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1"/>
  </p:notesMasterIdLst>
  <p:handoutMasterIdLst>
    <p:handoutMasterId r:id="rId12"/>
  </p:handoutMasterIdLst>
  <p:sldIdLst>
    <p:sldId id="269" r:id="rId2"/>
    <p:sldId id="260" r:id="rId3"/>
    <p:sldId id="275" r:id="rId4"/>
    <p:sldId id="271" r:id="rId5"/>
    <p:sldId id="272" r:id="rId6"/>
    <p:sldId id="273" r:id="rId7"/>
    <p:sldId id="277" r:id="rId8"/>
    <p:sldId id="276" r:id="rId9"/>
    <p:sldId id="274" r:id="rId10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676" autoAdjust="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C31289-7B04-41FF-96A2-24D8D6A1A67B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43B93C20-7803-4360-8712-1061B5BE0B50}">
      <dgm:prSet phldrT="[文本]"/>
      <dgm:spPr/>
      <dgm:t>
        <a:bodyPr/>
        <a:lstStyle/>
        <a:p>
          <a:r>
            <a:rPr lang="en-US" altLang="en-US" dirty="0" smtClean="0"/>
            <a:t>Single layer Ni-P</a:t>
          </a:r>
        </a:p>
        <a:p>
          <a:r>
            <a:rPr lang="en-US" altLang="en-US" dirty="0" smtClean="0"/>
            <a:t> coatings</a:t>
          </a:r>
          <a:endParaRPr lang="zh-CN" altLang="en-US" dirty="0"/>
        </a:p>
      </dgm:t>
    </dgm:pt>
    <dgm:pt modelId="{43E36C5F-0DE0-4413-822F-98B4543778A3}" type="parTrans" cxnId="{494A2C44-676C-44A2-B2F2-3D0FBE2648E0}">
      <dgm:prSet/>
      <dgm:spPr/>
      <dgm:t>
        <a:bodyPr/>
        <a:lstStyle/>
        <a:p>
          <a:endParaRPr lang="zh-CN" altLang="en-US"/>
        </a:p>
      </dgm:t>
    </dgm:pt>
    <dgm:pt modelId="{3A25E8F9-AC3B-41B3-B489-117635875303}" type="sibTrans" cxnId="{494A2C44-676C-44A2-B2F2-3D0FBE2648E0}">
      <dgm:prSet/>
      <dgm:spPr/>
      <dgm:t>
        <a:bodyPr/>
        <a:lstStyle/>
        <a:p>
          <a:endParaRPr lang="zh-CN" altLang="en-US"/>
        </a:p>
      </dgm:t>
    </dgm:pt>
    <dgm:pt modelId="{04229308-0533-4058-8F34-56307C5E77C6}">
      <dgm:prSet phldrT="[文本]"/>
      <dgm:spPr/>
      <dgm:t>
        <a:bodyPr/>
        <a:lstStyle/>
        <a:p>
          <a:r>
            <a:rPr lang="en-US" altLang="en-US" dirty="0" smtClean="0"/>
            <a:t>Double layer Ni-P </a:t>
          </a:r>
        </a:p>
        <a:p>
          <a:r>
            <a:rPr lang="en-US" altLang="en-US" dirty="0" smtClean="0"/>
            <a:t>coatings</a:t>
          </a:r>
          <a:endParaRPr lang="zh-CN" altLang="en-US" dirty="0"/>
        </a:p>
      </dgm:t>
    </dgm:pt>
    <dgm:pt modelId="{12CAE972-FAD3-45DE-92B7-0D61466059B2}" type="parTrans" cxnId="{91E8349F-DCE7-4F0A-8E62-561207799C0D}">
      <dgm:prSet/>
      <dgm:spPr/>
      <dgm:t>
        <a:bodyPr/>
        <a:lstStyle/>
        <a:p>
          <a:endParaRPr lang="zh-CN" altLang="en-US"/>
        </a:p>
      </dgm:t>
    </dgm:pt>
    <dgm:pt modelId="{BE7AB1D9-E105-410A-860D-93B5FA4B4331}" type="sibTrans" cxnId="{91E8349F-DCE7-4F0A-8E62-561207799C0D}">
      <dgm:prSet/>
      <dgm:spPr/>
      <dgm:t>
        <a:bodyPr/>
        <a:lstStyle/>
        <a:p>
          <a:endParaRPr lang="zh-CN" altLang="en-US"/>
        </a:p>
      </dgm:t>
    </dgm:pt>
    <dgm:pt modelId="{F32C6240-C729-4E4F-A2D6-CD3E997B5FEF}">
      <dgm:prSet phldrT="[文本]"/>
      <dgm:spPr/>
      <dgm:t>
        <a:bodyPr/>
        <a:lstStyle/>
        <a:p>
          <a:r>
            <a:rPr lang="en-US" altLang="zh-CN" dirty="0" smtClean="0"/>
            <a:t>The best </a:t>
          </a:r>
          <a:r>
            <a:rPr lang="en-US" dirty="0" smtClean="0"/>
            <a:t>Ni-P coatings</a:t>
          </a:r>
          <a:endParaRPr lang="zh-CN" altLang="en-US" dirty="0"/>
        </a:p>
      </dgm:t>
    </dgm:pt>
    <dgm:pt modelId="{ED7DE59C-7FD4-48E6-A880-DDDA2324D252}" type="parTrans" cxnId="{5307D834-3937-4E44-9772-139F539236A6}">
      <dgm:prSet/>
      <dgm:spPr/>
      <dgm:t>
        <a:bodyPr/>
        <a:lstStyle/>
        <a:p>
          <a:endParaRPr lang="zh-CN" altLang="en-US"/>
        </a:p>
      </dgm:t>
    </dgm:pt>
    <dgm:pt modelId="{34F5EA22-2ED2-4BDE-8C8A-E9C68B310033}" type="sibTrans" cxnId="{5307D834-3937-4E44-9772-139F539236A6}">
      <dgm:prSet/>
      <dgm:spPr/>
      <dgm:t>
        <a:bodyPr/>
        <a:lstStyle/>
        <a:p>
          <a:endParaRPr lang="zh-CN" altLang="en-US"/>
        </a:p>
      </dgm:t>
    </dgm:pt>
    <dgm:pt modelId="{55C622FE-C7EA-4A48-8973-90DA16A3C991}" type="pres">
      <dgm:prSet presAssocID="{FBC31289-7B04-41FF-96A2-24D8D6A1A67B}" presName="Name0" presStyleCnt="0">
        <dgm:presLayoutVars>
          <dgm:dir/>
          <dgm:resizeHandles val="exact"/>
        </dgm:presLayoutVars>
      </dgm:prSet>
      <dgm:spPr/>
    </dgm:pt>
    <dgm:pt modelId="{FD5DE41A-9699-4F11-851D-7A675FFB2C73}" type="pres">
      <dgm:prSet presAssocID="{43B93C20-7803-4360-8712-1061B5BE0B50}" presName="node" presStyleLbl="node1" presStyleIdx="0" presStyleCnt="3" custScaleX="849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272DBB-113D-4841-B857-A83829A99E2A}" type="pres">
      <dgm:prSet presAssocID="{3A25E8F9-AC3B-41B3-B489-117635875303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71305D2B-CF3D-4D24-A5AA-C9612B1A7B87}" type="pres">
      <dgm:prSet presAssocID="{3A25E8F9-AC3B-41B3-B489-117635875303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40B503DE-AE80-4327-80BD-321578B973E7}" type="pres">
      <dgm:prSet presAssocID="{04229308-0533-4058-8F34-56307C5E77C6}" presName="node" presStyleLbl="node1" presStyleIdx="1" presStyleCnt="3" custScaleX="984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307055-59EC-453D-8AB6-AD7AFCCEEED4}" type="pres">
      <dgm:prSet presAssocID="{BE7AB1D9-E105-410A-860D-93B5FA4B4331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F93ED35B-B470-4583-ABC6-AF8F594831F5}" type="pres">
      <dgm:prSet presAssocID="{BE7AB1D9-E105-410A-860D-93B5FA4B4331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FEF4FAA8-B336-47E2-A02D-B76245B4D485}" type="pres">
      <dgm:prSet presAssocID="{F32C6240-C729-4E4F-A2D6-CD3E997B5FEF}" presName="node" presStyleLbl="node1" presStyleIdx="2" presStyleCnt="3" custScaleX="687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83301CF-2974-4454-98BE-2A4B05BC1B94}" type="presOf" srcId="{3A25E8F9-AC3B-41B3-B489-117635875303}" destId="{F0272DBB-113D-4841-B857-A83829A99E2A}" srcOrd="0" destOrd="0" presId="urn:microsoft.com/office/officeart/2005/8/layout/process1"/>
    <dgm:cxn modelId="{8A9F3DF9-43D1-4B5E-8B6F-8FB348AE3D0E}" type="presOf" srcId="{04229308-0533-4058-8F34-56307C5E77C6}" destId="{40B503DE-AE80-4327-80BD-321578B973E7}" srcOrd="0" destOrd="0" presId="urn:microsoft.com/office/officeart/2005/8/layout/process1"/>
    <dgm:cxn modelId="{3E236963-C099-49E3-8D06-4F60466CF188}" type="presOf" srcId="{BE7AB1D9-E105-410A-860D-93B5FA4B4331}" destId="{59307055-59EC-453D-8AB6-AD7AFCCEEED4}" srcOrd="0" destOrd="0" presId="urn:microsoft.com/office/officeart/2005/8/layout/process1"/>
    <dgm:cxn modelId="{4534A787-7C03-4E1F-9FCC-76498201B4C2}" type="presOf" srcId="{3A25E8F9-AC3B-41B3-B489-117635875303}" destId="{71305D2B-CF3D-4D24-A5AA-C9612B1A7B87}" srcOrd="1" destOrd="0" presId="urn:microsoft.com/office/officeart/2005/8/layout/process1"/>
    <dgm:cxn modelId="{5307D834-3937-4E44-9772-139F539236A6}" srcId="{FBC31289-7B04-41FF-96A2-24D8D6A1A67B}" destId="{F32C6240-C729-4E4F-A2D6-CD3E997B5FEF}" srcOrd="2" destOrd="0" parTransId="{ED7DE59C-7FD4-48E6-A880-DDDA2324D252}" sibTransId="{34F5EA22-2ED2-4BDE-8C8A-E9C68B310033}"/>
    <dgm:cxn modelId="{941B2258-3682-4F06-B5C6-4AF46CA5BDD3}" type="presOf" srcId="{FBC31289-7B04-41FF-96A2-24D8D6A1A67B}" destId="{55C622FE-C7EA-4A48-8973-90DA16A3C991}" srcOrd="0" destOrd="0" presId="urn:microsoft.com/office/officeart/2005/8/layout/process1"/>
    <dgm:cxn modelId="{337C1750-8240-42A7-9203-65862D0BB8CF}" type="presOf" srcId="{43B93C20-7803-4360-8712-1061B5BE0B50}" destId="{FD5DE41A-9699-4F11-851D-7A675FFB2C73}" srcOrd="0" destOrd="0" presId="urn:microsoft.com/office/officeart/2005/8/layout/process1"/>
    <dgm:cxn modelId="{494A2C44-676C-44A2-B2F2-3D0FBE2648E0}" srcId="{FBC31289-7B04-41FF-96A2-24D8D6A1A67B}" destId="{43B93C20-7803-4360-8712-1061B5BE0B50}" srcOrd="0" destOrd="0" parTransId="{43E36C5F-0DE0-4413-822F-98B4543778A3}" sibTransId="{3A25E8F9-AC3B-41B3-B489-117635875303}"/>
    <dgm:cxn modelId="{91E8349F-DCE7-4F0A-8E62-561207799C0D}" srcId="{FBC31289-7B04-41FF-96A2-24D8D6A1A67B}" destId="{04229308-0533-4058-8F34-56307C5E77C6}" srcOrd="1" destOrd="0" parTransId="{12CAE972-FAD3-45DE-92B7-0D61466059B2}" sibTransId="{BE7AB1D9-E105-410A-860D-93B5FA4B4331}"/>
    <dgm:cxn modelId="{D9E0FEB7-A251-449F-9059-4A25755612FB}" type="presOf" srcId="{BE7AB1D9-E105-410A-860D-93B5FA4B4331}" destId="{F93ED35B-B470-4583-ABC6-AF8F594831F5}" srcOrd="1" destOrd="0" presId="urn:microsoft.com/office/officeart/2005/8/layout/process1"/>
    <dgm:cxn modelId="{7E97800E-D811-41C2-90E7-EF9C106A7E5A}" type="presOf" srcId="{F32C6240-C729-4E4F-A2D6-CD3E997B5FEF}" destId="{FEF4FAA8-B336-47E2-A02D-B76245B4D485}" srcOrd="0" destOrd="0" presId="urn:microsoft.com/office/officeart/2005/8/layout/process1"/>
    <dgm:cxn modelId="{3B1E3B91-ABC1-4FB8-AA29-45EED44B9433}" type="presParOf" srcId="{55C622FE-C7EA-4A48-8973-90DA16A3C991}" destId="{FD5DE41A-9699-4F11-851D-7A675FFB2C73}" srcOrd="0" destOrd="0" presId="urn:microsoft.com/office/officeart/2005/8/layout/process1"/>
    <dgm:cxn modelId="{24F39D04-EA58-4139-940A-EC6866A413EF}" type="presParOf" srcId="{55C622FE-C7EA-4A48-8973-90DA16A3C991}" destId="{F0272DBB-113D-4841-B857-A83829A99E2A}" srcOrd="1" destOrd="0" presId="urn:microsoft.com/office/officeart/2005/8/layout/process1"/>
    <dgm:cxn modelId="{B52C6590-7E46-473F-BA8B-90BDE31BD85E}" type="presParOf" srcId="{F0272DBB-113D-4841-B857-A83829A99E2A}" destId="{71305D2B-CF3D-4D24-A5AA-C9612B1A7B87}" srcOrd="0" destOrd="0" presId="urn:microsoft.com/office/officeart/2005/8/layout/process1"/>
    <dgm:cxn modelId="{747E86B6-A71E-48F3-B656-30414CCF2423}" type="presParOf" srcId="{55C622FE-C7EA-4A48-8973-90DA16A3C991}" destId="{40B503DE-AE80-4327-80BD-321578B973E7}" srcOrd="2" destOrd="0" presId="urn:microsoft.com/office/officeart/2005/8/layout/process1"/>
    <dgm:cxn modelId="{063B911B-C25D-4B17-A30C-7C959B063746}" type="presParOf" srcId="{55C622FE-C7EA-4A48-8973-90DA16A3C991}" destId="{59307055-59EC-453D-8AB6-AD7AFCCEEED4}" srcOrd="3" destOrd="0" presId="urn:microsoft.com/office/officeart/2005/8/layout/process1"/>
    <dgm:cxn modelId="{BE498BDE-B09D-4C28-81D0-8940FC080D18}" type="presParOf" srcId="{59307055-59EC-453D-8AB6-AD7AFCCEEED4}" destId="{F93ED35B-B470-4583-ABC6-AF8F594831F5}" srcOrd="0" destOrd="0" presId="urn:microsoft.com/office/officeart/2005/8/layout/process1"/>
    <dgm:cxn modelId="{7B13C7BF-9272-40D0-AEED-88B50D0457EF}" type="presParOf" srcId="{55C622FE-C7EA-4A48-8973-90DA16A3C991}" destId="{FEF4FAA8-B336-47E2-A02D-B76245B4D48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C31289-7B04-41FF-96A2-24D8D6A1A67B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43B93C20-7803-4360-8712-1061B5BE0B50}">
      <dgm:prSet phldrT="[文本]" custT="1"/>
      <dgm:spPr/>
      <dgm:t>
        <a:bodyPr/>
        <a:lstStyle/>
        <a:p>
          <a:r>
            <a:rPr lang="en-US" altLang="en-US" sz="4000" b="1" dirty="0" smtClean="0">
              <a:latin typeface="Arial" panose="020B0604020202020204" pitchFamily="34" charset="0"/>
              <a:cs typeface="Arial" panose="020B0604020202020204" pitchFamily="34" charset="0"/>
            </a:rPr>
            <a:t>SINGLE</a:t>
          </a:r>
        </a:p>
        <a:p>
          <a:r>
            <a:rPr lang="en-US" altLang="en-US" sz="4000" b="1" dirty="0" smtClean="0">
              <a:latin typeface="Arial" panose="020B0604020202020204" pitchFamily="34" charset="0"/>
              <a:cs typeface="Arial" panose="020B0604020202020204" pitchFamily="34" charset="0"/>
            </a:rPr>
            <a:t>LAYER</a:t>
          </a:r>
          <a:endParaRPr lang="zh-CN" altLang="en-US" sz="4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E36C5F-0DE0-4413-822F-98B4543778A3}" type="parTrans" cxnId="{494A2C44-676C-44A2-B2F2-3D0FBE2648E0}">
      <dgm:prSet/>
      <dgm:spPr/>
      <dgm:t>
        <a:bodyPr/>
        <a:lstStyle/>
        <a:p>
          <a:endParaRPr lang="zh-CN" altLang="en-US" sz="1200"/>
        </a:p>
      </dgm:t>
    </dgm:pt>
    <dgm:pt modelId="{3A25E8F9-AC3B-41B3-B489-117635875303}" type="sibTrans" cxnId="{494A2C44-676C-44A2-B2F2-3D0FBE2648E0}">
      <dgm:prSet/>
      <dgm:spPr/>
      <dgm:t>
        <a:bodyPr/>
        <a:lstStyle/>
        <a:p>
          <a:endParaRPr lang="zh-CN" altLang="en-US" sz="1200"/>
        </a:p>
      </dgm:t>
    </dgm:pt>
    <dgm:pt modelId="{55C622FE-C7EA-4A48-8973-90DA16A3C991}" type="pres">
      <dgm:prSet presAssocID="{FBC31289-7B04-41FF-96A2-24D8D6A1A67B}" presName="Name0" presStyleCnt="0">
        <dgm:presLayoutVars>
          <dgm:dir/>
          <dgm:resizeHandles val="exact"/>
        </dgm:presLayoutVars>
      </dgm:prSet>
      <dgm:spPr/>
    </dgm:pt>
    <dgm:pt modelId="{FD5DE41A-9699-4F11-851D-7A675FFB2C73}" type="pres">
      <dgm:prSet presAssocID="{43B93C20-7803-4360-8712-1061B5BE0B50}" presName="node" presStyleLbl="node1" presStyleIdx="0" presStyleCnt="1" custLinFactNeighborX="7234" custLinFactNeighborY="16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7C1750-8240-42A7-9203-65862D0BB8CF}" type="presOf" srcId="{43B93C20-7803-4360-8712-1061B5BE0B50}" destId="{FD5DE41A-9699-4F11-851D-7A675FFB2C73}" srcOrd="0" destOrd="0" presId="urn:microsoft.com/office/officeart/2005/8/layout/process1"/>
    <dgm:cxn modelId="{494A2C44-676C-44A2-B2F2-3D0FBE2648E0}" srcId="{FBC31289-7B04-41FF-96A2-24D8D6A1A67B}" destId="{43B93C20-7803-4360-8712-1061B5BE0B50}" srcOrd="0" destOrd="0" parTransId="{43E36C5F-0DE0-4413-822F-98B4543778A3}" sibTransId="{3A25E8F9-AC3B-41B3-B489-117635875303}"/>
    <dgm:cxn modelId="{941B2258-3682-4F06-B5C6-4AF46CA5BDD3}" type="presOf" srcId="{FBC31289-7B04-41FF-96A2-24D8D6A1A67B}" destId="{55C622FE-C7EA-4A48-8973-90DA16A3C991}" srcOrd="0" destOrd="0" presId="urn:microsoft.com/office/officeart/2005/8/layout/process1"/>
    <dgm:cxn modelId="{3B1E3B91-ABC1-4FB8-AA29-45EED44B9433}" type="presParOf" srcId="{55C622FE-C7EA-4A48-8973-90DA16A3C991}" destId="{FD5DE41A-9699-4F11-851D-7A675FFB2C73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C31289-7B04-41FF-96A2-24D8D6A1A67B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43B93C20-7803-4360-8712-1061B5BE0B50}">
      <dgm:prSet phldrT="[文本]" custT="1"/>
      <dgm:spPr/>
      <dgm:t>
        <a:bodyPr/>
        <a:lstStyle/>
        <a:p>
          <a:r>
            <a:rPr lang="en-US" altLang="en-US" sz="4000" b="1" dirty="0" smtClean="0">
              <a:latin typeface="Arial" panose="020B0604020202020204" pitchFamily="34" charset="0"/>
              <a:cs typeface="Arial" panose="020B0604020202020204" pitchFamily="34" charset="0"/>
            </a:rPr>
            <a:t>DOUBLE</a:t>
          </a:r>
        </a:p>
        <a:p>
          <a:r>
            <a:rPr lang="en-US" altLang="en-US" sz="4000" b="1" dirty="0" smtClean="0">
              <a:latin typeface="Arial" panose="020B0604020202020204" pitchFamily="34" charset="0"/>
              <a:cs typeface="Arial" panose="020B0604020202020204" pitchFamily="34" charset="0"/>
            </a:rPr>
            <a:t>LAYER</a:t>
          </a:r>
          <a:endParaRPr lang="zh-CN" altLang="en-US" sz="4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E36C5F-0DE0-4413-822F-98B4543778A3}" type="parTrans" cxnId="{494A2C44-676C-44A2-B2F2-3D0FBE2648E0}">
      <dgm:prSet/>
      <dgm:spPr/>
      <dgm:t>
        <a:bodyPr/>
        <a:lstStyle/>
        <a:p>
          <a:endParaRPr lang="zh-CN" altLang="en-US" sz="1200"/>
        </a:p>
      </dgm:t>
    </dgm:pt>
    <dgm:pt modelId="{3A25E8F9-AC3B-41B3-B489-117635875303}" type="sibTrans" cxnId="{494A2C44-676C-44A2-B2F2-3D0FBE2648E0}">
      <dgm:prSet/>
      <dgm:spPr/>
      <dgm:t>
        <a:bodyPr/>
        <a:lstStyle/>
        <a:p>
          <a:endParaRPr lang="zh-CN" altLang="en-US" sz="1200"/>
        </a:p>
      </dgm:t>
    </dgm:pt>
    <dgm:pt modelId="{55C622FE-C7EA-4A48-8973-90DA16A3C991}" type="pres">
      <dgm:prSet presAssocID="{FBC31289-7B04-41FF-96A2-24D8D6A1A67B}" presName="Name0" presStyleCnt="0">
        <dgm:presLayoutVars>
          <dgm:dir/>
          <dgm:resizeHandles val="exact"/>
        </dgm:presLayoutVars>
      </dgm:prSet>
      <dgm:spPr/>
    </dgm:pt>
    <dgm:pt modelId="{FD5DE41A-9699-4F11-851D-7A675FFB2C73}" type="pres">
      <dgm:prSet presAssocID="{43B93C20-7803-4360-8712-1061B5BE0B50}" presName="node" presStyleLbl="node1" presStyleIdx="0" presStyleCnt="1" custLinFactNeighborX="7234" custLinFactNeighborY="16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7C1750-8240-42A7-9203-65862D0BB8CF}" type="presOf" srcId="{43B93C20-7803-4360-8712-1061B5BE0B50}" destId="{FD5DE41A-9699-4F11-851D-7A675FFB2C73}" srcOrd="0" destOrd="0" presId="urn:microsoft.com/office/officeart/2005/8/layout/process1"/>
    <dgm:cxn modelId="{494A2C44-676C-44A2-B2F2-3D0FBE2648E0}" srcId="{FBC31289-7B04-41FF-96A2-24D8D6A1A67B}" destId="{43B93C20-7803-4360-8712-1061B5BE0B50}" srcOrd="0" destOrd="0" parTransId="{43E36C5F-0DE0-4413-822F-98B4543778A3}" sibTransId="{3A25E8F9-AC3B-41B3-B489-117635875303}"/>
    <dgm:cxn modelId="{941B2258-3682-4F06-B5C6-4AF46CA5BDD3}" type="presOf" srcId="{FBC31289-7B04-41FF-96A2-24D8D6A1A67B}" destId="{55C622FE-C7EA-4A48-8973-90DA16A3C991}" srcOrd="0" destOrd="0" presId="urn:microsoft.com/office/officeart/2005/8/layout/process1"/>
    <dgm:cxn modelId="{3B1E3B91-ABC1-4FB8-AA29-45EED44B9433}" type="presParOf" srcId="{55C622FE-C7EA-4A48-8973-90DA16A3C991}" destId="{FD5DE41A-9699-4F11-851D-7A675FFB2C73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C31289-7B04-41FF-96A2-24D8D6A1A67B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43B93C20-7803-4360-8712-1061B5BE0B50}">
      <dgm:prSet phldrT="[文本]" custT="1"/>
      <dgm:spPr/>
      <dgm:t>
        <a:bodyPr/>
        <a:lstStyle/>
        <a:p>
          <a:r>
            <a:rPr lang="en-US" altLang="en-US" sz="4000" b="1" dirty="0" smtClean="0">
              <a:latin typeface="Arial" panose="020B0604020202020204" pitchFamily="34" charset="0"/>
              <a:cs typeface="Arial" panose="020B0604020202020204" pitchFamily="34" charset="0"/>
            </a:rPr>
            <a:t>THE BEST</a:t>
          </a:r>
        </a:p>
        <a:p>
          <a:r>
            <a:rPr lang="en-US" altLang="en-US" sz="4000" b="1" dirty="0" smtClean="0">
              <a:latin typeface="Arial" panose="020B0604020202020204" pitchFamily="34" charset="0"/>
              <a:cs typeface="Arial" panose="020B0604020202020204" pitchFamily="34" charset="0"/>
            </a:rPr>
            <a:t>LAYER</a:t>
          </a:r>
          <a:endParaRPr lang="zh-CN" altLang="en-US" sz="4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E36C5F-0DE0-4413-822F-98B4543778A3}" type="parTrans" cxnId="{494A2C44-676C-44A2-B2F2-3D0FBE2648E0}">
      <dgm:prSet/>
      <dgm:spPr/>
      <dgm:t>
        <a:bodyPr/>
        <a:lstStyle/>
        <a:p>
          <a:endParaRPr lang="zh-CN" altLang="en-US" sz="1200"/>
        </a:p>
      </dgm:t>
    </dgm:pt>
    <dgm:pt modelId="{3A25E8F9-AC3B-41B3-B489-117635875303}" type="sibTrans" cxnId="{494A2C44-676C-44A2-B2F2-3D0FBE2648E0}">
      <dgm:prSet/>
      <dgm:spPr/>
      <dgm:t>
        <a:bodyPr/>
        <a:lstStyle/>
        <a:p>
          <a:endParaRPr lang="zh-CN" altLang="en-US" sz="1200"/>
        </a:p>
      </dgm:t>
    </dgm:pt>
    <dgm:pt modelId="{55C622FE-C7EA-4A48-8973-90DA16A3C991}" type="pres">
      <dgm:prSet presAssocID="{FBC31289-7B04-41FF-96A2-24D8D6A1A67B}" presName="Name0" presStyleCnt="0">
        <dgm:presLayoutVars>
          <dgm:dir/>
          <dgm:resizeHandles val="exact"/>
        </dgm:presLayoutVars>
      </dgm:prSet>
      <dgm:spPr/>
    </dgm:pt>
    <dgm:pt modelId="{FD5DE41A-9699-4F11-851D-7A675FFB2C73}" type="pres">
      <dgm:prSet presAssocID="{43B93C20-7803-4360-8712-1061B5BE0B50}" presName="node" presStyleLbl="node1" presStyleIdx="0" presStyleCnt="1" custLinFactNeighborX="7234" custLinFactNeighborY="16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7C1750-8240-42A7-9203-65862D0BB8CF}" type="presOf" srcId="{43B93C20-7803-4360-8712-1061B5BE0B50}" destId="{FD5DE41A-9699-4F11-851D-7A675FFB2C73}" srcOrd="0" destOrd="0" presId="urn:microsoft.com/office/officeart/2005/8/layout/process1"/>
    <dgm:cxn modelId="{494A2C44-676C-44A2-B2F2-3D0FBE2648E0}" srcId="{FBC31289-7B04-41FF-96A2-24D8D6A1A67B}" destId="{43B93C20-7803-4360-8712-1061B5BE0B50}" srcOrd="0" destOrd="0" parTransId="{43E36C5F-0DE0-4413-822F-98B4543778A3}" sibTransId="{3A25E8F9-AC3B-41B3-B489-117635875303}"/>
    <dgm:cxn modelId="{941B2258-3682-4F06-B5C6-4AF46CA5BDD3}" type="presOf" srcId="{FBC31289-7B04-41FF-96A2-24D8D6A1A67B}" destId="{55C622FE-C7EA-4A48-8973-90DA16A3C991}" srcOrd="0" destOrd="0" presId="urn:microsoft.com/office/officeart/2005/8/layout/process1"/>
    <dgm:cxn modelId="{3B1E3B91-ABC1-4FB8-AA29-45EED44B9433}" type="presParOf" srcId="{55C622FE-C7EA-4A48-8973-90DA16A3C991}" destId="{FD5DE41A-9699-4F11-851D-7A675FFB2C73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DE41A-9699-4F11-851D-7A675FFB2C73}">
      <dsp:nvSpPr>
        <dsp:cNvPr id="0" name=""/>
        <dsp:cNvSpPr/>
      </dsp:nvSpPr>
      <dsp:spPr>
        <a:xfrm>
          <a:off x="5958" y="351422"/>
          <a:ext cx="2776400" cy="19614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000" kern="1200" dirty="0" smtClean="0"/>
            <a:t>Single layer Ni-P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000" kern="1200" dirty="0" smtClean="0"/>
            <a:t> coatings</a:t>
          </a:r>
          <a:endParaRPr lang="zh-CN" altLang="en-US" sz="3000" kern="1200" dirty="0"/>
        </a:p>
      </dsp:txBody>
      <dsp:txXfrm>
        <a:off x="63407" y="408871"/>
        <a:ext cx="2661502" cy="1846552"/>
      </dsp:txXfrm>
    </dsp:sp>
    <dsp:sp modelId="{F0272DBB-113D-4841-B857-A83829A99E2A}">
      <dsp:nvSpPr>
        <dsp:cNvPr id="0" name=""/>
        <dsp:cNvSpPr/>
      </dsp:nvSpPr>
      <dsp:spPr>
        <a:xfrm>
          <a:off x="3109267" y="926781"/>
          <a:ext cx="693045" cy="81073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3109267" y="1088927"/>
        <a:ext cx="485132" cy="486440"/>
      </dsp:txXfrm>
    </dsp:sp>
    <dsp:sp modelId="{40B503DE-AE80-4327-80BD-321578B973E7}">
      <dsp:nvSpPr>
        <dsp:cNvPr id="0" name=""/>
        <dsp:cNvSpPr/>
      </dsp:nvSpPr>
      <dsp:spPr>
        <a:xfrm>
          <a:off x="4089992" y="351422"/>
          <a:ext cx="3217236" cy="19614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000" kern="1200" dirty="0" smtClean="0"/>
            <a:t>Double layer Ni-P 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000" kern="1200" dirty="0" smtClean="0"/>
            <a:t>coatings</a:t>
          </a:r>
          <a:endParaRPr lang="zh-CN" altLang="en-US" sz="3000" kern="1200" dirty="0"/>
        </a:p>
      </dsp:txBody>
      <dsp:txXfrm>
        <a:off x="4147441" y="408871"/>
        <a:ext cx="3102338" cy="1846552"/>
      </dsp:txXfrm>
    </dsp:sp>
    <dsp:sp modelId="{59307055-59EC-453D-8AB6-AD7AFCCEEED4}">
      <dsp:nvSpPr>
        <dsp:cNvPr id="0" name=""/>
        <dsp:cNvSpPr/>
      </dsp:nvSpPr>
      <dsp:spPr>
        <a:xfrm>
          <a:off x="7634137" y="926781"/>
          <a:ext cx="693045" cy="81073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7634137" y="1088927"/>
        <a:ext cx="485132" cy="486440"/>
      </dsp:txXfrm>
    </dsp:sp>
    <dsp:sp modelId="{FEF4FAA8-B336-47E2-A02D-B76245B4D485}">
      <dsp:nvSpPr>
        <dsp:cNvPr id="0" name=""/>
        <dsp:cNvSpPr/>
      </dsp:nvSpPr>
      <dsp:spPr>
        <a:xfrm>
          <a:off x="8614863" y="351422"/>
          <a:ext cx="2247822" cy="19614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The best </a:t>
          </a:r>
          <a:r>
            <a:rPr lang="en-US" sz="3000" kern="1200" dirty="0" smtClean="0"/>
            <a:t>Ni-P coatings</a:t>
          </a:r>
          <a:endParaRPr lang="zh-CN" altLang="en-US" sz="3000" kern="1200" dirty="0"/>
        </a:p>
      </dsp:txBody>
      <dsp:txXfrm>
        <a:off x="8672312" y="408871"/>
        <a:ext cx="2132924" cy="18465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DE41A-9699-4F11-851D-7A675FFB2C73}">
      <dsp:nvSpPr>
        <dsp:cNvPr id="0" name=""/>
        <dsp:cNvSpPr/>
      </dsp:nvSpPr>
      <dsp:spPr>
        <a:xfrm>
          <a:off x="5763" y="0"/>
          <a:ext cx="2946564" cy="1368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SINGLE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LAYER</a:t>
          </a:r>
          <a:endParaRPr lang="zh-CN" altLang="en-US" sz="4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835" y="40072"/>
        <a:ext cx="2866420" cy="128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DE41A-9699-4F11-851D-7A675FFB2C73}">
      <dsp:nvSpPr>
        <dsp:cNvPr id="0" name=""/>
        <dsp:cNvSpPr/>
      </dsp:nvSpPr>
      <dsp:spPr>
        <a:xfrm>
          <a:off x="5763" y="0"/>
          <a:ext cx="2946564" cy="1368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DOUBLE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LAYER</a:t>
          </a:r>
          <a:endParaRPr lang="zh-CN" altLang="en-US" sz="4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835" y="40072"/>
        <a:ext cx="2866420" cy="1288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DE41A-9699-4F11-851D-7A675FFB2C73}">
      <dsp:nvSpPr>
        <dsp:cNvPr id="0" name=""/>
        <dsp:cNvSpPr/>
      </dsp:nvSpPr>
      <dsp:spPr>
        <a:xfrm>
          <a:off x="5763" y="0"/>
          <a:ext cx="2946564" cy="1368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THE BEST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LAYER</a:t>
          </a:r>
          <a:endParaRPr lang="zh-CN" altLang="en-US" sz="4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835" y="40072"/>
        <a:ext cx="2866420" cy="128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98208F9-1054-4A83-8BF1-CC01C292D006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2017/9/21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A52D9BF-D574-4807-B36C-9E2A025BE826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98208F9-1054-4A83-8BF1-CC01C292D006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2017/9/21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A52D9BF-D574-4807-B36C-9E2A025BE826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rtlCol="0"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11EC53-F507-411E-9ADC-FBCFECE09D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687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9E11EC53-F507-411E-9ADC-FBCFECE09D3D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508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11EC53-F507-411E-9ADC-FBCFECE09D3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057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11EC53-F507-411E-9ADC-FBCFECE09D3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6931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11EC53-F507-411E-9ADC-FBCFECE09D3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420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11EC53-F507-411E-9ADC-FBCFECE09D3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264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11EC53-F507-411E-9ADC-FBCFECE09D3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886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11EC53-F507-411E-9ADC-FBCFECE09D3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39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52D9BF-D574-4807-B36C-9E2A025BE82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350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rtlCol="0" anchor="ctr">
            <a:normAutofit/>
          </a:bodyPr>
          <a:lstStyle>
            <a:lvl1pPr algn="ctr" rtl="0">
              <a:defRPr sz="4400" cap="all" normalizeH="0" baseline="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2AEEF2-6DBB-4F58-808A-DBD4D821AE3B}" type="datetime1">
              <a:rPr lang="zh-CN" altLang="en-US" smtClean="0"/>
              <a:pPr/>
              <a:t>2017/9/21</a:t>
            </a:fld>
            <a:endParaRPr lang="zh-CN" altLang="en-US" dirty="0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5FD5434-F838-4DD4-A17B-1CB1A1850DF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替换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rtlCol="0" anchor="b" anchorCtr="0">
            <a:normAutofit/>
          </a:bodyPr>
          <a:lstStyle>
            <a:lvl1pPr algn="l" rtl="0">
              <a:lnSpc>
                <a:spcPct val="100000"/>
              </a:lnSpc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07869" y="482602"/>
            <a:ext cx="6602281" cy="5842001"/>
          </a:xfrm>
          <a:noFill/>
          <a:ln w="952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 rtl="0">
              <a:buNone/>
              <a:defRPr sz="27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2" indent="0" algn="l" rtl="0">
              <a:buNone/>
              <a:defRPr sz="2700"/>
            </a:lvl5pPr>
            <a:lvl6pPr marL="3047466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2" indent="0" algn="l" rtl="0">
              <a:buNone/>
              <a:defRPr sz="1200"/>
            </a:lvl5pPr>
            <a:lvl6pPr marL="3047466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2AEEF2-6DBB-4F58-808A-DBD4D821AE3B}" type="datetime1">
              <a:rPr lang="zh-CN" altLang="en-US" smtClean="0"/>
              <a:pPr/>
              <a:t>2017/9/21</a:t>
            </a:fld>
            <a:endParaRPr lang="zh-CN" altLang="en-US" dirty="0"/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5FD5434-F838-4DD4-A17B-1CB1A1850DF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7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lnSpc>
                <a:spcPct val="100000"/>
              </a:lnSpc>
              <a:defRPr/>
            </a:lvl1pPr>
            <a:lvl5pPr algn="l" rtl="0">
              <a:defRPr/>
            </a:lvl5pPr>
            <a:lvl6pPr marL="2669581" algn="l" rtl="0">
              <a:defRPr baseline="0"/>
            </a:lvl6pPr>
            <a:lvl7pPr marL="2669581" algn="l" rtl="0">
              <a:defRPr baseline="0"/>
            </a:lvl7pPr>
            <a:lvl8pPr marL="2669581" algn="l" rtl="0">
              <a:defRPr baseline="0"/>
            </a:lvl8pPr>
            <a:lvl9pPr marL="2669581" algn="l" rtl="0">
              <a:defRPr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2AEEF2-6DBB-4F58-808A-DBD4D821AE3B}" type="datetime1">
              <a:rPr lang="zh-CN" altLang="en-US" smtClean="0"/>
              <a:pPr/>
              <a:t>2017/9/21</a:t>
            </a:fld>
            <a:endParaRPr lang="zh-CN" altLang="en-US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5FD5434-F838-4DD4-A17B-1CB1A1850DF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040043" y="685800"/>
            <a:ext cx="1843982" cy="5588002"/>
          </a:xfrm>
        </p:spPr>
        <p:txBody>
          <a:bodyPr vert="eaVert" rtlCol="0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163" y="685800"/>
            <a:ext cx="9040045" cy="5588002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2AEEF2-6DBB-4F58-808A-DBD4D821AE3B}" type="datetime1">
              <a:rPr lang="zh-CN" altLang="en-US" smtClean="0"/>
              <a:pPr/>
              <a:t>2017/9/21</a:t>
            </a:fld>
            <a:endParaRPr lang="zh-CN" altLang="en-US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5FD5434-F838-4DD4-A17B-1CB1A1850DF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7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163" y="1803401"/>
            <a:ext cx="10360501" cy="4470400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2AEEF2-6DBB-4F58-808A-DBD4D821AE3B}" type="datetime1">
              <a:rPr lang="zh-CN" altLang="en-US" smtClean="0"/>
              <a:pPr/>
              <a:t>2017/9/21</a:t>
            </a:fld>
            <a:endParaRPr lang="zh-CN" altLang="en-US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5FD5434-F838-4DD4-A17B-1CB1A1850DF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1524002"/>
            <a:ext cx="9751060" cy="1992597"/>
          </a:xfrm>
        </p:spPr>
        <p:txBody>
          <a:bodyPr rtlCol="0" anchor="b" anchorCtr="0">
            <a:noAutofit/>
          </a:bodyPr>
          <a:lstStyle>
            <a:lvl1pPr algn="ctr" rtl="0">
              <a:defRPr sz="4400" b="0" cap="all" baseline="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rtlCol="0" anchor="t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2AEEF2-6DBB-4F58-808A-DBD4D821AE3B}" type="datetime1">
              <a:rPr lang="zh-CN" altLang="en-US" smtClean="0"/>
              <a:pPr/>
              <a:t>2017/9/21</a:t>
            </a:fld>
            <a:endParaRPr lang="zh-CN" altLang="en-US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5FD5434-F838-4DD4-A17B-1CB1A1850DF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algn="l" rtl="0">
              <a:defRPr sz="1400"/>
            </a:lvl6pPr>
            <a:lvl7pPr marL="2669581" algn="l" rtl="0">
              <a:defRPr sz="1400"/>
            </a:lvl7pPr>
            <a:lvl8pPr marL="2669581" algn="l" rtl="0">
              <a:defRPr sz="1400"/>
            </a:lvl8pPr>
            <a:lvl9pPr marL="2669581" algn="l" rtl="0">
              <a:defRPr sz="14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marL="2669581" algn="l" rtl="0">
              <a:defRPr sz="1400" baseline="0"/>
            </a:lvl6pPr>
            <a:lvl7pPr marL="2669581" algn="l" rtl="0">
              <a:defRPr sz="1400" baseline="0"/>
            </a:lvl7pPr>
            <a:lvl8pPr marL="2669581" algn="l" rtl="0">
              <a:defRPr sz="1400" baseline="0"/>
            </a:lvl8pPr>
            <a:lvl9pPr marL="2669581" algn="l" rtl="0">
              <a:defRPr sz="14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2AEEF2-6DBB-4F58-808A-DBD4D821AE3B}" type="datetime1">
              <a:rPr lang="zh-CN" altLang="en-US" smtClean="0"/>
              <a:pPr/>
              <a:t>2017/9/21</a:t>
            </a:fld>
            <a:endParaRPr lang="zh-CN" altLang="en-US" dirty="0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5FD5434-F838-4DD4-A17B-1CB1A1850DF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rtlCol="0" anchor="ctr">
            <a:noAutofit/>
          </a:bodyPr>
          <a:lstStyle>
            <a:lvl1pPr marL="0" indent="0" algn="l" rtl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2" indent="0" algn="l" rtl="0">
              <a:buNone/>
              <a:defRPr sz="2100" b="1"/>
            </a:lvl5pPr>
            <a:lvl6pPr marL="3047466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marL="2669581" algn="l" rtl="0">
              <a:defRPr sz="1400"/>
            </a:lvl6pPr>
            <a:lvl7pPr marL="2669581" algn="l" rtl="0">
              <a:defRPr sz="1400"/>
            </a:lvl7pPr>
            <a:lvl8pPr marL="2669581" algn="l" rtl="0">
              <a:defRPr sz="1400"/>
            </a:lvl8pPr>
            <a:lvl9pPr marL="2669581" algn="l" rtl="0">
              <a:defRPr sz="14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rtlCol="0" anchor="ctr">
            <a:noAutofit/>
          </a:bodyPr>
          <a:lstStyle>
            <a:lvl1pPr marL="0" indent="0" algn="l" rtl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2" indent="0" algn="l" rtl="0">
              <a:buNone/>
              <a:defRPr sz="2100" b="1"/>
            </a:lvl5pPr>
            <a:lvl6pPr marL="3047466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marL="2669581" algn="l" rtl="0">
              <a:defRPr sz="1400"/>
            </a:lvl6pPr>
            <a:lvl7pPr marL="2669581" algn="l" rtl="0">
              <a:defRPr sz="1400"/>
            </a:lvl7pPr>
            <a:lvl8pPr marL="2669581" algn="l" rtl="0">
              <a:defRPr sz="1400" baseline="0"/>
            </a:lvl8pPr>
            <a:lvl9pPr marL="2669581" algn="l" rtl="0">
              <a:defRPr sz="14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2AEEF2-6DBB-4F58-808A-DBD4D821AE3B}" type="datetime1">
              <a:rPr lang="zh-CN" altLang="en-US" smtClean="0"/>
              <a:pPr/>
              <a:t>2017/9/21</a:t>
            </a:fld>
            <a:endParaRPr lang="zh-CN" altLang="en-US" dirty="0"/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13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5FD5434-F838-4DD4-A17B-1CB1A1850DF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2AEEF2-6DBB-4F58-808A-DBD4D821AE3B}" type="datetime1">
              <a:rPr lang="zh-CN" altLang="en-US" smtClean="0"/>
              <a:pPr/>
              <a:t>2017/9/21</a:t>
            </a:fld>
            <a:endParaRPr lang="zh-CN" altLang="en-US" dirty="0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5FD5434-F838-4DD4-A17B-1CB1A1850DF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2AEEF2-6DBB-4F58-808A-DBD4D821AE3B}" type="datetime1">
              <a:rPr lang="zh-CN" altLang="en-US" smtClean="0"/>
              <a:pPr/>
              <a:t>2017/9/21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5FD5434-F838-4DD4-A17B-1CB1A1850DF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rtlCol="0" anchor="b">
            <a:noAutofit/>
          </a:bodyPr>
          <a:lstStyle>
            <a:lvl1pPr algn="l" rtl="0">
              <a:lnSpc>
                <a:spcPct val="100000"/>
              </a:lnSpc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white">
          <a:xfrm>
            <a:off x="507868" y="482602"/>
            <a:ext cx="6602280" cy="5842001"/>
          </a:xfrm>
        </p:spPr>
        <p:txBody>
          <a:bodyPr rtlCol="0">
            <a:normAutofit/>
          </a:bodyPr>
          <a:lstStyle>
            <a:lvl1pPr algn="l" rtl="0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2" indent="0" algn="l" rtl="0">
              <a:buNone/>
              <a:defRPr sz="1200"/>
            </a:lvl5pPr>
            <a:lvl6pPr marL="3047466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2AEEF2-6DBB-4F58-808A-DBD4D821AE3B}" type="datetime1">
              <a:rPr lang="zh-CN" altLang="en-US" smtClean="0"/>
              <a:pPr/>
              <a:t>2017/9/21</a:t>
            </a:fld>
            <a:endParaRPr lang="zh-CN" altLang="en-US" dirty="0"/>
          </a:p>
        </p:txBody>
      </p:sp>
      <p:sp>
        <p:nvSpPr>
          <p:cNvPr id="10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5FD5434-F838-4DD4-A17B-1CB1A1850DF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3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9134" y="1905000"/>
            <a:ext cx="5180251" cy="1727200"/>
          </a:xfrm>
        </p:spPr>
        <p:txBody>
          <a:bodyPr rtlCol="0" anchor="b" anchorCtr="0">
            <a:normAutofit/>
          </a:bodyPr>
          <a:lstStyle>
            <a:lvl1pPr algn="l" rtl="0"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07870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 rtl="0">
              <a:buNone/>
              <a:defRPr sz="27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2" indent="0" algn="l" rtl="0">
              <a:buNone/>
              <a:defRPr sz="2700"/>
            </a:lvl5pPr>
            <a:lvl6pPr marL="3047466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99134" y="3733800"/>
            <a:ext cx="5180251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2" indent="0" algn="l" rtl="0">
              <a:buNone/>
              <a:defRPr sz="1200"/>
            </a:lvl5pPr>
            <a:lvl6pPr marL="3047466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2AEEF2-6DBB-4F58-808A-DBD4D821AE3B}" type="datetime1">
              <a:rPr lang="zh-CN" altLang="en-US" smtClean="0"/>
              <a:pPr/>
              <a:t>2017/9/21</a:t>
            </a:fld>
            <a:endParaRPr lang="zh-CN" altLang="en-US" dirty="0"/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5FD5434-F838-4DD4-A17B-1CB1A1850DF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9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163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C7CE9FE-00D5-4B22-8B6B-4B7C067D4A9F}" type="datetime1">
              <a:rPr lang="zh-CN" altLang="en-US" smtClean="0"/>
              <a:pPr/>
              <a:t>2017/9/21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5FD5434-F838-4DD4-A17B-1CB1A1850DF4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994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7159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5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Salesforce Sans"/>
              </a:rPr>
              <a:t>New start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Salesforce Sans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8038628" y="4509120"/>
            <a:ext cx="3816424" cy="661146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2400" dirty="0" smtClean="0">
                <a:latin typeface="Segoe Script" panose="030B0504020000000003" pitchFamily="66" charset="0"/>
                <a:sym typeface="Salesforce Sans"/>
              </a:rPr>
              <a:t>Xie Yuanlin</a:t>
            </a:r>
            <a:endParaRPr lang="zh-CN" altLang="en-US" sz="2400" dirty="0">
              <a:latin typeface="Segoe Script" panose="030B0504020000000003" pitchFamily="66" charset="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8368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809936" y="4581128"/>
            <a:ext cx="8640960" cy="851782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>
            <a:lvl1pPr algn="l" defTabSz="121898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2400" cap="none" dirty="0" smtClean="0">
                <a:latin typeface="Basileia" panose="02000000000000000000" pitchFamily="2" charset="0"/>
                <a:cs typeface="Arial" panose="020B0604020202020204" pitchFamily="34" charset="0"/>
                <a:sym typeface="Salesforce Sans"/>
              </a:rPr>
              <a:t>(no innovation but opened a door for me)</a:t>
            </a:r>
            <a:endParaRPr lang="zh-CN" altLang="en-US" sz="2400" cap="none" dirty="0">
              <a:latin typeface="Basileia" panose="02000000000000000000" pitchFamily="2" charset="0"/>
              <a:cs typeface="Arial" panose="020B0604020202020204" pitchFamily="34" charset="0"/>
              <a:sym typeface="Salesforce Sans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133972" y="1282066"/>
            <a:ext cx="7272808" cy="851782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 fontScale="92500"/>
          </a:bodyPr>
          <a:lstStyle>
            <a:lvl1pPr algn="l" defTabSz="121898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Salesforce Sans"/>
              </a:rPr>
              <a:t>My first study of corrosion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Salesforce Sans"/>
            </a:endParaRPr>
          </a:p>
        </p:txBody>
      </p:sp>
      <p:sp>
        <p:nvSpPr>
          <p:cNvPr id="10" name="标题 12"/>
          <p:cNvSpPr>
            <a:spLocks noGrp="1"/>
          </p:cNvSpPr>
          <p:nvPr>
            <p:ph type="title"/>
          </p:nvPr>
        </p:nvSpPr>
        <p:spPr>
          <a:xfrm>
            <a:off x="837828" y="3068960"/>
            <a:ext cx="10585176" cy="577056"/>
          </a:xfrm>
        </p:spPr>
        <p:txBody>
          <a:bodyPr rtlCol="0">
            <a:noAutofit/>
          </a:bodyPr>
          <a:lstStyle/>
          <a:p>
            <a:pPr algn="ctr"/>
            <a:r>
              <a:rPr lang="en-US" altLang="zh-CN" sz="2800" cap="none" dirty="0" err="1" smtClean="0">
                <a:latin typeface="Basileia" panose="02000000000000000000" pitchFamily="2" charset="0"/>
                <a:cs typeface="Arial" panose="020B0604020202020204" pitchFamily="34" charset="0"/>
                <a:sym typeface="Salesforce Sans"/>
              </a:rPr>
              <a:t>Electroless</a:t>
            </a:r>
            <a:r>
              <a:rPr lang="en-US" altLang="zh-CN" sz="2800" cap="none" dirty="0" smtClean="0">
                <a:latin typeface="Basileia" panose="02000000000000000000" pitchFamily="2" charset="0"/>
                <a:cs typeface="Arial" panose="020B0604020202020204" pitchFamily="34" charset="0"/>
                <a:sym typeface="Salesforce Sans"/>
              </a:rPr>
              <a:t> plating of double - layer nickel - phosphorus process</a:t>
            </a:r>
            <a:endParaRPr lang="zh-CN" altLang="en-US" sz="2800" cap="none" dirty="0">
              <a:latin typeface="Basileia" panose="02000000000000000000" pitchFamily="2" charset="0"/>
              <a:cs typeface="Arial" panose="020B0604020202020204" pitchFamily="34" charset="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586" y="1412776"/>
            <a:ext cx="10369152" cy="577056"/>
          </a:xfrm>
        </p:spPr>
        <p:txBody>
          <a:bodyPr rtlCol="0">
            <a:noAutofit/>
          </a:bodyPr>
          <a:lstStyle/>
          <a:p>
            <a:r>
              <a:rPr lang="en-US" altLang="zh-CN" sz="2800" cap="none" dirty="0" err="1" smtClean="0">
                <a:latin typeface="Arial" panose="020B0604020202020204" pitchFamily="34" charset="0"/>
                <a:cs typeface="Arial" panose="020B0604020202020204" pitchFamily="34" charset="0"/>
                <a:sym typeface="Salesforce Sans"/>
              </a:rPr>
              <a:t>Electroless</a:t>
            </a:r>
            <a:r>
              <a:rPr lang="en-US" altLang="zh-CN" sz="2800" cap="none" dirty="0" smtClean="0">
                <a:latin typeface="Arial" panose="020B0604020202020204" pitchFamily="34" charset="0"/>
                <a:cs typeface="Arial" panose="020B0604020202020204" pitchFamily="34" charset="0"/>
                <a:sym typeface="Salesforce Sans"/>
              </a:rPr>
              <a:t> plating of double - layer nickel - phosphorus process</a:t>
            </a:r>
            <a:endParaRPr lang="zh-CN" altLang="en-US" sz="2800" cap="none" dirty="0">
              <a:latin typeface="Arial" panose="020B0604020202020204" pitchFamily="34" charset="0"/>
              <a:cs typeface="Arial" panose="020B0604020202020204" pitchFamily="34" charset="0"/>
              <a:sym typeface="Salesforce Sans"/>
            </a:endParaRP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</p:nvPr>
        </p:nvGraphicFramePr>
        <p:xfrm>
          <a:off x="696094" y="2996952"/>
          <a:ext cx="10868644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616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082483"/>
              </p:ext>
            </p:extLst>
          </p:nvPr>
        </p:nvGraphicFramePr>
        <p:xfrm>
          <a:off x="261764" y="260648"/>
          <a:ext cx="2952328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77788" y="2426730"/>
            <a:ext cx="108012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2000" dirty="0" smtClean="0">
                <a:latin typeface="Basileia" panose="02000000000000000000" pitchFamily="2" charset="0"/>
              </a:rPr>
              <a:t>1. Get </a:t>
            </a:r>
            <a:r>
              <a:rPr lang="en-US" altLang="zh-CN" sz="2000" dirty="0">
                <a:latin typeface="Basileia" panose="02000000000000000000" pitchFamily="2" charset="0"/>
              </a:rPr>
              <a:t>two </a:t>
            </a:r>
            <a:r>
              <a:rPr lang="en-US" altLang="zh-CN" sz="2000" dirty="0" smtClean="0">
                <a:latin typeface="Basileia" panose="02000000000000000000" pitchFamily="2" charset="0"/>
              </a:rPr>
              <a:t>groups single </a:t>
            </a:r>
            <a:r>
              <a:rPr lang="en-US" altLang="zh-CN" sz="2000" dirty="0">
                <a:latin typeface="Basileia" panose="02000000000000000000" pitchFamily="2" charset="0"/>
              </a:rPr>
              <a:t>layer Ni-P </a:t>
            </a:r>
            <a:r>
              <a:rPr lang="en-US" altLang="zh-CN" sz="2000" dirty="0" smtClean="0">
                <a:latin typeface="Basileia" panose="02000000000000000000" pitchFamily="2" charset="0"/>
              </a:rPr>
              <a:t>coatings </a:t>
            </a:r>
            <a:r>
              <a:rPr lang="en-US" altLang="zh-CN" sz="2000" dirty="0">
                <a:latin typeface="Basileia" panose="02000000000000000000" pitchFamily="2" charset="0"/>
                <a:sym typeface="Salesforce Sans"/>
              </a:rPr>
              <a:t>by controlling the single factor</a:t>
            </a:r>
            <a:r>
              <a:rPr lang="en-US" altLang="zh-CN" sz="2000" dirty="0" smtClean="0">
                <a:latin typeface="Basileia" panose="02000000000000000000" pitchFamily="2" charset="0"/>
              </a:rPr>
              <a:t>, </a:t>
            </a:r>
            <a:r>
              <a:rPr lang="en-US" altLang="zh-CN" sz="2000" dirty="0">
                <a:latin typeface="Basileia" panose="02000000000000000000" pitchFamily="2" charset="0"/>
              </a:rPr>
              <a:t>the phosphorus content of </a:t>
            </a:r>
            <a:r>
              <a:rPr lang="en-US" altLang="zh-CN" sz="2000" dirty="0" smtClean="0">
                <a:latin typeface="Basileia" panose="02000000000000000000" pitchFamily="2" charset="0"/>
              </a:rPr>
              <a:t>one group </a:t>
            </a:r>
            <a:r>
              <a:rPr lang="en-US" altLang="zh-CN" sz="2000" dirty="0">
                <a:latin typeface="Basileia" panose="02000000000000000000" pitchFamily="2" charset="0"/>
              </a:rPr>
              <a:t>is </a:t>
            </a:r>
            <a:r>
              <a:rPr lang="en-US" altLang="zh-CN" sz="2000" dirty="0" smtClean="0">
                <a:latin typeface="Basileia" panose="02000000000000000000" pitchFamily="2" charset="0"/>
              </a:rPr>
              <a:t>lower </a:t>
            </a:r>
            <a:r>
              <a:rPr lang="en-US" altLang="zh-CN" sz="2000" dirty="0">
                <a:latin typeface="Basileia" panose="02000000000000000000" pitchFamily="2" charset="0"/>
              </a:rPr>
              <a:t>level, and the other is </a:t>
            </a:r>
            <a:r>
              <a:rPr lang="en-US" altLang="zh-CN" sz="2000" dirty="0" smtClean="0">
                <a:latin typeface="Basileia" panose="02000000000000000000" pitchFamily="2" charset="0"/>
              </a:rPr>
              <a:t>higher.</a:t>
            </a:r>
            <a:endParaRPr lang="zh-CN" altLang="en-US" sz="2000" dirty="0" smtClean="0">
              <a:latin typeface="Basileia" panose="02000000000000000000" pitchFamily="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3852" y="3730218"/>
            <a:ext cx="1022513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2000" dirty="0">
                <a:latin typeface="Basileia" panose="02000000000000000000" pitchFamily="2" charset="0"/>
              </a:rPr>
              <a:t>2</a:t>
            </a:r>
            <a:r>
              <a:rPr lang="en-US" altLang="zh-CN" sz="2000" dirty="0" smtClean="0">
                <a:latin typeface="Basileia" panose="02000000000000000000" pitchFamily="2" charset="0"/>
              </a:rPr>
              <a:t>. All </a:t>
            </a:r>
            <a:r>
              <a:rPr lang="en-US" altLang="zh-CN" sz="2000" dirty="0">
                <a:latin typeface="Basileia" panose="02000000000000000000" pitchFamily="2" charset="0"/>
              </a:rPr>
              <a:t>single layer Ni-P </a:t>
            </a:r>
            <a:r>
              <a:rPr lang="en-US" altLang="zh-CN" sz="2000" dirty="0" smtClean="0">
                <a:latin typeface="Basileia" panose="02000000000000000000" pitchFamily="2" charset="0"/>
              </a:rPr>
              <a:t>coatings </a:t>
            </a:r>
            <a:r>
              <a:rPr lang="en-US" altLang="zh-CN" sz="2000" dirty="0">
                <a:latin typeface="Basileia" panose="02000000000000000000" pitchFamily="2" charset="0"/>
              </a:rPr>
              <a:t>were placed at a concentration of 5wt% </a:t>
            </a:r>
            <a:r>
              <a:rPr lang="en-US" altLang="zh-CN" sz="2000" dirty="0" err="1">
                <a:latin typeface="Basileia" panose="02000000000000000000" pitchFamily="2" charset="0"/>
              </a:rPr>
              <a:t>NaCl</a:t>
            </a:r>
            <a:r>
              <a:rPr lang="en-US" altLang="zh-CN" sz="2000" dirty="0">
                <a:latin typeface="Basileia" panose="02000000000000000000" pitchFamily="2" charset="0"/>
              </a:rPr>
              <a:t> solution and 10wt% H2SO4 solution for the artificial simulated seawater corrosion resistance test.</a:t>
            </a:r>
            <a:endParaRPr lang="zh-CN" altLang="en-US" sz="2000" dirty="0">
              <a:latin typeface="Basileia" panose="02000000000000000000" pitchFamily="2" charset="0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1737928" y="5229200"/>
            <a:ext cx="997310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>
            <a:defPPr rtl="0">
              <a:defRPr lang="zh-cn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Basileia" panose="02000000000000000000" pitchFamily="2" charset="0"/>
              </a:rPr>
              <a:t>3</a:t>
            </a:r>
            <a:r>
              <a:rPr lang="en-US" altLang="zh-CN" sz="2000" dirty="0" smtClean="0">
                <a:latin typeface="Basileia" panose="02000000000000000000" pitchFamily="2" charset="0"/>
              </a:rPr>
              <a:t>. Pick </a:t>
            </a:r>
            <a:r>
              <a:rPr lang="en-US" altLang="zh-CN" sz="2000" dirty="0">
                <a:latin typeface="Basileia" panose="02000000000000000000" pitchFamily="2" charset="0"/>
              </a:rPr>
              <a:t>out the best </a:t>
            </a:r>
            <a:r>
              <a:rPr lang="en-US" altLang="zh-CN" sz="2000" dirty="0" smtClean="0">
                <a:latin typeface="Basileia" panose="02000000000000000000" pitchFamily="2" charset="0"/>
              </a:rPr>
              <a:t> </a:t>
            </a:r>
            <a:r>
              <a:rPr lang="en-US" altLang="zh-CN" sz="2000" dirty="0" smtClean="0">
                <a:solidFill>
                  <a:prstClr val="white"/>
                </a:solidFill>
                <a:latin typeface="Basileia" panose="02000000000000000000" pitchFamily="2" charset="0"/>
              </a:rPr>
              <a:t>formulation </a:t>
            </a:r>
            <a:r>
              <a:rPr lang="en-US" altLang="zh-CN" sz="2000" dirty="0">
                <a:solidFill>
                  <a:prstClr val="white"/>
                </a:solidFill>
                <a:latin typeface="Basileia" panose="02000000000000000000" pitchFamily="2" charset="0"/>
              </a:rPr>
              <a:t>of </a:t>
            </a:r>
            <a:r>
              <a:rPr lang="en-US" altLang="zh-CN" sz="2000" dirty="0" smtClean="0">
                <a:latin typeface="Basileia" panose="02000000000000000000" pitchFamily="2" charset="0"/>
              </a:rPr>
              <a:t>single </a:t>
            </a:r>
            <a:r>
              <a:rPr lang="en-US" altLang="zh-CN" sz="2000" dirty="0">
                <a:latin typeface="Basileia" panose="02000000000000000000" pitchFamily="2" charset="0"/>
              </a:rPr>
              <a:t>layer Ni-P </a:t>
            </a:r>
            <a:r>
              <a:rPr lang="en-US" altLang="zh-CN" sz="2000" dirty="0" smtClean="0">
                <a:latin typeface="Basileia" panose="02000000000000000000" pitchFamily="2" charset="0"/>
              </a:rPr>
              <a:t>coatings by </a:t>
            </a:r>
            <a:r>
              <a:rPr lang="en-US" altLang="zh-CN" sz="2000" dirty="0">
                <a:latin typeface="Basileia" panose="02000000000000000000" pitchFamily="2" charset="0"/>
              </a:rPr>
              <a:t>corrosion resistance </a:t>
            </a:r>
            <a:r>
              <a:rPr lang="en-US" altLang="zh-CN" sz="2000" dirty="0" smtClean="0">
                <a:latin typeface="Basileia" panose="02000000000000000000" pitchFamily="2" charset="0"/>
              </a:rPr>
              <a:t>test results (one high-phosphorus </a:t>
            </a:r>
            <a:r>
              <a:rPr lang="en-US" altLang="zh-CN" sz="2000" dirty="0">
                <a:latin typeface="Basileia" panose="02000000000000000000" pitchFamily="2" charset="0"/>
              </a:rPr>
              <a:t>coatings and </a:t>
            </a:r>
            <a:r>
              <a:rPr lang="en-US" altLang="zh-CN" sz="2000" dirty="0" smtClean="0">
                <a:latin typeface="Basileia" panose="02000000000000000000" pitchFamily="2" charset="0"/>
              </a:rPr>
              <a:t>one low-phosphorus  </a:t>
            </a:r>
            <a:r>
              <a:rPr lang="en-US" altLang="zh-CN" sz="2000" dirty="0">
                <a:latin typeface="Basileia" panose="02000000000000000000" pitchFamily="2" charset="0"/>
              </a:rPr>
              <a:t>coatings).</a:t>
            </a:r>
            <a:endParaRPr lang="zh-CN" altLang="en-US" sz="2000" dirty="0">
              <a:latin typeface="Basilei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790568"/>
              </p:ext>
            </p:extLst>
          </p:nvPr>
        </p:nvGraphicFramePr>
        <p:xfrm>
          <a:off x="261764" y="260648"/>
          <a:ext cx="2952328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9054" y="2105011"/>
            <a:ext cx="1087320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lvl="0"/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sileia" panose="02000000000000000000" pitchFamily="2" charset="0"/>
                <a:ea typeface="宋体" panose="02010600030101010101" pitchFamily="2" charset="-122"/>
                <a:cs typeface="+mn-cs"/>
              </a:rPr>
              <a:t>1. </a:t>
            </a:r>
            <a:r>
              <a:rPr lang="en-US" altLang="zh-CN" sz="2000" dirty="0">
                <a:solidFill>
                  <a:prstClr val="white"/>
                </a:solidFill>
                <a:latin typeface="Basileia" panose="02000000000000000000" pitchFamily="2" charset="0"/>
              </a:rPr>
              <a:t>With the </a:t>
            </a:r>
            <a:r>
              <a:rPr lang="en-US" altLang="zh-CN" sz="2000" dirty="0" smtClean="0">
                <a:solidFill>
                  <a:prstClr val="white"/>
                </a:solidFill>
                <a:latin typeface="Basileia" panose="02000000000000000000" pitchFamily="2" charset="0"/>
              </a:rPr>
              <a:t>formulation of 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sileia" panose="02000000000000000000" pitchFamily="2" charset="0"/>
                <a:ea typeface="宋体" panose="02010600030101010101" pitchFamily="2" charset="-122"/>
                <a:cs typeface="+mn-cs"/>
              </a:rPr>
              <a:t>two groups single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sileia" panose="02000000000000000000" pitchFamily="2" charset="0"/>
                <a:ea typeface="宋体" panose="02010600030101010101" pitchFamily="2" charset="-122"/>
                <a:cs typeface="+mn-cs"/>
              </a:rPr>
              <a:t>layer Ni-P </a:t>
            </a:r>
            <a:r>
              <a:rPr lang="en-US" altLang="zh-CN" sz="2000" dirty="0" smtClean="0">
                <a:solidFill>
                  <a:prstClr val="white"/>
                </a:solidFill>
                <a:latin typeface="Basileia" panose="02000000000000000000" pitchFamily="2" charset="0"/>
              </a:rPr>
              <a:t>coatings (</a:t>
            </a:r>
            <a:r>
              <a:rPr lang="en-US" altLang="zh-CN" sz="2000" dirty="0">
                <a:solidFill>
                  <a:prstClr val="white"/>
                </a:solidFill>
                <a:latin typeface="Basileia" panose="02000000000000000000" pitchFamily="2" charset="0"/>
              </a:rPr>
              <a:t>high-phosphorus coatings and </a:t>
            </a:r>
            <a:r>
              <a:rPr lang="en-US" altLang="zh-CN" sz="2000" dirty="0" smtClean="0">
                <a:solidFill>
                  <a:prstClr val="white"/>
                </a:solidFill>
                <a:latin typeface="Basileia" panose="02000000000000000000" pitchFamily="2" charset="0"/>
              </a:rPr>
              <a:t>low-phosphorus coatings) to get a group double layer </a:t>
            </a:r>
            <a:r>
              <a:rPr lang="en-US" altLang="zh-CN" sz="2000" dirty="0">
                <a:solidFill>
                  <a:prstClr val="white"/>
                </a:solidFill>
                <a:latin typeface="Basileia" panose="02000000000000000000" pitchFamily="2" charset="0"/>
              </a:rPr>
              <a:t>Ni-P coatings , </a:t>
            </a:r>
            <a:r>
              <a:rPr lang="en-US" altLang="zh-CN" sz="2000" dirty="0" smtClean="0">
                <a:solidFill>
                  <a:prstClr val="white"/>
                </a:solidFill>
                <a:latin typeface="Basileia" panose="02000000000000000000" pitchFamily="2" charset="0"/>
              </a:rPr>
              <a:t>the </a:t>
            </a:r>
            <a:r>
              <a:rPr lang="en-US" altLang="zh-CN" sz="2000" dirty="0">
                <a:solidFill>
                  <a:prstClr val="white"/>
                </a:solidFill>
                <a:latin typeface="Basileia" panose="02000000000000000000" pitchFamily="2" charset="0"/>
              </a:rPr>
              <a:t>inner layer is </a:t>
            </a:r>
            <a:r>
              <a:rPr lang="en-US" altLang="zh-CN" sz="2000" dirty="0" smtClean="0">
                <a:solidFill>
                  <a:prstClr val="white"/>
                </a:solidFill>
                <a:latin typeface="Basileia" panose="02000000000000000000" pitchFamily="2" charset="0"/>
              </a:rPr>
              <a:t>low - phosphorus,</a:t>
            </a:r>
            <a:r>
              <a:rPr lang="en-US" altLang="zh-CN" sz="2000" dirty="0">
                <a:solidFill>
                  <a:prstClr val="white"/>
                </a:solidFill>
                <a:latin typeface="Basileia" panose="02000000000000000000" pitchFamily="2" charset="0"/>
              </a:rPr>
              <a:t> the </a:t>
            </a:r>
            <a:r>
              <a:rPr lang="en-US" altLang="zh-CN" sz="2000" dirty="0" smtClean="0">
                <a:solidFill>
                  <a:prstClr val="white"/>
                </a:solidFill>
                <a:latin typeface="Basileia" panose="02000000000000000000" pitchFamily="2" charset="0"/>
              </a:rPr>
              <a:t>outer </a:t>
            </a:r>
            <a:r>
              <a:rPr lang="en-US" altLang="zh-CN" sz="2000" dirty="0">
                <a:solidFill>
                  <a:prstClr val="white"/>
                </a:solidFill>
                <a:latin typeface="Basileia" panose="02000000000000000000" pitchFamily="2" charset="0"/>
              </a:rPr>
              <a:t>layer is </a:t>
            </a:r>
            <a:r>
              <a:rPr lang="en-US" altLang="zh-CN" sz="2000" dirty="0" smtClean="0">
                <a:solidFill>
                  <a:prstClr val="white"/>
                </a:solidFill>
                <a:latin typeface="Basileia" panose="02000000000000000000" pitchFamily="2" charset="0"/>
              </a:rPr>
              <a:t>high - phosphorus.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sileia" panose="02000000000000000000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4275" y="3537272"/>
            <a:ext cx="1058517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sileia" panose="02000000000000000000" pitchFamily="2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sileia" panose="02000000000000000000" pitchFamily="2" charset="0"/>
                <a:ea typeface="宋体" panose="02010600030101010101" pitchFamily="2" charset="-122"/>
                <a:cs typeface="+mn-cs"/>
              </a:rPr>
              <a:t>. All double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sileia" panose="02000000000000000000" pitchFamily="2" charset="0"/>
                <a:ea typeface="宋体" panose="02010600030101010101" pitchFamily="2" charset="-122"/>
                <a:cs typeface="+mn-cs"/>
              </a:rPr>
              <a:t>layer Ni-P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sileia" panose="02000000000000000000" pitchFamily="2" charset="0"/>
                <a:ea typeface="宋体" panose="02010600030101010101" pitchFamily="2" charset="-122"/>
                <a:cs typeface="+mn-cs"/>
              </a:rPr>
              <a:t>coatings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sileia" panose="02000000000000000000" pitchFamily="2" charset="0"/>
                <a:ea typeface="宋体" panose="02010600030101010101" pitchFamily="2" charset="-122"/>
                <a:cs typeface="+mn-cs"/>
              </a:rPr>
              <a:t>were placed at a concentration of 5wt%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sileia" panose="02000000000000000000" pitchFamily="2" charset="0"/>
                <a:ea typeface="宋体" panose="02010600030101010101" pitchFamily="2" charset="-122"/>
                <a:cs typeface="+mn-cs"/>
              </a:rPr>
              <a:t>NaCl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sileia" panose="02000000000000000000" pitchFamily="2" charset="0"/>
                <a:ea typeface="宋体" panose="02010600030101010101" pitchFamily="2" charset="-122"/>
                <a:cs typeface="+mn-cs"/>
              </a:rPr>
              <a:t> solution and 10wt% H2SO4 solution for the artificial simulated seawater corrosion resistance test.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sileia" panose="02000000000000000000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1413892" y="4661757"/>
            <a:ext cx="997310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>
            <a:defPPr rtl="0">
              <a:defRPr lang="zh-cn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sileia" panose="02000000000000000000" pitchFamily="2" charset="0"/>
                <a:ea typeface="宋体" panose="02010600030101010101" pitchFamily="2" charset="-122"/>
                <a:cs typeface="+mn-cs"/>
              </a:rPr>
              <a:t>3</a:t>
            </a:r>
            <a:r>
              <a:rPr lang="en-US" altLang="zh-CN" sz="2000" dirty="0">
                <a:solidFill>
                  <a:prstClr val="white"/>
                </a:solidFill>
                <a:latin typeface="Basileia" panose="02000000000000000000" pitchFamily="2" charset="0"/>
              </a:rPr>
              <a:t>. Pick out the </a:t>
            </a:r>
            <a:r>
              <a:rPr lang="en-US" altLang="zh-CN" sz="2000" dirty="0" smtClean="0">
                <a:solidFill>
                  <a:prstClr val="white"/>
                </a:solidFill>
                <a:latin typeface="Basileia" panose="02000000000000000000" pitchFamily="2" charset="0"/>
              </a:rPr>
              <a:t>best formulation </a:t>
            </a:r>
            <a:r>
              <a:rPr lang="en-US" altLang="zh-CN" sz="2000" dirty="0">
                <a:solidFill>
                  <a:prstClr val="white"/>
                </a:solidFill>
                <a:latin typeface="Basileia" panose="02000000000000000000" pitchFamily="2" charset="0"/>
              </a:rPr>
              <a:t>of </a:t>
            </a:r>
            <a:r>
              <a:rPr lang="en-US" altLang="zh-CN" sz="2000" dirty="0" smtClean="0">
                <a:solidFill>
                  <a:prstClr val="white"/>
                </a:solidFill>
                <a:latin typeface="Basileia" panose="02000000000000000000" pitchFamily="2" charset="0"/>
              </a:rPr>
              <a:t> double </a:t>
            </a:r>
            <a:r>
              <a:rPr lang="en-US" altLang="zh-CN" sz="2000" dirty="0">
                <a:solidFill>
                  <a:prstClr val="white"/>
                </a:solidFill>
                <a:latin typeface="Basileia" panose="02000000000000000000" pitchFamily="2" charset="0"/>
              </a:rPr>
              <a:t>layer Ni-P </a:t>
            </a:r>
            <a:r>
              <a:rPr lang="en-US" altLang="zh-CN" sz="2000" dirty="0" smtClean="0">
                <a:solidFill>
                  <a:prstClr val="white"/>
                </a:solidFill>
                <a:latin typeface="Basileia" panose="02000000000000000000" pitchFamily="2" charset="0"/>
              </a:rPr>
              <a:t>coating by </a:t>
            </a:r>
            <a:r>
              <a:rPr lang="en-US" altLang="zh-CN" sz="2000" dirty="0">
                <a:solidFill>
                  <a:prstClr val="white"/>
                </a:solidFill>
                <a:latin typeface="Basileia" panose="02000000000000000000" pitchFamily="2" charset="0"/>
              </a:rPr>
              <a:t>corrosion resistance test results </a:t>
            </a:r>
            <a:r>
              <a:rPr lang="en-US" altLang="zh-CN" sz="2000" dirty="0" smtClean="0">
                <a:solidFill>
                  <a:prstClr val="white"/>
                </a:solidFill>
                <a:latin typeface="Basileia" panose="02000000000000000000" pitchFamily="2" charset="0"/>
              </a:rPr>
              <a:t>.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sileia" panose="02000000000000000000" pitchFamily="2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42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4" y="260648"/>
            <a:ext cx="5996696" cy="37444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452" y="3356992"/>
            <a:ext cx="5458509" cy="33610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5780" y="4113947"/>
            <a:ext cx="58526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1800" dirty="0"/>
              <a:t>The corrosion rate </a:t>
            </a:r>
            <a:r>
              <a:rPr lang="en-US" altLang="zh-CN" sz="1800" dirty="0" smtClean="0"/>
              <a:t>curve of single layer Ni-P coating (</a:t>
            </a:r>
            <a:r>
              <a:rPr lang="en-US" altLang="zh-CN" sz="1800" dirty="0">
                <a:solidFill>
                  <a:prstClr val="white"/>
                </a:solidFill>
                <a:latin typeface="Basileia" panose="02000000000000000000" pitchFamily="2" charset="0"/>
              </a:rPr>
              <a:t>high-phosphorus</a:t>
            </a:r>
            <a:r>
              <a:rPr lang="en-US" altLang="zh-CN" sz="1800" dirty="0" smtClean="0"/>
              <a:t>) </a:t>
            </a:r>
            <a:r>
              <a:rPr lang="en-US" altLang="zh-CN" sz="1800" dirty="0"/>
              <a:t>in 5 </a:t>
            </a:r>
            <a:r>
              <a:rPr lang="en-US" altLang="zh-CN" sz="1800" dirty="0" err="1"/>
              <a:t>wt</a:t>
            </a:r>
            <a:r>
              <a:rPr lang="en-US" altLang="zh-CN" sz="1800" dirty="0"/>
              <a:t>% </a:t>
            </a:r>
            <a:r>
              <a:rPr lang="en-US" altLang="zh-CN" sz="1800" dirty="0" err="1"/>
              <a:t>NaCl</a:t>
            </a:r>
            <a:r>
              <a:rPr lang="en-US" altLang="zh-CN" sz="1800" dirty="0"/>
              <a:t> solution</a:t>
            </a:r>
            <a:endParaRPr lang="zh-CN" altLang="en-US" sz="1800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6257366" y="2492896"/>
            <a:ext cx="58526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1800" dirty="0"/>
              <a:t>The corrosion rate </a:t>
            </a:r>
            <a:r>
              <a:rPr lang="en-US" altLang="zh-CN" sz="1800" dirty="0" smtClean="0"/>
              <a:t>curve of double layer Ni-P coating </a:t>
            </a:r>
            <a:r>
              <a:rPr lang="en-US" altLang="zh-CN" sz="1800" dirty="0"/>
              <a:t>in 5 </a:t>
            </a:r>
            <a:r>
              <a:rPr lang="en-US" altLang="zh-CN" sz="1800" dirty="0" err="1"/>
              <a:t>wt</a:t>
            </a:r>
            <a:r>
              <a:rPr lang="en-US" altLang="zh-CN" sz="1800" dirty="0"/>
              <a:t>% </a:t>
            </a:r>
            <a:r>
              <a:rPr lang="en-US" altLang="zh-CN" sz="1800" dirty="0" err="1"/>
              <a:t>NaCl</a:t>
            </a:r>
            <a:r>
              <a:rPr lang="en-US" altLang="zh-CN" sz="1800" dirty="0"/>
              <a:t> solution</a:t>
            </a:r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01045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630" y="692696"/>
            <a:ext cx="8906286" cy="49685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26060" y="5949280"/>
            <a:ext cx="67541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1800" dirty="0"/>
              <a:t>Comparison of Corrosion Rate Curve in 5wt% </a:t>
            </a:r>
            <a:r>
              <a:rPr lang="en-US" altLang="zh-CN" sz="1800" dirty="0" err="1"/>
              <a:t>NaCl</a:t>
            </a:r>
            <a:r>
              <a:rPr lang="en-US" altLang="zh-CN" sz="1800" dirty="0"/>
              <a:t> Solution</a:t>
            </a:r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04742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/>
          </p:nvPr>
        </p:nvGraphicFramePr>
        <p:xfrm>
          <a:off x="261764" y="260648"/>
          <a:ext cx="2952328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65820" y="4149080"/>
            <a:ext cx="1094521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sileia" panose="02000000000000000000" pitchFamily="2" charset="0"/>
                <a:ea typeface="宋体" panose="02010600030101010101" pitchFamily="2" charset="-122"/>
                <a:cs typeface="+mn-cs"/>
              </a:rPr>
              <a:t>2.The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sileia" panose="02000000000000000000" pitchFamily="2" charset="0"/>
                <a:ea typeface="宋体" panose="02010600030101010101" pitchFamily="2" charset="-122"/>
                <a:cs typeface="+mn-cs"/>
              </a:rPr>
              <a:t>results showed that the performance of acid and salt resistance of the double layer Ni-P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sileia" panose="02000000000000000000" pitchFamily="2" charset="0"/>
                <a:ea typeface="宋体" panose="02010600030101010101" pitchFamily="2" charset="-122"/>
                <a:cs typeface="+mn-cs"/>
              </a:rPr>
              <a:t>coating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sileia" panose="02000000000000000000" pitchFamily="2" charset="0"/>
                <a:ea typeface="宋体" panose="02010600030101010101" pitchFamily="2" charset="-122"/>
                <a:cs typeface="+mn-cs"/>
              </a:rPr>
              <a:t>is better than the single layer Ni-P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sileia" panose="02000000000000000000" pitchFamily="2" charset="0"/>
                <a:ea typeface="宋体" panose="02010600030101010101" pitchFamily="2" charset="-122"/>
                <a:cs typeface="+mn-cs"/>
              </a:rPr>
              <a:t>coating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sileia" panose="02000000000000000000" pitchFamily="2" charset="0"/>
                <a:ea typeface="宋体" panose="02010600030101010101" pitchFamily="2" charset="-122"/>
                <a:cs typeface="+mn-cs"/>
              </a:rPr>
              <a:t>with high phosphorus content.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5780" y="2708920"/>
            <a:ext cx="1108923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sileia" panose="02000000000000000000" pitchFamily="2" charset="0"/>
                <a:ea typeface="宋体" panose="02010600030101010101" pitchFamily="2" charset="-122"/>
                <a:cs typeface="+mn-cs"/>
              </a:rPr>
              <a:t>1. The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sileia" panose="02000000000000000000" pitchFamily="2" charset="0"/>
                <a:ea typeface="宋体" panose="02010600030101010101" pitchFamily="2" charset="-122"/>
                <a:cs typeface="+mn-cs"/>
              </a:rPr>
              <a:t>results showed that the performance of acid and salt resistance of the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sileia" panose="02000000000000000000" pitchFamily="2" charset="0"/>
                <a:ea typeface="宋体" panose="02010600030101010101" pitchFamily="2" charset="-122"/>
                <a:cs typeface="+mn-cs"/>
              </a:rPr>
              <a:t>single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sileia" panose="02000000000000000000" pitchFamily="2" charset="0"/>
                <a:ea typeface="宋体" panose="02010600030101010101" pitchFamily="2" charset="-122"/>
                <a:cs typeface="+mn-cs"/>
              </a:rPr>
              <a:t>layer Ni-P coating with high phosphorus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sileia" panose="02000000000000000000" pitchFamily="2" charset="0"/>
                <a:ea typeface="宋体" panose="02010600030101010101" pitchFamily="2" charset="-122"/>
                <a:cs typeface="+mn-cs"/>
              </a:rPr>
              <a:t>content is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sileia" panose="02000000000000000000" pitchFamily="2" charset="0"/>
                <a:ea typeface="宋体" panose="02010600030101010101" pitchFamily="2" charset="-122"/>
                <a:cs typeface="+mn-cs"/>
              </a:rPr>
              <a:t>better than the single layer Ni-P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sileia" panose="02000000000000000000" pitchFamily="2" charset="0"/>
                <a:ea typeface="宋体" panose="02010600030101010101" pitchFamily="2" charset="-122"/>
                <a:cs typeface="+mn-cs"/>
              </a:rPr>
              <a:t>coating with low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sileia" panose="02000000000000000000" pitchFamily="2" charset="0"/>
                <a:ea typeface="宋体" panose="02010600030101010101" pitchFamily="2" charset="-122"/>
                <a:cs typeface="+mn-cs"/>
              </a:rPr>
              <a:t>phosphorus content </a:t>
            </a:r>
          </a:p>
        </p:txBody>
      </p:sp>
    </p:spTree>
    <p:extLst>
      <p:ext uri="{BB962C8B-B14F-4D97-AF65-F5344CB8AC3E}">
        <p14:creationId xmlns:p14="http://schemas.microsoft.com/office/powerpoint/2010/main" val="301134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4492" y="4581128"/>
            <a:ext cx="4383837" cy="787152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thanks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95914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红色横向设计模板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771_TF03460512" id="{59F07C07-0784-4751-AB94-84B8D95A52CA}" vid="{87A6062D-E3E6-482F-B98C-56E7BEAC67FE}"/>
    </a:ext>
  </a:extLst>
</a:theme>
</file>

<file path=ppt/theme/theme2.xml><?xml version="1.0" encoding="utf-8"?>
<a:theme xmlns:a="http://schemas.openxmlformats.org/drawingml/2006/main" name="办公室主题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深红色风景设计幻灯片</Template>
  <TotalTime>233</TotalTime>
  <Words>358</Words>
  <Application>Microsoft Office PowerPoint</Application>
  <PresentationFormat>自定义</PresentationFormat>
  <Paragraphs>38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Salesforce Sans</vt:lpstr>
      <vt:lpstr>宋体</vt:lpstr>
      <vt:lpstr>微软雅黑</vt:lpstr>
      <vt:lpstr>Arial</vt:lpstr>
      <vt:lpstr>Basileia</vt:lpstr>
      <vt:lpstr>Cambria</vt:lpstr>
      <vt:lpstr>Century Gothic</vt:lpstr>
      <vt:lpstr>Segoe Script</vt:lpstr>
      <vt:lpstr>深红色横向设计模板</vt:lpstr>
      <vt:lpstr>New start</vt:lpstr>
      <vt:lpstr>Electroless plating of double - layer nickel - phosphorus process</vt:lpstr>
      <vt:lpstr>Electroless plating of double - layer nickel - phosphorus process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Yuanlin Xie</dc:creator>
  <cp:lastModifiedBy>Yuanlin Xie</cp:lastModifiedBy>
  <cp:revision>16</cp:revision>
  <dcterms:created xsi:type="dcterms:W3CDTF">2017-09-20T15:58:59Z</dcterms:created>
  <dcterms:modified xsi:type="dcterms:W3CDTF">2017-09-20T23:54:33Z</dcterms:modified>
</cp:coreProperties>
</file>