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7" r:id="rId2"/>
    <p:sldId id="258" r:id="rId3"/>
    <p:sldId id="334" r:id="rId4"/>
    <p:sldId id="336" r:id="rId5"/>
    <p:sldId id="264" r:id="rId6"/>
    <p:sldId id="263" r:id="rId7"/>
    <p:sldId id="265" r:id="rId8"/>
    <p:sldId id="267" r:id="rId9"/>
    <p:sldId id="268" r:id="rId10"/>
    <p:sldId id="269" r:id="rId11"/>
    <p:sldId id="270" r:id="rId12"/>
    <p:sldId id="271" r:id="rId13"/>
    <p:sldId id="272" r:id="rId14"/>
    <p:sldId id="337" r:id="rId15"/>
    <p:sldId id="339" r:id="rId16"/>
    <p:sldId id="341" r:id="rId17"/>
    <p:sldId id="343" r:id="rId18"/>
    <p:sldId id="345" r:id="rId19"/>
    <p:sldId id="348" r:id="rId20"/>
    <p:sldId id="294" r:id="rId21"/>
    <p:sldId id="293" r:id="rId22"/>
    <p:sldId id="266" r:id="rId23"/>
    <p:sldId id="273" r:id="rId24"/>
    <p:sldId id="299" r:id="rId25"/>
    <p:sldId id="301" r:id="rId26"/>
    <p:sldId id="300" r:id="rId27"/>
    <p:sldId id="302" r:id="rId28"/>
    <p:sldId id="296" r:id="rId29"/>
    <p:sldId id="303" r:id="rId30"/>
    <p:sldId id="298" r:id="rId31"/>
    <p:sldId id="295" r:id="rId32"/>
    <p:sldId id="274" r:id="rId33"/>
    <p:sldId id="305" r:id="rId34"/>
    <p:sldId id="275" r:id="rId35"/>
    <p:sldId id="306" r:id="rId36"/>
    <p:sldId id="307" r:id="rId37"/>
    <p:sldId id="308" r:id="rId38"/>
    <p:sldId id="304" r:id="rId39"/>
    <p:sldId id="276" r:id="rId40"/>
    <p:sldId id="309" r:id="rId41"/>
    <p:sldId id="277"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4" r:id="rId56"/>
    <p:sldId id="282" r:id="rId57"/>
    <p:sldId id="326" r:id="rId58"/>
    <p:sldId id="327" r:id="rId59"/>
    <p:sldId id="325" r:id="rId60"/>
    <p:sldId id="349" r:id="rId61"/>
    <p:sldId id="351" r:id="rId62"/>
    <p:sldId id="260" r:id="rId63"/>
    <p:sldId id="285" r:id="rId64"/>
    <p:sldId id="283" r:id="rId65"/>
    <p:sldId id="287" r:id="rId66"/>
    <p:sldId id="352" r:id="rId67"/>
    <p:sldId id="353" r:id="rId68"/>
    <p:sldId id="354" r:id="rId69"/>
    <p:sldId id="355" r:id="rId70"/>
    <p:sldId id="363" r:id="rId71"/>
    <p:sldId id="364" r:id="rId72"/>
    <p:sldId id="365" r:id="rId73"/>
    <p:sldId id="366" r:id="rId74"/>
    <p:sldId id="367" r:id="rId75"/>
    <p:sldId id="370" r:id="rId76"/>
    <p:sldId id="371" r:id="rId77"/>
    <p:sldId id="372" r:id="rId78"/>
    <p:sldId id="373" r:id="rId79"/>
    <p:sldId id="374" r:id="rId80"/>
    <p:sldId id="377" r:id="rId81"/>
    <p:sldId id="378" r:id="rId82"/>
    <p:sldId id="379" r:id="rId83"/>
    <p:sldId id="380" r:id="rId84"/>
    <p:sldId id="381" r:id="rId85"/>
    <p:sldId id="288" r:id="rId86"/>
    <p:sldId id="289" r:id="rId87"/>
    <p:sldId id="290" r:id="rId88"/>
    <p:sldId id="291" r:id="rId89"/>
    <p:sldId id="328" r:id="rId90"/>
    <p:sldId id="329" r:id="rId91"/>
    <p:sldId id="330" r:id="rId92"/>
    <p:sldId id="331" r:id="rId9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7F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815" autoAdjust="0"/>
    <p:restoredTop sz="94660"/>
  </p:normalViewPr>
  <p:slideViewPr>
    <p:cSldViewPr>
      <p:cViewPr varScale="1">
        <p:scale>
          <a:sx n="109" d="100"/>
          <a:sy n="109" d="100"/>
        </p:scale>
        <p:origin x="126" y="46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383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6.wmf"/><Relationship Id="rId7" Type="http://schemas.openxmlformats.org/officeDocument/2006/relationships/image" Target="../media/image42.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12" Type="http://schemas.openxmlformats.org/officeDocument/2006/relationships/image" Target="../media/image85.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11" Type="http://schemas.openxmlformats.org/officeDocument/2006/relationships/image" Target="../media/image84.wmf"/><Relationship Id="rId5" Type="http://schemas.openxmlformats.org/officeDocument/2006/relationships/image" Target="../media/image78.wmf"/><Relationship Id="rId10" Type="http://schemas.openxmlformats.org/officeDocument/2006/relationships/image" Target="../media/image83.wmf"/><Relationship Id="rId4" Type="http://schemas.openxmlformats.org/officeDocument/2006/relationships/image" Target="../media/image77.wmf"/><Relationship Id="rId9"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34.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38.wmf"/><Relationship Id="rId7" Type="http://schemas.openxmlformats.org/officeDocument/2006/relationships/image" Target="../media/image142.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 Id="rId9" Type="http://schemas.openxmlformats.org/officeDocument/2006/relationships/image" Target="../media/image144.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7.w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image" Target="../media/image166.wmf"/><Relationship Id="rId7" Type="http://schemas.openxmlformats.org/officeDocument/2006/relationships/image" Target="../media/image170.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11" Type="http://schemas.openxmlformats.org/officeDocument/2006/relationships/image" Target="../media/image174.wmf"/><Relationship Id="rId5" Type="http://schemas.openxmlformats.org/officeDocument/2006/relationships/image" Target="../media/image168.wmf"/><Relationship Id="rId10" Type="http://schemas.openxmlformats.org/officeDocument/2006/relationships/image" Target="../media/image173.wmf"/><Relationship Id="rId4" Type="http://schemas.openxmlformats.org/officeDocument/2006/relationships/image" Target="../media/image167.wmf"/><Relationship Id="rId9" Type="http://schemas.openxmlformats.org/officeDocument/2006/relationships/image" Target="../media/image17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11" Type="http://schemas.openxmlformats.org/officeDocument/2006/relationships/image" Target="../media/image188.wmf"/><Relationship Id="rId5" Type="http://schemas.openxmlformats.org/officeDocument/2006/relationships/image" Target="../media/image182.wmf"/><Relationship Id="rId10" Type="http://schemas.openxmlformats.org/officeDocument/2006/relationships/image" Target="../media/image187.wmf"/><Relationship Id="rId4" Type="http://schemas.openxmlformats.org/officeDocument/2006/relationships/image" Target="../media/image181.wmf"/><Relationship Id="rId9" Type="http://schemas.openxmlformats.org/officeDocument/2006/relationships/image" Target="../media/image186.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image" Target="../media/image201.wmf"/><Relationship Id="rId18" Type="http://schemas.openxmlformats.org/officeDocument/2006/relationships/image" Target="../media/image205.wmf"/><Relationship Id="rId3" Type="http://schemas.openxmlformats.org/officeDocument/2006/relationships/image" Target="../media/image191.wmf"/><Relationship Id="rId7" Type="http://schemas.openxmlformats.org/officeDocument/2006/relationships/image" Target="../media/image195.wmf"/><Relationship Id="rId12" Type="http://schemas.openxmlformats.org/officeDocument/2006/relationships/image" Target="../media/image200.wmf"/><Relationship Id="rId17" Type="http://schemas.openxmlformats.org/officeDocument/2006/relationships/image" Target="../media/image188.wmf"/><Relationship Id="rId2" Type="http://schemas.openxmlformats.org/officeDocument/2006/relationships/image" Target="../media/image190.wmf"/><Relationship Id="rId16" Type="http://schemas.openxmlformats.org/officeDocument/2006/relationships/image" Target="../media/image204.wmf"/><Relationship Id="rId1" Type="http://schemas.openxmlformats.org/officeDocument/2006/relationships/image" Target="../media/image189.wmf"/><Relationship Id="rId6" Type="http://schemas.openxmlformats.org/officeDocument/2006/relationships/image" Target="../media/image194.wmf"/><Relationship Id="rId11" Type="http://schemas.openxmlformats.org/officeDocument/2006/relationships/image" Target="../media/image199.wmf"/><Relationship Id="rId5" Type="http://schemas.openxmlformats.org/officeDocument/2006/relationships/image" Target="../media/image193.wmf"/><Relationship Id="rId15" Type="http://schemas.openxmlformats.org/officeDocument/2006/relationships/image" Target="../media/image203.wmf"/><Relationship Id="rId10" Type="http://schemas.openxmlformats.org/officeDocument/2006/relationships/image" Target="../media/image198.wmf"/><Relationship Id="rId4" Type="http://schemas.openxmlformats.org/officeDocument/2006/relationships/image" Target="../media/image192.wmf"/><Relationship Id="rId9" Type="http://schemas.openxmlformats.org/officeDocument/2006/relationships/image" Target="../media/image197.wmf"/><Relationship Id="rId14" Type="http://schemas.openxmlformats.org/officeDocument/2006/relationships/image" Target="../media/image202.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image" Target="../media/image218.wmf"/><Relationship Id="rId18" Type="http://schemas.openxmlformats.org/officeDocument/2006/relationships/image" Target="../media/image223.wmf"/><Relationship Id="rId3" Type="http://schemas.openxmlformats.org/officeDocument/2006/relationships/image" Target="../media/image208.wmf"/><Relationship Id="rId21" Type="http://schemas.openxmlformats.org/officeDocument/2006/relationships/image" Target="../media/image226.wmf"/><Relationship Id="rId7" Type="http://schemas.openxmlformats.org/officeDocument/2006/relationships/image" Target="../media/image212.wmf"/><Relationship Id="rId12" Type="http://schemas.openxmlformats.org/officeDocument/2006/relationships/image" Target="../media/image217.wmf"/><Relationship Id="rId17" Type="http://schemas.openxmlformats.org/officeDocument/2006/relationships/image" Target="../media/image222.wmf"/><Relationship Id="rId2" Type="http://schemas.openxmlformats.org/officeDocument/2006/relationships/image" Target="../media/image207.wmf"/><Relationship Id="rId16" Type="http://schemas.openxmlformats.org/officeDocument/2006/relationships/image" Target="../media/image221.wmf"/><Relationship Id="rId20" Type="http://schemas.openxmlformats.org/officeDocument/2006/relationships/image" Target="../media/image225.wmf"/><Relationship Id="rId1" Type="http://schemas.openxmlformats.org/officeDocument/2006/relationships/image" Target="../media/image206.wmf"/><Relationship Id="rId6" Type="http://schemas.openxmlformats.org/officeDocument/2006/relationships/image" Target="../media/image211.wmf"/><Relationship Id="rId11" Type="http://schemas.openxmlformats.org/officeDocument/2006/relationships/image" Target="../media/image216.wmf"/><Relationship Id="rId24" Type="http://schemas.openxmlformats.org/officeDocument/2006/relationships/image" Target="../media/image229.wmf"/><Relationship Id="rId5" Type="http://schemas.openxmlformats.org/officeDocument/2006/relationships/image" Target="../media/image210.wmf"/><Relationship Id="rId15" Type="http://schemas.openxmlformats.org/officeDocument/2006/relationships/image" Target="../media/image220.wmf"/><Relationship Id="rId23" Type="http://schemas.openxmlformats.org/officeDocument/2006/relationships/image" Target="../media/image228.wmf"/><Relationship Id="rId10" Type="http://schemas.openxmlformats.org/officeDocument/2006/relationships/image" Target="../media/image215.wmf"/><Relationship Id="rId19" Type="http://schemas.openxmlformats.org/officeDocument/2006/relationships/image" Target="../media/image224.wmf"/><Relationship Id="rId4" Type="http://schemas.openxmlformats.org/officeDocument/2006/relationships/image" Target="../media/image209.wmf"/><Relationship Id="rId9" Type="http://schemas.openxmlformats.org/officeDocument/2006/relationships/image" Target="../media/image214.wmf"/><Relationship Id="rId14" Type="http://schemas.openxmlformats.org/officeDocument/2006/relationships/image" Target="../media/image219.wmf"/><Relationship Id="rId22" Type="http://schemas.openxmlformats.org/officeDocument/2006/relationships/image" Target="../media/image22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4" Type="http://schemas.openxmlformats.org/officeDocument/2006/relationships/image" Target="../media/image235.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image" Target="../media/image238.wmf"/><Relationship Id="rId7" Type="http://schemas.openxmlformats.org/officeDocument/2006/relationships/image" Target="../media/image242.wmf"/><Relationship Id="rId12" Type="http://schemas.openxmlformats.org/officeDocument/2006/relationships/image" Target="../media/image247.wmf"/><Relationship Id="rId2" Type="http://schemas.openxmlformats.org/officeDocument/2006/relationships/image" Target="../media/image237.wmf"/><Relationship Id="rId1" Type="http://schemas.openxmlformats.org/officeDocument/2006/relationships/image" Target="../media/image232.wmf"/><Relationship Id="rId6" Type="http://schemas.openxmlformats.org/officeDocument/2006/relationships/image" Target="../media/image241.wmf"/><Relationship Id="rId11" Type="http://schemas.openxmlformats.org/officeDocument/2006/relationships/image" Target="../media/image246.wmf"/><Relationship Id="rId5" Type="http://schemas.openxmlformats.org/officeDocument/2006/relationships/image" Target="../media/image240.wmf"/><Relationship Id="rId10" Type="http://schemas.openxmlformats.org/officeDocument/2006/relationships/image" Target="../media/image245.wmf"/><Relationship Id="rId4" Type="http://schemas.openxmlformats.org/officeDocument/2006/relationships/image" Target="../media/image239.wmf"/><Relationship Id="rId9" Type="http://schemas.openxmlformats.org/officeDocument/2006/relationships/image" Target="../media/image2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55.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56.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57.png"/></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59.png"/><Relationship Id="rId1" Type="http://schemas.openxmlformats.org/officeDocument/2006/relationships/image" Target="../media/image258.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60.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6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5.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84F44-018A-4E80-9050-ACFA65016ED4}" type="datetimeFigureOut">
              <a:rPr lang="zh-CN" altLang="en-US" smtClean="0"/>
              <a:t>2018/1/4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BCF0E-F921-4A6C-95A5-16655E626454}" type="slidenum">
              <a:rPr lang="zh-CN" altLang="en-US" smtClean="0"/>
              <a:t>‹#›</a:t>
            </a:fld>
            <a:endParaRPr lang="zh-CN" altLang="en-US"/>
          </a:p>
        </p:txBody>
      </p:sp>
    </p:spTree>
    <p:extLst>
      <p:ext uri="{BB962C8B-B14F-4D97-AF65-F5344CB8AC3E}">
        <p14:creationId xmlns:p14="http://schemas.microsoft.com/office/powerpoint/2010/main" val="186922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ABCF0E-F921-4A6C-95A5-16655E626454}" type="slidenum">
              <a:rPr lang="zh-CN" altLang="en-US" smtClean="0"/>
              <a:t>33</a:t>
            </a:fld>
            <a:endParaRPr lang="zh-CN" altLang="en-US"/>
          </a:p>
        </p:txBody>
      </p:sp>
    </p:spTree>
    <p:extLst>
      <p:ext uri="{BB962C8B-B14F-4D97-AF65-F5344CB8AC3E}">
        <p14:creationId xmlns:p14="http://schemas.microsoft.com/office/powerpoint/2010/main" val="212497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bg1"/>
        </a:solidFill>
        <a:effectLst/>
      </p:bgPr>
    </p:bg>
    <p:spTree>
      <p:nvGrpSpPr>
        <p:cNvPr id="1" name=""/>
        <p:cNvGrpSpPr/>
        <p:nvPr/>
      </p:nvGrpSpPr>
      <p:grpSpPr>
        <a:xfrm>
          <a:off x="0" y="0"/>
          <a:ext cx="0" cy="0"/>
          <a:chOff x="0" y="0"/>
          <a:chExt cx="0" cy="0"/>
        </a:xfrm>
      </p:grpSpPr>
      <p:sp>
        <p:nvSpPr>
          <p:cNvPr id="23554" name="标题占位符 1"/>
          <p:cNvSpPr>
            <a:spLocks noGrp="1"/>
          </p:cNvSpPr>
          <p:nvPr>
            <p:ph type="ctrTitle"/>
          </p:nvPr>
        </p:nvSpPr>
        <p:spPr>
          <a:xfrm>
            <a:off x="685800" y="2130425"/>
            <a:ext cx="7772400" cy="1470025"/>
          </a:xfrm>
        </p:spPr>
        <p:txBody>
          <a:bodyPr/>
          <a:lstStyle>
            <a:lvl1pPr>
              <a:defRPr smtClean="0"/>
            </a:lvl1pPr>
          </a:lstStyle>
          <a:p>
            <a:r>
              <a:rPr lang="zh-CN" altLang="en-US"/>
              <a:t>单击此处编辑母版标题样式</a:t>
            </a:r>
          </a:p>
        </p:txBody>
      </p:sp>
      <p:sp>
        <p:nvSpPr>
          <p:cNvPr id="23555" name="文本占位符 2"/>
          <p:cNvSpPr>
            <a:spLocks noGrp="1"/>
          </p:cNvSpPr>
          <p:nvPr>
            <p:ph type="subTitle" idx="1"/>
          </p:nvPr>
        </p:nvSpPr>
        <p:spPr>
          <a:xfrm>
            <a:off x="1371600" y="3886200"/>
            <a:ext cx="6400800" cy="1752600"/>
          </a:xfrm>
        </p:spPr>
        <p:txBody>
          <a:bodyPr/>
          <a:lstStyle>
            <a:lvl1pPr marL="0" indent="0" algn="ctr">
              <a:buFont typeface="Arial" charset="0"/>
              <a:buNone/>
              <a:defRPr smtClean="0"/>
            </a:lvl1pPr>
          </a:lstStyle>
          <a:p>
            <a:r>
              <a:rPr lang="zh-CN" altLang="en-US"/>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599C785D-DE8E-41A8-A1FE-56973F22CAC2}" type="datetimeFigureOut">
              <a:rPr lang="zh-CN" altLang="en-US"/>
              <a:pPr>
                <a:defRPr/>
              </a:pPr>
              <a:t>2018/1/4</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2F71CCB-0C13-45C2-A682-1C87DABDC2E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C631B21-269A-4A8B-83E2-AF62555EF49B}" type="datetimeFigureOut">
              <a:rPr lang="zh-CN" altLang="en-US"/>
              <a:pPr>
                <a:defRPr/>
              </a:pPr>
              <a:t>2018/1/4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A18DCB-6C2E-4AC6-9C2E-11F97A43052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93A6C8E-47EA-4038-ABB2-EDE7F66B1FEA}" type="datetimeFigureOut">
              <a:rPr lang="zh-CN" altLang="en-US"/>
              <a:pPr>
                <a:defRPr/>
              </a:pPr>
              <a:t>2018/1/4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FED965-3927-4E99-98C3-2E676943AAB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7AA97AE-00A5-4F7F-B6C0-2137013DBB44}" type="datetimeFigureOut">
              <a:rPr lang="zh-CN" altLang="en-US"/>
              <a:pPr>
                <a:defRPr/>
              </a:pPr>
              <a:t>2018/1/4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52D1B6-1C73-4AB8-AA36-CCB1F3B1757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17D9936B-B2BD-45C9-8584-754953364B68}" type="datetimeFigureOut">
              <a:rPr lang="zh-CN" altLang="en-US"/>
              <a:pPr>
                <a:defRPr/>
              </a:pPr>
              <a:t>2018/1/4</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4389824B-60D8-4CA8-80EF-3078508317CC}"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F8D8B50-13BC-4A88-B7C4-CBE208463DEC}" type="datetimeFigureOut">
              <a:rPr lang="zh-CN" altLang="en-US"/>
              <a:pPr>
                <a:defRPr/>
              </a:pPr>
              <a:t>2018/1/4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2CD2AB1-6018-4642-9E2D-B0E753F7AF4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E8EAEFA-F848-4C71-B20D-35E714B790F7}" type="datetimeFigureOut">
              <a:rPr lang="zh-CN" altLang="en-US"/>
              <a:pPr>
                <a:defRPr/>
              </a:pPr>
              <a:t>2018/1/4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B32547-4528-4C9D-9941-3A8A498BD1C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8D663DD-7098-4790-9B48-A4E438E7E606}" type="datetimeFigureOut">
              <a:rPr lang="zh-CN" altLang="en-US"/>
              <a:pPr>
                <a:defRPr/>
              </a:pPr>
              <a:t>2018/1/4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3455127-6AC2-4978-988F-813018C616E1}"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8DFA96E-5D44-4B77-8050-46D7D5C61B4C}" type="datetimeFigureOut">
              <a:rPr lang="zh-CN" altLang="en-US"/>
              <a:pPr>
                <a:defRPr/>
              </a:pPr>
              <a:t>2018/1/4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BD3B94-13FD-47AE-B9AC-049E14DEF46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E4BD054-2F89-444D-9E1D-2A76E59A26F6}" type="datetimeFigureOut">
              <a:rPr lang="zh-CN" altLang="en-US"/>
              <a:pPr>
                <a:defRPr/>
              </a:pPr>
              <a:t>2018/1/4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0116803-4D8B-46B4-B401-5FF032DD2A0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5905F90-C007-4956-886D-61E73AF04FBA}" type="datetimeFigureOut">
              <a:rPr lang="zh-CN" altLang="en-US"/>
              <a:pPr>
                <a:defRPr/>
              </a:pPr>
              <a:t>2018/1/4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4E86E93-D05D-4D94-A3A3-EB54760EEF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71DEE26-611B-4CFC-965E-1A214C03BD84}" type="datetimeFigureOut">
              <a:rPr lang="zh-CN" altLang="en-US"/>
              <a:pPr>
                <a:defRPr/>
              </a:pPr>
              <a:t>2018/1/4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88B3668-0CD9-4AFA-A318-4ABFF1BD7BF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CFC665-9730-4EE6-881D-79AE09BD2825}" type="datetimeFigureOut">
              <a:rPr lang="zh-CN" altLang="en-US"/>
              <a:pPr>
                <a:defRPr/>
              </a:pPr>
              <a:t>2018/1/4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21DB58F-6BE8-449A-9507-92656CD5F7B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451DF0-1A30-444D-9B36-2FF28F584EFA}" type="datetimeFigureOut">
              <a:rPr lang="zh-CN" altLang="en-US"/>
              <a:pPr>
                <a:defRPr/>
              </a:pPr>
              <a:t>2018/1/4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89F0B24-FB25-413F-A25A-918F4DFD20E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60FC072-C6D4-49A8-B5C7-D1C2A12B2A72}" type="datetimeFigureOut">
              <a:rPr lang="zh-CN" altLang="en-US"/>
              <a:pPr>
                <a:defRPr/>
              </a:pPr>
              <a:t>2018/1/4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04425A3-EFCA-4211-9012-488D5A83A410}" type="slidenum">
              <a:rPr lang="zh-CN" altLang="en-US"/>
              <a:pPr>
                <a:defRPr/>
              </a:pPr>
              <a:t>‹#›</a:t>
            </a:fld>
            <a:endParaRPr lang="zh-CN" altLang="en-US"/>
          </a:p>
        </p:txBody>
      </p:sp>
      <p:sp>
        <p:nvSpPr>
          <p:cNvPr id="1032" name="Rectangle 2"/>
          <p:cNvSpPr>
            <a:spLocks noChangeArrowheads="1"/>
          </p:cNvSpPr>
          <p:nvPr userDrawn="1"/>
        </p:nvSpPr>
        <p:spPr bwMode="auto">
          <a:xfrm>
            <a:off x="0" y="0"/>
            <a:ext cx="9144000" cy="936625"/>
          </a:xfrm>
          <a:prstGeom prst="rect">
            <a:avLst/>
          </a:prstGeom>
          <a:solidFill>
            <a:srgbClr val="000066"/>
          </a:solidFill>
          <a:ln w="9525">
            <a:noFill/>
            <a:miter lim="800000"/>
            <a:headEnd/>
            <a:tailEnd/>
          </a:ln>
        </p:spPr>
        <p:txBody>
          <a:bodyPr anchor="ctr"/>
          <a:lstStyle/>
          <a:p>
            <a:pPr algn="ctr" eaLnBrk="0" hangingPunct="0">
              <a:defRPr/>
            </a:pPr>
            <a:endParaRPr lang="zh-CN" altLang="en-US" sz="440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24.e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43.bin"/><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29.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6.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47.bin"/><Relationship Id="rId14" Type="http://schemas.openxmlformats.org/officeDocument/2006/relationships/image" Target="../media/image30.wmf"/></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31.wmf"/><Relationship Id="rId4" Type="http://schemas.openxmlformats.org/officeDocument/2006/relationships/oleObject" Target="../embeddings/oleObject50.bin"/></Relationships>
</file>

<file path=ppt/slides/_rels/slide2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33.png"/><Relationship Id="rId7"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52.bin"/><Relationship Id="rId11" Type="http://schemas.openxmlformats.org/officeDocument/2006/relationships/oleObject" Target="../embeddings/oleObject55.bin"/><Relationship Id="rId5" Type="http://schemas.openxmlformats.org/officeDocument/2006/relationships/image" Target="../media/image26.wmf"/><Relationship Id="rId10" Type="http://schemas.openxmlformats.org/officeDocument/2006/relationships/image" Target="../media/image32.wmf"/><Relationship Id="rId4" Type="http://schemas.openxmlformats.org/officeDocument/2006/relationships/oleObject" Target="../embeddings/oleObject51.bin"/><Relationship Id="rId9" Type="http://schemas.openxmlformats.org/officeDocument/2006/relationships/oleObject" Target="../embeddings/oleObject54.bin"/></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61.bin"/><Relationship Id="rId18" Type="http://schemas.openxmlformats.org/officeDocument/2006/relationships/oleObject" Target="../embeddings/oleObject64.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38.wmf"/><Relationship Id="rId17" Type="http://schemas.openxmlformats.org/officeDocument/2006/relationships/oleObject" Target="../embeddings/oleObject63.bin"/><Relationship Id="rId2" Type="http://schemas.openxmlformats.org/officeDocument/2006/relationships/slideLayout" Target="../slideLayouts/slideLayout3.xml"/><Relationship Id="rId16" Type="http://schemas.openxmlformats.org/officeDocument/2006/relationships/image" Target="../media/image40.wmf"/><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37.wmf"/><Relationship Id="rId19" Type="http://schemas.openxmlformats.org/officeDocument/2006/relationships/image" Target="../media/image41.wmf"/><Relationship Id="rId4" Type="http://schemas.openxmlformats.org/officeDocument/2006/relationships/image" Target="../media/image34.wmf"/><Relationship Id="rId9" Type="http://schemas.openxmlformats.org/officeDocument/2006/relationships/oleObject" Target="../embeddings/oleObject59.bin"/><Relationship Id="rId14" Type="http://schemas.openxmlformats.org/officeDocument/2006/relationships/image" Target="../media/image39.wmf"/></Relationships>
</file>

<file path=ppt/slides/_rels/slide24.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70.bin"/><Relationship Id="rId18" Type="http://schemas.openxmlformats.org/officeDocument/2006/relationships/oleObject" Target="../embeddings/oleObject73.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38.wmf"/><Relationship Id="rId17" Type="http://schemas.openxmlformats.org/officeDocument/2006/relationships/oleObject" Target="../embeddings/oleObject72.bin"/><Relationship Id="rId2" Type="http://schemas.openxmlformats.org/officeDocument/2006/relationships/slideLayout" Target="../slideLayouts/slideLayout3.xml"/><Relationship Id="rId16" Type="http://schemas.openxmlformats.org/officeDocument/2006/relationships/image" Target="../media/image40.wmf"/><Relationship Id="rId1" Type="http://schemas.openxmlformats.org/officeDocument/2006/relationships/vmlDrawing" Target="../drawings/vmlDrawing11.vml"/><Relationship Id="rId6" Type="http://schemas.openxmlformats.org/officeDocument/2006/relationships/image" Target="../media/image35.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37.wmf"/><Relationship Id="rId19" Type="http://schemas.openxmlformats.org/officeDocument/2006/relationships/image" Target="../media/image41.wmf"/><Relationship Id="rId4" Type="http://schemas.openxmlformats.org/officeDocument/2006/relationships/image" Target="../media/image34.wmf"/><Relationship Id="rId9" Type="http://schemas.openxmlformats.org/officeDocument/2006/relationships/oleObject" Target="../embeddings/oleObject68.bin"/><Relationship Id="rId14" Type="http://schemas.openxmlformats.org/officeDocument/2006/relationships/image" Target="../media/image39.wmf"/></Relationships>
</file>

<file path=ppt/slides/_rels/slide25.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79.bin"/><Relationship Id="rId18" Type="http://schemas.openxmlformats.org/officeDocument/2006/relationships/image" Target="../media/image43.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40.wmf"/><Relationship Id="rId17" Type="http://schemas.openxmlformats.org/officeDocument/2006/relationships/oleObject" Target="../embeddings/oleObject81.bin"/><Relationship Id="rId2" Type="http://schemas.openxmlformats.org/officeDocument/2006/relationships/slideLayout" Target="../slideLayouts/slideLayout3.xml"/><Relationship Id="rId16" Type="http://schemas.openxmlformats.org/officeDocument/2006/relationships/image" Target="../media/image42.wmf"/><Relationship Id="rId1" Type="http://schemas.openxmlformats.org/officeDocument/2006/relationships/vmlDrawing" Target="../drawings/vmlDrawing12.vml"/><Relationship Id="rId6" Type="http://schemas.openxmlformats.org/officeDocument/2006/relationships/image" Target="../media/image35.w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77.bin"/><Relationship Id="rId14" Type="http://schemas.openxmlformats.org/officeDocument/2006/relationships/image" Target="../media/image41.wmf"/></Relationships>
</file>

<file path=ppt/slides/_rels/slide2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48.wmf"/><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45.wmf"/><Relationship Id="rId11" Type="http://schemas.openxmlformats.org/officeDocument/2006/relationships/oleObject" Target="../embeddings/oleObject86.bin"/><Relationship Id="rId5" Type="http://schemas.openxmlformats.org/officeDocument/2006/relationships/oleObject" Target="../embeddings/oleObject83.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85.bin"/></Relationships>
</file>

<file path=ppt/slides/_rels/slide27.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92.bin"/><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50.wmf"/><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45.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49.wmf"/><Relationship Id="rId4" Type="http://schemas.openxmlformats.org/officeDocument/2006/relationships/image" Target="../media/image44.wmf"/><Relationship Id="rId9" Type="http://schemas.openxmlformats.org/officeDocument/2006/relationships/oleObject" Target="../embeddings/oleObject90.bin"/><Relationship Id="rId14" Type="http://schemas.openxmlformats.org/officeDocument/2006/relationships/image" Target="../media/image51.wmf"/></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57.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oleObject" Target="../embeddings/oleObject98.bin"/><Relationship Id="rId17" Type="http://schemas.openxmlformats.org/officeDocument/2006/relationships/image" Target="../media/image59.wmf"/><Relationship Id="rId2" Type="http://schemas.openxmlformats.org/officeDocument/2006/relationships/slideLayout" Target="../slideLayouts/slideLayout3.xml"/><Relationship Id="rId16" Type="http://schemas.openxmlformats.org/officeDocument/2006/relationships/oleObject" Target="../embeddings/oleObject100.bin"/><Relationship Id="rId1" Type="http://schemas.openxmlformats.org/officeDocument/2006/relationships/vmlDrawing" Target="../drawings/vmlDrawing15.vml"/><Relationship Id="rId6" Type="http://schemas.openxmlformats.org/officeDocument/2006/relationships/image" Target="../media/image54.w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image" Target="../media/image58.wmf"/><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96.bin"/><Relationship Id="rId14" Type="http://schemas.openxmlformats.org/officeDocument/2006/relationships/oleObject" Target="../embeddings/oleObject9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60.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65.wmf"/><Relationship Id="rId3" Type="http://schemas.openxmlformats.org/officeDocument/2006/relationships/oleObject" Target="../embeddings/oleObject102.bin"/><Relationship Id="rId7" Type="http://schemas.openxmlformats.org/officeDocument/2006/relationships/image" Target="../media/image62.wmf"/><Relationship Id="rId12" Type="http://schemas.openxmlformats.org/officeDocument/2006/relationships/oleObject" Target="../embeddings/oleObject107.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oleObject" Target="../embeddings/oleObject104.bin"/><Relationship Id="rId11" Type="http://schemas.openxmlformats.org/officeDocument/2006/relationships/image" Target="../media/image64.wmf"/><Relationship Id="rId5" Type="http://schemas.openxmlformats.org/officeDocument/2006/relationships/oleObject" Target="../embeddings/oleObject103.bin"/><Relationship Id="rId15" Type="http://schemas.openxmlformats.org/officeDocument/2006/relationships/image" Target="../media/image66.wmf"/><Relationship Id="rId10" Type="http://schemas.openxmlformats.org/officeDocument/2006/relationships/oleObject" Target="../embeddings/oleObject106.bin"/><Relationship Id="rId4" Type="http://schemas.openxmlformats.org/officeDocument/2006/relationships/image" Target="../media/image61.wmf"/><Relationship Id="rId9" Type="http://schemas.openxmlformats.org/officeDocument/2006/relationships/image" Target="../media/image63.wmf"/><Relationship Id="rId14" Type="http://schemas.openxmlformats.org/officeDocument/2006/relationships/oleObject" Target="../embeddings/oleObject108.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69.wmf"/><Relationship Id="rId18" Type="http://schemas.openxmlformats.org/officeDocument/2006/relationships/oleObject" Target="../embeddings/oleObject116.bin"/><Relationship Id="rId3" Type="http://schemas.openxmlformats.org/officeDocument/2006/relationships/image" Target="../media/image73.png"/><Relationship Id="rId7" Type="http://schemas.openxmlformats.org/officeDocument/2006/relationships/image" Target="../media/image66.wmf"/><Relationship Id="rId12" Type="http://schemas.openxmlformats.org/officeDocument/2006/relationships/oleObject" Target="../embeddings/oleObject113.bin"/><Relationship Id="rId17" Type="http://schemas.openxmlformats.org/officeDocument/2006/relationships/image" Target="../media/image71.wmf"/><Relationship Id="rId2" Type="http://schemas.openxmlformats.org/officeDocument/2006/relationships/slideLayout" Target="../slideLayouts/slideLayout5.xml"/><Relationship Id="rId16" Type="http://schemas.openxmlformats.org/officeDocument/2006/relationships/oleObject" Target="../embeddings/oleObject115.bin"/><Relationship Id="rId1" Type="http://schemas.openxmlformats.org/officeDocument/2006/relationships/vmlDrawing" Target="../drawings/vmlDrawing18.vml"/><Relationship Id="rId6" Type="http://schemas.openxmlformats.org/officeDocument/2006/relationships/oleObject" Target="../embeddings/oleObject110.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112.bin"/><Relationship Id="rId19" Type="http://schemas.openxmlformats.org/officeDocument/2006/relationships/image" Target="../media/image72.wmf"/><Relationship Id="rId4" Type="http://schemas.openxmlformats.org/officeDocument/2006/relationships/oleObject" Target="../embeddings/oleObject109.bin"/><Relationship Id="rId9" Type="http://schemas.openxmlformats.org/officeDocument/2006/relationships/image" Target="../media/image67.wmf"/><Relationship Id="rId14" Type="http://schemas.openxmlformats.org/officeDocument/2006/relationships/oleObject" Target="../embeddings/oleObject114.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78.wmf"/><Relationship Id="rId18" Type="http://schemas.openxmlformats.org/officeDocument/2006/relationships/oleObject" Target="../embeddings/oleObject124.bin"/><Relationship Id="rId26" Type="http://schemas.openxmlformats.org/officeDocument/2006/relationships/oleObject" Target="../embeddings/oleObject128.bin"/><Relationship Id="rId3" Type="http://schemas.openxmlformats.org/officeDocument/2006/relationships/notesSlide" Target="../notesSlides/notesSlide1.xml"/><Relationship Id="rId21" Type="http://schemas.openxmlformats.org/officeDocument/2006/relationships/image" Target="../media/image82.wmf"/><Relationship Id="rId7" Type="http://schemas.openxmlformats.org/officeDocument/2006/relationships/image" Target="../media/image75.wmf"/><Relationship Id="rId12" Type="http://schemas.openxmlformats.org/officeDocument/2006/relationships/oleObject" Target="../embeddings/oleObject121.bin"/><Relationship Id="rId17" Type="http://schemas.openxmlformats.org/officeDocument/2006/relationships/image" Target="../media/image80.wmf"/><Relationship Id="rId25" Type="http://schemas.openxmlformats.org/officeDocument/2006/relationships/image" Target="../media/image84.wmf"/><Relationship Id="rId2" Type="http://schemas.openxmlformats.org/officeDocument/2006/relationships/slideLayout" Target="../slideLayouts/slideLayout5.xml"/><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vmlDrawing" Target="../drawings/vmlDrawing19.vml"/><Relationship Id="rId6" Type="http://schemas.openxmlformats.org/officeDocument/2006/relationships/oleObject" Target="../embeddings/oleObject118.bin"/><Relationship Id="rId11" Type="http://schemas.openxmlformats.org/officeDocument/2006/relationships/image" Target="../media/image77.wmf"/><Relationship Id="rId24" Type="http://schemas.openxmlformats.org/officeDocument/2006/relationships/oleObject" Target="../embeddings/oleObject127.bin"/><Relationship Id="rId5" Type="http://schemas.openxmlformats.org/officeDocument/2006/relationships/image" Target="../media/image74.wmf"/><Relationship Id="rId15" Type="http://schemas.openxmlformats.org/officeDocument/2006/relationships/image" Target="../media/image79.wmf"/><Relationship Id="rId23" Type="http://schemas.openxmlformats.org/officeDocument/2006/relationships/image" Target="../media/image83.wmf"/><Relationship Id="rId10" Type="http://schemas.openxmlformats.org/officeDocument/2006/relationships/oleObject" Target="../embeddings/oleObject120.bin"/><Relationship Id="rId19" Type="http://schemas.openxmlformats.org/officeDocument/2006/relationships/image" Target="../media/image81.wmf"/><Relationship Id="rId4" Type="http://schemas.openxmlformats.org/officeDocument/2006/relationships/oleObject" Target="../embeddings/oleObject117.bin"/><Relationship Id="rId9" Type="http://schemas.openxmlformats.org/officeDocument/2006/relationships/image" Target="../media/image76.wmf"/><Relationship Id="rId14" Type="http://schemas.openxmlformats.org/officeDocument/2006/relationships/oleObject" Target="../embeddings/oleObject122.bin"/><Relationship Id="rId22" Type="http://schemas.openxmlformats.org/officeDocument/2006/relationships/oleObject" Target="../embeddings/oleObject126.bin"/><Relationship Id="rId27" Type="http://schemas.openxmlformats.org/officeDocument/2006/relationships/image" Target="../media/image85.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89.wmf"/><Relationship Id="rId3" Type="http://schemas.openxmlformats.org/officeDocument/2006/relationships/image" Target="../media/image92.png"/><Relationship Id="rId7" Type="http://schemas.openxmlformats.org/officeDocument/2006/relationships/image" Target="../media/image86.wmf"/><Relationship Id="rId12" Type="http://schemas.openxmlformats.org/officeDocument/2006/relationships/oleObject" Target="../embeddings/oleObject133.bin"/><Relationship Id="rId17" Type="http://schemas.openxmlformats.org/officeDocument/2006/relationships/image" Target="../media/image91.wmf"/><Relationship Id="rId2" Type="http://schemas.openxmlformats.org/officeDocument/2006/relationships/slideLayout" Target="../slideLayouts/slideLayout5.xml"/><Relationship Id="rId16" Type="http://schemas.openxmlformats.org/officeDocument/2006/relationships/oleObject" Target="../embeddings/oleObject135.bin"/><Relationship Id="rId1" Type="http://schemas.openxmlformats.org/officeDocument/2006/relationships/vmlDrawing" Target="../drawings/vmlDrawing20.vml"/><Relationship Id="rId6" Type="http://schemas.openxmlformats.org/officeDocument/2006/relationships/oleObject" Target="../embeddings/oleObject130.bin"/><Relationship Id="rId11" Type="http://schemas.openxmlformats.org/officeDocument/2006/relationships/image" Target="../media/image88.wmf"/><Relationship Id="rId5" Type="http://schemas.openxmlformats.org/officeDocument/2006/relationships/image" Target="../media/image34.wmf"/><Relationship Id="rId15" Type="http://schemas.openxmlformats.org/officeDocument/2006/relationships/image" Target="../media/image90.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87.wmf"/><Relationship Id="rId14" Type="http://schemas.openxmlformats.org/officeDocument/2006/relationships/oleObject" Target="../embeddings/oleObject134.bin"/></Relationships>
</file>

<file path=ppt/slides/_rels/slide35.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94.wmf"/><Relationship Id="rId5" Type="http://schemas.openxmlformats.org/officeDocument/2006/relationships/oleObject" Target="../embeddings/oleObject137.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39.bin"/></Relationships>
</file>

<file path=ppt/slides/_rels/slide36.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01.wmf"/><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98.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43.bin"/></Relationships>
</file>

<file path=ppt/slides/_rels/slide37.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50.bin"/><Relationship Id="rId18" Type="http://schemas.openxmlformats.org/officeDocument/2006/relationships/image" Target="../media/image109.wmf"/><Relationship Id="rId3" Type="http://schemas.openxmlformats.org/officeDocument/2006/relationships/oleObject" Target="../embeddings/oleObject145.bin"/><Relationship Id="rId21" Type="http://schemas.openxmlformats.org/officeDocument/2006/relationships/oleObject" Target="../embeddings/oleObject154.bin"/><Relationship Id="rId7" Type="http://schemas.openxmlformats.org/officeDocument/2006/relationships/oleObject" Target="../embeddings/oleObject147.bin"/><Relationship Id="rId12" Type="http://schemas.openxmlformats.org/officeDocument/2006/relationships/image" Target="../media/image106.wmf"/><Relationship Id="rId17" Type="http://schemas.openxmlformats.org/officeDocument/2006/relationships/oleObject" Target="../embeddings/oleObject152.bin"/><Relationship Id="rId2" Type="http://schemas.openxmlformats.org/officeDocument/2006/relationships/slideLayout" Target="../slideLayouts/slideLayout5.xml"/><Relationship Id="rId16" Type="http://schemas.openxmlformats.org/officeDocument/2006/relationships/image" Target="../media/image108.wmf"/><Relationship Id="rId20" Type="http://schemas.openxmlformats.org/officeDocument/2006/relationships/image" Target="../media/image110.wmf"/><Relationship Id="rId1" Type="http://schemas.openxmlformats.org/officeDocument/2006/relationships/vmlDrawing" Target="../drawings/vmlDrawing23.vml"/><Relationship Id="rId6" Type="http://schemas.openxmlformats.org/officeDocument/2006/relationships/image" Target="../media/image103.w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10" Type="http://schemas.openxmlformats.org/officeDocument/2006/relationships/image" Target="../media/image105.wmf"/><Relationship Id="rId19" Type="http://schemas.openxmlformats.org/officeDocument/2006/relationships/oleObject" Target="../embeddings/oleObject153.bin"/><Relationship Id="rId4" Type="http://schemas.openxmlformats.org/officeDocument/2006/relationships/image" Target="../media/image102.wmf"/><Relationship Id="rId9" Type="http://schemas.openxmlformats.org/officeDocument/2006/relationships/oleObject" Target="../embeddings/oleObject148.bin"/><Relationship Id="rId14" Type="http://schemas.openxmlformats.org/officeDocument/2006/relationships/image" Target="../media/image107.wmf"/><Relationship Id="rId22" Type="http://schemas.openxmlformats.org/officeDocument/2006/relationships/image" Target="../media/image111.wmf"/></Relationships>
</file>

<file path=ppt/slides/_rels/slide38.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image" Target="../media/image113.wmf"/><Relationship Id="rId5" Type="http://schemas.openxmlformats.org/officeDocument/2006/relationships/oleObject" Target="../embeddings/oleObject156.bin"/><Relationship Id="rId4" Type="http://schemas.openxmlformats.org/officeDocument/2006/relationships/image" Target="../media/image112.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119.wmf"/><Relationship Id="rId3" Type="http://schemas.openxmlformats.org/officeDocument/2006/relationships/image" Target="../media/image120.png"/><Relationship Id="rId7" Type="http://schemas.openxmlformats.org/officeDocument/2006/relationships/image" Target="../media/image116.wmf"/><Relationship Id="rId12" Type="http://schemas.openxmlformats.org/officeDocument/2006/relationships/oleObject" Target="../embeddings/oleObject162.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159.bin"/><Relationship Id="rId11" Type="http://schemas.openxmlformats.org/officeDocument/2006/relationships/image" Target="../media/image118.wmf"/><Relationship Id="rId5" Type="http://schemas.openxmlformats.org/officeDocument/2006/relationships/image" Target="../media/image115.wmf"/><Relationship Id="rId10" Type="http://schemas.openxmlformats.org/officeDocument/2006/relationships/oleObject" Target="../embeddings/oleObject161.bin"/><Relationship Id="rId4" Type="http://schemas.openxmlformats.org/officeDocument/2006/relationships/oleObject" Target="../embeddings/oleObject158.bin"/><Relationship Id="rId9" Type="http://schemas.openxmlformats.org/officeDocument/2006/relationships/image" Target="../media/image11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68.bin"/><Relationship Id="rId18" Type="http://schemas.openxmlformats.org/officeDocument/2006/relationships/image" Target="../media/image128.w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25.wmf"/><Relationship Id="rId17" Type="http://schemas.openxmlformats.org/officeDocument/2006/relationships/oleObject" Target="../embeddings/oleObject170.bin"/><Relationship Id="rId2" Type="http://schemas.openxmlformats.org/officeDocument/2006/relationships/slideLayout" Target="../slideLayouts/slideLayout5.xml"/><Relationship Id="rId16" Type="http://schemas.openxmlformats.org/officeDocument/2006/relationships/image" Target="../media/image127.wmf"/><Relationship Id="rId1" Type="http://schemas.openxmlformats.org/officeDocument/2006/relationships/vmlDrawing" Target="../drawings/vmlDrawing26.vml"/><Relationship Id="rId6" Type="http://schemas.openxmlformats.org/officeDocument/2006/relationships/image" Target="../media/image122.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66.bin"/><Relationship Id="rId14" Type="http://schemas.openxmlformats.org/officeDocument/2006/relationships/image" Target="../media/image126.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73.bin"/><Relationship Id="rId13" Type="http://schemas.openxmlformats.org/officeDocument/2006/relationships/image" Target="../media/image133.wmf"/><Relationship Id="rId3" Type="http://schemas.openxmlformats.org/officeDocument/2006/relationships/image" Target="../media/image135.png"/><Relationship Id="rId7" Type="http://schemas.openxmlformats.org/officeDocument/2006/relationships/image" Target="../media/image130.wmf"/><Relationship Id="rId12" Type="http://schemas.openxmlformats.org/officeDocument/2006/relationships/oleObject" Target="../embeddings/oleObject175.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oleObject" Target="../embeddings/oleObject172.bin"/><Relationship Id="rId11" Type="http://schemas.openxmlformats.org/officeDocument/2006/relationships/image" Target="../media/image132.wmf"/><Relationship Id="rId5" Type="http://schemas.openxmlformats.org/officeDocument/2006/relationships/image" Target="../media/image129.wmf"/><Relationship Id="rId15" Type="http://schemas.openxmlformats.org/officeDocument/2006/relationships/image" Target="../media/image134.wmf"/><Relationship Id="rId10" Type="http://schemas.openxmlformats.org/officeDocument/2006/relationships/oleObject" Target="../embeddings/oleObject174.bin"/><Relationship Id="rId4" Type="http://schemas.openxmlformats.org/officeDocument/2006/relationships/oleObject" Target="../embeddings/oleObject171.bin"/><Relationship Id="rId9" Type="http://schemas.openxmlformats.org/officeDocument/2006/relationships/image" Target="../media/image131.wmf"/><Relationship Id="rId14" Type="http://schemas.openxmlformats.org/officeDocument/2006/relationships/oleObject" Target="../embeddings/oleObject176.bin"/></Relationships>
</file>

<file path=ppt/slides/_rels/slide42.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82.bin"/><Relationship Id="rId18" Type="http://schemas.openxmlformats.org/officeDocument/2006/relationships/image" Target="../media/image143.wmf"/><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40.wmf"/><Relationship Id="rId17" Type="http://schemas.openxmlformats.org/officeDocument/2006/relationships/oleObject" Target="../embeddings/oleObject184.bin"/><Relationship Id="rId2" Type="http://schemas.openxmlformats.org/officeDocument/2006/relationships/slideLayout" Target="../slideLayouts/slideLayout5.xml"/><Relationship Id="rId16" Type="http://schemas.openxmlformats.org/officeDocument/2006/relationships/image" Target="../media/image142.wmf"/><Relationship Id="rId20" Type="http://schemas.openxmlformats.org/officeDocument/2006/relationships/image" Target="../media/image144.wmf"/><Relationship Id="rId1" Type="http://schemas.openxmlformats.org/officeDocument/2006/relationships/vmlDrawing" Target="../drawings/vmlDrawing28.vml"/><Relationship Id="rId6" Type="http://schemas.openxmlformats.org/officeDocument/2006/relationships/image" Target="../media/image137.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39.wmf"/><Relationship Id="rId19" Type="http://schemas.openxmlformats.org/officeDocument/2006/relationships/oleObject" Target="../embeddings/oleObject185.bin"/><Relationship Id="rId4" Type="http://schemas.openxmlformats.org/officeDocument/2006/relationships/image" Target="../media/image136.wmf"/><Relationship Id="rId9" Type="http://schemas.openxmlformats.org/officeDocument/2006/relationships/oleObject" Target="../embeddings/oleObject180.bin"/><Relationship Id="rId14" Type="http://schemas.openxmlformats.org/officeDocument/2006/relationships/image" Target="../media/image141.wmf"/></Relationships>
</file>

<file path=ppt/slides/_rels/slide43.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91.bin"/><Relationship Id="rId18" Type="http://schemas.openxmlformats.org/officeDocument/2006/relationships/image" Target="../media/image152.wmf"/><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49.wmf"/><Relationship Id="rId17" Type="http://schemas.openxmlformats.org/officeDocument/2006/relationships/oleObject" Target="../embeddings/oleObject193.bin"/><Relationship Id="rId2" Type="http://schemas.openxmlformats.org/officeDocument/2006/relationships/slideLayout" Target="../slideLayouts/slideLayout5.xml"/><Relationship Id="rId16" Type="http://schemas.openxmlformats.org/officeDocument/2006/relationships/image" Target="../media/image151.wmf"/><Relationship Id="rId1" Type="http://schemas.openxmlformats.org/officeDocument/2006/relationships/vmlDrawing" Target="../drawings/vmlDrawing29.vml"/><Relationship Id="rId6" Type="http://schemas.openxmlformats.org/officeDocument/2006/relationships/image" Target="../media/image146.wmf"/><Relationship Id="rId11" Type="http://schemas.openxmlformats.org/officeDocument/2006/relationships/oleObject" Target="../embeddings/oleObject190.bin"/><Relationship Id="rId5" Type="http://schemas.openxmlformats.org/officeDocument/2006/relationships/oleObject" Target="../embeddings/oleObject187.bin"/><Relationship Id="rId15" Type="http://schemas.openxmlformats.org/officeDocument/2006/relationships/oleObject" Target="../embeddings/oleObject192.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89.bin"/><Relationship Id="rId14" Type="http://schemas.openxmlformats.org/officeDocument/2006/relationships/image" Target="../media/image150.wmf"/></Relationships>
</file>

<file path=ppt/slides/_rels/slide44.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99.bin"/><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157.wmf"/><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image" Target="../media/image154.wmf"/><Relationship Id="rId11" Type="http://schemas.openxmlformats.org/officeDocument/2006/relationships/oleObject" Target="../embeddings/oleObject198.bin"/><Relationship Id="rId5" Type="http://schemas.openxmlformats.org/officeDocument/2006/relationships/oleObject" Target="../embeddings/oleObject195.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197.bin"/><Relationship Id="rId14" Type="http://schemas.openxmlformats.org/officeDocument/2006/relationships/image" Target="../media/image15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5.xml"/><Relationship Id="rId1" Type="http://schemas.openxmlformats.org/officeDocument/2006/relationships/vmlDrawing" Target="../drawings/vmlDrawing31.vml"/><Relationship Id="rId4" Type="http://schemas.openxmlformats.org/officeDocument/2006/relationships/image" Target="../media/image159.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oleObject" Target="../embeddings/oleObject201.bin"/><Relationship Id="rId7" Type="http://schemas.openxmlformats.org/officeDocument/2006/relationships/oleObject" Target="../embeddings/oleObject203.bin"/><Relationship Id="rId2" Type="http://schemas.openxmlformats.org/officeDocument/2006/relationships/slideLayout" Target="../slideLayouts/slideLayout5.xml"/><Relationship Id="rId1" Type="http://schemas.openxmlformats.org/officeDocument/2006/relationships/vmlDrawing" Target="../drawings/vmlDrawing32.vml"/><Relationship Id="rId6" Type="http://schemas.openxmlformats.org/officeDocument/2006/relationships/image" Target="../media/image161.wmf"/><Relationship Id="rId11" Type="http://schemas.openxmlformats.org/officeDocument/2006/relationships/image" Target="../media/image163.wmf"/><Relationship Id="rId5" Type="http://schemas.openxmlformats.org/officeDocument/2006/relationships/oleObject" Target="../embeddings/oleObject202.bin"/><Relationship Id="rId10" Type="http://schemas.openxmlformats.org/officeDocument/2006/relationships/oleObject" Target="../embeddings/oleObject205.bin"/><Relationship Id="rId4" Type="http://schemas.openxmlformats.org/officeDocument/2006/relationships/image" Target="../media/image160.wmf"/><Relationship Id="rId9" Type="http://schemas.openxmlformats.org/officeDocument/2006/relationships/image" Target="../media/image162.wmf"/></Relationships>
</file>

<file path=ppt/slides/_rels/slide47.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211.bin"/><Relationship Id="rId18" Type="http://schemas.openxmlformats.org/officeDocument/2006/relationships/image" Target="../media/image171.wmf"/><Relationship Id="rId3" Type="http://schemas.openxmlformats.org/officeDocument/2006/relationships/oleObject" Target="../embeddings/oleObject206.bin"/><Relationship Id="rId21" Type="http://schemas.openxmlformats.org/officeDocument/2006/relationships/oleObject" Target="../embeddings/oleObject215.bin"/><Relationship Id="rId7" Type="http://schemas.openxmlformats.org/officeDocument/2006/relationships/oleObject" Target="../embeddings/oleObject208.bin"/><Relationship Id="rId12" Type="http://schemas.openxmlformats.org/officeDocument/2006/relationships/image" Target="../media/image168.wmf"/><Relationship Id="rId17" Type="http://schemas.openxmlformats.org/officeDocument/2006/relationships/oleObject" Target="../embeddings/oleObject213.bin"/><Relationship Id="rId2" Type="http://schemas.openxmlformats.org/officeDocument/2006/relationships/slideLayout" Target="../slideLayouts/slideLayout5.xml"/><Relationship Id="rId16" Type="http://schemas.openxmlformats.org/officeDocument/2006/relationships/image" Target="../media/image170.wmf"/><Relationship Id="rId20" Type="http://schemas.openxmlformats.org/officeDocument/2006/relationships/image" Target="../media/image172.wmf"/><Relationship Id="rId1" Type="http://schemas.openxmlformats.org/officeDocument/2006/relationships/vmlDrawing" Target="../drawings/vmlDrawing33.vml"/><Relationship Id="rId6" Type="http://schemas.openxmlformats.org/officeDocument/2006/relationships/image" Target="../media/image165.wmf"/><Relationship Id="rId11" Type="http://schemas.openxmlformats.org/officeDocument/2006/relationships/oleObject" Target="../embeddings/oleObject210.bin"/><Relationship Id="rId24" Type="http://schemas.openxmlformats.org/officeDocument/2006/relationships/image" Target="../media/image174.wmf"/><Relationship Id="rId5" Type="http://schemas.openxmlformats.org/officeDocument/2006/relationships/oleObject" Target="../embeddings/oleObject207.bin"/><Relationship Id="rId15" Type="http://schemas.openxmlformats.org/officeDocument/2006/relationships/oleObject" Target="../embeddings/oleObject212.bin"/><Relationship Id="rId23" Type="http://schemas.openxmlformats.org/officeDocument/2006/relationships/oleObject" Target="../embeddings/oleObject216.bin"/><Relationship Id="rId10" Type="http://schemas.openxmlformats.org/officeDocument/2006/relationships/image" Target="../media/image167.wmf"/><Relationship Id="rId19" Type="http://schemas.openxmlformats.org/officeDocument/2006/relationships/oleObject" Target="../embeddings/oleObject214.bin"/><Relationship Id="rId4" Type="http://schemas.openxmlformats.org/officeDocument/2006/relationships/image" Target="../media/image164.wmf"/><Relationship Id="rId9" Type="http://schemas.openxmlformats.org/officeDocument/2006/relationships/oleObject" Target="../embeddings/oleObject209.bin"/><Relationship Id="rId14" Type="http://schemas.openxmlformats.org/officeDocument/2006/relationships/image" Target="../media/image169.wmf"/><Relationship Id="rId22" Type="http://schemas.openxmlformats.org/officeDocument/2006/relationships/image" Target="../media/image173.wmf"/></Relationships>
</file>

<file path=ppt/slides/_rels/slide48.xml.rels><?xml version="1.0" encoding="UTF-8" standalone="yes"?>
<Relationships xmlns="http://schemas.openxmlformats.org/package/2006/relationships"><Relationship Id="rId3" Type="http://schemas.openxmlformats.org/officeDocument/2006/relationships/image" Target="../media/image177.png"/><Relationship Id="rId7" Type="http://schemas.openxmlformats.org/officeDocument/2006/relationships/image" Target="../media/image176.wmf"/><Relationship Id="rId2" Type="http://schemas.openxmlformats.org/officeDocument/2006/relationships/slideLayout" Target="../slideLayouts/slideLayout5.xml"/><Relationship Id="rId1" Type="http://schemas.openxmlformats.org/officeDocument/2006/relationships/vmlDrawing" Target="../drawings/vmlDrawing34.vml"/><Relationship Id="rId6" Type="http://schemas.openxmlformats.org/officeDocument/2006/relationships/oleObject" Target="../embeddings/oleObject218.bin"/><Relationship Id="rId5" Type="http://schemas.openxmlformats.org/officeDocument/2006/relationships/image" Target="../media/image175.wmf"/><Relationship Id="rId4" Type="http://schemas.openxmlformats.org/officeDocument/2006/relationships/oleObject" Target="../embeddings/oleObject217.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21.bin"/><Relationship Id="rId13" Type="http://schemas.openxmlformats.org/officeDocument/2006/relationships/image" Target="../media/image182.wmf"/><Relationship Id="rId18" Type="http://schemas.openxmlformats.org/officeDocument/2006/relationships/oleObject" Target="../embeddings/oleObject226.bin"/><Relationship Id="rId3" Type="http://schemas.openxmlformats.org/officeDocument/2006/relationships/image" Target="../media/image177.png"/><Relationship Id="rId21" Type="http://schemas.openxmlformats.org/officeDocument/2006/relationships/image" Target="../media/image186.wmf"/><Relationship Id="rId7" Type="http://schemas.openxmlformats.org/officeDocument/2006/relationships/image" Target="../media/image179.wmf"/><Relationship Id="rId12" Type="http://schemas.openxmlformats.org/officeDocument/2006/relationships/oleObject" Target="../embeddings/oleObject223.bin"/><Relationship Id="rId17" Type="http://schemas.openxmlformats.org/officeDocument/2006/relationships/image" Target="../media/image184.wmf"/><Relationship Id="rId25" Type="http://schemas.openxmlformats.org/officeDocument/2006/relationships/image" Target="../media/image188.wmf"/><Relationship Id="rId2" Type="http://schemas.openxmlformats.org/officeDocument/2006/relationships/slideLayout" Target="../slideLayouts/slideLayout5.xml"/><Relationship Id="rId16" Type="http://schemas.openxmlformats.org/officeDocument/2006/relationships/oleObject" Target="../embeddings/oleObject225.bin"/><Relationship Id="rId20" Type="http://schemas.openxmlformats.org/officeDocument/2006/relationships/oleObject" Target="../embeddings/oleObject227.bin"/><Relationship Id="rId1" Type="http://schemas.openxmlformats.org/officeDocument/2006/relationships/vmlDrawing" Target="../drawings/vmlDrawing35.vml"/><Relationship Id="rId6" Type="http://schemas.openxmlformats.org/officeDocument/2006/relationships/oleObject" Target="../embeddings/oleObject220.bin"/><Relationship Id="rId11" Type="http://schemas.openxmlformats.org/officeDocument/2006/relationships/image" Target="../media/image181.wmf"/><Relationship Id="rId24" Type="http://schemas.openxmlformats.org/officeDocument/2006/relationships/oleObject" Target="../embeddings/oleObject229.bin"/><Relationship Id="rId5" Type="http://schemas.openxmlformats.org/officeDocument/2006/relationships/image" Target="../media/image178.wmf"/><Relationship Id="rId15" Type="http://schemas.openxmlformats.org/officeDocument/2006/relationships/image" Target="../media/image183.wmf"/><Relationship Id="rId23" Type="http://schemas.openxmlformats.org/officeDocument/2006/relationships/image" Target="../media/image187.wmf"/><Relationship Id="rId10" Type="http://schemas.openxmlformats.org/officeDocument/2006/relationships/oleObject" Target="../embeddings/oleObject222.bin"/><Relationship Id="rId19" Type="http://schemas.openxmlformats.org/officeDocument/2006/relationships/image" Target="../media/image185.wmf"/><Relationship Id="rId4" Type="http://schemas.openxmlformats.org/officeDocument/2006/relationships/oleObject" Target="../embeddings/oleObject219.bin"/><Relationship Id="rId9" Type="http://schemas.openxmlformats.org/officeDocument/2006/relationships/image" Target="../media/image180.wmf"/><Relationship Id="rId14" Type="http://schemas.openxmlformats.org/officeDocument/2006/relationships/oleObject" Target="../embeddings/oleObject224.bin"/><Relationship Id="rId22" Type="http://schemas.openxmlformats.org/officeDocument/2006/relationships/oleObject" Target="../embeddings/oleObject228.bin"/></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8.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1.wmf"/><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13" Type="http://schemas.openxmlformats.org/officeDocument/2006/relationships/image" Target="../media/image193.wmf"/><Relationship Id="rId18" Type="http://schemas.openxmlformats.org/officeDocument/2006/relationships/oleObject" Target="../embeddings/oleObject237.bin"/><Relationship Id="rId26" Type="http://schemas.openxmlformats.org/officeDocument/2006/relationships/oleObject" Target="../embeddings/oleObject241.bin"/><Relationship Id="rId39" Type="http://schemas.openxmlformats.org/officeDocument/2006/relationships/oleObject" Target="../embeddings/oleObject248.bin"/><Relationship Id="rId21" Type="http://schemas.openxmlformats.org/officeDocument/2006/relationships/image" Target="../media/image197.wmf"/><Relationship Id="rId34" Type="http://schemas.openxmlformats.org/officeDocument/2006/relationships/oleObject" Target="../embeddings/oleObject245.bin"/><Relationship Id="rId7" Type="http://schemas.openxmlformats.org/officeDocument/2006/relationships/image" Target="../media/image190.wmf"/><Relationship Id="rId12" Type="http://schemas.openxmlformats.org/officeDocument/2006/relationships/oleObject" Target="../embeddings/oleObject234.bin"/><Relationship Id="rId17" Type="http://schemas.openxmlformats.org/officeDocument/2006/relationships/image" Target="../media/image195.wmf"/><Relationship Id="rId25" Type="http://schemas.openxmlformats.org/officeDocument/2006/relationships/image" Target="../media/image199.wmf"/><Relationship Id="rId33" Type="http://schemas.openxmlformats.org/officeDocument/2006/relationships/image" Target="../media/image203.wmf"/><Relationship Id="rId38" Type="http://schemas.openxmlformats.org/officeDocument/2006/relationships/image" Target="../media/image188.wmf"/><Relationship Id="rId2" Type="http://schemas.openxmlformats.org/officeDocument/2006/relationships/slideLayout" Target="../slideLayouts/slideLayout5.xml"/><Relationship Id="rId16" Type="http://schemas.openxmlformats.org/officeDocument/2006/relationships/oleObject" Target="../embeddings/oleObject236.bin"/><Relationship Id="rId20" Type="http://schemas.openxmlformats.org/officeDocument/2006/relationships/oleObject" Target="../embeddings/oleObject238.bin"/><Relationship Id="rId29" Type="http://schemas.openxmlformats.org/officeDocument/2006/relationships/image" Target="../media/image201.wmf"/><Relationship Id="rId1" Type="http://schemas.openxmlformats.org/officeDocument/2006/relationships/vmlDrawing" Target="../drawings/vmlDrawing36.vml"/><Relationship Id="rId6" Type="http://schemas.openxmlformats.org/officeDocument/2006/relationships/oleObject" Target="../embeddings/oleObject231.bin"/><Relationship Id="rId11" Type="http://schemas.openxmlformats.org/officeDocument/2006/relationships/image" Target="../media/image192.wmf"/><Relationship Id="rId24" Type="http://schemas.openxmlformats.org/officeDocument/2006/relationships/oleObject" Target="../embeddings/oleObject240.bin"/><Relationship Id="rId32" Type="http://schemas.openxmlformats.org/officeDocument/2006/relationships/oleObject" Target="../embeddings/oleObject244.bin"/><Relationship Id="rId37" Type="http://schemas.openxmlformats.org/officeDocument/2006/relationships/oleObject" Target="../embeddings/oleObject247.bin"/><Relationship Id="rId40" Type="http://schemas.openxmlformats.org/officeDocument/2006/relationships/image" Target="../media/image205.wmf"/><Relationship Id="rId5" Type="http://schemas.openxmlformats.org/officeDocument/2006/relationships/image" Target="../media/image189.wmf"/><Relationship Id="rId15" Type="http://schemas.openxmlformats.org/officeDocument/2006/relationships/image" Target="../media/image194.wmf"/><Relationship Id="rId23" Type="http://schemas.openxmlformats.org/officeDocument/2006/relationships/image" Target="../media/image198.wmf"/><Relationship Id="rId28" Type="http://schemas.openxmlformats.org/officeDocument/2006/relationships/oleObject" Target="../embeddings/oleObject242.bin"/><Relationship Id="rId36" Type="http://schemas.openxmlformats.org/officeDocument/2006/relationships/oleObject" Target="../embeddings/oleObject246.bin"/><Relationship Id="rId10" Type="http://schemas.openxmlformats.org/officeDocument/2006/relationships/oleObject" Target="../embeddings/oleObject233.bin"/><Relationship Id="rId19" Type="http://schemas.openxmlformats.org/officeDocument/2006/relationships/image" Target="../media/image196.wmf"/><Relationship Id="rId31" Type="http://schemas.openxmlformats.org/officeDocument/2006/relationships/image" Target="../media/image202.wmf"/><Relationship Id="rId4" Type="http://schemas.openxmlformats.org/officeDocument/2006/relationships/oleObject" Target="../embeddings/oleObject230.bin"/><Relationship Id="rId9" Type="http://schemas.openxmlformats.org/officeDocument/2006/relationships/image" Target="../media/image191.wmf"/><Relationship Id="rId14" Type="http://schemas.openxmlformats.org/officeDocument/2006/relationships/oleObject" Target="../embeddings/oleObject235.bin"/><Relationship Id="rId22" Type="http://schemas.openxmlformats.org/officeDocument/2006/relationships/oleObject" Target="../embeddings/oleObject239.bin"/><Relationship Id="rId27" Type="http://schemas.openxmlformats.org/officeDocument/2006/relationships/image" Target="../media/image200.wmf"/><Relationship Id="rId30" Type="http://schemas.openxmlformats.org/officeDocument/2006/relationships/oleObject" Target="../embeddings/oleObject243.bin"/><Relationship Id="rId35" Type="http://schemas.openxmlformats.org/officeDocument/2006/relationships/image" Target="../media/image204.wmf"/><Relationship Id="rId8" Type="http://schemas.openxmlformats.org/officeDocument/2006/relationships/oleObject" Target="../embeddings/oleObject232.bin"/><Relationship Id="rId3" Type="http://schemas.openxmlformats.org/officeDocument/2006/relationships/image" Target="../media/image177.png"/></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253.bin"/><Relationship Id="rId18" Type="http://schemas.openxmlformats.org/officeDocument/2006/relationships/image" Target="../media/image212.wmf"/><Relationship Id="rId26" Type="http://schemas.openxmlformats.org/officeDocument/2006/relationships/image" Target="../media/image216.wmf"/><Relationship Id="rId39" Type="http://schemas.openxmlformats.org/officeDocument/2006/relationships/oleObject" Target="../embeddings/oleObject266.bin"/><Relationship Id="rId21" Type="http://schemas.openxmlformats.org/officeDocument/2006/relationships/oleObject" Target="../embeddings/oleObject257.bin"/><Relationship Id="rId34" Type="http://schemas.openxmlformats.org/officeDocument/2006/relationships/image" Target="../media/image220.wmf"/><Relationship Id="rId42" Type="http://schemas.openxmlformats.org/officeDocument/2006/relationships/image" Target="../media/image224.wmf"/><Relationship Id="rId47" Type="http://schemas.openxmlformats.org/officeDocument/2006/relationships/image" Target="../media/image226.wmf"/><Relationship Id="rId50" Type="http://schemas.openxmlformats.org/officeDocument/2006/relationships/oleObject" Target="../embeddings/oleObject272.bin"/><Relationship Id="rId7" Type="http://schemas.openxmlformats.org/officeDocument/2006/relationships/image" Target="../media/image207.wmf"/><Relationship Id="rId2" Type="http://schemas.openxmlformats.org/officeDocument/2006/relationships/slideLayout" Target="../slideLayouts/slideLayout5.xml"/><Relationship Id="rId16" Type="http://schemas.openxmlformats.org/officeDocument/2006/relationships/image" Target="../media/image211.wmf"/><Relationship Id="rId29" Type="http://schemas.openxmlformats.org/officeDocument/2006/relationships/oleObject" Target="../embeddings/oleObject261.bin"/><Relationship Id="rId11" Type="http://schemas.openxmlformats.org/officeDocument/2006/relationships/oleObject" Target="../embeddings/oleObject252.bin"/><Relationship Id="rId24" Type="http://schemas.openxmlformats.org/officeDocument/2006/relationships/image" Target="../media/image215.wmf"/><Relationship Id="rId32" Type="http://schemas.openxmlformats.org/officeDocument/2006/relationships/image" Target="../media/image219.wmf"/><Relationship Id="rId37" Type="http://schemas.openxmlformats.org/officeDocument/2006/relationships/oleObject" Target="../embeddings/oleObject265.bin"/><Relationship Id="rId40" Type="http://schemas.openxmlformats.org/officeDocument/2006/relationships/image" Target="../media/image223.wmf"/><Relationship Id="rId45" Type="http://schemas.openxmlformats.org/officeDocument/2006/relationships/oleObject" Target="../embeddings/oleObject269.bin"/><Relationship Id="rId53" Type="http://schemas.openxmlformats.org/officeDocument/2006/relationships/image" Target="../media/image229.wmf"/><Relationship Id="rId5" Type="http://schemas.openxmlformats.org/officeDocument/2006/relationships/image" Target="../media/image206.wmf"/><Relationship Id="rId10" Type="http://schemas.openxmlformats.org/officeDocument/2006/relationships/image" Target="../media/image231.png"/><Relationship Id="rId19" Type="http://schemas.openxmlformats.org/officeDocument/2006/relationships/oleObject" Target="../embeddings/oleObject256.bin"/><Relationship Id="rId31" Type="http://schemas.openxmlformats.org/officeDocument/2006/relationships/oleObject" Target="../embeddings/oleObject262.bin"/><Relationship Id="rId44" Type="http://schemas.openxmlformats.org/officeDocument/2006/relationships/image" Target="../media/image225.wmf"/><Relationship Id="rId52" Type="http://schemas.openxmlformats.org/officeDocument/2006/relationships/oleObject" Target="../embeddings/oleObject273.bin"/><Relationship Id="rId4" Type="http://schemas.openxmlformats.org/officeDocument/2006/relationships/oleObject" Target="../embeddings/oleObject249.bin"/><Relationship Id="rId9" Type="http://schemas.openxmlformats.org/officeDocument/2006/relationships/image" Target="../media/image208.wmf"/><Relationship Id="rId14" Type="http://schemas.openxmlformats.org/officeDocument/2006/relationships/image" Target="../media/image210.wmf"/><Relationship Id="rId22" Type="http://schemas.openxmlformats.org/officeDocument/2006/relationships/image" Target="../media/image214.wmf"/><Relationship Id="rId27" Type="http://schemas.openxmlformats.org/officeDocument/2006/relationships/oleObject" Target="../embeddings/oleObject260.bin"/><Relationship Id="rId30" Type="http://schemas.openxmlformats.org/officeDocument/2006/relationships/image" Target="../media/image218.wmf"/><Relationship Id="rId35" Type="http://schemas.openxmlformats.org/officeDocument/2006/relationships/oleObject" Target="../embeddings/oleObject264.bin"/><Relationship Id="rId43" Type="http://schemas.openxmlformats.org/officeDocument/2006/relationships/oleObject" Target="../embeddings/oleObject268.bin"/><Relationship Id="rId48" Type="http://schemas.openxmlformats.org/officeDocument/2006/relationships/oleObject" Target="../embeddings/oleObject271.bin"/><Relationship Id="rId8" Type="http://schemas.openxmlformats.org/officeDocument/2006/relationships/oleObject" Target="../embeddings/oleObject251.bin"/><Relationship Id="rId51" Type="http://schemas.openxmlformats.org/officeDocument/2006/relationships/image" Target="../media/image228.wmf"/><Relationship Id="rId3" Type="http://schemas.openxmlformats.org/officeDocument/2006/relationships/image" Target="../media/image230.png"/><Relationship Id="rId12" Type="http://schemas.openxmlformats.org/officeDocument/2006/relationships/image" Target="../media/image209.wmf"/><Relationship Id="rId17" Type="http://schemas.openxmlformats.org/officeDocument/2006/relationships/oleObject" Target="../embeddings/oleObject255.bin"/><Relationship Id="rId25" Type="http://schemas.openxmlformats.org/officeDocument/2006/relationships/oleObject" Target="../embeddings/oleObject259.bin"/><Relationship Id="rId33" Type="http://schemas.openxmlformats.org/officeDocument/2006/relationships/oleObject" Target="../embeddings/oleObject263.bin"/><Relationship Id="rId38" Type="http://schemas.openxmlformats.org/officeDocument/2006/relationships/image" Target="../media/image222.wmf"/><Relationship Id="rId46" Type="http://schemas.openxmlformats.org/officeDocument/2006/relationships/oleObject" Target="../embeddings/oleObject270.bin"/><Relationship Id="rId20" Type="http://schemas.openxmlformats.org/officeDocument/2006/relationships/image" Target="../media/image213.wmf"/><Relationship Id="rId41" Type="http://schemas.openxmlformats.org/officeDocument/2006/relationships/oleObject" Target="../embeddings/oleObject267.bin"/><Relationship Id="rId54" Type="http://schemas.openxmlformats.org/officeDocument/2006/relationships/oleObject" Target="../embeddings/oleObject274.bin"/><Relationship Id="rId1" Type="http://schemas.openxmlformats.org/officeDocument/2006/relationships/vmlDrawing" Target="../drawings/vmlDrawing37.vml"/><Relationship Id="rId6" Type="http://schemas.openxmlformats.org/officeDocument/2006/relationships/oleObject" Target="../embeddings/oleObject250.bin"/><Relationship Id="rId15" Type="http://schemas.openxmlformats.org/officeDocument/2006/relationships/oleObject" Target="../embeddings/oleObject254.bin"/><Relationship Id="rId23" Type="http://schemas.openxmlformats.org/officeDocument/2006/relationships/oleObject" Target="../embeddings/oleObject258.bin"/><Relationship Id="rId28" Type="http://schemas.openxmlformats.org/officeDocument/2006/relationships/image" Target="../media/image217.wmf"/><Relationship Id="rId36" Type="http://schemas.openxmlformats.org/officeDocument/2006/relationships/image" Target="../media/image221.wmf"/><Relationship Id="rId49" Type="http://schemas.openxmlformats.org/officeDocument/2006/relationships/image" Target="../media/image227.wmf"/></Relationships>
</file>

<file path=ppt/slides/_rels/slide52.xml.rels><?xml version="1.0" encoding="UTF-8" standalone="yes"?>
<Relationships xmlns="http://schemas.openxmlformats.org/package/2006/relationships"><Relationship Id="rId8" Type="http://schemas.openxmlformats.org/officeDocument/2006/relationships/image" Target="../media/image233.wmf"/><Relationship Id="rId3" Type="http://schemas.openxmlformats.org/officeDocument/2006/relationships/image" Target="../media/image236.png"/><Relationship Id="rId7" Type="http://schemas.openxmlformats.org/officeDocument/2006/relationships/oleObject" Target="../embeddings/oleObject277.bin"/><Relationship Id="rId12" Type="http://schemas.openxmlformats.org/officeDocument/2006/relationships/image" Target="../media/image235.wmf"/><Relationship Id="rId2" Type="http://schemas.openxmlformats.org/officeDocument/2006/relationships/slideLayout" Target="../slideLayouts/slideLayout5.xml"/><Relationship Id="rId1" Type="http://schemas.openxmlformats.org/officeDocument/2006/relationships/vmlDrawing" Target="../drawings/vmlDrawing38.vml"/><Relationship Id="rId6" Type="http://schemas.openxmlformats.org/officeDocument/2006/relationships/oleObject" Target="../embeddings/oleObject276.bin"/><Relationship Id="rId11" Type="http://schemas.openxmlformats.org/officeDocument/2006/relationships/oleObject" Target="../embeddings/oleObject279.bin"/><Relationship Id="rId5" Type="http://schemas.openxmlformats.org/officeDocument/2006/relationships/image" Target="../media/image232.wmf"/><Relationship Id="rId10" Type="http://schemas.openxmlformats.org/officeDocument/2006/relationships/image" Target="../media/image234.wmf"/><Relationship Id="rId4" Type="http://schemas.openxmlformats.org/officeDocument/2006/relationships/oleObject" Target="../embeddings/oleObject275.bin"/><Relationship Id="rId9" Type="http://schemas.openxmlformats.org/officeDocument/2006/relationships/oleObject" Target="../embeddings/oleObject278.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83.bin"/><Relationship Id="rId13" Type="http://schemas.openxmlformats.org/officeDocument/2006/relationships/image" Target="../media/image240.wmf"/><Relationship Id="rId18" Type="http://schemas.openxmlformats.org/officeDocument/2006/relationships/oleObject" Target="../embeddings/oleObject288.bin"/><Relationship Id="rId26" Type="http://schemas.openxmlformats.org/officeDocument/2006/relationships/oleObject" Target="../embeddings/oleObject292.bin"/><Relationship Id="rId3" Type="http://schemas.openxmlformats.org/officeDocument/2006/relationships/oleObject" Target="../embeddings/oleObject280.bin"/><Relationship Id="rId21" Type="http://schemas.openxmlformats.org/officeDocument/2006/relationships/image" Target="../media/image244.wmf"/><Relationship Id="rId7" Type="http://schemas.openxmlformats.org/officeDocument/2006/relationships/image" Target="../media/image237.wmf"/><Relationship Id="rId12" Type="http://schemas.openxmlformats.org/officeDocument/2006/relationships/oleObject" Target="../embeddings/oleObject285.bin"/><Relationship Id="rId17" Type="http://schemas.openxmlformats.org/officeDocument/2006/relationships/image" Target="../media/image242.wmf"/><Relationship Id="rId25" Type="http://schemas.openxmlformats.org/officeDocument/2006/relationships/image" Target="../media/image246.wmf"/><Relationship Id="rId2" Type="http://schemas.openxmlformats.org/officeDocument/2006/relationships/slideLayout" Target="../slideLayouts/slideLayout5.xml"/><Relationship Id="rId16" Type="http://schemas.openxmlformats.org/officeDocument/2006/relationships/oleObject" Target="../embeddings/oleObject287.bin"/><Relationship Id="rId20" Type="http://schemas.openxmlformats.org/officeDocument/2006/relationships/oleObject" Target="../embeddings/oleObject289.bin"/><Relationship Id="rId1" Type="http://schemas.openxmlformats.org/officeDocument/2006/relationships/vmlDrawing" Target="../drawings/vmlDrawing39.vml"/><Relationship Id="rId6" Type="http://schemas.openxmlformats.org/officeDocument/2006/relationships/oleObject" Target="../embeddings/oleObject282.bin"/><Relationship Id="rId11" Type="http://schemas.openxmlformats.org/officeDocument/2006/relationships/image" Target="../media/image239.wmf"/><Relationship Id="rId24" Type="http://schemas.openxmlformats.org/officeDocument/2006/relationships/oleObject" Target="../embeddings/oleObject291.bin"/><Relationship Id="rId5" Type="http://schemas.openxmlformats.org/officeDocument/2006/relationships/oleObject" Target="../embeddings/oleObject281.bin"/><Relationship Id="rId15" Type="http://schemas.openxmlformats.org/officeDocument/2006/relationships/image" Target="../media/image241.wmf"/><Relationship Id="rId23" Type="http://schemas.openxmlformats.org/officeDocument/2006/relationships/image" Target="../media/image245.wmf"/><Relationship Id="rId10" Type="http://schemas.openxmlformats.org/officeDocument/2006/relationships/oleObject" Target="../embeddings/oleObject284.bin"/><Relationship Id="rId19" Type="http://schemas.openxmlformats.org/officeDocument/2006/relationships/image" Target="../media/image243.wmf"/><Relationship Id="rId4" Type="http://schemas.openxmlformats.org/officeDocument/2006/relationships/image" Target="../media/image232.wmf"/><Relationship Id="rId9" Type="http://schemas.openxmlformats.org/officeDocument/2006/relationships/image" Target="../media/image238.wmf"/><Relationship Id="rId14" Type="http://schemas.openxmlformats.org/officeDocument/2006/relationships/oleObject" Target="../embeddings/oleObject286.bin"/><Relationship Id="rId22" Type="http://schemas.openxmlformats.org/officeDocument/2006/relationships/oleObject" Target="../embeddings/oleObject290.bin"/><Relationship Id="rId27" Type="http://schemas.openxmlformats.org/officeDocument/2006/relationships/image" Target="../media/image24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48.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51.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4.bin"/><Relationship Id="rId18" Type="http://schemas.openxmlformats.org/officeDocument/2006/relationships/oleObject" Target="../embeddings/oleObject19.bin"/><Relationship Id="rId26" Type="http://schemas.openxmlformats.org/officeDocument/2006/relationships/oleObject" Target="../embeddings/oleObject27.bin"/><Relationship Id="rId3" Type="http://schemas.openxmlformats.org/officeDocument/2006/relationships/oleObject" Target="../embeddings/oleObject9.bin"/><Relationship Id="rId21" Type="http://schemas.openxmlformats.org/officeDocument/2006/relationships/oleObject" Target="../embeddings/oleObject22.bin"/><Relationship Id="rId7" Type="http://schemas.openxmlformats.org/officeDocument/2006/relationships/oleObject" Target="../embeddings/oleObject11.bin"/><Relationship Id="rId12" Type="http://schemas.openxmlformats.org/officeDocument/2006/relationships/image" Target="../media/image8.wmf"/><Relationship Id="rId17" Type="http://schemas.openxmlformats.org/officeDocument/2006/relationships/oleObject" Target="../embeddings/oleObject18.bin"/><Relationship Id="rId25" Type="http://schemas.openxmlformats.org/officeDocument/2006/relationships/oleObject" Target="../embeddings/oleObject26.bin"/><Relationship Id="rId2" Type="http://schemas.openxmlformats.org/officeDocument/2006/relationships/slideLayout" Target="../slideLayouts/slideLayout3.xml"/><Relationship Id="rId16" Type="http://schemas.openxmlformats.org/officeDocument/2006/relationships/oleObject" Target="../embeddings/oleObject17.bin"/><Relationship Id="rId20" Type="http://schemas.openxmlformats.org/officeDocument/2006/relationships/oleObject" Target="../embeddings/oleObject21.bin"/><Relationship Id="rId29" Type="http://schemas.openxmlformats.org/officeDocument/2006/relationships/oleObject" Target="../embeddings/oleObject30.bin"/><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13.bin"/><Relationship Id="rId24" Type="http://schemas.openxmlformats.org/officeDocument/2006/relationships/oleObject" Target="../embeddings/oleObject25.bin"/><Relationship Id="rId5" Type="http://schemas.openxmlformats.org/officeDocument/2006/relationships/oleObject" Target="../embeddings/oleObject10.bin"/><Relationship Id="rId15" Type="http://schemas.openxmlformats.org/officeDocument/2006/relationships/oleObject" Target="../embeddings/oleObject16.bin"/><Relationship Id="rId23" Type="http://schemas.openxmlformats.org/officeDocument/2006/relationships/oleObject" Target="../embeddings/oleObject24.bin"/><Relationship Id="rId28" Type="http://schemas.openxmlformats.org/officeDocument/2006/relationships/oleObject" Target="../embeddings/oleObject29.bin"/><Relationship Id="rId10" Type="http://schemas.openxmlformats.org/officeDocument/2006/relationships/image" Target="../media/image7.wmf"/><Relationship Id="rId19" Type="http://schemas.openxmlformats.org/officeDocument/2006/relationships/oleObject" Target="../embeddings/oleObject20.bin"/><Relationship Id="rId31" Type="http://schemas.openxmlformats.org/officeDocument/2006/relationships/oleObject" Target="../embeddings/oleObject32.bin"/><Relationship Id="rId4" Type="http://schemas.openxmlformats.org/officeDocument/2006/relationships/image" Target="../media/image4.wmf"/><Relationship Id="rId9" Type="http://schemas.openxmlformats.org/officeDocument/2006/relationships/oleObject" Target="../embeddings/oleObject12.bin"/><Relationship Id="rId14" Type="http://schemas.openxmlformats.org/officeDocument/2006/relationships/oleObject" Target="../embeddings/oleObject15.bin"/><Relationship Id="rId22" Type="http://schemas.openxmlformats.org/officeDocument/2006/relationships/oleObject" Target="../embeddings/oleObject23.bin"/><Relationship Id="rId27" Type="http://schemas.openxmlformats.org/officeDocument/2006/relationships/oleObject" Target="../embeddings/oleObject28.bin"/><Relationship Id="rId30" Type="http://schemas.openxmlformats.org/officeDocument/2006/relationships/oleObject" Target="../embeddings/oleObject3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5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254.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34.bin"/><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93.bin"/><Relationship Id="rId2" Type="http://schemas.openxmlformats.org/officeDocument/2006/relationships/slideLayout" Target="../slideLayouts/slideLayout14.xml"/><Relationship Id="rId1" Type="http://schemas.openxmlformats.org/officeDocument/2006/relationships/vmlDrawing" Target="../drawings/vmlDrawing40.vml"/><Relationship Id="rId4" Type="http://schemas.openxmlformats.org/officeDocument/2006/relationships/image" Target="../media/image255.pn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94.bin"/><Relationship Id="rId2" Type="http://schemas.openxmlformats.org/officeDocument/2006/relationships/slideLayout" Target="../slideLayouts/slideLayout5.xml"/><Relationship Id="rId1" Type="http://schemas.openxmlformats.org/officeDocument/2006/relationships/vmlDrawing" Target="../drawings/vmlDrawing41.vml"/><Relationship Id="rId4" Type="http://schemas.openxmlformats.org/officeDocument/2006/relationships/image" Target="../media/image256.png"/></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95.bin"/><Relationship Id="rId2" Type="http://schemas.openxmlformats.org/officeDocument/2006/relationships/slideLayout" Target="../slideLayouts/slideLayout5.xml"/><Relationship Id="rId1" Type="http://schemas.openxmlformats.org/officeDocument/2006/relationships/vmlDrawing" Target="../drawings/vmlDrawing42.vml"/><Relationship Id="rId4" Type="http://schemas.openxmlformats.org/officeDocument/2006/relationships/image" Target="../media/image25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13.xml"/><Relationship Id="rId1" Type="http://schemas.openxmlformats.org/officeDocument/2006/relationships/vmlDrawing" Target="../drawings/vmlDrawing43.vml"/><Relationship Id="rId6" Type="http://schemas.openxmlformats.org/officeDocument/2006/relationships/image" Target="../media/image259.png"/><Relationship Id="rId5" Type="http://schemas.openxmlformats.org/officeDocument/2006/relationships/oleObject" Target="../embeddings/oleObject297.bin"/><Relationship Id="rId4" Type="http://schemas.openxmlformats.org/officeDocument/2006/relationships/image" Target="../media/image258.png"/></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37.bin"/><Relationship Id="rId4" Type="http://schemas.openxmlformats.org/officeDocument/2006/relationships/image" Target="../media/image12.wmf"/><Relationship Id="rId9" Type="http://schemas.openxmlformats.org/officeDocument/2006/relationships/image" Target="../media/image15.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98.bin"/><Relationship Id="rId2" Type="http://schemas.openxmlformats.org/officeDocument/2006/relationships/slideLayout" Target="../slideLayouts/slideLayout14.xml"/><Relationship Id="rId1" Type="http://schemas.openxmlformats.org/officeDocument/2006/relationships/vmlDrawing" Target="../drawings/vmlDrawing44.vml"/><Relationship Id="rId6" Type="http://schemas.openxmlformats.org/officeDocument/2006/relationships/image" Target="../media/image262.wmf"/><Relationship Id="rId5" Type="http://schemas.openxmlformats.org/officeDocument/2006/relationships/image" Target="../media/image261.wmf"/><Relationship Id="rId4" Type="http://schemas.openxmlformats.org/officeDocument/2006/relationships/image" Target="../media/image26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64.emf"/><Relationship Id="rId2" Type="http://schemas.openxmlformats.org/officeDocument/2006/relationships/image" Target="../media/image263.emf"/><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99.bin"/><Relationship Id="rId2" Type="http://schemas.openxmlformats.org/officeDocument/2006/relationships/slideLayout" Target="../slideLayouts/slideLayout14.xml"/><Relationship Id="rId1" Type="http://schemas.openxmlformats.org/officeDocument/2006/relationships/vmlDrawing" Target="../drawings/vmlDrawing45.vml"/><Relationship Id="rId4" Type="http://schemas.openxmlformats.org/officeDocument/2006/relationships/image" Target="../media/image265.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26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40.bin"/><Relationship Id="rId4" Type="http://schemas.openxmlformats.org/officeDocument/2006/relationships/image" Target="../media/image16.wmf"/></Relationships>
</file>

<file path=ppt/slides/_rels/slide90.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69.png"/><Relationship Id="rId2" Type="http://schemas.openxmlformats.org/officeDocument/2006/relationships/image" Target="../media/image268.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ChangeArrowheads="1"/>
          </p:cNvSpPr>
          <p:nvPr/>
        </p:nvSpPr>
        <p:spPr bwMode="auto">
          <a:xfrm>
            <a:off x="0" y="1628775"/>
            <a:ext cx="9144000" cy="1368425"/>
          </a:xfrm>
          <a:prstGeom prst="rect">
            <a:avLst/>
          </a:prstGeom>
          <a:solidFill>
            <a:srgbClr val="000066"/>
          </a:solidFill>
          <a:ln w="9525" algn="ctr">
            <a:noFill/>
            <a:miter lim="800000"/>
            <a:headEnd/>
            <a:tailEnd/>
          </a:ln>
        </p:spPr>
        <p:txBody>
          <a:bodyPr anchor="ctr" anchorCtr="1"/>
          <a:lstStyle/>
          <a:p>
            <a:r>
              <a:rPr lang="zh-CN" altLang="en-US" sz="4000" b="1" dirty="0">
                <a:solidFill>
                  <a:srgbClr val="FFFF00"/>
                </a:solidFill>
                <a:latin typeface="Calibri" pitchFamily="34" charset="0"/>
              </a:rPr>
              <a:t>第四章  电化学阻抗谱技术与数据解析</a:t>
            </a:r>
            <a:endParaRPr lang="zh-CN" altLang="en-US" sz="4000" dirty="0">
              <a:solidFill>
                <a:srgbClr val="FFFF00"/>
              </a:solidFill>
              <a:latin typeface="黑体" pitchFamily="49" charset="-122"/>
              <a:ea typeface="黑体" pitchFamily="49" charset="-122"/>
            </a:endParaRPr>
          </a:p>
        </p:txBody>
      </p:sp>
      <p:sp>
        <p:nvSpPr>
          <p:cNvPr id="23554" name="Text Box 3"/>
          <p:cNvSpPr txBox="1">
            <a:spLocks noChangeArrowheads="1"/>
          </p:cNvSpPr>
          <p:nvPr/>
        </p:nvSpPr>
        <p:spPr bwMode="auto">
          <a:xfrm>
            <a:off x="0" y="0"/>
            <a:ext cx="9144000" cy="1192213"/>
          </a:xfrm>
          <a:prstGeom prst="rect">
            <a:avLst/>
          </a:prstGeom>
          <a:solidFill>
            <a:schemeClr val="bg1"/>
          </a:solidFill>
          <a:ln w="9525">
            <a:noFill/>
            <a:miter lim="800000"/>
            <a:headEnd/>
            <a:tailEnd/>
          </a:ln>
        </p:spPr>
        <p:txBody>
          <a:bodyPr>
            <a:spAutoFit/>
          </a:bodyPr>
          <a:lstStyle/>
          <a:p>
            <a:pPr>
              <a:spcBef>
                <a:spcPct val="50000"/>
              </a:spcBef>
            </a:pPr>
            <a:endParaRPr lang="zh-CN" altLang="en-US"/>
          </a:p>
          <a:p>
            <a:pPr>
              <a:spcBef>
                <a:spcPct val="50000"/>
              </a:spcBef>
            </a:pPr>
            <a:endParaRPr lang="zh-CN" altLang="en-US"/>
          </a:p>
          <a:p>
            <a:pPr>
              <a:spcBef>
                <a:spcPct val="50000"/>
              </a:spcBef>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457200" y="0"/>
            <a:ext cx="8229600" cy="981075"/>
          </a:xfrm>
        </p:spPr>
        <p:txBody>
          <a:bodyPr/>
          <a:lstStyle/>
          <a:p>
            <a:pPr marL="1117600" indent="-1117600"/>
            <a:r>
              <a:rPr lang="zh-CN" altLang="en-US" b="1">
                <a:solidFill>
                  <a:srgbClr val="F7FC28"/>
                </a:solidFill>
              </a:rPr>
              <a:t>电解池等效电路分析</a:t>
            </a:r>
          </a:p>
        </p:txBody>
      </p:sp>
      <p:sp>
        <p:nvSpPr>
          <p:cNvPr id="29698" name="Rectangle 3"/>
          <p:cNvSpPr>
            <a:spLocks noGrp="1"/>
          </p:cNvSpPr>
          <p:nvPr>
            <p:ph type="body" idx="1"/>
          </p:nvPr>
        </p:nvSpPr>
        <p:spPr>
          <a:xfrm>
            <a:off x="468313" y="1268413"/>
            <a:ext cx="8229600" cy="4857750"/>
          </a:xfrm>
        </p:spPr>
        <p:txBody>
          <a:bodyPr/>
          <a:lstStyle/>
          <a:p>
            <a:pPr marL="609600" indent="-609600">
              <a:buFont typeface="Arial" charset="0"/>
              <a:buNone/>
            </a:pPr>
            <a:r>
              <a:rPr lang="zh-CN" altLang="en-US" b="1">
                <a:solidFill>
                  <a:schemeClr val="hlink"/>
                </a:solidFill>
              </a:rPr>
              <a:t>电解池等效电路的简化</a:t>
            </a:r>
          </a:p>
          <a:p>
            <a:pPr marL="609600" indent="-609600">
              <a:buFont typeface="Arial" charset="0"/>
              <a:buNone/>
            </a:pPr>
            <a:endParaRPr lang="zh-CN" altLang="en-US" b="1">
              <a:solidFill>
                <a:schemeClr val="hlink"/>
              </a:solidFill>
            </a:endParaRPr>
          </a:p>
          <a:p>
            <a:pPr marL="609600" indent="-609600">
              <a:buFont typeface="Arial" charset="0"/>
              <a:buNone/>
            </a:pPr>
            <a:r>
              <a:rPr lang="en-US" altLang="zh-CN" b="1"/>
              <a:t>1.</a:t>
            </a:r>
            <a:r>
              <a:rPr lang="zh-CN" altLang="en-US" b="1"/>
              <a:t>实际测量体系中可忽略不计</a:t>
            </a:r>
            <a:r>
              <a:rPr lang="en-US" altLang="zh-CN" b="1"/>
              <a:t>C</a:t>
            </a:r>
            <a:r>
              <a:rPr lang="en-US" altLang="zh-CN" b="1" baseline="-25000"/>
              <a:t>AB</a:t>
            </a:r>
            <a:r>
              <a:rPr lang="zh-CN" altLang="en-US" b="1"/>
              <a:t>、</a:t>
            </a:r>
            <a:r>
              <a:rPr lang="en-US" altLang="zh-CN" b="1"/>
              <a:t>R</a:t>
            </a:r>
            <a:r>
              <a:rPr lang="en-US" altLang="zh-CN" b="1" baseline="-25000"/>
              <a:t>A</a:t>
            </a:r>
            <a:r>
              <a:rPr lang="zh-CN" altLang="en-US" b="1"/>
              <a:t>、</a:t>
            </a:r>
            <a:r>
              <a:rPr lang="en-US" altLang="zh-CN" b="1"/>
              <a:t>R</a:t>
            </a:r>
            <a:r>
              <a:rPr lang="en-US" altLang="zh-CN" b="1" baseline="-25000"/>
              <a:t>B</a:t>
            </a:r>
            <a:r>
              <a:rPr lang="en-US" altLang="zh-CN"/>
              <a:t> </a:t>
            </a:r>
          </a:p>
        </p:txBody>
      </p:sp>
      <p:pic>
        <p:nvPicPr>
          <p:cNvPr id="29699" name="Picture 4"/>
          <p:cNvPicPr>
            <a:picLocks noChangeAspect="1" noChangeArrowheads="1"/>
          </p:cNvPicPr>
          <p:nvPr/>
        </p:nvPicPr>
        <p:blipFill>
          <a:blip r:embed="rId2"/>
          <a:srcRect/>
          <a:stretch>
            <a:fillRect/>
          </a:stretch>
        </p:blipFill>
        <p:spPr bwMode="auto">
          <a:xfrm>
            <a:off x="1835150" y="3573463"/>
            <a:ext cx="5832475" cy="1573212"/>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body" idx="1"/>
          </p:nvPr>
        </p:nvSpPr>
        <p:spPr>
          <a:xfrm>
            <a:off x="323850" y="1412875"/>
            <a:ext cx="8540750" cy="4454525"/>
          </a:xfrm>
        </p:spPr>
        <p:txBody>
          <a:bodyPr/>
          <a:lstStyle/>
          <a:p>
            <a:pPr marL="609600" indent="-609600">
              <a:buFont typeface="Wingdings" pitchFamily="2" charset="2"/>
              <a:buAutoNum type="arabicPeriod" startAt="2"/>
            </a:pPr>
            <a:r>
              <a:rPr lang="zh-CN" altLang="en-US" b="1"/>
              <a:t>为突出研究电极界面阻抗，可采取措施以略去辅助电极界面阻抗，即“辅”采用大面积铂电极→大面积。相当于“辅”为短路，所测得的实际等效电路阻抗只反映“研”界面阻抗与</a:t>
            </a:r>
            <a:r>
              <a:rPr lang="en-US" altLang="zh-CN" b="1"/>
              <a:t>R</a:t>
            </a:r>
            <a:r>
              <a:rPr lang="en-US" altLang="zh-CN" b="1" baseline="-25000"/>
              <a:t>l</a:t>
            </a:r>
            <a:r>
              <a:rPr lang="en-US" altLang="zh-CN" b="1"/>
              <a:t> </a:t>
            </a:r>
            <a:r>
              <a:rPr lang="zh-CN" altLang="en-US" b="1"/>
              <a:t>：</a:t>
            </a:r>
          </a:p>
        </p:txBody>
      </p:sp>
      <p:pic>
        <p:nvPicPr>
          <p:cNvPr id="30722" name="Picture 3"/>
          <p:cNvPicPr>
            <a:picLocks noChangeAspect="1" noChangeArrowheads="1"/>
          </p:cNvPicPr>
          <p:nvPr/>
        </p:nvPicPr>
        <p:blipFill>
          <a:blip r:embed="rId2"/>
          <a:srcRect/>
          <a:stretch>
            <a:fillRect/>
          </a:stretch>
        </p:blipFill>
        <p:spPr bwMode="auto">
          <a:xfrm>
            <a:off x="2268538" y="4292600"/>
            <a:ext cx="5040312" cy="1195388"/>
          </a:xfrm>
          <a:prstGeom prst="rect">
            <a:avLst/>
          </a:prstGeom>
          <a:noFill/>
          <a:ln w="9525">
            <a:noFill/>
            <a:miter lim="800000"/>
            <a:headEnd/>
            <a:tailEnd/>
          </a:ln>
        </p:spPr>
      </p:pic>
      <p:sp>
        <p:nvSpPr>
          <p:cNvPr id="30723" name="Rectangle 4"/>
          <p:cNvSpPr>
            <a:spLocks noChangeArrowheads="1"/>
          </p:cNvSpPr>
          <p:nvPr/>
        </p:nvSpPr>
        <p:spPr bwMode="auto">
          <a:xfrm>
            <a:off x="1979613" y="46038"/>
            <a:ext cx="5616575" cy="701675"/>
          </a:xfrm>
          <a:prstGeom prst="rect">
            <a:avLst/>
          </a:prstGeom>
          <a:noFill/>
          <a:ln w="9525">
            <a:noFill/>
            <a:miter lim="800000"/>
            <a:headEnd/>
            <a:tailEnd/>
          </a:ln>
        </p:spPr>
        <p:txBody>
          <a:bodyPr>
            <a:spAutoFit/>
          </a:bodyPr>
          <a:lstStyle/>
          <a:p>
            <a:pPr algn="ctr"/>
            <a:r>
              <a:rPr lang="zh-CN" altLang="en-US" sz="4000" b="1">
                <a:solidFill>
                  <a:srgbClr val="F7FC28"/>
                </a:solidFill>
              </a:rPr>
              <a:t>电解池等效电路分析</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body" idx="1"/>
          </p:nvPr>
        </p:nvSpPr>
        <p:spPr>
          <a:xfrm>
            <a:off x="304800" y="1773238"/>
            <a:ext cx="8540750" cy="4094162"/>
          </a:xfrm>
        </p:spPr>
        <p:txBody>
          <a:bodyPr/>
          <a:lstStyle/>
          <a:p>
            <a:pPr marL="609600" indent="-609600">
              <a:buFont typeface="Wingdings" pitchFamily="2" charset="2"/>
              <a:buAutoNum type="arabicPeriod" startAt="3"/>
            </a:pPr>
            <a:r>
              <a:rPr lang="zh-CN" altLang="en-US" b="1"/>
              <a:t>为研究溶液电阻，可进一步略去“研”界面阻抗</a:t>
            </a:r>
            <a:r>
              <a:rPr lang="en-US" altLang="zh-CN" b="1"/>
              <a:t>—</a:t>
            </a:r>
            <a:r>
              <a:rPr lang="zh-CN" altLang="en-US" b="1"/>
              <a:t>也采用大面积铂黑电极（即电导池），使“研”为短路：</a:t>
            </a:r>
          </a:p>
        </p:txBody>
      </p:sp>
      <p:pic>
        <p:nvPicPr>
          <p:cNvPr id="31746" name="Picture 3"/>
          <p:cNvPicPr>
            <a:picLocks noChangeAspect="1" noChangeArrowheads="1"/>
          </p:cNvPicPr>
          <p:nvPr/>
        </p:nvPicPr>
        <p:blipFill>
          <a:blip r:embed="rId2"/>
          <a:srcRect/>
          <a:stretch>
            <a:fillRect/>
          </a:stretch>
        </p:blipFill>
        <p:spPr bwMode="auto">
          <a:xfrm>
            <a:off x="2555875" y="3716338"/>
            <a:ext cx="4248150" cy="1074737"/>
          </a:xfrm>
          <a:prstGeom prst="rect">
            <a:avLst/>
          </a:prstGeom>
          <a:noFill/>
          <a:ln w="9525">
            <a:noFill/>
            <a:miter lim="800000"/>
            <a:headEnd/>
            <a:tailEnd/>
          </a:ln>
        </p:spPr>
      </p:pic>
      <p:sp>
        <p:nvSpPr>
          <p:cNvPr id="31747" name="Rectangle 4"/>
          <p:cNvSpPr>
            <a:spLocks noChangeArrowheads="1"/>
          </p:cNvSpPr>
          <p:nvPr/>
        </p:nvSpPr>
        <p:spPr bwMode="auto">
          <a:xfrm>
            <a:off x="1763713" y="0"/>
            <a:ext cx="5761037" cy="701675"/>
          </a:xfrm>
          <a:prstGeom prst="rect">
            <a:avLst/>
          </a:prstGeom>
          <a:noFill/>
          <a:ln w="9525">
            <a:noFill/>
            <a:miter lim="800000"/>
            <a:headEnd/>
            <a:tailEnd/>
          </a:ln>
        </p:spPr>
        <p:txBody>
          <a:bodyPr>
            <a:spAutoFit/>
          </a:bodyPr>
          <a:lstStyle/>
          <a:p>
            <a:r>
              <a:rPr lang="zh-CN" altLang="en-US" sz="4000" b="1">
                <a:solidFill>
                  <a:srgbClr val="F7FC28"/>
                </a:solidFill>
              </a:rPr>
              <a:t>电解池等效电路分析</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Rectangle 2"/>
          <p:cNvSpPr>
            <a:spLocks noGrp="1"/>
          </p:cNvSpPr>
          <p:nvPr>
            <p:ph type="body" idx="1"/>
          </p:nvPr>
        </p:nvSpPr>
        <p:spPr>
          <a:xfrm>
            <a:off x="304800" y="1268413"/>
            <a:ext cx="8540750" cy="4598987"/>
          </a:xfrm>
        </p:spPr>
        <p:txBody>
          <a:bodyPr/>
          <a:lstStyle/>
          <a:p>
            <a:pPr marL="609600" indent="-609600">
              <a:buFont typeface="Wingdings" pitchFamily="2" charset="2"/>
              <a:buAutoNum type="arabicPeriod" startAt="4"/>
            </a:pPr>
            <a:r>
              <a:rPr lang="zh-CN" altLang="en-US" b="1"/>
              <a:t>为研究双电层结构，“研”采用小面积理想极化电极（如滴汞），则</a:t>
            </a:r>
            <a:r>
              <a:rPr lang="en-US" altLang="zh-CN" b="1"/>
              <a:t>Z</a:t>
            </a:r>
            <a:r>
              <a:rPr lang="en-US" altLang="zh-CN" b="1" baseline="-25000"/>
              <a:t>f</a:t>
            </a:r>
            <a:r>
              <a:rPr lang="en-US" altLang="zh-CN" b="1"/>
              <a:t>→     </a:t>
            </a:r>
            <a:r>
              <a:rPr lang="zh-CN" altLang="en-US" b="1"/>
              <a:t>，视为断路；加入大量局外电解质，使</a:t>
            </a:r>
            <a:r>
              <a:rPr lang="en-US" altLang="zh-CN" b="1"/>
              <a:t>R</a:t>
            </a:r>
            <a:r>
              <a:rPr lang="en-US" altLang="zh-CN" b="1" baseline="-25000"/>
              <a:t>l</a:t>
            </a:r>
            <a:r>
              <a:rPr lang="zh-CN" altLang="en-US" b="1"/>
              <a:t>减少，且用低频（       </a:t>
            </a:r>
            <a:r>
              <a:rPr lang="en-US" altLang="zh-CN" b="1"/>
              <a:t>&gt;&gt;Rl</a:t>
            </a:r>
            <a:r>
              <a:rPr lang="zh-CN" altLang="en-US" b="1"/>
              <a:t>），则主要阻抗变化取决于</a:t>
            </a:r>
            <a:r>
              <a:rPr lang="en-US" altLang="zh-CN" b="1"/>
              <a:t>X</a:t>
            </a:r>
            <a:r>
              <a:rPr lang="en-US" altLang="zh-CN" b="1" baseline="-25000"/>
              <a:t>Cd </a:t>
            </a:r>
            <a:r>
              <a:rPr lang="zh-CN" altLang="en-US" b="1"/>
              <a:t>：</a:t>
            </a:r>
          </a:p>
        </p:txBody>
      </p:sp>
      <p:sp>
        <p:nvSpPr>
          <p:cNvPr id="32782" name="Rectangle 3"/>
          <p:cNvSpPr>
            <a:spLocks noChangeArrowheads="1"/>
          </p:cNvSpPr>
          <p:nvPr/>
        </p:nvSpPr>
        <p:spPr bwMode="auto">
          <a:xfrm>
            <a:off x="0" y="33670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2779" name="Object 11"/>
          <p:cNvGraphicFramePr>
            <a:graphicFrameLocks noChangeAspect="1"/>
          </p:cNvGraphicFramePr>
          <p:nvPr/>
        </p:nvGraphicFramePr>
        <p:xfrm>
          <a:off x="5867400" y="1844675"/>
          <a:ext cx="504825" cy="409575"/>
        </p:xfrm>
        <a:graphic>
          <a:graphicData uri="http://schemas.openxmlformats.org/presentationml/2006/ole">
            <mc:AlternateContent xmlns:mc="http://schemas.openxmlformats.org/markup-compatibility/2006">
              <mc:Choice xmlns:v="urn:schemas-microsoft-com:vml" Requires="v">
                <p:oleObj spid="_x0000_s32805" r:id="rId3" imgW="152202" imgH="126835" progId="Equation.DSMT4">
                  <p:embed/>
                </p:oleObj>
              </mc:Choice>
              <mc:Fallback>
                <p:oleObj r:id="rId3" imgW="152202" imgH="126835"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844675"/>
                        <a:ext cx="50482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3"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2780" name="Object 12"/>
          <p:cNvGraphicFramePr>
            <a:graphicFrameLocks noChangeAspect="1"/>
          </p:cNvGraphicFramePr>
          <p:nvPr/>
        </p:nvGraphicFramePr>
        <p:xfrm>
          <a:off x="1403350" y="2636838"/>
          <a:ext cx="633413" cy="792162"/>
        </p:xfrm>
        <a:graphic>
          <a:graphicData uri="http://schemas.openxmlformats.org/presentationml/2006/ole">
            <mc:AlternateContent xmlns:mc="http://schemas.openxmlformats.org/markup-compatibility/2006">
              <mc:Choice xmlns:v="urn:schemas-microsoft-com:vml" Requires="v">
                <p:oleObj spid="_x0000_s32806" r:id="rId5" imgW="342751" imgH="431613" progId="Equation.DSMT4">
                  <p:embed/>
                </p:oleObj>
              </mc:Choice>
              <mc:Fallback>
                <p:oleObj r:id="rId5" imgW="342751" imgH="431613" progId="Equation.DSMT4">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636838"/>
                        <a:ext cx="633413"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784" name="Picture 7"/>
          <p:cNvPicPr>
            <a:picLocks noChangeAspect="1" noChangeArrowheads="1"/>
          </p:cNvPicPr>
          <p:nvPr/>
        </p:nvPicPr>
        <p:blipFill>
          <a:blip r:embed="rId7"/>
          <a:srcRect/>
          <a:stretch>
            <a:fillRect/>
          </a:stretch>
        </p:blipFill>
        <p:spPr bwMode="auto">
          <a:xfrm>
            <a:off x="2627313" y="4005263"/>
            <a:ext cx="3600450" cy="1350962"/>
          </a:xfrm>
          <a:prstGeom prst="rect">
            <a:avLst/>
          </a:prstGeom>
          <a:noFill/>
          <a:ln w="9525">
            <a:noFill/>
            <a:miter lim="800000"/>
            <a:headEnd/>
            <a:tailEnd/>
          </a:ln>
        </p:spPr>
      </p:pic>
      <p:sp>
        <p:nvSpPr>
          <p:cNvPr id="32785" name="Rectangle 8"/>
          <p:cNvSpPr>
            <a:spLocks noChangeArrowheads="1"/>
          </p:cNvSpPr>
          <p:nvPr/>
        </p:nvSpPr>
        <p:spPr bwMode="auto">
          <a:xfrm>
            <a:off x="1979613" y="115888"/>
            <a:ext cx="5688012" cy="701675"/>
          </a:xfrm>
          <a:prstGeom prst="rect">
            <a:avLst/>
          </a:prstGeom>
          <a:noFill/>
          <a:ln w="9525">
            <a:noFill/>
            <a:miter lim="800000"/>
            <a:headEnd/>
            <a:tailEnd/>
          </a:ln>
        </p:spPr>
        <p:txBody>
          <a:bodyPr>
            <a:spAutoFit/>
          </a:bodyPr>
          <a:lstStyle/>
          <a:p>
            <a:r>
              <a:rPr lang="zh-CN" altLang="en-US" sz="4000" b="1">
                <a:solidFill>
                  <a:srgbClr val="F7FC28"/>
                </a:solidFill>
              </a:rPr>
              <a:t>电解池等效电路分析</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571500" y="0"/>
            <a:ext cx="8229600" cy="989013"/>
          </a:xfrm>
        </p:spPr>
        <p:txBody>
          <a:bodyPr/>
          <a:lstStyle/>
          <a:p>
            <a:r>
              <a:rPr lang="zh-CN" altLang="en-US" b="1">
                <a:solidFill>
                  <a:srgbClr val="FFFF00"/>
                </a:solidFill>
              </a:rPr>
              <a:t>电化学阻抗谱</a:t>
            </a:r>
            <a:r>
              <a:rPr lang="zh-CN" altLang="en-US" b="1">
                <a:solidFill>
                  <a:srgbClr val="FFFF00"/>
                </a:solidFill>
                <a:latin typeface="宋体" charset="-122"/>
              </a:rPr>
              <a:t>的基本条件</a:t>
            </a:r>
            <a:endParaRPr lang="zh-CN" altLang="en-US">
              <a:solidFill>
                <a:srgbClr val="FFFF00"/>
              </a:solidFill>
            </a:endParaRPr>
          </a:p>
        </p:txBody>
      </p:sp>
      <p:sp>
        <p:nvSpPr>
          <p:cNvPr id="33794" name="内容占位符 2"/>
          <p:cNvSpPr>
            <a:spLocks noGrp="1"/>
          </p:cNvSpPr>
          <p:nvPr>
            <p:ph idx="1"/>
          </p:nvPr>
        </p:nvSpPr>
        <p:spPr>
          <a:xfrm>
            <a:off x="457200" y="1071563"/>
            <a:ext cx="8229600" cy="5054600"/>
          </a:xfrm>
        </p:spPr>
        <p:txBody>
          <a:bodyPr/>
          <a:lstStyle/>
          <a:p>
            <a:r>
              <a:rPr lang="zh-CN" altLang="en-US" b="1">
                <a:latin typeface="宋体" charset="-122"/>
              </a:rPr>
              <a:t>因果性条件</a:t>
            </a:r>
            <a:r>
              <a:rPr lang="en-US" altLang="zh-CN" b="1">
                <a:latin typeface="宋体" charset="-122"/>
              </a:rPr>
              <a:t>:</a:t>
            </a:r>
            <a:r>
              <a:rPr lang="zh-CN" altLang="en-US" b="1">
                <a:latin typeface="宋体" charset="-122"/>
              </a:rPr>
              <a:t>当用一个正弦波的电位信号对电极系统进行扰动，因果性条件要求电极系统只对该电位信号进行响应。</a:t>
            </a:r>
            <a:r>
              <a:rPr lang="zh-CN" altLang="en-US" b="1"/>
              <a:t> </a:t>
            </a:r>
          </a:p>
          <a:p>
            <a:r>
              <a:rPr lang="zh-CN" altLang="en-US" b="1">
                <a:latin typeface="宋体" charset="-122"/>
              </a:rPr>
              <a:t>线性条件</a:t>
            </a:r>
            <a:r>
              <a:rPr lang="en-US" altLang="zh-CN" b="1">
                <a:latin typeface="宋体" charset="-122"/>
              </a:rPr>
              <a:t>:</a:t>
            </a:r>
            <a:r>
              <a:rPr lang="zh-CN" altLang="en-US" b="1">
                <a:latin typeface="宋体" charset="-122"/>
              </a:rPr>
              <a:t>当一个状态变量的变化足够小，才能将电极过程速度的变化与该状态变量的关系作线性近似处理。</a:t>
            </a:r>
            <a:r>
              <a:rPr lang="zh-CN" altLang="en-US" b="1"/>
              <a:t> </a:t>
            </a:r>
          </a:p>
          <a:p>
            <a:r>
              <a:rPr lang="zh-CN" altLang="en-US" b="1">
                <a:latin typeface="宋体" charset="-122"/>
              </a:rPr>
              <a:t>稳定性条件</a:t>
            </a:r>
            <a:r>
              <a:rPr lang="en-US" altLang="zh-CN" b="1">
                <a:latin typeface="宋体" charset="-122"/>
              </a:rPr>
              <a:t>:</a:t>
            </a:r>
            <a:r>
              <a:rPr lang="zh-CN" altLang="en-US" b="1">
                <a:latin typeface="宋体" charset="-122"/>
              </a:rPr>
              <a:t>对电极系统的扰动停止后，电极系统能回复到原先的状态，往往与电极系统的内部结构亦即电极过程的动力学特征有关。</a:t>
            </a:r>
            <a:r>
              <a:rPr lang="zh-CN" altLang="en-US"/>
              <a:t> </a:t>
            </a:r>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571500" y="0"/>
            <a:ext cx="8229600" cy="989013"/>
          </a:xfrm>
        </p:spPr>
        <p:txBody>
          <a:bodyPr/>
          <a:lstStyle/>
          <a:p>
            <a:r>
              <a:rPr lang="zh-CN" altLang="en-US" b="1" dirty="0">
                <a:solidFill>
                  <a:srgbClr val="FFFF00"/>
                </a:solidFill>
                <a:latin typeface="宋体" charset="-122"/>
              </a:rPr>
              <a:t>因果性条件</a:t>
            </a:r>
            <a:endParaRPr lang="zh-CN" altLang="en-US" dirty="0">
              <a:solidFill>
                <a:srgbClr val="FFFF00"/>
              </a:solidFill>
            </a:endParaRPr>
          </a:p>
        </p:txBody>
      </p:sp>
      <p:sp>
        <p:nvSpPr>
          <p:cNvPr id="34818" name="内容占位符 2"/>
          <p:cNvSpPr>
            <a:spLocks noGrp="1"/>
          </p:cNvSpPr>
          <p:nvPr>
            <p:ph idx="1"/>
          </p:nvPr>
        </p:nvSpPr>
        <p:spPr>
          <a:xfrm>
            <a:off x="457200" y="1071563"/>
            <a:ext cx="8229600" cy="5054600"/>
          </a:xfrm>
        </p:spPr>
        <p:txBody>
          <a:bodyPr/>
          <a:lstStyle/>
          <a:p>
            <a:r>
              <a:rPr lang="zh-CN" altLang="en-US" b="1" dirty="0">
                <a:latin typeface="宋体" charset="-122"/>
              </a:rPr>
              <a:t>当用一个正弦波的电位信号对电极系统进行扰动，因果性条件要求电极系统只对该电位信号进行响应。这就要求控制电极过程的电极电位以及其它状态变量都必须随扰动信号</a:t>
            </a:r>
            <a:r>
              <a:rPr lang="en-US" altLang="zh-CN" b="1" dirty="0"/>
              <a:t>——</a:t>
            </a:r>
            <a:r>
              <a:rPr lang="zh-CN" altLang="en-US" b="1" dirty="0">
                <a:latin typeface="宋体" charset="-122"/>
              </a:rPr>
              <a:t>正弦波的电位波动而变化。控制电极过程的状态变量则往往不止一个，有些状态变量对环境中其他因素的变化又比较敏感，要满足因果性条件必须在阻抗测量中十分注意对环境因素的控制。 </a:t>
            </a:r>
            <a:r>
              <a:rPr lang="zh-CN" altLang="en-US" b="1" dirty="0"/>
              <a:t> </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571500" y="0"/>
            <a:ext cx="8229600" cy="989013"/>
          </a:xfrm>
        </p:spPr>
        <p:txBody>
          <a:bodyPr/>
          <a:lstStyle/>
          <a:p>
            <a:r>
              <a:rPr lang="zh-CN" altLang="en-US" b="1" dirty="0">
                <a:solidFill>
                  <a:srgbClr val="FFFF00"/>
                </a:solidFill>
                <a:latin typeface="宋体" charset="-122"/>
              </a:rPr>
              <a:t>线性条件</a:t>
            </a:r>
            <a:endParaRPr lang="zh-CN" altLang="en-US" dirty="0">
              <a:solidFill>
                <a:srgbClr val="FFFF00"/>
              </a:solidFill>
            </a:endParaRPr>
          </a:p>
        </p:txBody>
      </p:sp>
      <p:sp>
        <p:nvSpPr>
          <p:cNvPr id="35842" name="内容占位符 2"/>
          <p:cNvSpPr>
            <a:spLocks noGrp="1"/>
          </p:cNvSpPr>
          <p:nvPr>
            <p:ph idx="1"/>
          </p:nvPr>
        </p:nvSpPr>
        <p:spPr>
          <a:xfrm>
            <a:off x="457200" y="1071563"/>
            <a:ext cx="8229600" cy="5054600"/>
          </a:xfrm>
        </p:spPr>
        <p:txBody>
          <a:bodyPr/>
          <a:lstStyle/>
          <a:p>
            <a:pPr algn="just">
              <a:lnSpc>
                <a:spcPct val="90000"/>
              </a:lnSpc>
            </a:pPr>
            <a:r>
              <a:rPr lang="zh-CN" altLang="en-US" b="1" dirty="0">
                <a:latin typeface="宋体" charset="-122"/>
              </a:rPr>
              <a:t>由于电极过程的动力学特点，电极过程速度随状态变量的变化与状态变量之间一般都不服从线性规律。只有当一个状态变量的变化足够小，才能将电极过程速度的变化与该状态变量的关系作线性近似处理。故为了使在电极系统的阻抗测量中线性条件得到满足，对体系的正弦波电位或正弦波电流扰动信号的幅值必须很小，使得电极过程速度随每个状态变量的变化都近似地符合线性规律，才能保证电极系统对扰动的响应信号与扰动信号之间近似地符合线性条件。</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571500" y="0"/>
            <a:ext cx="8229600" cy="989013"/>
          </a:xfrm>
        </p:spPr>
        <p:txBody>
          <a:bodyPr/>
          <a:lstStyle/>
          <a:p>
            <a:r>
              <a:rPr lang="zh-CN" altLang="en-US" b="1">
                <a:solidFill>
                  <a:srgbClr val="FFFF00"/>
                </a:solidFill>
                <a:latin typeface="宋体" charset="-122"/>
              </a:rPr>
              <a:t>线性条件</a:t>
            </a:r>
            <a:endParaRPr lang="zh-CN" altLang="en-US">
              <a:solidFill>
                <a:srgbClr val="FFFF00"/>
              </a:solidFill>
            </a:endParaRPr>
          </a:p>
        </p:txBody>
      </p:sp>
      <p:sp>
        <p:nvSpPr>
          <p:cNvPr id="67586" name="内容占位符 2"/>
          <p:cNvSpPr>
            <a:spLocks noGrp="1"/>
          </p:cNvSpPr>
          <p:nvPr>
            <p:ph idx="1"/>
          </p:nvPr>
        </p:nvSpPr>
        <p:spPr>
          <a:xfrm>
            <a:off x="457200" y="1071563"/>
            <a:ext cx="8229600" cy="5054600"/>
          </a:xfrm>
        </p:spPr>
        <p:txBody>
          <a:bodyPr/>
          <a:lstStyle/>
          <a:p>
            <a:pPr algn="just"/>
            <a:r>
              <a:rPr lang="zh-CN" altLang="en-US" b="1" dirty="0">
                <a:latin typeface="宋体" charset="-122"/>
              </a:rPr>
              <a:t>总的说来，电化学阻抗谱的线性条件只能被近似地满足。我们把近似地符合线性条件时扰动信号振幅的取值范围叫做线性范围。每个电极过程的线性范围是不同的，它与电极过程的控制参量有关。如：对于一个简单的只有电荷转移过程的电极反应而言，其线性范围的大小与电极反应的塔菲尔常数有关，塔菲尔常数越大，其线性范围越宽。</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571500" y="0"/>
            <a:ext cx="8229600" cy="989013"/>
          </a:xfrm>
        </p:spPr>
        <p:txBody>
          <a:bodyPr/>
          <a:lstStyle/>
          <a:p>
            <a:r>
              <a:rPr lang="zh-CN" altLang="en-US" b="1" dirty="0">
                <a:solidFill>
                  <a:srgbClr val="FFFF00"/>
                </a:solidFill>
                <a:latin typeface="宋体" charset="-122"/>
              </a:rPr>
              <a:t>稳定性性条件</a:t>
            </a:r>
            <a:endParaRPr lang="zh-CN" altLang="en-US" dirty="0">
              <a:solidFill>
                <a:srgbClr val="FFFF00"/>
              </a:solidFill>
            </a:endParaRPr>
          </a:p>
        </p:txBody>
      </p:sp>
      <p:sp>
        <p:nvSpPr>
          <p:cNvPr id="37890" name="内容占位符 2"/>
          <p:cNvSpPr>
            <a:spLocks noGrp="1"/>
          </p:cNvSpPr>
          <p:nvPr>
            <p:ph idx="1"/>
          </p:nvPr>
        </p:nvSpPr>
        <p:spPr>
          <a:xfrm>
            <a:off x="457200" y="1071563"/>
            <a:ext cx="8229600" cy="5054600"/>
          </a:xfrm>
        </p:spPr>
        <p:txBody>
          <a:bodyPr/>
          <a:lstStyle/>
          <a:p>
            <a:pPr algn="just"/>
            <a:r>
              <a:rPr lang="zh-CN" altLang="en-US" b="1" dirty="0">
                <a:latin typeface="宋体" charset="-122"/>
              </a:rPr>
              <a:t>对电极系统的扰动停止后，电极系统能否回复到原先的状态，往往与电极系统的内部结构亦即电极过程的动力学特征有关。一般而言，对于一个可逆电极过程，稳定性条件比较容易满足。电极系统在受到扰动时，其内部结构所发生的变化不大，可以在受到小振幅的扰动之后又回到原先的状态。</a:t>
            </a:r>
            <a:r>
              <a:rPr lang="zh-CN" altLang="en-US" dirty="0"/>
              <a:t> </a:t>
            </a:r>
          </a:p>
          <a:p>
            <a:pPr algn="just"/>
            <a:endParaRPr lang="zh-CN" altLang="en-US" b="1" dirty="0">
              <a:latin typeface="宋体" charset="-122"/>
            </a:endParaRP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571500" y="0"/>
            <a:ext cx="8229600" cy="989013"/>
          </a:xfrm>
        </p:spPr>
        <p:txBody>
          <a:bodyPr/>
          <a:lstStyle/>
          <a:p>
            <a:r>
              <a:rPr lang="zh-CN" altLang="en-US" b="1">
                <a:solidFill>
                  <a:srgbClr val="FFFF00"/>
                </a:solidFill>
                <a:latin typeface="宋体" charset="-122"/>
              </a:rPr>
              <a:t>稳定性性条件</a:t>
            </a:r>
            <a:endParaRPr lang="zh-CN" altLang="en-US">
              <a:solidFill>
                <a:srgbClr val="FFFF00"/>
              </a:solidFill>
            </a:endParaRPr>
          </a:p>
        </p:txBody>
      </p:sp>
      <p:sp>
        <p:nvSpPr>
          <p:cNvPr id="38914" name="内容占位符 2"/>
          <p:cNvSpPr>
            <a:spLocks noGrp="1"/>
          </p:cNvSpPr>
          <p:nvPr>
            <p:ph idx="1"/>
          </p:nvPr>
        </p:nvSpPr>
        <p:spPr>
          <a:xfrm>
            <a:off x="457200" y="1071563"/>
            <a:ext cx="8229600" cy="5054600"/>
          </a:xfrm>
        </p:spPr>
        <p:txBody>
          <a:bodyPr/>
          <a:lstStyle/>
          <a:p>
            <a:r>
              <a:rPr lang="zh-CN" altLang="en-US" b="1" dirty="0">
                <a:latin typeface="宋体" charset="-122"/>
              </a:rPr>
              <a:t>在对不可逆电极过程进行测量时，要近似地满足稳定性条件也往往是很困难的。这种情况在使用频率域的方法进行阻抗测量时尤为严重，因为用频率域的方法测量阻抗的低频数据往往很费时间，有时可长达几小时。这么长的时间中，电极系统的表面状态就可能发生较大的变化</a:t>
            </a:r>
            <a:r>
              <a:rPr lang="zh-CN" altLang="en-US" b="1" dirty="0"/>
              <a:t> 。</a:t>
            </a:r>
          </a:p>
          <a:p>
            <a:pPr algn="just"/>
            <a:endParaRPr lang="zh-CN" altLang="en-US" b="1" dirty="0">
              <a:latin typeface="宋体" charset="-122"/>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0" y="0"/>
            <a:ext cx="9144000" cy="936625"/>
          </a:xfrm>
          <a:solidFill>
            <a:srgbClr val="000066"/>
          </a:solidFill>
        </p:spPr>
        <p:txBody>
          <a:bodyPr/>
          <a:lstStyle/>
          <a:p>
            <a:pPr eaLnBrk="1" hangingPunct="1"/>
            <a:r>
              <a:rPr lang="zh-CN" altLang="en-US" b="1">
                <a:solidFill>
                  <a:srgbClr val="FFFF00"/>
                </a:solidFill>
              </a:rPr>
              <a:t>电化学阻抗谱</a:t>
            </a:r>
          </a:p>
        </p:txBody>
      </p:sp>
      <p:sp>
        <p:nvSpPr>
          <p:cNvPr id="17410" name="Rectangle 3"/>
          <p:cNvSpPr>
            <a:spLocks noGrp="1" noChangeArrowheads="1"/>
          </p:cNvSpPr>
          <p:nvPr>
            <p:ph type="body" idx="4294967295"/>
          </p:nvPr>
        </p:nvSpPr>
        <p:spPr>
          <a:xfrm>
            <a:off x="250825" y="1341438"/>
            <a:ext cx="8686800" cy="5249862"/>
          </a:xfrm>
        </p:spPr>
        <p:txBody>
          <a:bodyPr/>
          <a:lstStyle/>
          <a:p>
            <a:pPr eaLnBrk="1" hangingPunct="1">
              <a:lnSpc>
                <a:spcPct val="110000"/>
              </a:lnSpc>
              <a:buClr>
                <a:srgbClr val="FF3300"/>
              </a:buClr>
              <a:buFont typeface="Wingdings" pitchFamily="2" charset="2"/>
              <a:buChar char="Ø"/>
            </a:pPr>
            <a:r>
              <a:rPr lang="zh-CN" altLang="en-US" sz="2800" b="1" dirty="0"/>
              <a:t>以小幅度的正弦交流信号（</a:t>
            </a:r>
            <a:r>
              <a:rPr lang="en-US" altLang="zh-CN" sz="2800" b="1" dirty="0"/>
              <a:t>I</a:t>
            </a:r>
            <a:r>
              <a:rPr lang="zh-CN" altLang="en-US" sz="2800" b="1" dirty="0"/>
              <a:t>或</a:t>
            </a:r>
            <a:r>
              <a:rPr lang="el-GR" altLang="zh-CN" sz="2800" b="1" dirty="0">
                <a:cs typeface="Calibri" pitchFamily="34" charset="0"/>
              </a:rPr>
              <a:t>Φ</a:t>
            </a:r>
            <a:r>
              <a:rPr lang="zh-CN" altLang="en-US" sz="2800" b="1" dirty="0">
                <a:cs typeface="Calibri" pitchFamily="34" charset="0"/>
              </a:rPr>
              <a:t>）作激励信号扰动电解池，测量体系对扰动的跟随情况（即</a:t>
            </a:r>
            <a:r>
              <a:rPr lang="en-US" altLang="zh-CN" sz="2800" b="1" dirty="0">
                <a:cs typeface="Calibri" pitchFamily="34" charset="0"/>
              </a:rPr>
              <a:t>I</a:t>
            </a:r>
            <a:r>
              <a:rPr lang="zh-CN" altLang="en-US" sz="2800" b="1" dirty="0">
                <a:cs typeface="Calibri" pitchFamily="34" charset="0"/>
              </a:rPr>
              <a:t>～</a:t>
            </a:r>
            <a:r>
              <a:rPr lang="en-US" altLang="zh-CN" sz="2800" b="1" dirty="0">
                <a:cs typeface="Calibri" pitchFamily="34" charset="0"/>
              </a:rPr>
              <a:t>t</a:t>
            </a:r>
            <a:r>
              <a:rPr lang="zh-CN" altLang="en-US" sz="2800" b="1" dirty="0">
                <a:cs typeface="Calibri" pitchFamily="34" charset="0"/>
              </a:rPr>
              <a:t>或</a:t>
            </a:r>
            <a:r>
              <a:rPr lang="en-US" altLang="zh-CN" sz="2800" b="1" dirty="0">
                <a:cs typeface="Calibri" pitchFamily="34" charset="0"/>
              </a:rPr>
              <a:t>φ</a:t>
            </a:r>
            <a:r>
              <a:rPr lang="zh-CN" altLang="en-US" sz="2800" b="1" dirty="0">
                <a:cs typeface="Calibri" pitchFamily="34" charset="0"/>
              </a:rPr>
              <a:t>～</a:t>
            </a:r>
            <a:r>
              <a:rPr lang="en-US" altLang="zh-CN" sz="2800" b="1" dirty="0">
                <a:cs typeface="Calibri" pitchFamily="34" charset="0"/>
              </a:rPr>
              <a:t>t</a:t>
            </a:r>
            <a:r>
              <a:rPr lang="zh-CN" altLang="en-US" sz="2800" b="1" dirty="0">
                <a:cs typeface="Calibri" pitchFamily="34" charset="0"/>
              </a:rPr>
              <a:t>曲线） ，也可直接测量电极阻抗随交流信号频率变化，以此来研究电极系统的方法就是交流阻抗法（</a:t>
            </a:r>
            <a:r>
              <a:rPr lang="en-US" altLang="zh-CN" sz="2800" b="1" dirty="0">
                <a:cs typeface="Calibri" pitchFamily="34" charset="0"/>
              </a:rPr>
              <a:t>AC Impedance),</a:t>
            </a:r>
            <a:r>
              <a:rPr lang="zh-CN" altLang="en-US" sz="2800" b="1" dirty="0">
                <a:cs typeface="Calibri" pitchFamily="34" charset="0"/>
              </a:rPr>
              <a:t>又称为电化学阻抗谱（</a:t>
            </a:r>
            <a:r>
              <a:rPr lang="en-US" altLang="zh-CN" sz="2800" b="1" dirty="0">
                <a:cs typeface="Calibri" pitchFamily="34" charset="0"/>
              </a:rPr>
              <a:t>Electrochemical Impedance </a:t>
            </a:r>
            <a:r>
              <a:rPr lang="en-US" altLang="zh-CN" sz="2800" b="1" dirty="0" err="1">
                <a:cs typeface="Calibri" pitchFamily="34" charset="0"/>
              </a:rPr>
              <a:t>Spectroscopy,EIS</a:t>
            </a:r>
            <a:r>
              <a:rPr lang="en-US" altLang="zh-CN" sz="2800" b="1" dirty="0">
                <a:cs typeface="Calibri" pitchFamily="34" charset="0"/>
              </a:rPr>
              <a:t>)</a:t>
            </a:r>
            <a:r>
              <a:rPr lang="zh-CN" altLang="en-US" sz="2800" b="1" dirty="0">
                <a:cs typeface="Calibri" pitchFamily="34" charset="0"/>
              </a:rPr>
              <a:t>。</a:t>
            </a:r>
          </a:p>
          <a:p>
            <a:pPr eaLnBrk="1" hangingPunct="1">
              <a:lnSpc>
                <a:spcPct val="110000"/>
              </a:lnSpc>
              <a:buClr>
                <a:srgbClr val="FF3300"/>
              </a:buClr>
              <a:buFont typeface="Wingdings" pitchFamily="2" charset="2"/>
              <a:buChar char="Ø"/>
            </a:pPr>
            <a:r>
              <a:rPr lang="zh-CN" altLang="en-US" sz="2800" b="1" dirty="0">
                <a:cs typeface="Calibri" pitchFamily="34" charset="0"/>
              </a:rPr>
              <a:t>因为电极可等效为</a:t>
            </a:r>
            <a:r>
              <a:rPr lang="en-US" altLang="zh-CN" sz="2800" b="1" dirty="0">
                <a:cs typeface="Calibri" pitchFamily="34" charset="0"/>
              </a:rPr>
              <a:t>R</a:t>
            </a:r>
            <a:r>
              <a:rPr lang="zh-CN" altLang="en-US" sz="2800" b="1" dirty="0">
                <a:cs typeface="Calibri" pitchFamily="34" charset="0"/>
              </a:rPr>
              <a:t>、</a:t>
            </a:r>
            <a:r>
              <a:rPr lang="en-US" altLang="zh-CN" sz="2800" b="1" dirty="0">
                <a:cs typeface="Calibri" pitchFamily="34" charset="0"/>
              </a:rPr>
              <a:t>C</a:t>
            </a:r>
            <a:r>
              <a:rPr lang="zh-CN" altLang="en-US" sz="2800" b="1" dirty="0">
                <a:cs typeface="Calibri" pitchFamily="34" charset="0"/>
              </a:rPr>
              <a:t>网络组成的电化学等效电路，所以交流阻抗法实质是研究</a:t>
            </a:r>
            <a:r>
              <a:rPr lang="en-US" altLang="zh-CN" sz="2800" b="1" dirty="0">
                <a:cs typeface="Calibri" pitchFamily="34" charset="0"/>
              </a:rPr>
              <a:t>RC</a:t>
            </a:r>
            <a:r>
              <a:rPr lang="zh-CN" altLang="en-US" sz="2800" b="1" dirty="0">
                <a:cs typeface="Calibri" pitchFamily="34" charset="0"/>
              </a:rPr>
              <a:t>电路在交流电作用下的特点与应用。 </a:t>
            </a:r>
          </a:p>
          <a:p>
            <a:pPr eaLnBrk="1" hangingPunct="1">
              <a:lnSpc>
                <a:spcPct val="110000"/>
              </a:lnSpc>
              <a:buClr>
                <a:srgbClr val="FF3300"/>
              </a:buClr>
              <a:buFont typeface="Wingdings" pitchFamily="2" charset="2"/>
              <a:buChar char="Ø"/>
            </a:pPr>
            <a:endParaRPr lang="zh-CN" altLang="el-GR" sz="2800" b="1" dirty="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21" name="Rectangle 2"/>
          <p:cNvSpPr>
            <a:spLocks noGrp="1"/>
          </p:cNvSpPr>
          <p:nvPr>
            <p:ph type="title"/>
          </p:nvPr>
        </p:nvSpPr>
        <p:spPr>
          <a:xfrm>
            <a:off x="395288" y="0"/>
            <a:ext cx="8229600" cy="836613"/>
          </a:xfrm>
        </p:spPr>
        <p:txBody>
          <a:bodyPr/>
          <a:lstStyle/>
          <a:p>
            <a:r>
              <a:rPr lang="zh-CN" altLang="en-US" b="1" dirty="0">
                <a:solidFill>
                  <a:srgbClr val="F7FC28"/>
                </a:solidFill>
              </a:rPr>
              <a:t>电化学阻抗谱表示方法</a:t>
            </a:r>
          </a:p>
        </p:txBody>
      </p:sp>
      <p:sp>
        <p:nvSpPr>
          <p:cNvPr id="63522" name="Rectangle 3"/>
          <p:cNvSpPr>
            <a:spLocks noGrp="1"/>
          </p:cNvSpPr>
          <p:nvPr>
            <p:ph type="body" idx="1"/>
          </p:nvPr>
        </p:nvSpPr>
        <p:spPr>
          <a:xfrm>
            <a:off x="468313" y="1628775"/>
            <a:ext cx="8229600" cy="4525963"/>
          </a:xfrm>
        </p:spPr>
        <p:txBody>
          <a:bodyPr/>
          <a:lstStyle/>
          <a:p>
            <a:r>
              <a:rPr lang="en-US" altLang="zh-CN" sz="2800" b="1" dirty="0"/>
              <a:t>Nyquist</a:t>
            </a:r>
            <a:r>
              <a:rPr lang="zh-CN" altLang="en-US" sz="2800" b="1" dirty="0"/>
              <a:t>图：以     为纵轴，以    为横轴来表示复数阻抗的图叫电化学阻抗的复平面图，在电化学中常称为</a:t>
            </a:r>
            <a:r>
              <a:rPr lang="en-US" altLang="zh-CN" sz="2800" b="1" dirty="0"/>
              <a:t>Nyquist</a:t>
            </a:r>
            <a:r>
              <a:rPr lang="zh-CN" altLang="en-US" sz="2800" b="1" dirty="0"/>
              <a:t>图，也叫</a:t>
            </a:r>
            <a:r>
              <a:rPr lang="en-US" altLang="zh-CN" sz="2800" b="1" dirty="0" err="1"/>
              <a:t>Sluyters</a:t>
            </a:r>
            <a:r>
              <a:rPr lang="zh-CN" altLang="en-US" sz="2800" b="1" dirty="0"/>
              <a:t>图 。</a:t>
            </a:r>
          </a:p>
          <a:p>
            <a:r>
              <a:rPr lang="en-US" altLang="zh-CN" sz="2800" b="1" dirty="0"/>
              <a:t>Bode</a:t>
            </a:r>
            <a:r>
              <a:rPr lang="zh-CN" altLang="en-US" sz="2800" b="1" dirty="0"/>
              <a:t>图：以频率的对数       或       为横坐标，分别以电化学阻抗的模的对数       和相位角        为纵坐标。</a:t>
            </a:r>
          </a:p>
          <a:p>
            <a:r>
              <a:rPr lang="en-US" altLang="zh-CN" sz="2800" b="1" dirty="0"/>
              <a:t>Admittance </a:t>
            </a:r>
            <a:r>
              <a:rPr lang="zh-CN" altLang="en-US" sz="2800" b="1" dirty="0"/>
              <a:t>图　　导纳图</a:t>
            </a:r>
          </a:p>
          <a:p>
            <a:r>
              <a:rPr lang="en-US" altLang="zh-CN" sz="2800" b="1" dirty="0"/>
              <a:t>Capacitance </a:t>
            </a:r>
            <a:r>
              <a:rPr lang="zh-CN" altLang="en-US" sz="2800" b="1" dirty="0"/>
              <a:t>图　　电容图</a:t>
            </a:r>
          </a:p>
          <a:p>
            <a:pPr>
              <a:buFont typeface="Arial" charset="0"/>
              <a:buNone/>
            </a:pPr>
            <a:endParaRPr lang="zh-CN" altLang="en-US" sz="2800" b="1" dirty="0"/>
          </a:p>
        </p:txBody>
      </p:sp>
      <p:sp>
        <p:nvSpPr>
          <p:cNvPr id="63523" name="Rectangle 5"/>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5" name="Object 27"/>
          <p:cNvGraphicFramePr>
            <a:graphicFrameLocks noChangeAspect="1"/>
          </p:cNvGraphicFramePr>
          <p:nvPr/>
        </p:nvGraphicFramePr>
        <p:xfrm>
          <a:off x="3203575" y="1844675"/>
          <a:ext cx="200025" cy="161925"/>
        </p:xfrm>
        <a:graphic>
          <a:graphicData uri="http://schemas.openxmlformats.org/presentationml/2006/ole">
            <mc:AlternateContent xmlns:mc="http://schemas.openxmlformats.org/markup-compatibility/2006">
              <mc:Choice xmlns:v="urn:schemas-microsoft-com:vml" Requires="v">
                <p:oleObj spid="_x0000_s63599" name="Equation" r:id="rId3" imgW="203024" imgH="164957" progId="Equation.DSMT4">
                  <p:embed/>
                </p:oleObj>
              </mc:Choice>
              <mc:Fallback>
                <p:oleObj name="Equation" r:id="rId3" imgW="203024" imgH="164957" progId="Equation.DSMT4">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844675"/>
                        <a:ext cx="2000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4" name="Rectangle 7"/>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6" name="Object 28"/>
          <p:cNvGraphicFramePr>
            <a:graphicFrameLocks noChangeAspect="1"/>
          </p:cNvGraphicFramePr>
          <p:nvPr/>
        </p:nvGraphicFramePr>
        <p:xfrm>
          <a:off x="5364163" y="1773238"/>
          <a:ext cx="180975" cy="161925"/>
        </p:xfrm>
        <a:graphic>
          <a:graphicData uri="http://schemas.openxmlformats.org/presentationml/2006/ole">
            <mc:AlternateContent xmlns:mc="http://schemas.openxmlformats.org/markup-compatibility/2006">
              <mc:Choice xmlns:v="urn:schemas-microsoft-com:vml" Requires="v">
                <p:oleObj spid="_x0000_s63600" name="Equation" r:id="rId5" imgW="177492" imgH="164814" progId="Equation.DSMT4">
                  <p:embed/>
                </p:oleObj>
              </mc:Choice>
              <mc:Fallback>
                <p:oleObj name="Equation" r:id="rId5" imgW="177492" imgH="164814" progId="Equation.DSMT4">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1773238"/>
                        <a:ext cx="1809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5" name="Rectangle 9"/>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7" name="Object 29"/>
          <p:cNvGraphicFramePr>
            <a:graphicFrameLocks noChangeAspect="1"/>
          </p:cNvGraphicFramePr>
          <p:nvPr/>
        </p:nvGraphicFramePr>
        <p:xfrm>
          <a:off x="4643438" y="3141663"/>
          <a:ext cx="295275" cy="200025"/>
        </p:xfrm>
        <a:graphic>
          <a:graphicData uri="http://schemas.openxmlformats.org/presentationml/2006/ole">
            <mc:AlternateContent xmlns:mc="http://schemas.openxmlformats.org/markup-compatibility/2006">
              <mc:Choice xmlns:v="urn:schemas-microsoft-com:vml" Requires="v">
                <p:oleObj spid="_x0000_s63601" name="Equation" r:id="rId7" imgW="291973" imgH="203112" progId="Equation.DSMT4">
                  <p:embed/>
                </p:oleObj>
              </mc:Choice>
              <mc:Fallback>
                <p:oleObj name="Equation" r:id="rId7" imgW="291973" imgH="203112" progId="Equation.DSMT4">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3141663"/>
                        <a:ext cx="2952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6"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8" name="Object 30"/>
          <p:cNvGraphicFramePr>
            <a:graphicFrameLocks noChangeAspect="1"/>
          </p:cNvGraphicFramePr>
          <p:nvPr/>
        </p:nvGraphicFramePr>
        <p:xfrm>
          <a:off x="5580063" y="3141663"/>
          <a:ext cx="295275" cy="200025"/>
        </p:xfrm>
        <a:graphic>
          <a:graphicData uri="http://schemas.openxmlformats.org/presentationml/2006/ole">
            <mc:AlternateContent xmlns:mc="http://schemas.openxmlformats.org/markup-compatibility/2006">
              <mc:Choice xmlns:v="urn:schemas-microsoft-com:vml" Requires="v">
                <p:oleObj spid="_x0000_s63602" name="Equation" r:id="rId9" imgW="291973" imgH="203112" progId="Equation.DSMT4">
                  <p:embed/>
                </p:oleObj>
              </mc:Choice>
              <mc:Fallback>
                <p:oleObj name="Equation" r:id="rId9" imgW="291973" imgH="203112" progId="Equation.DSMT4">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3141663"/>
                        <a:ext cx="2952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7" name="Rectangle 1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9" name="Object 31"/>
          <p:cNvGraphicFramePr>
            <a:graphicFrameLocks noChangeAspect="1"/>
          </p:cNvGraphicFramePr>
          <p:nvPr/>
        </p:nvGraphicFramePr>
        <p:xfrm>
          <a:off x="5003800" y="3573463"/>
          <a:ext cx="333375" cy="257175"/>
        </p:xfrm>
        <a:graphic>
          <a:graphicData uri="http://schemas.openxmlformats.org/presentationml/2006/ole">
            <mc:AlternateContent xmlns:mc="http://schemas.openxmlformats.org/markup-compatibility/2006">
              <mc:Choice xmlns:v="urn:schemas-microsoft-com:vml" Requires="v">
                <p:oleObj spid="_x0000_s63603" name="Equation" r:id="rId11" imgW="330057" imgH="253890" progId="Equation.DSMT4">
                  <p:embed/>
                </p:oleObj>
              </mc:Choice>
              <mc:Fallback>
                <p:oleObj name="Equation" r:id="rId11" imgW="330057" imgH="253890" progId="Equation.DSMT4">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3800" y="3573463"/>
                        <a:ext cx="333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8" name="Rectangle 1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20" name="Object 32"/>
          <p:cNvGraphicFramePr>
            <a:graphicFrameLocks noChangeAspect="1"/>
          </p:cNvGraphicFramePr>
          <p:nvPr/>
        </p:nvGraphicFramePr>
        <p:xfrm>
          <a:off x="7038975" y="3573463"/>
          <a:ext cx="177800" cy="287337"/>
        </p:xfrm>
        <a:graphic>
          <a:graphicData uri="http://schemas.openxmlformats.org/presentationml/2006/ole">
            <mc:AlternateContent xmlns:mc="http://schemas.openxmlformats.org/markup-compatibility/2006">
              <mc:Choice xmlns:v="urn:schemas-microsoft-com:vml" Requires="v">
                <p:oleObj spid="_x0000_s63604" name="Equation" r:id="rId13" imgW="126835" imgH="202936" progId="Equation.DSMT4">
                  <p:embed/>
                </p:oleObj>
              </mc:Choice>
              <mc:Fallback>
                <p:oleObj name="Equation" r:id="rId13" imgW="126835" imgH="202936" progId="Equation.DSMT4">
                  <p:embed/>
                  <p:pic>
                    <p:nvPicPr>
                      <p:cNvPr id="0" name="Picture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8975" y="3573463"/>
                        <a:ext cx="17780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1" name="Rectangle 2"/>
          <p:cNvSpPr>
            <a:spLocks noGrp="1"/>
          </p:cNvSpPr>
          <p:nvPr>
            <p:ph type="title"/>
          </p:nvPr>
        </p:nvSpPr>
        <p:spPr>
          <a:xfrm>
            <a:off x="457200" y="0"/>
            <a:ext cx="8229600" cy="981075"/>
          </a:xfrm>
        </p:spPr>
        <p:txBody>
          <a:bodyPr/>
          <a:lstStyle/>
          <a:p>
            <a:r>
              <a:rPr lang="zh-CN" altLang="en-US" sz="4000" b="1" dirty="0">
                <a:solidFill>
                  <a:srgbClr val="F7FC28"/>
                </a:solidFill>
              </a:rPr>
              <a:t>理想极化电极的电化学阻抗谱</a:t>
            </a:r>
          </a:p>
        </p:txBody>
      </p:sp>
      <p:sp>
        <p:nvSpPr>
          <p:cNvPr id="58382" name="Rectangle 7"/>
          <p:cNvSpPr>
            <a:spLocks noGrp="1"/>
          </p:cNvSpPr>
          <p:nvPr>
            <p:ph type="body" idx="1"/>
          </p:nvPr>
        </p:nvSpPr>
        <p:spPr/>
        <p:txBody>
          <a:bodyPr/>
          <a:lstStyle/>
          <a:p>
            <a:pPr>
              <a:buFont typeface="Arial" charset="0"/>
              <a:buNone/>
            </a:pPr>
            <a:r>
              <a:rPr lang="zh-CN" altLang="en-US" b="1"/>
              <a:t>等效电路</a:t>
            </a:r>
          </a:p>
          <a:p>
            <a:pPr>
              <a:buFont typeface="Arial" charset="0"/>
              <a:buNone/>
            </a:pPr>
            <a:endParaRPr lang="zh-CN" altLang="en-US" b="1"/>
          </a:p>
          <a:p>
            <a:pPr>
              <a:buFont typeface="Arial" charset="0"/>
              <a:buNone/>
            </a:pPr>
            <a:endParaRPr lang="zh-CN" altLang="en-US"/>
          </a:p>
          <a:p>
            <a:pPr>
              <a:buFont typeface="Arial" charset="0"/>
              <a:buNone/>
            </a:pPr>
            <a:r>
              <a:rPr lang="zh-CN" altLang="en-US" b="1"/>
              <a:t>阻抗</a:t>
            </a:r>
          </a:p>
        </p:txBody>
      </p:sp>
      <p:sp>
        <p:nvSpPr>
          <p:cNvPr id="5838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58384" name="Picture 8"/>
          <p:cNvPicPr>
            <a:picLocks noChangeAspect="1" noChangeArrowheads="1"/>
          </p:cNvPicPr>
          <p:nvPr/>
        </p:nvPicPr>
        <p:blipFill>
          <a:blip r:embed="rId3"/>
          <a:srcRect/>
          <a:stretch>
            <a:fillRect/>
          </a:stretch>
        </p:blipFill>
        <p:spPr bwMode="auto">
          <a:xfrm>
            <a:off x="2916238" y="2133600"/>
            <a:ext cx="2952750" cy="1108075"/>
          </a:xfrm>
          <a:prstGeom prst="rect">
            <a:avLst/>
          </a:prstGeom>
          <a:noFill/>
          <a:ln w="9525">
            <a:noFill/>
            <a:miter lim="800000"/>
            <a:headEnd/>
            <a:tailEnd/>
          </a:ln>
        </p:spPr>
      </p:pic>
      <p:sp>
        <p:nvSpPr>
          <p:cNvPr id="58385" name="Rectangle 1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8380" name="Object 12"/>
          <p:cNvGraphicFramePr>
            <a:graphicFrameLocks noChangeAspect="1"/>
          </p:cNvGraphicFramePr>
          <p:nvPr/>
        </p:nvGraphicFramePr>
        <p:xfrm>
          <a:off x="1258888" y="4221163"/>
          <a:ext cx="5761037" cy="863600"/>
        </p:xfrm>
        <a:graphic>
          <a:graphicData uri="http://schemas.openxmlformats.org/presentationml/2006/ole">
            <mc:AlternateContent xmlns:mc="http://schemas.openxmlformats.org/markup-compatibility/2006">
              <mc:Choice xmlns:v="urn:schemas-microsoft-com:vml" Requires="v">
                <p:oleObj spid="_x0000_s58394" name="Equation" r:id="rId4" imgW="3530600" imgH="431800" progId="Equation.DSMT4">
                  <p:embed/>
                </p:oleObj>
              </mc:Choice>
              <mc:Fallback>
                <p:oleObj name="Equation" r:id="rId4" imgW="3530600" imgH="4318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221163"/>
                        <a:ext cx="576103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Rectangle 4"/>
          <p:cNvSpPr>
            <a:spLocks noGrp="1"/>
          </p:cNvSpPr>
          <p:nvPr>
            <p:ph type="title"/>
          </p:nvPr>
        </p:nvSpPr>
        <p:spPr>
          <a:xfrm>
            <a:off x="457200" y="0"/>
            <a:ext cx="8229600" cy="908050"/>
          </a:xfrm>
        </p:spPr>
        <p:txBody>
          <a:bodyPr/>
          <a:lstStyle/>
          <a:p>
            <a:r>
              <a:rPr lang="zh-CN" altLang="en-US" sz="4000" b="1">
                <a:solidFill>
                  <a:srgbClr val="F7FC28"/>
                </a:solidFill>
              </a:rPr>
              <a:t>理想极化电极的电化学阻抗谱</a:t>
            </a:r>
          </a:p>
        </p:txBody>
      </p:sp>
      <p:sp>
        <p:nvSpPr>
          <p:cNvPr id="26657" name="Rectangle 5"/>
          <p:cNvSpPr>
            <a:spLocks noGrp="1"/>
          </p:cNvSpPr>
          <p:nvPr>
            <p:ph sz="half" idx="1"/>
          </p:nvPr>
        </p:nvSpPr>
        <p:spPr>
          <a:xfrm>
            <a:off x="457200" y="1600200"/>
            <a:ext cx="4546600" cy="4525963"/>
          </a:xfrm>
        </p:spPr>
        <p:txBody>
          <a:bodyPr/>
          <a:lstStyle/>
          <a:p>
            <a:r>
              <a:rPr lang="en-US" altLang="zh-CN" sz="2800" dirty="0"/>
              <a:t>Nyquist</a:t>
            </a:r>
            <a:r>
              <a:rPr lang="zh-CN" altLang="en-US" sz="2800" dirty="0"/>
              <a:t>图</a:t>
            </a:r>
          </a:p>
          <a:p>
            <a:pPr>
              <a:buFont typeface="Arial" charset="0"/>
              <a:buNone/>
            </a:pPr>
            <a:r>
              <a:rPr lang="zh-CN" altLang="en-US" sz="2800" dirty="0"/>
              <a:t>         为一个常数</a:t>
            </a:r>
            <a:r>
              <a:rPr lang="en-US" altLang="zh-CN" sz="2800" dirty="0"/>
              <a:t>R</a:t>
            </a:r>
            <a:r>
              <a:rPr lang="en-US" altLang="zh-CN" sz="2800" baseline="-25000" dirty="0"/>
              <a:t>L</a:t>
            </a:r>
            <a:r>
              <a:rPr lang="zh-CN" altLang="en-US" sz="2800" dirty="0"/>
              <a:t>，而      随    而改变，    越大，             越小。因此，理想极化电极电化学阻抗的复平面图是一条与轴平行的直线，直线与轴相交点的横坐标等于</a:t>
            </a:r>
            <a:r>
              <a:rPr lang="en-US" altLang="zh-CN" sz="2800" dirty="0"/>
              <a:t>R</a:t>
            </a:r>
            <a:r>
              <a:rPr lang="en-US" altLang="zh-CN" sz="2800" baseline="-25000" dirty="0"/>
              <a:t>L</a:t>
            </a:r>
            <a:r>
              <a:rPr lang="zh-CN" altLang="en-US" sz="2800" dirty="0"/>
              <a:t>。 </a:t>
            </a:r>
          </a:p>
        </p:txBody>
      </p:sp>
      <p:pic>
        <p:nvPicPr>
          <p:cNvPr id="26658" name="Picture 7"/>
          <p:cNvPicPr>
            <a:picLocks noGrp="1" noChangeAspect="1" noChangeArrowheads="1"/>
          </p:cNvPicPr>
          <p:nvPr>
            <p:ph sz="quarter" idx="2"/>
          </p:nvPr>
        </p:nvPicPr>
        <p:blipFill>
          <a:blip r:embed="rId3"/>
          <a:srcRect/>
          <a:stretch>
            <a:fillRect/>
          </a:stretch>
        </p:blipFill>
        <p:spPr>
          <a:xfrm>
            <a:off x="5497513" y="1600200"/>
            <a:ext cx="2338387" cy="2185988"/>
          </a:xfrm>
        </p:spPr>
      </p:pic>
      <p:sp>
        <p:nvSpPr>
          <p:cNvPr id="2665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2666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1" name="Object 27"/>
          <p:cNvGraphicFramePr>
            <a:graphicFrameLocks noChangeAspect="1"/>
          </p:cNvGraphicFramePr>
          <p:nvPr/>
        </p:nvGraphicFramePr>
        <p:xfrm>
          <a:off x="0" y="0"/>
          <a:ext cx="180975" cy="161925"/>
        </p:xfrm>
        <a:graphic>
          <a:graphicData uri="http://schemas.openxmlformats.org/presentationml/2006/ole">
            <mc:AlternateContent xmlns:mc="http://schemas.openxmlformats.org/markup-compatibility/2006">
              <mc:Choice xmlns:v="urn:schemas-microsoft-com:vml" Requires="v">
                <p:oleObj spid="_x0000_s26721" name="Equation" r:id="rId4" imgW="177492" imgH="164814" progId="Equation.DSMT4">
                  <p:embed/>
                </p:oleObj>
              </mc:Choice>
              <mc:Fallback>
                <p:oleObj name="Equation" r:id="rId4" imgW="177492" imgH="164814" progId="Equation.DSMT4">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809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61" name="Rectangle 11"/>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2" name="Object 28"/>
          <p:cNvGraphicFramePr>
            <a:graphicFrameLocks noChangeAspect="1"/>
          </p:cNvGraphicFramePr>
          <p:nvPr/>
        </p:nvGraphicFramePr>
        <p:xfrm>
          <a:off x="827088" y="2254250"/>
          <a:ext cx="431800" cy="257175"/>
        </p:xfrm>
        <a:graphic>
          <a:graphicData uri="http://schemas.openxmlformats.org/presentationml/2006/ole">
            <mc:AlternateContent xmlns:mc="http://schemas.openxmlformats.org/markup-compatibility/2006">
              <mc:Choice xmlns:v="urn:schemas-microsoft-com:vml" Requires="v">
                <p:oleObj spid="_x0000_s26722" name="Equation" r:id="rId6" imgW="177492" imgH="164814" progId="Equation.DSMT4">
                  <p:embed/>
                </p:oleObj>
              </mc:Choice>
              <mc:Fallback>
                <p:oleObj name="Equation" r:id="rId6" imgW="177492" imgH="164814" progId="Equation.DSMT4">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254250"/>
                        <a:ext cx="4318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62" name="Rectangle 13"/>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3" name="Object 29"/>
          <p:cNvGraphicFramePr>
            <a:graphicFrameLocks noChangeAspect="1"/>
          </p:cNvGraphicFramePr>
          <p:nvPr/>
        </p:nvGraphicFramePr>
        <p:xfrm>
          <a:off x="4140200" y="2276475"/>
          <a:ext cx="288925" cy="288925"/>
        </p:xfrm>
        <a:graphic>
          <a:graphicData uri="http://schemas.openxmlformats.org/presentationml/2006/ole">
            <mc:AlternateContent xmlns:mc="http://schemas.openxmlformats.org/markup-compatibility/2006">
              <mc:Choice xmlns:v="urn:schemas-microsoft-com:vml" Requires="v">
                <p:oleObj spid="_x0000_s26723" name="Equation" r:id="rId7" imgW="203024" imgH="164957" progId="Equation.DSMT4">
                  <p:embed/>
                </p:oleObj>
              </mc:Choice>
              <mc:Fallback>
                <p:oleObj name="Equation" r:id="rId7" imgW="203024" imgH="164957" progId="Equation.DSMT4">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2276475"/>
                        <a:ext cx="2889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63" name="Rectangle 15"/>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4" name="Object 30"/>
          <p:cNvGraphicFramePr>
            <a:graphicFrameLocks noChangeAspect="1"/>
          </p:cNvGraphicFramePr>
          <p:nvPr/>
        </p:nvGraphicFramePr>
        <p:xfrm>
          <a:off x="539750" y="2708275"/>
          <a:ext cx="207963" cy="273050"/>
        </p:xfrm>
        <a:graphic>
          <a:graphicData uri="http://schemas.openxmlformats.org/presentationml/2006/ole">
            <mc:AlternateContent xmlns:mc="http://schemas.openxmlformats.org/markup-compatibility/2006">
              <mc:Choice xmlns:v="urn:schemas-microsoft-com:vml" Requires="v">
                <p:oleObj spid="_x0000_s26724" name="Equation" r:id="rId9" imgW="152268" imgH="203024" progId="Equation.DSMT4">
                  <p:embed/>
                </p:oleObj>
              </mc:Choice>
              <mc:Fallback>
                <p:oleObj name="Equation" r:id="rId9" imgW="152268" imgH="203024" progId="Equation.DSMT4">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2708275"/>
                        <a:ext cx="207963"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55" name="Object 31"/>
          <p:cNvGraphicFramePr>
            <a:graphicFrameLocks noGrp="1" noChangeAspect="1"/>
          </p:cNvGraphicFramePr>
          <p:nvPr>
            <p:ph sz="quarter" idx="3"/>
          </p:nvPr>
        </p:nvGraphicFramePr>
        <p:xfrm>
          <a:off x="611188" y="3213100"/>
          <a:ext cx="203200" cy="165100"/>
        </p:xfrm>
        <a:graphic>
          <a:graphicData uri="http://schemas.openxmlformats.org/presentationml/2006/ole">
            <mc:AlternateContent xmlns:mc="http://schemas.openxmlformats.org/markup-compatibility/2006">
              <mc:Choice xmlns:v="urn:schemas-microsoft-com:vml" Requires="v">
                <p:oleObj spid="_x0000_s26725" name="Equation" r:id="rId11" imgW="203024" imgH="164957" progId="Equation.DSMT4">
                  <p:embed/>
                </p:oleObj>
              </mc:Choice>
              <mc:Fallback>
                <p:oleObj name="Equation" r:id="rId11" imgW="203024" imgH="164957" progId="Equation.DSMT4">
                  <p:embed/>
                  <p:pic>
                    <p:nvPicPr>
                      <p:cNvPr id="0" name="Picture 3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13100"/>
                        <a:ext cx="2032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17" name="Rectangle 2"/>
          <p:cNvSpPr>
            <a:spLocks noGrp="1"/>
          </p:cNvSpPr>
          <p:nvPr>
            <p:ph type="title"/>
          </p:nvPr>
        </p:nvSpPr>
        <p:spPr>
          <a:xfrm>
            <a:off x="457200" y="0"/>
            <a:ext cx="8229600" cy="981075"/>
          </a:xfrm>
        </p:spPr>
        <p:txBody>
          <a:bodyPr/>
          <a:lstStyle/>
          <a:p>
            <a:r>
              <a:rPr lang="zh-CN" altLang="en-US" sz="4000" b="1">
                <a:solidFill>
                  <a:srgbClr val="F7FC28"/>
                </a:solidFill>
              </a:rPr>
              <a:t>理想极化电极的电化学阻抗谱</a:t>
            </a:r>
          </a:p>
        </p:txBody>
      </p:sp>
      <p:sp>
        <p:nvSpPr>
          <p:cNvPr id="36918" name="Rectangle 3"/>
          <p:cNvSpPr>
            <a:spLocks noGrp="1"/>
          </p:cNvSpPr>
          <p:nvPr>
            <p:ph type="body" idx="1"/>
          </p:nvPr>
        </p:nvSpPr>
        <p:spPr>
          <a:xfrm>
            <a:off x="468313" y="1125538"/>
            <a:ext cx="8229600" cy="5000625"/>
          </a:xfrm>
        </p:spPr>
        <p:txBody>
          <a:bodyPr/>
          <a:lstStyle/>
          <a:p>
            <a:pPr marL="609600" indent="-609600"/>
            <a:r>
              <a:rPr lang="en-US" altLang="zh-CN"/>
              <a:t>Bode</a:t>
            </a:r>
            <a:r>
              <a:rPr lang="zh-CN" altLang="en-US"/>
              <a:t>图</a:t>
            </a:r>
          </a:p>
          <a:p>
            <a:pPr marL="609600" indent="-609600">
              <a:buFont typeface="Arial" charset="0"/>
              <a:buAutoNum type="arabicPeriod"/>
            </a:pPr>
            <a:r>
              <a:rPr lang="zh-CN" altLang="en-US" sz="2800"/>
              <a:t>                 图</a:t>
            </a:r>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None/>
            </a:pPr>
            <a:r>
              <a:rPr lang="zh-CN" altLang="en-US" sz="2800"/>
              <a:t>讨论：（</a:t>
            </a:r>
            <a:r>
              <a:rPr lang="en-US" altLang="zh-CN" sz="2800"/>
              <a:t>1</a:t>
            </a:r>
            <a:r>
              <a:rPr lang="zh-CN" altLang="en-US" sz="2800"/>
              <a:t>）高频区</a:t>
            </a:r>
          </a:p>
          <a:p>
            <a:pPr marL="609600" indent="-609600">
              <a:buFont typeface="Arial" charset="0"/>
              <a:buNone/>
            </a:pPr>
            <a:r>
              <a:rPr lang="zh-CN" altLang="en-US" sz="2800"/>
              <a:t>                   则                                               与频率无关</a:t>
            </a:r>
          </a:p>
          <a:p>
            <a:pPr marL="609600" indent="-609600">
              <a:buFont typeface="Arial" charset="0"/>
              <a:buNone/>
            </a:pPr>
            <a:r>
              <a:rPr lang="zh-CN" altLang="en-US" sz="2800"/>
              <a:t>                            是一条平行于横轴          的水平线。</a:t>
            </a:r>
          </a:p>
        </p:txBody>
      </p:sp>
      <p:sp>
        <p:nvSpPr>
          <p:cNvPr id="3691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36920" name="Rectangle 9"/>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08" name="Object 44"/>
          <p:cNvGraphicFramePr>
            <a:graphicFrameLocks noChangeAspect="1"/>
          </p:cNvGraphicFramePr>
          <p:nvPr/>
        </p:nvGraphicFramePr>
        <p:xfrm>
          <a:off x="1042988" y="1773238"/>
          <a:ext cx="1081087" cy="388937"/>
        </p:xfrm>
        <a:graphic>
          <a:graphicData uri="http://schemas.openxmlformats.org/presentationml/2006/ole">
            <mc:AlternateContent xmlns:mc="http://schemas.openxmlformats.org/markup-compatibility/2006">
              <mc:Choice xmlns:v="urn:schemas-microsoft-com:vml" Requires="v">
                <p:oleObj spid="_x0000_s37025" name="Equation" r:id="rId3" imgW="710891" imgH="253890" progId="Equation.DSMT4">
                  <p:embed/>
                </p:oleObj>
              </mc:Choice>
              <mc:Fallback>
                <p:oleObj name="Equation" r:id="rId3" imgW="710891" imgH="253890"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73238"/>
                        <a:ext cx="108108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1" name="Rectangle 12"/>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09" name="Object 45"/>
          <p:cNvGraphicFramePr>
            <a:graphicFrameLocks noChangeAspect="1"/>
          </p:cNvGraphicFramePr>
          <p:nvPr/>
        </p:nvGraphicFramePr>
        <p:xfrm>
          <a:off x="1258888" y="2276475"/>
          <a:ext cx="1800225" cy="496888"/>
        </p:xfrm>
        <a:graphic>
          <a:graphicData uri="http://schemas.openxmlformats.org/presentationml/2006/ole">
            <mc:AlternateContent xmlns:mc="http://schemas.openxmlformats.org/markup-compatibility/2006">
              <mc:Choice xmlns:v="urn:schemas-microsoft-com:vml" Requires="v">
                <p:oleObj spid="_x0000_s37026" name="Equation" r:id="rId5" imgW="1028254" imgH="291973" progId="Equation.DSMT4">
                  <p:embed/>
                </p:oleObj>
              </mc:Choice>
              <mc:Fallback>
                <p:oleObj name="Equation" r:id="rId5" imgW="1028254" imgH="291973"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8002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2" name="Rectangle 1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0" name="Object 46"/>
          <p:cNvGraphicFramePr>
            <a:graphicFrameLocks noChangeAspect="1"/>
          </p:cNvGraphicFramePr>
          <p:nvPr/>
        </p:nvGraphicFramePr>
        <p:xfrm>
          <a:off x="1331913" y="2924175"/>
          <a:ext cx="2808287" cy="644525"/>
        </p:xfrm>
        <a:graphic>
          <a:graphicData uri="http://schemas.openxmlformats.org/presentationml/2006/ole">
            <mc:AlternateContent xmlns:mc="http://schemas.openxmlformats.org/markup-compatibility/2006">
              <mc:Choice xmlns:v="urn:schemas-microsoft-com:vml" Requires="v">
                <p:oleObj spid="_x0000_s37027" name="Equation" r:id="rId7" imgW="2197100" imgH="508000" progId="Equation.DSMT4">
                  <p:embed/>
                </p:oleObj>
              </mc:Choice>
              <mc:Fallback>
                <p:oleObj name="Equation" r:id="rId7" imgW="2197100" imgH="508000"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924175"/>
                        <a:ext cx="2808287"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3" name="Rectangle 1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1" name="Object 47"/>
          <p:cNvGraphicFramePr>
            <a:graphicFrameLocks noChangeAspect="1"/>
          </p:cNvGraphicFramePr>
          <p:nvPr/>
        </p:nvGraphicFramePr>
        <p:xfrm>
          <a:off x="1403350" y="3836988"/>
          <a:ext cx="3384550" cy="584200"/>
        </p:xfrm>
        <a:graphic>
          <a:graphicData uri="http://schemas.openxmlformats.org/presentationml/2006/ole">
            <mc:AlternateContent xmlns:mc="http://schemas.openxmlformats.org/markup-compatibility/2006">
              <mc:Choice xmlns:v="urn:schemas-microsoft-com:vml" Requires="v">
                <p:oleObj spid="_x0000_s37028" name="Equation" r:id="rId9" imgW="2476500" imgH="393700" progId="Equation.DSMT4">
                  <p:embed/>
                </p:oleObj>
              </mc:Choice>
              <mc:Fallback>
                <p:oleObj name="Equation" r:id="rId9" imgW="2476500" imgH="393700"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3836988"/>
                        <a:ext cx="33845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4" name="Rectangle 1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2" name="Object 48"/>
          <p:cNvGraphicFramePr>
            <a:graphicFrameLocks noChangeAspect="1"/>
          </p:cNvGraphicFramePr>
          <p:nvPr/>
        </p:nvGraphicFramePr>
        <p:xfrm>
          <a:off x="3851275" y="4724400"/>
          <a:ext cx="2736850" cy="498475"/>
        </p:xfrm>
        <a:graphic>
          <a:graphicData uri="http://schemas.openxmlformats.org/presentationml/2006/ole">
            <mc:AlternateContent xmlns:mc="http://schemas.openxmlformats.org/markup-compatibility/2006">
              <mc:Choice xmlns:v="urn:schemas-microsoft-com:vml" Requires="v">
                <p:oleObj spid="_x0000_s37029" name="Equation" r:id="rId11" imgW="2145369" imgH="393529" progId="Equation.DSMT4">
                  <p:embed/>
                </p:oleObj>
              </mc:Choice>
              <mc:Fallback>
                <p:oleObj name="Equation" r:id="rId11" imgW="2145369" imgH="393529"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4724400"/>
                        <a:ext cx="27368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5" name="Rectangle 20"/>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3" name="Object 49"/>
          <p:cNvGraphicFramePr>
            <a:graphicFrameLocks noChangeAspect="1"/>
          </p:cNvGraphicFramePr>
          <p:nvPr/>
        </p:nvGraphicFramePr>
        <p:xfrm>
          <a:off x="2916238" y="5373688"/>
          <a:ext cx="1439862" cy="360362"/>
        </p:xfrm>
        <a:graphic>
          <a:graphicData uri="http://schemas.openxmlformats.org/presentationml/2006/ole">
            <mc:AlternateContent xmlns:mc="http://schemas.openxmlformats.org/markup-compatibility/2006">
              <mc:Choice xmlns:v="urn:schemas-microsoft-com:vml" Requires="v">
                <p:oleObj spid="_x0000_s37030" name="Equation" r:id="rId13" imgW="787058" imgH="253890" progId="Equation.DSMT4">
                  <p:embed/>
                </p:oleObj>
              </mc:Choice>
              <mc:Fallback>
                <p:oleObj name="Equation" r:id="rId13" imgW="787058" imgH="253890"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8" y="5373688"/>
                        <a:ext cx="14398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6"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4" name="Object 50"/>
          <p:cNvGraphicFramePr>
            <a:graphicFrameLocks noChangeAspect="1"/>
          </p:cNvGraphicFramePr>
          <p:nvPr/>
        </p:nvGraphicFramePr>
        <p:xfrm>
          <a:off x="0" y="0"/>
          <a:ext cx="333375" cy="257175"/>
        </p:xfrm>
        <a:graphic>
          <a:graphicData uri="http://schemas.openxmlformats.org/presentationml/2006/ole">
            <mc:AlternateContent xmlns:mc="http://schemas.openxmlformats.org/markup-compatibility/2006">
              <mc:Choice xmlns:v="urn:schemas-microsoft-com:vml" Requires="v">
                <p:oleObj spid="_x0000_s37031" name="Equation" r:id="rId15" imgW="330057" imgH="253890" progId="Equation.DSMT4">
                  <p:embed/>
                </p:oleObj>
              </mc:Choice>
              <mc:Fallback>
                <p:oleObj name="Equation" r:id="rId15" imgW="330057" imgH="253890" progId="Equation.DSMT4">
                  <p:embed/>
                  <p:pic>
                    <p:nvPicPr>
                      <p:cNvPr id="0" name="Picture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33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7" name="Rectangle 24"/>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5" name="Object 51"/>
          <p:cNvGraphicFramePr>
            <a:graphicFrameLocks noChangeAspect="1"/>
          </p:cNvGraphicFramePr>
          <p:nvPr/>
        </p:nvGraphicFramePr>
        <p:xfrm>
          <a:off x="2124075" y="5876925"/>
          <a:ext cx="549275" cy="423863"/>
        </p:xfrm>
        <a:graphic>
          <a:graphicData uri="http://schemas.openxmlformats.org/presentationml/2006/ole">
            <mc:AlternateContent xmlns:mc="http://schemas.openxmlformats.org/markup-compatibility/2006">
              <mc:Choice xmlns:v="urn:schemas-microsoft-com:vml" Requires="v">
                <p:oleObj spid="_x0000_s37032" name="Equation" r:id="rId17" imgW="330057" imgH="253890" progId="Equation.DSMT4">
                  <p:embed/>
                </p:oleObj>
              </mc:Choice>
              <mc:Fallback>
                <p:oleObj name="Equation" r:id="rId17" imgW="330057" imgH="253890" progId="Equation.DSMT4">
                  <p:embed/>
                  <p:pic>
                    <p:nvPicPr>
                      <p:cNvPr id="0" name="Picture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075" y="5876925"/>
                        <a:ext cx="54927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8" name="Rectangle 2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6" name="Object 52"/>
          <p:cNvGraphicFramePr>
            <a:graphicFrameLocks noChangeAspect="1"/>
          </p:cNvGraphicFramePr>
          <p:nvPr/>
        </p:nvGraphicFramePr>
        <p:xfrm>
          <a:off x="5867400" y="5927725"/>
          <a:ext cx="433388" cy="293688"/>
        </p:xfrm>
        <a:graphic>
          <a:graphicData uri="http://schemas.openxmlformats.org/presentationml/2006/ole">
            <mc:AlternateContent xmlns:mc="http://schemas.openxmlformats.org/markup-compatibility/2006">
              <mc:Choice xmlns:v="urn:schemas-microsoft-com:vml" Requires="v">
                <p:oleObj spid="_x0000_s37033" name="Equation" r:id="rId18" imgW="291973" imgH="203112" progId="Equation.DSMT4">
                  <p:embed/>
                </p:oleObj>
              </mc:Choice>
              <mc:Fallback>
                <p:oleObj name="Equation" r:id="rId18" imgW="291973" imgH="203112" progId="Equation.DSMT4">
                  <p:embed/>
                  <p:pic>
                    <p:nvPicPr>
                      <p:cNvPr id="0" name="Picture 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5927725"/>
                        <a:ext cx="43338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02" name="Rectangle 2"/>
          <p:cNvSpPr>
            <a:spLocks noGrp="1"/>
          </p:cNvSpPr>
          <p:nvPr>
            <p:ph type="title"/>
          </p:nvPr>
        </p:nvSpPr>
        <p:spPr>
          <a:xfrm>
            <a:off x="457200" y="0"/>
            <a:ext cx="8229600" cy="981075"/>
          </a:xfrm>
        </p:spPr>
        <p:txBody>
          <a:bodyPr/>
          <a:lstStyle/>
          <a:p>
            <a:r>
              <a:rPr lang="zh-CN" altLang="en-US" sz="4000" b="1">
                <a:solidFill>
                  <a:srgbClr val="F7FC28"/>
                </a:solidFill>
              </a:rPr>
              <a:t>理想极化电极的电化学阻抗谱</a:t>
            </a:r>
          </a:p>
        </p:txBody>
      </p:sp>
      <p:sp>
        <p:nvSpPr>
          <p:cNvPr id="74803" name="Rectangle 3"/>
          <p:cNvSpPr>
            <a:spLocks noGrp="1"/>
          </p:cNvSpPr>
          <p:nvPr>
            <p:ph type="body" idx="1"/>
          </p:nvPr>
        </p:nvSpPr>
        <p:spPr>
          <a:xfrm>
            <a:off x="468313" y="1125538"/>
            <a:ext cx="8229600" cy="5000625"/>
          </a:xfrm>
        </p:spPr>
        <p:txBody>
          <a:bodyPr/>
          <a:lstStyle/>
          <a:p>
            <a:pPr marL="609600" indent="-609600"/>
            <a:r>
              <a:rPr lang="en-US" altLang="zh-CN"/>
              <a:t>Bode</a:t>
            </a:r>
            <a:r>
              <a:rPr lang="zh-CN" altLang="en-US"/>
              <a:t>图</a:t>
            </a:r>
          </a:p>
          <a:p>
            <a:pPr marL="609600" indent="-609600">
              <a:buFont typeface="Arial" charset="0"/>
              <a:buAutoNum type="arabicPeriod"/>
            </a:pPr>
            <a:r>
              <a:rPr lang="zh-CN" altLang="en-US" sz="2800"/>
              <a:t>                 图</a:t>
            </a:r>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None/>
            </a:pPr>
            <a:r>
              <a:rPr lang="zh-CN" altLang="en-US" sz="2800"/>
              <a:t>讨论：（</a:t>
            </a:r>
            <a:r>
              <a:rPr lang="en-US" altLang="zh-CN" sz="2800"/>
              <a:t>1</a:t>
            </a:r>
            <a:r>
              <a:rPr lang="zh-CN" altLang="en-US" sz="2800"/>
              <a:t>）高频区</a:t>
            </a:r>
          </a:p>
          <a:p>
            <a:pPr marL="609600" indent="-609600">
              <a:buFont typeface="Arial" charset="0"/>
              <a:buNone/>
            </a:pPr>
            <a:r>
              <a:rPr lang="zh-CN" altLang="en-US" sz="2800"/>
              <a:t>                   则                                               与频率无关</a:t>
            </a:r>
          </a:p>
          <a:p>
            <a:pPr marL="609600" indent="-609600">
              <a:buFont typeface="Arial" charset="0"/>
              <a:buNone/>
            </a:pPr>
            <a:r>
              <a:rPr lang="zh-CN" altLang="en-US" sz="2800"/>
              <a:t>                            是一条平行于横轴          的水平线。</a:t>
            </a:r>
          </a:p>
        </p:txBody>
      </p:sp>
      <p:sp>
        <p:nvSpPr>
          <p:cNvPr id="74804"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74805"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3" name="Object 41"/>
          <p:cNvGraphicFramePr>
            <a:graphicFrameLocks noChangeAspect="1"/>
          </p:cNvGraphicFramePr>
          <p:nvPr/>
        </p:nvGraphicFramePr>
        <p:xfrm>
          <a:off x="1042988" y="1773238"/>
          <a:ext cx="1081087" cy="388937"/>
        </p:xfrm>
        <a:graphic>
          <a:graphicData uri="http://schemas.openxmlformats.org/presentationml/2006/ole">
            <mc:AlternateContent xmlns:mc="http://schemas.openxmlformats.org/markup-compatibility/2006">
              <mc:Choice xmlns:v="urn:schemas-microsoft-com:vml" Requires="v">
                <p:oleObj spid="_x0000_s74919" name="Equation" r:id="rId3" imgW="710891" imgH="253890" progId="Equation.DSMT4">
                  <p:embed/>
                </p:oleObj>
              </mc:Choice>
              <mc:Fallback>
                <p:oleObj name="Equation" r:id="rId3" imgW="710891" imgH="25389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73238"/>
                        <a:ext cx="108108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6" name="Rectangle 7"/>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4" name="Object 42"/>
          <p:cNvGraphicFramePr>
            <a:graphicFrameLocks noChangeAspect="1"/>
          </p:cNvGraphicFramePr>
          <p:nvPr/>
        </p:nvGraphicFramePr>
        <p:xfrm>
          <a:off x="1258888" y="2276475"/>
          <a:ext cx="1800225" cy="496888"/>
        </p:xfrm>
        <a:graphic>
          <a:graphicData uri="http://schemas.openxmlformats.org/presentationml/2006/ole">
            <mc:AlternateContent xmlns:mc="http://schemas.openxmlformats.org/markup-compatibility/2006">
              <mc:Choice xmlns:v="urn:schemas-microsoft-com:vml" Requires="v">
                <p:oleObj spid="_x0000_s74920" name="Equation" r:id="rId5" imgW="1028254" imgH="291973" progId="Equation.DSMT4">
                  <p:embed/>
                </p:oleObj>
              </mc:Choice>
              <mc:Fallback>
                <p:oleObj name="Equation" r:id="rId5" imgW="1028254" imgH="291973"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8002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7" name="Rectangle 9"/>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5" name="Object 43"/>
          <p:cNvGraphicFramePr>
            <a:graphicFrameLocks noChangeAspect="1"/>
          </p:cNvGraphicFramePr>
          <p:nvPr/>
        </p:nvGraphicFramePr>
        <p:xfrm>
          <a:off x="1258888" y="2997200"/>
          <a:ext cx="2808287" cy="644525"/>
        </p:xfrm>
        <a:graphic>
          <a:graphicData uri="http://schemas.openxmlformats.org/presentationml/2006/ole">
            <mc:AlternateContent xmlns:mc="http://schemas.openxmlformats.org/markup-compatibility/2006">
              <mc:Choice xmlns:v="urn:schemas-microsoft-com:vml" Requires="v">
                <p:oleObj spid="_x0000_s74921" name="Equation" r:id="rId7" imgW="2197100" imgH="508000" progId="Equation.DSMT4">
                  <p:embed/>
                </p:oleObj>
              </mc:Choice>
              <mc:Fallback>
                <p:oleObj name="Equation" r:id="rId7" imgW="2197100" imgH="508000"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997200"/>
                        <a:ext cx="2808287"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8"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6" name="Object 44"/>
          <p:cNvGraphicFramePr>
            <a:graphicFrameLocks noChangeAspect="1"/>
          </p:cNvGraphicFramePr>
          <p:nvPr/>
        </p:nvGraphicFramePr>
        <p:xfrm>
          <a:off x="1187450" y="3789363"/>
          <a:ext cx="3384550" cy="584200"/>
        </p:xfrm>
        <a:graphic>
          <a:graphicData uri="http://schemas.openxmlformats.org/presentationml/2006/ole">
            <mc:AlternateContent xmlns:mc="http://schemas.openxmlformats.org/markup-compatibility/2006">
              <mc:Choice xmlns:v="urn:schemas-microsoft-com:vml" Requires="v">
                <p:oleObj spid="_x0000_s74922" name="Equation" r:id="rId9" imgW="2476500" imgH="393700" progId="Equation.DSMT4">
                  <p:embed/>
                </p:oleObj>
              </mc:Choice>
              <mc:Fallback>
                <p:oleObj name="Equation" r:id="rId9" imgW="2476500" imgH="393700" progId="Equation.DSMT4">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789363"/>
                        <a:ext cx="33845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9" name="Rectangle 13"/>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7" name="Object 45"/>
          <p:cNvGraphicFramePr>
            <a:graphicFrameLocks noChangeAspect="1"/>
          </p:cNvGraphicFramePr>
          <p:nvPr/>
        </p:nvGraphicFramePr>
        <p:xfrm>
          <a:off x="3851275" y="4724400"/>
          <a:ext cx="2736850" cy="498475"/>
        </p:xfrm>
        <a:graphic>
          <a:graphicData uri="http://schemas.openxmlformats.org/presentationml/2006/ole">
            <mc:AlternateContent xmlns:mc="http://schemas.openxmlformats.org/markup-compatibility/2006">
              <mc:Choice xmlns:v="urn:schemas-microsoft-com:vml" Requires="v">
                <p:oleObj spid="_x0000_s74923" name="Equation" r:id="rId11" imgW="2145369" imgH="393529" progId="Equation.DSMT4">
                  <p:embed/>
                </p:oleObj>
              </mc:Choice>
              <mc:Fallback>
                <p:oleObj name="Equation" r:id="rId11" imgW="2145369" imgH="393529" progId="Equation.DSMT4">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4724400"/>
                        <a:ext cx="27368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0" name="Rectangle 1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8" name="Object 46"/>
          <p:cNvGraphicFramePr>
            <a:graphicFrameLocks noChangeAspect="1"/>
          </p:cNvGraphicFramePr>
          <p:nvPr/>
        </p:nvGraphicFramePr>
        <p:xfrm>
          <a:off x="2916238" y="5373688"/>
          <a:ext cx="1439862" cy="360362"/>
        </p:xfrm>
        <a:graphic>
          <a:graphicData uri="http://schemas.openxmlformats.org/presentationml/2006/ole">
            <mc:AlternateContent xmlns:mc="http://schemas.openxmlformats.org/markup-compatibility/2006">
              <mc:Choice xmlns:v="urn:schemas-microsoft-com:vml" Requires="v">
                <p:oleObj spid="_x0000_s74924" name="Equation" r:id="rId13" imgW="787058" imgH="253890" progId="Equation.DSMT4">
                  <p:embed/>
                </p:oleObj>
              </mc:Choice>
              <mc:Fallback>
                <p:oleObj name="Equation" r:id="rId13" imgW="787058" imgH="253890" progId="Equation.DSMT4">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8" y="5373688"/>
                        <a:ext cx="14398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1"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9" name="Object 47"/>
          <p:cNvGraphicFramePr>
            <a:graphicFrameLocks noChangeAspect="1"/>
          </p:cNvGraphicFramePr>
          <p:nvPr/>
        </p:nvGraphicFramePr>
        <p:xfrm>
          <a:off x="0" y="0"/>
          <a:ext cx="333375" cy="257175"/>
        </p:xfrm>
        <a:graphic>
          <a:graphicData uri="http://schemas.openxmlformats.org/presentationml/2006/ole">
            <mc:AlternateContent xmlns:mc="http://schemas.openxmlformats.org/markup-compatibility/2006">
              <mc:Choice xmlns:v="urn:schemas-microsoft-com:vml" Requires="v">
                <p:oleObj spid="_x0000_s74925" name="Equation" r:id="rId15" imgW="330057" imgH="253890" progId="Equation.DSMT4">
                  <p:embed/>
                </p:oleObj>
              </mc:Choice>
              <mc:Fallback>
                <p:oleObj name="Equation" r:id="rId15" imgW="330057" imgH="253890" progId="Equation.DSMT4">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33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2" name="Rectangle 19"/>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800" name="Object 48"/>
          <p:cNvGraphicFramePr>
            <a:graphicFrameLocks noChangeAspect="1"/>
          </p:cNvGraphicFramePr>
          <p:nvPr/>
        </p:nvGraphicFramePr>
        <p:xfrm>
          <a:off x="2124075" y="5876925"/>
          <a:ext cx="549275" cy="423863"/>
        </p:xfrm>
        <a:graphic>
          <a:graphicData uri="http://schemas.openxmlformats.org/presentationml/2006/ole">
            <mc:AlternateContent xmlns:mc="http://schemas.openxmlformats.org/markup-compatibility/2006">
              <mc:Choice xmlns:v="urn:schemas-microsoft-com:vml" Requires="v">
                <p:oleObj spid="_x0000_s74926" name="Equation" r:id="rId17" imgW="330057" imgH="253890" progId="Equation.DSMT4">
                  <p:embed/>
                </p:oleObj>
              </mc:Choice>
              <mc:Fallback>
                <p:oleObj name="Equation" r:id="rId17" imgW="330057" imgH="253890" progId="Equation.DSMT4">
                  <p:embed/>
                  <p:pic>
                    <p:nvPicPr>
                      <p:cNvPr id="0" name="Picture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075" y="5876925"/>
                        <a:ext cx="54927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3" name="Rectangle 2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801" name="Object 49"/>
          <p:cNvGraphicFramePr>
            <a:graphicFrameLocks noChangeAspect="1"/>
          </p:cNvGraphicFramePr>
          <p:nvPr/>
        </p:nvGraphicFramePr>
        <p:xfrm>
          <a:off x="5867400" y="5927725"/>
          <a:ext cx="433388" cy="293688"/>
        </p:xfrm>
        <a:graphic>
          <a:graphicData uri="http://schemas.openxmlformats.org/presentationml/2006/ole">
            <mc:AlternateContent xmlns:mc="http://schemas.openxmlformats.org/markup-compatibility/2006">
              <mc:Choice xmlns:v="urn:schemas-microsoft-com:vml" Requires="v">
                <p:oleObj spid="_x0000_s74927" name="Equation" r:id="rId18" imgW="291973" imgH="203112" progId="Equation.DSMT4">
                  <p:embed/>
                </p:oleObj>
              </mc:Choice>
              <mc:Fallback>
                <p:oleObj name="Equation" r:id="rId18" imgW="291973" imgH="203112" progId="Equation.DSMT4">
                  <p:embed/>
                  <p:pic>
                    <p:nvPicPr>
                      <p:cNvPr id="0" name="Picture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5927725"/>
                        <a:ext cx="43338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24" name="Rectangle 2"/>
          <p:cNvSpPr>
            <a:spLocks noGrp="1"/>
          </p:cNvSpPr>
          <p:nvPr>
            <p:ph type="title"/>
          </p:nvPr>
        </p:nvSpPr>
        <p:spPr>
          <a:xfrm>
            <a:off x="457200" y="0"/>
            <a:ext cx="8229600" cy="981075"/>
          </a:xfrm>
        </p:spPr>
        <p:txBody>
          <a:bodyPr/>
          <a:lstStyle/>
          <a:p>
            <a:r>
              <a:rPr lang="zh-CN" altLang="en-US" sz="4000" b="1">
                <a:solidFill>
                  <a:srgbClr val="F7FC28"/>
                </a:solidFill>
              </a:rPr>
              <a:t>理想极化电极的电化学阻抗谱</a:t>
            </a:r>
          </a:p>
        </p:txBody>
      </p:sp>
      <p:sp>
        <p:nvSpPr>
          <p:cNvPr id="79925" name="Rectangle 3"/>
          <p:cNvSpPr>
            <a:spLocks noGrp="1"/>
          </p:cNvSpPr>
          <p:nvPr>
            <p:ph type="body" idx="1"/>
          </p:nvPr>
        </p:nvSpPr>
        <p:spPr>
          <a:xfrm>
            <a:off x="468313" y="1125538"/>
            <a:ext cx="8229600" cy="5000625"/>
          </a:xfrm>
        </p:spPr>
        <p:txBody>
          <a:bodyPr/>
          <a:lstStyle/>
          <a:p>
            <a:pPr marL="609600" indent="-609600"/>
            <a:r>
              <a:rPr lang="en-US" altLang="zh-CN"/>
              <a:t>Bode</a:t>
            </a:r>
            <a:r>
              <a:rPr lang="zh-CN" altLang="en-US"/>
              <a:t>图</a:t>
            </a:r>
          </a:p>
          <a:p>
            <a:pPr marL="609600" indent="-609600">
              <a:buFont typeface="Arial" charset="0"/>
              <a:buAutoNum type="arabicPeriod"/>
            </a:pPr>
            <a:r>
              <a:rPr lang="zh-CN" altLang="en-US" sz="2800"/>
              <a:t>                 图</a:t>
            </a:r>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None/>
            </a:pPr>
            <a:r>
              <a:rPr lang="zh-CN" altLang="en-US" sz="2800"/>
              <a:t>讨论：（</a:t>
            </a:r>
            <a:r>
              <a:rPr lang="en-US" altLang="zh-CN" sz="2800"/>
              <a:t>1</a:t>
            </a:r>
            <a:r>
              <a:rPr lang="zh-CN" altLang="en-US" sz="2800"/>
              <a:t>）低频区</a:t>
            </a:r>
          </a:p>
          <a:p>
            <a:pPr marL="609600" indent="-609600">
              <a:buFont typeface="Arial" charset="0"/>
              <a:buNone/>
            </a:pPr>
            <a:r>
              <a:rPr lang="zh-CN" altLang="en-US" sz="2800"/>
              <a:t>                   则</a:t>
            </a:r>
          </a:p>
          <a:p>
            <a:pPr marL="609600" indent="-609600">
              <a:buFont typeface="Arial" charset="0"/>
              <a:buNone/>
            </a:pPr>
            <a:r>
              <a:rPr lang="zh-CN" altLang="en-US" sz="2800"/>
              <a:t>                                  与         是一条斜率为</a:t>
            </a:r>
            <a:r>
              <a:rPr lang="en-US" altLang="zh-CN" sz="2800"/>
              <a:t>-1</a:t>
            </a:r>
            <a:r>
              <a:rPr lang="zh-CN" altLang="en-US" sz="2800"/>
              <a:t>的直线</a:t>
            </a:r>
            <a:r>
              <a:rPr lang="zh-CN" altLang="en-US"/>
              <a:t> </a:t>
            </a:r>
          </a:p>
        </p:txBody>
      </p:sp>
      <p:sp>
        <p:nvSpPr>
          <p:cNvPr id="79926"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79927"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6" name="Object 44"/>
          <p:cNvGraphicFramePr>
            <a:graphicFrameLocks noChangeAspect="1"/>
          </p:cNvGraphicFramePr>
          <p:nvPr/>
        </p:nvGraphicFramePr>
        <p:xfrm>
          <a:off x="1042988" y="1773238"/>
          <a:ext cx="1081087" cy="388937"/>
        </p:xfrm>
        <a:graphic>
          <a:graphicData uri="http://schemas.openxmlformats.org/presentationml/2006/ole">
            <mc:AlternateContent xmlns:mc="http://schemas.openxmlformats.org/markup-compatibility/2006">
              <mc:Choice xmlns:v="urn:schemas-microsoft-com:vml" Requires="v">
                <p:oleObj spid="_x0000_s80020" name="Equation" r:id="rId3" imgW="710891" imgH="253890" progId="Equation.DSMT4">
                  <p:embed/>
                </p:oleObj>
              </mc:Choice>
              <mc:Fallback>
                <p:oleObj name="Equation" r:id="rId3" imgW="710891" imgH="253890"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73238"/>
                        <a:ext cx="108108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28" name="Rectangle 7"/>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7" name="Object 45"/>
          <p:cNvGraphicFramePr>
            <a:graphicFrameLocks noChangeAspect="1"/>
          </p:cNvGraphicFramePr>
          <p:nvPr/>
        </p:nvGraphicFramePr>
        <p:xfrm>
          <a:off x="1258888" y="2276475"/>
          <a:ext cx="1800225" cy="496888"/>
        </p:xfrm>
        <a:graphic>
          <a:graphicData uri="http://schemas.openxmlformats.org/presentationml/2006/ole">
            <mc:AlternateContent xmlns:mc="http://schemas.openxmlformats.org/markup-compatibility/2006">
              <mc:Choice xmlns:v="urn:schemas-microsoft-com:vml" Requires="v">
                <p:oleObj spid="_x0000_s80021" name="Equation" r:id="rId5" imgW="1028254" imgH="291973" progId="Equation.DSMT4">
                  <p:embed/>
                </p:oleObj>
              </mc:Choice>
              <mc:Fallback>
                <p:oleObj name="Equation" r:id="rId5" imgW="1028254" imgH="291973"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8002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29" name="Rectangle 9"/>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8" name="Object 46"/>
          <p:cNvGraphicFramePr>
            <a:graphicFrameLocks noChangeAspect="1"/>
          </p:cNvGraphicFramePr>
          <p:nvPr/>
        </p:nvGraphicFramePr>
        <p:xfrm>
          <a:off x="1258888" y="2924175"/>
          <a:ext cx="2808287" cy="644525"/>
        </p:xfrm>
        <a:graphic>
          <a:graphicData uri="http://schemas.openxmlformats.org/presentationml/2006/ole">
            <mc:AlternateContent xmlns:mc="http://schemas.openxmlformats.org/markup-compatibility/2006">
              <mc:Choice xmlns:v="urn:schemas-microsoft-com:vml" Requires="v">
                <p:oleObj spid="_x0000_s80022" name="Equation" r:id="rId7" imgW="2197100" imgH="508000" progId="Equation.DSMT4">
                  <p:embed/>
                </p:oleObj>
              </mc:Choice>
              <mc:Fallback>
                <p:oleObj name="Equation" r:id="rId7" imgW="2197100" imgH="508000"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924175"/>
                        <a:ext cx="2808287"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0"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9" name="Object 47"/>
          <p:cNvGraphicFramePr>
            <a:graphicFrameLocks noChangeAspect="1"/>
          </p:cNvGraphicFramePr>
          <p:nvPr/>
        </p:nvGraphicFramePr>
        <p:xfrm>
          <a:off x="1187450" y="3860800"/>
          <a:ext cx="3384550" cy="584200"/>
        </p:xfrm>
        <a:graphic>
          <a:graphicData uri="http://schemas.openxmlformats.org/presentationml/2006/ole">
            <mc:AlternateContent xmlns:mc="http://schemas.openxmlformats.org/markup-compatibility/2006">
              <mc:Choice xmlns:v="urn:schemas-microsoft-com:vml" Requires="v">
                <p:oleObj spid="_x0000_s80023" name="Equation" r:id="rId9" imgW="2476500" imgH="393700" progId="Equation.DSMT4">
                  <p:embed/>
                </p:oleObj>
              </mc:Choice>
              <mc:Fallback>
                <p:oleObj name="Equation" r:id="rId9" imgW="2476500" imgH="393700"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860800"/>
                        <a:ext cx="33845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1" name="Rectangle 13"/>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sp>
        <p:nvSpPr>
          <p:cNvPr id="79932" name="Rectangle 1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
        <p:nvSpPr>
          <p:cNvPr id="79933"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9934" name="Rectangle 19"/>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0" name="Object 48"/>
          <p:cNvGraphicFramePr>
            <a:graphicFrameLocks noChangeAspect="1"/>
          </p:cNvGraphicFramePr>
          <p:nvPr/>
        </p:nvGraphicFramePr>
        <p:xfrm>
          <a:off x="2484438" y="5876925"/>
          <a:ext cx="549275" cy="423863"/>
        </p:xfrm>
        <a:graphic>
          <a:graphicData uri="http://schemas.openxmlformats.org/presentationml/2006/ole">
            <mc:AlternateContent xmlns:mc="http://schemas.openxmlformats.org/markup-compatibility/2006">
              <mc:Choice xmlns:v="urn:schemas-microsoft-com:vml" Requires="v">
                <p:oleObj spid="_x0000_s80024" name="Equation" r:id="rId11" imgW="330057" imgH="253890" progId="Equation.DSMT4">
                  <p:embed/>
                </p:oleObj>
              </mc:Choice>
              <mc:Fallback>
                <p:oleObj name="Equation" r:id="rId11" imgW="330057" imgH="253890"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876925"/>
                        <a:ext cx="54927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5" name="Rectangle 2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1" name="Object 49"/>
          <p:cNvGraphicFramePr>
            <a:graphicFrameLocks noChangeAspect="1"/>
          </p:cNvGraphicFramePr>
          <p:nvPr/>
        </p:nvGraphicFramePr>
        <p:xfrm>
          <a:off x="3708400" y="5949950"/>
          <a:ext cx="433388" cy="293688"/>
        </p:xfrm>
        <a:graphic>
          <a:graphicData uri="http://schemas.openxmlformats.org/presentationml/2006/ole">
            <mc:AlternateContent xmlns:mc="http://schemas.openxmlformats.org/markup-compatibility/2006">
              <mc:Choice xmlns:v="urn:schemas-microsoft-com:vml" Requires="v">
                <p:oleObj spid="_x0000_s80025" name="Equation" r:id="rId13" imgW="291973" imgH="203112" progId="Equation.DSMT4">
                  <p:embed/>
                </p:oleObj>
              </mc:Choice>
              <mc:Fallback>
                <p:oleObj name="Equation" r:id="rId13" imgW="291973" imgH="203112"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8400" y="5949950"/>
                        <a:ext cx="43338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6" name="Rectangle 24"/>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2" name="Object 50"/>
          <p:cNvGraphicFramePr>
            <a:graphicFrameLocks noChangeAspect="1"/>
          </p:cNvGraphicFramePr>
          <p:nvPr/>
        </p:nvGraphicFramePr>
        <p:xfrm>
          <a:off x="4067175" y="4648200"/>
          <a:ext cx="2952750" cy="539750"/>
        </p:xfrm>
        <a:graphic>
          <a:graphicData uri="http://schemas.openxmlformats.org/presentationml/2006/ole">
            <mc:AlternateContent xmlns:mc="http://schemas.openxmlformats.org/markup-compatibility/2006">
              <mc:Choice xmlns:v="urn:schemas-microsoft-com:vml" Requires="v">
                <p:oleObj spid="_x0000_s80026" name="Equation" r:id="rId15" imgW="2133600" imgH="393700" progId="Equation.DSMT4">
                  <p:embed/>
                </p:oleObj>
              </mc:Choice>
              <mc:Fallback>
                <p:oleObj name="Equation" r:id="rId15" imgW="2133600" imgH="393700" progId="Equation.DSMT4">
                  <p:embed/>
                  <p:pic>
                    <p:nvPicPr>
                      <p:cNvPr id="0" name="Picture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7175" y="4648200"/>
                        <a:ext cx="29527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7" name="Rectangle 2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9938" name="Rectangle 28"/>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3" name="Object 51"/>
          <p:cNvGraphicFramePr>
            <a:graphicFrameLocks noChangeAspect="1"/>
          </p:cNvGraphicFramePr>
          <p:nvPr/>
        </p:nvGraphicFramePr>
        <p:xfrm>
          <a:off x="2987675" y="5307013"/>
          <a:ext cx="1944688" cy="395287"/>
        </p:xfrm>
        <a:graphic>
          <a:graphicData uri="http://schemas.openxmlformats.org/presentationml/2006/ole">
            <mc:AlternateContent xmlns:mc="http://schemas.openxmlformats.org/markup-compatibility/2006">
              <mc:Choice xmlns:v="urn:schemas-microsoft-com:vml" Requires="v">
                <p:oleObj spid="_x0000_s80027" name="Equation" r:id="rId17" imgW="1269449" imgH="253890" progId="Equation.DSMT4">
                  <p:embed/>
                </p:oleObj>
              </mc:Choice>
              <mc:Fallback>
                <p:oleObj name="Equation" r:id="rId17" imgW="1269449" imgH="253890" progId="Equation.DSMT4">
                  <p:embed/>
                  <p:pic>
                    <p:nvPicPr>
                      <p:cNvPr id="0" name="Picture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7675" y="5307013"/>
                        <a:ext cx="1944688"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76" name="Rectangle 2"/>
          <p:cNvSpPr>
            <a:spLocks noGrp="1"/>
          </p:cNvSpPr>
          <p:nvPr>
            <p:ph type="title"/>
          </p:nvPr>
        </p:nvSpPr>
        <p:spPr>
          <a:xfrm>
            <a:off x="457200" y="274638"/>
            <a:ext cx="8229600" cy="490537"/>
          </a:xfrm>
        </p:spPr>
        <p:txBody>
          <a:bodyPr/>
          <a:lstStyle/>
          <a:p>
            <a:r>
              <a:rPr lang="zh-CN" altLang="en-US" sz="4000" b="1">
                <a:solidFill>
                  <a:srgbClr val="F7FC28"/>
                </a:solidFill>
              </a:rPr>
              <a:t>理想极化电极的电化学阻抗谱</a:t>
            </a:r>
          </a:p>
        </p:txBody>
      </p:sp>
      <p:sp>
        <p:nvSpPr>
          <p:cNvPr id="78877" name="Rectangle 3"/>
          <p:cNvSpPr>
            <a:spLocks noGrp="1"/>
          </p:cNvSpPr>
          <p:nvPr>
            <p:ph type="body" idx="1"/>
          </p:nvPr>
        </p:nvSpPr>
        <p:spPr>
          <a:xfrm>
            <a:off x="468313" y="1196975"/>
            <a:ext cx="8229600" cy="5256213"/>
          </a:xfrm>
        </p:spPr>
        <p:txBody>
          <a:bodyPr/>
          <a:lstStyle/>
          <a:p>
            <a:pPr marL="609600" indent="-609600">
              <a:buFont typeface="Arial" charset="0"/>
              <a:buAutoNum type="arabicPeriod" startAt="2"/>
            </a:pPr>
            <a:r>
              <a:rPr lang="zh-CN" altLang="en-US"/>
              <a:t>            图</a:t>
            </a:r>
          </a:p>
          <a:p>
            <a:pPr marL="609600" indent="-609600">
              <a:buFont typeface="Arial" charset="0"/>
              <a:buAutoNum type="arabicPeriod" startAt="2"/>
            </a:pPr>
            <a:endParaRPr lang="zh-CN" altLang="en-US"/>
          </a:p>
          <a:p>
            <a:pPr marL="609600" indent="-609600">
              <a:buFont typeface="Arial" charset="0"/>
              <a:buAutoNum type="arabicPeriod" startAt="2"/>
            </a:pPr>
            <a:endParaRPr lang="zh-CN" altLang="en-US"/>
          </a:p>
          <a:p>
            <a:pPr marL="609600" indent="-609600">
              <a:buFont typeface="Arial" charset="0"/>
              <a:buAutoNum type="arabicPeriod" startAt="2"/>
            </a:pPr>
            <a:endParaRPr lang="zh-CN" altLang="en-US"/>
          </a:p>
          <a:p>
            <a:pPr marL="609600" indent="-609600">
              <a:buFont typeface="Arial" charset="0"/>
              <a:buNone/>
            </a:pPr>
            <a:r>
              <a:rPr lang="zh-CN" altLang="en-US" sz="2800"/>
              <a:t>      </a:t>
            </a:r>
          </a:p>
          <a:p>
            <a:pPr marL="609600" indent="-609600">
              <a:buFont typeface="Arial" charset="0"/>
              <a:buNone/>
            </a:pPr>
            <a:r>
              <a:rPr lang="zh-CN" altLang="en-US" sz="2800"/>
              <a:t>讨论：</a:t>
            </a:r>
          </a:p>
          <a:p>
            <a:pPr marL="609600" indent="-609600">
              <a:buFont typeface="Arial" charset="0"/>
              <a:buNone/>
            </a:pPr>
            <a:r>
              <a:rPr lang="zh-CN" altLang="en-US" sz="2800"/>
              <a:t>  （</a:t>
            </a:r>
            <a:r>
              <a:rPr lang="en-US" altLang="zh-CN" sz="2800"/>
              <a:t>1</a:t>
            </a:r>
            <a:r>
              <a:rPr lang="zh-CN" altLang="en-US" sz="2800"/>
              <a:t>）高频区</a:t>
            </a:r>
          </a:p>
          <a:p>
            <a:pPr marL="609600" indent="-609600"/>
            <a:endParaRPr lang="zh-CN" altLang="en-US" sz="2800"/>
          </a:p>
          <a:p>
            <a:pPr marL="609600" indent="-609600">
              <a:buFont typeface="Arial" charset="0"/>
              <a:buNone/>
            </a:pPr>
            <a:r>
              <a:rPr lang="zh-CN" altLang="en-US" sz="2800"/>
              <a:t>           所以，           即高频时其相位角等于零。</a:t>
            </a:r>
          </a:p>
        </p:txBody>
      </p:sp>
      <p:sp>
        <p:nvSpPr>
          <p:cNvPr id="78878" name="Rectangle 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1" name="Object 23"/>
          <p:cNvGraphicFramePr>
            <a:graphicFrameLocks noChangeAspect="1"/>
          </p:cNvGraphicFramePr>
          <p:nvPr/>
        </p:nvGraphicFramePr>
        <p:xfrm>
          <a:off x="900113" y="1341438"/>
          <a:ext cx="935037" cy="314325"/>
        </p:xfrm>
        <a:graphic>
          <a:graphicData uri="http://schemas.openxmlformats.org/presentationml/2006/ole">
            <mc:AlternateContent xmlns:mc="http://schemas.openxmlformats.org/markup-compatibility/2006">
              <mc:Choice xmlns:v="urn:schemas-microsoft-com:vml" Requires="v">
                <p:oleObj spid="_x0000_s78936" name="Equation" r:id="rId3" imgW="507780" imgH="203112" progId="Equation.DSMT4">
                  <p:embed/>
                </p:oleObj>
              </mc:Choice>
              <mc:Fallback>
                <p:oleObj name="Equation" r:id="rId3" imgW="507780" imgH="203112"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41438"/>
                        <a:ext cx="935037"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79" name="Rectangle 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2" name="Object 24"/>
          <p:cNvGraphicFramePr>
            <a:graphicFrameLocks noChangeAspect="1"/>
          </p:cNvGraphicFramePr>
          <p:nvPr/>
        </p:nvGraphicFramePr>
        <p:xfrm>
          <a:off x="1476375" y="1627188"/>
          <a:ext cx="1727200" cy="865187"/>
        </p:xfrm>
        <a:graphic>
          <a:graphicData uri="http://schemas.openxmlformats.org/presentationml/2006/ole">
            <mc:AlternateContent xmlns:mc="http://schemas.openxmlformats.org/markup-compatibility/2006">
              <mc:Choice xmlns:v="urn:schemas-microsoft-com:vml" Requires="v">
                <p:oleObj spid="_x0000_s78937" name="Equation" r:id="rId5" imgW="863225" imgH="393529" progId="Equation.DSMT4">
                  <p:embed/>
                </p:oleObj>
              </mc:Choice>
              <mc:Fallback>
                <p:oleObj name="Equation" r:id="rId5" imgW="863225" imgH="393529"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627188"/>
                        <a:ext cx="17272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80" name="Rectangle 9"/>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3" name="Object 25"/>
          <p:cNvGraphicFramePr>
            <a:graphicFrameLocks noChangeAspect="1"/>
          </p:cNvGraphicFramePr>
          <p:nvPr/>
        </p:nvGraphicFramePr>
        <p:xfrm>
          <a:off x="1331913" y="2590800"/>
          <a:ext cx="3527425" cy="1152525"/>
        </p:xfrm>
        <a:graphic>
          <a:graphicData uri="http://schemas.openxmlformats.org/presentationml/2006/ole">
            <mc:AlternateContent xmlns:mc="http://schemas.openxmlformats.org/markup-compatibility/2006">
              <mc:Choice xmlns:v="urn:schemas-microsoft-com:vml" Requires="v">
                <p:oleObj spid="_x0000_s78938" name="Equation" r:id="rId7" imgW="1981200" imgH="647700" progId="Equation.DSMT4">
                  <p:embed/>
                </p:oleObj>
              </mc:Choice>
              <mc:Fallback>
                <p:oleObj name="Equation" r:id="rId7" imgW="1981200" imgH="6477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590800"/>
                        <a:ext cx="352742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81" name="Rectangle 1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4" name="Object 26"/>
          <p:cNvGraphicFramePr>
            <a:graphicFrameLocks noChangeAspect="1"/>
          </p:cNvGraphicFramePr>
          <p:nvPr/>
        </p:nvGraphicFramePr>
        <p:xfrm>
          <a:off x="2627313" y="5607050"/>
          <a:ext cx="576262" cy="414338"/>
        </p:xfrm>
        <a:graphic>
          <a:graphicData uri="http://schemas.openxmlformats.org/presentationml/2006/ole">
            <mc:AlternateContent xmlns:mc="http://schemas.openxmlformats.org/markup-compatibility/2006">
              <mc:Choice xmlns:v="urn:schemas-microsoft-com:vml" Requires="v">
                <p:oleObj spid="_x0000_s78939" name="Equation" r:id="rId9" imgW="355292" imgH="203024" progId="Equation.DSMT4">
                  <p:embed/>
                </p:oleObj>
              </mc:Choice>
              <mc:Fallback>
                <p:oleObj name="Equation" r:id="rId9" imgW="355292" imgH="203024" progId="Equation.DSMT4">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5607050"/>
                        <a:ext cx="576262"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82" name="Rectangle 13"/>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5" name="Object 27"/>
          <p:cNvGraphicFramePr>
            <a:graphicFrameLocks noChangeAspect="1"/>
          </p:cNvGraphicFramePr>
          <p:nvPr/>
        </p:nvGraphicFramePr>
        <p:xfrm>
          <a:off x="3348038" y="4157663"/>
          <a:ext cx="2879725" cy="1158875"/>
        </p:xfrm>
        <a:graphic>
          <a:graphicData uri="http://schemas.openxmlformats.org/presentationml/2006/ole">
            <mc:AlternateContent xmlns:mc="http://schemas.openxmlformats.org/markup-compatibility/2006">
              <mc:Choice xmlns:v="urn:schemas-microsoft-com:vml" Requires="v">
                <p:oleObj spid="_x0000_s78940" name="Equation" r:id="rId11" imgW="1612900" imgH="647700" progId="Equation.DSMT4">
                  <p:embed/>
                </p:oleObj>
              </mc:Choice>
              <mc:Fallback>
                <p:oleObj name="Equation" r:id="rId11" imgW="1612900" imgH="647700" progId="Equation.DSMT4">
                  <p:embed/>
                  <p:pic>
                    <p:nvPicPr>
                      <p:cNvPr id="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4157663"/>
                        <a:ext cx="2879725"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33" name="Rectangle 2"/>
          <p:cNvSpPr>
            <a:spLocks noGrp="1"/>
          </p:cNvSpPr>
          <p:nvPr>
            <p:ph type="title"/>
          </p:nvPr>
        </p:nvSpPr>
        <p:spPr>
          <a:xfrm>
            <a:off x="457200" y="274638"/>
            <a:ext cx="8229600" cy="490537"/>
          </a:xfrm>
        </p:spPr>
        <p:txBody>
          <a:bodyPr/>
          <a:lstStyle/>
          <a:p>
            <a:r>
              <a:rPr lang="zh-CN" altLang="en-US" sz="4000" b="1">
                <a:solidFill>
                  <a:srgbClr val="F7FC28"/>
                </a:solidFill>
              </a:rPr>
              <a:t>理想极化电极的电化学阻抗谱</a:t>
            </a:r>
          </a:p>
        </p:txBody>
      </p:sp>
      <p:sp>
        <p:nvSpPr>
          <p:cNvPr id="80934" name="Rectangle 3"/>
          <p:cNvSpPr>
            <a:spLocks noGrp="1"/>
          </p:cNvSpPr>
          <p:nvPr>
            <p:ph type="body" idx="1"/>
          </p:nvPr>
        </p:nvSpPr>
        <p:spPr>
          <a:xfrm>
            <a:off x="468313" y="1196975"/>
            <a:ext cx="8229600" cy="5256213"/>
          </a:xfrm>
        </p:spPr>
        <p:txBody>
          <a:bodyPr/>
          <a:lstStyle/>
          <a:p>
            <a:pPr marL="609600" indent="-609600">
              <a:buFont typeface="Arial" charset="0"/>
              <a:buAutoNum type="arabicPeriod" startAt="2"/>
            </a:pPr>
            <a:r>
              <a:rPr lang="zh-CN" altLang="en-US" sz="3600"/>
              <a:t>            图</a:t>
            </a:r>
          </a:p>
          <a:p>
            <a:pPr marL="609600" indent="-609600">
              <a:buFont typeface="Arial" charset="0"/>
              <a:buAutoNum type="arabicPeriod" startAt="2"/>
            </a:pPr>
            <a:endParaRPr lang="zh-CN" altLang="en-US" sz="3600"/>
          </a:p>
          <a:p>
            <a:pPr marL="609600" indent="-609600">
              <a:buFont typeface="Arial" charset="0"/>
              <a:buAutoNum type="arabicPeriod" startAt="2"/>
            </a:pPr>
            <a:endParaRPr lang="zh-CN" altLang="en-US" sz="3600"/>
          </a:p>
          <a:p>
            <a:pPr marL="609600" indent="-609600">
              <a:buFont typeface="Arial" charset="0"/>
              <a:buAutoNum type="arabicPeriod" startAt="2"/>
            </a:pPr>
            <a:endParaRPr lang="zh-CN" altLang="en-US" sz="3600"/>
          </a:p>
          <a:p>
            <a:pPr marL="609600" indent="-609600">
              <a:buFont typeface="Arial" charset="0"/>
              <a:buNone/>
            </a:pPr>
            <a:r>
              <a:rPr lang="zh-CN" altLang="en-US"/>
              <a:t>      </a:t>
            </a:r>
          </a:p>
          <a:p>
            <a:pPr marL="609600" indent="-609600">
              <a:buFont typeface="Arial" charset="0"/>
              <a:buNone/>
            </a:pPr>
            <a:r>
              <a:rPr lang="zh-CN" altLang="en-US" sz="2800"/>
              <a:t>讨论：</a:t>
            </a:r>
          </a:p>
          <a:p>
            <a:pPr marL="609600" indent="-609600">
              <a:buFont typeface="Arial" charset="0"/>
              <a:buNone/>
            </a:pPr>
            <a:r>
              <a:rPr lang="zh-CN" altLang="en-US" sz="2800"/>
              <a:t>  （</a:t>
            </a:r>
            <a:r>
              <a:rPr lang="en-US" altLang="zh-CN" sz="2800"/>
              <a:t>1</a:t>
            </a:r>
            <a:r>
              <a:rPr lang="zh-CN" altLang="en-US" sz="2800"/>
              <a:t>）低频区</a:t>
            </a:r>
          </a:p>
          <a:p>
            <a:pPr marL="609600" indent="-609600"/>
            <a:endParaRPr lang="zh-CN" altLang="en-US" sz="2800"/>
          </a:p>
          <a:p>
            <a:pPr marL="609600" indent="-609600">
              <a:buFont typeface="Arial" charset="0"/>
              <a:buNone/>
            </a:pPr>
            <a:r>
              <a:rPr lang="zh-CN" altLang="en-US" sz="2800"/>
              <a:t>           所以，           即低频时其相位角等于</a:t>
            </a:r>
          </a:p>
        </p:txBody>
      </p:sp>
      <p:sp>
        <p:nvSpPr>
          <p:cNvPr id="80935"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7" name="Object 31"/>
          <p:cNvGraphicFramePr>
            <a:graphicFrameLocks noChangeAspect="1"/>
          </p:cNvGraphicFramePr>
          <p:nvPr/>
        </p:nvGraphicFramePr>
        <p:xfrm>
          <a:off x="900113" y="1341438"/>
          <a:ext cx="935037" cy="314325"/>
        </p:xfrm>
        <a:graphic>
          <a:graphicData uri="http://schemas.openxmlformats.org/presentationml/2006/ole">
            <mc:AlternateContent xmlns:mc="http://schemas.openxmlformats.org/markup-compatibility/2006">
              <mc:Choice xmlns:v="urn:schemas-microsoft-com:vml" Requires="v">
                <p:oleObj spid="_x0000_s81005" name="Equation" r:id="rId3" imgW="507780" imgH="203112" progId="Equation.DSMT4">
                  <p:embed/>
                </p:oleObj>
              </mc:Choice>
              <mc:Fallback>
                <p:oleObj name="Equation" r:id="rId3" imgW="507780" imgH="203112" progId="Equation.DSMT4">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41438"/>
                        <a:ext cx="935037"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36" name="Rectangle 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8" name="Object 32"/>
          <p:cNvGraphicFramePr>
            <a:graphicFrameLocks noChangeAspect="1"/>
          </p:cNvGraphicFramePr>
          <p:nvPr/>
        </p:nvGraphicFramePr>
        <p:xfrm>
          <a:off x="1476375" y="1627188"/>
          <a:ext cx="1727200" cy="865187"/>
        </p:xfrm>
        <a:graphic>
          <a:graphicData uri="http://schemas.openxmlformats.org/presentationml/2006/ole">
            <mc:AlternateContent xmlns:mc="http://schemas.openxmlformats.org/markup-compatibility/2006">
              <mc:Choice xmlns:v="urn:schemas-microsoft-com:vml" Requires="v">
                <p:oleObj spid="_x0000_s81006" name="Equation" r:id="rId5" imgW="863225" imgH="393529" progId="Equation.DSMT4">
                  <p:embed/>
                </p:oleObj>
              </mc:Choice>
              <mc:Fallback>
                <p:oleObj name="Equation" r:id="rId5" imgW="863225" imgH="393529" progId="Equation.DSMT4">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627188"/>
                        <a:ext cx="17272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37" name="Rectangle 8"/>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9" name="Object 33"/>
          <p:cNvGraphicFramePr>
            <a:graphicFrameLocks noChangeAspect="1"/>
          </p:cNvGraphicFramePr>
          <p:nvPr/>
        </p:nvGraphicFramePr>
        <p:xfrm>
          <a:off x="1331913" y="2590800"/>
          <a:ext cx="3527425" cy="1152525"/>
        </p:xfrm>
        <a:graphic>
          <a:graphicData uri="http://schemas.openxmlformats.org/presentationml/2006/ole">
            <mc:AlternateContent xmlns:mc="http://schemas.openxmlformats.org/markup-compatibility/2006">
              <mc:Choice xmlns:v="urn:schemas-microsoft-com:vml" Requires="v">
                <p:oleObj spid="_x0000_s81007" name="Equation" r:id="rId7" imgW="1981200" imgH="647700" progId="Equation.DSMT4">
                  <p:embed/>
                </p:oleObj>
              </mc:Choice>
              <mc:Fallback>
                <p:oleObj name="Equation" r:id="rId7" imgW="1981200" imgH="647700" progId="Equation.DSMT4">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590800"/>
                        <a:ext cx="352742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38" name="Rectangle 10"/>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0939" name="Rectangle 12"/>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sp>
        <p:nvSpPr>
          <p:cNvPr id="80940" name="Rectangle 15"/>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0" name="Object 34"/>
          <p:cNvGraphicFramePr>
            <a:graphicFrameLocks noChangeAspect="1"/>
          </p:cNvGraphicFramePr>
          <p:nvPr/>
        </p:nvGraphicFramePr>
        <p:xfrm>
          <a:off x="3132138" y="4173538"/>
          <a:ext cx="3024187" cy="1196975"/>
        </p:xfrm>
        <a:graphic>
          <a:graphicData uri="http://schemas.openxmlformats.org/presentationml/2006/ole">
            <mc:AlternateContent xmlns:mc="http://schemas.openxmlformats.org/markup-compatibility/2006">
              <mc:Choice xmlns:v="urn:schemas-microsoft-com:vml" Requires="v">
                <p:oleObj spid="_x0000_s81008" name="Equation" r:id="rId9" imgW="1638300" imgH="647700" progId="Equation.DSMT4">
                  <p:embed/>
                </p:oleObj>
              </mc:Choice>
              <mc:Fallback>
                <p:oleObj name="Equation" r:id="rId9" imgW="1638300" imgH="647700" progId="Equation.DSMT4">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4173538"/>
                        <a:ext cx="3024187"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41" name="Rectangle 1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1" name="Object 35"/>
          <p:cNvGraphicFramePr>
            <a:graphicFrameLocks noChangeAspect="1"/>
          </p:cNvGraphicFramePr>
          <p:nvPr/>
        </p:nvGraphicFramePr>
        <p:xfrm>
          <a:off x="2484438" y="5949950"/>
          <a:ext cx="647700" cy="617538"/>
        </p:xfrm>
        <a:graphic>
          <a:graphicData uri="http://schemas.openxmlformats.org/presentationml/2006/ole">
            <mc:AlternateContent xmlns:mc="http://schemas.openxmlformats.org/markup-compatibility/2006">
              <mc:Choice xmlns:v="urn:schemas-microsoft-com:vml" Requires="v">
                <p:oleObj spid="_x0000_s81009" name="Equation" r:id="rId11" imgW="406048" imgH="393359" progId="Equation.DSMT4">
                  <p:embed/>
                </p:oleObj>
              </mc:Choice>
              <mc:Fallback>
                <p:oleObj name="Equation" r:id="rId11" imgW="406048" imgH="393359" progId="Equation.DSMT4">
                  <p:embed/>
                  <p:pic>
                    <p:nvPicPr>
                      <p:cNvPr id="0" name="Picture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949950"/>
                        <a:ext cx="6477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42"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2" name="Object 36"/>
          <p:cNvGraphicFramePr>
            <a:graphicFrameLocks noChangeAspect="1"/>
          </p:cNvGraphicFramePr>
          <p:nvPr/>
        </p:nvGraphicFramePr>
        <p:xfrm>
          <a:off x="7092950" y="5876925"/>
          <a:ext cx="358775" cy="534988"/>
        </p:xfrm>
        <a:graphic>
          <a:graphicData uri="http://schemas.openxmlformats.org/presentationml/2006/ole">
            <mc:AlternateContent xmlns:mc="http://schemas.openxmlformats.org/markup-compatibility/2006">
              <mc:Choice xmlns:v="urn:schemas-microsoft-com:vml" Requires="v">
                <p:oleObj spid="_x0000_s81010" name="Equation" r:id="rId13" imgW="164957" imgH="393359" progId="Equation.DSMT4">
                  <p:embed/>
                </p:oleObj>
              </mc:Choice>
              <mc:Fallback>
                <p:oleObj name="Equation" r:id="rId13" imgW="164957" imgH="393359" progId="Equation.DSMT4">
                  <p:embed/>
                  <p:pic>
                    <p:nvPicPr>
                      <p:cNvPr id="0" name="Picture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92950" y="5876925"/>
                        <a:ext cx="35877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a:xfrm>
            <a:off x="457200" y="0"/>
            <a:ext cx="8229600" cy="908050"/>
          </a:xfrm>
        </p:spPr>
        <p:txBody>
          <a:bodyPr/>
          <a:lstStyle/>
          <a:p>
            <a:r>
              <a:rPr lang="zh-CN" altLang="en-US" sz="4000" b="1">
                <a:solidFill>
                  <a:srgbClr val="F7FC28"/>
                </a:solidFill>
              </a:rPr>
              <a:t>理想极化电极的电化学阻抗谱</a:t>
            </a:r>
          </a:p>
        </p:txBody>
      </p:sp>
      <p:sp>
        <p:nvSpPr>
          <p:cNvPr id="82946" name="Rectangle 3"/>
          <p:cNvSpPr>
            <a:spLocks noGrp="1"/>
          </p:cNvSpPr>
          <p:nvPr>
            <p:ph sz="half" idx="1"/>
          </p:nvPr>
        </p:nvSpPr>
        <p:spPr>
          <a:xfrm>
            <a:off x="468313" y="1628775"/>
            <a:ext cx="4038600" cy="4525963"/>
          </a:xfrm>
        </p:spPr>
        <p:txBody>
          <a:bodyPr/>
          <a:lstStyle/>
          <a:p>
            <a:r>
              <a:rPr lang="en-US" altLang="zh-CN"/>
              <a:t>Bode</a:t>
            </a:r>
            <a:r>
              <a:rPr lang="zh-CN" altLang="en-US"/>
              <a:t>图</a:t>
            </a:r>
          </a:p>
        </p:txBody>
      </p:sp>
      <p:sp>
        <p:nvSpPr>
          <p:cNvPr id="8294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82948" name="Picture 5"/>
          <p:cNvPicPr>
            <a:picLocks noGrp="1" noChangeAspect="1" noChangeArrowheads="1"/>
          </p:cNvPicPr>
          <p:nvPr>
            <p:ph sz="half" idx="2"/>
          </p:nvPr>
        </p:nvPicPr>
        <p:blipFill>
          <a:blip r:embed="rId2"/>
          <a:srcRect/>
          <a:stretch>
            <a:fillRect/>
          </a:stretch>
        </p:blipFill>
        <p:spPr>
          <a:xfrm>
            <a:off x="2916238" y="1773238"/>
            <a:ext cx="3781425" cy="4152900"/>
          </a:xfrm>
        </p:spPr>
      </p:pic>
      <p:sp>
        <p:nvSpPr>
          <p:cNvPr id="82949" name="Rectangle 6"/>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3" name="Rectangle 2"/>
          <p:cNvSpPr>
            <a:spLocks noGrp="1"/>
          </p:cNvSpPr>
          <p:nvPr>
            <p:ph type="title"/>
          </p:nvPr>
        </p:nvSpPr>
        <p:spPr>
          <a:xfrm>
            <a:off x="457200" y="274638"/>
            <a:ext cx="8229600" cy="490537"/>
          </a:xfrm>
        </p:spPr>
        <p:txBody>
          <a:bodyPr/>
          <a:lstStyle/>
          <a:p>
            <a:r>
              <a:rPr lang="zh-CN" altLang="en-US" sz="4000" b="1">
                <a:solidFill>
                  <a:srgbClr val="F7FC28"/>
                </a:solidFill>
              </a:rPr>
              <a:t>理想极化电极的电化学阻抗谱</a:t>
            </a:r>
          </a:p>
        </p:txBody>
      </p:sp>
      <p:sp>
        <p:nvSpPr>
          <p:cNvPr id="81974" name="Rectangle 3"/>
          <p:cNvSpPr>
            <a:spLocks noGrp="1"/>
          </p:cNvSpPr>
          <p:nvPr>
            <p:ph type="body" idx="1"/>
          </p:nvPr>
        </p:nvSpPr>
        <p:spPr>
          <a:xfrm>
            <a:off x="468313" y="1196975"/>
            <a:ext cx="8229600" cy="5256213"/>
          </a:xfrm>
        </p:spPr>
        <p:txBody>
          <a:bodyPr/>
          <a:lstStyle/>
          <a:p>
            <a:pPr marL="609600" indent="-609600">
              <a:lnSpc>
                <a:spcPct val="90000"/>
              </a:lnSpc>
              <a:buFont typeface="Arial" charset="0"/>
              <a:buNone/>
            </a:pPr>
            <a:r>
              <a:rPr lang="zh-CN" altLang="en-US" sz="3600" dirty="0"/>
              <a:t> </a:t>
            </a:r>
            <a:r>
              <a:rPr lang="en-US" altLang="zh-CN" dirty="0"/>
              <a:t>3.</a:t>
            </a:r>
            <a:r>
              <a:rPr lang="zh-CN" altLang="en-US" dirty="0"/>
              <a:t>时间常数</a:t>
            </a:r>
          </a:p>
          <a:p>
            <a:pPr marL="609600" indent="-609600">
              <a:lnSpc>
                <a:spcPct val="90000"/>
              </a:lnSpc>
              <a:buFont typeface="Arial" charset="0"/>
              <a:buNone/>
            </a:pPr>
            <a:r>
              <a:rPr lang="zh-CN" altLang="en-US" sz="2800" dirty="0"/>
              <a:t>        当     处于高频和低频之间时，有一个特征频率       ，在这个特征频率，</a:t>
            </a:r>
            <a:r>
              <a:rPr lang="en-US" altLang="zh-CN" sz="2800" dirty="0"/>
              <a:t>R</a:t>
            </a:r>
            <a:r>
              <a:rPr lang="en-US" altLang="zh-CN" sz="2800" baseline="-25000" dirty="0"/>
              <a:t>L</a:t>
            </a:r>
            <a:r>
              <a:rPr lang="zh-CN" altLang="en-US" sz="2800" dirty="0"/>
              <a:t>和</a:t>
            </a:r>
            <a:r>
              <a:rPr lang="en-US" altLang="zh-CN" sz="2800" dirty="0"/>
              <a:t>C</a:t>
            </a:r>
            <a:r>
              <a:rPr lang="en-US" altLang="zh-CN" sz="2800" baseline="-25000" dirty="0"/>
              <a:t>d</a:t>
            </a:r>
            <a:r>
              <a:rPr lang="zh-CN" altLang="en-US" sz="2800" dirty="0"/>
              <a:t>的复数阻抗的实部和虚部相等，即                ，所以	     </a:t>
            </a:r>
            <a:endParaRPr lang="en-US" altLang="zh-CN" sz="2800" dirty="0"/>
          </a:p>
          <a:p>
            <a:pPr marL="609600" indent="-609600">
              <a:lnSpc>
                <a:spcPct val="90000"/>
              </a:lnSpc>
              <a:buFont typeface="Arial" charset="0"/>
              <a:buNone/>
            </a:pPr>
            <a:r>
              <a:rPr lang="zh-CN" altLang="en-US" sz="2800" dirty="0"/>
              <a:t>		</a:t>
            </a:r>
          </a:p>
          <a:p>
            <a:pPr marL="609600" indent="-609600">
              <a:lnSpc>
                <a:spcPct val="90000"/>
              </a:lnSpc>
            </a:pPr>
            <a:r>
              <a:rPr lang="zh-CN" altLang="en-US" sz="2800" dirty="0"/>
              <a:t>特征频率     的倒数      称为复合元件的时间常数（</a:t>
            </a:r>
            <a:r>
              <a:rPr lang="en-US" altLang="zh-CN" sz="2800" dirty="0"/>
              <a:t>time constant</a:t>
            </a:r>
            <a:r>
              <a:rPr lang="zh-CN" altLang="en-US" sz="2800" dirty="0"/>
              <a:t>），用      表示，即</a:t>
            </a:r>
          </a:p>
          <a:p>
            <a:pPr marL="609600" indent="-609600">
              <a:lnSpc>
                <a:spcPct val="90000"/>
              </a:lnSpc>
            </a:pPr>
            <a:r>
              <a:rPr lang="zh-CN" altLang="en-US" sz="2800" dirty="0"/>
              <a:t>特征频率可从图上求得，即所以等式的左边表示高频端是一条水平线，右边表示低频端是一条斜率为</a:t>
            </a:r>
            <a:r>
              <a:rPr lang="en-US" altLang="zh-CN" sz="2800" dirty="0"/>
              <a:t>-1</a:t>
            </a:r>
            <a:r>
              <a:rPr lang="zh-CN" altLang="en-US" sz="2800" dirty="0"/>
              <a:t>的直线，两直线的延长线的交点所对应的频率就是（图</a:t>
            </a:r>
            <a:r>
              <a:rPr lang="en-US" altLang="zh-CN" sz="2800" dirty="0"/>
              <a:t>6-9</a:t>
            </a:r>
            <a:r>
              <a:rPr lang="zh-CN" altLang="en-US" sz="2800" dirty="0"/>
              <a:t>）。有了，就可以用式（</a:t>
            </a:r>
            <a:r>
              <a:rPr lang="en-US" altLang="zh-CN" sz="2800" dirty="0"/>
              <a:t>6-28</a:t>
            </a:r>
            <a:r>
              <a:rPr lang="zh-CN" altLang="en-US" sz="2800" dirty="0"/>
              <a:t>）求得双电层电容</a:t>
            </a:r>
            <a:r>
              <a:rPr lang="en-US" altLang="zh-CN" sz="2800" dirty="0"/>
              <a:t>C</a:t>
            </a:r>
            <a:r>
              <a:rPr lang="en-US" altLang="zh-CN" sz="2800" baseline="-25000" dirty="0"/>
              <a:t>d</a:t>
            </a:r>
            <a:r>
              <a:rPr lang="zh-CN" altLang="en-US" sz="2800" dirty="0"/>
              <a:t>。</a:t>
            </a:r>
          </a:p>
        </p:txBody>
      </p:sp>
      <p:sp>
        <p:nvSpPr>
          <p:cNvPr id="81975" name="Rectangle 4"/>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1976" name="Rectangle 6"/>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sp>
        <p:nvSpPr>
          <p:cNvPr id="81977" name="Rectangle 8"/>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sp>
        <p:nvSpPr>
          <p:cNvPr id="81978" name="Rectangle 10"/>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1979" name="Rectangle 12"/>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sp>
        <p:nvSpPr>
          <p:cNvPr id="81980" name="Rectangle 15"/>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5" name="Object 45"/>
          <p:cNvGraphicFramePr>
            <a:graphicFrameLocks noChangeAspect="1"/>
          </p:cNvGraphicFramePr>
          <p:nvPr/>
        </p:nvGraphicFramePr>
        <p:xfrm>
          <a:off x="1571625" y="1785938"/>
          <a:ext cx="300038" cy="360362"/>
        </p:xfrm>
        <a:graphic>
          <a:graphicData uri="http://schemas.openxmlformats.org/presentationml/2006/ole">
            <mc:AlternateContent xmlns:mc="http://schemas.openxmlformats.org/markup-compatibility/2006">
              <mc:Choice xmlns:v="urn:schemas-microsoft-com:vml" Requires="v">
                <p:oleObj spid="_x0000_s82077" name="Equation" r:id="rId3" imgW="152334" imgH="139639" progId="Equation.DSMT4">
                  <p:embed/>
                </p:oleObj>
              </mc:Choice>
              <mc:Fallback>
                <p:oleObj name="Equation" r:id="rId3" imgW="152334" imgH="139639" progId="Equation.DSMT4">
                  <p:embed/>
                  <p:pic>
                    <p:nvPicPr>
                      <p:cNvPr id="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1785938"/>
                        <a:ext cx="30003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1" name="Rectangle 17"/>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6" name="Object 46"/>
          <p:cNvGraphicFramePr>
            <a:graphicFrameLocks noChangeAspect="1"/>
          </p:cNvGraphicFramePr>
          <p:nvPr/>
        </p:nvGraphicFramePr>
        <p:xfrm>
          <a:off x="8358188" y="1714500"/>
          <a:ext cx="412750" cy="433388"/>
        </p:xfrm>
        <a:graphic>
          <a:graphicData uri="http://schemas.openxmlformats.org/presentationml/2006/ole">
            <mc:AlternateContent xmlns:mc="http://schemas.openxmlformats.org/markup-compatibility/2006">
              <mc:Choice xmlns:v="urn:schemas-microsoft-com:vml" Requires="v">
                <p:oleObj spid="_x0000_s82078" name="Equation" r:id="rId5" imgW="190417" imgH="203112" progId="Equation.DSMT4">
                  <p:embed/>
                </p:oleObj>
              </mc:Choice>
              <mc:Fallback>
                <p:oleObj name="Equation" r:id="rId5" imgW="190417" imgH="203112" progId="Equation.DSMT4">
                  <p:embed/>
                  <p:pic>
                    <p:nvPicPr>
                      <p:cNvPr id="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188" y="1714500"/>
                        <a:ext cx="41275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2"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7" name="Object 47"/>
          <p:cNvGraphicFramePr>
            <a:graphicFrameLocks noChangeAspect="1"/>
          </p:cNvGraphicFramePr>
          <p:nvPr/>
        </p:nvGraphicFramePr>
        <p:xfrm>
          <a:off x="3429000" y="2643188"/>
          <a:ext cx="936625" cy="563562"/>
        </p:xfrm>
        <a:graphic>
          <a:graphicData uri="http://schemas.openxmlformats.org/presentationml/2006/ole">
            <mc:AlternateContent xmlns:mc="http://schemas.openxmlformats.org/markup-compatibility/2006">
              <mc:Choice xmlns:v="urn:schemas-microsoft-com:vml" Requires="v">
                <p:oleObj spid="_x0000_s82079" name="Equation" r:id="rId7" imgW="660113" imgH="431613" progId="Equation.DSMT4">
                  <p:embed/>
                </p:oleObj>
              </mc:Choice>
              <mc:Fallback>
                <p:oleObj name="Equation" r:id="rId7" imgW="660113" imgH="431613" progId="Equation.DSMT4">
                  <p:embed/>
                  <p:pic>
                    <p:nvPicPr>
                      <p:cNvPr id="0"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643188"/>
                        <a:ext cx="936625"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3" name="Rectangle 21"/>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8" name="Object 48"/>
          <p:cNvGraphicFramePr>
            <a:graphicFrameLocks noChangeAspect="1"/>
          </p:cNvGraphicFramePr>
          <p:nvPr/>
        </p:nvGraphicFramePr>
        <p:xfrm>
          <a:off x="5715000" y="2643188"/>
          <a:ext cx="647700" cy="428625"/>
        </p:xfrm>
        <a:graphic>
          <a:graphicData uri="http://schemas.openxmlformats.org/presentationml/2006/ole">
            <mc:AlternateContent xmlns:mc="http://schemas.openxmlformats.org/markup-compatibility/2006">
              <mc:Choice xmlns:v="urn:schemas-microsoft-com:vml" Requires="v">
                <p:oleObj spid="_x0000_s82080" name="Equation" r:id="rId9" imgW="647700" imgH="431800" progId="Equation.DSMT4">
                  <p:embed/>
                </p:oleObj>
              </mc:Choice>
              <mc:Fallback>
                <p:oleObj name="Equation" r:id="rId9" imgW="647700" imgH="431800" progId="Equation.DSMT4">
                  <p:embed/>
                  <p:pic>
                    <p:nvPicPr>
                      <p:cNvPr id="0" name="Picture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2643188"/>
                        <a:ext cx="6477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4" name="Rectangle 2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9" name="Object 49"/>
          <p:cNvGraphicFramePr>
            <a:graphicFrameLocks noChangeAspect="1"/>
          </p:cNvGraphicFramePr>
          <p:nvPr/>
        </p:nvGraphicFramePr>
        <p:xfrm>
          <a:off x="2627313" y="3429000"/>
          <a:ext cx="301625" cy="428625"/>
        </p:xfrm>
        <a:graphic>
          <a:graphicData uri="http://schemas.openxmlformats.org/presentationml/2006/ole">
            <mc:AlternateContent xmlns:mc="http://schemas.openxmlformats.org/markup-compatibility/2006">
              <mc:Choice xmlns:v="urn:schemas-microsoft-com:vml" Requires="v">
                <p:oleObj spid="_x0000_s82081" name="Equation" r:id="rId11" imgW="190417" imgH="203112" progId="Equation.DSMT4">
                  <p:embed/>
                </p:oleObj>
              </mc:Choice>
              <mc:Fallback>
                <p:oleObj name="Equation" r:id="rId11" imgW="190417" imgH="203112" progId="Equation.DSMT4">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3429000"/>
                        <a:ext cx="3016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5" name="Rectangle 2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0" name="Object 50"/>
          <p:cNvGraphicFramePr>
            <a:graphicFrameLocks noChangeAspect="1"/>
          </p:cNvGraphicFramePr>
          <p:nvPr/>
        </p:nvGraphicFramePr>
        <p:xfrm>
          <a:off x="4071938" y="3214688"/>
          <a:ext cx="360362" cy="615950"/>
        </p:xfrm>
        <a:graphic>
          <a:graphicData uri="http://schemas.openxmlformats.org/presentationml/2006/ole">
            <mc:AlternateContent xmlns:mc="http://schemas.openxmlformats.org/markup-compatibility/2006">
              <mc:Choice xmlns:v="urn:schemas-microsoft-com:vml" Requires="v">
                <p:oleObj spid="_x0000_s82082" name="Equation" r:id="rId12" imgW="228501" imgH="393529" progId="Equation.DSMT4">
                  <p:embed/>
                </p:oleObj>
              </mc:Choice>
              <mc:Fallback>
                <p:oleObj name="Equation" r:id="rId12" imgW="228501" imgH="393529" progId="Equation.DSMT4">
                  <p:embed/>
                  <p:pic>
                    <p:nvPicPr>
                      <p:cNvPr id="0" name="Picture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1938" y="3214688"/>
                        <a:ext cx="360362"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6" name="Rectangle 27"/>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1" name="Object 51"/>
          <p:cNvGraphicFramePr>
            <a:graphicFrameLocks noChangeAspect="1"/>
          </p:cNvGraphicFramePr>
          <p:nvPr/>
        </p:nvGraphicFramePr>
        <p:xfrm>
          <a:off x="4724400" y="3933825"/>
          <a:ext cx="187325" cy="215900"/>
        </p:xfrm>
        <a:graphic>
          <a:graphicData uri="http://schemas.openxmlformats.org/presentationml/2006/ole">
            <mc:AlternateContent xmlns:mc="http://schemas.openxmlformats.org/markup-compatibility/2006">
              <mc:Choice xmlns:v="urn:schemas-microsoft-com:vml" Requires="v">
                <p:oleObj spid="_x0000_s82083" name="Equation" r:id="rId14" imgW="126835" imgH="139518" progId="Equation.DSMT4">
                  <p:embed/>
                </p:oleObj>
              </mc:Choice>
              <mc:Fallback>
                <p:oleObj name="Equation" r:id="rId14" imgW="126835" imgH="139518" progId="Equation.DSMT4">
                  <p:embed/>
                  <p:pic>
                    <p:nvPicPr>
                      <p:cNvPr id="0" name="Picture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4400" y="3933825"/>
                        <a:ext cx="18732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7" name="Rectangle 2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2" name="Object 52"/>
          <p:cNvGraphicFramePr>
            <a:graphicFrameLocks noChangeAspect="1"/>
          </p:cNvGraphicFramePr>
          <p:nvPr/>
        </p:nvGraphicFramePr>
        <p:xfrm>
          <a:off x="6732588" y="3860800"/>
          <a:ext cx="1163637" cy="496888"/>
        </p:xfrm>
        <a:graphic>
          <a:graphicData uri="http://schemas.openxmlformats.org/presentationml/2006/ole">
            <mc:AlternateContent xmlns:mc="http://schemas.openxmlformats.org/markup-compatibility/2006">
              <mc:Choice xmlns:v="urn:schemas-microsoft-com:vml" Requires="v">
                <p:oleObj spid="_x0000_s82084" name="Equation" r:id="rId16" imgW="914400" imgH="393700" progId="Equation.DSMT4">
                  <p:embed/>
                </p:oleObj>
              </mc:Choice>
              <mc:Fallback>
                <p:oleObj name="Equation" r:id="rId16" imgW="914400" imgH="393700" progId="Equation.DSMT4">
                  <p:embed/>
                  <p:pic>
                    <p:nvPicPr>
                      <p:cNvPr id="0" name="Picture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2588" y="3860800"/>
                        <a:ext cx="1163637"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57200" y="0"/>
            <a:ext cx="8229600" cy="928688"/>
          </a:xfrm>
        </p:spPr>
        <p:txBody>
          <a:bodyPr/>
          <a:lstStyle/>
          <a:p>
            <a:r>
              <a:rPr lang="zh-CN" altLang="en-US" b="1">
                <a:solidFill>
                  <a:srgbClr val="FFFF00"/>
                </a:solidFill>
                <a:latin typeface="宋体" charset="-122"/>
              </a:rPr>
              <a:t>电化学阻抗谱</a:t>
            </a:r>
            <a:r>
              <a:rPr lang="zh-CN" altLang="en-US">
                <a:solidFill>
                  <a:srgbClr val="FFFF00"/>
                </a:solidFill>
              </a:rPr>
              <a:t> </a:t>
            </a:r>
          </a:p>
        </p:txBody>
      </p:sp>
      <p:sp>
        <p:nvSpPr>
          <p:cNvPr id="18434" name="内容占位符 2"/>
          <p:cNvSpPr>
            <a:spLocks noGrp="1"/>
          </p:cNvSpPr>
          <p:nvPr>
            <p:ph idx="1"/>
          </p:nvPr>
        </p:nvSpPr>
        <p:spPr/>
        <p:txBody>
          <a:bodyPr/>
          <a:lstStyle/>
          <a:p>
            <a:r>
              <a:rPr lang="zh-CN" altLang="en-US" b="1" dirty="0"/>
              <a:t>阻抗测量原本是电学中研究线性电路网络频率响应特性的一种方法，引用到研究电极过程，成了电化学研究中的一种实验方法。</a:t>
            </a:r>
            <a:endParaRPr lang="en-US" altLang="zh-CN" b="1" dirty="0"/>
          </a:p>
          <a:p>
            <a:r>
              <a:rPr lang="zh-CN" altLang="en-US" b="1" dirty="0">
                <a:latin typeface="宋体" charset="-122"/>
              </a:rPr>
              <a:t>由于以小振幅的电信号对体系扰动，一方面可避免对体系产生大的影响，另一方面也使得扰动与体系的响应之间近似呈线性关系，这就使测量结果的数学处理变得简单</a:t>
            </a:r>
            <a:endParaRPr lang="zh-CN" altLang="en-US" b="1"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3"/>
          <p:cNvSpPr>
            <a:spLocks noGrp="1"/>
          </p:cNvSpPr>
          <p:nvPr>
            <p:ph type="body" idx="1"/>
          </p:nvPr>
        </p:nvSpPr>
        <p:spPr/>
        <p:txBody>
          <a:bodyPr/>
          <a:lstStyle/>
          <a:p>
            <a:pPr>
              <a:buFont typeface="Arial" charset="0"/>
              <a:buNone/>
            </a:pPr>
            <a:r>
              <a:rPr lang="zh-CN" altLang="en-US" b="1"/>
              <a:t>等效电路</a:t>
            </a:r>
            <a:endParaRPr lang="en-US" altLang="zh-CN" b="1"/>
          </a:p>
          <a:p>
            <a:pPr>
              <a:buFont typeface="Arial" charset="0"/>
              <a:buNone/>
            </a:pPr>
            <a:endParaRPr lang="en-US" altLang="zh-CN" b="1"/>
          </a:p>
          <a:p>
            <a:pPr>
              <a:buFont typeface="Arial" charset="0"/>
              <a:buNone/>
            </a:pPr>
            <a:endParaRPr lang="en-US" altLang="zh-CN" b="1"/>
          </a:p>
          <a:p>
            <a:pPr>
              <a:buFont typeface="Arial" charset="0"/>
              <a:buNone/>
            </a:pPr>
            <a:endParaRPr lang="en-US" altLang="zh-CN" b="1"/>
          </a:p>
          <a:p>
            <a:pPr>
              <a:buFont typeface="Arial" charset="0"/>
              <a:buNone/>
            </a:pPr>
            <a:r>
              <a:rPr lang="zh-CN" altLang="en-US" b="1"/>
              <a:t>导纳</a:t>
            </a:r>
            <a:endParaRPr lang="en-US" altLang="zh-CN" b="1"/>
          </a:p>
          <a:p>
            <a:pPr>
              <a:buFont typeface="Arial" charset="0"/>
              <a:buNone/>
            </a:pPr>
            <a:endParaRPr lang="en-US" altLang="zh-CN" b="1"/>
          </a:p>
          <a:p>
            <a:pPr>
              <a:buFont typeface="Arial" charset="0"/>
              <a:buNone/>
            </a:pPr>
            <a:endParaRPr lang="zh-CN" altLang="en-US" b="1"/>
          </a:p>
          <a:p>
            <a:pPr>
              <a:buFont typeface="Arial" charset="0"/>
              <a:buNone/>
            </a:pPr>
            <a:endParaRPr lang="en-US" altLang="zh-CN" b="1"/>
          </a:p>
        </p:txBody>
      </p:sp>
      <p:sp>
        <p:nvSpPr>
          <p:cNvPr id="103430" name="Rectangle 2"/>
          <p:cNvSpPr>
            <a:spLocks noGrp="1"/>
          </p:cNvSpPr>
          <p:nvPr>
            <p:ph type="title"/>
          </p:nvPr>
        </p:nvSpPr>
        <p:spPr>
          <a:xfrm>
            <a:off x="457200" y="0"/>
            <a:ext cx="8229600" cy="908050"/>
          </a:xfrm>
        </p:spPr>
        <p:txBody>
          <a:bodyPr/>
          <a:lstStyle/>
          <a:p>
            <a:r>
              <a:rPr lang="zh-CN" altLang="en-US" sz="2800" b="1" dirty="0">
                <a:solidFill>
                  <a:srgbClr val="F7FC28"/>
                </a:solidFill>
              </a:rPr>
              <a:t>溶液电阻可以忽略时电化学极化的电化学阻抗谱</a:t>
            </a:r>
          </a:p>
        </p:txBody>
      </p:sp>
      <p:graphicFrame>
        <p:nvGraphicFramePr>
          <p:cNvPr id="103428" name="Object 4"/>
          <p:cNvGraphicFramePr>
            <a:graphicFrameLocks noChangeAspect="1"/>
          </p:cNvGraphicFramePr>
          <p:nvPr/>
        </p:nvGraphicFramePr>
        <p:xfrm>
          <a:off x="642938" y="4643438"/>
          <a:ext cx="4429125" cy="831850"/>
        </p:xfrm>
        <a:graphic>
          <a:graphicData uri="http://schemas.openxmlformats.org/presentationml/2006/ole">
            <mc:AlternateContent xmlns:mc="http://schemas.openxmlformats.org/markup-compatibility/2006">
              <mc:Choice xmlns:v="urn:schemas-microsoft-com:vml" Requires="v">
                <p:oleObj spid="_x0000_s103442" name="Equation" r:id="rId3" imgW="2501900" imgH="469900" progId="Equation.DSMT4">
                  <p:embed/>
                </p:oleObj>
              </mc:Choice>
              <mc:Fallback>
                <p:oleObj name="Equation" r:id="rId3" imgW="2501900" imgH="4699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4643438"/>
                        <a:ext cx="44291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a:extLst>
              <a:ext uri="{FF2B5EF4-FFF2-40B4-BE49-F238E27FC236}">
                <a16:creationId xmlns:a16="http://schemas.microsoft.com/office/drawing/2014/main" id="{740532A1-D28B-4B9A-B004-57BA2E832861}"/>
              </a:ext>
            </a:extLst>
          </p:cNvPr>
          <p:cNvGrpSpPr/>
          <p:nvPr/>
        </p:nvGrpSpPr>
        <p:grpSpPr>
          <a:xfrm>
            <a:off x="2857500" y="1844675"/>
            <a:ext cx="3143250" cy="1954213"/>
            <a:chOff x="2857500" y="1844675"/>
            <a:chExt cx="3143250" cy="1954213"/>
          </a:xfrm>
        </p:grpSpPr>
        <p:grpSp>
          <p:nvGrpSpPr>
            <p:cNvPr id="103431" name="组合 36"/>
            <p:cNvGrpSpPr>
              <a:grpSpLocks/>
            </p:cNvGrpSpPr>
            <p:nvPr/>
          </p:nvGrpSpPr>
          <p:grpSpPr bwMode="auto">
            <a:xfrm>
              <a:off x="3000375" y="2214563"/>
              <a:ext cx="2857501" cy="1142997"/>
              <a:chOff x="3000364" y="2214556"/>
              <a:chExt cx="2857520" cy="1143006"/>
            </a:xfrm>
          </p:grpSpPr>
          <p:cxnSp>
            <p:nvCxnSpPr>
              <p:cNvPr id="9" name="直接连接符 8"/>
              <p:cNvCxnSpPr/>
              <p:nvPr/>
            </p:nvCxnSpPr>
            <p:spPr>
              <a:xfrm rot="5400000">
                <a:off x="3357554" y="2857498"/>
                <a:ext cx="857257"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86182" y="2428870"/>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786182" y="3286126"/>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4179091" y="2391563"/>
                <a:ext cx="35719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4322761" y="2392357"/>
                <a:ext cx="35719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00562" y="2427282"/>
                <a:ext cx="642941"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4714876" y="2855907"/>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643438" y="3286123"/>
                <a:ext cx="50006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143503" y="2857495"/>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0800000">
                <a:off x="3143240" y="2857495"/>
                <a:ext cx="642942"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000364"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34" name="椭圆 33"/>
              <p:cNvSpPr/>
              <p:nvPr/>
            </p:nvSpPr>
            <p:spPr>
              <a:xfrm>
                <a:off x="5715008"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35" name="矩形 34"/>
              <p:cNvSpPr/>
              <p:nvPr/>
            </p:nvSpPr>
            <p:spPr>
              <a:xfrm>
                <a:off x="4214811" y="321468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03432" name="TextBox 19"/>
            <p:cNvSpPr txBox="1">
              <a:spLocks noChangeArrowheads="1"/>
            </p:cNvSpPr>
            <p:nvPr/>
          </p:nvSpPr>
          <p:spPr bwMode="auto">
            <a:xfrm>
              <a:off x="4286250" y="3429000"/>
              <a:ext cx="785813" cy="369888"/>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03433" name="TextBox 22"/>
            <p:cNvSpPr txBox="1">
              <a:spLocks noChangeArrowheads="1"/>
            </p:cNvSpPr>
            <p:nvPr/>
          </p:nvSpPr>
          <p:spPr bwMode="auto">
            <a:xfrm>
              <a:off x="4214813" y="1844675"/>
              <a:ext cx="1500187" cy="369888"/>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sp>
          <p:nvSpPr>
            <p:cNvPr id="103434" name="TextBox 23"/>
            <p:cNvSpPr txBox="1">
              <a:spLocks noChangeArrowheads="1"/>
            </p:cNvSpPr>
            <p:nvPr/>
          </p:nvSpPr>
          <p:spPr bwMode="auto">
            <a:xfrm>
              <a:off x="2857500" y="2928938"/>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03435" name="TextBox 24"/>
            <p:cNvSpPr txBox="1">
              <a:spLocks noChangeArrowheads="1"/>
            </p:cNvSpPr>
            <p:nvPr/>
          </p:nvSpPr>
          <p:spPr bwMode="auto">
            <a:xfrm>
              <a:off x="5572125" y="2928938"/>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1"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02432" name="Rectangle 2"/>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102424" name="Object 24"/>
          <p:cNvGraphicFramePr>
            <a:graphicFrameLocks noChangeAspect="1"/>
          </p:cNvGraphicFramePr>
          <p:nvPr/>
        </p:nvGraphicFramePr>
        <p:xfrm>
          <a:off x="0" y="0"/>
          <a:ext cx="2524125" cy="457200"/>
        </p:xfrm>
        <a:graphic>
          <a:graphicData uri="http://schemas.openxmlformats.org/presentationml/2006/ole">
            <mc:AlternateContent xmlns:mc="http://schemas.openxmlformats.org/markup-compatibility/2006">
              <mc:Choice xmlns:v="urn:schemas-microsoft-com:vml" Requires="v">
                <p:oleObj spid="_x0000_s102515" name="Equation" r:id="rId3" imgW="2527300" imgH="457200" progId="Equation.DSMT4">
                  <p:embed/>
                </p:oleObj>
              </mc:Choice>
              <mc:Fallback>
                <p:oleObj name="Equation" r:id="rId3" imgW="2527300" imgH="457200" progId="Equation.DSMT4">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241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33" name="Rectangle 4"/>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102425" name="Object 25"/>
          <p:cNvGraphicFramePr>
            <a:graphicFrameLocks noChangeAspect="1"/>
          </p:cNvGraphicFramePr>
          <p:nvPr/>
        </p:nvGraphicFramePr>
        <p:xfrm>
          <a:off x="0" y="0"/>
          <a:ext cx="2524125" cy="457200"/>
        </p:xfrm>
        <a:graphic>
          <a:graphicData uri="http://schemas.openxmlformats.org/presentationml/2006/ole">
            <mc:AlternateContent xmlns:mc="http://schemas.openxmlformats.org/markup-compatibility/2006">
              <mc:Choice xmlns:v="urn:schemas-microsoft-com:vml" Requires="v">
                <p:oleObj spid="_x0000_s102516" name="Equation" r:id="rId5" imgW="2527300" imgH="457200" progId="Equation.DSMT4">
                  <p:embed/>
                </p:oleObj>
              </mc:Choice>
              <mc:Fallback>
                <p:oleObj name="Equation" r:id="rId5" imgW="2527300" imgH="45720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241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26" name="Object 26"/>
          <p:cNvGraphicFramePr>
            <a:graphicFrameLocks noChangeAspect="1"/>
          </p:cNvGraphicFramePr>
          <p:nvPr/>
        </p:nvGraphicFramePr>
        <p:xfrm>
          <a:off x="500063" y="2357438"/>
          <a:ext cx="5561012" cy="857250"/>
        </p:xfrm>
        <a:graphic>
          <a:graphicData uri="http://schemas.openxmlformats.org/presentationml/2006/ole">
            <mc:AlternateContent xmlns:mc="http://schemas.openxmlformats.org/markup-compatibility/2006">
              <mc:Choice xmlns:v="urn:schemas-microsoft-com:vml" Requires="v">
                <p:oleObj spid="_x0000_s102517" name="Equation" r:id="rId6" imgW="3048000" imgH="469900" progId="Equation.DSMT4">
                  <p:embed/>
                </p:oleObj>
              </mc:Choice>
              <mc:Fallback>
                <p:oleObj name="Equation" r:id="rId6" imgW="3048000" imgH="469900" progId="Equation.DSMT4">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63" y="2357438"/>
                        <a:ext cx="556101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27" name="Object 27"/>
          <p:cNvGraphicFramePr>
            <a:graphicFrameLocks noChangeAspect="1"/>
          </p:cNvGraphicFramePr>
          <p:nvPr/>
        </p:nvGraphicFramePr>
        <p:xfrm>
          <a:off x="6072188" y="2357438"/>
          <a:ext cx="2357437" cy="958850"/>
        </p:xfrm>
        <a:graphic>
          <a:graphicData uri="http://schemas.openxmlformats.org/presentationml/2006/ole">
            <mc:AlternateContent xmlns:mc="http://schemas.openxmlformats.org/markup-compatibility/2006">
              <mc:Choice xmlns:v="urn:schemas-microsoft-com:vml" Requires="v">
                <p:oleObj spid="_x0000_s102518" name="Equation" r:id="rId8" imgW="1155700" imgH="469900" progId="Equation.DSMT4">
                  <p:embed/>
                </p:oleObj>
              </mc:Choice>
              <mc:Fallback>
                <p:oleObj name="Equation" r:id="rId8" imgW="1155700" imgH="469900" progId="Equation.DSMT4">
                  <p:embed/>
                  <p:pic>
                    <p:nvPicPr>
                      <p:cNvPr id="0"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2188" y="2357438"/>
                        <a:ext cx="2357437"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28" name="Object 28"/>
          <p:cNvGraphicFramePr>
            <a:graphicFrameLocks noChangeAspect="1"/>
          </p:cNvGraphicFramePr>
          <p:nvPr/>
        </p:nvGraphicFramePr>
        <p:xfrm>
          <a:off x="500063" y="3473450"/>
          <a:ext cx="4249737" cy="955675"/>
        </p:xfrm>
        <a:graphic>
          <a:graphicData uri="http://schemas.openxmlformats.org/presentationml/2006/ole">
            <mc:AlternateContent xmlns:mc="http://schemas.openxmlformats.org/markup-compatibility/2006">
              <mc:Choice xmlns:v="urn:schemas-microsoft-com:vml" Requires="v">
                <p:oleObj spid="_x0000_s102519" name="Equation" r:id="rId10" imgW="2146300" imgH="482600" progId="Equation.DSMT4">
                  <p:embed/>
                </p:oleObj>
              </mc:Choice>
              <mc:Fallback>
                <p:oleObj name="Equation" r:id="rId10" imgW="2146300" imgH="482600" progId="Equation.DSMT4">
                  <p:embed/>
                  <p:pic>
                    <p:nvPicPr>
                      <p:cNvPr id="0"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063" y="3473450"/>
                        <a:ext cx="4249737"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29" name="Object 29"/>
          <p:cNvGraphicFramePr>
            <a:graphicFrameLocks noChangeAspect="1"/>
          </p:cNvGraphicFramePr>
          <p:nvPr/>
        </p:nvGraphicFramePr>
        <p:xfrm>
          <a:off x="500063" y="4786313"/>
          <a:ext cx="2071687" cy="852487"/>
        </p:xfrm>
        <a:graphic>
          <a:graphicData uri="http://schemas.openxmlformats.org/presentationml/2006/ole">
            <mc:AlternateContent xmlns:mc="http://schemas.openxmlformats.org/markup-compatibility/2006">
              <mc:Choice xmlns:v="urn:schemas-microsoft-com:vml" Requires="v">
                <p:oleObj spid="_x0000_s102520" name="Equation" r:id="rId12" imgW="1143000" imgH="469900" progId="Equation.DSMT4">
                  <p:embed/>
                </p:oleObj>
              </mc:Choice>
              <mc:Fallback>
                <p:oleObj name="Equation" r:id="rId12" imgW="1143000" imgH="469900" progId="Equation.DSMT4">
                  <p:embed/>
                  <p:pic>
                    <p:nvPicPr>
                      <p:cNvPr id="0"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063" y="4786313"/>
                        <a:ext cx="2071687"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0" name="Object 30"/>
          <p:cNvGraphicFramePr>
            <a:graphicFrameLocks noChangeAspect="1"/>
          </p:cNvGraphicFramePr>
          <p:nvPr/>
        </p:nvGraphicFramePr>
        <p:xfrm>
          <a:off x="3286125" y="4786313"/>
          <a:ext cx="2247900" cy="928687"/>
        </p:xfrm>
        <a:graphic>
          <a:graphicData uri="http://schemas.openxmlformats.org/presentationml/2006/ole">
            <mc:AlternateContent xmlns:mc="http://schemas.openxmlformats.org/markup-compatibility/2006">
              <mc:Choice xmlns:v="urn:schemas-microsoft-com:vml" Requires="v">
                <p:oleObj spid="_x0000_s102521" name="Equation" r:id="rId14" imgW="1167893" imgH="482391" progId="Equation.DSMT4">
                  <p:embed/>
                </p:oleObj>
              </mc:Choice>
              <mc:Fallback>
                <p:oleObj name="Equation" r:id="rId14" imgW="1167893" imgH="482391" progId="Equation.DSMT4">
                  <p:embed/>
                  <p:pic>
                    <p:nvPicPr>
                      <p:cNvPr id="0" name="Picture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86125" y="4786313"/>
                        <a:ext cx="224790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4" name="矩形 15"/>
          <p:cNvSpPr>
            <a:spLocks noChangeArrowheads="1"/>
          </p:cNvSpPr>
          <p:nvPr/>
        </p:nvSpPr>
        <p:spPr bwMode="auto">
          <a:xfrm>
            <a:off x="500063" y="1500188"/>
            <a:ext cx="1857375" cy="584200"/>
          </a:xfrm>
          <a:prstGeom prst="rect">
            <a:avLst/>
          </a:prstGeom>
          <a:noFill/>
          <a:ln w="9525">
            <a:noFill/>
            <a:miter lim="800000"/>
            <a:headEnd/>
            <a:tailEnd/>
          </a:ln>
        </p:spPr>
        <p:txBody>
          <a:bodyPr>
            <a:spAutoFit/>
          </a:bodyPr>
          <a:lstStyle/>
          <a:p>
            <a:r>
              <a:rPr lang="zh-CN" altLang="en-US" sz="3200" b="1"/>
              <a:t>阻抗</a:t>
            </a:r>
            <a:endParaRPr lang="en-US" altLang="zh-CN" sz="32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09"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01410" name="Rectangle 3"/>
          <p:cNvSpPr>
            <a:spLocks noGrp="1"/>
          </p:cNvSpPr>
          <p:nvPr>
            <p:ph sz="half" idx="1"/>
          </p:nvPr>
        </p:nvSpPr>
        <p:spPr>
          <a:xfrm>
            <a:off x="468313" y="1628775"/>
            <a:ext cx="4038600" cy="4525963"/>
          </a:xfrm>
        </p:spPr>
        <p:txBody>
          <a:bodyPr/>
          <a:lstStyle/>
          <a:p>
            <a:r>
              <a:rPr lang="en-US" altLang="zh-CN"/>
              <a:t>Nyquist</a:t>
            </a:r>
            <a:r>
              <a:rPr lang="zh-CN" altLang="en-US"/>
              <a:t>图</a:t>
            </a:r>
          </a:p>
        </p:txBody>
      </p:sp>
      <p:sp>
        <p:nvSpPr>
          <p:cNvPr id="10141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01412" name="Picture 9"/>
          <p:cNvPicPr>
            <a:picLocks noGrp="1" noChangeAspect="1" noChangeArrowheads="1"/>
          </p:cNvPicPr>
          <p:nvPr>
            <p:ph sz="half" idx="2"/>
          </p:nvPr>
        </p:nvPicPr>
        <p:blipFill>
          <a:blip r:embed="rId3"/>
          <a:srcRect/>
          <a:stretch>
            <a:fillRect/>
          </a:stretch>
        </p:blipFill>
        <p:spPr>
          <a:xfrm>
            <a:off x="5076825" y="2494384"/>
            <a:ext cx="3686175" cy="2590800"/>
          </a:xfrm>
        </p:spPr>
      </p:pic>
      <p:sp>
        <p:nvSpPr>
          <p:cNvPr id="101413" name="TextBox 5"/>
          <p:cNvSpPr txBox="1">
            <a:spLocks noChangeArrowheads="1"/>
          </p:cNvSpPr>
          <p:nvPr/>
        </p:nvSpPr>
        <p:spPr bwMode="auto">
          <a:xfrm>
            <a:off x="642938" y="2500313"/>
            <a:ext cx="3857625" cy="4524375"/>
          </a:xfrm>
          <a:prstGeom prst="rect">
            <a:avLst/>
          </a:prstGeom>
          <a:noFill/>
          <a:ln w="9525">
            <a:noFill/>
            <a:miter lim="800000"/>
            <a:headEnd/>
            <a:tailEnd/>
          </a:ln>
        </p:spPr>
        <p:txBody>
          <a:bodyPr>
            <a:spAutoFit/>
          </a:bodyPr>
          <a:lstStyle/>
          <a:p>
            <a:r>
              <a:rPr lang="en-US" altLang="zh-CN"/>
              <a:t>      Nyquist</a:t>
            </a:r>
            <a:r>
              <a:rPr lang="zh-CN" altLang="en-US"/>
              <a:t>图就是阻抗复平面图，就</a:t>
            </a:r>
            <a:endParaRPr lang="en-US" altLang="zh-CN"/>
          </a:p>
          <a:p>
            <a:endParaRPr lang="en-US" altLang="zh-CN"/>
          </a:p>
          <a:p>
            <a:r>
              <a:rPr lang="zh-CN" altLang="en-US"/>
              <a:t> 是  </a:t>
            </a:r>
            <a:r>
              <a:rPr lang="en-US"/>
              <a:t>     </a:t>
            </a:r>
            <a:r>
              <a:rPr lang="zh-CN" altLang="en-US"/>
              <a:t>为横轴，</a:t>
            </a:r>
            <a:r>
              <a:rPr lang="en-US"/>
              <a:t>   </a:t>
            </a:r>
            <a:r>
              <a:rPr lang="zh-CN" altLang="en-US"/>
              <a:t>为纵轴的曲线图。</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将此式代入</a:t>
            </a:r>
            <a:r>
              <a:rPr lang="en-US"/>
              <a:t>       </a:t>
            </a:r>
            <a:r>
              <a:rPr lang="zh-CN" altLang="en-US"/>
              <a:t>中有</a:t>
            </a:r>
            <a:r>
              <a:rPr lang="en-US" altLang="zh-CN">
                <a:latin typeface="宋体" charset="-122"/>
              </a:rPr>
              <a:t>:</a:t>
            </a:r>
          </a:p>
          <a:p>
            <a:endParaRPr lang="en-US" altLang="zh-CN"/>
          </a:p>
          <a:p>
            <a:endParaRPr lang="en-US" altLang="zh-CN"/>
          </a:p>
          <a:p>
            <a:endParaRPr lang="en-US" altLang="zh-CN"/>
          </a:p>
          <a:p>
            <a:endParaRPr lang="en-US" altLang="zh-CN"/>
          </a:p>
          <a:p>
            <a:endParaRPr lang="zh-CN" altLang="en-US"/>
          </a:p>
        </p:txBody>
      </p:sp>
      <p:graphicFrame>
        <p:nvGraphicFramePr>
          <p:cNvPr id="101401" name="Object 25"/>
          <p:cNvGraphicFramePr>
            <a:graphicFrameLocks noChangeAspect="1"/>
          </p:cNvGraphicFramePr>
          <p:nvPr/>
        </p:nvGraphicFramePr>
        <p:xfrm>
          <a:off x="642938" y="3429000"/>
          <a:ext cx="1928812" cy="793750"/>
        </p:xfrm>
        <a:graphic>
          <a:graphicData uri="http://schemas.openxmlformats.org/presentationml/2006/ole">
            <mc:AlternateContent xmlns:mc="http://schemas.openxmlformats.org/markup-compatibility/2006">
              <mc:Choice xmlns:v="urn:schemas-microsoft-com:vml" Requires="v">
                <p:oleObj spid="_x0000_s101505" name="Equation" r:id="rId4" imgW="1143000" imgH="469900" progId="Equation.DSMT4">
                  <p:embed/>
                </p:oleObj>
              </mc:Choice>
              <mc:Fallback>
                <p:oleObj name="Equation" r:id="rId4" imgW="1143000" imgH="469900" progId="Equation.DSMT4">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3429000"/>
                        <a:ext cx="192881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2" name="Object 26"/>
          <p:cNvGraphicFramePr>
            <a:graphicFrameLocks noChangeAspect="1"/>
          </p:cNvGraphicFramePr>
          <p:nvPr/>
        </p:nvGraphicFramePr>
        <p:xfrm>
          <a:off x="2857500" y="3429000"/>
          <a:ext cx="2000250" cy="827088"/>
        </p:xfrm>
        <a:graphic>
          <a:graphicData uri="http://schemas.openxmlformats.org/presentationml/2006/ole">
            <mc:AlternateContent xmlns:mc="http://schemas.openxmlformats.org/markup-compatibility/2006">
              <mc:Choice xmlns:v="urn:schemas-microsoft-com:vml" Requires="v">
                <p:oleObj spid="_x0000_s101506" name="Equation" r:id="rId6" imgW="1167893" imgH="482391" progId="Equation.DSMT4">
                  <p:embed/>
                </p:oleObj>
              </mc:Choice>
              <mc:Fallback>
                <p:oleObj name="Equation" r:id="rId6" imgW="1167893" imgH="482391" progId="Equation.DSMT4">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0" y="3429000"/>
                        <a:ext cx="2000250"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3" name="Object 27"/>
          <p:cNvGraphicFramePr>
            <a:graphicFrameLocks noChangeAspect="1"/>
          </p:cNvGraphicFramePr>
          <p:nvPr/>
        </p:nvGraphicFramePr>
        <p:xfrm>
          <a:off x="1047750" y="3000375"/>
          <a:ext cx="381000" cy="357188"/>
        </p:xfrm>
        <a:graphic>
          <a:graphicData uri="http://schemas.openxmlformats.org/presentationml/2006/ole">
            <mc:AlternateContent xmlns:mc="http://schemas.openxmlformats.org/markup-compatibility/2006">
              <mc:Choice xmlns:v="urn:schemas-microsoft-com:vml" Requires="v">
                <p:oleObj spid="_x0000_s101507" name="Equation" r:id="rId8" imgW="190335" imgH="164957" progId="Equation.DSMT4">
                  <p:embed/>
                </p:oleObj>
              </mc:Choice>
              <mc:Fallback>
                <p:oleObj name="Equation" r:id="rId8" imgW="190335" imgH="164957" progId="Equation.DSMT4">
                  <p:embed/>
                  <p:pic>
                    <p:nvPicPr>
                      <p:cNvPr id="0"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50" y="3000375"/>
                        <a:ext cx="3810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4" name="Object 28"/>
          <p:cNvGraphicFramePr>
            <a:graphicFrameLocks noChangeAspect="1"/>
          </p:cNvGraphicFramePr>
          <p:nvPr/>
        </p:nvGraphicFramePr>
        <p:xfrm>
          <a:off x="2255838" y="3000375"/>
          <a:ext cx="315912" cy="368300"/>
        </p:xfrm>
        <a:graphic>
          <a:graphicData uri="http://schemas.openxmlformats.org/presentationml/2006/ole">
            <mc:AlternateContent xmlns:mc="http://schemas.openxmlformats.org/markup-compatibility/2006">
              <mc:Choice xmlns:v="urn:schemas-microsoft-com:vml" Requires="v">
                <p:oleObj spid="_x0000_s101508" name="Equation" r:id="rId10" imgW="203024" imgH="164957" progId="Equation.DSMT4">
                  <p:embed/>
                </p:oleObj>
              </mc:Choice>
              <mc:Fallback>
                <p:oleObj name="Equation" r:id="rId10" imgW="203024" imgH="164957" progId="Equation.DSMT4">
                  <p:embed/>
                  <p:pic>
                    <p:nvPicPr>
                      <p:cNvPr id="0"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5838" y="3000375"/>
                        <a:ext cx="3159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5" name="Object 29"/>
          <p:cNvGraphicFramePr>
            <a:graphicFrameLocks noChangeAspect="1"/>
          </p:cNvGraphicFramePr>
          <p:nvPr/>
        </p:nvGraphicFramePr>
        <p:xfrm>
          <a:off x="571500" y="4357688"/>
          <a:ext cx="2259013" cy="714375"/>
        </p:xfrm>
        <a:graphic>
          <a:graphicData uri="http://schemas.openxmlformats.org/presentationml/2006/ole">
            <mc:AlternateContent xmlns:mc="http://schemas.openxmlformats.org/markup-compatibility/2006">
              <mc:Choice xmlns:v="urn:schemas-microsoft-com:vml" Requires="v">
                <p:oleObj spid="_x0000_s101509" name="Equation" r:id="rId12" imgW="1244600" imgH="393700" progId="Equation.DSMT4">
                  <p:embed/>
                </p:oleObj>
              </mc:Choice>
              <mc:Fallback>
                <p:oleObj name="Equation" r:id="rId12" imgW="1244600" imgH="393700" progId="Equation.DSMT4">
                  <p:embed/>
                  <p:pic>
                    <p:nvPicPr>
                      <p:cNvPr id="0"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 y="4357688"/>
                        <a:ext cx="225901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6" name="Object 30"/>
          <p:cNvGraphicFramePr>
            <a:graphicFrameLocks noChangeAspect="1"/>
          </p:cNvGraphicFramePr>
          <p:nvPr/>
        </p:nvGraphicFramePr>
        <p:xfrm>
          <a:off x="3143250" y="4286250"/>
          <a:ext cx="1571625" cy="762000"/>
        </p:xfrm>
        <a:graphic>
          <a:graphicData uri="http://schemas.openxmlformats.org/presentationml/2006/ole">
            <mc:AlternateContent xmlns:mc="http://schemas.openxmlformats.org/markup-compatibility/2006">
              <mc:Choice xmlns:v="urn:schemas-microsoft-com:vml" Requires="v">
                <p:oleObj spid="_x0000_s101510" name="Equation" r:id="rId14" imgW="812447" imgH="393529" progId="Equation.DSMT4">
                  <p:embed/>
                </p:oleObj>
              </mc:Choice>
              <mc:Fallback>
                <p:oleObj name="Equation" r:id="rId14" imgW="812447" imgH="393529" progId="Equation.DSMT4">
                  <p:embed/>
                  <p:pic>
                    <p:nvPicPr>
                      <p:cNvPr id="0" name="Picture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43250" y="4286250"/>
                        <a:ext cx="1571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7" name="Object 31"/>
          <p:cNvGraphicFramePr>
            <a:graphicFrameLocks noChangeAspect="1"/>
          </p:cNvGraphicFramePr>
          <p:nvPr/>
        </p:nvGraphicFramePr>
        <p:xfrm>
          <a:off x="1903413" y="5203825"/>
          <a:ext cx="454025" cy="368300"/>
        </p:xfrm>
        <a:graphic>
          <a:graphicData uri="http://schemas.openxmlformats.org/presentationml/2006/ole">
            <mc:AlternateContent xmlns:mc="http://schemas.openxmlformats.org/markup-compatibility/2006">
              <mc:Choice xmlns:v="urn:schemas-microsoft-com:vml" Requires="v">
                <p:oleObj spid="_x0000_s101511" name="Equation" r:id="rId16" imgW="203024" imgH="164957" progId="Equation.DSMT4">
                  <p:embed/>
                </p:oleObj>
              </mc:Choice>
              <mc:Fallback>
                <p:oleObj name="Equation" r:id="rId16" imgW="203024" imgH="164957" progId="Equation.DSMT4">
                  <p:embed/>
                  <p:pic>
                    <p:nvPicPr>
                      <p:cNvPr id="0" name="Picture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3413" y="5203825"/>
                        <a:ext cx="4540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8" name="Object 32"/>
          <p:cNvGraphicFramePr>
            <a:graphicFrameLocks noChangeAspect="1"/>
          </p:cNvGraphicFramePr>
          <p:nvPr/>
        </p:nvGraphicFramePr>
        <p:xfrm>
          <a:off x="928688" y="5572125"/>
          <a:ext cx="3143250" cy="1193800"/>
        </p:xfrm>
        <a:graphic>
          <a:graphicData uri="http://schemas.openxmlformats.org/presentationml/2006/ole">
            <mc:AlternateContent xmlns:mc="http://schemas.openxmlformats.org/markup-compatibility/2006">
              <mc:Choice xmlns:v="urn:schemas-microsoft-com:vml" Requires="v">
                <p:oleObj spid="_x0000_s101512" name="Equation" r:id="rId18" imgW="1637589" imgH="622030" progId="Equation.DSMT4">
                  <p:embed/>
                </p:oleObj>
              </mc:Choice>
              <mc:Fallback>
                <p:oleObj name="Equation" r:id="rId18" imgW="1637589" imgH="622030" progId="Equation.DSMT4">
                  <p:embed/>
                  <p:pic>
                    <p:nvPicPr>
                      <p:cNvPr id="0" name="Picture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28688" y="5572125"/>
                        <a:ext cx="314325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0" name="内容占位符 2"/>
          <p:cNvSpPr>
            <a:spLocks noGrp="1"/>
          </p:cNvSpPr>
          <p:nvPr>
            <p:ph sz="half" idx="1"/>
          </p:nvPr>
        </p:nvSpPr>
        <p:spPr>
          <a:xfrm>
            <a:off x="457200" y="1714500"/>
            <a:ext cx="7758113" cy="4786313"/>
          </a:xfrm>
        </p:spPr>
        <p:txBody>
          <a:bodyPr/>
          <a:lstStyle/>
          <a:p>
            <a:pPr>
              <a:buFont typeface="Arial" charset="0"/>
              <a:buNone/>
            </a:pPr>
            <a:r>
              <a:rPr lang="zh-CN" altLang="en-US" sz="2000"/>
              <a:t>两边同时加  </a:t>
            </a:r>
            <a:r>
              <a:rPr lang="en-US" sz="2000">
                <a:ea typeface="宋体" charset="-122"/>
              </a:rPr>
              <a:t>          </a:t>
            </a:r>
            <a:r>
              <a:rPr lang="zh-CN" altLang="en-US" sz="2000"/>
              <a:t>得</a:t>
            </a:r>
            <a:r>
              <a:rPr lang="en-US" altLang="zh-CN" sz="2000"/>
              <a:t>:</a:t>
            </a:r>
          </a:p>
          <a:p>
            <a:pPr>
              <a:buFont typeface="Arial" charset="0"/>
              <a:buNone/>
            </a:pPr>
            <a:endParaRPr lang="zh-CN" altLang="en-US"/>
          </a:p>
          <a:p>
            <a:endParaRPr lang="en-US" altLang="zh-CN"/>
          </a:p>
          <a:p>
            <a:pPr>
              <a:buFont typeface="Arial" charset="0"/>
              <a:buNone/>
            </a:pPr>
            <a:endParaRPr lang="en-US" altLang="zh-CN" sz="1400"/>
          </a:p>
          <a:p>
            <a:pPr>
              <a:buFont typeface="Arial" charset="0"/>
              <a:buNone/>
            </a:pPr>
            <a:endParaRPr lang="en-US" altLang="zh-CN" sz="1400"/>
          </a:p>
          <a:p>
            <a:pPr>
              <a:buFont typeface="Arial" charset="0"/>
              <a:buNone/>
            </a:pPr>
            <a:r>
              <a:rPr lang="zh-CN" altLang="en-US" sz="1800"/>
              <a:t>    </a:t>
            </a:r>
            <a:endParaRPr lang="en-US" altLang="zh-CN" sz="1800"/>
          </a:p>
          <a:p>
            <a:pPr>
              <a:buFont typeface="Arial" charset="0"/>
              <a:buNone/>
            </a:pPr>
            <a:r>
              <a:rPr lang="en-US" altLang="zh-CN" sz="1800"/>
              <a:t>       </a:t>
            </a:r>
            <a:r>
              <a:rPr lang="zh-CN" altLang="en-US" sz="1800"/>
              <a:t>这是一个圆心为（</a:t>
            </a:r>
            <a:r>
              <a:rPr lang="en-US" sz="1800">
                <a:ea typeface="宋体" charset="-122"/>
              </a:rPr>
              <a:t>    </a:t>
            </a:r>
            <a:r>
              <a:rPr lang="zh-CN" altLang="en-US" sz="1800"/>
              <a:t>，</a:t>
            </a:r>
            <a:r>
              <a:rPr lang="en-US" altLang="zh-CN" sz="1800"/>
              <a:t>0</a:t>
            </a:r>
            <a:r>
              <a:rPr lang="zh-CN" altLang="en-US" sz="1800"/>
              <a:t>），半径为 </a:t>
            </a:r>
            <a:r>
              <a:rPr lang="en-US" altLang="zh-CN" sz="1800"/>
              <a:t>  </a:t>
            </a:r>
            <a:r>
              <a:rPr lang="en-US" sz="1800">
                <a:ea typeface="宋体" charset="-122"/>
              </a:rPr>
              <a:t>  </a:t>
            </a:r>
            <a:r>
              <a:rPr lang="zh-CN" altLang="en-US" sz="1800"/>
              <a:t>的圆的方程。由于虚部              </a:t>
            </a:r>
            <a:r>
              <a:rPr lang="en-US" sz="1800">
                <a:ea typeface="宋体" charset="-122"/>
              </a:rPr>
              <a:t> </a:t>
            </a:r>
            <a:r>
              <a:rPr lang="zh-CN" altLang="en-US" sz="1800"/>
              <a:t>，实部</a:t>
            </a:r>
            <a:r>
              <a:rPr lang="en-US" sz="1800">
                <a:ea typeface="宋体" charset="-122"/>
              </a:rPr>
              <a:t>             </a:t>
            </a:r>
            <a:r>
              <a:rPr lang="zh-CN" altLang="en-US" sz="1800"/>
              <a:t>，所以是一个位于第一象限的半圆。根据图中半圆与横轴的交点可以直接读出极化电阻 </a:t>
            </a:r>
            <a:r>
              <a:rPr lang="en-US" sz="1800">
                <a:ea typeface="宋体" charset="-122"/>
              </a:rPr>
              <a:t>     </a:t>
            </a:r>
            <a:r>
              <a:rPr lang="zh-CN" altLang="en-US" sz="1800"/>
              <a:t>的数值。</a:t>
            </a:r>
          </a:p>
          <a:p>
            <a:pPr>
              <a:buFont typeface="Arial" charset="0"/>
              <a:buNone/>
            </a:pPr>
            <a:r>
              <a:rPr lang="zh-CN" altLang="en-US" sz="1800"/>
              <a:t>       在高频条件下，由于吸附引起的表面覆盖度不发生松弛，可以忽略其他表面状态变量对阻抗的贡献，所以    </a:t>
            </a:r>
            <a:r>
              <a:rPr lang="en-US" sz="1800">
                <a:ea typeface="宋体" charset="-122"/>
              </a:rPr>
              <a:t> </a:t>
            </a:r>
            <a:r>
              <a:rPr lang="zh-CN" altLang="en-US" sz="1800"/>
              <a:t>即为电荷传递电阻</a:t>
            </a:r>
            <a:r>
              <a:rPr lang="en-US" sz="1800">
                <a:ea typeface="宋体" charset="-122"/>
              </a:rPr>
              <a:t> </a:t>
            </a:r>
            <a:r>
              <a:rPr lang="zh-CN" altLang="en-US" sz="1800"/>
              <a:t>。也就是说，我们可以从复平面上的高频半圆求得电荷传递电阻  </a:t>
            </a:r>
            <a:r>
              <a:rPr lang="en-US" sz="1800">
                <a:ea typeface="宋体" charset="-122"/>
              </a:rPr>
              <a:t>    </a:t>
            </a:r>
            <a:r>
              <a:rPr lang="zh-CN" altLang="en-US" sz="1800"/>
              <a:t>。</a:t>
            </a:r>
            <a:endParaRPr lang="en-US" altLang="zh-CN" sz="1800"/>
          </a:p>
        </p:txBody>
      </p:sp>
      <p:sp>
        <p:nvSpPr>
          <p:cNvPr id="122931"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graphicFrame>
        <p:nvGraphicFramePr>
          <p:cNvPr id="122918" name="Object 38"/>
          <p:cNvGraphicFramePr>
            <a:graphicFrameLocks noChangeAspect="1"/>
          </p:cNvGraphicFramePr>
          <p:nvPr/>
        </p:nvGraphicFramePr>
        <p:xfrm>
          <a:off x="571500" y="1143000"/>
          <a:ext cx="2928938" cy="603250"/>
        </p:xfrm>
        <a:graphic>
          <a:graphicData uri="http://schemas.openxmlformats.org/presentationml/2006/ole">
            <mc:AlternateContent xmlns:mc="http://schemas.openxmlformats.org/markup-compatibility/2006">
              <mc:Choice xmlns:v="urn:schemas-microsoft-com:vml" Requires="v">
                <p:oleObj spid="_x0000_s123110" name="Equation" r:id="rId4" imgW="1231366" imgH="253890" progId="Equation.DSMT4">
                  <p:embed/>
                </p:oleObj>
              </mc:Choice>
              <mc:Fallback>
                <p:oleObj name="Equation" r:id="rId4" imgW="1231366" imgH="253890" progId="Equation.DSMT4">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143000"/>
                        <a:ext cx="292893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9" name="Object 39"/>
          <p:cNvGraphicFramePr>
            <a:graphicFrameLocks noChangeAspect="1"/>
          </p:cNvGraphicFramePr>
          <p:nvPr/>
        </p:nvGraphicFramePr>
        <p:xfrm>
          <a:off x="3643313" y="1143000"/>
          <a:ext cx="2571750" cy="590550"/>
        </p:xfrm>
        <a:graphic>
          <a:graphicData uri="http://schemas.openxmlformats.org/presentationml/2006/ole">
            <mc:AlternateContent xmlns:mc="http://schemas.openxmlformats.org/markup-compatibility/2006">
              <mc:Choice xmlns:v="urn:schemas-microsoft-com:vml" Requires="v">
                <p:oleObj spid="_x0000_s123111" name="Equation" r:id="rId6" imgW="1256755" imgH="253890" progId="Equation.DSMT4">
                  <p:embed/>
                </p:oleObj>
              </mc:Choice>
              <mc:Fallback>
                <p:oleObj name="Equation" r:id="rId6" imgW="1256755" imgH="253890" progId="Equation.DSMT4">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3313" y="1143000"/>
                        <a:ext cx="25717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0" name="Object 40"/>
          <p:cNvGraphicFramePr>
            <a:graphicFrameLocks noChangeAspect="1"/>
          </p:cNvGraphicFramePr>
          <p:nvPr/>
        </p:nvGraphicFramePr>
        <p:xfrm>
          <a:off x="1857375" y="1643063"/>
          <a:ext cx="642938" cy="684212"/>
        </p:xfrm>
        <a:graphic>
          <a:graphicData uri="http://schemas.openxmlformats.org/presentationml/2006/ole">
            <mc:AlternateContent xmlns:mc="http://schemas.openxmlformats.org/markup-compatibility/2006">
              <mc:Choice xmlns:v="urn:schemas-microsoft-com:vml" Requires="v">
                <p:oleObj spid="_x0000_s123112" name="Equation" r:id="rId8" imgW="393529" imgH="418918" progId="Equation.DSMT4">
                  <p:embed/>
                </p:oleObj>
              </mc:Choice>
              <mc:Fallback>
                <p:oleObj name="Equation" r:id="rId8" imgW="393529" imgH="418918" progId="Equation.DSMT4">
                  <p:embed/>
                  <p:pic>
                    <p:nvPicPr>
                      <p:cNvPr id="0" name="Picture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375" y="1643063"/>
                        <a:ext cx="642938"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1" name="Object 41"/>
          <p:cNvGraphicFramePr>
            <a:graphicFrameLocks noChangeAspect="1"/>
          </p:cNvGraphicFramePr>
          <p:nvPr/>
        </p:nvGraphicFramePr>
        <p:xfrm>
          <a:off x="571500" y="2214563"/>
          <a:ext cx="3929063" cy="809625"/>
        </p:xfrm>
        <a:graphic>
          <a:graphicData uri="http://schemas.openxmlformats.org/presentationml/2006/ole">
            <mc:AlternateContent xmlns:mc="http://schemas.openxmlformats.org/markup-compatibility/2006">
              <mc:Choice xmlns:v="urn:schemas-microsoft-com:vml" Requires="v">
                <p:oleObj spid="_x0000_s123113" name="Equation" r:id="rId10" imgW="2032000" imgH="419100" progId="Equation.DSMT4">
                  <p:embed/>
                </p:oleObj>
              </mc:Choice>
              <mc:Fallback>
                <p:oleObj name="Equation" r:id="rId10" imgW="2032000" imgH="419100" progId="Equation.DSMT4">
                  <p:embed/>
                  <p:pic>
                    <p:nvPicPr>
                      <p:cNvPr id="0" name="Picture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 y="2214563"/>
                        <a:ext cx="392906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2" name="Object 42"/>
          <p:cNvGraphicFramePr>
            <a:graphicFrameLocks noChangeAspect="1"/>
          </p:cNvGraphicFramePr>
          <p:nvPr/>
        </p:nvGraphicFramePr>
        <p:xfrm>
          <a:off x="500063" y="2928938"/>
          <a:ext cx="2928937" cy="798512"/>
        </p:xfrm>
        <a:graphic>
          <a:graphicData uri="http://schemas.openxmlformats.org/presentationml/2006/ole">
            <mc:AlternateContent xmlns:mc="http://schemas.openxmlformats.org/markup-compatibility/2006">
              <mc:Choice xmlns:v="urn:schemas-microsoft-com:vml" Requires="v">
                <p:oleObj spid="_x0000_s123114" name="Equation" r:id="rId12" imgW="1536700" imgH="419100" progId="Equation.DSMT4">
                  <p:embed/>
                </p:oleObj>
              </mc:Choice>
              <mc:Fallback>
                <p:oleObj name="Equation" r:id="rId12" imgW="1536700" imgH="419100" progId="Equation.DSMT4">
                  <p:embed/>
                  <p:pic>
                    <p:nvPicPr>
                      <p:cNvPr id="0"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063" y="2928938"/>
                        <a:ext cx="2928937"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3" name="Object 43"/>
          <p:cNvGraphicFramePr>
            <a:graphicFrameLocks noChangeAspect="1"/>
          </p:cNvGraphicFramePr>
          <p:nvPr/>
        </p:nvGraphicFramePr>
        <p:xfrm>
          <a:off x="2714625" y="3656013"/>
          <a:ext cx="357188" cy="620712"/>
        </p:xfrm>
        <a:graphic>
          <a:graphicData uri="http://schemas.openxmlformats.org/presentationml/2006/ole">
            <mc:AlternateContent xmlns:mc="http://schemas.openxmlformats.org/markup-compatibility/2006">
              <mc:Choice xmlns:v="urn:schemas-microsoft-com:vml" Requires="v">
                <p:oleObj spid="_x0000_s123115" name="Equation" r:id="rId14" imgW="241195" imgH="418918" progId="Equation.DSMT4">
                  <p:embed/>
                </p:oleObj>
              </mc:Choice>
              <mc:Fallback>
                <p:oleObj name="Equation" r:id="rId14" imgW="241195" imgH="418918" progId="Equation.DSMT4">
                  <p:embed/>
                  <p:pic>
                    <p:nvPicPr>
                      <p:cNvPr id="0" name="Picture 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4625" y="3656013"/>
                        <a:ext cx="357188"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4" name="Object 44"/>
          <p:cNvGraphicFramePr>
            <a:graphicFrameLocks noChangeAspect="1"/>
          </p:cNvGraphicFramePr>
          <p:nvPr/>
        </p:nvGraphicFramePr>
        <p:xfrm>
          <a:off x="4357688" y="3656013"/>
          <a:ext cx="357187" cy="620712"/>
        </p:xfrm>
        <a:graphic>
          <a:graphicData uri="http://schemas.openxmlformats.org/presentationml/2006/ole">
            <mc:AlternateContent xmlns:mc="http://schemas.openxmlformats.org/markup-compatibility/2006">
              <mc:Choice xmlns:v="urn:schemas-microsoft-com:vml" Requires="v">
                <p:oleObj spid="_x0000_s123116" name="Equation" r:id="rId16" imgW="241195" imgH="418918" progId="Equation.DSMT4">
                  <p:embed/>
                </p:oleObj>
              </mc:Choice>
              <mc:Fallback>
                <p:oleObj name="Equation" r:id="rId16" imgW="241195" imgH="418918" progId="Equation.DSMT4">
                  <p:embed/>
                  <p:pic>
                    <p:nvPicPr>
                      <p:cNvPr id="0" name="Picture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7688" y="3656013"/>
                        <a:ext cx="357187"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5" name="Object 45"/>
          <p:cNvGraphicFramePr>
            <a:graphicFrameLocks noChangeAspect="1"/>
          </p:cNvGraphicFramePr>
          <p:nvPr/>
        </p:nvGraphicFramePr>
        <p:xfrm>
          <a:off x="7000875" y="3929063"/>
          <a:ext cx="736600" cy="303212"/>
        </p:xfrm>
        <a:graphic>
          <a:graphicData uri="http://schemas.openxmlformats.org/presentationml/2006/ole">
            <mc:AlternateContent xmlns:mc="http://schemas.openxmlformats.org/markup-compatibility/2006">
              <mc:Choice xmlns:v="urn:schemas-microsoft-com:vml" Requires="v">
                <p:oleObj spid="_x0000_s123117" name="Equation" r:id="rId18" imgW="431425" imgH="177646" progId="Equation.DSMT4">
                  <p:embed/>
                </p:oleObj>
              </mc:Choice>
              <mc:Fallback>
                <p:oleObj name="Equation" r:id="rId18" imgW="431425" imgH="177646" progId="Equation.DSMT4">
                  <p:embed/>
                  <p:pic>
                    <p:nvPicPr>
                      <p:cNvPr id="0" name="Picture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0875" y="3929063"/>
                        <a:ext cx="73660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6" name="Object 46"/>
          <p:cNvGraphicFramePr>
            <a:graphicFrameLocks noChangeAspect="1"/>
          </p:cNvGraphicFramePr>
          <p:nvPr/>
        </p:nvGraphicFramePr>
        <p:xfrm>
          <a:off x="1357313" y="4214813"/>
          <a:ext cx="693737" cy="303212"/>
        </p:xfrm>
        <a:graphic>
          <a:graphicData uri="http://schemas.openxmlformats.org/presentationml/2006/ole">
            <mc:AlternateContent xmlns:mc="http://schemas.openxmlformats.org/markup-compatibility/2006">
              <mc:Choice xmlns:v="urn:schemas-microsoft-com:vml" Requires="v">
                <p:oleObj spid="_x0000_s123118" name="Equation" r:id="rId20" imgW="405872" imgH="177569" progId="Equation.DSMT4">
                  <p:embed/>
                </p:oleObj>
              </mc:Choice>
              <mc:Fallback>
                <p:oleObj name="Equation" r:id="rId20" imgW="405872" imgH="177569" progId="Equation.DSMT4">
                  <p:embed/>
                  <p:pic>
                    <p:nvPicPr>
                      <p:cNvPr id="0" name="Picture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57313" y="4214813"/>
                        <a:ext cx="693737"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7" name="Object 47"/>
          <p:cNvGraphicFramePr>
            <a:graphicFrameLocks noChangeAspect="1"/>
          </p:cNvGraphicFramePr>
          <p:nvPr/>
        </p:nvGraphicFramePr>
        <p:xfrm>
          <a:off x="3662363" y="4500563"/>
          <a:ext cx="266700" cy="317500"/>
        </p:xfrm>
        <a:graphic>
          <a:graphicData uri="http://schemas.openxmlformats.org/presentationml/2006/ole">
            <mc:AlternateContent xmlns:mc="http://schemas.openxmlformats.org/markup-compatibility/2006">
              <mc:Choice xmlns:v="urn:schemas-microsoft-com:vml" Requires="v">
                <p:oleObj spid="_x0000_s123119" name="Equation" r:id="rId22" imgW="203112" imgH="241195" progId="Equation.DSMT4">
                  <p:embed/>
                </p:oleObj>
              </mc:Choice>
              <mc:Fallback>
                <p:oleObj name="Equation" r:id="rId22" imgW="203112" imgH="241195" progId="Equation.DSMT4">
                  <p:embed/>
                  <p:pic>
                    <p:nvPicPr>
                      <p:cNvPr id="0" name="Picture 4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62363" y="4500563"/>
                        <a:ext cx="2667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8" name="Object 48"/>
          <p:cNvGraphicFramePr>
            <a:graphicFrameLocks noChangeAspect="1"/>
          </p:cNvGraphicFramePr>
          <p:nvPr/>
        </p:nvGraphicFramePr>
        <p:xfrm>
          <a:off x="4286250" y="5072063"/>
          <a:ext cx="315913" cy="374650"/>
        </p:xfrm>
        <a:graphic>
          <a:graphicData uri="http://schemas.openxmlformats.org/presentationml/2006/ole">
            <mc:AlternateContent xmlns:mc="http://schemas.openxmlformats.org/markup-compatibility/2006">
              <mc:Choice xmlns:v="urn:schemas-microsoft-com:vml" Requires="v">
                <p:oleObj spid="_x0000_s123120" name="Equation" r:id="rId24" imgW="203112" imgH="241195" progId="Equation.DSMT4">
                  <p:embed/>
                </p:oleObj>
              </mc:Choice>
              <mc:Fallback>
                <p:oleObj name="Equation" r:id="rId24" imgW="203112" imgH="241195" progId="Equation.DSMT4">
                  <p:embed/>
                  <p:pic>
                    <p:nvPicPr>
                      <p:cNvPr id="0" name="Picture 4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86250" y="5072063"/>
                        <a:ext cx="3159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9" name="Object 49"/>
          <p:cNvGraphicFramePr>
            <a:graphicFrameLocks noChangeAspect="1"/>
          </p:cNvGraphicFramePr>
          <p:nvPr/>
        </p:nvGraphicFramePr>
        <p:xfrm>
          <a:off x="5643563" y="5357813"/>
          <a:ext cx="322262" cy="341312"/>
        </p:xfrm>
        <a:graphic>
          <a:graphicData uri="http://schemas.openxmlformats.org/presentationml/2006/ole">
            <mc:AlternateContent xmlns:mc="http://schemas.openxmlformats.org/markup-compatibility/2006">
              <mc:Choice xmlns:v="urn:schemas-microsoft-com:vml" Requires="v">
                <p:oleObj spid="_x0000_s123121" name="Equation" r:id="rId26" imgW="215806" imgH="228501" progId="Equation.DSMT4">
                  <p:embed/>
                </p:oleObj>
              </mc:Choice>
              <mc:Fallback>
                <p:oleObj name="Equation" r:id="rId26" imgW="215806" imgH="228501" progId="Equation.DSMT4">
                  <p:embed/>
                  <p:pic>
                    <p:nvPicPr>
                      <p:cNvPr id="0" name="Picture 4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43563" y="5357813"/>
                        <a:ext cx="322262"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41"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41342" name="Rectangle 3"/>
          <p:cNvSpPr>
            <a:spLocks noGrp="1"/>
          </p:cNvSpPr>
          <p:nvPr>
            <p:ph sz="half" idx="1"/>
          </p:nvPr>
        </p:nvSpPr>
        <p:spPr>
          <a:xfrm>
            <a:off x="468313" y="1628775"/>
            <a:ext cx="4038600" cy="4525963"/>
          </a:xfrm>
        </p:spPr>
        <p:txBody>
          <a:bodyPr/>
          <a:lstStyle/>
          <a:p>
            <a:r>
              <a:rPr lang="en-US" altLang="zh-CN"/>
              <a:t>Bode</a:t>
            </a:r>
            <a:r>
              <a:rPr lang="zh-CN" altLang="en-US"/>
              <a:t>图</a:t>
            </a:r>
          </a:p>
        </p:txBody>
      </p:sp>
      <p:sp>
        <p:nvSpPr>
          <p:cNvPr id="14134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41344" name="Picture 7"/>
          <p:cNvPicPr>
            <a:picLocks noGrp="1" noChangeAspect="1" noChangeArrowheads="1"/>
          </p:cNvPicPr>
          <p:nvPr>
            <p:ph sz="half" idx="2"/>
          </p:nvPr>
        </p:nvPicPr>
        <p:blipFill>
          <a:blip r:embed="rId3"/>
          <a:srcRect/>
          <a:stretch>
            <a:fillRect/>
          </a:stretch>
        </p:blipFill>
        <p:spPr>
          <a:xfrm>
            <a:off x="5924550" y="2017365"/>
            <a:ext cx="3219450" cy="3571875"/>
          </a:xfrm>
        </p:spPr>
      </p:pic>
      <p:sp>
        <p:nvSpPr>
          <p:cNvPr id="141345" name="TextBox 5"/>
          <p:cNvSpPr txBox="1">
            <a:spLocks noChangeArrowheads="1"/>
          </p:cNvSpPr>
          <p:nvPr/>
        </p:nvSpPr>
        <p:spPr bwMode="auto">
          <a:xfrm>
            <a:off x="714375" y="2286000"/>
            <a:ext cx="4572000" cy="523875"/>
          </a:xfrm>
          <a:prstGeom prst="rect">
            <a:avLst/>
          </a:prstGeom>
          <a:noFill/>
          <a:ln w="9525">
            <a:noFill/>
            <a:miter lim="800000"/>
            <a:headEnd/>
            <a:tailEnd/>
          </a:ln>
        </p:spPr>
        <p:txBody>
          <a:bodyPr>
            <a:spAutoFit/>
          </a:bodyPr>
          <a:lstStyle/>
          <a:p>
            <a:r>
              <a:rPr lang="en-US" altLang="zh-CN" sz="2800"/>
              <a:t> 1.                 </a:t>
            </a:r>
            <a:r>
              <a:rPr lang="zh-CN" altLang="en-US" sz="2800"/>
              <a:t>图</a:t>
            </a:r>
          </a:p>
        </p:txBody>
      </p:sp>
      <p:graphicFrame>
        <p:nvGraphicFramePr>
          <p:cNvPr id="141334" name="Object 22"/>
          <p:cNvGraphicFramePr>
            <a:graphicFrameLocks noChangeAspect="1"/>
          </p:cNvGraphicFramePr>
          <p:nvPr/>
        </p:nvGraphicFramePr>
        <p:xfrm>
          <a:off x="1357313" y="2286000"/>
          <a:ext cx="1477962" cy="531813"/>
        </p:xfrm>
        <a:graphic>
          <a:graphicData uri="http://schemas.openxmlformats.org/presentationml/2006/ole">
            <mc:AlternateContent xmlns:mc="http://schemas.openxmlformats.org/markup-compatibility/2006">
              <mc:Choice xmlns:v="urn:schemas-microsoft-com:vml" Requires="v">
                <p:oleObj spid="_x0000_s141432" name="Equation" r:id="rId4" imgW="710891" imgH="253890" progId="Equation.DSMT4">
                  <p:embed/>
                </p:oleObj>
              </mc:Choice>
              <mc:Fallback>
                <p:oleObj name="Equation" r:id="rId4" imgW="710891" imgH="25389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2286000"/>
                        <a:ext cx="1477962"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35" name="Object 23"/>
          <p:cNvGraphicFramePr>
            <a:graphicFrameLocks noChangeAspect="1"/>
          </p:cNvGraphicFramePr>
          <p:nvPr/>
        </p:nvGraphicFramePr>
        <p:xfrm>
          <a:off x="0" y="3071813"/>
          <a:ext cx="6081713" cy="785812"/>
        </p:xfrm>
        <a:graphic>
          <a:graphicData uri="http://schemas.openxmlformats.org/presentationml/2006/ole">
            <mc:AlternateContent xmlns:mc="http://schemas.openxmlformats.org/markup-compatibility/2006">
              <mc:Choice xmlns:v="urn:schemas-microsoft-com:vml" Requires="v">
                <p:oleObj spid="_x0000_s141433" name="Equation" r:id="rId6" imgW="4521200" imgH="584200" progId="Equation.DSMT4">
                  <p:embed/>
                </p:oleObj>
              </mc:Choice>
              <mc:Fallback>
                <p:oleObj name="Equation" r:id="rId6" imgW="4521200" imgH="584200" progId="Equation.DSMT4">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071813"/>
                        <a:ext cx="6081713"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46" name="TextBox 8"/>
          <p:cNvSpPr txBox="1">
            <a:spLocks noChangeArrowheads="1"/>
          </p:cNvSpPr>
          <p:nvPr/>
        </p:nvSpPr>
        <p:spPr bwMode="auto">
          <a:xfrm>
            <a:off x="642938" y="4143375"/>
            <a:ext cx="4929187" cy="646113"/>
          </a:xfrm>
          <a:prstGeom prst="rect">
            <a:avLst/>
          </a:prstGeom>
          <a:noFill/>
          <a:ln w="9525">
            <a:noFill/>
            <a:miter lim="800000"/>
            <a:headEnd/>
            <a:tailEnd/>
          </a:ln>
        </p:spPr>
        <p:txBody>
          <a:bodyPr>
            <a:spAutoFit/>
          </a:bodyPr>
          <a:lstStyle/>
          <a:p>
            <a:r>
              <a:rPr lang="zh-CN" altLang="en-US"/>
              <a:t>讨论：</a:t>
            </a:r>
            <a:endParaRPr lang="en-US" altLang="zh-CN"/>
          </a:p>
          <a:p>
            <a:r>
              <a:rPr lang="zh-CN" altLang="en-US"/>
              <a:t>（</a:t>
            </a:r>
            <a:r>
              <a:rPr lang="en-US" altLang="zh-CN"/>
              <a:t>1</a:t>
            </a:r>
            <a:r>
              <a:rPr lang="zh-CN" altLang="en-US"/>
              <a:t>）低频区。</a:t>
            </a:r>
          </a:p>
        </p:txBody>
      </p:sp>
      <p:graphicFrame>
        <p:nvGraphicFramePr>
          <p:cNvPr id="141336" name="Object 24"/>
          <p:cNvGraphicFramePr>
            <a:graphicFrameLocks noChangeAspect="1"/>
          </p:cNvGraphicFramePr>
          <p:nvPr/>
        </p:nvGraphicFramePr>
        <p:xfrm>
          <a:off x="1071563" y="4929188"/>
          <a:ext cx="2919412" cy="642937"/>
        </p:xfrm>
        <a:graphic>
          <a:graphicData uri="http://schemas.openxmlformats.org/presentationml/2006/ole">
            <mc:AlternateContent xmlns:mc="http://schemas.openxmlformats.org/markup-compatibility/2006">
              <mc:Choice xmlns:v="urn:schemas-microsoft-com:vml" Requires="v">
                <p:oleObj spid="_x0000_s141434" name="Equation" r:id="rId8" imgW="1384300" imgH="304800" progId="Equation.DSMT4">
                  <p:embed/>
                </p:oleObj>
              </mc:Choice>
              <mc:Fallback>
                <p:oleObj name="Equation" r:id="rId8" imgW="1384300" imgH="304800" progId="Equation.DSMT4">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1563" y="4929188"/>
                        <a:ext cx="2919412"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37" name="Object 25"/>
          <p:cNvGraphicFramePr>
            <a:graphicFrameLocks noChangeAspect="1"/>
          </p:cNvGraphicFramePr>
          <p:nvPr/>
        </p:nvGraphicFramePr>
        <p:xfrm>
          <a:off x="4071938" y="4929188"/>
          <a:ext cx="1771650" cy="571500"/>
        </p:xfrm>
        <a:graphic>
          <a:graphicData uri="http://schemas.openxmlformats.org/presentationml/2006/ole">
            <mc:AlternateContent xmlns:mc="http://schemas.openxmlformats.org/markup-compatibility/2006">
              <mc:Choice xmlns:v="urn:schemas-microsoft-com:vml" Requires="v">
                <p:oleObj spid="_x0000_s141435" name="Equation" r:id="rId10" imgW="787058" imgH="253890" progId="Equation.DSMT4">
                  <p:embed/>
                </p:oleObj>
              </mc:Choice>
              <mc:Fallback>
                <p:oleObj name="Equation" r:id="rId10" imgW="787058" imgH="253890" progId="Equation.DSMT4">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1938" y="4929188"/>
                        <a:ext cx="17716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47" name="TextBox 11"/>
          <p:cNvSpPr txBox="1">
            <a:spLocks noChangeArrowheads="1"/>
          </p:cNvSpPr>
          <p:nvPr/>
        </p:nvSpPr>
        <p:spPr bwMode="auto">
          <a:xfrm>
            <a:off x="1000125" y="5572125"/>
            <a:ext cx="6929438" cy="646113"/>
          </a:xfrm>
          <a:prstGeom prst="rect">
            <a:avLst/>
          </a:prstGeom>
          <a:noFill/>
          <a:ln w="9525">
            <a:noFill/>
            <a:miter lim="800000"/>
            <a:headEnd/>
            <a:tailEnd/>
          </a:ln>
        </p:spPr>
        <p:txBody>
          <a:bodyPr>
            <a:spAutoFit/>
          </a:bodyPr>
          <a:lstStyle/>
          <a:p>
            <a:r>
              <a:rPr lang="zh-CN" altLang="en-US"/>
              <a:t>表明低频时      </a:t>
            </a:r>
            <a:r>
              <a:rPr lang="en-US"/>
              <a:t> </a:t>
            </a:r>
            <a:r>
              <a:rPr lang="zh-CN" altLang="en-US"/>
              <a:t>与频率无关，是一条平行于         的直线，并且可由此直线与   </a:t>
            </a:r>
            <a:r>
              <a:rPr lang="en-US"/>
              <a:t>       </a:t>
            </a:r>
            <a:r>
              <a:rPr lang="zh-CN" altLang="en-US"/>
              <a:t>的交点求得。</a:t>
            </a:r>
          </a:p>
        </p:txBody>
      </p:sp>
      <p:graphicFrame>
        <p:nvGraphicFramePr>
          <p:cNvPr id="141338" name="Object 26"/>
          <p:cNvGraphicFramePr>
            <a:graphicFrameLocks noChangeAspect="1"/>
          </p:cNvGraphicFramePr>
          <p:nvPr/>
        </p:nvGraphicFramePr>
        <p:xfrm>
          <a:off x="2214563" y="5572125"/>
          <a:ext cx="482600" cy="357188"/>
        </p:xfrm>
        <a:graphic>
          <a:graphicData uri="http://schemas.openxmlformats.org/presentationml/2006/ole">
            <mc:AlternateContent xmlns:mc="http://schemas.openxmlformats.org/markup-compatibility/2006">
              <mc:Choice xmlns:v="urn:schemas-microsoft-com:vml" Requires="v">
                <p:oleObj spid="_x0000_s141436" name="Equation" r:id="rId12" imgW="342751" imgH="253890" progId="Equation.DSMT4">
                  <p:embed/>
                </p:oleObj>
              </mc:Choice>
              <mc:Fallback>
                <p:oleObj name="Equation" r:id="rId12" imgW="342751" imgH="253890" progId="Equation.DSMT4">
                  <p:embed/>
                  <p:pic>
                    <p:nvPicPr>
                      <p:cNvPr id="0"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4563" y="5572125"/>
                        <a:ext cx="482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39" name="Object 27"/>
          <p:cNvGraphicFramePr>
            <a:graphicFrameLocks noChangeAspect="1"/>
          </p:cNvGraphicFramePr>
          <p:nvPr/>
        </p:nvGraphicFramePr>
        <p:xfrm>
          <a:off x="5429250" y="5572125"/>
          <a:ext cx="512763" cy="357188"/>
        </p:xfrm>
        <a:graphic>
          <a:graphicData uri="http://schemas.openxmlformats.org/presentationml/2006/ole">
            <mc:AlternateContent xmlns:mc="http://schemas.openxmlformats.org/markup-compatibility/2006">
              <mc:Choice xmlns:v="urn:schemas-microsoft-com:vml" Requires="v">
                <p:oleObj spid="_x0000_s141437" name="Equation" r:id="rId14" imgW="291973" imgH="203112" progId="Equation.DSMT4">
                  <p:embed/>
                </p:oleObj>
              </mc:Choice>
              <mc:Fallback>
                <p:oleObj name="Equation" r:id="rId14" imgW="291973" imgH="203112" progId="Equation.DSMT4">
                  <p:embed/>
                  <p:pic>
                    <p:nvPicPr>
                      <p:cNvPr id="0" name="Picture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29250" y="5572125"/>
                        <a:ext cx="5127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40" name="Object 28"/>
          <p:cNvGraphicFramePr>
            <a:graphicFrameLocks noChangeAspect="1"/>
          </p:cNvGraphicFramePr>
          <p:nvPr/>
        </p:nvGraphicFramePr>
        <p:xfrm>
          <a:off x="2000250" y="5857875"/>
          <a:ext cx="534988" cy="396875"/>
        </p:xfrm>
        <a:graphic>
          <a:graphicData uri="http://schemas.openxmlformats.org/presentationml/2006/ole">
            <mc:AlternateContent xmlns:mc="http://schemas.openxmlformats.org/markup-compatibility/2006">
              <mc:Choice xmlns:v="urn:schemas-microsoft-com:vml" Requires="v">
                <p:oleObj spid="_x0000_s141438" name="Equation" r:id="rId16" imgW="342751" imgH="253890" progId="Equation.DSMT4">
                  <p:embed/>
                </p:oleObj>
              </mc:Choice>
              <mc:Fallback>
                <p:oleObj name="Equation" r:id="rId16" imgW="342751" imgH="253890" progId="Equation.DSMT4">
                  <p:embed/>
                  <p:pic>
                    <p:nvPicPr>
                      <p:cNvPr id="0" name="Picture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00250" y="5857875"/>
                        <a:ext cx="534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4"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42355" name="TextBox 5"/>
          <p:cNvSpPr txBox="1">
            <a:spLocks noChangeArrowheads="1"/>
          </p:cNvSpPr>
          <p:nvPr/>
        </p:nvSpPr>
        <p:spPr bwMode="auto">
          <a:xfrm>
            <a:off x="857250" y="1714500"/>
            <a:ext cx="5643563" cy="369888"/>
          </a:xfrm>
          <a:prstGeom prst="rect">
            <a:avLst/>
          </a:prstGeom>
          <a:noFill/>
          <a:ln w="9525">
            <a:noFill/>
            <a:miter lim="800000"/>
            <a:headEnd/>
            <a:tailEnd/>
          </a:ln>
        </p:spPr>
        <p:txBody>
          <a:bodyPr>
            <a:spAutoFit/>
          </a:bodyPr>
          <a:lstStyle/>
          <a:p>
            <a:r>
              <a:rPr lang="zh-CN" altLang="en-US"/>
              <a:t>（</a:t>
            </a:r>
            <a:r>
              <a:rPr lang="en-US" altLang="zh-CN"/>
              <a:t>2</a:t>
            </a:r>
            <a:r>
              <a:rPr lang="zh-CN" altLang="en-US"/>
              <a:t>）高频区</a:t>
            </a:r>
          </a:p>
        </p:txBody>
      </p:sp>
      <p:graphicFrame>
        <p:nvGraphicFramePr>
          <p:cNvPr id="142350" name="Object 14"/>
          <p:cNvGraphicFramePr>
            <a:graphicFrameLocks noChangeAspect="1"/>
          </p:cNvGraphicFramePr>
          <p:nvPr/>
        </p:nvGraphicFramePr>
        <p:xfrm>
          <a:off x="1285875" y="2143125"/>
          <a:ext cx="3187700" cy="500063"/>
        </p:xfrm>
        <a:graphic>
          <a:graphicData uri="http://schemas.openxmlformats.org/presentationml/2006/ole">
            <mc:AlternateContent xmlns:mc="http://schemas.openxmlformats.org/markup-compatibility/2006">
              <mc:Choice xmlns:v="urn:schemas-microsoft-com:vml" Requires="v">
                <p:oleObj spid="_x0000_s142402" name="Equation" r:id="rId3" imgW="1943100" imgH="304800" progId="Equation.DSMT4">
                  <p:embed/>
                </p:oleObj>
              </mc:Choice>
              <mc:Fallback>
                <p:oleObj name="Equation" r:id="rId3" imgW="1943100" imgH="304800" progId="Equation.DSMT4">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143125"/>
                        <a:ext cx="31877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1" name="Object 15"/>
          <p:cNvGraphicFramePr>
            <a:graphicFrameLocks noChangeAspect="1"/>
          </p:cNvGraphicFramePr>
          <p:nvPr/>
        </p:nvGraphicFramePr>
        <p:xfrm>
          <a:off x="1285875" y="2714625"/>
          <a:ext cx="5851525" cy="500063"/>
        </p:xfrm>
        <a:graphic>
          <a:graphicData uri="http://schemas.openxmlformats.org/presentationml/2006/ole">
            <mc:AlternateContent xmlns:mc="http://schemas.openxmlformats.org/markup-compatibility/2006">
              <mc:Choice xmlns:v="urn:schemas-microsoft-com:vml" Requires="v">
                <p:oleObj spid="_x0000_s142403" name="Equation" r:id="rId5" imgW="2971800" imgH="254000" progId="Equation.DSMT4">
                  <p:embed/>
                </p:oleObj>
              </mc:Choice>
              <mc:Fallback>
                <p:oleObj name="Equation" r:id="rId5" imgW="2971800" imgH="254000" progId="Equation.DSMT4">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2714625"/>
                        <a:ext cx="58515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56" name="TextBox 9"/>
          <p:cNvSpPr txBox="1">
            <a:spLocks noChangeArrowheads="1"/>
          </p:cNvSpPr>
          <p:nvPr/>
        </p:nvSpPr>
        <p:spPr bwMode="auto">
          <a:xfrm>
            <a:off x="1214438" y="3357563"/>
            <a:ext cx="6429375" cy="369887"/>
          </a:xfrm>
          <a:prstGeom prst="rect">
            <a:avLst/>
          </a:prstGeom>
          <a:noFill/>
          <a:ln w="9525">
            <a:noFill/>
            <a:miter lim="800000"/>
            <a:headEnd/>
            <a:tailEnd/>
          </a:ln>
        </p:spPr>
        <p:txBody>
          <a:bodyPr>
            <a:spAutoFit/>
          </a:bodyPr>
          <a:lstStyle/>
          <a:p>
            <a:r>
              <a:rPr lang="zh-CN" altLang="en-US"/>
              <a:t>从图中可以看出，这是一条斜率为</a:t>
            </a:r>
            <a:r>
              <a:rPr lang="en-US" altLang="zh-CN"/>
              <a:t>-1</a:t>
            </a:r>
            <a:r>
              <a:rPr lang="zh-CN" altLang="en-US"/>
              <a:t>的直线。</a:t>
            </a:r>
          </a:p>
        </p:txBody>
      </p:sp>
      <p:sp>
        <p:nvSpPr>
          <p:cNvPr id="142357" name="TextBox 10"/>
          <p:cNvSpPr txBox="1">
            <a:spLocks noChangeArrowheads="1"/>
          </p:cNvSpPr>
          <p:nvPr/>
        </p:nvSpPr>
        <p:spPr bwMode="auto">
          <a:xfrm>
            <a:off x="1071563" y="4143375"/>
            <a:ext cx="6715125" cy="523875"/>
          </a:xfrm>
          <a:prstGeom prst="rect">
            <a:avLst/>
          </a:prstGeom>
          <a:noFill/>
          <a:ln w="9525">
            <a:noFill/>
            <a:miter lim="800000"/>
            <a:headEnd/>
            <a:tailEnd/>
          </a:ln>
        </p:spPr>
        <p:txBody>
          <a:bodyPr>
            <a:spAutoFit/>
          </a:bodyPr>
          <a:lstStyle/>
          <a:p>
            <a:r>
              <a:rPr lang="en-US" altLang="zh-CN" sz="2800"/>
              <a:t>2.             </a:t>
            </a:r>
            <a:r>
              <a:rPr lang="zh-CN" altLang="en-US" sz="2800"/>
              <a:t>图</a:t>
            </a:r>
            <a:r>
              <a:rPr lang="en-US" altLang="zh-CN" sz="2800"/>
              <a:t> </a:t>
            </a:r>
            <a:endParaRPr lang="zh-CN" altLang="en-US" sz="2800"/>
          </a:p>
        </p:txBody>
      </p:sp>
      <p:graphicFrame>
        <p:nvGraphicFramePr>
          <p:cNvPr id="142352" name="Object 16"/>
          <p:cNvGraphicFramePr>
            <a:graphicFrameLocks noChangeAspect="1"/>
          </p:cNvGraphicFramePr>
          <p:nvPr/>
        </p:nvGraphicFramePr>
        <p:xfrm>
          <a:off x="1714500" y="4214813"/>
          <a:ext cx="1000125" cy="400050"/>
        </p:xfrm>
        <a:graphic>
          <a:graphicData uri="http://schemas.openxmlformats.org/presentationml/2006/ole">
            <mc:AlternateContent xmlns:mc="http://schemas.openxmlformats.org/markup-compatibility/2006">
              <mc:Choice xmlns:v="urn:schemas-microsoft-com:vml" Requires="v">
                <p:oleObj spid="_x0000_s142404" name="Equation" r:id="rId7" imgW="507780" imgH="203112" progId="Equation.DSMT4">
                  <p:embed/>
                </p:oleObj>
              </mc:Choice>
              <mc:Fallback>
                <p:oleObj name="Equation" r:id="rId7" imgW="507780" imgH="203112" progId="Equation.DSMT4">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4214813"/>
                        <a:ext cx="1000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3" name="Object 17"/>
          <p:cNvGraphicFramePr>
            <a:graphicFrameLocks noChangeAspect="1"/>
          </p:cNvGraphicFramePr>
          <p:nvPr/>
        </p:nvGraphicFramePr>
        <p:xfrm>
          <a:off x="1357313" y="4643438"/>
          <a:ext cx="4786312" cy="1392237"/>
        </p:xfrm>
        <a:graphic>
          <a:graphicData uri="http://schemas.openxmlformats.org/presentationml/2006/ole">
            <mc:AlternateContent xmlns:mc="http://schemas.openxmlformats.org/markup-compatibility/2006">
              <mc:Choice xmlns:v="urn:schemas-microsoft-com:vml" Requires="v">
                <p:oleObj spid="_x0000_s142405" name="Equation" r:id="rId9" imgW="3187700" imgH="927100" progId="Equation.DSMT4">
                  <p:embed/>
                </p:oleObj>
              </mc:Choice>
              <mc:Fallback>
                <p:oleObj name="Equation" r:id="rId9" imgW="3187700" imgH="927100" progId="Equation.DSMT4">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313" y="4643438"/>
                        <a:ext cx="4786312" cy="139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2"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43383" name="TextBox 5"/>
          <p:cNvSpPr txBox="1">
            <a:spLocks noChangeArrowheads="1"/>
          </p:cNvSpPr>
          <p:nvPr/>
        </p:nvSpPr>
        <p:spPr bwMode="auto">
          <a:xfrm>
            <a:off x="428625" y="1500188"/>
            <a:ext cx="8429625" cy="4524375"/>
          </a:xfrm>
          <a:prstGeom prst="rect">
            <a:avLst/>
          </a:prstGeom>
          <a:noFill/>
          <a:ln w="9525">
            <a:noFill/>
            <a:miter lim="800000"/>
            <a:headEnd/>
            <a:tailEnd/>
          </a:ln>
        </p:spPr>
        <p:txBody>
          <a:bodyPr>
            <a:spAutoFit/>
          </a:bodyPr>
          <a:lstStyle/>
          <a:p>
            <a:r>
              <a:rPr lang="zh-CN" altLang="en-US"/>
              <a:t>讨论：</a:t>
            </a:r>
            <a:endParaRPr lang="en-US" altLang="zh-CN"/>
          </a:p>
          <a:p>
            <a:r>
              <a:rPr lang="zh-CN" altLang="en-US"/>
              <a:t>（</a:t>
            </a:r>
            <a:r>
              <a:rPr lang="en-US" altLang="zh-CN"/>
              <a:t>1</a:t>
            </a:r>
            <a:r>
              <a:rPr lang="zh-CN" altLang="en-US"/>
              <a:t>） 低频区。</a:t>
            </a:r>
            <a:endParaRPr lang="en-US" altLang="zh-CN"/>
          </a:p>
          <a:p>
            <a:endParaRPr lang="en-US" altLang="zh-CN"/>
          </a:p>
          <a:p>
            <a:endParaRPr lang="en-US" altLang="zh-CN"/>
          </a:p>
          <a:p>
            <a:endParaRPr lang="en-US" altLang="zh-CN"/>
          </a:p>
          <a:p>
            <a:r>
              <a:rPr lang="zh-CN" altLang="en-US"/>
              <a:t>                        所以</a:t>
            </a:r>
            <a:endParaRPr lang="en-US" altLang="zh-CN"/>
          </a:p>
          <a:p>
            <a:endParaRPr lang="en-US" altLang="zh-CN"/>
          </a:p>
          <a:p>
            <a:r>
              <a:rPr lang="zh-CN" altLang="en-US"/>
              <a:t>      即低频时相位角为</a:t>
            </a:r>
            <a:r>
              <a:rPr lang="en-US" altLang="zh-CN"/>
              <a:t>0</a:t>
            </a:r>
            <a:r>
              <a:rPr lang="zh-CN" altLang="en-US"/>
              <a:t>。</a:t>
            </a:r>
            <a:endParaRPr lang="en-US" altLang="zh-CN"/>
          </a:p>
          <a:p>
            <a:r>
              <a:rPr lang="zh-CN" altLang="en-US"/>
              <a:t>（</a:t>
            </a:r>
            <a:r>
              <a:rPr lang="en-US" altLang="zh-CN"/>
              <a:t>2</a:t>
            </a:r>
            <a:r>
              <a:rPr lang="zh-CN" altLang="en-US"/>
              <a:t>）高频区。</a:t>
            </a:r>
            <a:endParaRPr lang="en-US" altLang="zh-CN"/>
          </a:p>
          <a:p>
            <a:endParaRPr lang="en-US" altLang="zh-CN"/>
          </a:p>
          <a:p>
            <a:endParaRPr lang="en-US" altLang="zh-CN"/>
          </a:p>
          <a:p>
            <a:r>
              <a:rPr lang="en-US" altLang="zh-CN"/>
              <a:t>                         </a:t>
            </a:r>
          </a:p>
          <a:p>
            <a:r>
              <a:rPr lang="en-US" altLang="zh-CN"/>
              <a:t>                         </a:t>
            </a:r>
            <a:r>
              <a:rPr lang="zh-CN" altLang="en-US"/>
              <a:t>所以</a:t>
            </a:r>
            <a:endParaRPr lang="en-US" altLang="zh-CN"/>
          </a:p>
          <a:p>
            <a:r>
              <a:rPr lang="zh-CN" altLang="en-US"/>
              <a:t>      </a:t>
            </a:r>
            <a:endParaRPr lang="en-US" altLang="zh-CN"/>
          </a:p>
          <a:p>
            <a:r>
              <a:rPr lang="en-US" altLang="zh-CN"/>
              <a:t>      </a:t>
            </a:r>
            <a:r>
              <a:rPr lang="zh-CN" altLang="en-US"/>
              <a:t>即高频时相位角为     。</a:t>
            </a:r>
            <a:endParaRPr lang="en-US" altLang="zh-CN"/>
          </a:p>
          <a:p>
            <a:endParaRPr lang="zh-CN" altLang="en-US"/>
          </a:p>
        </p:txBody>
      </p:sp>
      <p:graphicFrame>
        <p:nvGraphicFramePr>
          <p:cNvPr id="143377" name="Object 17"/>
          <p:cNvGraphicFramePr>
            <a:graphicFrameLocks noChangeAspect="1"/>
          </p:cNvGraphicFramePr>
          <p:nvPr/>
        </p:nvGraphicFramePr>
        <p:xfrm>
          <a:off x="2000250" y="2286000"/>
          <a:ext cx="3049588" cy="496888"/>
        </p:xfrm>
        <a:graphic>
          <a:graphicData uri="http://schemas.openxmlformats.org/presentationml/2006/ole">
            <mc:AlternateContent xmlns:mc="http://schemas.openxmlformats.org/markup-compatibility/2006">
              <mc:Choice xmlns:v="urn:schemas-microsoft-com:vml" Requires="v">
                <p:oleObj spid="_x0000_s143442" name="Equation" r:id="rId3" imgW="1714500" imgH="279400" progId="Equation.DSMT4">
                  <p:embed/>
                </p:oleObj>
              </mc:Choice>
              <mc:Fallback>
                <p:oleObj name="Equation" r:id="rId3" imgW="1714500" imgH="2794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2286000"/>
                        <a:ext cx="304958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78" name="Object 18"/>
          <p:cNvGraphicFramePr>
            <a:graphicFrameLocks noChangeAspect="1"/>
          </p:cNvGraphicFramePr>
          <p:nvPr/>
        </p:nvGraphicFramePr>
        <p:xfrm>
          <a:off x="2625725" y="2786063"/>
          <a:ext cx="874713" cy="500062"/>
        </p:xfrm>
        <a:graphic>
          <a:graphicData uri="http://schemas.openxmlformats.org/presentationml/2006/ole">
            <mc:AlternateContent xmlns:mc="http://schemas.openxmlformats.org/markup-compatibility/2006">
              <mc:Choice xmlns:v="urn:schemas-microsoft-com:vml" Requires="v">
                <p:oleObj spid="_x0000_s143443" name="Equation" r:id="rId5" imgW="355292" imgH="203024" progId="Equation.DSMT4">
                  <p:embed/>
                </p:oleObj>
              </mc:Choice>
              <mc:Fallback>
                <p:oleObj name="Equation" r:id="rId5" imgW="355292" imgH="203024"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5725" y="2786063"/>
                        <a:ext cx="874713"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79" name="Object 19"/>
          <p:cNvGraphicFramePr>
            <a:graphicFrameLocks noChangeAspect="1"/>
          </p:cNvGraphicFramePr>
          <p:nvPr/>
        </p:nvGraphicFramePr>
        <p:xfrm>
          <a:off x="2000250" y="4062413"/>
          <a:ext cx="3214688" cy="509587"/>
        </p:xfrm>
        <a:graphic>
          <a:graphicData uri="http://schemas.openxmlformats.org/presentationml/2006/ole">
            <mc:AlternateContent xmlns:mc="http://schemas.openxmlformats.org/markup-compatibility/2006">
              <mc:Choice xmlns:v="urn:schemas-microsoft-com:vml" Requires="v">
                <p:oleObj spid="_x0000_s143444" name="Equation" r:id="rId7" imgW="1765300" imgH="279400" progId="Equation.DSMT4">
                  <p:embed/>
                </p:oleObj>
              </mc:Choice>
              <mc:Fallback>
                <p:oleObj name="Equation" r:id="rId7" imgW="1765300" imgH="2794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0250" y="4062413"/>
                        <a:ext cx="3214688"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80" name="Object 20"/>
          <p:cNvGraphicFramePr>
            <a:graphicFrameLocks noChangeAspect="1"/>
          </p:cNvGraphicFramePr>
          <p:nvPr/>
        </p:nvGraphicFramePr>
        <p:xfrm>
          <a:off x="2643188" y="4500563"/>
          <a:ext cx="846137" cy="819150"/>
        </p:xfrm>
        <a:graphic>
          <a:graphicData uri="http://schemas.openxmlformats.org/presentationml/2006/ole">
            <mc:AlternateContent xmlns:mc="http://schemas.openxmlformats.org/markup-compatibility/2006">
              <mc:Choice xmlns:v="urn:schemas-microsoft-com:vml" Requires="v">
                <p:oleObj spid="_x0000_s143445" name="Equation" r:id="rId9" imgW="406048" imgH="393359" progId="Equation.DSMT4">
                  <p:embed/>
                </p:oleObj>
              </mc:Choice>
              <mc:Fallback>
                <p:oleObj name="Equation" r:id="rId9" imgW="406048" imgH="393359" progId="Equation.DSMT4">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3188" y="4500563"/>
                        <a:ext cx="8461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81" name="Object 21"/>
          <p:cNvGraphicFramePr>
            <a:graphicFrameLocks noChangeAspect="1"/>
          </p:cNvGraphicFramePr>
          <p:nvPr/>
        </p:nvGraphicFramePr>
        <p:xfrm>
          <a:off x="2714625" y="5214938"/>
          <a:ext cx="296863" cy="708025"/>
        </p:xfrm>
        <a:graphic>
          <a:graphicData uri="http://schemas.openxmlformats.org/presentationml/2006/ole">
            <mc:AlternateContent xmlns:mc="http://schemas.openxmlformats.org/markup-compatibility/2006">
              <mc:Choice xmlns:v="urn:schemas-microsoft-com:vml" Requires="v">
                <p:oleObj spid="_x0000_s143446" name="Equation" r:id="rId11" imgW="164957" imgH="393359" progId="Equation.DSMT4">
                  <p:embed/>
                </p:oleObj>
              </mc:Choice>
              <mc:Fallback>
                <p:oleObj name="Equation" r:id="rId11" imgW="164957" imgH="393359" progId="Equation.DSMT4">
                  <p:embed/>
                  <p:pic>
                    <p:nvPicPr>
                      <p:cNvPr id="0"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4625" y="5214938"/>
                        <a:ext cx="2968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34"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61835" name="TextBox 5"/>
          <p:cNvSpPr txBox="1">
            <a:spLocks noChangeArrowheads="1"/>
          </p:cNvSpPr>
          <p:nvPr/>
        </p:nvSpPr>
        <p:spPr bwMode="auto">
          <a:xfrm>
            <a:off x="785813" y="1500188"/>
            <a:ext cx="6500812" cy="523875"/>
          </a:xfrm>
          <a:prstGeom prst="rect">
            <a:avLst/>
          </a:prstGeom>
          <a:noFill/>
          <a:ln w="9525">
            <a:noFill/>
            <a:miter lim="800000"/>
            <a:headEnd/>
            <a:tailEnd/>
          </a:ln>
        </p:spPr>
        <p:txBody>
          <a:bodyPr>
            <a:spAutoFit/>
          </a:bodyPr>
          <a:lstStyle/>
          <a:p>
            <a:r>
              <a:rPr lang="en-US" altLang="zh-CN" sz="2800"/>
              <a:t>3. </a:t>
            </a:r>
            <a:r>
              <a:rPr lang="zh-CN" altLang="en-US" sz="2800"/>
              <a:t>时间常数</a:t>
            </a:r>
          </a:p>
        </p:txBody>
      </p:sp>
      <p:sp>
        <p:nvSpPr>
          <p:cNvPr id="161836" name="TextBox 6"/>
          <p:cNvSpPr txBox="1">
            <a:spLocks noChangeArrowheads="1"/>
          </p:cNvSpPr>
          <p:nvPr/>
        </p:nvSpPr>
        <p:spPr bwMode="auto">
          <a:xfrm>
            <a:off x="1000125" y="2428875"/>
            <a:ext cx="7572375" cy="369888"/>
          </a:xfrm>
          <a:prstGeom prst="rect">
            <a:avLst/>
          </a:prstGeom>
          <a:noFill/>
          <a:ln w="9525">
            <a:noFill/>
            <a:miter lim="800000"/>
            <a:headEnd/>
            <a:tailEnd/>
          </a:ln>
        </p:spPr>
        <p:txBody>
          <a:bodyPr>
            <a:spAutoFit/>
          </a:bodyPr>
          <a:lstStyle/>
          <a:p>
            <a:r>
              <a:rPr lang="zh-CN" altLang="en-US"/>
              <a:t>在</a:t>
            </a:r>
            <a:r>
              <a:rPr lang="en-US" altLang="zh-CN"/>
              <a:t>Nyquist</a:t>
            </a:r>
            <a:r>
              <a:rPr lang="zh-CN" altLang="en-US"/>
              <a:t>图中，半圆上  </a:t>
            </a:r>
            <a:r>
              <a:rPr lang="en-US"/>
              <a:t>    </a:t>
            </a:r>
            <a:r>
              <a:rPr lang="zh-CN" altLang="en-US"/>
              <a:t>的极大值处的频率就是特征频率</a:t>
            </a:r>
            <a:r>
              <a:rPr lang="en-US"/>
              <a:t>     </a:t>
            </a:r>
            <a:r>
              <a:rPr lang="zh-CN" altLang="en-US"/>
              <a:t>。</a:t>
            </a:r>
          </a:p>
        </p:txBody>
      </p:sp>
      <p:graphicFrame>
        <p:nvGraphicFramePr>
          <p:cNvPr id="161824" name="Object 32"/>
          <p:cNvGraphicFramePr>
            <a:graphicFrameLocks noChangeAspect="1"/>
          </p:cNvGraphicFramePr>
          <p:nvPr/>
        </p:nvGraphicFramePr>
        <p:xfrm>
          <a:off x="3470275" y="2428875"/>
          <a:ext cx="387350" cy="314325"/>
        </p:xfrm>
        <a:graphic>
          <a:graphicData uri="http://schemas.openxmlformats.org/presentationml/2006/ole">
            <mc:AlternateContent xmlns:mc="http://schemas.openxmlformats.org/markup-compatibility/2006">
              <mc:Choice xmlns:v="urn:schemas-microsoft-com:vml" Requires="v">
                <p:oleObj spid="_x0000_s161954" name="Equation" r:id="rId3" imgW="203024" imgH="164957" progId="Equation.DSMT4">
                  <p:embed/>
                </p:oleObj>
              </mc:Choice>
              <mc:Fallback>
                <p:oleObj name="Equation" r:id="rId3" imgW="203024" imgH="164957"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275" y="2428875"/>
                        <a:ext cx="387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5" name="Object 33"/>
          <p:cNvGraphicFramePr>
            <a:graphicFrameLocks noChangeAspect="1"/>
          </p:cNvGraphicFramePr>
          <p:nvPr/>
        </p:nvGraphicFramePr>
        <p:xfrm>
          <a:off x="7000875" y="2428875"/>
          <a:ext cx="309563" cy="330200"/>
        </p:xfrm>
        <a:graphic>
          <a:graphicData uri="http://schemas.openxmlformats.org/presentationml/2006/ole">
            <mc:AlternateContent xmlns:mc="http://schemas.openxmlformats.org/markup-compatibility/2006">
              <mc:Choice xmlns:v="urn:schemas-microsoft-com:vml" Requires="v">
                <p:oleObj spid="_x0000_s161955" name="Equation" r:id="rId5" imgW="190417" imgH="203112" progId="Equation.DSMT4">
                  <p:embed/>
                </p:oleObj>
              </mc:Choice>
              <mc:Fallback>
                <p:oleObj name="Equation" r:id="rId5" imgW="190417" imgH="203112" progId="Equation.DSMT4">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2428875"/>
                        <a:ext cx="309563"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37" name="TextBox 9"/>
          <p:cNvSpPr txBox="1">
            <a:spLocks noChangeArrowheads="1"/>
          </p:cNvSpPr>
          <p:nvPr/>
        </p:nvSpPr>
        <p:spPr bwMode="auto">
          <a:xfrm>
            <a:off x="1115616" y="3573016"/>
            <a:ext cx="6215062" cy="369888"/>
          </a:xfrm>
          <a:prstGeom prst="rect">
            <a:avLst/>
          </a:prstGeom>
          <a:noFill/>
          <a:ln w="9525">
            <a:noFill/>
            <a:miter lim="800000"/>
            <a:headEnd/>
            <a:tailEnd/>
          </a:ln>
        </p:spPr>
        <p:txBody>
          <a:bodyPr>
            <a:spAutoFit/>
          </a:bodyPr>
          <a:lstStyle/>
          <a:p>
            <a:r>
              <a:rPr lang="zh-CN" altLang="en-US"/>
              <a:t>令</a:t>
            </a:r>
          </a:p>
        </p:txBody>
      </p:sp>
      <p:graphicFrame>
        <p:nvGraphicFramePr>
          <p:cNvPr id="161826" name="Object 34"/>
          <p:cNvGraphicFramePr>
            <a:graphicFrameLocks noChangeAspect="1"/>
          </p:cNvGraphicFramePr>
          <p:nvPr/>
        </p:nvGraphicFramePr>
        <p:xfrm>
          <a:off x="3000375" y="2786063"/>
          <a:ext cx="1941513" cy="801687"/>
        </p:xfrm>
        <a:graphic>
          <a:graphicData uri="http://schemas.openxmlformats.org/presentationml/2006/ole">
            <mc:AlternateContent xmlns:mc="http://schemas.openxmlformats.org/markup-compatibility/2006">
              <mc:Choice xmlns:v="urn:schemas-microsoft-com:vml" Requires="v">
                <p:oleObj spid="_x0000_s161956" name="Equation" r:id="rId7" imgW="1167893" imgH="482391" progId="Equation.DSMT4">
                  <p:embed/>
                </p:oleObj>
              </mc:Choice>
              <mc:Fallback>
                <p:oleObj name="Equation" r:id="rId7" imgW="1167893" imgH="482391" progId="Equation.DSMT4">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75" y="2786063"/>
                        <a:ext cx="1941513"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7" name="Object 35"/>
          <p:cNvGraphicFramePr>
            <a:graphicFrameLocks noChangeAspect="1"/>
          </p:cNvGraphicFramePr>
          <p:nvPr/>
        </p:nvGraphicFramePr>
        <p:xfrm>
          <a:off x="1428750" y="3429000"/>
          <a:ext cx="979488" cy="646113"/>
        </p:xfrm>
        <a:graphic>
          <a:graphicData uri="http://schemas.openxmlformats.org/presentationml/2006/ole">
            <mc:AlternateContent xmlns:mc="http://schemas.openxmlformats.org/markup-compatibility/2006">
              <mc:Choice xmlns:v="urn:schemas-microsoft-com:vml" Requires="v">
                <p:oleObj spid="_x0000_s161957" name="Equation" r:id="rId9" imgW="672808" imgH="444307" progId="Equation.DSMT4">
                  <p:embed/>
                </p:oleObj>
              </mc:Choice>
              <mc:Fallback>
                <p:oleObj name="Equation" r:id="rId9" imgW="672808" imgH="444307" progId="Equation.DSMT4">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0" y="3429000"/>
                        <a:ext cx="97948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8" name="Object 36"/>
          <p:cNvGraphicFramePr>
            <a:graphicFrameLocks noChangeAspect="1"/>
          </p:cNvGraphicFramePr>
          <p:nvPr>
            <p:extLst>
              <p:ext uri="{D42A27DB-BD31-4B8C-83A1-F6EECF244321}">
                <p14:modId xmlns:p14="http://schemas.microsoft.com/office/powerpoint/2010/main" val="616034643"/>
              </p:ext>
            </p:extLst>
          </p:nvPr>
        </p:nvGraphicFramePr>
        <p:xfrm>
          <a:off x="2571750" y="4000500"/>
          <a:ext cx="3859213" cy="785813"/>
        </p:xfrm>
        <a:graphic>
          <a:graphicData uri="http://schemas.openxmlformats.org/presentationml/2006/ole">
            <mc:AlternateContent xmlns:mc="http://schemas.openxmlformats.org/markup-compatibility/2006">
              <mc:Choice xmlns:v="urn:schemas-microsoft-com:vml" Requires="v">
                <p:oleObj spid="_x0000_s161958" name="Equation" r:id="rId11" imgW="2806700" imgH="571500" progId="Equation.DSMT4">
                  <p:embed/>
                </p:oleObj>
              </mc:Choice>
              <mc:Fallback>
                <p:oleObj name="Equation" r:id="rId11" imgW="2806700" imgH="571500" progId="Equation.DSMT4">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1750" y="4000500"/>
                        <a:ext cx="38592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9" name="Object 37"/>
          <p:cNvGraphicFramePr>
            <a:graphicFrameLocks noChangeAspect="1"/>
          </p:cNvGraphicFramePr>
          <p:nvPr/>
        </p:nvGraphicFramePr>
        <p:xfrm>
          <a:off x="3357563" y="4857750"/>
          <a:ext cx="1214437" cy="758825"/>
        </p:xfrm>
        <a:graphic>
          <a:graphicData uri="http://schemas.openxmlformats.org/presentationml/2006/ole">
            <mc:AlternateContent xmlns:mc="http://schemas.openxmlformats.org/markup-compatibility/2006">
              <mc:Choice xmlns:v="urn:schemas-microsoft-com:vml" Requires="v">
                <p:oleObj spid="_x0000_s161959" name="Equation" r:id="rId13" imgW="710891" imgH="444307" progId="Equation.DSMT4">
                  <p:embed/>
                </p:oleObj>
              </mc:Choice>
              <mc:Fallback>
                <p:oleObj name="Equation" r:id="rId13" imgW="710891" imgH="444307" progId="Equation.DSMT4">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7563" y="4857750"/>
                        <a:ext cx="1214437"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38" name="TextBox 14"/>
          <p:cNvSpPr txBox="1">
            <a:spLocks noChangeArrowheads="1"/>
          </p:cNvSpPr>
          <p:nvPr/>
        </p:nvSpPr>
        <p:spPr bwMode="auto">
          <a:xfrm>
            <a:off x="1071563" y="5857875"/>
            <a:ext cx="7500937" cy="369888"/>
          </a:xfrm>
          <a:prstGeom prst="rect">
            <a:avLst/>
          </a:prstGeom>
          <a:noFill/>
          <a:ln w="9525">
            <a:noFill/>
            <a:miter lim="800000"/>
            <a:headEnd/>
            <a:tailEnd/>
          </a:ln>
        </p:spPr>
        <p:txBody>
          <a:bodyPr>
            <a:spAutoFit/>
          </a:bodyPr>
          <a:lstStyle/>
          <a:p>
            <a:r>
              <a:rPr lang="zh-CN" altLang="en-US"/>
              <a:t>特征频率    </a:t>
            </a:r>
            <a:r>
              <a:rPr lang="en-US"/>
              <a:t> </a:t>
            </a:r>
            <a:r>
              <a:rPr lang="zh-CN" altLang="en-US"/>
              <a:t>的倒数就是</a:t>
            </a:r>
            <a:r>
              <a:rPr lang="en-US"/>
              <a:t>    </a:t>
            </a:r>
            <a:r>
              <a:rPr lang="zh-CN" altLang="en-US"/>
              <a:t>和</a:t>
            </a:r>
            <a:r>
              <a:rPr lang="en-US"/>
              <a:t>     </a:t>
            </a:r>
            <a:r>
              <a:rPr lang="zh-CN" altLang="en-US"/>
              <a:t>并联复合元件的时间常数</a:t>
            </a:r>
            <a:r>
              <a:rPr lang="en-US"/>
              <a:t> </a:t>
            </a:r>
            <a:r>
              <a:rPr lang="zh-CN" altLang="en-US"/>
              <a:t>，即</a:t>
            </a:r>
          </a:p>
        </p:txBody>
      </p:sp>
      <p:graphicFrame>
        <p:nvGraphicFramePr>
          <p:cNvPr id="161830" name="Object 38"/>
          <p:cNvGraphicFramePr>
            <a:graphicFrameLocks noChangeAspect="1"/>
          </p:cNvGraphicFramePr>
          <p:nvPr/>
        </p:nvGraphicFramePr>
        <p:xfrm>
          <a:off x="2071688" y="5857875"/>
          <a:ext cx="285750" cy="304800"/>
        </p:xfrm>
        <a:graphic>
          <a:graphicData uri="http://schemas.openxmlformats.org/presentationml/2006/ole">
            <mc:AlternateContent xmlns:mc="http://schemas.openxmlformats.org/markup-compatibility/2006">
              <mc:Choice xmlns:v="urn:schemas-microsoft-com:vml" Requires="v">
                <p:oleObj spid="_x0000_s161960" name="Equation" r:id="rId15" imgW="190417" imgH="203112" progId="Equation.DSMT4">
                  <p:embed/>
                </p:oleObj>
              </mc:Choice>
              <mc:Fallback>
                <p:oleObj name="Equation" r:id="rId15" imgW="190417" imgH="203112" progId="Equation.DSMT4">
                  <p:embed/>
                  <p:pic>
                    <p:nvPicPr>
                      <p:cNvPr id="0"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1688" y="5857875"/>
                        <a:ext cx="285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31" name="Object 39"/>
          <p:cNvGraphicFramePr>
            <a:graphicFrameLocks noChangeAspect="1"/>
          </p:cNvGraphicFramePr>
          <p:nvPr/>
        </p:nvGraphicFramePr>
        <p:xfrm>
          <a:off x="3500438" y="5875338"/>
          <a:ext cx="285750" cy="339725"/>
        </p:xfrm>
        <a:graphic>
          <a:graphicData uri="http://schemas.openxmlformats.org/presentationml/2006/ole">
            <mc:AlternateContent xmlns:mc="http://schemas.openxmlformats.org/markup-compatibility/2006">
              <mc:Choice xmlns:v="urn:schemas-microsoft-com:vml" Requires="v">
                <p:oleObj spid="_x0000_s161961" name="Equation" r:id="rId17" imgW="203112" imgH="241195" progId="Equation.DSMT4">
                  <p:embed/>
                </p:oleObj>
              </mc:Choice>
              <mc:Fallback>
                <p:oleObj name="Equation" r:id="rId17" imgW="203112" imgH="241195" progId="Equation.DSMT4">
                  <p:embed/>
                  <p:pic>
                    <p:nvPicPr>
                      <p:cNvPr id="0" name="Picture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0438" y="5875338"/>
                        <a:ext cx="2857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32" name="Object 40"/>
          <p:cNvGraphicFramePr>
            <a:graphicFrameLocks noChangeAspect="1"/>
          </p:cNvGraphicFramePr>
          <p:nvPr/>
        </p:nvGraphicFramePr>
        <p:xfrm>
          <a:off x="4000500" y="5813425"/>
          <a:ext cx="357188" cy="401638"/>
        </p:xfrm>
        <a:graphic>
          <a:graphicData uri="http://schemas.openxmlformats.org/presentationml/2006/ole">
            <mc:AlternateContent xmlns:mc="http://schemas.openxmlformats.org/markup-compatibility/2006">
              <mc:Choice xmlns:v="urn:schemas-microsoft-com:vml" Requires="v">
                <p:oleObj spid="_x0000_s161962" name="Equation" r:id="rId19" imgW="203112" imgH="228501" progId="Equation.DSMT4">
                  <p:embed/>
                </p:oleObj>
              </mc:Choice>
              <mc:Fallback>
                <p:oleObj name="Equation" r:id="rId19" imgW="203112" imgH="228501" progId="Equation.DSMT4">
                  <p:embed/>
                  <p:pic>
                    <p:nvPicPr>
                      <p:cNvPr id="0" name="Picture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00500" y="5813425"/>
                        <a:ext cx="357188"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33" name="Object 41"/>
          <p:cNvGraphicFramePr>
            <a:graphicFrameLocks noChangeAspect="1"/>
          </p:cNvGraphicFramePr>
          <p:nvPr/>
        </p:nvGraphicFramePr>
        <p:xfrm>
          <a:off x="7358063" y="5715000"/>
          <a:ext cx="1357312" cy="576263"/>
        </p:xfrm>
        <a:graphic>
          <a:graphicData uri="http://schemas.openxmlformats.org/presentationml/2006/ole">
            <mc:AlternateContent xmlns:mc="http://schemas.openxmlformats.org/markup-compatibility/2006">
              <mc:Choice xmlns:v="urn:schemas-microsoft-com:vml" Requires="v">
                <p:oleObj spid="_x0000_s161963" name="Equation" r:id="rId21" imgW="926698" imgH="393529" progId="Equation.DSMT4">
                  <p:embed/>
                </p:oleObj>
              </mc:Choice>
              <mc:Fallback>
                <p:oleObj name="Equation" r:id="rId21" imgW="926698" imgH="393529" progId="Equation.DSMT4">
                  <p:embed/>
                  <p:pic>
                    <p:nvPicPr>
                      <p:cNvPr id="0" name="Picture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58063" y="5715000"/>
                        <a:ext cx="13573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E6BBF5F8-A833-4F8B-8322-50F45403CC65}"/>
              </a:ext>
            </a:extLst>
          </p:cNvPr>
          <p:cNvSpPr/>
          <p:nvPr/>
        </p:nvSpPr>
        <p:spPr>
          <a:xfrm>
            <a:off x="5508104" y="4077072"/>
            <a:ext cx="144016"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p:cNvSpPr txBox="1">
            <a:spLocks/>
          </p:cNvSpPr>
          <p:nvPr/>
        </p:nvSpPr>
        <p:spPr bwMode="auto">
          <a:xfrm>
            <a:off x="251520" y="1196752"/>
            <a:ext cx="1728192" cy="504056"/>
          </a:xfrm>
          <a:prstGeom prst="rect">
            <a:avLst/>
          </a:prstGeom>
          <a:noFill/>
          <a:ln w="9525">
            <a:noFill/>
            <a:miter lim="800000"/>
            <a:headEnd/>
            <a:tailEnd/>
          </a:ln>
        </p:spPr>
        <p:txBody>
          <a:bodyPr/>
          <a:lstStyle/>
          <a:p>
            <a:pPr marL="342900" indent="-342900" eaLnBrk="0" hangingPunct="0">
              <a:spcBef>
                <a:spcPct val="20000"/>
              </a:spcBef>
              <a:buFont typeface="Arial" charset="0"/>
              <a:buNone/>
              <a:defRPr/>
            </a:pPr>
            <a:r>
              <a:rPr lang="zh-CN" altLang="en-US" sz="2800" b="1" dirty="0">
                <a:latin typeface="+mn-lt"/>
                <a:ea typeface="+mn-ea"/>
              </a:rPr>
              <a:t>等效电路</a:t>
            </a:r>
            <a:endParaRPr lang="en-US" altLang="zh-CN" sz="2800" b="1" dirty="0">
              <a:latin typeface="+mn-lt"/>
              <a:ea typeface="+mn-ea"/>
            </a:endParaRPr>
          </a:p>
          <a:p>
            <a:pPr marL="342900" indent="-342900" eaLnBrk="0" hangingPunct="0">
              <a:spcBef>
                <a:spcPct val="20000"/>
              </a:spcBef>
              <a:buFont typeface="Arial" charset="0"/>
              <a:buNone/>
              <a:defRPr/>
            </a:pPr>
            <a:endParaRPr lang="zh-CN" altLang="en-US" sz="2800" b="1" dirty="0">
              <a:latin typeface="+mn-lt"/>
              <a:ea typeface="+mn-ea"/>
            </a:endParaRPr>
          </a:p>
        </p:txBody>
      </p:sp>
      <p:sp>
        <p:nvSpPr>
          <p:cNvPr id="160783"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溶液电阻不能忽略时电化学极化的电化学阻抗谱</a:t>
            </a:r>
          </a:p>
        </p:txBody>
      </p:sp>
      <p:sp>
        <p:nvSpPr>
          <p:cNvPr id="160784" name="TextBox 22"/>
          <p:cNvSpPr txBox="1">
            <a:spLocks noChangeArrowheads="1"/>
          </p:cNvSpPr>
          <p:nvPr/>
        </p:nvSpPr>
        <p:spPr bwMode="auto">
          <a:xfrm>
            <a:off x="395536" y="3717032"/>
            <a:ext cx="1008112" cy="523875"/>
          </a:xfrm>
          <a:prstGeom prst="rect">
            <a:avLst/>
          </a:prstGeom>
          <a:noFill/>
          <a:ln w="9525">
            <a:noFill/>
            <a:miter lim="800000"/>
            <a:headEnd/>
            <a:tailEnd/>
          </a:ln>
        </p:spPr>
        <p:txBody>
          <a:bodyPr wrap="square">
            <a:spAutoFit/>
          </a:bodyPr>
          <a:lstStyle/>
          <a:p>
            <a:r>
              <a:rPr lang="zh-CN" altLang="en-US" sz="2800" b="1"/>
              <a:t>阻抗</a:t>
            </a:r>
          </a:p>
        </p:txBody>
      </p:sp>
      <p:graphicFrame>
        <p:nvGraphicFramePr>
          <p:cNvPr id="160778" name="Object 10"/>
          <p:cNvGraphicFramePr>
            <a:graphicFrameLocks noChangeAspect="1"/>
          </p:cNvGraphicFramePr>
          <p:nvPr/>
        </p:nvGraphicFramePr>
        <p:xfrm>
          <a:off x="785813" y="4143375"/>
          <a:ext cx="7072312" cy="762000"/>
        </p:xfrm>
        <a:graphic>
          <a:graphicData uri="http://schemas.openxmlformats.org/presentationml/2006/ole">
            <mc:AlternateContent xmlns:mc="http://schemas.openxmlformats.org/markup-compatibility/2006">
              <mc:Choice xmlns:v="urn:schemas-microsoft-com:vml" Requires="v">
                <p:oleObj spid="_x0000_s160817" name="Equation" r:id="rId3" imgW="6362700" imgH="685800" progId="Equation.DSMT4">
                  <p:embed/>
                </p:oleObj>
              </mc:Choice>
              <mc:Fallback>
                <p:oleObj name="Equation" r:id="rId3" imgW="6362700" imgH="68580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4143375"/>
                        <a:ext cx="70723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85" name="TextBox 23"/>
          <p:cNvSpPr txBox="1">
            <a:spLocks noChangeArrowheads="1"/>
          </p:cNvSpPr>
          <p:nvPr/>
        </p:nvSpPr>
        <p:spPr bwMode="auto">
          <a:xfrm>
            <a:off x="928688" y="5143500"/>
            <a:ext cx="2071687" cy="369888"/>
          </a:xfrm>
          <a:prstGeom prst="rect">
            <a:avLst/>
          </a:prstGeom>
          <a:noFill/>
          <a:ln w="9525">
            <a:noFill/>
            <a:miter lim="800000"/>
            <a:headEnd/>
            <a:tailEnd/>
          </a:ln>
        </p:spPr>
        <p:txBody>
          <a:bodyPr>
            <a:spAutoFit/>
          </a:bodyPr>
          <a:lstStyle/>
          <a:p>
            <a:r>
              <a:rPr lang="zh-CN" altLang="en-US"/>
              <a:t>实部</a:t>
            </a:r>
          </a:p>
        </p:txBody>
      </p:sp>
      <p:graphicFrame>
        <p:nvGraphicFramePr>
          <p:cNvPr id="160779" name="Object 11"/>
          <p:cNvGraphicFramePr>
            <a:graphicFrameLocks noChangeAspect="1"/>
          </p:cNvGraphicFramePr>
          <p:nvPr/>
        </p:nvGraphicFramePr>
        <p:xfrm>
          <a:off x="1857375" y="5000625"/>
          <a:ext cx="2071688" cy="655638"/>
        </p:xfrm>
        <a:graphic>
          <a:graphicData uri="http://schemas.openxmlformats.org/presentationml/2006/ole">
            <mc:AlternateContent xmlns:mc="http://schemas.openxmlformats.org/markup-compatibility/2006">
              <mc:Choice xmlns:v="urn:schemas-microsoft-com:vml" Requires="v">
                <p:oleObj spid="_x0000_s160818" name="Equation" r:id="rId5" imgW="1485900" imgH="469900" progId="Equation.DSMT4">
                  <p:embed/>
                </p:oleObj>
              </mc:Choice>
              <mc:Fallback>
                <p:oleObj name="Equation" r:id="rId5" imgW="1485900" imgH="46990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5000625"/>
                        <a:ext cx="2071688"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86" name="TextBox 24"/>
          <p:cNvSpPr txBox="1">
            <a:spLocks noChangeArrowheads="1"/>
          </p:cNvSpPr>
          <p:nvPr/>
        </p:nvSpPr>
        <p:spPr bwMode="auto">
          <a:xfrm>
            <a:off x="928688" y="5786438"/>
            <a:ext cx="2071687" cy="369887"/>
          </a:xfrm>
          <a:prstGeom prst="rect">
            <a:avLst/>
          </a:prstGeom>
          <a:noFill/>
          <a:ln w="9525">
            <a:noFill/>
            <a:miter lim="800000"/>
            <a:headEnd/>
            <a:tailEnd/>
          </a:ln>
        </p:spPr>
        <p:txBody>
          <a:bodyPr>
            <a:spAutoFit/>
          </a:bodyPr>
          <a:lstStyle/>
          <a:p>
            <a:r>
              <a:rPr lang="zh-CN" altLang="en-US"/>
              <a:t>虚部</a:t>
            </a:r>
          </a:p>
        </p:txBody>
      </p:sp>
      <p:graphicFrame>
        <p:nvGraphicFramePr>
          <p:cNvPr id="160780" name="Object 12"/>
          <p:cNvGraphicFramePr>
            <a:graphicFrameLocks noChangeAspect="1"/>
          </p:cNvGraphicFramePr>
          <p:nvPr/>
        </p:nvGraphicFramePr>
        <p:xfrm>
          <a:off x="1857375" y="5715000"/>
          <a:ext cx="1571625" cy="666750"/>
        </p:xfrm>
        <a:graphic>
          <a:graphicData uri="http://schemas.openxmlformats.org/presentationml/2006/ole">
            <mc:AlternateContent xmlns:mc="http://schemas.openxmlformats.org/markup-compatibility/2006">
              <mc:Choice xmlns:v="urn:schemas-microsoft-com:vml" Requires="v">
                <p:oleObj spid="_x0000_s160819" name="Equation" r:id="rId7" imgW="1167893" imgH="495085" progId="Equation.DSMT4">
                  <p:embed/>
                </p:oleObj>
              </mc:Choice>
              <mc:Fallback>
                <p:oleObj name="Equation" r:id="rId7" imgW="1167893" imgH="495085"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5715000"/>
                        <a:ext cx="15716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a:extLst>
              <a:ext uri="{FF2B5EF4-FFF2-40B4-BE49-F238E27FC236}">
                <a16:creationId xmlns:a16="http://schemas.microsoft.com/office/drawing/2014/main" id="{654D8E71-40F2-46E8-8755-C7BE555E8E16}"/>
              </a:ext>
            </a:extLst>
          </p:cNvPr>
          <p:cNvGrpSpPr/>
          <p:nvPr/>
        </p:nvGrpSpPr>
        <p:grpSpPr>
          <a:xfrm>
            <a:off x="1928813" y="1857375"/>
            <a:ext cx="4071937" cy="2012950"/>
            <a:chOff x="1928813" y="1857375"/>
            <a:chExt cx="4071937" cy="2012950"/>
          </a:xfrm>
        </p:grpSpPr>
        <p:grpSp>
          <p:nvGrpSpPr>
            <p:cNvPr id="160781" name="组合 19"/>
            <p:cNvGrpSpPr>
              <a:grpSpLocks/>
            </p:cNvGrpSpPr>
            <p:nvPr/>
          </p:nvGrpSpPr>
          <p:grpSpPr bwMode="auto">
            <a:xfrm>
              <a:off x="2071688" y="2214563"/>
              <a:ext cx="3786187" cy="1143000"/>
              <a:chOff x="2071670" y="2214554"/>
              <a:chExt cx="3786214" cy="1143008"/>
            </a:xfrm>
          </p:grpSpPr>
          <p:cxnSp>
            <p:nvCxnSpPr>
              <p:cNvPr id="5" name="直接连接符 4"/>
              <p:cNvCxnSpPr/>
              <p:nvPr/>
            </p:nvCxnSpPr>
            <p:spPr>
              <a:xfrm>
                <a:off x="3286116" y="2855908"/>
                <a:ext cx="50006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3357554" y="2857495"/>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786182" y="2428867"/>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786182" y="3286123"/>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4179091" y="2391561"/>
                <a:ext cx="357189"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4322761" y="2392355"/>
                <a:ext cx="357189"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00562" y="2427280"/>
                <a:ext cx="64294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4714877" y="2855907"/>
                <a:ext cx="857256" cy="31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57488" y="2786058"/>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4" name="直接连接符 13"/>
              <p:cNvCxnSpPr/>
              <p:nvPr/>
            </p:nvCxnSpPr>
            <p:spPr>
              <a:xfrm>
                <a:off x="4643438" y="3286123"/>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43504" y="2857495"/>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1"/>
              </p:cNvCxnSpPr>
              <p:nvPr/>
            </p:nvCxnSpPr>
            <p:spPr>
              <a:xfrm rot="10800000">
                <a:off x="2214546" y="2857495"/>
                <a:ext cx="64294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2071670"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8" name="椭圆 17"/>
              <p:cNvSpPr/>
              <p:nvPr/>
            </p:nvSpPr>
            <p:spPr>
              <a:xfrm>
                <a:off x="5715008"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9" name="矩形 18"/>
              <p:cNvSpPr/>
              <p:nvPr/>
            </p:nvSpPr>
            <p:spPr>
              <a:xfrm>
                <a:off x="4214810" y="321468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0787" name="TextBox 25"/>
            <p:cNvSpPr txBox="1">
              <a:spLocks noChangeArrowheads="1"/>
            </p:cNvSpPr>
            <p:nvPr/>
          </p:nvSpPr>
          <p:spPr bwMode="auto">
            <a:xfrm>
              <a:off x="2857500" y="2273300"/>
              <a:ext cx="857250" cy="369888"/>
            </a:xfrm>
            <a:prstGeom prst="rect">
              <a:avLst/>
            </a:prstGeom>
            <a:noFill/>
            <a:ln w="9525">
              <a:noFill/>
              <a:miter lim="800000"/>
              <a:headEnd/>
              <a:tailEnd/>
            </a:ln>
          </p:spPr>
          <p:txBody>
            <a:bodyPr>
              <a:spAutoFit/>
            </a:bodyPr>
            <a:lstStyle/>
            <a:p>
              <a:r>
                <a:rPr lang="en-US" altLang="zh-CN"/>
                <a:t>R</a:t>
              </a:r>
              <a:r>
                <a:rPr lang="en-US" altLang="zh-CN" baseline="-25000"/>
                <a:t>L</a:t>
              </a:r>
              <a:endParaRPr lang="zh-CN" altLang="en-US" baseline="-25000"/>
            </a:p>
          </p:txBody>
        </p:sp>
        <p:sp>
          <p:nvSpPr>
            <p:cNvPr id="160788" name="TextBox 26"/>
            <p:cNvSpPr txBox="1">
              <a:spLocks noChangeArrowheads="1"/>
            </p:cNvSpPr>
            <p:nvPr/>
          </p:nvSpPr>
          <p:spPr bwMode="auto">
            <a:xfrm>
              <a:off x="4214813" y="1857375"/>
              <a:ext cx="928687" cy="369888"/>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sp>
          <p:nvSpPr>
            <p:cNvPr id="160789" name="TextBox 27"/>
            <p:cNvSpPr txBox="1">
              <a:spLocks noChangeArrowheads="1"/>
            </p:cNvSpPr>
            <p:nvPr/>
          </p:nvSpPr>
          <p:spPr bwMode="auto">
            <a:xfrm>
              <a:off x="4214813" y="3500438"/>
              <a:ext cx="928687" cy="369887"/>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60790" name="TextBox 28"/>
            <p:cNvSpPr txBox="1">
              <a:spLocks noChangeArrowheads="1"/>
            </p:cNvSpPr>
            <p:nvPr/>
          </p:nvSpPr>
          <p:spPr bwMode="auto">
            <a:xfrm>
              <a:off x="1928813" y="2905125"/>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60791" name="TextBox 29"/>
            <p:cNvSpPr txBox="1">
              <a:spLocks noChangeArrowheads="1"/>
            </p:cNvSpPr>
            <p:nvPr/>
          </p:nvSpPr>
          <p:spPr bwMode="auto">
            <a:xfrm>
              <a:off x="5572125" y="2857500"/>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65"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59766" name="Rectangle 3"/>
          <p:cNvSpPr>
            <a:spLocks noGrp="1"/>
          </p:cNvSpPr>
          <p:nvPr>
            <p:ph sz="half" idx="1"/>
          </p:nvPr>
        </p:nvSpPr>
        <p:spPr>
          <a:xfrm>
            <a:off x="468313" y="1628775"/>
            <a:ext cx="4038600" cy="4525963"/>
          </a:xfrm>
        </p:spPr>
        <p:txBody>
          <a:bodyPr/>
          <a:lstStyle/>
          <a:p>
            <a:r>
              <a:rPr lang="en-US" altLang="zh-CN"/>
              <a:t>Nyquist</a:t>
            </a:r>
            <a:r>
              <a:rPr lang="zh-CN" altLang="en-US"/>
              <a:t>图</a:t>
            </a:r>
          </a:p>
        </p:txBody>
      </p:sp>
      <p:sp>
        <p:nvSpPr>
          <p:cNvPr id="15976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59768" name="Picture 7"/>
          <p:cNvPicPr>
            <a:picLocks noGrp="1" noChangeAspect="1" noChangeArrowheads="1"/>
          </p:cNvPicPr>
          <p:nvPr>
            <p:ph sz="half" idx="2"/>
          </p:nvPr>
        </p:nvPicPr>
        <p:blipFill>
          <a:blip r:embed="rId3"/>
          <a:srcRect/>
          <a:stretch>
            <a:fillRect/>
          </a:stretch>
        </p:blipFill>
        <p:spPr>
          <a:xfrm>
            <a:off x="5000625" y="2000250"/>
            <a:ext cx="3327400" cy="2286000"/>
          </a:xfrm>
        </p:spPr>
      </p:pic>
      <p:graphicFrame>
        <p:nvGraphicFramePr>
          <p:cNvPr id="159760" name="Object 16"/>
          <p:cNvGraphicFramePr>
            <a:graphicFrameLocks noChangeAspect="1"/>
          </p:cNvGraphicFramePr>
          <p:nvPr/>
        </p:nvGraphicFramePr>
        <p:xfrm>
          <a:off x="714375" y="2286000"/>
          <a:ext cx="1854200" cy="785813"/>
        </p:xfrm>
        <a:graphic>
          <a:graphicData uri="http://schemas.openxmlformats.org/presentationml/2006/ole">
            <mc:AlternateContent xmlns:mc="http://schemas.openxmlformats.org/markup-compatibility/2006">
              <mc:Choice xmlns:v="urn:schemas-microsoft-com:vml" Requires="v">
                <p:oleObj spid="_x0000_s159830" name="Equation" r:id="rId4" imgW="1167893" imgH="495085" progId="Equation.DSMT4">
                  <p:embed/>
                </p:oleObj>
              </mc:Choice>
              <mc:Fallback>
                <p:oleObj name="Equation" r:id="rId4" imgW="1167893" imgH="495085"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286000"/>
                        <a:ext cx="18542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1" name="Object 17"/>
          <p:cNvGraphicFramePr>
            <a:graphicFrameLocks noChangeAspect="1"/>
          </p:cNvGraphicFramePr>
          <p:nvPr/>
        </p:nvGraphicFramePr>
        <p:xfrm>
          <a:off x="642938" y="3143250"/>
          <a:ext cx="2212975" cy="642938"/>
        </p:xfrm>
        <a:graphic>
          <a:graphicData uri="http://schemas.openxmlformats.org/presentationml/2006/ole">
            <mc:AlternateContent xmlns:mc="http://schemas.openxmlformats.org/markup-compatibility/2006">
              <mc:Choice xmlns:v="urn:schemas-microsoft-com:vml" Requires="v">
                <p:oleObj spid="_x0000_s159831" name="Equation" r:id="rId6" imgW="1485900" imgH="431800" progId="Equation.DSMT4">
                  <p:embed/>
                </p:oleObj>
              </mc:Choice>
              <mc:Fallback>
                <p:oleObj name="Equation" r:id="rId6" imgW="1485900" imgH="431800" progId="Equation.DSMT4">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3143250"/>
                        <a:ext cx="2212975"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2" name="Object 18"/>
          <p:cNvGraphicFramePr>
            <a:graphicFrameLocks noChangeAspect="1"/>
          </p:cNvGraphicFramePr>
          <p:nvPr/>
        </p:nvGraphicFramePr>
        <p:xfrm>
          <a:off x="428625" y="3786188"/>
          <a:ext cx="1670050" cy="571500"/>
        </p:xfrm>
        <a:graphic>
          <a:graphicData uri="http://schemas.openxmlformats.org/presentationml/2006/ole">
            <mc:AlternateContent xmlns:mc="http://schemas.openxmlformats.org/markup-compatibility/2006">
              <mc:Choice xmlns:v="urn:schemas-microsoft-com:vml" Requires="v">
                <p:oleObj spid="_x0000_s159832" name="Equation" r:id="rId8" imgW="1409088" imgH="482391" progId="Equation.DSMT4">
                  <p:embed/>
                </p:oleObj>
              </mc:Choice>
              <mc:Fallback>
                <p:oleObj name="Equation" r:id="rId8" imgW="1409088" imgH="482391" progId="Equation.DSMT4">
                  <p:embed/>
                  <p:pic>
                    <p:nvPicPr>
                      <p:cNvPr id="0"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25" y="3786188"/>
                        <a:ext cx="16700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3" name="Object 19"/>
          <p:cNvGraphicFramePr>
            <a:graphicFrameLocks noChangeAspect="1"/>
          </p:cNvGraphicFramePr>
          <p:nvPr/>
        </p:nvGraphicFramePr>
        <p:xfrm>
          <a:off x="2428875" y="3714750"/>
          <a:ext cx="1892300" cy="625475"/>
        </p:xfrm>
        <a:graphic>
          <a:graphicData uri="http://schemas.openxmlformats.org/presentationml/2006/ole">
            <mc:AlternateContent xmlns:mc="http://schemas.openxmlformats.org/markup-compatibility/2006">
              <mc:Choice xmlns:v="urn:schemas-microsoft-com:vml" Requires="v">
                <p:oleObj spid="_x0000_s159833" name="Equation" r:id="rId10" imgW="1459866" imgH="482391" progId="Equation.DSMT4">
                  <p:embed/>
                </p:oleObj>
              </mc:Choice>
              <mc:Fallback>
                <p:oleObj name="Equation" r:id="rId10" imgW="1459866" imgH="482391" progId="Equation.DSMT4">
                  <p:embed/>
                  <p:pic>
                    <p:nvPicPr>
                      <p:cNvPr id="0"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8875" y="3714750"/>
                        <a:ext cx="18923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4" name="Object 20"/>
          <p:cNvGraphicFramePr>
            <a:graphicFrameLocks noChangeAspect="1"/>
          </p:cNvGraphicFramePr>
          <p:nvPr/>
        </p:nvGraphicFramePr>
        <p:xfrm>
          <a:off x="0" y="4572000"/>
          <a:ext cx="8939213" cy="1214438"/>
        </p:xfrm>
        <a:graphic>
          <a:graphicData uri="http://schemas.openxmlformats.org/presentationml/2006/ole">
            <mc:AlternateContent xmlns:mc="http://schemas.openxmlformats.org/markup-compatibility/2006">
              <mc:Choice xmlns:v="urn:schemas-microsoft-com:vml" Requires="v">
                <p:oleObj spid="_x0000_s159834" name="Equation" r:id="rId12" imgW="6731000" imgH="914400" progId="Equation.DSMT4">
                  <p:embed/>
                </p:oleObj>
              </mc:Choice>
              <mc:Fallback>
                <p:oleObj name="Equation" r:id="rId12" imgW="6731000" imgH="914400" progId="Equation.DSMT4">
                  <p:embed/>
                  <p:pic>
                    <p:nvPicPr>
                      <p:cNvPr id="0"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572000"/>
                        <a:ext cx="8939213"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457200" y="0"/>
            <a:ext cx="8229600" cy="928688"/>
          </a:xfrm>
        </p:spPr>
        <p:txBody>
          <a:bodyPr/>
          <a:lstStyle/>
          <a:p>
            <a:r>
              <a:rPr lang="zh-CN" altLang="en-US" b="1">
                <a:solidFill>
                  <a:srgbClr val="FFFF00"/>
                </a:solidFill>
                <a:latin typeface="宋体" charset="-122"/>
              </a:rPr>
              <a:t>电化学阻抗谱</a:t>
            </a:r>
            <a:r>
              <a:rPr lang="zh-CN" altLang="en-US">
                <a:solidFill>
                  <a:srgbClr val="FFFF00"/>
                </a:solidFill>
              </a:rPr>
              <a:t> </a:t>
            </a:r>
          </a:p>
        </p:txBody>
      </p:sp>
      <p:sp>
        <p:nvSpPr>
          <p:cNvPr id="19458" name="内容占位符 2"/>
          <p:cNvSpPr>
            <a:spLocks noGrp="1"/>
          </p:cNvSpPr>
          <p:nvPr>
            <p:ph idx="1"/>
          </p:nvPr>
        </p:nvSpPr>
        <p:spPr/>
        <p:txBody>
          <a:bodyPr/>
          <a:lstStyle/>
          <a:p>
            <a:r>
              <a:rPr lang="zh-CN" altLang="en-US" b="1">
                <a:latin typeface="宋体" charset="-122"/>
              </a:rPr>
              <a:t>电化学阻抗谱方法又是一种频率域的测量方法，它以测量得到的频率范围很宽的阻抗谱来研究电极系统，因而能比其他常规的电化学方法得到更多的动力学信息及电极界面结构的信息。</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57" name="Object 41"/>
          <p:cNvGraphicFramePr>
            <a:graphicFrameLocks noChangeAspect="1"/>
          </p:cNvGraphicFramePr>
          <p:nvPr/>
        </p:nvGraphicFramePr>
        <p:xfrm>
          <a:off x="2071688" y="1500188"/>
          <a:ext cx="4430712" cy="1071562"/>
        </p:xfrm>
        <a:graphic>
          <a:graphicData uri="http://schemas.openxmlformats.org/presentationml/2006/ole">
            <mc:AlternateContent xmlns:mc="http://schemas.openxmlformats.org/markup-compatibility/2006">
              <mc:Choice xmlns:v="urn:schemas-microsoft-com:vml" Requires="v">
                <p:oleObj spid="_x0000_s162961" name="Equation" r:id="rId3" imgW="1943100" imgH="469900" progId="Equation.DSMT4">
                  <p:embed/>
                </p:oleObj>
              </mc:Choice>
              <mc:Fallback>
                <p:oleObj name="Equation" r:id="rId3" imgW="1943100" imgH="46990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1500188"/>
                        <a:ext cx="4430712"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65" name="TextBox 20"/>
          <p:cNvSpPr txBox="1">
            <a:spLocks noChangeArrowheads="1"/>
          </p:cNvSpPr>
          <p:nvPr/>
        </p:nvSpPr>
        <p:spPr bwMode="auto">
          <a:xfrm>
            <a:off x="1500188" y="2857500"/>
            <a:ext cx="6929437" cy="1754188"/>
          </a:xfrm>
          <a:prstGeom prst="rect">
            <a:avLst/>
          </a:prstGeom>
          <a:noFill/>
          <a:ln w="9525">
            <a:noFill/>
            <a:miter lim="800000"/>
            <a:headEnd/>
            <a:tailEnd/>
          </a:ln>
        </p:spPr>
        <p:txBody>
          <a:bodyPr>
            <a:spAutoFit/>
          </a:bodyPr>
          <a:lstStyle/>
          <a:p>
            <a:r>
              <a:rPr lang="zh-CN" altLang="en-US"/>
              <a:t>上式是一个圆的方程，其圆心      在</a:t>
            </a:r>
            <a:r>
              <a:rPr lang="en-US"/>
              <a:t> </a:t>
            </a:r>
            <a:r>
              <a:rPr lang="zh-CN" altLang="en-US"/>
              <a:t>轴上，坐标为               </a:t>
            </a:r>
            <a:r>
              <a:rPr lang="en-US"/>
              <a:t> </a:t>
            </a:r>
            <a:r>
              <a:rPr lang="zh-CN" altLang="en-US"/>
              <a:t>，半径</a:t>
            </a:r>
            <a:endParaRPr lang="en-US" altLang="zh-CN"/>
          </a:p>
          <a:p>
            <a:endParaRPr lang="en-US" altLang="zh-CN"/>
          </a:p>
          <a:p>
            <a:r>
              <a:rPr lang="zh-CN" altLang="en-US"/>
              <a:t>为    </a:t>
            </a:r>
            <a:r>
              <a:rPr lang="en-US"/>
              <a:t> </a:t>
            </a:r>
            <a:r>
              <a:rPr lang="zh-CN" altLang="en-US"/>
              <a:t>，由于    </a:t>
            </a:r>
            <a:r>
              <a:rPr lang="en-US"/>
              <a:t> </a:t>
            </a:r>
            <a:r>
              <a:rPr lang="zh-CN" altLang="en-US"/>
              <a:t>和</a:t>
            </a:r>
            <a:r>
              <a:rPr lang="en-US"/>
              <a:t>     </a:t>
            </a:r>
            <a:r>
              <a:rPr lang="zh-CN" altLang="en-US"/>
              <a:t>的取值范围，所以此图在第一象限，由</a:t>
            </a:r>
            <a:r>
              <a:rPr lang="en-US" altLang="zh-CN"/>
              <a:t>Nyquist</a:t>
            </a:r>
          </a:p>
          <a:p>
            <a:endParaRPr lang="en-US" altLang="zh-CN"/>
          </a:p>
          <a:p>
            <a:r>
              <a:rPr lang="zh-CN" altLang="en-US"/>
              <a:t>图可知，溶液电阻    </a:t>
            </a:r>
            <a:r>
              <a:rPr lang="en-US"/>
              <a:t> </a:t>
            </a:r>
            <a:r>
              <a:rPr lang="zh-CN" altLang="en-US"/>
              <a:t>是坐标原点到</a:t>
            </a:r>
            <a:r>
              <a:rPr lang="en-US" altLang="zh-CN"/>
              <a:t>A</a:t>
            </a:r>
            <a:r>
              <a:rPr lang="zh-CN" altLang="en-US"/>
              <a:t>点的距离，由</a:t>
            </a:r>
            <a:r>
              <a:rPr lang="en-US" altLang="zh-CN"/>
              <a:t>AB</a:t>
            </a:r>
            <a:r>
              <a:rPr lang="zh-CN" altLang="en-US"/>
              <a:t>距离可得     </a:t>
            </a:r>
            <a:r>
              <a:rPr lang="en-US"/>
              <a:t> </a:t>
            </a:r>
            <a:r>
              <a:rPr lang="zh-CN" altLang="en-US"/>
              <a:t>。</a:t>
            </a:r>
          </a:p>
          <a:p>
            <a:endParaRPr lang="zh-CN" altLang="en-US"/>
          </a:p>
        </p:txBody>
      </p:sp>
      <p:graphicFrame>
        <p:nvGraphicFramePr>
          <p:cNvPr id="162858" name="Object 42"/>
          <p:cNvGraphicFramePr>
            <a:graphicFrameLocks noChangeAspect="1"/>
          </p:cNvGraphicFramePr>
          <p:nvPr/>
        </p:nvGraphicFramePr>
        <p:xfrm>
          <a:off x="4643438" y="2813050"/>
          <a:ext cx="285750" cy="330200"/>
        </p:xfrm>
        <a:graphic>
          <a:graphicData uri="http://schemas.openxmlformats.org/presentationml/2006/ole">
            <mc:AlternateContent xmlns:mc="http://schemas.openxmlformats.org/markup-compatibility/2006">
              <mc:Choice xmlns:v="urn:schemas-microsoft-com:vml" Requires="v">
                <p:oleObj spid="_x0000_s162962" name="Equation" r:id="rId5" imgW="164957" imgH="190335" progId="Equation.DSMT4">
                  <p:embed/>
                </p:oleObj>
              </mc:Choice>
              <mc:Fallback>
                <p:oleObj name="Equation" r:id="rId5" imgW="164957" imgH="190335"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813050"/>
                        <a:ext cx="28575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59" name="Object 43"/>
          <p:cNvGraphicFramePr>
            <a:graphicFrameLocks noChangeAspect="1"/>
          </p:cNvGraphicFramePr>
          <p:nvPr/>
        </p:nvGraphicFramePr>
        <p:xfrm>
          <a:off x="6643688" y="2643188"/>
          <a:ext cx="963612" cy="574675"/>
        </p:xfrm>
        <a:graphic>
          <a:graphicData uri="http://schemas.openxmlformats.org/presentationml/2006/ole">
            <mc:AlternateContent xmlns:mc="http://schemas.openxmlformats.org/markup-compatibility/2006">
              <mc:Choice xmlns:v="urn:schemas-microsoft-com:vml" Requires="v">
                <p:oleObj spid="_x0000_s162963" name="Equation" r:id="rId7" imgW="723586" imgH="431613" progId="Equation.DSMT4">
                  <p:embed/>
                </p:oleObj>
              </mc:Choice>
              <mc:Fallback>
                <p:oleObj name="Equation" r:id="rId7" imgW="723586" imgH="431613"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688" y="2643188"/>
                        <a:ext cx="96361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0" name="Object 44"/>
          <p:cNvGraphicFramePr>
            <a:graphicFrameLocks noChangeAspect="1"/>
          </p:cNvGraphicFramePr>
          <p:nvPr/>
        </p:nvGraphicFramePr>
        <p:xfrm>
          <a:off x="1785938" y="3286125"/>
          <a:ext cx="357187" cy="554038"/>
        </p:xfrm>
        <a:graphic>
          <a:graphicData uri="http://schemas.openxmlformats.org/presentationml/2006/ole">
            <mc:AlternateContent xmlns:mc="http://schemas.openxmlformats.org/markup-compatibility/2006">
              <mc:Choice xmlns:v="urn:schemas-microsoft-com:vml" Requires="v">
                <p:oleObj spid="_x0000_s162964" name="Equation" r:id="rId9" imgW="253890" imgH="393529" progId="Equation.DSMT4">
                  <p:embed/>
                </p:oleObj>
              </mc:Choice>
              <mc:Fallback>
                <p:oleObj name="Equation" r:id="rId9" imgW="253890" imgH="393529" progId="Equation.DSMT4">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5938" y="3286125"/>
                        <a:ext cx="357187"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1" name="Object 45"/>
          <p:cNvGraphicFramePr>
            <a:graphicFrameLocks noChangeAspect="1"/>
          </p:cNvGraphicFramePr>
          <p:nvPr/>
        </p:nvGraphicFramePr>
        <p:xfrm>
          <a:off x="2786063" y="3357563"/>
          <a:ext cx="368300" cy="425450"/>
        </p:xfrm>
        <a:graphic>
          <a:graphicData uri="http://schemas.openxmlformats.org/presentationml/2006/ole">
            <mc:AlternateContent xmlns:mc="http://schemas.openxmlformats.org/markup-compatibility/2006">
              <mc:Choice xmlns:v="urn:schemas-microsoft-com:vml" Requires="v">
                <p:oleObj spid="_x0000_s162965" name="Equation" r:id="rId11" imgW="164957" imgH="190335" progId="Equation.DSMT4">
                  <p:embed/>
                </p:oleObj>
              </mc:Choice>
              <mc:Fallback>
                <p:oleObj name="Equation" r:id="rId11" imgW="164957" imgH="190335" progId="Equation.DSMT4">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6063" y="3357563"/>
                        <a:ext cx="3683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2" name="Object 46"/>
          <p:cNvGraphicFramePr>
            <a:graphicFrameLocks noChangeAspect="1"/>
          </p:cNvGraphicFramePr>
          <p:nvPr/>
        </p:nvGraphicFramePr>
        <p:xfrm>
          <a:off x="3340100" y="3384550"/>
          <a:ext cx="374650" cy="401638"/>
        </p:xfrm>
        <a:graphic>
          <a:graphicData uri="http://schemas.openxmlformats.org/presentationml/2006/ole">
            <mc:AlternateContent xmlns:mc="http://schemas.openxmlformats.org/markup-compatibility/2006">
              <mc:Choice xmlns:v="urn:schemas-microsoft-com:vml" Requires="v">
                <p:oleObj spid="_x0000_s162966" name="Equation" r:id="rId13" imgW="177646" imgH="190335" progId="Equation.DSMT4">
                  <p:embed/>
                </p:oleObj>
              </mc:Choice>
              <mc:Fallback>
                <p:oleObj name="Equation" r:id="rId13" imgW="177646" imgH="190335" progId="Equation.DSMT4">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0100" y="3384550"/>
                        <a:ext cx="37465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3" name="Object 47"/>
          <p:cNvGraphicFramePr>
            <a:graphicFrameLocks noChangeAspect="1"/>
          </p:cNvGraphicFramePr>
          <p:nvPr/>
        </p:nvGraphicFramePr>
        <p:xfrm>
          <a:off x="3357563" y="3929063"/>
          <a:ext cx="393700" cy="417512"/>
        </p:xfrm>
        <a:graphic>
          <a:graphicData uri="http://schemas.openxmlformats.org/presentationml/2006/ole">
            <mc:AlternateContent xmlns:mc="http://schemas.openxmlformats.org/markup-compatibility/2006">
              <mc:Choice xmlns:v="urn:schemas-microsoft-com:vml" Requires="v">
                <p:oleObj spid="_x0000_s162967" name="Equation" r:id="rId15" imgW="215806" imgH="228501" progId="Equation.DSMT4">
                  <p:embed/>
                </p:oleObj>
              </mc:Choice>
              <mc:Fallback>
                <p:oleObj name="Equation" r:id="rId15" imgW="215806" imgH="228501" progId="Equation.DSMT4">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57563" y="3929063"/>
                        <a:ext cx="3937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4" name="Object 48"/>
          <p:cNvGraphicFramePr>
            <a:graphicFrameLocks noChangeAspect="1"/>
          </p:cNvGraphicFramePr>
          <p:nvPr/>
        </p:nvGraphicFramePr>
        <p:xfrm>
          <a:off x="7858125" y="3929063"/>
          <a:ext cx="357188" cy="377825"/>
        </p:xfrm>
        <a:graphic>
          <a:graphicData uri="http://schemas.openxmlformats.org/presentationml/2006/ole">
            <mc:AlternateContent xmlns:mc="http://schemas.openxmlformats.org/markup-compatibility/2006">
              <mc:Choice xmlns:v="urn:schemas-microsoft-com:vml" Requires="v">
                <p:oleObj spid="_x0000_s162968" name="Equation" r:id="rId17" imgW="215806" imgH="228501" progId="Equation.DSMT4">
                  <p:embed/>
                </p:oleObj>
              </mc:Choice>
              <mc:Fallback>
                <p:oleObj name="Equation" r:id="rId17" imgW="215806" imgH="228501" progId="Equation.DSMT4">
                  <p:embed/>
                  <p:pic>
                    <p:nvPicPr>
                      <p:cNvPr id="0" name="Picture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58125" y="3929063"/>
                        <a:ext cx="357188"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66"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45"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58746" name="Rectangle 3"/>
          <p:cNvSpPr>
            <a:spLocks noGrp="1"/>
          </p:cNvSpPr>
          <p:nvPr>
            <p:ph sz="half" idx="1"/>
          </p:nvPr>
        </p:nvSpPr>
        <p:spPr>
          <a:xfrm>
            <a:off x="468313" y="1628775"/>
            <a:ext cx="4038600" cy="4525963"/>
          </a:xfrm>
        </p:spPr>
        <p:txBody>
          <a:bodyPr/>
          <a:lstStyle/>
          <a:p>
            <a:r>
              <a:rPr lang="en-US" altLang="zh-CN"/>
              <a:t>Bode</a:t>
            </a:r>
            <a:r>
              <a:rPr lang="zh-CN" altLang="en-US"/>
              <a:t>图</a:t>
            </a:r>
          </a:p>
        </p:txBody>
      </p:sp>
      <p:sp>
        <p:nvSpPr>
          <p:cNvPr id="15874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58748" name="Picture 7"/>
          <p:cNvPicPr>
            <a:picLocks noGrp="1" noChangeAspect="1" noChangeArrowheads="1"/>
          </p:cNvPicPr>
          <p:nvPr>
            <p:ph sz="half" idx="2"/>
          </p:nvPr>
        </p:nvPicPr>
        <p:blipFill>
          <a:blip r:embed="rId3"/>
          <a:srcRect/>
          <a:stretch>
            <a:fillRect/>
          </a:stretch>
        </p:blipFill>
        <p:spPr>
          <a:xfrm>
            <a:off x="4891088" y="2005013"/>
            <a:ext cx="3552825" cy="3714750"/>
          </a:xfrm>
        </p:spPr>
      </p:pic>
      <p:sp>
        <p:nvSpPr>
          <p:cNvPr id="158749" name="TextBox 5"/>
          <p:cNvSpPr txBox="1">
            <a:spLocks noChangeArrowheads="1"/>
          </p:cNvSpPr>
          <p:nvPr/>
        </p:nvSpPr>
        <p:spPr bwMode="auto">
          <a:xfrm>
            <a:off x="714375" y="2643188"/>
            <a:ext cx="3571875" cy="523875"/>
          </a:xfrm>
          <a:prstGeom prst="rect">
            <a:avLst/>
          </a:prstGeom>
          <a:noFill/>
          <a:ln w="9525">
            <a:noFill/>
            <a:miter lim="800000"/>
            <a:headEnd/>
            <a:tailEnd/>
          </a:ln>
        </p:spPr>
        <p:txBody>
          <a:bodyPr>
            <a:spAutoFit/>
          </a:bodyPr>
          <a:lstStyle/>
          <a:p>
            <a:r>
              <a:rPr lang="en-US" altLang="zh-CN" sz="2800"/>
              <a:t>1.              </a:t>
            </a:r>
            <a:r>
              <a:rPr lang="zh-CN" altLang="en-US" sz="2800"/>
              <a:t>图</a:t>
            </a:r>
          </a:p>
        </p:txBody>
      </p:sp>
      <p:graphicFrame>
        <p:nvGraphicFramePr>
          <p:cNvPr id="158739" name="Object 19"/>
          <p:cNvGraphicFramePr>
            <a:graphicFrameLocks noChangeAspect="1"/>
          </p:cNvGraphicFramePr>
          <p:nvPr/>
        </p:nvGraphicFramePr>
        <p:xfrm>
          <a:off x="1214438" y="2643188"/>
          <a:ext cx="1157287" cy="428625"/>
        </p:xfrm>
        <a:graphic>
          <a:graphicData uri="http://schemas.openxmlformats.org/presentationml/2006/ole">
            <mc:AlternateContent xmlns:mc="http://schemas.openxmlformats.org/markup-compatibility/2006">
              <mc:Choice xmlns:v="urn:schemas-microsoft-com:vml" Requires="v">
                <p:oleObj spid="_x0000_s158829" name="Equation" r:id="rId4" imgW="685800" imgH="254000" progId="Equation.DSMT4">
                  <p:embed/>
                </p:oleObj>
              </mc:Choice>
              <mc:Fallback>
                <p:oleObj name="Equation" r:id="rId4" imgW="685800" imgH="254000" progId="Equation.DSMT4">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2643188"/>
                        <a:ext cx="115728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0" name="Object 20"/>
          <p:cNvGraphicFramePr>
            <a:graphicFrameLocks noChangeAspect="1"/>
          </p:cNvGraphicFramePr>
          <p:nvPr/>
        </p:nvGraphicFramePr>
        <p:xfrm>
          <a:off x="785813" y="3214688"/>
          <a:ext cx="4000500" cy="755650"/>
        </p:xfrm>
        <a:graphic>
          <a:graphicData uri="http://schemas.openxmlformats.org/presentationml/2006/ole">
            <mc:AlternateContent xmlns:mc="http://schemas.openxmlformats.org/markup-compatibility/2006">
              <mc:Choice xmlns:v="urn:schemas-microsoft-com:vml" Requires="v">
                <p:oleObj spid="_x0000_s158830" name="Equation" r:id="rId6" imgW="3632200" imgH="685800" progId="Equation.DSMT4">
                  <p:embed/>
                </p:oleObj>
              </mc:Choice>
              <mc:Fallback>
                <p:oleObj name="Equation" r:id="rId6" imgW="3632200" imgH="685800" progId="Equation.DSMT4">
                  <p:embed/>
                  <p:pic>
                    <p:nvPicPr>
                      <p:cNvPr id="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3" y="3214688"/>
                        <a:ext cx="40005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1" name="Object 21"/>
          <p:cNvGraphicFramePr>
            <a:graphicFrameLocks noChangeAspect="1"/>
          </p:cNvGraphicFramePr>
          <p:nvPr/>
        </p:nvGraphicFramePr>
        <p:xfrm>
          <a:off x="1143000" y="4214813"/>
          <a:ext cx="1190625" cy="428625"/>
        </p:xfrm>
        <a:graphic>
          <a:graphicData uri="http://schemas.openxmlformats.org/presentationml/2006/ole">
            <mc:AlternateContent xmlns:mc="http://schemas.openxmlformats.org/markup-compatibility/2006">
              <mc:Choice xmlns:v="urn:schemas-microsoft-com:vml" Requires="v">
                <p:oleObj spid="_x0000_s158831" name="Equation" r:id="rId8" imgW="634725" imgH="228501" progId="Equation.DSMT4">
                  <p:embed/>
                </p:oleObj>
              </mc:Choice>
              <mc:Fallback>
                <p:oleObj name="Equation" r:id="rId8" imgW="634725" imgH="228501" progId="Equation.DSMT4">
                  <p:embed/>
                  <p:pic>
                    <p:nvPicPr>
                      <p:cNvPr id="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4214813"/>
                        <a:ext cx="11906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2" name="Object 22"/>
          <p:cNvGraphicFramePr>
            <a:graphicFrameLocks noChangeAspect="1"/>
          </p:cNvGraphicFramePr>
          <p:nvPr/>
        </p:nvGraphicFramePr>
        <p:xfrm>
          <a:off x="2571750" y="4143375"/>
          <a:ext cx="1285875" cy="584200"/>
        </p:xfrm>
        <a:graphic>
          <a:graphicData uri="http://schemas.openxmlformats.org/presentationml/2006/ole">
            <mc:AlternateContent xmlns:mc="http://schemas.openxmlformats.org/markup-compatibility/2006">
              <mc:Choice xmlns:v="urn:schemas-microsoft-com:vml" Requires="v">
                <p:oleObj spid="_x0000_s158832" name="Equation" r:id="rId10" imgW="977476" imgH="444307" progId="Equation.DSMT4">
                  <p:embed/>
                </p:oleObj>
              </mc:Choice>
              <mc:Fallback>
                <p:oleObj name="Equation" r:id="rId10" imgW="977476" imgH="444307" progId="Equation.DSMT4">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1750" y="4143375"/>
                        <a:ext cx="1285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3" name="Object 23"/>
          <p:cNvGraphicFramePr>
            <a:graphicFrameLocks noChangeAspect="1"/>
          </p:cNvGraphicFramePr>
          <p:nvPr/>
        </p:nvGraphicFramePr>
        <p:xfrm>
          <a:off x="857250" y="4786313"/>
          <a:ext cx="2197100" cy="642937"/>
        </p:xfrm>
        <a:graphic>
          <a:graphicData uri="http://schemas.openxmlformats.org/presentationml/2006/ole">
            <mc:AlternateContent xmlns:mc="http://schemas.openxmlformats.org/markup-compatibility/2006">
              <mc:Choice xmlns:v="urn:schemas-microsoft-com:vml" Requires="v">
                <p:oleObj spid="_x0000_s158833" name="Equation" r:id="rId12" imgW="1562100" imgH="457200" progId="Equation.DSMT4">
                  <p:embed/>
                </p:oleObj>
              </mc:Choice>
              <mc:Fallback>
                <p:oleObj name="Equation" r:id="rId12" imgW="1562100" imgH="457200" progId="Equation.DSMT4">
                  <p:embed/>
                  <p:pic>
                    <p:nvPicPr>
                      <p:cNvPr id="0" name="Picture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7250" y="4786313"/>
                        <a:ext cx="21971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50" name="TextBox 11"/>
          <p:cNvSpPr txBox="1">
            <a:spLocks noChangeArrowheads="1"/>
          </p:cNvSpPr>
          <p:nvPr/>
        </p:nvSpPr>
        <p:spPr bwMode="auto">
          <a:xfrm>
            <a:off x="714375" y="4273550"/>
            <a:ext cx="357188" cy="369888"/>
          </a:xfrm>
          <a:prstGeom prst="rect">
            <a:avLst/>
          </a:prstGeom>
          <a:noFill/>
          <a:ln w="9525">
            <a:noFill/>
            <a:miter lim="800000"/>
            <a:headEnd/>
            <a:tailEnd/>
          </a:ln>
        </p:spPr>
        <p:txBody>
          <a:bodyPr>
            <a:spAutoFit/>
          </a:bodyPr>
          <a:lstStyle/>
          <a:p>
            <a:r>
              <a:rPr lang="zh-CN" altLang="en-US"/>
              <a:t>设</a:t>
            </a:r>
          </a:p>
        </p:txBody>
      </p:sp>
      <p:graphicFrame>
        <p:nvGraphicFramePr>
          <p:cNvPr id="158744" name="Object 24"/>
          <p:cNvGraphicFramePr>
            <a:graphicFrameLocks noChangeAspect="1"/>
          </p:cNvGraphicFramePr>
          <p:nvPr/>
        </p:nvGraphicFramePr>
        <p:xfrm>
          <a:off x="857250" y="5572125"/>
          <a:ext cx="4800600" cy="428625"/>
        </p:xfrm>
        <a:graphic>
          <a:graphicData uri="http://schemas.openxmlformats.org/presentationml/2006/ole">
            <mc:AlternateContent xmlns:mc="http://schemas.openxmlformats.org/markup-compatibility/2006">
              <mc:Choice xmlns:v="urn:schemas-microsoft-com:vml" Requires="v">
                <p:oleObj spid="_x0000_s158834" name="Equation" r:id="rId14" imgW="2844800" imgH="254000" progId="Equation.DSMT4">
                  <p:embed/>
                </p:oleObj>
              </mc:Choice>
              <mc:Fallback>
                <p:oleObj name="Equation" r:id="rId14" imgW="2844800" imgH="254000" progId="Equation.DSMT4">
                  <p:embed/>
                  <p:pic>
                    <p:nvPicPr>
                      <p:cNvPr id="0" name="Picture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7250" y="5572125"/>
                        <a:ext cx="48006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02"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64903" name="TextBox 5"/>
          <p:cNvSpPr txBox="1">
            <a:spLocks noChangeArrowheads="1"/>
          </p:cNvSpPr>
          <p:nvPr/>
        </p:nvSpPr>
        <p:spPr bwMode="auto">
          <a:xfrm>
            <a:off x="571500" y="1428750"/>
            <a:ext cx="6572250" cy="5078413"/>
          </a:xfrm>
          <a:prstGeom prst="rect">
            <a:avLst/>
          </a:prstGeom>
          <a:noFill/>
          <a:ln w="9525">
            <a:noFill/>
            <a:miter lim="800000"/>
            <a:headEnd/>
            <a:tailEnd/>
          </a:ln>
        </p:spPr>
        <p:txBody>
          <a:bodyPr>
            <a:spAutoFit/>
          </a:bodyPr>
          <a:lstStyle/>
          <a:p>
            <a:r>
              <a:rPr lang="zh-CN" altLang="en-US" dirty="0"/>
              <a:t>讨论：</a:t>
            </a:r>
            <a:endParaRPr lang="en-US" altLang="zh-CN" dirty="0"/>
          </a:p>
          <a:p>
            <a:endParaRPr lang="en-US" altLang="zh-CN" dirty="0"/>
          </a:p>
          <a:p>
            <a:r>
              <a:rPr lang="zh-CN" altLang="en-US" dirty="0"/>
              <a:t>（</a:t>
            </a:r>
            <a:r>
              <a:rPr lang="en-US" altLang="zh-CN" dirty="0"/>
              <a:t>1</a:t>
            </a:r>
            <a:r>
              <a:rPr lang="zh-CN" altLang="en-US" dirty="0"/>
              <a:t>）低频区</a:t>
            </a:r>
            <a:endParaRPr lang="en-US" altLang="zh-CN" dirty="0"/>
          </a:p>
          <a:p>
            <a:endParaRPr lang="en-US" altLang="zh-CN" dirty="0"/>
          </a:p>
          <a:p>
            <a:r>
              <a:rPr lang="zh-CN" altLang="en-US" dirty="0"/>
              <a:t>                    ，               ，式子就简化为</a:t>
            </a:r>
            <a:endParaRPr lang="en-US" altLang="zh-CN" dirty="0"/>
          </a:p>
          <a:p>
            <a:endParaRPr lang="en-US" altLang="zh-CN" dirty="0"/>
          </a:p>
          <a:p>
            <a:r>
              <a:rPr lang="zh-CN" altLang="en-US" dirty="0"/>
              <a:t>由图可以直接得出</a:t>
            </a:r>
            <a:r>
              <a:rPr lang="en-US" altLang="zh-CN" dirty="0"/>
              <a:t>                </a:t>
            </a:r>
            <a:r>
              <a:rPr lang="zh-CN" altLang="en-US" dirty="0"/>
              <a:t>。</a:t>
            </a:r>
            <a:r>
              <a:rPr lang="en-US" altLang="zh-CN" dirty="0"/>
              <a:t>         </a:t>
            </a:r>
          </a:p>
          <a:p>
            <a:endParaRPr lang="en-US" altLang="zh-CN" dirty="0"/>
          </a:p>
          <a:p>
            <a:r>
              <a:rPr lang="zh-CN" altLang="en-US" dirty="0"/>
              <a:t>（</a:t>
            </a:r>
            <a:r>
              <a:rPr lang="en-US" altLang="zh-CN" dirty="0"/>
              <a:t>2</a:t>
            </a:r>
            <a:r>
              <a:rPr lang="zh-CN" altLang="en-US" dirty="0"/>
              <a:t>）高频区</a:t>
            </a:r>
            <a:endParaRPr lang="en-US" altLang="zh-CN" dirty="0"/>
          </a:p>
          <a:p>
            <a:endParaRPr lang="en-US" altLang="zh-CN" dirty="0"/>
          </a:p>
          <a:p>
            <a:r>
              <a:rPr lang="en-US" altLang="zh-CN" dirty="0"/>
              <a:t>                    </a:t>
            </a:r>
            <a:r>
              <a:rPr lang="zh-CN" altLang="en-US" dirty="0"/>
              <a:t>，               则</a:t>
            </a:r>
            <a:endParaRPr lang="en-US" altLang="zh-CN" dirty="0"/>
          </a:p>
          <a:p>
            <a:endParaRPr lang="en-US" altLang="zh-CN" dirty="0"/>
          </a:p>
          <a:p>
            <a:r>
              <a:rPr lang="zh-CN" altLang="en-US" dirty="0"/>
              <a:t>   </a:t>
            </a:r>
            <a:endParaRPr lang="en-US" altLang="zh-CN" dirty="0"/>
          </a:p>
          <a:p>
            <a:endParaRPr lang="en-US" altLang="zh-CN" dirty="0"/>
          </a:p>
          <a:p>
            <a:endParaRPr lang="en-US" altLang="zh-CN" dirty="0"/>
          </a:p>
          <a:p>
            <a:r>
              <a:rPr lang="zh-CN" altLang="en-US" dirty="0"/>
              <a:t>式子变为：</a:t>
            </a:r>
            <a:endParaRPr lang="en-US" altLang="zh-CN" dirty="0"/>
          </a:p>
          <a:p>
            <a:endParaRPr lang="en-US" altLang="zh-CN" dirty="0"/>
          </a:p>
          <a:p>
            <a:r>
              <a:rPr lang="zh-CN" altLang="en-US" dirty="0"/>
              <a:t>由此可见，可从高频条件下的</a:t>
            </a:r>
            <a:r>
              <a:rPr lang="en-US" altLang="zh-CN" dirty="0"/>
              <a:t>Bode</a:t>
            </a:r>
            <a:r>
              <a:rPr lang="zh-CN" altLang="en-US" dirty="0"/>
              <a:t>图求得溶液电阻。</a:t>
            </a:r>
          </a:p>
        </p:txBody>
      </p:sp>
      <p:graphicFrame>
        <p:nvGraphicFramePr>
          <p:cNvPr id="164893" name="Object 29"/>
          <p:cNvGraphicFramePr>
            <a:graphicFrameLocks noChangeAspect="1"/>
          </p:cNvGraphicFramePr>
          <p:nvPr/>
        </p:nvGraphicFramePr>
        <p:xfrm>
          <a:off x="857250" y="2500313"/>
          <a:ext cx="976313" cy="428625"/>
        </p:xfrm>
        <a:graphic>
          <a:graphicData uri="http://schemas.openxmlformats.org/presentationml/2006/ole">
            <mc:AlternateContent xmlns:mc="http://schemas.openxmlformats.org/markup-compatibility/2006">
              <mc:Choice xmlns:v="urn:schemas-microsoft-com:vml" Requires="v">
                <p:oleObj spid="_x0000_s165010" name="Equation" r:id="rId3" imgW="520700" imgH="228600" progId="Equation.DSMT4">
                  <p:embed/>
                </p:oleObj>
              </mc:Choice>
              <mc:Fallback>
                <p:oleObj name="Equation" r:id="rId3" imgW="520700" imgH="228600"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2500313"/>
                        <a:ext cx="9763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4" name="Object 30"/>
          <p:cNvGraphicFramePr>
            <a:graphicFrameLocks noChangeAspect="1"/>
          </p:cNvGraphicFramePr>
          <p:nvPr/>
        </p:nvGraphicFramePr>
        <p:xfrm>
          <a:off x="2071688" y="2500313"/>
          <a:ext cx="1000125" cy="428625"/>
        </p:xfrm>
        <a:graphic>
          <a:graphicData uri="http://schemas.openxmlformats.org/presentationml/2006/ole">
            <mc:AlternateContent xmlns:mc="http://schemas.openxmlformats.org/markup-compatibility/2006">
              <mc:Choice xmlns:v="urn:schemas-microsoft-com:vml" Requires="v">
                <p:oleObj spid="_x0000_s165011" name="Equation" r:id="rId5" imgW="533169" imgH="228501" progId="Equation.DSMT4">
                  <p:embed/>
                </p:oleObj>
              </mc:Choice>
              <mc:Fallback>
                <p:oleObj name="Equation" r:id="rId5" imgW="533169" imgH="228501" progId="Equation.DSMT4">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2500313"/>
                        <a:ext cx="10001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5" name="Object 31"/>
          <p:cNvGraphicFramePr>
            <a:graphicFrameLocks noChangeAspect="1"/>
          </p:cNvGraphicFramePr>
          <p:nvPr/>
        </p:nvGraphicFramePr>
        <p:xfrm>
          <a:off x="4822825" y="2500313"/>
          <a:ext cx="1749425" cy="357187"/>
        </p:xfrm>
        <a:graphic>
          <a:graphicData uri="http://schemas.openxmlformats.org/presentationml/2006/ole">
            <mc:AlternateContent xmlns:mc="http://schemas.openxmlformats.org/markup-compatibility/2006">
              <mc:Choice xmlns:v="urn:schemas-microsoft-com:vml" Requires="v">
                <p:oleObj spid="_x0000_s165012" name="Equation" r:id="rId7" imgW="1244600" imgH="254000" progId="Equation.DSMT4">
                  <p:embed/>
                </p:oleObj>
              </mc:Choice>
              <mc:Fallback>
                <p:oleObj name="Equation" r:id="rId7" imgW="1244600" imgH="254000" progId="Equation.DSMT4">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2825" y="2500313"/>
                        <a:ext cx="174942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6" name="Object 32"/>
          <p:cNvGraphicFramePr>
            <a:graphicFrameLocks noChangeAspect="1"/>
          </p:cNvGraphicFramePr>
          <p:nvPr/>
        </p:nvGraphicFramePr>
        <p:xfrm>
          <a:off x="2500313" y="3071813"/>
          <a:ext cx="955675" cy="400050"/>
        </p:xfrm>
        <a:graphic>
          <a:graphicData uri="http://schemas.openxmlformats.org/presentationml/2006/ole">
            <mc:AlternateContent xmlns:mc="http://schemas.openxmlformats.org/markup-compatibility/2006">
              <mc:Choice xmlns:v="urn:schemas-microsoft-com:vml" Requires="v">
                <p:oleObj spid="_x0000_s165013" name="Equation" r:id="rId9" imgW="545863" imgH="228501" progId="Equation.DSMT4">
                  <p:embed/>
                </p:oleObj>
              </mc:Choice>
              <mc:Fallback>
                <p:oleObj name="Equation" r:id="rId9" imgW="545863" imgH="228501" progId="Equation.DSMT4">
                  <p:embed/>
                  <p:pic>
                    <p:nvPicPr>
                      <p:cNvPr id="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3071813"/>
                        <a:ext cx="955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7" name="Object 33"/>
          <p:cNvGraphicFramePr>
            <a:graphicFrameLocks noChangeAspect="1"/>
          </p:cNvGraphicFramePr>
          <p:nvPr/>
        </p:nvGraphicFramePr>
        <p:xfrm>
          <a:off x="857250" y="4143375"/>
          <a:ext cx="976313" cy="428625"/>
        </p:xfrm>
        <a:graphic>
          <a:graphicData uri="http://schemas.openxmlformats.org/presentationml/2006/ole">
            <mc:AlternateContent xmlns:mc="http://schemas.openxmlformats.org/markup-compatibility/2006">
              <mc:Choice xmlns:v="urn:schemas-microsoft-com:vml" Requires="v">
                <p:oleObj spid="_x0000_s165014" name="Equation" r:id="rId11" imgW="520700" imgH="228600" progId="Equation.DSMT4">
                  <p:embed/>
                </p:oleObj>
              </mc:Choice>
              <mc:Fallback>
                <p:oleObj name="Equation" r:id="rId11" imgW="520700" imgH="228600" progId="Equation.DSMT4">
                  <p:embed/>
                  <p:pic>
                    <p:nvPicPr>
                      <p:cNvPr id="0"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7250" y="4143375"/>
                        <a:ext cx="9763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8" name="Object 34"/>
          <p:cNvGraphicFramePr>
            <a:graphicFrameLocks noChangeAspect="1"/>
          </p:cNvGraphicFramePr>
          <p:nvPr/>
        </p:nvGraphicFramePr>
        <p:xfrm>
          <a:off x="2071688" y="4143375"/>
          <a:ext cx="933450" cy="400050"/>
        </p:xfrm>
        <a:graphic>
          <a:graphicData uri="http://schemas.openxmlformats.org/presentationml/2006/ole">
            <mc:AlternateContent xmlns:mc="http://schemas.openxmlformats.org/markup-compatibility/2006">
              <mc:Choice xmlns:v="urn:schemas-microsoft-com:vml" Requires="v">
                <p:oleObj spid="_x0000_s165015" name="Equation" r:id="rId13" imgW="533169" imgH="228501" progId="Equation.DSMT4">
                  <p:embed/>
                </p:oleObj>
              </mc:Choice>
              <mc:Fallback>
                <p:oleObj name="Equation" r:id="rId13" imgW="533169" imgH="228501" progId="Equation.DSMT4">
                  <p:embed/>
                  <p:pic>
                    <p:nvPicPr>
                      <p:cNvPr id="0" name="Picture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1688" y="4143375"/>
                        <a:ext cx="9334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9" name="Object 35"/>
          <p:cNvGraphicFramePr>
            <a:graphicFrameLocks noChangeAspect="1"/>
          </p:cNvGraphicFramePr>
          <p:nvPr/>
        </p:nvGraphicFramePr>
        <p:xfrm>
          <a:off x="1500188" y="4643438"/>
          <a:ext cx="3019425" cy="500062"/>
        </p:xfrm>
        <a:graphic>
          <a:graphicData uri="http://schemas.openxmlformats.org/presentationml/2006/ole">
            <mc:AlternateContent xmlns:mc="http://schemas.openxmlformats.org/markup-compatibility/2006">
              <mc:Choice xmlns:v="urn:schemas-microsoft-com:vml" Requires="v">
                <p:oleObj spid="_x0000_s165016" name="Equation" r:id="rId15" imgW="1993900" imgH="330200" progId="Equation.DSMT4">
                  <p:embed/>
                </p:oleObj>
              </mc:Choice>
              <mc:Fallback>
                <p:oleObj name="Equation" r:id="rId15" imgW="1993900" imgH="330200" progId="Equation.DSMT4">
                  <p:embed/>
                  <p:pic>
                    <p:nvPicPr>
                      <p:cNvPr id="0" name="Picture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0188" y="4643438"/>
                        <a:ext cx="301942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900" name="Object 36"/>
          <p:cNvGraphicFramePr>
            <a:graphicFrameLocks noChangeAspect="1"/>
          </p:cNvGraphicFramePr>
          <p:nvPr/>
        </p:nvGraphicFramePr>
        <p:xfrm>
          <a:off x="1500188" y="5072063"/>
          <a:ext cx="2943225" cy="500062"/>
        </p:xfrm>
        <a:graphic>
          <a:graphicData uri="http://schemas.openxmlformats.org/presentationml/2006/ole">
            <mc:AlternateContent xmlns:mc="http://schemas.openxmlformats.org/markup-compatibility/2006">
              <mc:Choice xmlns:v="urn:schemas-microsoft-com:vml" Requires="v">
                <p:oleObj spid="_x0000_s165017" name="Equation" r:id="rId17" imgW="1943100" imgH="330200" progId="Equation.DSMT4">
                  <p:embed/>
                </p:oleObj>
              </mc:Choice>
              <mc:Fallback>
                <p:oleObj name="Equation" r:id="rId17" imgW="1943100" imgH="330200" progId="Equation.DSMT4">
                  <p:embed/>
                  <p:pic>
                    <p:nvPicPr>
                      <p:cNvPr id="0" name="Picture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00188" y="5072063"/>
                        <a:ext cx="294322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901" name="Object 37"/>
          <p:cNvGraphicFramePr>
            <a:graphicFrameLocks noChangeAspect="1"/>
          </p:cNvGraphicFramePr>
          <p:nvPr/>
        </p:nvGraphicFramePr>
        <p:xfrm>
          <a:off x="1657350" y="5572125"/>
          <a:ext cx="7415213" cy="285750"/>
        </p:xfrm>
        <a:graphic>
          <a:graphicData uri="http://schemas.openxmlformats.org/presentationml/2006/ole">
            <mc:AlternateContent xmlns:mc="http://schemas.openxmlformats.org/markup-compatibility/2006">
              <mc:Choice xmlns:v="urn:schemas-microsoft-com:vml" Requires="v">
                <p:oleObj spid="_x0000_s165018" name="Equation" r:id="rId19" imgW="6591300" imgH="254000" progId="Equation.DSMT4">
                  <p:embed/>
                </p:oleObj>
              </mc:Choice>
              <mc:Fallback>
                <p:oleObj name="Equation" r:id="rId19" imgW="6591300" imgH="254000" progId="Equation.DSMT4">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57350" y="5572125"/>
                        <a:ext cx="7415213"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58"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80259" name="TextBox 5"/>
          <p:cNvSpPr txBox="1">
            <a:spLocks noChangeArrowheads="1"/>
          </p:cNvSpPr>
          <p:nvPr/>
        </p:nvSpPr>
        <p:spPr bwMode="auto">
          <a:xfrm>
            <a:off x="500063" y="1285875"/>
            <a:ext cx="4929187" cy="523875"/>
          </a:xfrm>
          <a:prstGeom prst="rect">
            <a:avLst/>
          </a:prstGeom>
          <a:noFill/>
          <a:ln w="9525">
            <a:noFill/>
            <a:miter lim="800000"/>
            <a:headEnd/>
            <a:tailEnd/>
          </a:ln>
        </p:spPr>
        <p:txBody>
          <a:bodyPr>
            <a:spAutoFit/>
          </a:bodyPr>
          <a:lstStyle/>
          <a:p>
            <a:r>
              <a:rPr lang="en-US" altLang="zh-CN" sz="2800"/>
              <a:t>2.                </a:t>
            </a:r>
            <a:r>
              <a:rPr lang="zh-CN" altLang="en-US" sz="2800"/>
              <a:t>图</a:t>
            </a:r>
            <a:r>
              <a:rPr lang="en-US" altLang="zh-CN" sz="2800"/>
              <a:t>   </a:t>
            </a:r>
            <a:endParaRPr lang="zh-CN" altLang="en-US" sz="2800"/>
          </a:p>
        </p:txBody>
      </p:sp>
      <p:graphicFrame>
        <p:nvGraphicFramePr>
          <p:cNvPr id="180250" name="Object 26"/>
          <p:cNvGraphicFramePr>
            <a:graphicFrameLocks noChangeAspect="1"/>
          </p:cNvGraphicFramePr>
          <p:nvPr/>
        </p:nvGraphicFramePr>
        <p:xfrm>
          <a:off x="1214438" y="1214438"/>
          <a:ext cx="1131887" cy="565150"/>
        </p:xfrm>
        <a:graphic>
          <a:graphicData uri="http://schemas.openxmlformats.org/presentationml/2006/ole">
            <mc:AlternateContent xmlns:mc="http://schemas.openxmlformats.org/markup-compatibility/2006">
              <mc:Choice xmlns:v="urn:schemas-microsoft-com:vml" Requires="v">
                <p:oleObj spid="_x0000_s180362" name="Equation" r:id="rId3" imgW="406048" imgH="203024" progId="Equation.DSMT4">
                  <p:embed/>
                </p:oleObj>
              </mc:Choice>
              <mc:Fallback>
                <p:oleObj name="Equation" r:id="rId3" imgW="406048" imgH="203024"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214438"/>
                        <a:ext cx="1131887"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251" name="Object 27"/>
          <p:cNvGraphicFramePr>
            <a:graphicFrameLocks noChangeAspect="1"/>
          </p:cNvGraphicFramePr>
          <p:nvPr/>
        </p:nvGraphicFramePr>
        <p:xfrm>
          <a:off x="1071563" y="1785938"/>
          <a:ext cx="2857500" cy="1309687"/>
        </p:xfrm>
        <a:graphic>
          <a:graphicData uri="http://schemas.openxmlformats.org/presentationml/2006/ole">
            <mc:AlternateContent xmlns:mc="http://schemas.openxmlformats.org/markup-compatibility/2006">
              <mc:Choice xmlns:v="urn:schemas-microsoft-com:vml" Requires="v">
                <p:oleObj spid="_x0000_s180363" name="Equation" r:id="rId5" imgW="1993900" imgH="914400" progId="Equation.DSMT4">
                  <p:embed/>
                </p:oleObj>
              </mc:Choice>
              <mc:Fallback>
                <p:oleObj name="Equation" r:id="rId5" imgW="1993900" imgH="914400" progId="Equation.DSMT4">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3" y="1785938"/>
                        <a:ext cx="28575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0" name="TextBox 8"/>
          <p:cNvSpPr txBox="1">
            <a:spLocks noChangeArrowheads="1"/>
          </p:cNvSpPr>
          <p:nvPr/>
        </p:nvSpPr>
        <p:spPr bwMode="auto">
          <a:xfrm>
            <a:off x="4000500" y="2286000"/>
            <a:ext cx="642938" cy="369888"/>
          </a:xfrm>
          <a:prstGeom prst="rect">
            <a:avLst/>
          </a:prstGeom>
          <a:noFill/>
          <a:ln w="9525">
            <a:noFill/>
            <a:miter lim="800000"/>
            <a:headEnd/>
            <a:tailEnd/>
          </a:ln>
        </p:spPr>
        <p:txBody>
          <a:bodyPr>
            <a:spAutoFit/>
          </a:bodyPr>
          <a:lstStyle/>
          <a:p>
            <a:r>
              <a:rPr lang="zh-CN" altLang="en-US"/>
              <a:t>所以</a:t>
            </a:r>
          </a:p>
        </p:txBody>
      </p:sp>
      <p:graphicFrame>
        <p:nvGraphicFramePr>
          <p:cNvPr id="180252" name="Object 28"/>
          <p:cNvGraphicFramePr>
            <a:graphicFrameLocks noChangeAspect="1"/>
          </p:cNvGraphicFramePr>
          <p:nvPr/>
        </p:nvGraphicFramePr>
        <p:xfrm>
          <a:off x="4786313" y="2143125"/>
          <a:ext cx="2965450" cy="676275"/>
        </p:xfrm>
        <a:graphic>
          <a:graphicData uri="http://schemas.openxmlformats.org/presentationml/2006/ole">
            <mc:AlternateContent xmlns:mc="http://schemas.openxmlformats.org/markup-compatibility/2006">
              <mc:Choice xmlns:v="urn:schemas-microsoft-com:vml" Requires="v">
                <p:oleObj spid="_x0000_s180364" name="Equation" r:id="rId7" imgW="2171700" imgH="495300" progId="Equation.DSMT4">
                  <p:embed/>
                </p:oleObj>
              </mc:Choice>
              <mc:Fallback>
                <p:oleObj name="Equation" r:id="rId7" imgW="2171700" imgH="495300" progId="Equation.DSMT4">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6313" y="2143125"/>
                        <a:ext cx="29654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1" name="TextBox 10"/>
          <p:cNvSpPr txBox="1">
            <a:spLocks noChangeArrowheads="1"/>
          </p:cNvSpPr>
          <p:nvPr/>
        </p:nvSpPr>
        <p:spPr bwMode="auto">
          <a:xfrm>
            <a:off x="571501" y="3214688"/>
            <a:ext cx="832148" cy="369887"/>
          </a:xfrm>
          <a:prstGeom prst="rect">
            <a:avLst/>
          </a:prstGeom>
          <a:noFill/>
          <a:ln w="9525">
            <a:noFill/>
            <a:miter lim="800000"/>
            <a:headEnd/>
            <a:tailEnd/>
          </a:ln>
        </p:spPr>
        <p:txBody>
          <a:bodyPr wrap="square">
            <a:spAutoFit/>
          </a:bodyPr>
          <a:lstStyle/>
          <a:p>
            <a:r>
              <a:rPr lang="zh-CN" altLang="en-US"/>
              <a:t>讨论：</a:t>
            </a:r>
          </a:p>
        </p:txBody>
      </p:sp>
      <p:sp>
        <p:nvSpPr>
          <p:cNvPr id="180262" name="TextBox 11"/>
          <p:cNvSpPr txBox="1">
            <a:spLocks noChangeArrowheads="1"/>
          </p:cNvSpPr>
          <p:nvPr/>
        </p:nvSpPr>
        <p:spPr bwMode="auto">
          <a:xfrm>
            <a:off x="642939" y="3786188"/>
            <a:ext cx="1480789" cy="369887"/>
          </a:xfrm>
          <a:prstGeom prst="rect">
            <a:avLst/>
          </a:prstGeom>
          <a:noFill/>
          <a:ln w="9525">
            <a:noFill/>
            <a:miter lim="800000"/>
            <a:headEnd/>
            <a:tailEnd/>
          </a:ln>
        </p:spPr>
        <p:txBody>
          <a:bodyPr wrap="square">
            <a:spAutoFit/>
          </a:bodyPr>
          <a:lstStyle/>
          <a:p>
            <a:r>
              <a:rPr lang="zh-CN" altLang="en-US" dirty="0"/>
              <a:t>（</a:t>
            </a:r>
            <a:r>
              <a:rPr lang="en-US" altLang="zh-CN" dirty="0"/>
              <a:t>1</a:t>
            </a:r>
            <a:r>
              <a:rPr lang="zh-CN" altLang="en-US" dirty="0"/>
              <a:t>）低频区</a:t>
            </a:r>
          </a:p>
        </p:txBody>
      </p:sp>
      <p:graphicFrame>
        <p:nvGraphicFramePr>
          <p:cNvPr id="180253" name="Object 29"/>
          <p:cNvGraphicFramePr>
            <a:graphicFrameLocks noChangeAspect="1"/>
          </p:cNvGraphicFramePr>
          <p:nvPr/>
        </p:nvGraphicFramePr>
        <p:xfrm>
          <a:off x="1214438" y="4214813"/>
          <a:ext cx="2646362" cy="431800"/>
        </p:xfrm>
        <a:graphic>
          <a:graphicData uri="http://schemas.openxmlformats.org/presentationml/2006/ole">
            <mc:AlternateContent xmlns:mc="http://schemas.openxmlformats.org/markup-compatibility/2006">
              <mc:Choice xmlns:v="urn:schemas-microsoft-com:vml" Requires="v">
                <p:oleObj spid="_x0000_s180365" name="Equation" r:id="rId9" imgW="1790700" imgH="292100" progId="Equation.DSMT4">
                  <p:embed/>
                </p:oleObj>
              </mc:Choice>
              <mc:Fallback>
                <p:oleObj name="Equation" r:id="rId9" imgW="1790700" imgH="292100" progId="Equation.DSMT4">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4438" y="4214813"/>
                        <a:ext cx="2646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3" name="TextBox 13"/>
          <p:cNvSpPr txBox="1">
            <a:spLocks noChangeArrowheads="1"/>
          </p:cNvSpPr>
          <p:nvPr/>
        </p:nvSpPr>
        <p:spPr bwMode="auto">
          <a:xfrm>
            <a:off x="3857625" y="4202113"/>
            <a:ext cx="1071563" cy="369887"/>
          </a:xfrm>
          <a:prstGeom prst="rect">
            <a:avLst/>
          </a:prstGeom>
          <a:noFill/>
          <a:ln w="9525">
            <a:noFill/>
            <a:miter lim="800000"/>
            <a:headEnd/>
            <a:tailEnd/>
          </a:ln>
        </p:spPr>
        <p:txBody>
          <a:bodyPr>
            <a:spAutoFit/>
          </a:bodyPr>
          <a:lstStyle/>
          <a:p>
            <a:r>
              <a:rPr lang="zh-CN" altLang="en-US" dirty="0"/>
              <a:t>所以</a:t>
            </a:r>
          </a:p>
        </p:txBody>
      </p:sp>
      <p:graphicFrame>
        <p:nvGraphicFramePr>
          <p:cNvPr id="180254" name="Object 30"/>
          <p:cNvGraphicFramePr>
            <a:graphicFrameLocks noChangeAspect="1"/>
          </p:cNvGraphicFramePr>
          <p:nvPr/>
        </p:nvGraphicFramePr>
        <p:xfrm>
          <a:off x="4429125" y="4214813"/>
          <a:ext cx="552450" cy="315912"/>
        </p:xfrm>
        <a:graphic>
          <a:graphicData uri="http://schemas.openxmlformats.org/presentationml/2006/ole">
            <mc:AlternateContent xmlns:mc="http://schemas.openxmlformats.org/markup-compatibility/2006">
              <mc:Choice xmlns:v="urn:schemas-microsoft-com:vml" Requires="v">
                <p:oleObj spid="_x0000_s180366" name="Equation" r:id="rId11" imgW="355292" imgH="203024" progId="Equation.DSMT4">
                  <p:embed/>
                </p:oleObj>
              </mc:Choice>
              <mc:Fallback>
                <p:oleObj name="Equation" r:id="rId11" imgW="355292" imgH="203024" progId="Equation.DSMT4">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9125" y="4214813"/>
                        <a:ext cx="552450"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4" name="TextBox 15"/>
          <p:cNvSpPr txBox="1">
            <a:spLocks noChangeArrowheads="1"/>
          </p:cNvSpPr>
          <p:nvPr/>
        </p:nvSpPr>
        <p:spPr bwMode="auto">
          <a:xfrm>
            <a:off x="642938" y="4643438"/>
            <a:ext cx="1500187" cy="369887"/>
          </a:xfrm>
          <a:prstGeom prst="rect">
            <a:avLst/>
          </a:prstGeom>
          <a:noFill/>
          <a:ln w="9525">
            <a:noFill/>
            <a:miter lim="800000"/>
            <a:headEnd/>
            <a:tailEnd/>
          </a:ln>
        </p:spPr>
        <p:txBody>
          <a:bodyPr>
            <a:spAutoFit/>
          </a:bodyPr>
          <a:lstStyle/>
          <a:p>
            <a:r>
              <a:rPr lang="zh-CN" altLang="en-US"/>
              <a:t>（</a:t>
            </a:r>
            <a:r>
              <a:rPr lang="en-US" altLang="zh-CN"/>
              <a:t>2</a:t>
            </a:r>
            <a:r>
              <a:rPr lang="zh-CN" altLang="en-US"/>
              <a:t>）高频区</a:t>
            </a:r>
          </a:p>
        </p:txBody>
      </p:sp>
      <p:graphicFrame>
        <p:nvGraphicFramePr>
          <p:cNvPr id="180255" name="Object 31"/>
          <p:cNvGraphicFramePr>
            <a:graphicFrameLocks noChangeAspect="1"/>
          </p:cNvGraphicFramePr>
          <p:nvPr/>
        </p:nvGraphicFramePr>
        <p:xfrm>
          <a:off x="1214438" y="4929188"/>
          <a:ext cx="3284537" cy="642937"/>
        </p:xfrm>
        <a:graphic>
          <a:graphicData uri="http://schemas.openxmlformats.org/presentationml/2006/ole">
            <mc:AlternateContent xmlns:mc="http://schemas.openxmlformats.org/markup-compatibility/2006">
              <mc:Choice xmlns:v="urn:schemas-microsoft-com:vml" Requires="v">
                <p:oleObj spid="_x0000_s180367" name="Equation" r:id="rId13" imgW="2400300" imgH="469900" progId="Equation.DSMT4">
                  <p:embed/>
                </p:oleObj>
              </mc:Choice>
              <mc:Fallback>
                <p:oleObj name="Equation" r:id="rId13" imgW="2400300" imgH="469900" progId="Equation.DSMT4">
                  <p:embed/>
                  <p:pic>
                    <p:nvPicPr>
                      <p:cNvPr id="0"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4438" y="4929188"/>
                        <a:ext cx="3284537"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5" name="TextBox 17"/>
          <p:cNvSpPr txBox="1">
            <a:spLocks noChangeArrowheads="1"/>
          </p:cNvSpPr>
          <p:nvPr/>
        </p:nvSpPr>
        <p:spPr bwMode="auto">
          <a:xfrm>
            <a:off x="4714875" y="5000625"/>
            <a:ext cx="1928813" cy="369888"/>
          </a:xfrm>
          <a:prstGeom prst="rect">
            <a:avLst/>
          </a:prstGeom>
          <a:noFill/>
          <a:ln w="9525">
            <a:noFill/>
            <a:miter lim="800000"/>
            <a:headEnd/>
            <a:tailEnd/>
          </a:ln>
        </p:spPr>
        <p:txBody>
          <a:bodyPr>
            <a:spAutoFit/>
          </a:bodyPr>
          <a:lstStyle/>
          <a:p>
            <a:r>
              <a:rPr lang="zh-CN" altLang="en-US"/>
              <a:t>所以</a:t>
            </a:r>
          </a:p>
        </p:txBody>
      </p:sp>
      <p:graphicFrame>
        <p:nvGraphicFramePr>
          <p:cNvPr id="180256" name="Object 32"/>
          <p:cNvGraphicFramePr>
            <a:graphicFrameLocks noChangeAspect="1"/>
          </p:cNvGraphicFramePr>
          <p:nvPr/>
        </p:nvGraphicFramePr>
        <p:xfrm>
          <a:off x="5384800" y="4857750"/>
          <a:ext cx="3116263" cy="642938"/>
        </p:xfrm>
        <a:graphic>
          <a:graphicData uri="http://schemas.openxmlformats.org/presentationml/2006/ole">
            <mc:AlternateContent xmlns:mc="http://schemas.openxmlformats.org/markup-compatibility/2006">
              <mc:Choice xmlns:v="urn:schemas-microsoft-com:vml" Requires="v">
                <p:oleObj spid="_x0000_s180368" name="Equation" r:id="rId15" imgW="2400300" imgH="495300" progId="Equation.DSMT4">
                  <p:embed/>
                </p:oleObj>
              </mc:Choice>
              <mc:Fallback>
                <p:oleObj name="Equation" r:id="rId15" imgW="2400300" imgH="495300" progId="Equation.DSMT4">
                  <p:embed/>
                  <p:pic>
                    <p:nvPicPr>
                      <p:cNvPr id="0" name="Picture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84800" y="4857750"/>
                        <a:ext cx="3116263"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257" name="Object 33"/>
          <p:cNvGraphicFramePr>
            <a:graphicFrameLocks noChangeAspect="1"/>
          </p:cNvGraphicFramePr>
          <p:nvPr/>
        </p:nvGraphicFramePr>
        <p:xfrm>
          <a:off x="1785938" y="5572125"/>
          <a:ext cx="730250" cy="417513"/>
        </p:xfrm>
        <a:graphic>
          <a:graphicData uri="http://schemas.openxmlformats.org/presentationml/2006/ole">
            <mc:AlternateContent xmlns:mc="http://schemas.openxmlformats.org/markup-compatibility/2006">
              <mc:Choice xmlns:v="urn:schemas-microsoft-com:vml" Requires="v">
                <p:oleObj spid="_x0000_s180369" name="Equation" r:id="rId17" imgW="355292" imgH="203024" progId="Equation.DSMT4">
                  <p:embed/>
                </p:oleObj>
              </mc:Choice>
              <mc:Fallback>
                <p:oleObj name="Equation" r:id="rId17" imgW="355292" imgH="203024" progId="Equation.DSMT4">
                  <p:embed/>
                  <p:pic>
                    <p:nvPicPr>
                      <p:cNvPr id="0" name="Picture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85938" y="5572125"/>
                        <a:ext cx="73025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6" name="TextBox 20"/>
          <p:cNvSpPr txBox="1">
            <a:spLocks noChangeArrowheads="1"/>
          </p:cNvSpPr>
          <p:nvPr/>
        </p:nvSpPr>
        <p:spPr bwMode="auto">
          <a:xfrm>
            <a:off x="1214438" y="5643563"/>
            <a:ext cx="714375" cy="369887"/>
          </a:xfrm>
          <a:prstGeom prst="rect">
            <a:avLst/>
          </a:prstGeom>
          <a:noFill/>
          <a:ln w="9525">
            <a:noFill/>
            <a:miter lim="800000"/>
            <a:headEnd/>
            <a:tailEnd/>
          </a:ln>
        </p:spPr>
        <p:txBody>
          <a:bodyPr>
            <a:spAutoFit/>
          </a:bodyPr>
          <a:lstStyle/>
          <a:p>
            <a:r>
              <a:rPr lang="zh-CN" altLang="en-US"/>
              <a:t>所以</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75"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81276" name="TextBox 5"/>
          <p:cNvSpPr txBox="1">
            <a:spLocks noChangeArrowheads="1"/>
          </p:cNvSpPr>
          <p:nvPr/>
        </p:nvSpPr>
        <p:spPr bwMode="auto">
          <a:xfrm>
            <a:off x="500063" y="1262063"/>
            <a:ext cx="3000375" cy="523875"/>
          </a:xfrm>
          <a:prstGeom prst="rect">
            <a:avLst/>
          </a:prstGeom>
          <a:noFill/>
          <a:ln w="9525">
            <a:noFill/>
            <a:miter lim="800000"/>
            <a:headEnd/>
            <a:tailEnd/>
          </a:ln>
        </p:spPr>
        <p:txBody>
          <a:bodyPr>
            <a:spAutoFit/>
          </a:bodyPr>
          <a:lstStyle/>
          <a:p>
            <a:r>
              <a:rPr lang="en-US" altLang="zh-CN" sz="2800"/>
              <a:t>3. </a:t>
            </a:r>
            <a:r>
              <a:rPr lang="zh-CN" altLang="en-US" sz="2800"/>
              <a:t>时间常数</a:t>
            </a:r>
          </a:p>
        </p:txBody>
      </p:sp>
      <p:sp>
        <p:nvSpPr>
          <p:cNvPr id="181277" name="TextBox 6"/>
          <p:cNvSpPr txBox="1">
            <a:spLocks noChangeArrowheads="1"/>
          </p:cNvSpPr>
          <p:nvPr/>
        </p:nvSpPr>
        <p:spPr bwMode="auto">
          <a:xfrm>
            <a:off x="1143000" y="1857375"/>
            <a:ext cx="6000750" cy="646113"/>
          </a:xfrm>
          <a:prstGeom prst="rect">
            <a:avLst/>
          </a:prstGeom>
          <a:noFill/>
          <a:ln w="9525">
            <a:noFill/>
            <a:miter lim="800000"/>
            <a:headEnd/>
            <a:tailEnd/>
          </a:ln>
        </p:spPr>
        <p:txBody>
          <a:bodyPr>
            <a:spAutoFit/>
          </a:bodyPr>
          <a:lstStyle/>
          <a:p>
            <a:r>
              <a:rPr lang="zh-CN" altLang="en-US"/>
              <a:t>此等效电路的时间常数   </a:t>
            </a:r>
            <a:r>
              <a:rPr lang="en-US"/>
              <a:t> </a:t>
            </a:r>
            <a:r>
              <a:rPr lang="zh-CN" altLang="en-US"/>
              <a:t>也同样等于</a:t>
            </a:r>
            <a:r>
              <a:rPr lang="en-US"/>
              <a:t>    </a:t>
            </a:r>
            <a:r>
              <a:rPr lang="zh-CN" altLang="en-US"/>
              <a:t>和 </a:t>
            </a:r>
            <a:r>
              <a:rPr lang="en-US"/>
              <a:t>    </a:t>
            </a:r>
            <a:r>
              <a:rPr lang="zh-CN" altLang="en-US"/>
              <a:t>的乘积。</a:t>
            </a:r>
          </a:p>
          <a:p>
            <a:endParaRPr lang="zh-CN" altLang="en-US"/>
          </a:p>
        </p:txBody>
      </p:sp>
      <p:graphicFrame>
        <p:nvGraphicFramePr>
          <p:cNvPr id="181269" name="Object 21"/>
          <p:cNvGraphicFramePr>
            <a:graphicFrameLocks noChangeAspect="1"/>
          </p:cNvGraphicFramePr>
          <p:nvPr/>
        </p:nvGraphicFramePr>
        <p:xfrm>
          <a:off x="3516313" y="1838325"/>
          <a:ext cx="341312" cy="376238"/>
        </p:xfrm>
        <a:graphic>
          <a:graphicData uri="http://schemas.openxmlformats.org/presentationml/2006/ole">
            <mc:AlternateContent xmlns:mc="http://schemas.openxmlformats.org/markup-compatibility/2006">
              <mc:Choice xmlns:v="urn:schemas-microsoft-com:vml" Requires="v">
                <p:oleObj spid="_x0000_s181347" name="Equation" r:id="rId3" imgW="126835" imgH="139518" progId="Equation.DSMT4">
                  <p:embed/>
                </p:oleObj>
              </mc:Choice>
              <mc:Fallback>
                <p:oleObj name="Equation" r:id="rId3" imgW="126835" imgH="139518" progId="Equation.DSMT4">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313" y="1838325"/>
                        <a:ext cx="341312"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0" name="Object 22"/>
          <p:cNvGraphicFramePr>
            <a:graphicFrameLocks noChangeAspect="1"/>
          </p:cNvGraphicFramePr>
          <p:nvPr/>
        </p:nvGraphicFramePr>
        <p:xfrm>
          <a:off x="4857750" y="1857375"/>
          <a:ext cx="322263" cy="341313"/>
        </p:xfrm>
        <a:graphic>
          <a:graphicData uri="http://schemas.openxmlformats.org/presentationml/2006/ole">
            <mc:AlternateContent xmlns:mc="http://schemas.openxmlformats.org/markup-compatibility/2006">
              <mc:Choice xmlns:v="urn:schemas-microsoft-com:vml" Requires="v">
                <p:oleObj spid="_x0000_s181348" name="Equation" r:id="rId5" imgW="215806" imgH="228501" progId="Equation.DSMT4">
                  <p:embed/>
                </p:oleObj>
              </mc:Choice>
              <mc:Fallback>
                <p:oleObj name="Equation" r:id="rId5" imgW="215806" imgH="228501" progId="Equation.DSMT4">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0" y="1857375"/>
                        <a:ext cx="322263"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1" name="Object 23"/>
          <p:cNvGraphicFramePr>
            <a:graphicFrameLocks noChangeAspect="1"/>
          </p:cNvGraphicFramePr>
          <p:nvPr/>
        </p:nvGraphicFramePr>
        <p:xfrm>
          <a:off x="5399088" y="1858963"/>
          <a:ext cx="315912" cy="355600"/>
        </p:xfrm>
        <a:graphic>
          <a:graphicData uri="http://schemas.openxmlformats.org/presentationml/2006/ole">
            <mc:AlternateContent xmlns:mc="http://schemas.openxmlformats.org/markup-compatibility/2006">
              <mc:Choice xmlns:v="urn:schemas-microsoft-com:vml" Requires="v">
                <p:oleObj spid="_x0000_s181349" name="Equation" r:id="rId7" imgW="203112" imgH="228501" progId="Equation.DSMT4">
                  <p:embed/>
                </p:oleObj>
              </mc:Choice>
              <mc:Fallback>
                <p:oleObj name="Equation" r:id="rId7" imgW="203112" imgH="228501" progId="Equation.DSMT4">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9088" y="1858963"/>
                        <a:ext cx="31591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2" name="Object 24"/>
          <p:cNvGraphicFramePr>
            <a:graphicFrameLocks noChangeAspect="1"/>
          </p:cNvGraphicFramePr>
          <p:nvPr/>
        </p:nvGraphicFramePr>
        <p:xfrm>
          <a:off x="2428875" y="2357438"/>
          <a:ext cx="1762125" cy="728662"/>
        </p:xfrm>
        <a:graphic>
          <a:graphicData uri="http://schemas.openxmlformats.org/presentationml/2006/ole">
            <mc:AlternateContent xmlns:mc="http://schemas.openxmlformats.org/markup-compatibility/2006">
              <mc:Choice xmlns:v="urn:schemas-microsoft-com:vml" Requires="v">
                <p:oleObj spid="_x0000_s181350" name="Equation" r:id="rId9" imgW="952087" imgH="393529" progId="Equation.DSMT4">
                  <p:embed/>
                </p:oleObj>
              </mc:Choice>
              <mc:Fallback>
                <p:oleObj name="Equation" r:id="rId9" imgW="952087" imgH="393529" progId="Equation.DSMT4">
                  <p:embed/>
                  <p:pic>
                    <p:nvPicPr>
                      <p:cNvPr id="0"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875" y="2357438"/>
                        <a:ext cx="1762125"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78" name="TextBox 12"/>
          <p:cNvSpPr txBox="1">
            <a:spLocks noChangeArrowheads="1"/>
          </p:cNvSpPr>
          <p:nvPr/>
        </p:nvSpPr>
        <p:spPr bwMode="auto">
          <a:xfrm>
            <a:off x="1357313" y="3643313"/>
            <a:ext cx="5143500" cy="646112"/>
          </a:xfrm>
          <a:prstGeom prst="rect">
            <a:avLst/>
          </a:prstGeom>
          <a:noFill/>
          <a:ln w="9525">
            <a:noFill/>
            <a:miter lim="800000"/>
            <a:headEnd/>
            <a:tailEnd/>
          </a:ln>
        </p:spPr>
        <p:txBody>
          <a:bodyPr>
            <a:spAutoFit/>
          </a:bodyPr>
          <a:lstStyle/>
          <a:p>
            <a:r>
              <a:rPr lang="zh-CN" altLang="en-US"/>
              <a:t>由</a:t>
            </a:r>
            <a:r>
              <a:rPr lang="en-US"/>
              <a:t>     </a:t>
            </a:r>
            <a:r>
              <a:rPr lang="zh-CN" altLang="en-US"/>
              <a:t>和</a:t>
            </a:r>
            <a:r>
              <a:rPr lang="en-US"/>
              <a:t>     </a:t>
            </a:r>
            <a:r>
              <a:rPr lang="zh-CN" altLang="en-US"/>
              <a:t>也可以求得双电层电容。</a:t>
            </a:r>
          </a:p>
          <a:p>
            <a:endParaRPr lang="zh-CN" altLang="en-US"/>
          </a:p>
        </p:txBody>
      </p:sp>
      <p:graphicFrame>
        <p:nvGraphicFramePr>
          <p:cNvPr id="181273" name="Object 25"/>
          <p:cNvGraphicFramePr>
            <a:graphicFrameLocks noChangeAspect="1"/>
          </p:cNvGraphicFramePr>
          <p:nvPr/>
        </p:nvGraphicFramePr>
        <p:xfrm>
          <a:off x="1643063" y="3643313"/>
          <a:ext cx="309562" cy="330200"/>
        </p:xfrm>
        <a:graphic>
          <a:graphicData uri="http://schemas.openxmlformats.org/presentationml/2006/ole">
            <mc:AlternateContent xmlns:mc="http://schemas.openxmlformats.org/markup-compatibility/2006">
              <mc:Choice xmlns:v="urn:schemas-microsoft-com:vml" Requires="v">
                <p:oleObj spid="_x0000_s181351" name="Equation" r:id="rId11" imgW="190417" imgH="203112" progId="Equation.DSMT4">
                  <p:embed/>
                </p:oleObj>
              </mc:Choice>
              <mc:Fallback>
                <p:oleObj name="Equation" r:id="rId11" imgW="190417" imgH="203112" progId="Equation.DSMT4">
                  <p:embed/>
                  <p:pic>
                    <p:nvPicPr>
                      <p:cNvPr id="0"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3063" y="3643313"/>
                        <a:ext cx="309562"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4" name="Object 26"/>
          <p:cNvGraphicFramePr>
            <a:graphicFrameLocks noChangeAspect="1"/>
          </p:cNvGraphicFramePr>
          <p:nvPr/>
        </p:nvGraphicFramePr>
        <p:xfrm>
          <a:off x="2143125" y="3643313"/>
          <a:ext cx="393700" cy="417512"/>
        </p:xfrm>
        <a:graphic>
          <a:graphicData uri="http://schemas.openxmlformats.org/presentationml/2006/ole">
            <mc:AlternateContent xmlns:mc="http://schemas.openxmlformats.org/markup-compatibility/2006">
              <mc:Choice xmlns:v="urn:schemas-microsoft-com:vml" Requires="v">
                <p:oleObj spid="_x0000_s181352" name="Equation" r:id="rId13" imgW="215806" imgH="228501" progId="Equation.DSMT4">
                  <p:embed/>
                </p:oleObj>
              </mc:Choice>
              <mc:Fallback>
                <p:oleObj name="Equation" r:id="rId13" imgW="215806" imgH="228501" progId="Equation.DSMT4">
                  <p:embed/>
                  <p:pic>
                    <p:nvPicPr>
                      <p:cNvPr id="0"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3125" y="3643313"/>
                        <a:ext cx="3937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182279" name="TextBox 7"/>
          <p:cNvSpPr txBox="1">
            <a:spLocks noChangeArrowheads="1"/>
          </p:cNvSpPr>
          <p:nvPr/>
        </p:nvSpPr>
        <p:spPr bwMode="auto">
          <a:xfrm>
            <a:off x="500063" y="1571625"/>
            <a:ext cx="8072437" cy="923925"/>
          </a:xfrm>
          <a:prstGeom prst="rect">
            <a:avLst/>
          </a:prstGeom>
          <a:noFill/>
          <a:ln w="9525">
            <a:noFill/>
            <a:miter lim="800000"/>
            <a:headEnd/>
            <a:tailEnd/>
          </a:ln>
        </p:spPr>
        <p:txBody>
          <a:bodyPr>
            <a:spAutoFit/>
          </a:bodyPr>
          <a:lstStyle/>
          <a:p>
            <a:r>
              <a:rPr lang="zh-CN" altLang="en-US"/>
              <a:t>        当电化学极化和浓差极化同时存在时，电极的总阻抗由电化学极化阻抗和浓差极化阻抗串联组成，即</a:t>
            </a:r>
          </a:p>
          <a:p>
            <a:endParaRPr lang="zh-CN" altLang="en-US"/>
          </a:p>
        </p:txBody>
      </p:sp>
      <p:graphicFrame>
        <p:nvGraphicFramePr>
          <p:cNvPr id="182277" name="Object 5"/>
          <p:cNvGraphicFramePr>
            <a:graphicFrameLocks noChangeAspect="1"/>
          </p:cNvGraphicFramePr>
          <p:nvPr/>
        </p:nvGraphicFramePr>
        <p:xfrm>
          <a:off x="2928938" y="2286000"/>
          <a:ext cx="1311275" cy="400050"/>
        </p:xfrm>
        <a:graphic>
          <a:graphicData uri="http://schemas.openxmlformats.org/presentationml/2006/ole">
            <mc:AlternateContent xmlns:mc="http://schemas.openxmlformats.org/markup-compatibility/2006">
              <mc:Choice xmlns:v="urn:schemas-microsoft-com:vml" Requires="v">
                <p:oleObj spid="_x0000_s182291" name="Equation" r:id="rId3" imgW="749300" imgH="228600" progId="Equation.DSMT4">
                  <p:embed/>
                </p:oleObj>
              </mc:Choice>
              <mc:Fallback>
                <p:oleObj name="Equation" r:id="rId3" imgW="749300" imgH="2286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2286000"/>
                        <a:ext cx="1311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2280" name="组合 42"/>
          <p:cNvGrpSpPr>
            <a:grpSpLocks/>
          </p:cNvGrpSpPr>
          <p:nvPr/>
        </p:nvGrpSpPr>
        <p:grpSpPr bwMode="auto">
          <a:xfrm>
            <a:off x="1907704" y="3645024"/>
            <a:ext cx="5357813" cy="1928812"/>
            <a:chOff x="1428728" y="2714620"/>
            <a:chExt cx="5357850" cy="1928826"/>
          </a:xfrm>
        </p:grpSpPr>
        <p:sp>
          <p:nvSpPr>
            <p:cNvPr id="182282" name="TextBox 35"/>
            <p:cNvSpPr txBox="1">
              <a:spLocks noChangeArrowheads="1"/>
            </p:cNvSpPr>
            <p:nvPr/>
          </p:nvSpPr>
          <p:spPr bwMode="auto">
            <a:xfrm>
              <a:off x="4500562" y="2714620"/>
              <a:ext cx="1000132" cy="369332"/>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grpSp>
          <p:nvGrpSpPr>
            <p:cNvPr id="182283" name="组合 41"/>
            <p:cNvGrpSpPr>
              <a:grpSpLocks/>
            </p:cNvGrpSpPr>
            <p:nvPr/>
          </p:nvGrpSpPr>
          <p:grpSpPr bwMode="auto">
            <a:xfrm>
              <a:off x="1428728" y="3059668"/>
              <a:ext cx="5357850" cy="1583778"/>
              <a:chOff x="1428728" y="3071810"/>
              <a:chExt cx="5357850" cy="1583778"/>
            </a:xfrm>
          </p:grpSpPr>
          <p:grpSp>
            <p:nvGrpSpPr>
              <p:cNvPr id="182284" name="组合 33"/>
              <p:cNvGrpSpPr>
                <a:grpSpLocks/>
              </p:cNvGrpSpPr>
              <p:nvPr/>
            </p:nvGrpSpPr>
            <p:grpSpPr bwMode="auto">
              <a:xfrm>
                <a:off x="1571604" y="3071810"/>
                <a:ext cx="5072098" cy="1214446"/>
                <a:chOff x="1785918" y="3429000"/>
                <a:chExt cx="5072098" cy="1214446"/>
              </a:xfrm>
            </p:grpSpPr>
            <p:cxnSp>
              <p:nvCxnSpPr>
                <p:cNvPr id="11" name="直接连接符 10"/>
                <p:cNvCxnSpPr/>
                <p:nvPr/>
              </p:nvCxnSpPr>
              <p:spPr>
                <a:xfrm>
                  <a:off x="3000364" y="4069796"/>
                  <a:ext cx="50006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071803" y="4071383"/>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00430" y="3642756"/>
                  <a:ext cx="135732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500430" y="4500012"/>
                  <a:ext cx="42862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4679951" y="3606243"/>
                  <a:ext cx="35719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4822827" y="3606243"/>
                  <a:ext cx="35719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00628" y="3642756"/>
                  <a:ext cx="114300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5714214" y="4070590"/>
                  <a:ext cx="85725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571736" y="399994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0" name="直接连接符 19"/>
                <p:cNvCxnSpPr/>
                <p:nvPr/>
              </p:nvCxnSpPr>
              <p:spPr>
                <a:xfrm>
                  <a:off x="4357686" y="4500012"/>
                  <a:ext cx="28575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43636" y="4071384"/>
                  <a:ext cx="571504"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9" idx="1"/>
                </p:cNvCxnSpPr>
                <p:nvPr/>
              </p:nvCxnSpPr>
              <p:spPr>
                <a:xfrm rot="10800000">
                  <a:off x="1928794" y="4071384"/>
                  <a:ext cx="642942" cy="1587"/>
                </a:xfrm>
                <a:prstGeom prst="line">
                  <a:avLst/>
                </a:prstGeom>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785918" y="3999946"/>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4" name="椭圆 23"/>
                <p:cNvSpPr/>
                <p:nvPr/>
              </p:nvSpPr>
              <p:spPr>
                <a:xfrm>
                  <a:off x="6715140" y="3999946"/>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5" name="矩形 24"/>
                <p:cNvSpPr/>
                <p:nvPr/>
              </p:nvSpPr>
              <p:spPr>
                <a:xfrm>
                  <a:off x="3929058" y="4428574"/>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p:cNvSpPr/>
                <p:nvPr/>
              </p:nvSpPr>
              <p:spPr>
                <a:xfrm>
                  <a:off x="4643438" y="4428574"/>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8" name="直接连接符 27"/>
                <p:cNvCxnSpPr/>
                <p:nvPr/>
              </p:nvCxnSpPr>
              <p:spPr>
                <a:xfrm>
                  <a:off x="5072066" y="4500012"/>
                  <a:ext cx="28575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5180016" y="446349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5322892" y="446349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500694" y="4500012"/>
                  <a:ext cx="642942"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2285" name="TextBox 34"/>
              <p:cNvSpPr txBox="1">
                <a:spLocks noChangeArrowheads="1"/>
              </p:cNvSpPr>
              <p:nvPr/>
            </p:nvSpPr>
            <p:spPr bwMode="auto">
              <a:xfrm>
                <a:off x="2357422" y="3214686"/>
                <a:ext cx="928694" cy="369332"/>
              </a:xfrm>
              <a:prstGeom prst="rect">
                <a:avLst/>
              </a:prstGeom>
              <a:noFill/>
              <a:ln w="9525">
                <a:noFill/>
                <a:miter lim="800000"/>
                <a:headEnd/>
                <a:tailEnd/>
              </a:ln>
            </p:spPr>
            <p:txBody>
              <a:bodyPr>
                <a:spAutoFit/>
              </a:bodyPr>
              <a:lstStyle/>
              <a:p>
                <a:r>
                  <a:rPr lang="en-US" altLang="zh-CN"/>
                  <a:t>R</a:t>
                </a:r>
                <a:r>
                  <a:rPr lang="en-US" altLang="zh-CN" baseline="-25000"/>
                  <a:t>L</a:t>
                </a:r>
                <a:endParaRPr lang="zh-CN" altLang="en-US" baseline="-25000"/>
              </a:p>
            </p:txBody>
          </p:sp>
          <p:sp>
            <p:nvSpPr>
              <p:cNvPr id="182286" name="TextBox 36"/>
              <p:cNvSpPr txBox="1">
                <a:spLocks noChangeArrowheads="1"/>
              </p:cNvSpPr>
              <p:nvPr/>
            </p:nvSpPr>
            <p:spPr bwMode="auto">
              <a:xfrm>
                <a:off x="3714744" y="4286256"/>
                <a:ext cx="785818" cy="369332"/>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82287" name="TextBox 37"/>
              <p:cNvSpPr txBox="1">
                <a:spLocks noChangeArrowheads="1"/>
              </p:cNvSpPr>
              <p:nvPr/>
            </p:nvSpPr>
            <p:spPr bwMode="auto">
              <a:xfrm>
                <a:off x="4429124" y="4286256"/>
                <a:ext cx="1000132" cy="369332"/>
              </a:xfrm>
              <a:prstGeom prst="rect">
                <a:avLst/>
              </a:prstGeom>
              <a:noFill/>
              <a:ln w="9525">
                <a:noFill/>
                <a:miter lim="800000"/>
                <a:headEnd/>
                <a:tailEnd/>
              </a:ln>
            </p:spPr>
            <p:txBody>
              <a:bodyPr>
                <a:spAutoFit/>
              </a:bodyPr>
              <a:lstStyle/>
              <a:p>
                <a:r>
                  <a:rPr lang="en-US" altLang="zh-CN"/>
                  <a:t>R</a:t>
                </a:r>
                <a:r>
                  <a:rPr lang="en-US" altLang="zh-CN" baseline="-25000"/>
                  <a:t>w</a:t>
                </a:r>
                <a:endParaRPr lang="zh-CN" altLang="en-US" baseline="-25000"/>
              </a:p>
            </p:txBody>
          </p:sp>
          <p:sp>
            <p:nvSpPr>
              <p:cNvPr id="182288" name="TextBox 38"/>
              <p:cNvSpPr txBox="1">
                <a:spLocks noChangeArrowheads="1"/>
              </p:cNvSpPr>
              <p:nvPr/>
            </p:nvSpPr>
            <p:spPr bwMode="auto">
              <a:xfrm>
                <a:off x="5000628" y="4286256"/>
                <a:ext cx="1357322" cy="369332"/>
              </a:xfrm>
              <a:prstGeom prst="rect">
                <a:avLst/>
              </a:prstGeom>
              <a:noFill/>
              <a:ln w="9525">
                <a:noFill/>
                <a:miter lim="800000"/>
                <a:headEnd/>
                <a:tailEnd/>
              </a:ln>
            </p:spPr>
            <p:txBody>
              <a:bodyPr>
                <a:spAutoFit/>
              </a:bodyPr>
              <a:lstStyle/>
              <a:p>
                <a:r>
                  <a:rPr lang="en-US" altLang="zh-CN"/>
                  <a:t>C</a:t>
                </a:r>
                <a:r>
                  <a:rPr lang="en-US" altLang="zh-CN" baseline="-25000"/>
                  <a:t>w</a:t>
                </a:r>
                <a:endParaRPr lang="zh-CN" altLang="en-US" baseline="-25000"/>
              </a:p>
            </p:txBody>
          </p:sp>
          <p:sp>
            <p:nvSpPr>
              <p:cNvPr id="182289" name="TextBox 39"/>
              <p:cNvSpPr txBox="1">
                <a:spLocks noChangeArrowheads="1"/>
              </p:cNvSpPr>
              <p:nvPr/>
            </p:nvSpPr>
            <p:spPr bwMode="auto">
              <a:xfrm>
                <a:off x="1428728" y="3857628"/>
                <a:ext cx="428628" cy="523220"/>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82290" name="TextBox 40"/>
              <p:cNvSpPr txBox="1">
                <a:spLocks noChangeArrowheads="1"/>
              </p:cNvSpPr>
              <p:nvPr/>
            </p:nvSpPr>
            <p:spPr bwMode="auto">
              <a:xfrm>
                <a:off x="6357950" y="3834474"/>
                <a:ext cx="428628" cy="523220"/>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grpSp>
      </p:grpSp>
      <p:sp>
        <p:nvSpPr>
          <p:cNvPr id="182281" name="TextBox 43"/>
          <p:cNvSpPr txBox="1">
            <a:spLocks noChangeArrowheads="1"/>
          </p:cNvSpPr>
          <p:nvPr/>
        </p:nvSpPr>
        <p:spPr bwMode="auto">
          <a:xfrm>
            <a:off x="714375" y="2928938"/>
            <a:ext cx="2143125" cy="523875"/>
          </a:xfrm>
          <a:prstGeom prst="rect">
            <a:avLst/>
          </a:prstGeom>
          <a:noFill/>
          <a:ln w="9525">
            <a:noFill/>
            <a:miter lim="800000"/>
            <a:headEnd/>
            <a:tailEnd/>
          </a:ln>
        </p:spPr>
        <p:txBody>
          <a:bodyPr>
            <a:spAutoFit/>
          </a:bodyPr>
          <a:lstStyle/>
          <a:p>
            <a:r>
              <a:rPr lang="zh-CN" altLang="en-US" sz="2800" b="1"/>
              <a:t>等效电路</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2"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184343" name="TextBox 5"/>
          <p:cNvSpPr txBox="1">
            <a:spLocks noChangeArrowheads="1"/>
          </p:cNvSpPr>
          <p:nvPr/>
        </p:nvSpPr>
        <p:spPr bwMode="auto">
          <a:xfrm>
            <a:off x="642938" y="1500188"/>
            <a:ext cx="3571875" cy="369887"/>
          </a:xfrm>
          <a:prstGeom prst="rect">
            <a:avLst/>
          </a:prstGeom>
          <a:noFill/>
          <a:ln w="9525">
            <a:noFill/>
            <a:miter lim="800000"/>
            <a:headEnd/>
            <a:tailEnd/>
          </a:ln>
        </p:spPr>
        <p:txBody>
          <a:bodyPr>
            <a:spAutoFit/>
          </a:bodyPr>
          <a:lstStyle/>
          <a:p>
            <a:r>
              <a:rPr lang="zh-CN" altLang="en-US"/>
              <a:t>等效电路总阻抗：</a:t>
            </a:r>
          </a:p>
        </p:txBody>
      </p:sp>
      <p:graphicFrame>
        <p:nvGraphicFramePr>
          <p:cNvPr id="184337" name="Object 17"/>
          <p:cNvGraphicFramePr>
            <a:graphicFrameLocks noChangeAspect="1"/>
          </p:cNvGraphicFramePr>
          <p:nvPr>
            <p:extLst>
              <p:ext uri="{D42A27DB-BD31-4B8C-83A1-F6EECF244321}">
                <p14:modId xmlns:p14="http://schemas.microsoft.com/office/powerpoint/2010/main" val="888579285"/>
              </p:ext>
            </p:extLst>
          </p:nvPr>
        </p:nvGraphicFramePr>
        <p:xfrm>
          <a:off x="1043608" y="1844824"/>
          <a:ext cx="6072187" cy="1458912"/>
        </p:xfrm>
        <a:graphic>
          <a:graphicData uri="http://schemas.openxmlformats.org/presentationml/2006/ole">
            <mc:AlternateContent xmlns:mc="http://schemas.openxmlformats.org/markup-compatibility/2006">
              <mc:Choice xmlns:v="urn:schemas-microsoft-com:vml" Requires="v">
                <p:oleObj spid="_x0000_s184407" name="Equation" r:id="rId3" imgW="4279900" imgH="1028700" progId="Equation.DSMT4">
                  <p:embed/>
                </p:oleObj>
              </mc:Choice>
              <mc:Fallback>
                <p:oleObj name="Equation" r:id="rId3" imgW="4279900" imgH="10287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844824"/>
                        <a:ext cx="6072187"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8" name="Object 18"/>
          <p:cNvGraphicFramePr>
            <a:graphicFrameLocks noChangeAspect="1"/>
          </p:cNvGraphicFramePr>
          <p:nvPr/>
        </p:nvGraphicFramePr>
        <p:xfrm>
          <a:off x="1285875" y="3214688"/>
          <a:ext cx="4335463" cy="1071562"/>
        </p:xfrm>
        <a:graphic>
          <a:graphicData uri="http://schemas.openxmlformats.org/presentationml/2006/ole">
            <mc:AlternateContent xmlns:mc="http://schemas.openxmlformats.org/markup-compatibility/2006">
              <mc:Choice xmlns:v="urn:schemas-microsoft-com:vml" Requires="v">
                <p:oleObj spid="_x0000_s184408" name="Equation" r:id="rId5" imgW="3390900" imgH="838200" progId="Equation.DSMT4">
                  <p:embed/>
                </p:oleObj>
              </mc:Choice>
              <mc:Fallback>
                <p:oleObj name="Equation" r:id="rId5" imgW="3390900" imgH="8382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3214688"/>
                        <a:ext cx="4335463"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9" name="Object 19"/>
          <p:cNvGraphicFramePr>
            <a:graphicFrameLocks noChangeAspect="1"/>
          </p:cNvGraphicFramePr>
          <p:nvPr/>
        </p:nvGraphicFramePr>
        <p:xfrm>
          <a:off x="1285875" y="4429125"/>
          <a:ext cx="3857625" cy="954088"/>
        </p:xfrm>
        <a:graphic>
          <a:graphicData uri="http://schemas.openxmlformats.org/presentationml/2006/ole">
            <mc:AlternateContent xmlns:mc="http://schemas.openxmlformats.org/markup-compatibility/2006">
              <mc:Choice xmlns:v="urn:schemas-microsoft-com:vml" Requires="v">
                <p:oleObj spid="_x0000_s184409" name="Equation" r:id="rId7" imgW="3390900" imgH="838200" progId="Equation.DSMT4">
                  <p:embed/>
                </p:oleObj>
              </mc:Choice>
              <mc:Fallback>
                <p:oleObj name="Equation" r:id="rId7" imgW="3390900" imgH="838200"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4429125"/>
                        <a:ext cx="385762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44" name="TextBox 9"/>
          <p:cNvSpPr txBox="1">
            <a:spLocks noChangeArrowheads="1"/>
          </p:cNvSpPr>
          <p:nvPr/>
        </p:nvSpPr>
        <p:spPr bwMode="auto">
          <a:xfrm>
            <a:off x="714375" y="5572125"/>
            <a:ext cx="1571625" cy="369888"/>
          </a:xfrm>
          <a:prstGeom prst="rect">
            <a:avLst/>
          </a:prstGeom>
          <a:noFill/>
          <a:ln w="9525">
            <a:noFill/>
            <a:miter lim="800000"/>
            <a:headEnd/>
            <a:tailEnd/>
          </a:ln>
        </p:spPr>
        <p:txBody>
          <a:bodyPr>
            <a:spAutoFit/>
          </a:bodyPr>
          <a:lstStyle/>
          <a:p>
            <a:r>
              <a:rPr lang="zh-CN" altLang="en-US"/>
              <a:t>实部</a:t>
            </a:r>
          </a:p>
        </p:txBody>
      </p:sp>
      <p:graphicFrame>
        <p:nvGraphicFramePr>
          <p:cNvPr id="184340" name="Object 20"/>
          <p:cNvGraphicFramePr>
            <a:graphicFrameLocks noChangeAspect="1"/>
          </p:cNvGraphicFramePr>
          <p:nvPr/>
        </p:nvGraphicFramePr>
        <p:xfrm>
          <a:off x="1357313" y="5857875"/>
          <a:ext cx="3143250" cy="809625"/>
        </p:xfrm>
        <a:graphic>
          <a:graphicData uri="http://schemas.openxmlformats.org/presentationml/2006/ole">
            <mc:AlternateContent xmlns:mc="http://schemas.openxmlformats.org/markup-compatibility/2006">
              <mc:Choice xmlns:v="urn:schemas-microsoft-com:vml" Requires="v">
                <p:oleObj spid="_x0000_s184410" name="Equation" r:id="rId8" imgW="2514600" imgH="647700" progId="Equation.DSMT4">
                  <p:embed/>
                </p:oleObj>
              </mc:Choice>
              <mc:Fallback>
                <p:oleObj name="Equation" r:id="rId8" imgW="2514600" imgH="647700" progId="Equation.DSMT4">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7313" y="5857875"/>
                        <a:ext cx="31432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45" name="TextBox 11"/>
          <p:cNvSpPr txBox="1">
            <a:spLocks noChangeArrowheads="1"/>
          </p:cNvSpPr>
          <p:nvPr/>
        </p:nvSpPr>
        <p:spPr bwMode="auto">
          <a:xfrm>
            <a:off x="4929188" y="5643563"/>
            <a:ext cx="1214437" cy="369887"/>
          </a:xfrm>
          <a:prstGeom prst="rect">
            <a:avLst/>
          </a:prstGeom>
          <a:noFill/>
          <a:ln w="9525">
            <a:noFill/>
            <a:miter lim="800000"/>
            <a:headEnd/>
            <a:tailEnd/>
          </a:ln>
        </p:spPr>
        <p:txBody>
          <a:bodyPr>
            <a:spAutoFit/>
          </a:bodyPr>
          <a:lstStyle/>
          <a:p>
            <a:r>
              <a:rPr lang="zh-CN" altLang="en-US"/>
              <a:t>虚部</a:t>
            </a:r>
          </a:p>
        </p:txBody>
      </p:sp>
      <p:graphicFrame>
        <p:nvGraphicFramePr>
          <p:cNvPr id="184341" name="Object 21"/>
          <p:cNvGraphicFramePr>
            <a:graphicFrameLocks noChangeAspect="1"/>
          </p:cNvGraphicFramePr>
          <p:nvPr/>
        </p:nvGraphicFramePr>
        <p:xfrm>
          <a:off x="5857875" y="5562600"/>
          <a:ext cx="2643188" cy="990600"/>
        </p:xfrm>
        <a:graphic>
          <a:graphicData uri="http://schemas.openxmlformats.org/presentationml/2006/ole">
            <mc:AlternateContent xmlns:mc="http://schemas.openxmlformats.org/markup-compatibility/2006">
              <mc:Choice xmlns:v="urn:schemas-microsoft-com:vml" Requires="v">
                <p:oleObj spid="_x0000_s184411" name="Equation" r:id="rId10" imgW="2235200" imgH="838200" progId="Equation.DSMT4">
                  <p:embed/>
                </p:oleObj>
              </mc:Choice>
              <mc:Fallback>
                <p:oleObj name="Equation" r:id="rId10" imgW="2235200" imgH="838200" progId="Equation.DSMT4">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7875" y="5562600"/>
                        <a:ext cx="26431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01"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185402" name="TextBox 5"/>
          <p:cNvSpPr txBox="1">
            <a:spLocks noChangeArrowheads="1"/>
          </p:cNvSpPr>
          <p:nvPr/>
        </p:nvSpPr>
        <p:spPr bwMode="auto">
          <a:xfrm>
            <a:off x="500063" y="1214438"/>
            <a:ext cx="4214812" cy="369887"/>
          </a:xfrm>
          <a:prstGeom prst="rect">
            <a:avLst/>
          </a:prstGeom>
          <a:noFill/>
          <a:ln w="9525">
            <a:noFill/>
            <a:miter lim="800000"/>
            <a:headEnd/>
            <a:tailEnd/>
          </a:ln>
        </p:spPr>
        <p:txBody>
          <a:bodyPr>
            <a:spAutoFit/>
          </a:bodyPr>
          <a:lstStyle/>
          <a:p>
            <a:r>
              <a:rPr lang="zh-CN" altLang="en-US"/>
              <a:t>浓差极化电阻</a:t>
            </a:r>
            <a:r>
              <a:rPr lang="en-US" altLang="zh-CN"/>
              <a:t>R</a:t>
            </a:r>
            <a:r>
              <a:rPr lang="en-US" altLang="zh-CN" baseline="-25000"/>
              <a:t>w</a:t>
            </a:r>
            <a:r>
              <a:rPr lang="zh-CN" altLang="en-US"/>
              <a:t>和电容</a:t>
            </a:r>
            <a:r>
              <a:rPr lang="en-US" altLang="zh-CN"/>
              <a:t>C</a:t>
            </a:r>
            <a:r>
              <a:rPr lang="en-US" altLang="zh-CN" baseline="-25000"/>
              <a:t>w</a:t>
            </a:r>
            <a:endParaRPr lang="zh-CN" altLang="en-US"/>
          </a:p>
        </p:txBody>
      </p:sp>
      <p:sp>
        <p:nvSpPr>
          <p:cNvPr id="185403" name="矩形 6"/>
          <p:cNvSpPr>
            <a:spLocks noChangeArrowheads="1"/>
          </p:cNvSpPr>
          <p:nvPr/>
        </p:nvSpPr>
        <p:spPr bwMode="auto">
          <a:xfrm>
            <a:off x="500063" y="1857375"/>
            <a:ext cx="8001000" cy="369888"/>
          </a:xfrm>
          <a:prstGeom prst="rect">
            <a:avLst/>
          </a:prstGeom>
          <a:noFill/>
          <a:ln w="9525">
            <a:noFill/>
            <a:miter lim="800000"/>
            <a:headEnd/>
            <a:tailEnd/>
          </a:ln>
        </p:spPr>
        <p:txBody>
          <a:bodyPr>
            <a:spAutoFit/>
          </a:bodyPr>
          <a:lstStyle/>
          <a:p>
            <a:r>
              <a:rPr lang="zh-CN" altLang="en-US"/>
              <a:t>       扩散步骤控制的阻抗是由电阻部分</a:t>
            </a:r>
            <a:r>
              <a:rPr lang="en-US" altLang="zh-CN"/>
              <a:t>R</a:t>
            </a:r>
            <a:r>
              <a:rPr lang="en-US" altLang="zh-CN" baseline="-25000"/>
              <a:t>w</a:t>
            </a:r>
            <a:r>
              <a:rPr lang="zh-CN" altLang="en-US"/>
              <a:t>和电容部分</a:t>
            </a:r>
            <a:r>
              <a:rPr lang="en-US" altLang="zh-CN"/>
              <a:t>C</a:t>
            </a:r>
            <a:r>
              <a:rPr lang="en-US" altLang="zh-CN" baseline="-25000"/>
              <a:t>w</a:t>
            </a:r>
            <a:r>
              <a:rPr lang="zh-CN" altLang="en-US"/>
              <a:t>串联而成的：</a:t>
            </a:r>
          </a:p>
        </p:txBody>
      </p:sp>
      <p:graphicFrame>
        <p:nvGraphicFramePr>
          <p:cNvPr id="185390" name="Object 46"/>
          <p:cNvGraphicFramePr>
            <a:graphicFrameLocks noChangeAspect="1"/>
          </p:cNvGraphicFramePr>
          <p:nvPr/>
        </p:nvGraphicFramePr>
        <p:xfrm>
          <a:off x="1031875" y="2143125"/>
          <a:ext cx="3136900" cy="715963"/>
        </p:xfrm>
        <a:graphic>
          <a:graphicData uri="http://schemas.openxmlformats.org/presentationml/2006/ole">
            <mc:AlternateContent xmlns:mc="http://schemas.openxmlformats.org/markup-compatibility/2006">
              <mc:Choice xmlns:v="urn:schemas-microsoft-com:vml" Requires="v">
                <p:oleObj spid="_x0000_s185533" name="Equation" r:id="rId3" imgW="1892300" imgH="431800" progId="Equation.DSMT4">
                  <p:embed/>
                </p:oleObj>
              </mc:Choice>
              <mc:Fallback>
                <p:oleObj name="Equation" r:id="rId3" imgW="1892300" imgH="431800" progId="Equation.DSMT4">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75" y="2143125"/>
                        <a:ext cx="31369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404" name="TextBox 19"/>
          <p:cNvSpPr txBox="1">
            <a:spLocks noChangeArrowheads="1"/>
          </p:cNvSpPr>
          <p:nvPr/>
        </p:nvSpPr>
        <p:spPr bwMode="auto">
          <a:xfrm>
            <a:off x="714375" y="2786063"/>
            <a:ext cx="8215313" cy="923925"/>
          </a:xfrm>
          <a:prstGeom prst="rect">
            <a:avLst/>
          </a:prstGeom>
          <a:noFill/>
          <a:ln w="9525">
            <a:noFill/>
            <a:miter lim="800000"/>
            <a:headEnd/>
            <a:tailEnd/>
          </a:ln>
        </p:spPr>
        <p:txBody>
          <a:bodyPr>
            <a:spAutoFit/>
          </a:bodyPr>
          <a:lstStyle/>
          <a:p>
            <a:r>
              <a:rPr lang="en-US" altLang="zh-CN"/>
              <a:t>             </a:t>
            </a:r>
            <a:r>
              <a:rPr lang="en-US"/>
              <a:t>即通常所说的</a:t>
            </a:r>
            <a:r>
              <a:rPr lang="en-US" altLang="zh-CN"/>
              <a:t>Warburg</a:t>
            </a:r>
            <a:r>
              <a:rPr lang="en-US"/>
              <a:t>阻抗。考虑式          ，必然有                ， </a:t>
            </a:r>
          </a:p>
          <a:p>
            <a:r>
              <a:rPr lang="en-US" altLang="zh-CN"/>
              <a:t>    </a:t>
            </a:r>
            <a:endParaRPr lang="en-US" altLang="zh-CN" b="1"/>
          </a:p>
          <a:p>
            <a:r>
              <a:rPr lang="en-US" altLang="zh-CN"/>
              <a:t>       </a:t>
            </a:r>
            <a:r>
              <a:rPr lang="en-US"/>
              <a:t>的模         </a:t>
            </a:r>
            <a:r>
              <a:rPr lang="zh-CN" altLang="en-US"/>
              <a:t>。</a:t>
            </a:r>
          </a:p>
        </p:txBody>
      </p:sp>
      <p:graphicFrame>
        <p:nvGraphicFramePr>
          <p:cNvPr id="185391" name="Object 47"/>
          <p:cNvGraphicFramePr>
            <a:graphicFrameLocks noChangeAspect="1"/>
          </p:cNvGraphicFramePr>
          <p:nvPr/>
        </p:nvGraphicFramePr>
        <p:xfrm>
          <a:off x="1182688" y="2763838"/>
          <a:ext cx="428625" cy="428625"/>
        </p:xfrm>
        <a:graphic>
          <a:graphicData uri="http://schemas.openxmlformats.org/presentationml/2006/ole">
            <mc:AlternateContent xmlns:mc="http://schemas.openxmlformats.org/markup-compatibility/2006">
              <mc:Choice xmlns:v="urn:schemas-microsoft-com:vml" Requires="v">
                <p:oleObj spid="_x0000_s185534" name="Equation" r:id="rId5" imgW="228600" imgH="228600" progId="Equation.DSMT4">
                  <p:embed/>
                </p:oleObj>
              </mc:Choice>
              <mc:Fallback>
                <p:oleObj name="Equation" r:id="rId5" imgW="228600" imgH="228600" progId="Equation.DSMT4">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2688" y="2763838"/>
                        <a:ext cx="4286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2" name="Object 48"/>
          <p:cNvGraphicFramePr>
            <a:graphicFrameLocks noChangeAspect="1"/>
          </p:cNvGraphicFramePr>
          <p:nvPr/>
        </p:nvGraphicFramePr>
        <p:xfrm>
          <a:off x="5286375" y="2640013"/>
          <a:ext cx="642938" cy="623887"/>
        </p:xfrm>
        <a:graphic>
          <a:graphicData uri="http://schemas.openxmlformats.org/presentationml/2006/ole">
            <mc:AlternateContent xmlns:mc="http://schemas.openxmlformats.org/markup-compatibility/2006">
              <mc:Choice xmlns:v="urn:schemas-microsoft-com:vml" Requires="v">
                <p:oleObj spid="_x0000_s185535" name="Equation" r:id="rId7" imgW="406048" imgH="393359" progId="Equation.DSMT4">
                  <p:embed/>
                </p:oleObj>
              </mc:Choice>
              <mc:Fallback>
                <p:oleObj name="Equation" r:id="rId7" imgW="406048" imgH="393359" progId="Equation.DSMT4">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75" y="2640013"/>
                        <a:ext cx="64293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3" name="Object 49"/>
          <p:cNvGraphicFramePr>
            <a:graphicFrameLocks noChangeAspect="1"/>
          </p:cNvGraphicFramePr>
          <p:nvPr/>
        </p:nvGraphicFramePr>
        <p:xfrm>
          <a:off x="6786563" y="2643188"/>
          <a:ext cx="946150" cy="574675"/>
        </p:xfrm>
        <a:graphic>
          <a:graphicData uri="http://schemas.openxmlformats.org/presentationml/2006/ole">
            <mc:AlternateContent xmlns:mc="http://schemas.openxmlformats.org/markup-compatibility/2006">
              <mc:Choice xmlns:v="urn:schemas-microsoft-com:vml" Requires="v">
                <p:oleObj spid="_x0000_s185536" name="Equation" r:id="rId9" imgW="710891" imgH="431613" progId="Equation.DSMT4">
                  <p:embed/>
                </p:oleObj>
              </mc:Choice>
              <mc:Fallback>
                <p:oleObj name="Equation" r:id="rId9" imgW="710891" imgH="431613" progId="Equation.DSMT4">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6563" y="2643188"/>
                        <a:ext cx="9461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4" name="Object 50"/>
          <p:cNvGraphicFramePr>
            <a:graphicFrameLocks noChangeAspect="1"/>
          </p:cNvGraphicFramePr>
          <p:nvPr/>
        </p:nvGraphicFramePr>
        <p:xfrm>
          <a:off x="885825" y="3286125"/>
          <a:ext cx="400050" cy="400050"/>
        </p:xfrm>
        <a:graphic>
          <a:graphicData uri="http://schemas.openxmlformats.org/presentationml/2006/ole">
            <mc:AlternateContent xmlns:mc="http://schemas.openxmlformats.org/markup-compatibility/2006">
              <mc:Choice xmlns:v="urn:schemas-microsoft-com:vml" Requires="v">
                <p:oleObj spid="_x0000_s185537" name="Equation" r:id="rId11" imgW="228600" imgH="228600" progId="Equation.DSMT4">
                  <p:embed/>
                </p:oleObj>
              </mc:Choice>
              <mc:Fallback>
                <p:oleObj name="Equation" r:id="rId11" imgW="228600" imgH="228600" progId="Equation.DSMT4">
                  <p:embed/>
                  <p:pic>
                    <p:nvPicPr>
                      <p:cNvPr id="0" name="Picture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5825" y="3286125"/>
                        <a:ext cx="4000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5" name="Object 51"/>
          <p:cNvGraphicFramePr>
            <a:graphicFrameLocks noChangeAspect="1"/>
          </p:cNvGraphicFramePr>
          <p:nvPr/>
        </p:nvGraphicFramePr>
        <p:xfrm>
          <a:off x="1714500" y="3214688"/>
          <a:ext cx="503238" cy="438150"/>
        </p:xfrm>
        <a:graphic>
          <a:graphicData uri="http://schemas.openxmlformats.org/presentationml/2006/ole">
            <mc:AlternateContent xmlns:mc="http://schemas.openxmlformats.org/markup-compatibility/2006">
              <mc:Choice xmlns:v="urn:schemas-microsoft-com:vml" Requires="v">
                <p:oleObj spid="_x0000_s185538" name="Equation" r:id="rId13" imgW="291973" imgH="253890" progId="Equation.DSMT4">
                  <p:embed/>
                </p:oleObj>
              </mc:Choice>
              <mc:Fallback>
                <p:oleObj name="Equation" r:id="rId13" imgW="291973" imgH="253890" progId="Equation.DSMT4">
                  <p:embed/>
                  <p:pic>
                    <p:nvPicPr>
                      <p:cNvPr id="0" name="Picture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4500" y="3214688"/>
                        <a:ext cx="50323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6" name="Object 52"/>
          <p:cNvGraphicFramePr>
            <a:graphicFrameLocks noChangeAspect="1"/>
          </p:cNvGraphicFramePr>
          <p:nvPr/>
        </p:nvGraphicFramePr>
        <p:xfrm>
          <a:off x="1000125" y="3714750"/>
          <a:ext cx="3929063" cy="714375"/>
        </p:xfrm>
        <a:graphic>
          <a:graphicData uri="http://schemas.openxmlformats.org/presentationml/2006/ole">
            <mc:AlternateContent xmlns:mc="http://schemas.openxmlformats.org/markup-compatibility/2006">
              <mc:Choice xmlns:v="urn:schemas-microsoft-com:vml" Requires="v">
                <p:oleObj spid="_x0000_s185539" name="Equation" r:id="rId15" imgW="2654300" imgH="482600" progId="Equation.DSMT4">
                  <p:embed/>
                </p:oleObj>
              </mc:Choice>
              <mc:Fallback>
                <p:oleObj name="Equation" r:id="rId15" imgW="2654300" imgH="482600" progId="Equation.DSMT4">
                  <p:embed/>
                  <p:pic>
                    <p:nvPicPr>
                      <p:cNvPr id="0" name="Picture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0125" y="3714750"/>
                        <a:ext cx="39290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7" name="Object 53"/>
          <p:cNvGraphicFramePr>
            <a:graphicFrameLocks noChangeAspect="1"/>
          </p:cNvGraphicFramePr>
          <p:nvPr/>
        </p:nvGraphicFramePr>
        <p:xfrm>
          <a:off x="1000125" y="4429125"/>
          <a:ext cx="2571750" cy="642938"/>
        </p:xfrm>
        <a:graphic>
          <a:graphicData uri="http://schemas.openxmlformats.org/presentationml/2006/ole">
            <mc:AlternateContent xmlns:mc="http://schemas.openxmlformats.org/markup-compatibility/2006">
              <mc:Choice xmlns:v="urn:schemas-microsoft-com:vml" Requires="v">
                <p:oleObj spid="_x0000_s185540" name="Equation" r:id="rId17" imgW="1828800" imgH="457200" progId="Equation.DSMT4">
                  <p:embed/>
                </p:oleObj>
              </mc:Choice>
              <mc:Fallback>
                <p:oleObj name="Equation" r:id="rId17" imgW="1828800" imgH="457200" progId="Equation.DSMT4">
                  <p:embed/>
                  <p:pic>
                    <p:nvPicPr>
                      <p:cNvPr id="0" name="Picture 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0125" y="4429125"/>
                        <a:ext cx="25717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8" name="Object 54"/>
          <p:cNvGraphicFramePr>
            <a:graphicFrameLocks noChangeAspect="1"/>
          </p:cNvGraphicFramePr>
          <p:nvPr/>
        </p:nvGraphicFramePr>
        <p:xfrm>
          <a:off x="4572000" y="4357688"/>
          <a:ext cx="3421063" cy="714375"/>
        </p:xfrm>
        <a:graphic>
          <a:graphicData uri="http://schemas.openxmlformats.org/presentationml/2006/ole">
            <mc:AlternateContent xmlns:mc="http://schemas.openxmlformats.org/markup-compatibility/2006">
              <mc:Choice xmlns:v="urn:schemas-microsoft-com:vml" Requires="v">
                <p:oleObj spid="_x0000_s185541" name="Equation" r:id="rId19" imgW="2311400" imgH="482600" progId="Equation.DSMT4">
                  <p:embed/>
                </p:oleObj>
              </mc:Choice>
              <mc:Fallback>
                <p:oleObj name="Equation" r:id="rId19" imgW="2311400" imgH="482600" progId="Equation.DSMT4">
                  <p:embed/>
                  <p:pic>
                    <p:nvPicPr>
                      <p:cNvPr id="0" name="Picture 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0" y="4357688"/>
                        <a:ext cx="34210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405" name="TextBox 28"/>
          <p:cNvSpPr txBox="1">
            <a:spLocks noChangeArrowheads="1"/>
          </p:cNvSpPr>
          <p:nvPr/>
        </p:nvSpPr>
        <p:spPr bwMode="auto">
          <a:xfrm>
            <a:off x="3714750" y="4572000"/>
            <a:ext cx="1000125" cy="369888"/>
          </a:xfrm>
          <a:prstGeom prst="rect">
            <a:avLst/>
          </a:prstGeom>
          <a:noFill/>
          <a:ln w="9525">
            <a:noFill/>
            <a:miter lim="800000"/>
            <a:headEnd/>
            <a:tailEnd/>
          </a:ln>
        </p:spPr>
        <p:txBody>
          <a:bodyPr>
            <a:spAutoFit/>
          </a:bodyPr>
          <a:lstStyle/>
          <a:p>
            <a:r>
              <a:rPr lang="zh-CN" altLang="en-US"/>
              <a:t>，所以</a:t>
            </a:r>
          </a:p>
        </p:txBody>
      </p:sp>
      <p:graphicFrame>
        <p:nvGraphicFramePr>
          <p:cNvPr id="185399" name="Object 55"/>
          <p:cNvGraphicFramePr>
            <a:graphicFrameLocks noChangeAspect="1"/>
          </p:cNvGraphicFramePr>
          <p:nvPr/>
        </p:nvGraphicFramePr>
        <p:xfrm>
          <a:off x="1571625" y="5078413"/>
          <a:ext cx="1714500" cy="636587"/>
        </p:xfrm>
        <a:graphic>
          <a:graphicData uri="http://schemas.openxmlformats.org/presentationml/2006/ole">
            <mc:AlternateContent xmlns:mc="http://schemas.openxmlformats.org/markup-compatibility/2006">
              <mc:Choice xmlns:v="urn:schemas-microsoft-com:vml" Requires="v">
                <p:oleObj spid="_x0000_s185542" name="Equation" r:id="rId21" imgW="1231900" imgH="457200" progId="Equation.DSMT4">
                  <p:embed/>
                </p:oleObj>
              </mc:Choice>
              <mc:Fallback>
                <p:oleObj name="Equation" r:id="rId21" imgW="1231900" imgH="457200" progId="Equation.DSMT4">
                  <p:embed/>
                  <p:pic>
                    <p:nvPicPr>
                      <p:cNvPr id="0" name="Picture 5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71625" y="5078413"/>
                        <a:ext cx="17145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406" name="TextBox 30"/>
          <p:cNvSpPr txBox="1">
            <a:spLocks noChangeArrowheads="1"/>
          </p:cNvSpPr>
          <p:nvPr/>
        </p:nvSpPr>
        <p:spPr bwMode="auto">
          <a:xfrm>
            <a:off x="1000125" y="5202238"/>
            <a:ext cx="785813" cy="369887"/>
          </a:xfrm>
          <a:prstGeom prst="rect">
            <a:avLst/>
          </a:prstGeom>
          <a:noFill/>
          <a:ln w="9525">
            <a:noFill/>
            <a:miter lim="800000"/>
            <a:headEnd/>
            <a:tailEnd/>
          </a:ln>
        </p:spPr>
        <p:txBody>
          <a:bodyPr>
            <a:spAutoFit/>
          </a:bodyPr>
          <a:lstStyle/>
          <a:p>
            <a:r>
              <a:rPr lang="zh-CN" altLang="en-US"/>
              <a:t>式中</a:t>
            </a:r>
          </a:p>
        </p:txBody>
      </p:sp>
      <p:sp>
        <p:nvSpPr>
          <p:cNvPr id="185407" name="TextBox 31"/>
          <p:cNvSpPr txBox="1">
            <a:spLocks noChangeArrowheads="1"/>
          </p:cNvSpPr>
          <p:nvPr/>
        </p:nvSpPr>
        <p:spPr bwMode="auto">
          <a:xfrm>
            <a:off x="1285875" y="5715000"/>
            <a:ext cx="6357938" cy="369888"/>
          </a:xfrm>
          <a:prstGeom prst="rect">
            <a:avLst/>
          </a:prstGeom>
          <a:noFill/>
          <a:ln w="9525">
            <a:noFill/>
            <a:miter lim="800000"/>
            <a:headEnd/>
            <a:tailEnd/>
          </a:ln>
        </p:spPr>
        <p:txBody>
          <a:bodyPr>
            <a:spAutoFit/>
          </a:bodyPr>
          <a:lstStyle/>
          <a:p>
            <a:r>
              <a:rPr lang="en-US"/>
              <a:t>称为</a:t>
            </a:r>
            <a:r>
              <a:rPr lang="en-US" altLang="zh-CN"/>
              <a:t>Warburg</a:t>
            </a:r>
            <a:r>
              <a:rPr lang="en-US"/>
              <a:t>系数</a:t>
            </a:r>
            <a:r>
              <a:rPr lang="zh-CN" altLang="en-US"/>
              <a:t>，</a:t>
            </a:r>
            <a:r>
              <a:rPr lang="en-US" altLang="zh-CN"/>
              <a:t>R</a:t>
            </a:r>
            <a:r>
              <a:rPr lang="en-US" altLang="zh-CN" baseline="-25000"/>
              <a:t>w</a:t>
            </a:r>
            <a:r>
              <a:rPr lang="en-US"/>
              <a:t>和</a:t>
            </a:r>
            <a:r>
              <a:rPr lang="en-US" altLang="zh-CN"/>
              <a:t>C</a:t>
            </a:r>
            <a:r>
              <a:rPr lang="en-US" altLang="zh-CN" baseline="-25000"/>
              <a:t>w</a:t>
            </a:r>
            <a:r>
              <a:rPr lang="en-US"/>
              <a:t>都与角频率的平方根成反比</a:t>
            </a:r>
            <a:r>
              <a:rPr lang="zh-CN" altLang="en-US"/>
              <a:t>。</a:t>
            </a:r>
          </a:p>
        </p:txBody>
      </p:sp>
      <p:graphicFrame>
        <p:nvGraphicFramePr>
          <p:cNvPr id="185400" name="Object 56"/>
          <p:cNvGraphicFramePr>
            <a:graphicFrameLocks noChangeAspect="1"/>
          </p:cNvGraphicFramePr>
          <p:nvPr/>
        </p:nvGraphicFramePr>
        <p:xfrm>
          <a:off x="1000125" y="5786438"/>
          <a:ext cx="361950" cy="331787"/>
        </p:xfrm>
        <a:graphic>
          <a:graphicData uri="http://schemas.openxmlformats.org/presentationml/2006/ole">
            <mc:AlternateContent xmlns:mc="http://schemas.openxmlformats.org/markup-compatibility/2006">
              <mc:Choice xmlns:v="urn:schemas-microsoft-com:vml" Requires="v">
                <p:oleObj spid="_x0000_s185543" name="Equation" r:id="rId23" imgW="152334" imgH="139639" progId="Equation.DSMT4">
                  <p:embed/>
                </p:oleObj>
              </mc:Choice>
              <mc:Fallback>
                <p:oleObj name="Equation" r:id="rId23" imgW="152334" imgH="139639" progId="Equation.DSMT4">
                  <p:embed/>
                  <p:pic>
                    <p:nvPicPr>
                      <p:cNvPr id="0" name="Picture 5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00125" y="5786438"/>
                        <a:ext cx="361950"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6"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1987" name="Rectangle 3"/>
          <p:cNvSpPr>
            <a:spLocks noGrp="1"/>
          </p:cNvSpPr>
          <p:nvPr>
            <p:ph sz="half" idx="1"/>
          </p:nvPr>
        </p:nvSpPr>
        <p:spPr>
          <a:xfrm>
            <a:off x="468313" y="1628775"/>
            <a:ext cx="4038600" cy="4525963"/>
          </a:xfrm>
        </p:spPr>
        <p:txBody>
          <a:bodyPr/>
          <a:lstStyle/>
          <a:p>
            <a:pPr>
              <a:defRPr/>
            </a:pPr>
            <a:r>
              <a:rPr lang="en-US" altLang="zh-CN" dirty="0" err="1">
                <a:effectLst>
                  <a:outerShdw blurRad="38100" dist="38100" dir="2700000" algn="tl">
                    <a:srgbClr val="000000">
                      <a:alpha val="43137"/>
                    </a:srgbClr>
                  </a:outerShdw>
                </a:effectLst>
                <a:latin typeface="黑体" pitchFamily="49" charset="-122"/>
                <a:ea typeface="黑体" pitchFamily="49" charset="-122"/>
              </a:rPr>
              <a:t>Nyquist</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6378"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6379" name="Picture 7"/>
          <p:cNvPicPr>
            <a:picLocks noGrp="1" noChangeAspect="1" noChangeArrowheads="1"/>
          </p:cNvPicPr>
          <p:nvPr>
            <p:ph sz="half" idx="2"/>
          </p:nvPr>
        </p:nvPicPr>
        <p:blipFill>
          <a:blip r:embed="rId3"/>
          <a:srcRect/>
          <a:stretch>
            <a:fillRect/>
          </a:stretch>
        </p:blipFill>
        <p:spPr>
          <a:xfrm>
            <a:off x="4859338" y="3192463"/>
            <a:ext cx="4038600" cy="2181225"/>
          </a:xfrm>
        </p:spPr>
      </p:pic>
      <p:graphicFrame>
        <p:nvGraphicFramePr>
          <p:cNvPr id="186374" name="Object 6"/>
          <p:cNvGraphicFramePr>
            <a:graphicFrameLocks noChangeAspect="1"/>
          </p:cNvGraphicFramePr>
          <p:nvPr/>
        </p:nvGraphicFramePr>
        <p:xfrm>
          <a:off x="827088" y="2781300"/>
          <a:ext cx="3816350" cy="1152525"/>
        </p:xfrm>
        <a:graphic>
          <a:graphicData uri="http://schemas.openxmlformats.org/presentationml/2006/ole">
            <mc:AlternateContent xmlns:mc="http://schemas.openxmlformats.org/markup-compatibility/2006">
              <mc:Choice xmlns:v="urn:schemas-microsoft-com:vml" Requires="v">
                <p:oleObj spid="_x0000_s186402" name="Equation" r:id="rId4" imgW="2692080" imgH="812520" progId="Equation.DSMT4">
                  <p:embed/>
                </p:oleObj>
              </mc:Choice>
              <mc:Fallback>
                <p:oleObj name="Equation" r:id="rId4" imgW="2692080" imgH="81252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781300"/>
                        <a:ext cx="3816350"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375" name="Object 7"/>
          <p:cNvGraphicFramePr>
            <a:graphicFrameLocks noChangeAspect="1"/>
          </p:cNvGraphicFramePr>
          <p:nvPr/>
        </p:nvGraphicFramePr>
        <p:xfrm>
          <a:off x="827088" y="4292600"/>
          <a:ext cx="3889375" cy="1214438"/>
        </p:xfrm>
        <a:graphic>
          <a:graphicData uri="http://schemas.openxmlformats.org/presentationml/2006/ole">
            <mc:AlternateContent xmlns:mc="http://schemas.openxmlformats.org/markup-compatibility/2006">
              <mc:Choice xmlns:v="urn:schemas-microsoft-com:vml" Requires="v">
                <p:oleObj spid="_x0000_s186403" name="Equation" r:id="rId6" imgW="2603160" imgH="812520" progId="Equation.DSMT4">
                  <p:embed/>
                </p:oleObj>
              </mc:Choice>
              <mc:Fallback>
                <p:oleObj name="Equation" r:id="rId6" imgW="2603160" imgH="81252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4292600"/>
                        <a:ext cx="3889375" cy="1214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7"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3011" name="Rectangle 3"/>
          <p:cNvSpPr>
            <a:spLocks noGrp="1"/>
          </p:cNvSpPr>
          <p:nvPr>
            <p:ph sz="half" idx="1"/>
          </p:nvPr>
        </p:nvSpPr>
        <p:spPr>
          <a:xfrm>
            <a:off x="468313" y="1628775"/>
            <a:ext cx="4038600" cy="504825"/>
          </a:xfrm>
        </p:spPr>
        <p:txBody>
          <a:bodyPr/>
          <a:lstStyle/>
          <a:p>
            <a:pPr>
              <a:defRPr/>
            </a:pPr>
            <a:r>
              <a:rPr lang="en-US" altLang="zh-CN" dirty="0" err="1">
                <a:effectLst>
                  <a:outerShdw blurRad="38100" dist="38100" dir="2700000" algn="tl">
                    <a:srgbClr val="000000">
                      <a:alpha val="43137"/>
                    </a:srgbClr>
                  </a:outerShdw>
                </a:effectLst>
                <a:latin typeface="黑体" pitchFamily="49" charset="-122"/>
                <a:ea typeface="黑体" pitchFamily="49" charset="-122"/>
              </a:rPr>
              <a:t>Nyquist</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742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7430" name="Picture 5"/>
          <p:cNvPicPr>
            <a:picLocks noGrp="1" noChangeAspect="1" noChangeArrowheads="1"/>
          </p:cNvPicPr>
          <p:nvPr>
            <p:ph sz="half" idx="2"/>
          </p:nvPr>
        </p:nvPicPr>
        <p:blipFill>
          <a:blip r:embed="rId3"/>
          <a:srcRect/>
          <a:stretch>
            <a:fillRect/>
          </a:stretch>
        </p:blipFill>
        <p:spPr>
          <a:xfrm>
            <a:off x="4133850" y="1125538"/>
            <a:ext cx="4038600" cy="2181225"/>
          </a:xfrm>
        </p:spPr>
      </p:pic>
      <p:sp>
        <p:nvSpPr>
          <p:cNvPr id="187431" name="TextBox 1"/>
          <p:cNvSpPr txBox="1">
            <a:spLocks noChangeArrowheads="1"/>
          </p:cNvSpPr>
          <p:nvPr/>
        </p:nvSpPr>
        <p:spPr bwMode="auto">
          <a:xfrm>
            <a:off x="755650" y="2276475"/>
            <a:ext cx="2160588" cy="369888"/>
          </a:xfrm>
          <a:prstGeom prst="rect">
            <a:avLst/>
          </a:prstGeom>
          <a:noFill/>
          <a:ln w="9525">
            <a:noFill/>
            <a:miter lim="800000"/>
            <a:headEnd/>
            <a:tailEnd/>
          </a:ln>
        </p:spPr>
        <p:txBody>
          <a:bodyPr>
            <a:spAutoFit/>
          </a:bodyPr>
          <a:lstStyle/>
          <a:p>
            <a:r>
              <a:rPr lang="zh-CN" altLang="en-US">
                <a:latin typeface="黑体" pitchFamily="49" charset="-122"/>
                <a:ea typeface="黑体" pitchFamily="49" charset="-122"/>
              </a:rPr>
              <a:t>（</a:t>
            </a:r>
            <a:r>
              <a:rPr lang="en-US" altLang="zh-CN">
                <a:latin typeface="黑体" pitchFamily="49" charset="-122"/>
                <a:ea typeface="黑体" pitchFamily="49" charset="-122"/>
              </a:rPr>
              <a:t>1</a:t>
            </a:r>
            <a:r>
              <a:rPr lang="zh-CN" altLang="en-US">
                <a:latin typeface="黑体" pitchFamily="49" charset="-122"/>
                <a:ea typeface="黑体" pitchFamily="49" charset="-122"/>
              </a:rPr>
              <a:t>）低频区</a:t>
            </a:r>
          </a:p>
        </p:txBody>
      </p:sp>
      <p:graphicFrame>
        <p:nvGraphicFramePr>
          <p:cNvPr id="187416" name="Object 24"/>
          <p:cNvGraphicFramePr>
            <a:graphicFrameLocks noChangeAspect="1"/>
          </p:cNvGraphicFramePr>
          <p:nvPr/>
        </p:nvGraphicFramePr>
        <p:xfrm>
          <a:off x="1042988" y="2803525"/>
          <a:ext cx="1657350" cy="409575"/>
        </p:xfrm>
        <a:graphic>
          <a:graphicData uri="http://schemas.openxmlformats.org/presentationml/2006/ole">
            <mc:AlternateContent xmlns:mc="http://schemas.openxmlformats.org/markup-compatibility/2006">
              <mc:Choice xmlns:v="urn:schemas-microsoft-com:vml" Requires="v">
                <p:oleObj spid="_x0000_s187559" name="Equation" r:id="rId4" imgW="1231560" imgH="304560" progId="Equation.DSMT4">
                  <p:embed/>
                </p:oleObj>
              </mc:Choice>
              <mc:Fallback>
                <p:oleObj name="Equation" r:id="rId4" imgW="1231560" imgH="304560" progId="Equation.DSMT4">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803525"/>
                        <a:ext cx="16573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17" name="Object 25"/>
          <p:cNvGraphicFramePr>
            <a:graphicFrameLocks noChangeAspect="1"/>
          </p:cNvGraphicFramePr>
          <p:nvPr/>
        </p:nvGraphicFramePr>
        <p:xfrm>
          <a:off x="1042988" y="3357563"/>
          <a:ext cx="4065587" cy="576262"/>
        </p:xfrm>
        <a:graphic>
          <a:graphicData uri="http://schemas.openxmlformats.org/presentationml/2006/ole">
            <mc:AlternateContent xmlns:mc="http://schemas.openxmlformats.org/markup-compatibility/2006">
              <mc:Choice xmlns:v="urn:schemas-microsoft-com:vml" Requires="v">
                <p:oleObj spid="_x0000_s187560" name="Equation" r:id="rId6" imgW="3136680" imgH="444240" progId="Equation.DSMT4">
                  <p:embed/>
                </p:oleObj>
              </mc:Choice>
              <mc:Fallback>
                <p:oleObj name="Equation" r:id="rId6" imgW="3136680" imgH="444240" progId="Equation.DSMT4">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3357563"/>
                        <a:ext cx="40655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18" name="Object 26"/>
          <p:cNvGraphicFramePr>
            <a:graphicFrameLocks noChangeAspect="1"/>
          </p:cNvGraphicFramePr>
          <p:nvPr/>
        </p:nvGraphicFramePr>
        <p:xfrm>
          <a:off x="5148263" y="3500438"/>
          <a:ext cx="3224212" cy="360362"/>
        </p:xfrm>
        <a:graphic>
          <a:graphicData uri="http://schemas.openxmlformats.org/presentationml/2006/ole">
            <mc:AlternateContent xmlns:mc="http://schemas.openxmlformats.org/markup-compatibility/2006">
              <mc:Choice xmlns:v="urn:schemas-microsoft-com:vml" Requires="v">
                <p:oleObj spid="_x0000_s187561" name="Equation" r:id="rId8" imgW="2616120" imgH="291960" progId="Equation.DSMT4">
                  <p:embed/>
                </p:oleObj>
              </mc:Choice>
              <mc:Fallback>
                <p:oleObj name="Equation" r:id="rId8" imgW="2616120" imgH="291960" progId="Equation.DSMT4">
                  <p:embed/>
                  <p:pic>
                    <p:nvPicPr>
                      <p:cNvPr id="0"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263" y="3500438"/>
                        <a:ext cx="322421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19" name="Object 27"/>
          <p:cNvGraphicFramePr>
            <a:graphicFrameLocks noChangeAspect="1"/>
          </p:cNvGraphicFramePr>
          <p:nvPr/>
        </p:nvGraphicFramePr>
        <p:xfrm>
          <a:off x="1033463" y="4076700"/>
          <a:ext cx="5410200" cy="576263"/>
        </p:xfrm>
        <a:graphic>
          <a:graphicData uri="http://schemas.openxmlformats.org/presentationml/2006/ole">
            <mc:AlternateContent xmlns:mc="http://schemas.openxmlformats.org/markup-compatibility/2006">
              <mc:Choice xmlns:v="urn:schemas-microsoft-com:vml" Requires="v">
                <p:oleObj spid="_x0000_s187562" name="Equation" r:id="rId10" imgW="3936960" imgH="419040" progId="Equation.DSMT4">
                  <p:embed/>
                </p:oleObj>
              </mc:Choice>
              <mc:Fallback>
                <p:oleObj name="Equation" r:id="rId10" imgW="3936960" imgH="419040" progId="Equation.DSMT4">
                  <p:embed/>
                  <p:pic>
                    <p:nvPicPr>
                      <p:cNvPr id="0" name="Picture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3463" y="4076700"/>
                        <a:ext cx="54102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0" name="Object 28"/>
          <p:cNvGraphicFramePr>
            <a:graphicFrameLocks noChangeAspect="1"/>
          </p:cNvGraphicFramePr>
          <p:nvPr/>
        </p:nvGraphicFramePr>
        <p:xfrm>
          <a:off x="1033463" y="4797425"/>
          <a:ext cx="1604962" cy="576263"/>
        </p:xfrm>
        <a:graphic>
          <a:graphicData uri="http://schemas.openxmlformats.org/presentationml/2006/ole">
            <mc:AlternateContent xmlns:mc="http://schemas.openxmlformats.org/markup-compatibility/2006">
              <mc:Choice xmlns:v="urn:schemas-microsoft-com:vml" Requires="v">
                <p:oleObj spid="_x0000_s187563" name="Equation" r:id="rId12" imgW="1168200" imgH="419040" progId="Equation.DSMT4">
                  <p:embed/>
                </p:oleObj>
              </mc:Choice>
              <mc:Fallback>
                <p:oleObj name="Equation" r:id="rId12" imgW="1168200" imgH="419040" progId="Equation.DSMT4">
                  <p:embed/>
                  <p:pic>
                    <p:nvPicPr>
                      <p:cNvPr id="0" name="Picture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3463" y="4797425"/>
                        <a:ext cx="160496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1" name="Object 29"/>
          <p:cNvGraphicFramePr>
            <a:graphicFrameLocks noChangeAspect="1"/>
          </p:cNvGraphicFramePr>
          <p:nvPr/>
        </p:nvGraphicFramePr>
        <p:xfrm>
          <a:off x="2987675" y="4797425"/>
          <a:ext cx="3822700" cy="576263"/>
        </p:xfrm>
        <a:graphic>
          <a:graphicData uri="http://schemas.openxmlformats.org/presentationml/2006/ole">
            <mc:AlternateContent xmlns:mc="http://schemas.openxmlformats.org/markup-compatibility/2006">
              <mc:Choice xmlns:v="urn:schemas-microsoft-com:vml" Requires="v">
                <p:oleObj spid="_x0000_s187564" name="Equation" r:id="rId14" imgW="2781000" imgH="419040" progId="Equation.DSMT4">
                  <p:embed/>
                </p:oleObj>
              </mc:Choice>
              <mc:Fallback>
                <p:oleObj name="Equation" r:id="rId14" imgW="2781000" imgH="419040" progId="Equation.DSMT4">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7675" y="4797425"/>
                        <a:ext cx="38227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2" name="Object 30"/>
          <p:cNvGraphicFramePr>
            <a:graphicFrameLocks noChangeAspect="1"/>
          </p:cNvGraphicFramePr>
          <p:nvPr/>
        </p:nvGraphicFramePr>
        <p:xfrm>
          <a:off x="7164388" y="4797425"/>
          <a:ext cx="1358900" cy="503238"/>
        </p:xfrm>
        <a:graphic>
          <a:graphicData uri="http://schemas.openxmlformats.org/presentationml/2006/ole">
            <mc:AlternateContent xmlns:mc="http://schemas.openxmlformats.org/markup-compatibility/2006">
              <mc:Choice xmlns:v="urn:schemas-microsoft-com:vml" Requires="v">
                <p:oleObj spid="_x0000_s187565" name="Equation" r:id="rId16" imgW="1130040" imgH="419040" progId="Equation.DSMT4">
                  <p:embed/>
                </p:oleObj>
              </mc:Choice>
              <mc:Fallback>
                <p:oleObj name="Equation" r:id="rId16" imgW="1130040" imgH="419040" progId="Equation.DSMT4">
                  <p:embed/>
                  <p:pic>
                    <p:nvPicPr>
                      <p:cNvPr id="0" name="Picture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4388" y="4797425"/>
                        <a:ext cx="13589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3" name="Object 31"/>
          <p:cNvGraphicFramePr>
            <a:graphicFrameLocks noChangeAspect="1"/>
          </p:cNvGraphicFramePr>
          <p:nvPr/>
        </p:nvGraphicFramePr>
        <p:xfrm>
          <a:off x="1042988" y="5607050"/>
          <a:ext cx="2305050" cy="342900"/>
        </p:xfrm>
        <a:graphic>
          <a:graphicData uri="http://schemas.openxmlformats.org/presentationml/2006/ole">
            <mc:AlternateContent xmlns:mc="http://schemas.openxmlformats.org/markup-compatibility/2006">
              <mc:Choice xmlns:v="urn:schemas-microsoft-com:vml" Requires="v">
                <p:oleObj spid="_x0000_s187566" name="Equation" r:id="rId18" imgW="1625400" imgH="241200" progId="Equation.DSMT4">
                  <p:embed/>
                </p:oleObj>
              </mc:Choice>
              <mc:Fallback>
                <p:oleObj name="Equation" r:id="rId18" imgW="1625400" imgH="241200" progId="Equation.DSMT4">
                  <p:embed/>
                  <p:pic>
                    <p:nvPicPr>
                      <p:cNvPr id="0" name="Picture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2988" y="5607050"/>
                        <a:ext cx="2305050" cy="342900"/>
                      </a:xfrm>
                      <a:prstGeom prst="rect">
                        <a:avLst/>
                      </a:prstGeom>
                      <a:solidFill>
                        <a:srgbClr val="D9D9D9"/>
                      </a:solidFill>
                      <a:ln w="12700">
                        <a:solidFill>
                          <a:srgbClr val="C00000"/>
                        </a:solidFill>
                        <a:miter lim="800000"/>
                        <a:headEnd/>
                        <a:tailEnd/>
                      </a:ln>
                    </p:spPr>
                  </p:pic>
                </p:oleObj>
              </mc:Fallback>
            </mc:AlternateContent>
          </a:graphicData>
        </a:graphic>
      </p:graphicFrame>
      <p:sp>
        <p:nvSpPr>
          <p:cNvPr id="187432" name="矩形 10"/>
          <p:cNvSpPr>
            <a:spLocks noChangeArrowheads="1"/>
          </p:cNvSpPr>
          <p:nvPr/>
        </p:nvSpPr>
        <p:spPr bwMode="auto">
          <a:xfrm>
            <a:off x="3563938" y="5516563"/>
            <a:ext cx="5040312" cy="585787"/>
          </a:xfrm>
          <a:prstGeom prst="rect">
            <a:avLst/>
          </a:prstGeom>
          <a:noFill/>
          <a:ln w="9525">
            <a:noFill/>
            <a:miter lim="800000"/>
            <a:headEnd/>
            <a:tailEnd/>
          </a:ln>
        </p:spPr>
        <p:txBody>
          <a:bodyPr>
            <a:spAutoFit/>
          </a:bodyPr>
          <a:lstStyle/>
          <a:p>
            <a:r>
              <a:rPr lang="zh-CN" altLang="zh-CN" sz="1600"/>
              <a:t>在低频区，当</a:t>
            </a:r>
            <a:r>
              <a:rPr lang="en-US" altLang="zh-CN" sz="1600"/>
              <a:t>           </a:t>
            </a:r>
            <a:r>
              <a:rPr lang="zh-CN" altLang="en-US" sz="1600"/>
              <a:t>时，</a:t>
            </a:r>
            <a:r>
              <a:rPr lang="zh-CN" altLang="zh-CN" sz="1600"/>
              <a:t>电极的</a:t>
            </a:r>
            <a:r>
              <a:rPr lang="en-US" altLang="zh-CN" sz="1600"/>
              <a:t>Nyquist</a:t>
            </a:r>
            <a:r>
              <a:rPr lang="zh-CN" altLang="zh-CN" sz="1600"/>
              <a:t>图是一条斜率为</a:t>
            </a:r>
            <a:r>
              <a:rPr lang="en-US" altLang="zh-CN" sz="1600"/>
              <a:t>1</a:t>
            </a:r>
            <a:r>
              <a:rPr lang="zh-CN" altLang="zh-CN" sz="1600"/>
              <a:t>的直线，直线在</a:t>
            </a:r>
            <a:r>
              <a:rPr lang="en-US" altLang="zh-CN" sz="1600"/>
              <a:t>     </a:t>
            </a:r>
            <a:r>
              <a:rPr lang="zh-CN" altLang="zh-CN" sz="1600"/>
              <a:t>轴上的截距为</a:t>
            </a:r>
            <a:r>
              <a:rPr lang="en-US" altLang="zh-CN" sz="1600"/>
              <a:t>                          </a:t>
            </a:r>
            <a:r>
              <a:rPr lang="zh-CN" altLang="en-US" sz="1600"/>
              <a:t>。</a:t>
            </a:r>
          </a:p>
        </p:txBody>
      </p:sp>
      <p:sp>
        <p:nvSpPr>
          <p:cNvPr id="187433" name="矩形 11"/>
          <p:cNvSpPr>
            <a:spLocks noChangeArrowheads="1"/>
          </p:cNvSpPr>
          <p:nvPr/>
        </p:nvSpPr>
        <p:spPr bwMode="auto">
          <a:xfrm>
            <a:off x="971550" y="6161088"/>
            <a:ext cx="7632700" cy="585787"/>
          </a:xfrm>
          <a:prstGeom prst="rect">
            <a:avLst/>
          </a:prstGeom>
          <a:noFill/>
          <a:ln w="9525">
            <a:noFill/>
            <a:miter lim="800000"/>
            <a:headEnd/>
            <a:tailEnd/>
          </a:ln>
        </p:spPr>
        <p:txBody>
          <a:bodyPr>
            <a:spAutoFit/>
          </a:bodyPr>
          <a:lstStyle/>
          <a:p>
            <a:r>
              <a:rPr lang="zh-CN" altLang="zh-CN" sz="1600"/>
              <a:t>在低频区，</a:t>
            </a:r>
            <a:r>
              <a:rPr lang="en-US" altLang="zh-CN" sz="1600"/>
              <a:t>Nyquist</a:t>
            </a:r>
            <a:r>
              <a:rPr lang="zh-CN" altLang="zh-CN" sz="1600"/>
              <a:t>图上出现实分量和虚分量的线性相关，这是电极过程扩散控制的最鲜明的阻抗特征。</a:t>
            </a:r>
            <a:endParaRPr lang="zh-CN" altLang="en-US" sz="1600"/>
          </a:p>
        </p:txBody>
      </p:sp>
      <p:graphicFrame>
        <p:nvGraphicFramePr>
          <p:cNvPr id="187424" name="Object 32"/>
          <p:cNvGraphicFramePr>
            <a:graphicFrameLocks noChangeAspect="1"/>
          </p:cNvGraphicFramePr>
          <p:nvPr/>
        </p:nvGraphicFramePr>
        <p:xfrm>
          <a:off x="4964113" y="5367338"/>
          <a:ext cx="533400" cy="517525"/>
        </p:xfrm>
        <a:graphic>
          <a:graphicData uri="http://schemas.openxmlformats.org/presentationml/2006/ole">
            <mc:AlternateContent xmlns:mc="http://schemas.openxmlformats.org/markup-compatibility/2006">
              <mc:Choice xmlns:v="urn:schemas-microsoft-com:vml" Requires="v">
                <p:oleObj spid="_x0000_s187567" name="Equation" r:id="rId20" imgW="406080" imgH="393480" progId="Equation.DSMT4">
                  <p:embed/>
                </p:oleObj>
              </mc:Choice>
              <mc:Fallback>
                <p:oleObj name="Equation" r:id="rId20" imgW="406080" imgH="393480" progId="Equation.DSMT4">
                  <p:embed/>
                  <p:pic>
                    <p:nvPicPr>
                      <p:cNvPr id="0" name="Picture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64113" y="5367338"/>
                        <a:ext cx="5334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5" name="Object 33"/>
          <p:cNvGraphicFramePr>
            <a:graphicFrameLocks noChangeAspect="1"/>
          </p:cNvGraphicFramePr>
          <p:nvPr/>
        </p:nvGraphicFramePr>
        <p:xfrm>
          <a:off x="5413375" y="5810250"/>
          <a:ext cx="287338" cy="233363"/>
        </p:xfrm>
        <a:graphic>
          <a:graphicData uri="http://schemas.openxmlformats.org/presentationml/2006/ole">
            <mc:AlternateContent xmlns:mc="http://schemas.openxmlformats.org/markup-compatibility/2006">
              <mc:Choice xmlns:v="urn:schemas-microsoft-com:vml" Requires="v">
                <p:oleObj spid="_x0000_s187568" name="Equation" r:id="rId22" imgW="203040" imgH="164880" progId="Equation.DSMT4">
                  <p:embed/>
                </p:oleObj>
              </mc:Choice>
              <mc:Fallback>
                <p:oleObj name="Equation" r:id="rId22" imgW="203040" imgH="164880" progId="Equation.DSMT4">
                  <p:embed/>
                  <p:pic>
                    <p:nvPicPr>
                      <p:cNvPr id="0" name="Picture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13375" y="5810250"/>
                        <a:ext cx="28733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6" name="Object 34"/>
          <p:cNvGraphicFramePr>
            <a:graphicFrameLocks noChangeAspect="1"/>
          </p:cNvGraphicFramePr>
          <p:nvPr/>
        </p:nvGraphicFramePr>
        <p:xfrm>
          <a:off x="6889750" y="5761038"/>
          <a:ext cx="1517650" cy="350837"/>
        </p:xfrm>
        <a:graphic>
          <a:graphicData uri="http://schemas.openxmlformats.org/presentationml/2006/ole">
            <mc:AlternateContent xmlns:mc="http://schemas.openxmlformats.org/markup-compatibility/2006">
              <mc:Choice xmlns:v="urn:schemas-microsoft-com:vml" Requires="v">
                <p:oleObj spid="_x0000_s187569" name="Equation" r:id="rId24" imgW="1041120" imgH="241200" progId="Equation.DSMT4">
                  <p:embed/>
                </p:oleObj>
              </mc:Choice>
              <mc:Fallback>
                <p:oleObj name="Equation" r:id="rId24" imgW="1041120" imgH="241200" progId="Equation.DSMT4">
                  <p:embed/>
                  <p:pic>
                    <p:nvPicPr>
                      <p:cNvPr id="0" name="Picture 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89750" y="5761038"/>
                        <a:ext cx="15176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34" name="TextBox 15"/>
          <p:cNvSpPr txBox="1">
            <a:spLocks noChangeArrowheads="1"/>
          </p:cNvSpPr>
          <p:nvPr/>
        </p:nvSpPr>
        <p:spPr bwMode="auto">
          <a:xfrm>
            <a:off x="6008688" y="3027363"/>
            <a:ext cx="1008062" cy="247650"/>
          </a:xfrm>
          <a:prstGeom prst="rect">
            <a:avLst/>
          </a:prstGeom>
          <a:noFill/>
          <a:ln w="22225">
            <a:solidFill>
              <a:srgbClr val="C00000"/>
            </a:solidFill>
            <a:miter lim="800000"/>
            <a:headEnd/>
            <a:tailEnd/>
          </a:ln>
        </p:spPr>
        <p:txBody>
          <a:bodyPr>
            <a:spAutoFit/>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 name="Rectangle 2"/>
          <p:cNvSpPr>
            <a:spLocks noGrp="1"/>
          </p:cNvSpPr>
          <p:nvPr>
            <p:ph type="title"/>
          </p:nvPr>
        </p:nvSpPr>
        <p:spPr>
          <a:xfrm>
            <a:off x="457200" y="115888"/>
            <a:ext cx="8229600" cy="936625"/>
          </a:xfrm>
        </p:spPr>
        <p:txBody>
          <a:bodyPr/>
          <a:lstStyle/>
          <a:p>
            <a:pPr eaLnBrk="1" hangingPunct="1"/>
            <a:r>
              <a:rPr lang="zh-CN" altLang="en-US" sz="4000" b="1">
                <a:solidFill>
                  <a:srgbClr val="F7FC28"/>
                </a:solidFill>
              </a:rPr>
              <a:t>正弦交流电路电流与电压的性质</a:t>
            </a:r>
          </a:p>
        </p:txBody>
      </p:sp>
      <p:sp>
        <p:nvSpPr>
          <p:cNvPr id="15401" name="Rectangle 3"/>
          <p:cNvSpPr>
            <a:spLocks noGrp="1"/>
          </p:cNvSpPr>
          <p:nvPr>
            <p:ph type="body" idx="1"/>
          </p:nvPr>
        </p:nvSpPr>
        <p:spPr>
          <a:xfrm>
            <a:off x="468313" y="1196975"/>
            <a:ext cx="8229600" cy="4957763"/>
          </a:xfrm>
        </p:spPr>
        <p:txBody>
          <a:bodyPr/>
          <a:lstStyle/>
          <a:p>
            <a:pPr eaLnBrk="1" hangingPunct="1"/>
            <a:r>
              <a:rPr lang="zh-CN" altLang="en-US" b="1"/>
              <a:t>设激励（控制）信号为正弦交流电流：</a:t>
            </a:r>
          </a:p>
          <a:p>
            <a:pPr eaLnBrk="1" hangingPunct="1"/>
            <a:endParaRPr lang="en-US" altLang="zh-CN" b="1"/>
          </a:p>
          <a:p>
            <a:pPr eaLnBrk="1" hangingPunct="1"/>
            <a:endParaRPr lang="en-US" altLang="zh-CN" b="1"/>
          </a:p>
          <a:p>
            <a:pPr eaLnBrk="1" hangingPunct="1"/>
            <a:r>
              <a:rPr lang="zh-CN" altLang="en-US" b="1"/>
              <a:t>对纯</a:t>
            </a:r>
            <a:r>
              <a:rPr lang="en-US" altLang="zh-CN" b="1"/>
              <a:t>R</a:t>
            </a:r>
            <a:r>
              <a:rPr lang="zh-CN" altLang="en-US" b="1"/>
              <a:t>电路：</a:t>
            </a:r>
          </a:p>
          <a:p>
            <a:pPr eaLnBrk="1" hangingPunct="1"/>
            <a:endParaRPr lang="en-US" altLang="zh-CN" b="1"/>
          </a:p>
          <a:p>
            <a:pPr eaLnBrk="1" hangingPunct="1"/>
            <a:r>
              <a:rPr lang="zh-CN" altLang="en-US" b="1"/>
              <a:t>纯</a:t>
            </a:r>
            <a:r>
              <a:rPr lang="en-US" altLang="zh-CN" b="1"/>
              <a:t>C</a:t>
            </a:r>
            <a:r>
              <a:rPr lang="zh-CN" altLang="en-US" b="1"/>
              <a:t>电路：</a:t>
            </a:r>
            <a:endParaRPr lang="en-US" altLang="zh-CN" b="1"/>
          </a:p>
        </p:txBody>
      </p:sp>
      <p:graphicFrame>
        <p:nvGraphicFramePr>
          <p:cNvPr id="15392" name="Object 32"/>
          <p:cNvGraphicFramePr>
            <a:graphicFrameLocks noChangeAspect="1"/>
          </p:cNvGraphicFramePr>
          <p:nvPr/>
        </p:nvGraphicFramePr>
        <p:xfrm>
          <a:off x="3563938" y="2205038"/>
          <a:ext cx="1800225" cy="600075"/>
        </p:xfrm>
        <a:graphic>
          <a:graphicData uri="http://schemas.openxmlformats.org/presentationml/2006/ole">
            <mc:AlternateContent xmlns:mc="http://schemas.openxmlformats.org/markup-compatibility/2006">
              <mc:Choice xmlns:v="urn:schemas-microsoft-com:vml" Requires="v">
                <p:oleObj spid="_x0000_s15496" r:id="rId3" imgW="774364" imgH="253890" progId="Equation.DSMT4">
                  <p:embed/>
                </p:oleObj>
              </mc:Choice>
              <mc:Fallback>
                <p:oleObj r:id="rId3" imgW="774364" imgH="253890"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205038"/>
                        <a:ext cx="180022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3" name="Object 33"/>
          <p:cNvGraphicFramePr>
            <a:graphicFrameLocks noChangeAspect="1"/>
          </p:cNvGraphicFramePr>
          <p:nvPr/>
        </p:nvGraphicFramePr>
        <p:xfrm>
          <a:off x="3563938" y="3429000"/>
          <a:ext cx="2232025" cy="635000"/>
        </p:xfrm>
        <a:graphic>
          <a:graphicData uri="http://schemas.openxmlformats.org/presentationml/2006/ole">
            <mc:AlternateContent xmlns:mc="http://schemas.openxmlformats.org/markup-compatibility/2006">
              <mc:Choice xmlns:v="urn:schemas-microsoft-com:vml" Requires="v">
                <p:oleObj spid="_x0000_s15497" r:id="rId5" imgW="901309" imgH="253890" progId="Equation.DSMT4">
                  <p:embed/>
                </p:oleObj>
              </mc:Choice>
              <mc:Fallback>
                <p:oleObj r:id="rId5" imgW="901309" imgH="253890" progId="Equation.DSMT4">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429000"/>
                        <a:ext cx="22320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4" name="Object 34"/>
          <p:cNvGraphicFramePr>
            <a:graphicFrameLocks noChangeAspect="1"/>
          </p:cNvGraphicFramePr>
          <p:nvPr/>
        </p:nvGraphicFramePr>
        <p:xfrm>
          <a:off x="468313" y="4941888"/>
          <a:ext cx="8424862" cy="904875"/>
        </p:xfrm>
        <a:graphic>
          <a:graphicData uri="http://schemas.openxmlformats.org/presentationml/2006/ole">
            <mc:AlternateContent xmlns:mc="http://schemas.openxmlformats.org/markup-compatibility/2006">
              <mc:Choice xmlns:v="urn:schemas-microsoft-com:vml" Requires="v">
                <p:oleObj spid="_x0000_s15498" r:id="rId7" imgW="3987800" imgH="431800" progId="Equation.DSMT4">
                  <p:embed/>
                </p:oleObj>
              </mc:Choice>
              <mc:Fallback>
                <p:oleObj r:id="rId7" imgW="3987800" imgH="431800" progId="Equation.DSMT4">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941888"/>
                        <a:ext cx="8424862"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5" name="Object 35"/>
          <p:cNvGraphicFramePr>
            <a:graphicFrameLocks noChangeAspect="1"/>
          </p:cNvGraphicFramePr>
          <p:nvPr/>
        </p:nvGraphicFramePr>
        <p:xfrm>
          <a:off x="3563938" y="2205038"/>
          <a:ext cx="1800225" cy="600075"/>
        </p:xfrm>
        <a:graphic>
          <a:graphicData uri="http://schemas.openxmlformats.org/presentationml/2006/ole">
            <mc:AlternateContent xmlns:mc="http://schemas.openxmlformats.org/markup-compatibility/2006">
              <mc:Choice xmlns:v="urn:schemas-microsoft-com:vml" Requires="v">
                <p:oleObj spid="_x0000_s15499" r:id="rId9" imgW="774364" imgH="253890" progId="Equation.DSMT4">
                  <p:embed/>
                </p:oleObj>
              </mc:Choice>
              <mc:Fallback>
                <p:oleObj r:id="rId9" imgW="774364" imgH="253890" progId="Equation.DSMT4">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205038"/>
                        <a:ext cx="180022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6" name="Object 36"/>
          <p:cNvGraphicFramePr>
            <a:graphicFrameLocks noChangeAspect="1"/>
          </p:cNvGraphicFramePr>
          <p:nvPr/>
        </p:nvGraphicFramePr>
        <p:xfrm>
          <a:off x="3563938" y="3429000"/>
          <a:ext cx="2232025" cy="635000"/>
        </p:xfrm>
        <a:graphic>
          <a:graphicData uri="http://schemas.openxmlformats.org/presentationml/2006/ole">
            <mc:AlternateContent xmlns:mc="http://schemas.openxmlformats.org/markup-compatibility/2006">
              <mc:Choice xmlns:v="urn:schemas-microsoft-com:vml" Requires="v">
                <p:oleObj spid="_x0000_s15500" r:id="rId10" imgW="901309" imgH="253890" progId="Equation.DSMT4">
                  <p:embed/>
                </p:oleObj>
              </mc:Choice>
              <mc:Fallback>
                <p:oleObj r:id="rId10" imgW="901309" imgH="253890" progId="Equation.DSMT4">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429000"/>
                        <a:ext cx="22320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7" name="Object 37"/>
          <p:cNvGraphicFramePr>
            <a:graphicFrameLocks noChangeAspect="1"/>
          </p:cNvGraphicFramePr>
          <p:nvPr/>
        </p:nvGraphicFramePr>
        <p:xfrm>
          <a:off x="468313" y="4941888"/>
          <a:ext cx="8424862" cy="904875"/>
        </p:xfrm>
        <a:graphic>
          <a:graphicData uri="http://schemas.openxmlformats.org/presentationml/2006/ole">
            <mc:AlternateContent xmlns:mc="http://schemas.openxmlformats.org/markup-compatibility/2006">
              <mc:Choice xmlns:v="urn:schemas-microsoft-com:vml" Requires="v">
                <p:oleObj spid="_x0000_s15501" r:id="rId11" imgW="3987800" imgH="431800" progId="Equation.DSMT4">
                  <p:embed/>
                </p:oleObj>
              </mc:Choice>
              <mc:Fallback>
                <p:oleObj r:id="rId11" imgW="3987800" imgH="431800" progId="Equation.DSMT4">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941888"/>
                        <a:ext cx="8424862"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402" name="Group 16"/>
          <p:cNvGrpSpPr>
            <a:grpSpLocks/>
          </p:cNvGrpSpPr>
          <p:nvPr/>
        </p:nvGrpSpPr>
        <p:grpSpPr bwMode="auto">
          <a:xfrm>
            <a:off x="3563938" y="2205038"/>
            <a:ext cx="2232025" cy="1858962"/>
            <a:chOff x="2245" y="1389"/>
            <a:chExt cx="1406" cy="1171"/>
          </a:xfrm>
        </p:grpSpPr>
        <p:graphicFrame>
          <p:nvGraphicFramePr>
            <p:cNvPr id="15398" name="Object 38"/>
            <p:cNvGraphicFramePr>
              <a:graphicFrameLocks noChangeAspect="1"/>
            </p:cNvGraphicFramePr>
            <p:nvPr/>
          </p:nvGraphicFramePr>
          <p:xfrm>
            <a:off x="2245" y="1389"/>
            <a:ext cx="1134" cy="378"/>
          </p:xfrm>
          <a:graphic>
            <a:graphicData uri="http://schemas.openxmlformats.org/presentationml/2006/ole">
              <mc:AlternateContent xmlns:mc="http://schemas.openxmlformats.org/markup-compatibility/2006">
                <mc:Choice xmlns:v="urn:schemas-microsoft-com:vml" Requires="v">
                  <p:oleObj spid="_x0000_s15502" r:id="rId12" imgW="774364" imgH="253890" progId="Equation.DSMT4">
                    <p:embed/>
                  </p:oleObj>
                </mc:Choice>
                <mc:Fallback>
                  <p:oleObj r:id="rId12" imgW="774364" imgH="253890"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1389"/>
                          <a:ext cx="1134"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9" name="Object 39"/>
            <p:cNvGraphicFramePr>
              <a:graphicFrameLocks noChangeAspect="1"/>
            </p:cNvGraphicFramePr>
            <p:nvPr/>
          </p:nvGraphicFramePr>
          <p:xfrm>
            <a:off x="2245" y="2160"/>
            <a:ext cx="1406" cy="400"/>
          </p:xfrm>
          <a:graphic>
            <a:graphicData uri="http://schemas.openxmlformats.org/presentationml/2006/ole">
              <mc:AlternateContent xmlns:mc="http://schemas.openxmlformats.org/markup-compatibility/2006">
                <mc:Choice xmlns:v="urn:schemas-microsoft-com:vml" Requires="v">
                  <p:oleObj spid="_x0000_s15503" r:id="rId13" imgW="901309" imgH="253890" progId="Equation.DSMT4">
                    <p:embed/>
                  </p:oleObj>
                </mc:Choice>
                <mc:Fallback>
                  <p:oleObj r:id="rId13" imgW="901309" imgH="253890" progId="Equation.DSMT4">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5" y="2160"/>
                          <a:ext cx="1406"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75"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3011" name="Rectangle 3"/>
          <p:cNvSpPr>
            <a:spLocks noGrp="1"/>
          </p:cNvSpPr>
          <p:nvPr>
            <p:ph sz="half" idx="1"/>
          </p:nvPr>
        </p:nvSpPr>
        <p:spPr>
          <a:xfrm>
            <a:off x="468313" y="1628775"/>
            <a:ext cx="4038600" cy="504825"/>
          </a:xfrm>
        </p:spPr>
        <p:txBody>
          <a:bodyPr/>
          <a:lstStyle/>
          <a:p>
            <a:pPr>
              <a:defRPr/>
            </a:pPr>
            <a:r>
              <a:rPr lang="en-US" altLang="zh-CN" dirty="0" err="1">
                <a:effectLst>
                  <a:outerShdw blurRad="38100" dist="38100" dir="2700000" algn="tl">
                    <a:srgbClr val="000000">
                      <a:alpha val="43137"/>
                    </a:srgbClr>
                  </a:outerShdw>
                </a:effectLst>
                <a:latin typeface="黑体" pitchFamily="49" charset="-122"/>
                <a:ea typeface="黑体" pitchFamily="49" charset="-122"/>
              </a:rPr>
              <a:t>Nyquist</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847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8478" name="Picture 5"/>
          <p:cNvPicPr>
            <a:picLocks noGrp="1" noChangeAspect="1" noChangeArrowheads="1"/>
          </p:cNvPicPr>
          <p:nvPr>
            <p:ph sz="half" idx="2"/>
          </p:nvPr>
        </p:nvPicPr>
        <p:blipFill>
          <a:blip r:embed="rId3"/>
          <a:srcRect/>
          <a:stretch>
            <a:fillRect/>
          </a:stretch>
        </p:blipFill>
        <p:spPr>
          <a:xfrm>
            <a:off x="4133850" y="1125538"/>
            <a:ext cx="4038600" cy="2181225"/>
          </a:xfrm>
        </p:spPr>
      </p:pic>
      <p:sp>
        <p:nvSpPr>
          <p:cNvPr id="188479" name="TextBox 1"/>
          <p:cNvSpPr txBox="1">
            <a:spLocks noChangeArrowheads="1"/>
          </p:cNvSpPr>
          <p:nvPr/>
        </p:nvSpPr>
        <p:spPr bwMode="auto">
          <a:xfrm>
            <a:off x="755650" y="2276475"/>
            <a:ext cx="2160588" cy="369888"/>
          </a:xfrm>
          <a:prstGeom prst="rect">
            <a:avLst/>
          </a:prstGeom>
          <a:noFill/>
          <a:ln w="9525">
            <a:noFill/>
            <a:miter lim="800000"/>
            <a:headEnd/>
            <a:tailEnd/>
          </a:ln>
        </p:spPr>
        <p:txBody>
          <a:bodyPr>
            <a:spAutoFit/>
          </a:bodyPr>
          <a:lstStyle/>
          <a:p>
            <a:r>
              <a:rPr lang="zh-CN" altLang="en-US">
                <a:latin typeface="黑体" pitchFamily="49" charset="-122"/>
                <a:ea typeface="黑体" pitchFamily="49" charset="-122"/>
              </a:rPr>
              <a:t>（</a:t>
            </a:r>
            <a:r>
              <a:rPr lang="en-US" altLang="zh-CN">
                <a:latin typeface="黑体" pitchFamily="49" charset="-122"/>
                <a:ea typeface="黑体" pitchFamily="49" charset="-122"/>
              </a:rPr>
              <a:t>1</a:t>
            </a:r>
            <a:r>
              <a:rPr lang="zh-CN" altLang="en-US">
                <a:latin typeface="黑体" pitchFamily="49" charset="-122"/>
                <a:ea typeface="黑体" pitchFamily="49" charset="-122"/>
              </a:rPr>
              <a:t>）高频区</a:t>
            </a:r>
          </a:p>
        </p:txBody>
      </p:sp>
      <p:sp>
        <p:nvSpPr>
          <p:cNvPr id="188480" name="矩形 10"/>
          <p:cNvSpPr>
            <a:spLocks noChangeArrowheads="1"/>
          </p:cNvSpPr>
          <p:nvPr/>
        </p:nvSpPr>
        <p:spPr bwMode="auto">
          <a:xfrm>
            <a:off x="971550" y="4467225"/>
            <a:ext cx="7416800" cy="869950"/>
          </a:xfrm>
          <a:prstGeom prst="rect">
            <a:avLst/>
          </a:prstGeom>
          <a:noFill/>
          <a:ln w="9525">
            <a:noFill/>
            <a:miter lim="800000"/>
            <a:headEnd/>
            <a:tailEnd/>
          </a:ln>
        </p:spPr>
        <p:txBody>
          <a:bodyPr>
            <a:spAutoFit/>
          </a:bodyPr>
          <a:lstStyle/>
          <a:p>
            <a:pPr>
              <a:lnSpc>
                <a:spcPct val="150000"/>
              </a:lnSpc>
            </a:pPr>
            <a:r>
              <a:rPr lang="zh-CN" altLang="zh-CN"/>
              <a:t>复平面图上相应于高频区的阻抗曲线是一个半圆，圆心在</a:t>
            </a:r>
            <a:r>
              <a:rPr lang="en-US" altLang="zh-CN"/>
              <a:t>    </a:t>
            </a:r>
            <a:r>
              <a:rPr lang="zh-CN" altLang="en-US"/>
              <a:t>轴上            ，半径等于     。</a:t>
            </a:r>
          </a:p>
        </p:txBody>
      </p:sp>
      <p:sp>
        <p:nvSpPr>
          <p:cNvPr id="188481" name="TextBox 15"/>
          <p:cNvSpPr txBox="1">
            <a:spLocks noChangeArrowheads="1"/>
          </p:cNvSpPr>
          <p:nvPr/>
        </p:nvSpPr>
        <p:spPr bwMode="auto">
          <a:xfrm>
            <a:off x="5403850" y="2854325"/>
            <a:ext cx="792163" cy="247650"/>
          </a:xfrm>
          <a:prstGeom prst="rect">
            <a:avLst/>
          </a:prstGeom>
          <a:noFill/>
          <a:ln w="22225">
            <a:solidFill>
              <a:srgbClr val="C00000"/>
            </a:solidFill>
            <a:miter lim="800000"/>
            <a:headEnd/>
            <a:tailEnd/>
          </a:ln>
        </p:spPr>
        <p:txBody>
          <a:bodyPr>
            <a:spAutoFit/>
          </a:bodyPr>
          <a:lstStyle/>
          <a:p>
            <a:endParaRPr lang="zh-CN" altLang="en-US"/>
          </a:p>
        </p:txBody>
      </p:sp>
      <p:sp>
        <p:nvSpPr>
          <p:cNvPr id="188482" name="矩形 16"/>
          <p:cNvSpPr>
            <a:spLocks noChangeArrowheads="1"/>
          </p:cNvSpPr>
          <p:nvPr/>
        </p:nvSpPr>
        <p:spPr bwMode="auto">
          <a:xfrm>
            <a:off x="971550" y="2708275"/>
            <a:ext cx="2505075" cy="369888"/>
          </a:xfrm>
          <a:prstGeom prst="rect">
            <a:avLst/>
          </a:prstGeom>
          <a:noFill/>
          <a:ln w="9525">
            <a:noFill/>
            <a:miter lim="800000"/>
            <a:headEnd/>
            <a:tailEnd/>
          </a:ln>
        </p:spPr>
        <p:txBody>
          <a:bodyPr wrap="none">
            <a:spAutoFit/>
          </a:bodyPr>
          <a:lstStyle/>
          <a:p>
            <a:r>
              <a:rPr lang="zh-CN" altLang="zh-CN"/>
              <a:t>当</a:t>
            </a:r>
            <a:r>
              <a:rPr lang="en-US" altLang="zh-CN"/>
              <a:t>           </a:t>
            </a:r>
            <a:r>
              <a:rPr lang="zh-CN" altLang="en-US"/>
              <a:t>时，可以求得</a:t>
            </a:r>
          </a:p>
        </p:txBody>
      </p:sp>
      <p:sp>
        <p:nvSpPr>
          <p:cNvPr id="1884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8456" name="Object 40"/>
          <p:cNvGraphicFramePr>
            <a:graphicFrameLocks noChangeAspect="1"/>
          </p:cNvGraphicFramePr>
          <p:nvPr/>
        </p:nvGraphicFramePr>
        <p:xfrm>
          <a:off x="0" y="0"/>
          <a:ext cx="1343025" cy="428625"/>
        </p:xfrm>
        <a:graphic>
          <a:graphicData uri="http://schemas.openxmlformats.org/presentationml/2006/ole">
            <mc:AlternateContent xmlns:mc="http://schemas.openxmlformats.org/markup-compatibility/2006">
              <mc:Choice xmlns:v="urn:schemas-microsoft-com:vml" Requires="v">
                <p:oleObj spid="_x0000_s188703" name="Equation" r:id="rId4" imgW="1346200" imgH="431800" progId="Equation.DSMT4">
                  <p:embed/>
                </p:oleObj>
              </mc:Choice>
              <mc:Fallback>
                <p:oleObj name="Equation" r:id="rId4" imgW="1346200" imgH="431800" progId="Equation.DSMT4">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430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57" name="Object 41"/>
          <p:cNvGraphicFramePr>
            <a:graphicFrameLocks noChangeAspect="1"/>
          </p:cNvGraphicFramePr>
          <p:nvPr/>
        </p:nvGraphicFramePr>
        <p:xfrm>
          <a:off x="1635125" y="3141663"/>
          <a:ext cx="2000250" cy="647700"/>
        </p:xfrm>
        <a:graphic>
          <a:graphicData uri="http://schemas.openxmlformats.org/presentationml/2006/ole">
            <mc:AlternateContent xmlns:mc="http://schemas.openxmlformats.org/markup-compatibility/2006">
              <mc:Choice xmlns:v="urn:schemas-microsoft-com:vml" Requires="v">
                <p:oleObj spid="_x0000_s188704" name="Equation" r:id="rId6" imgW="1333440" imgH="431640" progId="Equation.DSMT4">
                  <p:embed/>
                </p:oleObj>
              </mc:Choice>
              <mc:Fallback>
                <p:oleObj name="Equation" r:id="rId6" imgW="1333440" imgH="431640" progId="Equation.DSMT4">
                  <p:embed/>
                  <p:pic>
                    <p:nvPicPr>
                      <p:cNvPr id="0"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5125" y="3141663"/>
                        <a:ext cx="20002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58" name="Object 42"/>
          <p:cNvGraphicFramePr>
            <a:graphicFrameLocks noChangeAspect="1"/>
          </p:cNvGraphicFramePr>
          <p:nvPr/>
        </p:nvGraphicFramePr>
        <p:xfrm>
          <a:off x="3870325" y="3141663"/>
          <a:ext cx="1493838" cy="647700"/>
        </p:xfrm>
        <a:graphic>
          <a:graphicData uri="http://schemas.openxmlformats.org/presentationml/2006/ole">
            <mc:AlternateContent xmlns:mc="http://schemas.openxmlformats.org/markup-compatibility/2006">
              <mc:Choice xmlns:v="urn:schemas-microsoft-com:vml" Requires="v">
                <p:oleObj spid="_x0000_s188705" name="Equation" r:id="rId8" imgW="1054080" imgH="457200" progId="Equation.DSMT4">
                  <p:embed/>
                </p:oleObj>
              </mc:Choice>
              <mc:Fallback>
                <p:oleObj name="Equation" r:id="rId8" imgW="1054080" imgH="457200" progId="Equation.DSMT4">
                  <p:embed/>
                  <p:pic>
                    <p:nvPicPr>
                      <p:cNvPr id="0" name="Picture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0325" y="3141663"/>
                        <a:ext cx="14938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59" name="Object 43"/>
          <p:cNvGraphicFramePr>
            <a:graphicFrameLocks noChangeAspect="1"/>
          </p:cNvGraphicFramePr>
          <p:nvPr/>
        </p:nvGraphicFramePr>
        <p:xfrm>
          <a:off x="2687638" y="3933825"/>
          <a:ext cx="2676525" cy="574675"/>
        </p:xfrm>
        <a:graphic>
          <a:graphicData uri="http://schemas.openxmlformats.org/presentationml/2006/ole">
            <mc:AlternateContent xmlns:mc="http://schemas.openxmlformats.org/markup-compatibility/2006">
              <mc:Choice xmlns:v="urn:schemas-microsoft-com:vml" Requires="v">
                <p:oleObj spid="_x0000_s188706" name="Equation" r:id="rId10" imgW="1828800" imgH="393480" progId="Equation.DSMT4">
                  <p:embed/>
                </p:oleObj>
              </mc:Choice>
              <mc:Fallback>
                <p:oleObj name="Equation" r:id="rId10" imgW="1828800" imgH="393480" progId="Equation.DSMT4">
                  <p:embed/>
                  <p:pic>
                    <p:nvPicPr>
                      <p:cNvPr id="0" name="Picture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7638" y="3933825"/>
                        <a:ext cx="2676525" cy="574675"/>
                      </a:xfrm>
                      <a:prstGeom prst="rect">
                        <a:avLst/>
                      </a:prstGeom>
                      <a:solidFill>
                        <a:srgbClr val="D9D9D9"/>
                      </a:solidFill>
                      <a:ln w="12700">
                        <a:solidFill>
                          <a:srgbClr val="C00000"/>
                        </a:solidFill>
                        <a:miter lim="800000"/>
                        <a:headEnd/>
                        <a:tailEnd/>
                      </a:ln>
                    </p:spPr>
                  </p:pic>
                </p:oleObj>
              </mc:Fallback>
            </mc:AlternateContent>
          </a:graphicData>
        </a:graphic>
      </p:graphicFrame>
      <p:sp>
        <p:nvSpPr>
          <p:cNvPr id="23" name="右弧形箭头 22"/>
          <p:cNvSpPr/>
          <p:nvPr/>
        </p:nvSpPr>
        <p:spPr>
          <a:xfrm>
            <a:off x="5438775" y="3717925"/>
            <a:ext cx="360363" cy="50323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8485" name="矩形 27"/>
          <p:cNvSpPr>
            <a:spLocks noChangeArrowheads="1"/>
          </p:cNvSpPr>
          <p:nvPr/>
        </p:nvSpPr>
        <p:spPr bwMode="auto">
          <a:xfrm>
            <a:off x="5867400" y="3784600"/>
            <a:ext cx="647700" cy="369888"/>
          </a:xfrm>
          <a:prstGeom prst="rect">
            <a:avLst/>
          </a:prstGeom>
          <a:noFill/>
          <a:ln w="9525">
            <a:noFill/>
            <a:miter lim="800000"/>
            <a:headEnd/>
            <a:tailEnd/>
          </a:ln>
        </p:spPr>
        <p:txBody>
          <a:bodyPr wrap="none">
            <a:spAutoFit/>
          </a:bodyPr>
          <a:lstStyle/>
          <a:p>
            <a:r>
              <a:rPr lang="zh-CN" altLang="en-US"/>
              <a:t>消去</a:t>
            </a:r>
          </a:p>
        </p:txBody>
      </p:sp>
      <p:graphicFrame>
        <p:nvGraphicFramePr>
          <p:cNvPr id="188460" name="Object 44"/>
          <p:cNvGraphicFramePr>
            <a:graphicFrameLocks noChangeAspect="1"/>
          </p:cNvGraphicFramePr>
          <p:nvPr/>
        </p:nvGraphicFramePr>
        <p:xfrm>
          <a:off x="6408738" y="3889375"/>
          <a:ext cx="249237" cy="227013"/>
        </p:xfrm>
        <a:graphic>
          <a:graphicData uri="http://schemas.openxmlformats.org/presentationml/2006/ole">
            <mc:AlternateContent xmlns:mc="http://schemas.openxmlformats.org/markup-compatibility/2006">
              <mc:Choice xmlns:v="urn:schemas-microsoft-com:vml" Requires="v">
                <p:oleObj spid="_x0000_s188707" name="Equation" r:id="rId12" imgW="152280" imgH="139680" progId="Equation.DSMT4">
                  <p:embed/>
                </p:oleObj>
              </mc:Choice>
              <mc:Fallback>
                <p:oleObj name="Equation" r:id="rId12" imgW="152280" imgH="139680" progId="Equation.DSMT4">
                  <p:embed/>
                  <p:pic>
                    <p:nvPicPr>
                      <p:cNvPr id="0" name="Picture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8738" y="3889375"/>
                        <a:ext cx="249237" cy="227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1" name="Object 45"/>
          <p:cNvGraphicFramePr>
            <a:graphicFrameLocks noChangeAspect="1"/>
          </p:cNvGraphicFramePr>
          <p:nvPr/>
        </p:nvGraphicFramePr>
        <p:xfrm>
          <a:off x="6761163" y="4600575"/>
          <a:ext cx="288925" cy="249238"/>
        </p:xfrm>
        <a:graphic>
          <a:graphicData uri="http://schemas.openxmlformats.org/presentationml/2006/ole">
            <mc:AlternateContent xmlns:mc="http://schemas.openxmlformats.org/markup-compatibility/2006">
              <mc:Choice xmlns:v="urn:schemas-microsoft-com:vml" Requires="v">
                <p:oleObj spid="_x0000_s188708" name="Equation" r:id="rId14" imgW="190440" imgH="164880" progId="Equation.DSMT4">
                  <p:embed/>
                </p:oleObj>
              </mc:Choice>
              <mc:Fallback>
                <p:oleObj name="Equation" r:id="rId14" imgW="190440" imgH="164880" progId="Equation.DSMT4">
                  <p:embed/>
                  <p:pic>
                    <p:nvPicPr>
                      <p:cNvPr id="0" name="Picture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61163" y="4600575"/>
                        <a:ext cx="288925"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2" name="Object 46"/>
          <p:cNvGraphicFramePr>
            <a:graphicFrameLocks noChangeAspect="1"/>
          </p:cNvGraphicFramePr>
          <p:nvPr/>
        </p:nvGraphicFramePr>
        <p:xfrm>
          <a:off x="7451725" y="4437063"/>
          <a:ext cx="792163" cy="584200"/>
        </p:xfrm>
        <a:graphic>
          <a:graphicData uri="http://schemas.openxmlformats.org/presentationml/2006/ole">
            <mc:AlternateContent xmlns:mc="http://schemas.openxmlformats.org/markup-compatibility/2006">
              <mc:Choice xmlns:v="urn:schemas-microsoft-com:vml" Requires="v">
                <p:oleObj spid="_x0000_s188709" name="Equation" r:id="rId16" imgW="533160" imgH="393480" progId="Equation.DSMT4">
                  <p:embed/>
                </p:oleObj>
              </mc:Choice>
              <mc:Fallback>
                <p:oleObj name="Equation" r:id="rId16" imgW="533160" imgH="393480" progId="Equation.DSMT4">
                  <p:embed/>
                  <p:pic>
                    <p:nvPicPr>
                      <p:cNvPr id="0" name="Picture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51725" y="4437063"/>
                        <a:ext cx="792163"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3" name="Object 47"/>
          <p:cNvGraphicFramePr>
            <a:graphicFrameLocks noChangeAspect="1"/>
          </p:cNvGraphicFramePr>
          <p:nvPr/>
        </p:nvGraphicFramePr>
        <p:xfrm>
          <a:off x="1982788" y="4894263"/>
          <a:ext cx="357187" cy="581025"/>
        </p:xfrm>
        <a:graphic>
          <a:graphicData uri="http://schemas.openxmlformats.org/presentationml/2006/ole">
            <mc:AlternateContent xmlns:mc="http://schemas.openxmlformats.org/markup-compatibility/2006">
              <mc:Choice xmlns:v="urn:schemas-microsoft-com:vml" Requires="v">
                <p:oleObj spid="_x0000_s188710" name="Equation" r:id="rId18" imgW="241200" imgH="393480" progId="Equation.DSMT4">
                  <p:embed/>
                </p:oleObj>
              </mc:Choice>
              <mc:Fallback>
                <p:oleObj name="Equation" r:id="rId18" imgW="241200" imgH="393480" progId="Equation.DSMT4">
                  <p:embed/>
                  <p:pic>
                    <p:nvPicPr>
                      <p:cNvPr id="0" name="Picture 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82788" y="4894263"/>
                        <a:ext cx="357187"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4" name="Object 48"/>
          <p:cNvGraphicFramePr>
            <a:graphicFrameLocks noChangeAspect="1"/>
          </p:cNvGraphicFramePr>
          <p:nvPr/>
        </p:nvGraphicFramePr>
        <p:xfrm>
          <a:off x="1331913" y="2765425"/>
          <a:ext cx="647700" cy="258763"/>
        </p:xfrm>
        <a:graphic>
          <a:graphicData uri="http://schemas.openxmlformats.org/presentationml/2006/ole">
            <mc:AlternateContent xmlns:mc="http://schemas.openxmlformats.org/markup-compatibility/2006">
              <mc:Choice xmlns:v="urn:schemas-microsoft-com:vml" Requires="v">
                <p:oleObj spid="_x0000_s188711" name="Equation" r:id="rId20" imgW="444240" imgH="177480" progId="Equation.DSMT4">
                  <p:embed/>
                </p:oleObj>
              </mc:Choice>
              <mc:Fallback>
                <p:oleObj name="Equation" r:id="rId20" imgW="444240" imgH="177480" progId="Equation.DSMT4">
                  <p:embed/>
                  <p:pic>
                    <p:nvPicPr>
                      <p:cNvPr id="0" name="Picture 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31913" y="2765425"/>
                        <a:ext cx="647700"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86" name="矩形 29"/>
          <p:cNvSpPr>
            <a:spLocks noChangeArrowheads="1"/>
          </p:cNvSpPr>
          <p:nvPr/>
        </p:nvSpPr>
        <p:spPr bwMode="auto">
          <a:xfrm>
            <a:off x="971550" y="5373688"/>
            <a:ext cx="7561263" cy="922337"/>
          </a:xfrm>
          <a:prstGeom prst="rect">
            <a:avLst/>
          </a:prstGeom>
          <a:noFill/>
          <a:ln w="9525">
            <a:noFill/>
            <a:miter lim="800000"/>
            <a:headEnd/>
            <a:tailEnd/>
          </a:ln>
        </p:spPr>
        <p:txBody>
          <a:bodyPr>
            <a:spAutoFit/>
          </a:bodyPr>
          <a:lstStyle/>
          <a:p>
            <a:pPr>
              <a:lnSpc>
                <a:spcPct val="150000"/>
              </a:lnSpc>
            </a:pPr>
            <a:r>
              <a:rPr lang="zh-CN" altLang="zh-CN"/>
              <a:t>根据图的特征可求出</a:t>
            </a:r>
            <a:r>
              <a:rPr lang="en-US" altLang="zh-CN"/>
              <a:t>    </a:t>
            </a:r>
            <a:r>
              <a:rPr lang="zh-CN" altLang="en-US"/>
              <a:t>和    。</a:t>
            </a:r>
            <a:r>
              <a:rPr lang="zh-CN" altLang="zh-CN"/>
              <a:t>对</a:t>
            </a:r>
            <a:r>
              <a:rPr lang="en-US" altLang="zh-CN"/>
              <a:t>   </a:t>
            </a:r>
            <a:r>
              <a:rPr lang="zh-CN" altLang="en-US"/>
              <a:t>微分，并根据           ，得出相应于半圆顶点的圆频率值（即特征频率    ）的表达式为                 ，求得     。</a:t>
            </a:r>
          </a:p>
        </p:txBody>
      </p:sp>
      <p:graphicFrame>
        <p:nvGraphicFramePr>
          <p:cNvPr id="188465" name="Object 49"/>
          <p:cNvGraphicFramePr>
            <a:graphicFrameLocks noChangeAspect="1"/>
          </p:cNvGraphicFramePr>
          <p:nvPr/>
        </p:nvGraphicFramePr>
        <p:xfrm>
          <a:off x="3079750" y="5484813"/>
          <a:ext cx="287338" cy="346075"/>
        </p:xfrm>
        <a:graphic>
          <a:graphicData uri="http://schemas.openxmlformats.org/presentationml/2006/ole">
            <mc:AlternateContent xmlns:mc="http://schemas.openxmlformats.org/markup-compatibility/2006">
              <mc:Choice xmlns:v="urn:schemas-microsoft-com:vml" Requires="v">
                <p:oleObj spid="_x0000_s188712" name="Equation" r:id="rId22" imgW="190440" imgH="228600" progId="Equation.DSMT4">
                  <p:embed/>
                </p:oleObj>
              </mc:Choice>
              <mc:Fallback>
                <p:oleObj name="Equation" r:id="rId22" imgW="190440" imgH="228600" progId="Equation.DSMT4">
                  <p:embed/>
                  <p:pic>
                    <p:nvPicPr>
                      <p:cNvPr id="0" name="Picture 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79750" y="5484813"/>
                        <a:ext cx="2873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6" name="Object 50"/>
          <p:cNvGraphicFramePr>
            <a:graphicFrameLocks noChangeAspect="1"/>
          </p:cNvGraphicFramePr>
          <p:nvPr/>
        </p:nvGraphicFramePr>
        <p:xfrm>
          <a:off x="3597275" y="5500688"/>
          <a:ext cx="287338" cy="323850"/>
        </p:xfrm>
        <a:graphic>
          <a:graphicData uri="http://schemas.openxmlformats.org/presentationml/2006/ole">
            <mc:AlternateContent xmlns:mc="http://schemas.openxmlformats.org/markup-compatibility/2006">
              <mc:Choice xmlns:v="urn:schemas-microsoft-com:vml" Requires="v">
                <p:oleObj spid="_x0000_s188713" name="Equation" r:id="rId24" imgW="203040" imgH="228600" progId="Equation.DSMT4">
                  <p:embed/>
                </p:oleObj>
              </mc:Choice>
              <mc:Fallback>
                <p:oleObj name="Equation" r:id="rId24" imgW="203040" imgH="228600" progId="Equation.DSMT4">
                  <p:embed/>
                  <p:pic>
                    <p:nvPicPr>
                      <p:cNvPr id="0" name="Picture 5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97275" y="5500688"/>
                        <a:ext cx="28733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7" name="Object 51"/>
          <p:cNvGraphicFramePr>
            <a:graphicFrameLocks noChangeAspect="1"/>
          </p:cNvGraphicFramePr>
          <p:nvPr/>
        </p:nvGraphicFramePr>
        <p:xfrm>
          <a:off x="4284663" y="5553075"/>
          <a:ext cx="234950" cy="215900"/>
        </p:xfrm>
        <a:graphic>
          <a:graphicData uri="http://schemas.openxmlformats.org/presentationml/2006/ole">
            <mc:AlternateContent xmlns:mc="http://schemas.openxmlformats.org/markup-compatibility/2006">
              <mc:Choice xmlns:v="urn:schemas-microsoft-com:vml" Requires="v">
                <p:oleObj spid="_x0000_s188714" name="Equation" r:id="rId26" imgW="152280" imgH="139680" progId="Equation.DSMT4">
                  <p:embed/>
                </p:oleObj>
              </mc:Choice>
              <mc:Fallback>
                <p:oleObj name="Equation" r:id="rId26" imgW="152280" imgH="139680" progId="Equation.DSMT4">
                  <p:embed/>
                  <p:pic>
                    <p:nvPicPr>
                      <p:cNvPr id="0" name="Picture 5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84663" y="5553075"/>
                        <a:ext cx="23495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8" name="Object 52"/>
          <p:cNvGraphicFramePr>
            <a:graphicFrameLocks noChangeAspect="1"/>
          </p:cNvGraphicFramePr>
          <p:nvPr/>
        </p:nvGraphicFramePr>
        <p:xfrm>
          <a:off x="5867400" y="5378450"/>
          <a:ext cx="720725" cy="531813"/>
        </p:xfrm>
        <a:graphic>
          <a:graphicData uri="http://schemas.openxmlformats.org/presentationml/2006/ole">
            <mc:AlternateContent xmlns:mc="http://schemas.openxmlformats.org/markup-compatibility/2006">
              <mc:Choice xmlns:v="urn:schemas-microsoft-com:vml" Requires="v">
                <p:oleObj spid="_x0000_s188715" name="Equation" r:id="rId28" imgW="533160" imgH="393480" progId="Equation.DSMT4">
                  <p:embed/>
                </p:oleObj>
              </mc:Choice>
              <mc:Fallback>
                <p:oleObj name="Equation" r:id="rId28" imgW="533160" imgH="393480" progId="Equation.DSMT4">
                  <p:embed/>
                  <p:pic>
                    <p:nvPicPr>
                      <p:cNvPr id="0" name="Picture 5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867400" y="5378450"/>
                        <a:ext cx="720725"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9" name="Object 53"/>
          <p:cNvGraphicFramePr>
            <a:graphicFrameLocks noChangeAspect="1"/>
          </p:cNvGraphicFramePr>
          <p:nvPr/>
        </p:nvGraphicFramePr>
        <p:xfrm>
          <a:off x="4016375" y="5864225"/>
          <a:ext cx="287338" cy="306388"/>
        </p:xfrm>
        <a:graphic>
          <a:graphicData uri="http://schemas.openxmlformats.org/presentationml/2006/ole">
            <mc:AlternateContent xmlns:mc="http://schemas.openxmlformats.org/markup-compatibility/2006">
              <mc:Choice xmlns:v="urn:schemas-microsoft-com:vml" Requires="v">
                <p:oleObj spid="_x0000_s188716" name="Equation" r:id="rId30" imgW="190440" imgH="203040" progId="Equation.DSMT4">
                  <p:embed/>
                </p:oleObj>
              </mc:Choice>
              <mc:Fallback>
                <p:oleObj name="Equation" r:id="rId30" imgW="190440" imgH="203040" progId="Equation.DSMT4">
                  <p:embed/>
                  <p:pic>
                    <p:nvPicPr>
                      <p:cNvPr id="0" name="Picture 5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16375" y="5864225"/>
                        <a:ext cx="287338"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0" name="Object 54"/>
          <p:cNvGraphicFramePr>
            <a:graphicFrameLocks noChangeAspect="1"/>
          </p:cNvGraphicFramePr>
          <p:nvPr/>
        </p:nvGraphicFramePr>
        <p:xfrm>
          <a:off x="5724525" y="5780088"/>
          <a:ext cx="982663" cy="598487"/>
        </p:xfrm>
        <a:graphic>
          <a:graphicData uri="http://schemas.openxmlformats.org/presentationml/2006/ole">
            <mc:AlternateContent xmlns:mc="http://schemas.openxmlformats.org/markup-compatibility/2006">
              <mc:Choice xmlns:v="urn:schemas-microsoft-com:vml" Requires="v">
                <p:oleObj spid="_x0000_s188717" name="Equation" r:id="rId32" imgW="711000" imgH="431640" progId="Equation.DSMT4">
                  <p:embed/>
                </p:oleObj>
              </mc:Choice>
              <mc:Fallback>
                <p:oleObj name="Equation" r:id="rId32" imgW="711000" imgH="431640" progId="Equation.DSMT4">
                  <p:embed/>
                  <p:pic>
                    <p:nvPicPr>
                      <p:cNvPr id="0" name="Picture 5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724525" y="5780088"/>
                        <a:ext cx="982663"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1" name="Object 55"/>
          <p:cNvGraphicFramePr>
            <a:graphicFrameLocks noChangeAspect="1"/>
          </p:cNvGraphicFramePr>
          <p:nvPr/>
        </p:nvGraphicFramePr>
        <p:xfrm>
          <a:off x="7451725" y="5913438"/>
          <a:ext cx="288925" cy="323850"/>
        </p:xfrm>
        <a:graphic>
          <a:graphicData uri="http://schemas.openxmlformats.org/presentationml/2006/ole">
            <mc:AlternateContent xmlns:mc="http://schemas.openxmlformats.org/markup-compatibility/2006">
              <mc:Choice xmlns:v="urn:schemas-microsoft-com:vml" Requires="v">
                <p:oleObj spid="_x0000_s188718" name="Equation" r:id="rId34" imgW="203040" imgH="228600" progId="Equation.DSMT4">
                  <p:embed/>
                </p:oleObj>
              </mc:Choice>
              <mc:Fallback>
                <p:oleObj name="Equation" r:id="rId34" imgW="203040" imgH="228600" progId="Equation.DSMT4">
                  <p:embed/>
                  <p:pic>
                    <p:nvPicPr>
                      <p:cNvPr id="0" name="Picture 5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451725" y="5913438"/>
                        <a:ext cx="2889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87" name="矩形 43017"/>
          <p:cNvSpPr>
            <a:spLocks noChangeArrowheads="1"/>
          </p:cNvSpPr>
          <p:nvPr/>
        </p:nvSpPr>
        <p:spPr bwMode="auto">
          <a:xfrm>
            <a:off x="971550" y="6408738"/>
            <a:ext cx="7943850" cy="369887"/>
          </a:xfrm>
          <a:prstGeom prst="rect">
            <a:avLst/>
          </a:prstGeom>
          <a:noFill/>
          <a:ln w="9525">
            <a:noFill/>
            <a:miter lim="800000"/>
            <a:headEnd/>
            <a:tailEnd/>
          </a:ln>
        </p:spPr>
        <p:txBody>
          <a:bodyPr wrap="none">
            <a:spAutoFit/>
          </a:bodyPr>
          <a:lstStyle/>
          <a:p>
            <a:r>
              <a:rPr lang="zh-CN" altLang="zh-CN"/>
              <a:t>由低频区阻抗直线与</a:t>
            </a:r>
            <a:r>
              <a:rPr lang="en-US" altLang="zh-CN"/>
              <a:t>   </a:t>
            </a:r>
            <a:r>
              <a:rPr lang="zh-CN" altLang="zh-CN"/>
              <a:t>轴截距</a:t>
            </a:r>
            <a:r>
              <a:rPr lang="en-US" altLang="zh-CN"/>
              <a:t>                        </a:t>
            </a:r>
            <a:r>
              <a:rPr lang="zh-CN" altLang="en-US"/>
              <a:t>可得   ，继而求得扩散系数</a:t>
            </a:r>
            <a:r>
              <a:rPr lang="en-US" altLang="zh-CN" i="1">
                <a:latin typeface="Times New Roman" pitchFamily="18" charset="0"/>
              </a:rPr>
              <a:t>D</a:t>
            </a:r>
            <a:r>
              <a:rPr lang="en-US" altLang="zh-CN" i="1" baseline="-25000">
                <a:latin typeface="Times New Roman" pitchFamily="18" charset="0"/>
              </a:rPr>
              <a:t>0</a:t>
            </a:r>
            <a:r>
              <a:rPr lang="zh-CN" altLang="en-US"/>
              <a:t>。</a:t>
            </a:r>
          </a:p>
        </p:txBody>
      </p:sp>
      <p:graphicFrame>
        <p:nvGraphicFramePr>
          <p:cNvPr id="188472" name="Object 56"/>
          <p:cNvGraphicFramePr>
            <a:graphicFrameLocks noChangeAspect="1"/>
          </p:cNvGraphicFramePr>
          <p:nvPr/>
        </p:nvGraphicFramePr>
        <p:xfrm>
          <a:off x="3059113" y="6469063"/>
          <a:ext cx="288925" cy="249237"/>
        </p:xfrm>
        <a:graphic>
          <a:graphicData uri="http://schemas.openxmlformats.org/presentationml/2006/ole">
            <mc:AlternateContent xmlns:mc="http://schemas.openxmlformats.org/markup-compatibility/2006">
              <mc:Choice xmlns:v="urn:schemas-microsoft-com:vml" Requires="v">
                <p:oleObj spid="_x0000_s188719" name="Equation" r:id="rId36" imgW="190440" imgH="164880" progId="Equation.DSMT4">
                  <p:embed/>
                </p:oleObj>
              </mc:Choice>
              <mc:Fallback>
                <p:oleObj name="Equation" r:id="rId36" imgW="190440" imgH="164880" progId="Equation.DSMT4">
                  <p:embed/>
                  <p:pic>
                    <p:nvPicPr>
                      <p:cNvPr id="0" name="Picture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59113" y="6469063"/>
                        <a:ext cx="288925" cy="249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3" name="Object 57"/>
          <p:cNvGraphicFramePr>
            <a:graphicFrameLocks noChangeAspect="1"/>
          </p:cNvGraphicFramePr>
          <p:nvPr/>
        </p:nvGraphicFramePr>
        <p:xfrm>
          <a:off x="3992563" y="6427788"/>
          <a:ext cx="1517650" cy="350837"/>
        </p:xfrm>
        <a:graphic>
          <a:graphicData uri="http://schemas.openxmlformats.org/presentationml/2006/ole">
            <mc:AlternateContent xmlns:mc="http://schemas.openxmlformats.org/markup-compatibility/2006">
              <mc:Choice xmlns:v="urn:schemas-microsoft-com:vml" Requires="v">
                <p:oleObj spid="_x0000_s188720" name="Equation" r:id="rId37" imgW="1041120" imgH="241200" progId="Equation.DSMT4">
                  <p:embed/>
                </p:oleObj>
              </mc:Choice>
              <mc:Fallback>
                <p:oleObj name="Equation" r:id="rId37" imgW="1041120" imgH="241200" progId="Equation.DSMT4">
                  <p:embed/>
                  <p:pic>
                    <p:nvPicPr>
                      <p:cNvPr id="0" name="Picture 5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92563" y="6427788"/>
                        <a:ext cx="15176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4" name="Object 58"/>
          <p:cNvGraphicFramePr>
            <a:graphicFrameLocks noChangeAspect="1"/>
          </p:cNvGraphicFramePr>
          <p:nvPr/>
        </p:nvGraphicFramePr>
        <p:xfrm>
          <a:off x="5946775" y="6507163"/>
          <a:ext cx="234950" cy="214312"/>
        </p:xfrm>
        <a:graphic>
          <a:graphicData uri="http://schemas.openxmlformats.org/presentationml/2006/ole">
            <mc:AlternateContent xmlns:mc="http://schemas.openxmlformats.org/markup-compatibility/2006">
              <mc:Choice xmlns:v="urn:schemas-microsoft-com:vml" Requires="v">
                <p:oleObj spid="_x0000_s188721" name="Equation" r:id="rId39" imgW="152280" imgH="139680" progId="Equation.DSMT4">
                  <p:embed/>
                </p:oleObj>
              </mc:Choice>
              <mc:Fallback>
                <p:oleObj name="Equation" r:id="rId39" imgW="152280" imgH="139680" progId="Equation.DSMT4">
                  <p:embed/>
                  <p:pic>
                    <p:nvPicPr>
                      <p:cNvPr id="0" name="Picture 5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946775" y="6507163"/>
                        <a:ext cx="234950" cy="214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520"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4035" name="Rectangle 3"/>
          <p:cNvSpPr>
            <a:spLocks noGrp="1"/>
          </p:cNvSpPr>
          <p:nvPr>
            <p:ph sz="half" idx="1"/>
          </p:nvPr>
        </p:nvSpPr>
        <p:spPr>
          <a:xfrm>
            <a:off x="468313" y="1268413"/>
            <a:ext cx="4038600" cy="504825"/>
          </a:xfrm>
        </p:spPr>
        <p:txBody>
          <a:bodyPr/>
          <a:lstStyle/>
          <a:p>
            <a:pPr>
              <a:defRPr/>
            </a:pPr>
            <a:r>
              <a:rPr lang="en-US" altLang="zh-CN" dirty="0">
                <a:effectLst>
                  <a:outerShdw blurRad="38100" dist="38100" dir="2700000" algn="tl">
                    <a:srgbClr val="000000">
                      <a:alpha val="43137"/>
                    </a:srgbClr>
                  </a:outerShdw>
                </a:effectLst>
                <a:latin typeface="黑体" pitchFamily="49" charset="-122"/>
                <a:ea typeface="黑体" pitchFamily="49" charset="-122"/>
              </a:rPr>
              <a:t>Bode</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9522"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44039" name="Picture 7"/>
          <p:cNvPicPr>
            <a:picLocks noGrp="1" noChangeAspect="1" noChangeArrowheads="1"/>
          </p:cNvPicPr>
          <p:nvPr>
            <p:ph sz="half" idx="2"/>
          </p:nvPr>
        </p:nvPicPr>
        <p:blipFill>
          <a:blip r:embed="rId3"/>
          <a:srcRect/>
          <a:stretch>
            <a:fillRect/>
          </a:stretch>
        </p:blipFill>
        <p:spPr>
          <a:xfrm>
            <a:off x="2700338" y="1012825"/>
            <a:ext cx="3105150" cy="2128838"/>
          </a:xfrm>
          <a:solidFill>
            <a:schemeClr val="accent1">
              <a:lumMod val="40000"/>
              <a:lumOff val="60000"/>
            </a:schemeClr>
          </a:solidFill>
        </p:spPr>
      </p:pic>
      <p:sp>
        <p:nvSpPr>
          <p:cNvPr id="1895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1. </a:t>
            </a:r>
            <a:endParaRPr lang="en-US" altLang="zh-CN"/>
          </a:p>
        </p:txBody>
      </p:sp>
      <p:graphicFrame>
        <p:nvGraphicFramePr>
          <p:cNvPr id="189494" name="Object 54"/>
          <p:cNvGraphicFramePr>
            <a:graphicFrameLocks noChangeAspect="1"/>
          </p:cNvGraphicFramePr>
          <p:nvPr/>
        </p:nvGraphicFramePr>
        <p:xfrm>
          <a:off x="0" y="0"/>
          <a:ext cx="714375" cy="257175"/>
        </p:xfrm>
        <a:graphic>
          <a:graphicData uri="http://schemas.openxmlformats.org/presentationml/2006/ole">
            <mc:AlternateContent xmlns:mc="http://schemas.openxmlformats.org/markup-compatibility/2006">
              <mc:Choice xmlns:v="urn:schemas-microsoft-com:vml" Requires="v">
                <p:oleObj spid="_x0000_s189832" name="Equation" r:id="rId4" imgW="710891" imgH="253890" progId="Equation.DSMT4">
                  <p:embed/>
                </p:oleObj>
              </mc:Choice>
              <mc:Fallback>
                <p:oleObj name="Equation" r:id="rId4" imgW="710891" imgH="253890" progId="Equation.DSMT4">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14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525" name="Rectangle 3"/>
          <p:cNvSpPr>
            <a:spLocks noChangeArrowheads="1"/>
          </p:cNvSpPr>
          <p:nvPr/>
        </p:nvSpPr>
        <p:spPr bwMode="auto">
          <a:xfrm>
            <a:off x="0" y="25717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5" name="TextBox 4"/>
          <p:cNvSpPr txBox="1"/>
          <p:nvPr/>
        </p:nvSpPr>
        <p:spPr>
          <a:xfrm>
            <a:off x="684213" y="2051050"/>
            <a:ext cx="1727200" cy="369888"/>
          </a:xfrm>
          <a:prstGeom prst="rect">
            <a:avLst/>
          </a:prstGeom>
          <a:solidFill>
            <a:schemeClr val="accent1">
              <a:lumMod val="40000"/>
              <a:lumOff val="60000"/>
            </a:schemeClr>
          </a:solidFill>
        </p:spPr>
        <p:txBody>
          <a:bodyPr>
            <a:spAutoFit/>
          </a:bodyPr>
          <a:lstStyle/>
          <a:p>
            <a:pPr>
              <a:defRPr/>
            </a:pPr>
            <a:r>
              <a:rPr lang="en-US" altLang="zh-CN" dirty="0"/>
              <a:t>1.                 </a:t>
            </a:r>
            <a:r>
              <a:rPr lang="zh-CN" altLang="zh-CN" dirty="0"/>
              <a:t>图</a:t>
            </a:r>
            <a:endParaRPr lang="zh-CN" altLang="en-US" dirty="0"/>
          </a:p>
        </p:txBody>
      </p:sp>
      <p:graphicFrame>
        <p:nvGraphicFramePr>
          <p:cNvPr id="189495" name="Object 55"/>
          <p:cNvGraphicFramePr>
            <a:graphicFrameLocks noChangeAspect="1"/>
          </p:cNvGraphicFramePr>
          <p:nvPr/>
        </p:nvGraphicFramePr>
        <p:xfrm>
          <a:off x="1039813" y="2071688"/>
          <a:ext cx="976312" cy="349250"/>
        </p:xfrm>
        <a:graphic>
          <a:graphicData uri="http://schemas.openxmlformats.org/presentationml/2006/ole">
            <mc:AlternateContent xmlns:mc="http://schemas.openxmlformats.org/markup-compatibility/2006">
              <mc:Choice xmlns:v="urn:schemas-microsoft-com:vml" Requires="v">
                <p:oleObj spid="_x0000_s189833" name="Equation" r:id="rId6" imgW="711000" imgH="253800" progId="Equation.DSMT4">
                  <p:embed/>
                </p:oleObj>
              </mc:Choice>
              <mc:Fallback>
                <p:oleObj name="Equation" r:id="rId6" imgW="711000" imgH="253800" progId="Equation.DSMT4">
                  <p:embed/>
                  <p:pic>
                    <p:nvPicPr>
                      <p:cNvPr id="0" name="Picture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9813" y="2071688"/>
                        <a:ext cx="976312"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527" name="TextBox 6"/>
          <p:cNvSpPr txBox="1">
            <a:spLocks noChangeArrowheads="1"/>
          </p:cNvSpPr>
          <p:nvPr/>
        </p:nvSpPr>
        <p:spPr bwMode="auto">
          <a:xfrm>
            <a:off x="827088" y="2636838"/>
            <a:ext cx="1728787" cy="369887"/>
          </a:xfrm>
          <a:prstGeom prst="rect">
            <a:avLst/>
          </a:prstGeom>
          <a:noFill/>
          <a:ln w="9525">
            <a:noFill/>
            <a:miter lim="800000"/>
            <a:headEnd/>
            <a:tailEnd/>
          </a:ln>
        </p:spPr>
        <p:txBody>
          <a:bodyPr>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1</a:t>
            </a:r>
            <a:r>
              <a:rPr lang="zh-CN" altLang="zh-CN">
                <a:latin typeface="黑体" pitchFamily="49" charset="-122"/>
                <a:ea typeface="黑体" pitchFamily="49" charset="-122"/>
              </a:rPr>
              <a:t>）低频区</a:t>
            </a:r>
            <a:endParaRPr lang="zh-CN" altLang="en-US">
              <a:latin typeface="黑体" pitchFamily="49" charset="-122"/>
              <a:ea typeface="黑体" pitchFamily="49" charset="-122"/>
            </a:endParaRPr>
          </a:p>
        </p:txBody>
      </p:sp>
      <p:sp>
        <p:nvSpPr>
          <p:cNvPr id="189528" name="TextBox 13"/>
          <p:cNvSpPr txBox="1">
            <a:spLocks noChangeArrowheads="1"/>
          </p:cNvSpPr>
          <p:nvPr/>
        </p:nvSpPr>
        <p:spPr bwMode="auto">
          <a:xfrm>
            <a:off x="6227763" y="3270250"/>
            <a:ext cx="2254250" cy="369888"/>
          </a:xfrm>
          <a:prstGeom prst="rect">
            <a:avLst/>
          </a:prstGeom>
          <a:noFill/>
          <a:ln w="9525">
            <a:noFill/>
            <a:miter lim="800000"/>
            <a:headEnd/>
            <a:tailEnd/>
          </a:ln>
        </p:spPr>
        <p:txBody>
          <a:bodyPr>
            <a:spAutoFit/>
          </a:bodyPr>
          <a:lstStyle/>
          <a:p>
            <a:r>
              <a:rPr lang="zh-CN" altLang="en-US"/>
              <a:t>（斜率为</a:t>
            </a:r>
            <a:r>
              <a:rPr lang="en-US" altLang="zh-CN"/>
              <a:t>      </a:t>
            </a:r>
            <a:r>
              <a:rPr lang="zh-CN" altLang="en-US"/>
              <a:t>的直线）</a:t>
            </a:r>
          </a:p>
        </p:txBody>
      </p:sp>
      <p:graphicFrame>
        <p:nvGraphicFramePr>
          <p:cNvPr id="189496" name="Object 56"/>
          <p:cNvGraphicFramePr>
            <a:graphicFrameLocks noChangeAspect="1"/>
          </p:cNvGraphicFramePr>
          <p:nvPr/>
        </p:nvGraphicFramePr>
        <p:xfrm>
          <a:off x="7235825" y="3141663"/>
          <a:ext cx="368300" cy="569912"/>
        </p:xfrm>
        <a:graphic>
          <a:graphicData uri="http://schemas.openxmlformats.org/presentationml/2006/ole">
            <mc:AlternateContent xmlns:mc="http://schemas.openxmlformats.org/markup-compatibility/2006">
              <mc:Choice xmlns:v="urn:schemas-microsoft-com:vml" Requires="v">
                <p:oleObj spid="_x0000_s189834" name="Equation" r:id="rId8" imgW="253800" imgH="393480" progId="Equation.DSMT4">
                  <p:embed/>
                </p:oleObj>
              </mc:Choice>
              <mc:Fallback>
                <p:oleObj name="Equation" r:id="rId8" imgW="253800" imgH="393480" progId="Equation.DSMT4">
                  <p:embed/>
                  <p:pic>
                    <p:nvPicPr>
                      <p:cNvPr id="0" name="Picture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5825" y="3141663"/>
                        <a:ext cx="368300"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9529" name="Picture 8"/>
          <p:cNvPicPr>
            <a:picLocks noChangeAspect="1" noChangeArrowheads="1"/>
          </p:cNvPicPr>
          <p:nvPr/>
        </p:nvPicPr>
        <p:blipFill>
          <a:blip r:embed="rId10"/>
          <a:srcRect/>
          <a:stretch>
            <a:fillRect/>
          </a:stretch>
        </p:blipFill>
        <p:spPr bwMode="auto">
          <a:xfrm rot="-60000">
            <a:off x="6011863" y="1074738"/>
            <a:ext cx="2592387" cy="2132012"/>
          </a:xfrm>
          <a:prstGeom prst="rect">
            <a:avLst/>
          </a:prstGeom>
          <a:noFill/>
          <a:ln w="9525">
            <a:noFill/>
            <a:miter lim="800000"/>
            <a:headEnd/>
            <a:tailEnd/>
          </a:ln>
        </p:spPr>
      </p:pic>
      <p:sp>
        <p:nvSpPr>
          <p:cNvPr id="189530" name="矩形 9"/>
          <p:cNvSpPr>
            <a:spLocks noChangeArrowheads="1"/>
          </p:cNvSpPr>
          <p:nvPr/>
        </p:nvSpPr>
        <p:spPr bwMode="auto">
          <a:xfrm>
            <a:off x="684213" y="3762375"/>
            <a:ext cx="7797800" cy="1754188"/>
          </a:xfrm>
          <a:prstGeom prst="rect">
            <a:avLst/>
          </a:prstGeom>
          <a:noFill/>
          <a:ln w="9525">
            <a:noFill/>
            <a:miter lim="800000"/>
            <a:headEnd/>
            <a:tailEnd/>
          </a:ln>
        </p:spPr>
        <p:txBody>
          <a:bodyPr>
            <a:spAutoFit/>
          </a:bodyPr>
          <a:lstStyle/>
          <a:p>
            <a:r>
              <a:rPr lang="zh-CN" altLang="zh-CN"/>
              <a:t>在低频条件下，以阻抗的实分量</a:t>
            </a:r>
            <a:r>
              <a:rPr lang="en-US" altLang="zh-CN"/>
              <a:t>    </a:t>
            </a:r>
            <a:r>
              <a:rPr lang="zh-CN" altLang="en-US"/>
              <a:t>和虚分量    对       作图（称</a:t>
            </a:r>
            <a:r>
              <a:rPr lang="en-US" altLang="zh-CN"/>
              <a:t>Randles</a:t>
            </a:r>
            <a:r>
              <a:rPr lang="zh-CN" altLang="en-US"/>
              <a:t>图），</a:t>
            </a:r>
            <a:r>
              <a:rPr lang="zh-CN" altLang="zh-CN"/>
              <a:t>可以得到两条斜率相等的互相平行的直线</a:t>
            </a:r>
            <a:r>
              <a:rPr lang="zh-CN" altLang="en-US"/>
              <a:t>，斜率</a:t>
            </a:r>
            <a:r>
              <a:rPr lang="en-US" altLang="zh-CN"/>
              <a:t>=    </a:t>
            </a:r>
            <a:r>
              <a:rPr lang="zh-CN" altLang="en-US"/>
              <a:t>。当            时，            。所以            直线外推必通过原点，而            直线外推到              时在</a:t>
            </a:r>
            <a:r>
              <a:rPr lang="en-US" altLang="zh-CN"/>
              <a:t>Z</a:t>
            </a:r>
            <a:r>
              <a:rPr lang="zh-CN" altLang="zh-CN"/>
              <a:t>轴上的截距等于</a:t>
            </a:r>
            <a:r>
              <a:rPr lang="en-US" altLang="zh-CN"/>
              <a:t>           </a:t>
            </a:r>
            <a:r>
              <a:rPr lang="zh-CN" altLang="en-US"/>
              <a:t>。</a:t>
            </a:r>
            <a:r>
              <a:rPr lang="zh-CN" altLang="zh-CN"/>
              <a:t>若已知</a:t>
            </a:r>
            <a:r>
              <a:rPr lang="en-US" altLang="zh-CN"/>
              <a:t>   </a:t>
            </a:r>
            <a:r>
              <a:rPr lang="zh-CN" altLang="en-US"/>
              <a:t>或者</a:t>
            </a:r>
            <a:r>
              <a:rPr lang="zh-CN" altLang="zh-CN"/>
              <a:t>因为电解液的导电性很好</a:t>
            </a:r>
            <a:r>
              <a:rPr lang="en-US" altLang="zh-CN"/>
              <a:t>   </a:t>
            </a:r>
            <a:r>
              <a:rPr lang="zh-CN" altLang="zh-CN"/>
              <a:t>可忽略不计，并注意到外推到</a:t>
            </a:r>
            <a:r>
              <a:rPr lang="en-US" altLang="zh-CN"/>
              <a:t>           </a:t>
            </a:r>
            <a:r>
              <a:rPr lang="zh-CN" altLang="en-US"/>
              <a:t>即            是            ，</a:t>
            </a:r>
            <a:r>
              <a:rPr lang="zh-CN" altLang="zh-CN"/>
              <a:t>我们就可以利用电化学阻抗谱的低频数据作</a:t>
            </a:r>
            <a:r>
              <a:rPr lang="en-US" altLang="zh-CN"/>
              <a:t>Randles</a:t>
            </a:r>
            <a:r>
              <a:rPr lang="zh-CN" altLang="zh-CN"/>
              <a:t>图求</a:t>
            </a:r>
            <a:r>
              <a:rPr lang="en-US" altLang="zh-CN"/>
              <a:t>    </a:t>
            </a:r>
            <a:r>
              <a:rPr lang="zh-CN" altLang="en-US"/>
              <a:t>和    。</a:t>
            </a:r>
          </a:p>
        </p:txBody>
      </p:sp>
      <p:sp>
        <p:nvSpPr>
          <p:cNvPr id="189531" name="矩形 10"/>
          <p:cNvSpPr>
            <a:spLocks noChangeArrowheads="1"/>
          </p:cNvSpPr>
          <p:nvPr/>
        </p:nvSpPr>
        <p:spPr bwMode="auto">
          <a:xfrm>
            <a:off x="814388" y="5508625"/>
            <a:ext cx="1466850" cy="368300"/>
          </a:xfrm>
          <a:prstGeom prst="rect">
            <a:avLst/>
          </a:prstGeom>
          <a:noFill/>
          <a:ln w="9525">
            <a:noFill/>
            <a:miter lim="800000"/>
            <a:headEnd/>
            <a:tailEnd/>
          </a:ln>
        </p:spPr>
        <p:txBody>
          <a:bodyPr wrap="none">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2</a:t>
            </a:r>
            <a:r>
              <a:rPr lang="zh-CN" altLang="zh-CN">
                <a:latin typeface="黑体" pitchFamily="49" charset="-122"/>
                <a:ea typeface="黑体" pitchFamily="49" charset="-122"/>
              </a:rPr>
              <a:t>）高频区</a:t>
            </a:r>
            <a:endParaRPr lang="zh-CN" altLang="en-US">
              <a:latin typeface="黑体" pitchFamily="49" charset="-122"/>
              <a:ea typeface="黑体" pitchFamily="49" charset="-122"/>
            </a:endParaRPr>
          </a:p>
        </p:txBody>
      </p:sp>
      <p:sp>
        <p:nvSpPr>
          <p:cNvPr id="12" name="TextBox 11"/>
          <p:cNvSpPr txBox="1"/>
          <p:nvPr/>
        </p:nvSpPr>
        <p:spPr>
          <a:xfrm>
            <a:off x="3203575" y="982663"/>
            <a:ext cx="2592388" cy="338137"/>
          </a:xfrm>
          <a:prstGeom prst="rect">
            <a:avLst/>
          </a:prstGeom>
          <a:noFill/>
        </p:spPr>
        <p:txBody>
          <a:bodyPr>
            <a:spAutoFit/>
          </a:bodyPr>
          <a:lstStyle/>
          <a:p>
            <a:pPr>
              <a:defRPr/>
            </a:pP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Warburg</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阻抗的</a:t>
            </a: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Bode</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
        <p:nvSpPr>
          <p:cNvPr id="20" name="TextBox 19"/>
          <p:cNvSpPr txBox="1"/>
          <p:nvPr/>
        </p:nvSpPr>
        <p:spPr>
          <a:xfrm>
            <a:off x="6808788" y="996950"/>
            <a:ext cx="1435100" cy="338138"/>
          </a:xfrm>
          <a:prstGeom prst="rect">
            <a:avLst/>
          </a:prstGeom>
          <a:noFill/>
        </p:spPr>
        <p:txBody>
          <a:bodyPr>
            <a:spAutoFit/>
          </a:bodyPr>
          <a:lstStyle/>
          <a:p>
            <a:pPr>
              <a:defRPr/>
            </a:pPr>
            <a:r>
              <a:rPr lang="en-US" altLang="zh-CN" sz="1600" dirty="0" err="1">
                <a:solidFill>
                  <a:srgbClr val="FF0000"/>
                </a:solidFill>
                <a:effectLst>
                  <a:outerShdw blurRad="38100" dist="38100" dir="2700000" algn="tl">
                    <a:srgbClr val="000000">
                      <a:alpha val="43137"/>
                    </a:srgbClr>
                  </a:outerShdw>
                </a:effectLst>
                <a:latin typeface="黑体" pitchFamily="49" charset="-122"/>
                <a:ea typeface="黑体" pitchFamily="49" charset="-122"/>
              </a:rPr>
              <a:t>Randles</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
        <p:nvSpPr>
          <p:cNvPr id="189534" name="矩形 12"/>
          <p:cNvSpPr>
            <a:spLocks noChangeArrowheads="1"/>
          </p:cNvSpPr>
          <p:nvPr/>
        </p:nvSpPr>
        <p:spPr bwMode="auto">
          <a:xfrm>
            <a:off x="684213" y="5818188"/>
            <a:ext cx="8013700" cy="923925"/>
          </a:xfrm>
          <a:prstGeom prst="rect">
            <a:avLst/>
          </a:prstGeom>
          <a:noFill/>
          <a:ln w="9525">
            <a:noFill/>
            <a:miter lim="800000"/>
            <a:headEnd/>
            <a:tailEnd/>
          </a:ln>
        </p:spPr>
        <p:txBody>
          <a:bodyPr>
            <a:spAutoFit/>
          </a:bodyPr>
          <a:lstStyle/>
          <a:p>
            <a:r>
              <a:rPr lang="zh-CN" altLang="zh-CN"/>
              <a:t>在高频区，相当于浓差极化可以忽略，其结果与溶液电阻不能忽略的电化学极化电极的情况一致，即</a:t>
            </a:r>
            <a:r>
              <a:rPr lang="en-US" altLang="zh-CN"/>
              <a:t>                 </a:t>
            </a:r>
            <a:r>
              <a:rPr lang="zh-CN" altLang="en-US"/>
              <a:t>。此情况       与    无关，平行于      轴，由此可求得    。</a:t>
            </a:r>
          </a:p>
        </p:txBody>
      </p:sp>
      <p:graphicFrame>
        <p:nvGraphicFramePr>
          <p:cNvPr id="189497" name="Object 57"/>
          <p:cNvGraphicFramePr>
            <a:graphicFrameLocks noChangeAspect="1"/>
          </p:cNvGraphicFramePr>
          <p:nvPr/>
        </p:nvGraphicFramePr>
        <p:xfrm>
          <a:off x="1116013" y="3141663"/>
          <a:ext cx="5111750" cy="633412"/>
        </p:xfrm>
        <a:graphic>
          <a:graphicData uri="http://schemas.openxmlformats.org/presentationml/2006/ole">
            <mc:AlternateContent xmlns:mc="http://schemas.openxmlformats.org/markup-compatibility/2006">
              <mc:Choice xmlns:v="urn:schemas-microsoft-com:vml" Requires="v">
                <p:oleObj spid="_x0000_s189835" name="Equation" r:id="rId11" imgW="3784320" imgH="469800" progId="Equation.DSMT4">
                  <p:embed/>
                </p:oleObj>
              </mc:Choice>
              <mc:Fallback>
                <p:oleObj name="Equation" r:id="rId11" imgW="3784320" imgH="469800" progId="Equation.DSMT4">
                  <p:embed/>
                  <p:pic>
                    <p:nvPicPr>
                      <p:cNvPr id="0" name="Picture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3141663"/>
                        <a:ext cx="5111750" cy="633412"/>
                      </a:xfrm>
                      <a:prstGeom prst="rect">
                        <a:avLst/>
                      </a:prstGeom>
                      <a:solidFill>
                        <a:srgbClr val="D9D9D9"/>
                      </a:solidFill>
                      <a:ln w="22225">
                        <a:solidFill>
                          <a:srgbClr val="C00000"/>
                        </a:solidFill>
                        <a:miter lim="800000"/>
                        <a:headEnd/>
                        <a:tailEnd/>
                      </a:ln>
                    </p:spPr>
                  </p:pic>
                </p:oleObj>
              </mc:Fallback>
            </mc:AlternateContent>
          </a:graphicData>
        </a:graphic>
      </p:graphicFrame>
      <p:graphicFrame>
        <p:nvGraphicFramePr>
          <p:cNvPr id="189498" name="Object 58"/>
          <p:cNvGraphicFramePr>
            <a:graphicFrameLocks noChangeAspect="1"/>
          </p:cNvGraphicFramePr>
          <p:nvPr/>
        </p:nvGraphicFramePr>
        <p:xfrm>
          <a:off x="3132138" y="6153150"/>
          <a:ext cx="935037" cy="306388"/>
        </p:xfrm>
        <a:graphic>
          <a:graphicData uri="http://schemas.openxmlformats.org/presentationml/2006/ole">
            <mc:AlternateContent xmlns:mc="http://schemas.openxmlformats.org/markup-compatibility/2006">
              <mc:Choice xmlns:v="urn:schemas-microsoft-com:vml" Requires="v">
                <p:oleObj spid="_x0000_s189836" name="Equation" r:id="rId13" imgW="774360" imgH="253800" progId="Equation.DSMT4">
                  <p:embed/>
                </p:oleObj>
              </mc:Choice>
              <mc:Fallback>
                <p:oleObj name="Equation" r:id="rId13" imgW="774360" imgH="253800" progId="Equation.DSMT4">
                  <p:embed/>
                  <p:pic>
                    <p:nvPicPr>
                      <p:cNvPr id="0" name="Picture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6153150"/>
                        <a:ext cx="935037" cy="306388"/>
                      </a:xfrm>
                      <a:prstGeom prst="rect">
                        <a:avLst/>
                      </a:prstGeom>
                      <a:solidFill>
                        <a:srgbClr val="D9D9D9"/>
                      </a:solidFill>
                      <a:ln w="12700">
                        <a:solidFill>
                          <a:srgbClr val="C00000"/>
                        </a:solidFill>
                        <a:miter lim="800000"/>
                        <a:headEnd/>
                        <a:tailEnd/>
                      </a:ln>
                    </p:spPr>
                  </p:pic>
                </p:oleObj>
              </mc:Fallback>
            </mc:AlternateContent>
          </a:graphicData>
        </a:graphic>
      </p:graphicFrame>
      <p:graphicFrame>
        <p:nvGraphicFramePr>
          <p:cNvPr id="189499" name="Object 59"/>
          <p:cNvGraphicFramePr>
            <a:graphicFrameLocks/>
          </p:cNvGraphicFramePr>
          <p:nvPr/>
        </p:nvGraphicFramePr>
        <p:xfrm>
          <a:off x="3995738" y="3832225"/>
          <a:ext cx="288925" cy="230188"/>
        </p:xfrm>
        <a:graphic>
          <a:graphicData uri="http://schemas.openxmlformats.org/presentationml/2006/ole">
            <mc:AlternateContent xmlns:mc="http://schemas.openxmlformats.org/markup-compatibility/2006">
              <mc:Choice xmlns:v="urn:schemas-microsoft-com:vml" Requires="v">
                <p:oleObj spid="_x0000_s189837" name="Equation" r:id="rId15" imgW="190440" imgH="164880" progId="Equation.DSMT4">
                  <p:embed/>
                </p:oleObj>
              </mc:Choice>
              <mc:Fallback>
                <p:oleObj name="Equation" r:id="rId15" imgW="190440" imgH="164880" progId="Equation.DSMT4">
                  <p:embed/>
                  <p:pic>
                    <p:nvPicPr>
                      <p:cNvPr id="0" name="Picture 5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5738" y="3832225"/>
                        <a:ext cx="288925"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0" name="Object 60"/>
          <p:cNvGraphicFramePr>
            <a:graphicFrameLocks noChangeAspect="1"/>
          </p:cNvGraphicFramePr>
          <p:nvPr/>
        </p:nvGraphicFramePr>
        <p:xfrm>
          <a:off x="5076825" y="6121400"/>
          <a:ext cx="427038" cy="315913"/>
        </p:xfrm>
        <a:graphic>
          <a:graphicData uri="http://schemas.openxmlformats.org/presentationml/2006/ole">
            <mc:AlternateContent xmlns:mc="http://schemas.openxmlformats.org/markup-compatibility/2006">
              <mc:Choice xmlns:v="urn:schemas-microsoft-com:vml" Requires="v">
                <p:oleObj spid="_x0000_s189838" name="Equation" r:id="rId17" imgW="342720" imgH="253800" progId="Equation.DSMT4">
                  <p:embed/>
                </p:oleObj>
              </mc:Choice>
              <mc:Fallback>
                <p:oleObj name="Equation" r:id="rId17" imgW="342720" imgH="253800" progId="Equation.DSMT4">
                  <p:embed/>
                  <p:pic>
                    <p:nvPicPr>
                      <p:cNvPr id="0" name="Picture 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6825" y="6121400"/>
                        <a:ext cx="427038"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1" name="Object 61"/>
          <p:cNvGraphicFramePr>
            <a:graphicFrameLocks noChangeAspect="1"/>
          </p:cNvGraphicFramePr>
          <p:nvPr/>
        </p:nvGraphicFramePr>
        <p:xfrm>
          <a:off x="5724525" y="6172200"/>
          <a:ext cx="236538" cy="215900"/>
        </p:xfrm>
        <a:graphic>
          <a:graphicData uri="http://schemas.openxmlformats.org/presentationml/2006/ole">
            <mc:AlternateContent xmlns:mc="http://schemas.openxmlformats.org/markup-compatibility/2006">
              <mc:Choice xmlns:v="urn:schemas-microsoft-com:vml" Requires="v">
                <p:oleObj spid="_x0000_s189839" name="Equation" r:id="rId19" imgW="152280" imgH="139680" progId="Equation.DSMT4">
                  <p:embed/>
                </p:oleObj>
              </mc:Choice>
              <mc:Fallback>
                <p:oleObj name="Equation" r:id="rId19" imgW="152280" imgH="139680" progId="Equation.DSMT4">
                  <p:embed/>
                  <p:pic>
                    <p:nvPicPr>
                      <p:cNvPr id="0" name="Picture 6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24525" y="6172200"/>
                        <a:ext cx="236538"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2" name="Object 62"/>
          <p:cNvGraphicFramePr>
            <a:graphicFrameLocks noChangeAspect="1"/>
          </p:cNvGraphicFramePr>
          <p:nvPr/>
        </p:nvGraphicFramePr>
        <p:xfrm>
          <a:off x="7308850" y="6129338"/>
          <a:ext cx="430213" cy="300037"/>
        </p:xfrm>
        <a:graphic>
          <a:graphicData uri="http://schemas.openxmlformats.org/presentationml/2006/ole">
            <mc:AlternateContent xmlns:mc="http://schemas.openxmlformats.org/markup-compatibility/2006">
              <mc:Choice xmlns:v="urn:schemas-microsoft-com:vml" Requires="v">
                <p:oleObj spid="_x0000_s189840" name="Equation" r:id="rId21" imgW="291960" imgH="203040" progId="Equation.DSMT4">
                  <p:embed/>
                </p:oleObj>
              </mc:Choice>
              <mc:Fallback>
                <p:oleObj name="Equation" r:id="rId21" imgW="291960" imgH="203040" progId="Equation.DSMT4">
                  <p:embed/>
                  <p:pic>
                    <p:nvPicPr>
                      <p:cNvPr id="0" name="Picture 6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08850" y="6129338"/>
                        <a:ext cx="430213"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3" name="Object 63"/>
          <p:cNvGraphicFramePr>
            <a:graphicFrameLocks noChangeAspect="1"/>
          </p:cNvGraphicFramePr>
          <p:nvPr/>
        </p:nvGraphicFramePr>
        <p:xfrm>
          <a:off x="1692275" y="6389688"/>
          <a:ext cx="292100" cy="352425"/>
        </p:xfrm>
        <a:graphic>
          <a:graphicData uri="http://schemas.openxmlformats.org/presentationml/2006/ole">
            <mc:AlternateContent xmlns:mc="http://schemas.openxmlformats.org/markup-compatibility/2006">
              <mc:Choice xmlns:v="urn:schemas-microsoft-com:vml" Requires="v">
                <p:oleObj spid="_x0000_s189841" name="Equation" r:id="rId23" imgW="190440" imgH="228600" progId="Equation.DSMT4">
                  <p:embed/>
                </p:oleObj>
              </mc:Choice>
              <mc:Fallback>
                <p:oleObj name="Equation" r:id="rId23" imgW="190440" imgH="228600" progId="Equation.DSMT4">
                  <p:embed/>
                  <p:pic>
                    <p:nvPicPr>
                      <p:cNvPr id="0" name="Picture 6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92275" y="6389688"/>
                        <a:ext cx="2921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4" name="Object 64"/>
          <p:cNvGraphicFramePr>
            <a:graphicFrameLocks noChangeAspect="1"/>
          </p:cNvGraphicFramePr>
          <p:nvPr/>
        </p:nvGraphicFramePr>
        <p:xfrm>
          <a:off x="5138738" y="3836988"/>
          <a:ext cx="287337" cy="230187"/>
        </p:xfrm>
        <a:graphic>
          <a:graphicData uri="http://schemas.openxmlformats.org/presentationml/2006/ole">
            <mc:AlternateContent xmlns:mc="http://schemas.openxmlformats.org/markup-compatibility/2006">
              <mc:Choice xmlns:v="urn:schemas-microsoft-com:vml" Requires="v">
                <p:oleObj spid="_x0000_s189842" name="Equation" r:id="rId25" imgW="203040" imgH="164880" progId="Equation.DSMT4">
                  <p:embed/>
                </p:oleObj>
              </mc:Choice>
              <mc:Fallback>
                <p:oleObj name="Equation" r:id="rId25" imgW="203040" imgH="164880" progId="Equation.DSMT4">
                  <p:embed/>
                  <p:pic>
                    <p:nvPicPr>
                      <p:cNvPr id="0" name="Picture 6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38738" y="3836988"/>
                        <a:ext cx="287337" cy="230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5" name="Object 65"/>
          <p:cNvGraphicFramePr>
            <a:graphicFrameLocks noChangeAspect="1"/>
          </p:cNvGraphicFramePr>
          <p:nvPr/>
        </p:nvGraphicFramePr>
        <p:xfrm>
          <a:off x="5637213" y="3771900"/>
          <a:ext cx="447675" cy="287338"/>
        </p:xfrm>
        <a:graphic>
          <a:graphicData uri="http://schemas.openxmlformats.org/presentationml/2006/ole">
            <mc:AlternateContent xmlns:mc="http://schemas.openxmlformats.org/markup-compatibility/2006">
              <mc:Choice xmlns:v="urn:schemas-microsoft-com:vml" Requires="v">
                <p:oleObj spid="_x0000_s189843" name="Equation" r:id="rId27" imgW="317160" imgH="203040" progId="Equation.DSMT4">
                  <p:embed/>
                </p:oleObj>
              </mc:Choice>
              <mc:Fallback>
                <p:oleObj name="Equation" r:id="rId27" imgW="317160" imgH="203040" progId="Equation.DSMT4">
                  <p:embed/>
                  <p:pic>
                    <p:nvPicPr>
                      <p:cNvPr id="0" name="Picture 6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37213" y="3771900"/>
                        <a:ext cx="447675"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6" name="Object 66"/>
          <p:cNvGraphicFramePr>
            <a:graphicFrameLocks noChangeAspect="1"/>
          </p:cNvGraphicFramePr>
          <p:nvPr/>
        </p:nvGraphicFramePr>
        <p:xfrm>
          <a:off x="5700713" y="4125913"/>
          <a:ext cx="234950" cy="215900"/>
        </p:xfrm>
        <a:graphic>
          <a:graphicData uri="http://schemas.openxmlformats.org/presentationml/2006/ole">
            <mc:AlternateContent xmlns:mc="http://schemas.openxmlformats.org/markup-compatibility/2006">
              <mc:Choice xmlns:v="urn:schemas-microsoft-com:vml" Requires="v">
                <p:oleObj spid="_x0000_s189844" name="Equation" r:id="rId29" imgW="152280" imgH="139680" progId="Equation.DSMT4">
                  <p:embed/>
                </p:oleObj>
              </mc:Choice>
              <mc:Fallback>
                <p:oleObj name="Equation" r:id="rId29" imgW="152280" imgH="139680" progId="Equation.DSMT4">
                  <p:embed/>
                  <p:pic>
                    <p:nvPicPr>
                      <p:cNvPr id="0" name="Picture 6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700713" y="4125913"/>
                        <a:ext cx="23495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7" name="Object 67"/>
          <p:cNvGraphicFramePr>
            <a:graphicFrameLocks noChangeAspect="1"/>
          </p:cNvGraphicFramePr>
          <p:nvPr/>
        </p:nvGraphicFramePr>
        <p:xfrm>
          <a:off x="6443663" y="4149725"/>
          <a:ext cx="727075" cy="215900"/>
        </p:xfrm>
        <a:graphic>
          <a:graphicData uri="http://schemas.openxmlformats.org/presentationml/2006/ole">
            <mc:AlternateContent xmlns:mc="http://schemas.openxmlformats.org/markup-compatibility/2006">
              <mc:Choice xmlns:v="urn:schemas-microsoft-com:vml" Requires="v">
                <p:oleObj spid="_x0000_s189845" name="Equation" r:id="rId31" imgW="469800" imgH="139680" progId="Equation.DSMT4">
                  <p:embed/>
                </p:oleObj>
              </mc:Choice>
              <mc:Fallback>
                <p:oleObj name="Equation" r:id="rId31" imgW="469800" imgH="139680" progId="Equation.DSMT4">
                  <p:embed/>
                  <p:pic>
                    <p:nvPicPr>
                      <p:cNvPr id="0" name="Picture 6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443663" y="4149725"/>
                        <a:ext cx="72707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8" name="Object 68"/>
          <p:cNvGraphicFramePr>
            <a:graphicFrameLocks noChangeAspect="1"/>
          </p:cNvGraphicFramePr>
          <p:nvPr/>
        </p:nvGraphicFramePr>
        <p:xfrm>
          <a:off x="1135063" y="4335463"/>
          <a:ext cx="863600" cy="280987"/>
        </p:xfrm>
        <a:graphic>
          <a:graphicData uri="http://schemas.openxmlformats.org/presentationml/2006/ole">
            <mc:AlternateContent xmlns:mc="http://schemas.openxmlformats.org/markup-compatibility/2006">
              <mc:Choice xmlns:v="urn:schemas-microsoft-com:vml" Requires="v">
                <p:oleObj spid="_x0000_s189846" name="Equation" r:id="rId33" imgW="622080" imgH="203040" progId="Equation.DSMT4">
                  <p:embed/>
                </p:oleObj>
              </mc:Choice>
              <mc:Fallback>
                <p:oleObj name="Equation" r:id="rId33" imgW="622080" imgH="203040" progId="Equation.DSMT4">
                  <p:embed/>
                  <p:pic>
                    <p:nvPicPr>
                      <p:cNvPr id="0" name="Picture 6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35063" y="4335463"/>
                        <a:ext cx="863600" cy="28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9" name="Object 69"/>
          <p:cNvGraphicFramePr>
            <a:graphicFrameLocks noChangeAspect="1"/>
          </p:cNvGraphicFramePr>
          <p:nvPr/>
        </p:nvGraphicFramePr>
        <p:xfrm>
          <a:off x="2630488" y="4344988"/>
          <a:ext cx="860425" cy="274637"/>
        </p:xfrm>
        <a:graphic>
          <a:graphicData uri="http://schemas.openxmlformats.org/presentationml/2006/ole">
            <mc:AlternateContent xmlns:mc="http://schemas.openxmlformats.org/markup-compatibility/2006">
              <mc:Choice xmlns:v="urn:schemas-microsoft-com:vml" Requires="v">
                <p:oleObj spid="_x0000_s189847" name="Equation" r:id="rId35" imgW="634680" imgH="203040" progId="Equation.DSMT4">
                  <p:embed/>
                </p:oleObj>
              </mc:Choice>
              <mc:Fallback>
                <p:oleObj name="Equation" r:id="rId35" imgW="634680" imgH="203040" progId="Equation.DSMT4">
                  <p:embed/>
                  <p:pic>
                    <p:nvPicPr>
                      <p:cNvPr id="0" name="Picture 6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30488" y="4344988"/>
                        <a:ext cx="860425"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0" name="Object 70"/>
          <p:cNvGraphicFramePr>
            <a:graphicFrameLocks noChangeAspect="1"/>
          </p:cNvGraphicFramePr>
          <p:nvPr/>
        </p:nvGraphicFramePr>
        <p:xfrm>
          <a:off x="5922963" y="4354513"/>
          <a:ext cx="825500" cy="276225"/>
        </p:xfrm>
        <a:graphic>
          <a:graphicData uri="http://schemas.openxmlformats.org/presentationml/2006/ole">
            <mc:AlternateContent xmlns:mc="http://schemas.openxmlformats.org/markup-compatibility/2006">
              <mc:Choice xmlns:v="urn:schemas-microsoft-com:vml" Requires="v">
                <p:oleObj spid="_x0000_s189848" name="Equation" r:id="rId37" imgW="609480" imgH="203040" progId="Equation.DSMT4">
                  <p:embed/>
                </p:oleObj>
              </mc:Choice>
              <mc:Fallback>
                <p:oleObj name="Equation" r:id="rId37" imgW="609480" imgH="203040" progId="Equation.DSMT4">
                  <p:embed/>
                  <p:pic>
                    <p:nvPicPr>
                      <p:cNvPr id="0" name="Picture 7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922963" y="4354513"/>
                        <a:ext cx="8255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1" name="Object 71"/>
          <p:cNvGraphicFramePr>
            <a:graphicFrameLocks noChangeAspect="1"/>
          </p:cNvGraphicFramePr>
          <p:nvPr/>
        </p:nvGraphicFramePr>
        <p:xfrm>
          <a:off x="7842250" y="4364038"/>
          <a:ext cx="703263" cy="255587"/>
        </p:xfrm>
        <a:graphic>
          <a:graphicData uri="http://schemas.openxmlformats.org/presentationml/2006/ole">
            <mc:AlternateContent xmlns:mc="http://schemas.openxmlformats.org/markup-compatibility/2006">
              <mc:Choice xmlns:v="urn:schemas-microsoft-com:vml" Requires="v">
                <p:oleObj spid="_x0000_s189849" name="Equation" r:id="rId39" imgW="558720" imgH="203040" progId="Equation.DSMT4">
                  <p:embed/>
                </p:oleObj>
              </mc:Choice>
              <mc:Fallback>
                <p:oleObj name="Equation" r:id="rId39" imgW="558720" imgH="203040" progId="Equation.DSMT4">
                  <p:embed/>
                  <p:pic>
                    <p:nvPicPr>
                      <p:cNvPr id="0" name="Picture 7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842250" y="4364038"/>
                        <a:ext cx="703263"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2" name="Object 72"/>
          <p:cNvGraphicFramePr>
            <a:graphicFrameLocks noChangeAspect="1"/>
          </p:cNvGraphicFramePr>
          <p:nvPr/>
        </p:nvGraphicFramePr>
        <p:xfrm>
          <a:off x="2976563" y="4640263"/>
          <a:ext cx="679450" cy="312737"/>
        </p:xfrm>
        <a:graphic>
          <a:graphicData uri="http://schemas.openxmlformats.org/presentationml/2006/ole">
            <mc:AlternateContent xmlns:mc="http://schemas.openxmlformats.org/markup-compatibility/2006">
              <mc:Choice xmlns:v="urn:schemas-microsoft-com:vml" Requires="v">
                <p:oleObj spid="_x0000_s189850" name="Equation" r:id="rId41" imgW="495000" imgH="228600" progId="Equation.DSMT4">
                  <p:embed/>
                </p:oleObj>
              </mc:Choice>
              <mc:Fallback>
                <p:oleObj name="Equation" r:id="rId41" imgW="495000" imgH="228600" progId="Equation.DSMT4">
                  <p:embed/>
                  <p:pic>
                    <p:nvPicPr>
                      <p:cNvPr id="0" name="Picture 7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976563" y="4640263"/>
                        <a:ext cx="67945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3" name="Object 73"/>
          <p:cNvGraphicFramePr>
            <a:graphicFrameLocks noChangeAspect="1"/>
          </p:cNvGraphicFramePr>
          <p:nvPr/>
        </p:nvGraphicFramePr>
        <p:xfrm>
          <a:off x="4543425" y="4640263"/>
          <a:ext cx="250825" cy="301625"/>
        </p:xfrm>
        <a:graphic>
          <a:graphicData uri="http://schemas.openxmlformats.org/presentationml/2006/ole">
            <mc:AlternateContent xmlns:mc="http://schemas.openxmlformats.org/markup-compatibility/2006">
              <mc:Choice xmlns:v="urn:schemas-microsoft-com:vml" Requires="v">
                <p:oleObj spid="_x0000_s189851" name="Equation" r:id="rId43" imgW="190440" imgH="228600" progId="Equation.DSMT4">
                  <p:embed/>
                </p:oleObj>
              </mc:Choice>
              <mc:Fallback>
                <p:oleObj name="Equation" r:id="rId43" imgW="190440" imgH="228600" progId="Equation.DSMT4">
                  <p:embed/>
                  <p:pic>
                    <p:nvPicPr>
                      <p:cNvPr id="0" name="Picture 7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543425" y="4640263"/>
                        <a:ext cx="250825"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4" name="Object 74"/>
          <p:cNvGraphicFramePr>
            <a:graphicFrameLocks noChangeAspect="1"/>
          </p:cNvGraphicFramePr>
          <p:nvPr/>
        </p:nvGraphicFramePr>
        <p:xfrm>
          <a:off x="7694613" y="4640263"/>
          <a:ext cx="252412" cy="301625"/>
        </p:xfrm>
        <a:graphic>
          <a:graphicData uri="http://schemas.openxmlformats.org/presentationml/2006/ole">
            <mc:AlternateContent xmlns:mc="http://schemas.openxmlformats.org/markup-compatibility/2006">
              <mc:Choice xmlns:v="urn:schemas-microsoft-com:vml" Requires="v">
                <p:oleObj spid="_x0000_s189852" name="Equation" r:id="rId45" imgW="190440" imgH="228600" progId="Equation.DSMT4">
                  <p:embed/>
                </p:oleObj>
              </mc:Choice>
              <mc:Fallback>
                <p:oleObj name="Equation" r:id="rId45" imgW="190440" imgH="228600" progId="Equation.DSMT4">
                  <p:embed/>
                  <p:pic>
                    <p:nvPicPr>
                      <p:cNvPr id="0" name="Picture 7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694613" y="4640263"/>
                        <a:ext cx="252412"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5" name="Object 75"/>
          <p:cNvGraphicFramePr>
            <a:graphicFrameLocks noChangeAspect="1"/>
          </p:cNvGraphicFramePr>
          <p:nvPr/>
        </p:nvGraphicFramePr>
        <p:xfrm>
          <a:off x="3492500" y="4941888"/>
          <a:ext cx="725488" cy="215900"/>
        </p:xfrm>
        <a:graphic>
          <a:graphicData uri="http://schemas.openxmlformats.org/presentationml/2006/ole">
            <mc:AlternateContent xmlns:mc="http://schemas.openxmlformats.org/markup-compatibility/2006">
              <mc:Choice xmlns:v="urn:schemas-microsoft-com:vml" Requires="v">
                <p:oleObj spid="_x0000_s189853" name="Equation" r:id="rId46" imgW="469800" imgH="139680" progId="Equation.DSMT4">
                  <p:embed/>
                </p:oleObj>
              </mc:Choice>
              <mc:Fallback>
                <p:oleObj name="Equation" r:id="rId46" imgW="469800" imgH="139680" progId="Equation.DSMT4">
                  <p:embed/>
                  <p:pic>
                    <p:nvPicPr>
                      <p:cNvPr id="0" name="Picture 75"/>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492500" y="4941888"/>
                        <a:ext cx="725488"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6" name="Object 76"/>
          <p:cNvGraphicFramePr>
            <a:graphicFrameLocks noChangeAspect="1"/>
          </p:cNvGraphicFramePr>
          <p:nvPr/>
        </p:nvGraphicFramePr>
        <p:xfrm>
          <a:off x="4430713" y="4862513"/>
          <a:ext cx="792162" cy="287337"/>
        </p:xfrm>
        <a:graphic>
          <a:graphicData uri="http://schemas.openxmlformats.org/presentationml/2006/ole">
            <mc:AlternateContent xmlns:mc="http://schemas.openxmlformats.org/markup-compatibility/2006">
              <mc:Choice xmlns:v="urn:schemas-microsoft-com:vml" Requires="v">
                <p:oleObj spid="_x0000_s189854" name="Equation" r:id="rId48" imgW="558720" imgH="203040" progId="Equation.DSMT4">
                  <p:embed/>
                </p:oleObj>
              </mc:Choice>
              <mc:Fallback>
                <p:oleObj name="Equation" r:id="rId48" imgW="558720" imgH="203040" progId="Equation.DSMT4">
                  <p:embed/>
                  <p:pic>
                    <p:nvPicPr>
                      <p:cNvPr id="0" name="Picture 76"/>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430713" y="4862513"/>
                        <a:ext cx="792162"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7" name="Object 77"/>
          <p:cNvGraphicFramePr>
            <a:graphicFrameLocks noChangeAspect="1"/>
          </p:cNvGraphicFramePr>
          <p:nvPr/>
        </p:nvGraphicFramePr>
        <p:xfrm>
          <a:off x="5461000" y="4899025"/>
          <a:ext cx="695325" cy="298450"/>
        </p:xfrm>
        <a:graphic>
          <a:graphicData uri="http://schemas.openxmlformats.org/presentationml/2006/ole">
            <mc:AlternateContent xmlns:mc="http://schemas.openxmlformats.org/markup-compatibility/2006">
              <mc:Choice xmlns:v="urn:schemas-microsoft-com:vml" Requires="v">
                <p:oleObj spid="_x0000_s189855" name="Equation" r:id="rId50" imgW="533160" imgH="228600" progId="Equation.DSMT4">
                  <p:embed/>
                </p:oleObj>
              </mc:Choice>
              <mc:Fallback>
                <p:oleObj name="Equation" r:id="rId50" imgW="533160" imgH="228600" progId="Equation.DSMT4">
                  <p:embed/>
                  <p:pic>
                    <p:nvPicPr>
                      <p:cNvPr id="0" name="Picture 77"/>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61000" y="4899025"/>
                        <a:ext cx="69532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8" name="Object 78"/>
          <p:cNvGraphicFramePr>
            <a:graphicFrameLocks noChangeAspect="1"/>
          </p:cNvGraphicFramePr>
          <p:nvPr/>
        </p:nvGraphicFramePr>
        <p:xfrm>
          <a:off x="4510088" y="5157788"/>
          <a:ext cx="331787" cy="350837"/>
        </p:xfrm>
        <a:graphic>
          <a:graphicData uri="http://schemas.openxmlformats.org/presentationml/2006/ole">
            <mc:AlternateContent xmlns:mc="http://schemas.openxmlformats.org/markup-compatibility/2006">
              <mc:Choice xmlns:v="urn:schemas-microsoft-com:vml" Requires="v">
                <p:oleObj spid="_x0000_s189856" name="Equation" r:id="rId52" imgW="215640" imgH="228600" progId="Equation.DSMT4">
                  <p:embed/>
                </p:oleObj>
              </mc:Choice>
              <mc:Fallback>
                <p:oleObj name="Equation" r:id="rId52" imgW="215640" imgH="228600" progId="Equation.DSMT4">
                  <p:embed/>
                  <p:pic>
                    <p:nvPicPr>
                      <p:cNvPr id="0" name="Picture 78"/>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510088" y="5157788"/>
                        <a:ext cx="331787"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9" name="Object 79"/>
          <p:cNvGraphicFramePr>
            <a:graphicFrameLocks noChangeAspect="1"/>
          </p:cNvGraphicFramePr>
          <p:nvPr/>
        </p:nvGraphicFramePr>
        <p:xfrm>
          <a:off x="5076825" y="5226050"/>
          <a:ext cx="234950" cy="215900"/>
        </p:xfrm>
        <a:graphic>
          <a:graphicData uri="http://schemas.openxmlformats.org/presentationml/2006/ole">
            <mc:AlternateContent xmlns:mc="http://schemas.openxmlformats.org/markup-compatibility/2006">
              <mc:Choice xmlns:v="urn:schemas-microsoft-com:vml" Requires="v">
                <p:oleObj spid="_x0000_s189857" name="Equation" r:id="rId54" imgW="152280" imgH="139680" progId="Equation.DSMT4">
                  <p:embed/>
                </p:oleObj>
              </mc:Choice>
              <mc:Fallback>
                <p:oleObj name="Equation" r:id="rId54" imgW="152280" imgH="139680" progId="Equation.DSMT4">
                  <p:embed/>
                  <p:pic>
                    <p:nvPicPr>
                      <p:cNvPr id="0" name="Picture 7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76825" y="5226050"/>
                        <a:ext cx="23495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81"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5059" name="Rectangle 3"/>
          <p:cNvSpPr>
            <a:spLocks noGrp="1"/>
          </p:cNvSpPr>
          <p:nvPr>
            <p:ph sz="half" idx="1"/>
          </p:nvPr>
        </p:nvSpPr>
        <p:spPr>
          <a:xfrm>
            <a:off x="466725" y="1392238"/>
            <a:ext cx="4038600" cy="504825"/>
          </a:xfrm>
        </p:spPr>
        <p:txBody>
          <a:bodyPr/>
          <a:lstStyle/>
          <a:p>
            <a:pPr>
              <a:defRPr/>
            </a:pPr>
            <a:r>
              <a:rPr lang="en-US" altLang="zh-CN" dirty="0">
                <a:effectLst>
                  <a:outerShdw blurRad="38100" dist="38100" dir="2700000" algn="tl">
                    <a:srgbClr val="000000">
                      <a:alpha val="43137"/>
                    </a:srgbClr>
                  </a:outerShdw>
                </a:effectLst>
                <a:latin typeface="黑体" pitchFamily="49" charset="-122"/>
                <a:ea typeface="黑体" pitchFamily="49" charset="-122"/>
              </a:rPr>
              <a:t>Bode</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9048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90484" name="Picture 8"/>
          <p:cNvPicPr>
            <a:picLocks noGrp="1" noChangeAspect="1" noChangeArrowheads="1"/>
          </p:cNvPicPr>
          <p:nvPr>
            <p:ph sz="half" idx="2"/>
          </p:nvPr>
        </p:nvPicPr>
        <p:blipFill>
          <a:blip r:embed="rId3"/>
          <a:srcRect/>
          <a:stretch>
            <a:fillRect/>
          </a:stretch>
        </p:blipFill>
        <p:spPr>
          <a:xfrm>
            <a:off x="5508625" y="1430338"/>
            <a:ext cx="3205163" cy="2143125"/>
          </a:xfrm>
        </p:spPr>
      </p:pic>
      <p:sp>
        <p:nvSpPr>
          <p:cNvPr id="19048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0476" name="Object 12"/>
          <p:cNvGraphicFramePr>
            <a:graphicFrameLocks noChangeAspect="1"/>
          </p:cNvGraphicFramePr>
          <p:nvPr/>
        </p:nvGraphicFramePr>
        <p:xfrm>
          <a:off x="0" y="0"/>
          <a:ext cx="504825" cy="200025"/>
        </p:xfrm>
        <a:graphic>
          <a:graphicData uri="http://schemas.openxmlformats.org/presentationml/2006/ole">
            <mc:AlternateContent xmlns:mc="http://schemas.openxmlformats.org/markup-compatibility/2006">
              <mc:Choice xmlns:v="urn:schemas-microsoft-com:vml" Requires="v">
                <p:oleObj spid="_x0000_s190541" name="Equation" r:id="rId4" imgW="507780" imgH="203112" progId="Equation.DSMT4">
                  <p:embed/>
                </p:oleObj>
              </mc:Choice>
              <mc:Fallback>
                <p:oleObj name="Equation" r:id="rId4" imgW="507780" imgH="203112"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6" name="Rectangle 3"/>
          <p:cNvSpPr>
            <a:spLocks noChangeArrowheads="1"/>
          </p:cNvSpPr>
          <p:nvPr/>
        </p:nvSpPr>
        <p:spPr bwMode="auto">
          <a:xfrm>
            <a:off x="0" y="2000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190487" name="Rectangle 5"/>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0477" name="Object 13"/>
          <p:cNvGraphicFramePr>
            <a:graphicFrameLocks noChangeAspect="1"/>
          </p:cNvGraphicFramePr>
          <p:nvPr/>
        </p:nvGraphicFramePr>
        <p:xfrm>
          <a:off x="152400" y="152400"/>
          <a:ext cx="504825" cy="200025"/>
        </p:xfrm>
        <a:graphic>
          <a:graphicData uri="http://schemas.openxmlformats.org/presentationml/2006/ole">
            <mc:AlternateContent xmlns:mc="http://schemas.openxmlformats.org/markup-compatibility/2006">
              <mc:Choice xmlns:v="urn:schemas-microsoft-com:vml" Requires="v">
                <p:oleObj spid="_x0000_s190542" name="Equation" r:id="rId6" imgW="507780" imgH="203112" progId="Equation.DSMT4">
                  <p:embed/>
                </p:oleObj>
              </mc:Choice>
              <mc:Fallback>
                <p:oleObj name="Equation" r:id="rId6" imgW="507780" imgH="203112"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8" name="Rectangle 6"/>
          <p:cNvSpPr>
            <a:spLocks noChangeArrowheads="1"/>
          </p:cNvSpPr>
          <p:nvPr/>
        </p:nvSpPr>
        <p:spPr bwMode="auto">
          <a:xfrm>
            <a:off x="152400" y="3524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9" name="TextBox 8"/>
          <p:cNvSpPr txBox="1"/>
          <p:nvPr/>
        </p:nvSpPr>
        <p:spPr>
          <a:xfrm>
            <a:off x="684213" y="2198688"/>
            <a:ext cx="1655762" cy="368300"/>
          </a:xfrm>
          <a:prstGeom prst="rect">
            <a:avLst/>
          </a:prstGeom>
          <a:solidFill>
            <a:schemeClr val="accent1">
              <a:lumMod val="40000"/>
              <a:lumOff val="60000"/>
            </a:schemeClr>
          </a:solidFill>
        </p:spPr>
        <p:txBody>
          <a:bodyPr>
            <a:spAutoFit/>
          </a:bodyPr>
          <a:lstStyle/>
          <a:p>
            <a:pPr>
              <a:defRPr/>
            </a:pPr>
            <a:r>
              <a:rPr lang="en-US" altLang="zh-CN" dirty="0"/>
              <a:t>2.                </a:t>
            </a:r>
            <a:r>
              <a:rPr lang="zh-CN" altLang="en-US" dirty="0"/>
              <a:t>图</a:t>
            </a:r>
          </a:p>
        </p:txBody>
      </p:sp>
      <p:graphicFrame>
        <p:nvGraphicFramePr>
          <p:cNvPr id="190478" name="Object 14"/>
          <p:cNvGraphicFramePr>
            <a:graphicFrameLocks noChangeAspect="1"/>
          </p:cNvGraphicFramePr>
          <p:nvPr/>
        </p:nvGraphicFramePr>
        <p:xfrm>
          <a:off x="1042988" y="2198688"/>
          <a:ext cx="920750" cy="368300"/>
        </p:xfrm>
        <a:graphic>
          <a:graphicData uri="http://schemas.openxmlformats.org/presentationml/2006/ole">
            <mc:AlternateContent xmlns:mc="http://schemas.openxmlformats.org/markup-compatibility/2006">
              <mc:Choice xmlns:v="urn:schemas-microsoft-com:vml" Requires="v">
                <p:oleObj spid="_x0000_s190543" name="Equation" r:id="rId7" imgW="507960" imgH="203040" progId="Equation.DSMT4">
                  <p:embed/>
                </p:oleObj>
              </mc:Choice>
              <mc:Fallback>
                <p:oleObj name="Equation" r:id="rId7" imgW="507960" imgH="203040" progId="Equation.DSMT4">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198688"/>
                        <a:ext cx="9207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90" name="TextBox 13"/>
          <p:cNvSpPr txBox="1">
            <a:spLocks noChangeArrowheads="1"/>
          </p:cNvSpPr>
          <p:nvPr/>
        </p:nvSpPr>
        <p:spPr bwMode="auto">
          <a:xfrm>
            <a:off x="827088" y="2843213"/>
            <a:ext cx="1728787" cy="369887"/>
          </a:xfrm>
          <a:prstGeom prst="rect">
            <a:avLst/>
          </a:prstGeom>
          <a:noFill/>
          <a:ln w="9525">
            <a:noFill/>
            <a:miter lim="800000"/>
            <a:headEnd/>
            <a:tailEnd/>
          </a:ln>
        </p:spPr>
        <p:txBody>
          <a:bodyPr>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1</a:t>
            </a:r>
            <a:r>
              <a:rPr lang="zh-CN" altLang="zh-CN">
                <a:latin typeface="黑体" pitchFamily="49" charset="-122"/>
                <a:ea typeface="黑体" pitchFamily="49" charset="-122"/>
              </a:rPr>
              <a:t>）低频区</a:t>
            </a:r>
            <a:endParaRPr lang="zh-CN" altLang="en-US">
              <a:latin typeface="黑体" pitchFamily="49" charset="-122"/>
              <a:ea typeface="黑体" pitchFamily="49" charset="-122"/>
            </a:endParaRPr>
          </a:p>
        </p:txBody>
      </p:sp>
      <p:sp>
        <p:nvSpPr>
          <p:cNvPr id="190491" name="矩形 14"/>
          <p:cNvSpPr>
            <a:spLocks noChangeArrowheads="1"/>
          </p:cNvSpPr>
          <p:nvPr/>
        </p:nvSpPr>
        <p:spPr bwMode="auto">
          <a:xfrm>
            <a:off x="814388" y="4797425"/>
            <a:ext cx="1466850" cy="368300"/>
          </a:xfrm>
          <a:prstGeom prst="rect">
            <a:avLst/>
          </a:prstGeom>
          <a:noFill/>
          <a:ln w="9525">
            <a:noFill/>
            <a:miter lim="800000"/>
            <a:headEnd/>
            <a:tailEnd/>
          </a:ln>
        </p:spPr>
        <p:txBody>
          <a:bodyPr wrap="none">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2</a:t>
            </a:r>
            <a:r>
              <a:rPr lang="zh-CN" altLang="zh-CN">
                <a:latin typeface="黑体" pitchFamily="49" charset="-122"/>
                <a:ea typeface="黑体" pitchFamily="49" charset="-122"/>
              </a:rPr>
              <a:t>）高频区</a:t>
            </a:r>
            <a:endParaRPr lang="zh-CN" altLang="en-US">
              <a:latin typeface="黑体" pitchFamily="49" charset="-122"/>
              <a:ea typeface="黑体" pitchFamily="49" charset="-122"/>
            </a:endParaRPr>
          </a:p>
        </p:txBody>
      </p:sp>
      <p:graphicFrame>
        <p:nvGraphicFramePr>
          <p:cNvPr id="190479" name="Object 15"/>
          <p:cNvGraphicFramePr>
            <a:graphicFrameLocks noChangeAspect="1"/>
          </p:cNvGraphicFramePr>
          <p:nvPr/>
        </p:nvGraphicFramePr>
        <p:xfrm>
          <a:off x="1331913" y="3429000"/>
          <a:ext cx="4810125" cy="1079500"/>
        </p:xfrm>
        <a:graphic>
          <a:graphicData uri="http://schemas.openxmlformats.org/presentationml/2006/ole">
            <mc:AlternateContent xmlns:mc="http://schemas.openxmlformats.org/markup-compatibility/2006">
              <mc:Choice xmlns:v="urn:schemas-microsoft-com:vml" Requires="v">
                <p:oleObj spid="_x0000_s190544" name="Equation" r:id="rId9" imgW="3619440" imgH="812520" progId="Equation.DSMT4">
                  <p:embed/>
                </p:oleObj>
              </mc:Choice>
              <mc:Fallback>
                <p:oleObj name="Equation" r:id="rId9" imgW="3619440" imgH="812520" progId="Equation.DSMT4">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429000"/>
                        <a:ext cx="481012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92" name="矩形 10"/>
          <p:cNvSpPr>
            <a:spLocks noChangeArrowheads="1"/>
          </p:cNvSpPr>
          <p:nvPr/>
        </p:nvSpPr>
        <p:spPr bwMode="auto">
          <a:xfrm>
            <a:off x="1239838" y="5373688"/>
            <a:ext cx="6572250" cy="646112"/>
          </a:xfrm>
          <a:prstGeom prst="rect">
            <a:avLst/>
          </a:prstGeom>
          <a:noFill/>
          <a:ln w="9525">
            <a:noFill/>
            <a:miter lim="800000"/>
            <a:headEnd/>
            <a:tailEnd/>
          </a:ln>
        </p:spPr>
        <p:txBody>
          <a:bodyPr>
            <a:spAutoFit/>
          </a:bodyPr>
          <a:lstStyle/>
          <a:p>
            <a:r>
              <a:rPr lang="zh-CN" altLang="zh-CN"/>
              <a:t>相当于浓差极化可以忽略，其结果与溶液电阻不能忽略的电化学极化电阻的情况（即</a:t>
            </a:r>
            <a:r>
              <a:rPr lang="en-US" altLang="zh-CN"/>
              <a:t>         </a:t>
            </a:r>
            <a:r>
              <a:rPr lang="zh-CN" altLang="en-US"/>
              <a:t>）一样，如图所示。</a:t>
            </a:r>
          </a:p>
        </p:txBody>
      </p:sp>
      <p:graphicFrame>
        <p:nvGraphicFramePr>
          <p:cNvPr id="190480" name="Object 16"/>
          <p:cNvGraphicFramePr>
            <a:graphicFrameLocks noChangeAspect="1"/>
          </p:cNvGraphicFramePr>
          <p:nvPr/>
        </p:nvGraphicFramePr>
        <p:xfrm>
          <a:off x="3622675" y="5676900"/>
          <a:ext cx="565150" cy="322263"/>
        </p:xfrm>
        <a:graphic>
          <a:graphicData uri="http://schemas.openxmlformats.org/presentationml/2006/ole">
            <mc:AlternateContent xmlns:mc="http://schemas.openxmlformats.org/markup-compatibility/2006">
              <mc:Choice xmlns:v="urn:schemas-microsoft-com:vml" Requires="v">
                <p:oleObj spid="_x0000_s190545" name="Equation" r:id="rId11" imgW="355320" imgH="203040" progId="Equation.DSMT4">
                  <p:embed/>
                </p:oleObj>
              </mc:Choice>
              <mc:Fallback>
                <p:oleObj name="Equation" r:id="rId11" imgW="355320" imgH="203040" progId="Equation.DSMT4">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2675" y="5676900"/>
                        <a:ext cx="56515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6084888" y="1433513"/>
            <a:ext cx="2590800" cy="339725"/>
          </a:xfrm>
          <a:prstGeom prst="rect">
            <a:avLst/>
          </a:prstGeom>
          <a:noFill/>
        </p:spPr>
        <p:txBody>
          <a:bodyPr>
            <a:spAutoFit/>
          </a:bodyPr>
          <a:lstStyle/>
          <a:p>
            <a:pPr>
              <a:defRPr/>
            </a:pP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相角的</a:t>
            </a: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Bode</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29"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5059" name="Rectangle 3"/>
          <p:cNvSpPr>
            <a:spLocks noGrp="1"/>
          </p:cNvSpPr>
          <p:nvPr>
            <p:ph sz="half" idx="1"/>
          </p:nvPr>
        </p:nvSpPr>
        <p:spPr>
          <a:xfrm>
            <a:off x="466725" y="1412875"/>
            <a:ext cx="4038600" cy="503238"/>
          </a:xfrm>
        </p:spPr>
        <p:txBody>
          <a:bodyPr/>
          <a:lstStyle/>
          <a:p>
            <a:pPr>
              <a:defRPr/>
            </a:pPr>
            <a:r>
              <a:rPr lang="en-US" altLang="zh-CN" dirty="0">
                <a:effectLst>
                  <a:outerShdw blurRad="38100" dist="38100" dir="2700000" algn="tl">
                    <a:srgbClr val="000000">
                      <a:alpha val="43137"/>
                    </a:srgbClr>
                  </a:outerShdw>
                </a:effectLst>
                <a:latin typeface="黑体" pitchFamily="49" charset="-122"/>
                <a:ea typeface="黑体" pitchFamily="49" charset="-122"/>
              </a:rPr>
              <a:t>Bode</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9153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15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1516" name="Object 28"/>
          <p:cNvGraphicFramePr>
            <a:graphicFrameLocks noChangeAspect="1"/>
          </p:cNvGraphicFramePr>
          <p:nvPr/>
        </p:nvGraphicFramePr>
        <p:xfrm>
          <a:off x="0" y="0"/>
          <a:ext cx="504825" cy="200025"/>
        </p:xfrm>
        <a:graphic>
          <a:graphicData uri="http://schemas.openxmlformats.org/presentationml/2006/ole">
            <mc:AlternateContent xmlns:mc="http://schemas.openxmlformats.org/markup-compatibility/2006">
              <mc:Choice xmlns:v="urn:schemas-microsoft-com:vml" Requires="v">
                <p:oleObj spid="_x0000_s191685" name="Equation" r:id="rId3" imgW="507780" imgH="203112" progId="Equation.DSMT4">
                  <p:embed/>
                </p:oleObj>
              </mc:Choice>
              <mc:Fallback>
                <p:oleObj name="Equation" r:id="rId3" imgW="507780" imgH="203112" progId="Equation.DSMT4">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3" name="Rectangle 3"/>
          <p:cNvSpPr>
            <a:spLocks noChangeArrowheads="1"/>
          </p:cNvSpPr>
          <p:nvPr/>
        </p:nvSpPr>
        <p:spPr bwMode="auto">
          <a:xfrm>
            <a:off x="0" y="2000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191534" name="Rectangle 5"/>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1517" name="Object 29"/>
          <p:cNvGraphicFramePr>
            <a:graphicFrameLocks noChangeAspect="1"/>
          </p:cNvGraphicFramePr>
          <p:nvPr/>
        </p:nvGraphicFramePr>
        <p:xfrm>
          <a:off x="152400" y="152400"/>
          <a:ext cx="504825" cy="200025"/>
        </p:xfrm>
        <a:graphic>
          <a:graphicData uri="http://schemas.openxmlformats.org/presentationml/2006/ole">
            <mc:AlternateContent xmlns:mc="http://schemas.openxmlformats.org/markup-compatibility/2006">
              <mc:Choice xmlns:v="urn:schemas-microsoft-com:vml" Requires="v">
                <p:oleObj spid="_x0000_s191686" name="Equation" r:id="rId5" imgW="507780" imgH="203112" progId="Equation.DSMT4">
                  <p:embed/>
                </p:oleObj>
              </mc:Choice>
              <mc:Fallback>
                <p:oleObj name="Equation" r:id="rId5" imgW="507780" imgH="203112"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5" name="Rectangle 6"/>
          <p:cNvSpPr>
            <a:spLocks noChangeArrowheads="1"/>
          </p:cNvSpPr>
          <p:nvPr/>
        </p:nvSpPr>
        <p:spPr bwMode="auto">
          <a:xfrm>
            <a:off x="152400" y="3524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9" name="TextBox 8"/>
          <p:cNvSpPr txBox="1"/>
          <p:nvPr/>
        </p:nvSpPr>
        <p:spPr>
          <a:xfrm>
            <a:off x="684213" y="2217738"/>
            <a:ext cx="1439862" cy="369887"/>
          </a:xfrm>
          <a:prstGeom prst="rect">
            <a:avLst/>
          </a:prstGeom>
          <a:solidFill>
            <a:schemeClr val="accent1">
              <a:lumMod val="40000"/>
              <a:lumOff val="60000"/>
            </a:schemeClr>
          </a:solidFill>
        </p:spPr>
        <p:txBody>
          <a:bodyPr>
            <a:spAutoFit/>
          </a:bodyPr>
          <a:lstStyle/>
          <a:p>
            <a:pPr>
              <a:defRPr/>
            </a:pPr>
            <a:r>
              <a:rPr lang="en-US" altLang="zh-CN" dirty="0"/>
              <a:t>3.  </a:t>
            </a:r>
            <a:r>
              <a:rPr lang="zh-CN" altLang="en-US" dirty="0"/>
              <a:t>时间常数</a:t>
            </a:r>
            <a:r>
              <a:rPr lang="en-US" altLang="zh-CN" dirty="0"/>
              <a:t>          </a:t>
            </a:r>
            <a:endParaRPr lang="zh-CN" altLang="en-US" dirty="0"/>
          </a:p>
        </p:txBody>
      </p:sp>
      <p:sp>
        <p:nvSpPr>
          <p:cNvPr id="191537" name="矩形 10"/>
          <p:cNvSpPr>
            <a:spLocks noChangeArrowheads="1"/>
          </p:cNvSpPr>
          <p:nvPr/>
        </p:nvSpPr>
        <p:spPr bwMode="auto">
          <a:xfrm>
            <a:off x="1435100" y="2852738"/>
            <a:ext cx="6573838" cy="369887"/>
          </a:xfrm>
          <a:prstGeom prst="rect">
            <a:avLst/>
          </a:prstGeom>
          <a:noFill/>
          <a:ln w="9525">
            <a:noFill/>
            <a:miter lim="800000"/>
            <a:headEnd/>
            <a:tailEnd/>
          </a:ln>
        </p:spPr>
        <p:txBody>
          <a:bodyPr>
            <a:spAutoFit/>
          </a:bodyPr>
          <a:lstStyle/>
          <a:p>
            <a:r>
              <a:rPr lang="zh-CN" altLang="zh-CN"/>
              <a:t>高频区容抗弧的极值点的特征频率</a:t>
            </a:r>
            <a:r>
              <a:rPr lang="en-US" altLang="zh-CN"/>
              <a:t>    </a:t>
            </a:r>
            <a:r>
              <a:rPr lang="zh-CN" altLang="en-US"/>
              <a:t>，可求得</a:t>
            </a:r>
          </a:p>
        </p:txBody>
      </p:sp>
      <p:graphicFrame>
        <p:nvGraphicFramePr>
          <p:cNvPr id="191518" name="Object 30"/>
          <p:cNvGraphicFramePr>
            <a:graphicFrameLocks noChangeAspect="1"/>
          </p:cNvGraphicFramePr>
          <p:nvPr/>
        </p:nvGraphicFramePr>
        <p:xfrm>
          <a:off x="3460750" y="3303588"/>
          <a:ext cx="1452563" cy="630237"/>
        </p:xfrm>
        <a:graphic>
          <a:graphicData uri="http://schemas.openxmlformats.org/presentationml/2006/ole">
            <mc:AlternateContent xmlns:mc="http://schemas.openxmlformats.org/markup-compatibility/2006">
              <mc:Choice xmlns:v="urn:schemas-microsoft-com:vml" Requires="v">
                <p:oleObj spid="_x0000_s191687" name="Equation" r:id="rId6" imgW="1054080" imgH="457200" progId="Equation.DSMT4">
                  <p:embed/>
                </p:oleObj>
              </mc:Choice>
              <mc:Fallback>
                <p:oleObj name="Equation" r:id="rId6" imgW="1054080" imgH="457200" progId="Equation.DSMT4">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0750" y="3303588"/>
                        <a:ext cx="1452563"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8" name="矩形 22"/>
          <p:cNvSpPr>
            <a:spLocks noChangeArrowheads="1"/>
          </p:cNvSpPr>
          <p:nvPr/>
        </p:nvSpPr>
        <p:spPr bwMode="auto">
          <a:xfrm>
            <a:off x="1435100" y="4025900"/>
            <a:ext cx="6573838" cy="368300"/>
          </a:xfrm>
          <a:prstGeom prst="rect">
            <a:avLst/>
          </a:prstGeom>
          <a:noFill/>
          <a:ln w="9525">
            <a:noFill/>
            <a:miter lim="800000"/>
            <a:headEnd/>
            <a:tailEnd/>
          </a:ln>
        </p:spPr>
        <p:txBody>
          <a:bodyPr>
            <a:spAutoFit/>
          </a:bodyPr>
          <a:lstStyle/>
          <a:p>
            <a:r>
              <a:rPr lang="zh-CN" altLang="en-US"/>
              <a:t>求极值点，由              ，根据                          ，可得</a:t>
            </a:r>
          </a:p>
        </p:txBody>
      </p:sp>
      <p:graphicFrame>
        <p:nvGraphicFramePr>
          <p:cNvPr id="191519" name="Object 31"/>
          <p:cNvGraphicFramePr>
            <a:graphicFrameLocks noChangeAspect="1"/>
          </p:cNvGraphicFramePr>
          <p:nvPr/>
        </p:nvGraphicFramePr>
        <p:xfrm>
          <a:off x="2752725" y="4581525"/>
          <a:ext cx="3657600" cy="360363"/>
        </p:xfrm>
        <a:graphic>
          <a:graphicData uri="http://schemas.openxmlformats.org/presentationml/2006/ole">
            <mc:AlternateContent xmlns:mc="http://schemas.openxmlformats.org/markup-compatibility/2006">
              <mc:Choice xmlns:v="urn:schemas-microsoft-com:vml" Requires="v">
                <p:oleObj spid="_x0000_s191688" name="Equation" r:id="rId8" imgW="2450880" imgH="241200" progId="Equation.DSMT4">
                  <p:embed/>
                </p:oleObj>
              </mc:Choice>
              <mc:Fallback>
                <p:oleObj name="Equation" r:id="rId8" imgW="2450880" imgH="241200" progId="Equation.DSMT4">
                  <p:embed/>
                  <p:pic>
                    <p:nvPicPr>
                      <p:cNvPr id="0"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2725" y="4581525"/>
                        <a:ext cx="36576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0" name="Object 32"/>
          <p:cNvGraphicFramePr>
            <a:graphicFrameLocks noChangeAspect="1"/>
          </p:cNvGraphicFramePr>
          <p:nvPr/>
        </p:nvGraphicFramePr>
        <p:xfrm>
          <a:off x="2614613" y="5013325"/>
          <a:ext cx="3979862" cy="360363"/>
        </p:xfrm>
        <a:graphic>
          <a:graphicData uri="http://schemas.openxmlformats.org/presentationml/2006/ole">
            <mc:AlternateContent xmlns:mc="http://schemas.openxmlformats.org/markup-compatibility/2006">
              <mc:Choice xmlns:v="urn:schemas-microsoft-com:vml" Requires="v">
                <p:oleObj spid="_x0000_s191689" name="Equation" r:id="rId10" imgW="2666880" imgH="241200" progId="Equation.DSMT4">
                  <p:embed/>
                </p:oleObj>
              </mc:Choice>
              <mc:Fallback>
                <p:oleObj name="Equation" r:id="rId10" imgW="2666880" imgH="241200" progId="Equation.DSMT4">
                  <p:embed/>
                  <p:pic>
                    <p:nvPicPr>
                      <p:cNvPr id="0"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4613" y="5013325"/>
                        <a:ext cx="39798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9" name="矩形 20"/>
          <p:cNvSpPr>
            <a:spLocks noChangeArrowheads="1"/>
          </p:cNvSpPr>
          <p:nvPr/>
        </p:nvSpPr>
        <p:spPr bwMode="auto">
          <a:xfrm>
            <a:off x="1435100" y="5589588"/>
            <a:ext cx="6264275" cy="368300"/>
          </a:xfrm>
          <a:prstGeom prst="rect">
            <a:avLst/>
          </a:prstGeom>
          <a:noFill/>
          <a:ln w="9525">
            <a:noFill/>
            <a:miter lim="800000"/>
            <a:headEnd/>
            <a:tailEnd/>
          </a:ln>
        </p:spPr>
        <p:txBody>
          <a:bodyPr wrap="none">
            <a:spAutoFit/>
          </a:bodyPr>
          <a:lstStyle/>
          <a:p>
            <a:r>
              <a:rPr lang="zh-CN" altLang="zh-CN"/>
              <a:t>化简后得，</a:t>
            </a:r>
            <a:r>
              <a:rPr lang="en-US" altLang="zh-CN"/>
              <a:t>                </a:t>
            </a:r>
            <a:r>
              <a:rPr lang="zh-CN" altLang="en-US"/>
              <a:t>，即                。由     和    可得     。</a:t>
            </a:r>
          </a:p>
        </p:txBody>
      </p:sp>
      <p:graphicFrame>
        <p:nvGraphicFramePr>
          <p:cNvPr id="191521" name="Object 33"/>
          <p:cNvGraphicFramePr>
            <a:graphicFrameLocks noChangeAspect="1"/>
          </p:cNvGraphicFramePr>
          <p:nvPr/>
        </p:nvGraphicFramePr>
        <p:xfrm>
          <a:off x="4921250" y="2852738"/>
          <a:ext cx="269875" cy="288925"/>
        </p:xfrm>
        <a:graphic>
          <a:graphicData uri="http://schemas.openxmlformats.org/presentationml/2006/ole">
            <mc:AlternateContent xmlns:mc="http://schemas.openxmlformats.org/markup-compatibility/2006">
              <mc:Choice xmlns:v="urn:schemas-microsoft-com:vml" Requires="v">
                <p:oleObj spid="_x0000_s191690" name="Equation" r:id="rId12" imgW="190440" imgH="203040" progId="Equation.DSMT4">
                  <p:embed/>
                </p:oleObj>
              </mc:Choice>
              <mc:Fallback>
                <p:oleObj name="Equation" r:id="rId12" imgW="190440" imgH="203040" progId="Equation.DSMT4">
                  <p:embed/>
                  <p:pic>
                    <p:nvPicPr>
                      <p:cNvPr id="0" name="Picture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21250" y="2852738"/>
                        <a:ext cx="26987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2" name="Object 34"/>
          <p:cNvGraphicFramePr>
            <a:graphicFrameLocks noChangeAspect="1"/>
          </p:cNvGraphicFramePr>
          <p:nvPr/>
        </p:nvGraphicFramePr>
        <p:xfrm>
          <a:off x="2897188" y="3949700"/>
          <a:ext cx="890587" cy="588963"/>
        </p:xfrm>
        <a:graphic>
          <a:graphicData uri="http://schemas.openxmlformats.org/presentationml/2006/ole">
            <mc:AlternateContent xmlns:mc="http://schemas.openxmlformats.org/markup-compatibility/2006">
              <mc:Choice xmlns:v="urn:schemas-microsoft-com:vml" Requires="v">
                <p:oleObj spid="_x0000_s191691" name="Equation" r:id="rId14" imgW="672840" imgH="444240" progId="Equation.DSMT4">
                  <p:embed/>
                </p:oleObj>
              </mc:Choice>
              <mc:Fallback>
                <p:oleObj name="Equation" r:id="rId14" imgW="672840" imgH="444240" progId="Equation.DSMT4">
                  <p:embed/>
                  <p:pic>
                    <p:nvPicPr>
                      <p:cNvPr id="0" name="Picture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97188" y="3949700"/>
                        <a:ext cx="890587"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3" name="Object 35"/>
          <p:cNvGraphicFramePr>
            <a:graphicFrameLocks noChangeAspect="1"/>
          </p:cNvGraphicFramePr>
          <p:nvPr/>
        </p:nvGraphicFramePr>
        <p:xfrm>
          <a:off x="4491038" y="3873500"/>
          <a:ext cx="1616075" cy="649288"/>
        </p:xfrm>
        <a:graphic>
          <a:graphicData uri="http://schemas.openxmlformats.org/presentationml/2006/ole">
            <mc:AlternateContent xmlns:mc="http://schemas.openxmlformats.org/markup-compatibility/2006">
              <mc:Choice xmlns:v="urn:schemas-microsoft-com:vml" Requires="v">
                <p:oleObj spid="_x0000_s191692" name="Equation" r:id="rId16" imgW="1117440" imgH="495000" progId="Equation.DSMT4">
                  <p:embed/>
                </p:oleObj>
              </mc:Choice>
              <mc:Fallback>
                <p:oleObj name="Equation" r:id="rId16" imgW="1117440" imgH="495000" progId="Equation.DSMT4">
                  <p:embed/>
                  <p:pic>
                    <p:nvPicPr>
                      <p:cNvPr id="0" name="Picture 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91038" y="3873500"/>
                        <a:ext cx="1616075"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4" name="Object 36"/>
          <p:cNvGraphicFramePr>
            <a:graphicFrameLocks noChangeAspect="1"/>
          </p:cNvGraphicFramePr>
          <p:nvPr/>
        </p:nvGraphicFramePr>
        <p:xfrm>
          <a:off x="2536825" y="5589588"/>
          <a:ext cx="1165225" cy="368300"/>
        </p:xfrm>
        <a:graphic>
          <a:graphicData uri="http://schemas.openxmlformats.org/presentationml/2006/ole">
            <mc:AlternateContent xmlns:mc="http://schemas.openxmlformats.org/markup-compatibility/2006">
              <mc:Choice xmlns:v="urn:schemas-microsoft-com:vml" Requires="v">
                <p:oleObj spid="_x0000_s191693" name="Equation" r:id="rId18" imgW="761760" imgH="241200" progId="Equation.DSMT4">
                  <p:embed/>
                </p:oleObj>
              </mc:Choice>
              <mc:Fallback>
                <p:oleObj name="Equation" r:id="rId18" imgW="761760" imgH="241200" progId="Equation.DSMT4">
                  <p:embed/>
                  <p:pic>
                    <p:nvPicPr>
                      <p:cNvPr id="0" name="Picture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36825" y="5589588"/>
                        <a:ext cx="116522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5" name="Object 37"/>
          <p:cNvGraphicFramePr>
            <a:graphicFrameLocks noChangeAspect="1"/>
          </p:cNvGraphicFramePr>
          <p:nvPr/>
        </p:nvGraphicFramePr>
        <p:xfrm>
          <a:off x="4164013" y="5487988"/>
          <a:ext cx="984250" cy="596900"/>
        </p:xfrm>
        <a:graphic>
          <a:graphicData uri="http://schemas.openxmlformats.org/presentationml/2006/ole">
            <mc:AlternateContent xmlns:mc="http://schemas.openxmlformats.org/markup-compatibility/2006">
              <mc:Choice xmlns:v="urn:schemas-microsoft-com:vml" Requires="v">
                <p:oleObj spid="_x0000_s191694" name="Equation" r:id="rId20" imgW="711000" imgH="431640" progId="Equation.DSMT4">
                  <p:embed/>
                </p:oleObj>
              </mc:Choice>
              <mc:Fallback>
                <p:oleObj name="Equation" r:id="rId20" imgW="711000" imgH="431640" progId="Equation.DSMT4">
                  <p:embed/>
                  <p:pic>
                    <p:nvPicPr>
                      <p:cNvPr id="0" name="Picture 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64013" y="5487988"/>
                        <a:ext cx="9842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6" name="Object 38"/>
          <p:cNvGraphicFramePr>
            <a:graphicFrameLocks noChangeAspect="1"/>
          </p:cNvGraphicFramePr>
          <p:nvPr/>
        </p:nvGraphicFramePr>
        <p:xfrm>
          <a:off x="5632450" y="5595938"/>
          <a:ext cx="288925" cy="307975"/>
        </p:xfrm>
        <a:graphic>
          <a:graphicData uri="http://schemas.openxmlformats.org/presentationml/2006/ole">
            <mc:AlternateContent xmlns:mc="http://schemas.openxmlformats.org/markup-compatibility/2006">
              <mc:Choice xmlns:v="urn:schemas-microsoft-com:vml" Requires="v">
                <p:oleObj spid="_x0000_s191695" name="Equation" r:id="rId22" imgW="190440" imgH="203040" progId="Equation.DSMT4">
                  <p:embed/>
                </p:oleObj>
              </mc:Choice>
              <mc:Fallback>
                <p:oleObj name="Equation" r:id="rId22" imgW="190440" imgH="203040" progId="Equation.DSMT4">
                  <p:embed/>
                  <p:pic>
                    <p:nvPicPr>
                      <p:cNvPr id="0" name="Picture 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32450" y="5595938"/>
                        <a:ext cx="2889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7" name="Object 39"/>
          <p:cNvGraphicFramePr>
            <a:graphicFrameLocks noChangeAspect="1"/>
          </p:cNvGraphicFramePr>
          <p:nvPr/>
        </p:nvGraphicFramePr>
        <p:xfrm>
          <a:off x="6137275" y="5635625"/>
          <a:ext cx="287338" cy="323850"/>
        </p:xfrm>
        <a:graphic>
          <a:graphicData uri="http://schemas.openxmlformats.org/presentationml/2006/ole">
            <mc:AlternateContent xmlns:mc="http://schemas.openxmlformats.org/markup-compatibility/2006">
              <mc:Choice xmlns:v="urn:schemas-microsoft-com:vml" Requires="v">
                <p:oleObj spid="_x0000_s191696" name="Equation" r:id="rId24" imgW="203040" imgH="228600" progId="Equation.DSMT4">
                  <p:embed/>
                </p:oleObj>
              </mc:Choice>
              <mc:Fallback>
                <p:oleObj name="Equation" r:id="rId24" imgW="203040" imgH="228600" progId="Equation.DSMT4">
                  <p:embed/>
                  <p:pic>
                    <p:nvPicPr>
                      <p:cNvPr id="0" name="Picture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137275" y="5635625"/>
                        <a:ext cx="28733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8" name="Object 40"/>
          <p:cNvGraphicFramePr>
            <a:graphicFrameLocks noChangeAspect="1"/>
          </p:cNvGraphicFramePr>
          <p:nvPr/>
        </p:nvGraphicFramePr>
        <p:xfrm>
          <a:off x="6877050" y="5618163"/>
          <a:ext cx="287338" cy="323850"/>
        </p:xfrm>
        <a:graphic>
          <a:graphicData uri="http://schemas.openxmlformats.org/presentationml/2006/ole">
            <mc:AlternateContent xmlns:mc="http://schemas.openxmlformats.org/markup-compatibility/2006">
              <mc:Choice xmlns:v="urn:schemas-microsoft-com:vml" Requires="v">
                <p:oleObj spid="_x0000_s191697" name="Equation" r:id="rId26" imgW="203040" imgH="228600" progId="Equation.DSMT4">
                  <p:embed/>
                </p:oleObj>
              </mc:Choice>
              <mc:Fallback>
                <p:oleObj name="Equation" r:id="rId26" imgW="203040" imgH="228600" progId="Equation.DSMT4">
                  <p:embed/>
                  <p:pic>
                    <p:nvPicPr>
                      <p:cNvPr id="0" name="Picture 4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77050" y="5618163"/>
                        <a:ext cx="28733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p:cNvSpPr>
          <p:nvPr>
            <p:ph type="title"/>
          </p:nvPr>
        </p:nvSpPr>
        <p:spPr>
          <a:xfrm>
            <a:off x="457200" y="0"/>
            <a:ext cx="8229600" cy="908050"/>
          </a:xfrm>
        </p:spPr>
        <p:txBody>
          <a:bodyPr/>
          <a:lstStyle/>
          <a:p>
            <a:r>
              <a:rPr lang="zh-CN" altLang="en-US" b="1">
                <a:solidFill>
                  <a:srgbClr val="F7FC28"/>
                </a:solidFill>
              </a:rPr>
              <a:t>阻抗中的半圆旋转现象</a:t>
            </a:r>
          </a:p>
        </p:txBody>
      </p:sp>
      <p:sp>
        <p:nvSpPr>
          <p:cNvPr id="192514" name="Rectangle 3"/>
          <p:cNvSpPr>
            <a:spLocks noGrp="1"/>
          </p:cNvSpPr>
          <p:nvPr>
            <p:ph type="body" idx="1"/>
          </p:nvPr>
        </p:nvSpPr>
        <p:spPr/>
        <p:txBody>
          <a:bodyPr/>
          <a:lstStyle/>
          <a:p>
            <a:pPr>
              <a:lnSpc>
                <a:spcPct val="90000"/>
              </a:lnSpc>
            </a:pPr>
            <a:r>
              <a:rPr lang="zh-CN" altLang="en-US" sz="2800" b="1">
                <a:solidFill>
                  <a:srgbClr val="FF9933"/>
                </a:solidFill>
              </a:rPr>
              <a:t>现象</a:t>
            </a:r>
            <a:r>
              <a:rPr lang="zh-CN" altLang="en-US" sz="2800" b="1"/>
              <a:t>：阻抗图上观察到压扁的半圆（</a:t>
            </a:r>
            <a:r>
              <a:rPr lang="en-US" altLang="zh-CN" sz="2800" b="1"/>
              <a:t>depressed semi-circle)</a:t>
            </a:r>
            <a:r>
              <a:rPr lang="zh-CN" altLang="en-US" sz="2800" b="1"/>
              <a:t>，即在</a:t>
            </a:r>
            <a:r>
              <a:rPr lang="en-US" altLang="zh-CN" sz="2800" b="1"/>
              <a:t>Nyquist</a:t>
            </a:r>
            <a:r>
              <a:rPr lang="zh-CN" altLang="en-US" sz="2800" b="1"/>
              <a:t>图上的高频半圆的圆心落在了</a:t>
            </a:r>
            <a:r>
              <a:rPr lang="en-US" altLang="zh-CN" sz="2800" b="1"/>
              <a:t>x</a:t>
            </a:r>
            <a:r>
              <a:rPr lang="zh-CN" altLang="en-US" sz="2800" b="1"/>
              <a:t>轴的下方，因而变成了园的一段弧（阻抗半圆旋转的现象）。</a:t>
            </a:r>
          </a:p>
          <a:p>
            <a:pPr>
              <a:lnSpc>
                <a:spcPct val="90000"/>
              </a:lnSpc>
            </a:pPr>
            <a:r>
              <a:rPr lang="zh-CN" altLang="en-US" sz="2800" b="1">
                <a:solidFill>
                  <a:srgbClr val="FF9933"/>
                </a:solidFill>
              </a:rPr>
              <a:t>原因</a:t>
            </a:r>
            <a:r>
              <a:rPr lang="zh-CN" altLang="en-US" sz="2800" b="1"/>
              <a:t>：与电极</a:t>
            </a:r>
            <a:r>
              <a:rPr lang="en-US" altLang="zh-CN" sz="2800" b="1"/>
              <a:t>/</a:t>
            </a:r>
            <a:r>
              <a:rPr lang="zh-CN" altLang="en-US" sz="2800" b="1"/>
              <a:t>电解液界面的不均匀性有关，比如电极表面粗糙引起双电层电容的变化和电场不均匀。</a:t>
            </a:r>
          </a:p>
          <a:p>
            <a:pPr>
              <a:lnSpc>
                <a:spcPct val="90000"/>
              </a:lnSpc>
            </a:pPr>
            <a:r>
              <a:rPr lang="zh-CN" altLang="en-US" sz="2800" b="1"/>
              <a:t>固体电极的双电层电容的频响特性与“纯电容”并不一致，而有或大或小的偏离，这种现象一般称为“</a:t>
            </a:r>
            <a:r>
              <a:rPr lang="zh-CN" altLang="en-US" sz="2800" b="1">
                <a:solidFill>
                  <a:srgbClr val="FF9933"/>
                </a:solidFill>
              </a:rPr>
              <a:t>弥散效应</a:t>
            </a:r>
            <a:r>
              <a:rPr lang="zh-CN" altLang="en-US" sz="2800" b="1"/>
              <a:t>”。</a:t>
            </a:r>
          </a:p>
          <a:p>
            <a:pPr>
              <a:lnSpc>
                <a:spcPct val="90000"/>
              </a:lnSpc>
              <a:buFont typeface="Arial" charset="0"/>
              <a:buNone/>
            </a:pPr>
            <a:endParaRPr lang="zh-CN" altLang="en-US" sz="28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p:cNvSpPr>
          <p:nvPr>
            <p:ph type="title"/>
          </p:nvPr>
        </p:nvSpPr>
        <p:spPr>
          <a:xfrm>
            <a:off x="457200" y="0"/>
            <a:ext cx="8229600" cy="908050"/>
          </a:xfrm>
        </p:spPr>
        <p:txBody>
          <a:bodyPr/>
          <a:lstStyle/>
          <a:p>
            <a:r>
              <a:rPr lang="zh-CN" altLang="en-US" b="1">
                <a:solidFill>
                  <a:srgbClr val="F7FC28"/>
                </a:solidFill>
              </a:rPr>
              <a:t>阻抗中的半圆旋转现象</a:t>
            </a:r>
          </a:p>
        </p:txBody>
      </p:sp>
      <p:sp>
        <p:nvSpPr>
          <p:cNvPr id="193538" name="Rectangle 3"/>
          <p:cNvSpPr>
            <a:spLocks noGrp="1"/>
          </p:cNvSpPr>
          <p:nvPr>
            <p:ph type="body" idx="1"/>
          </p:nvPr>
        </p:nvSpPr>
        <p:spPr/>
        <p:txBody>
          <a:bodyPr/>
          <a:lstStyle/>
          <a:p>
            <a:pPr>
              <a:buFont typeface="Arial" charset="0"/>
              <a:buNone/>
            </a:pPr>
            <a:r>
              <a:rPr lang="zh-CN" altLang="en-US" sz="2800" b="1"/>
              <a:t>原因复杂，迄今尚未完全清楚。</a:t>
            </a:r>
          </a:p>
          <a:p>
            <a:pPr>
              <a:buFontTx/>
              <a:buChar char="•"/>
            </a:pPr>
            <a:r>
              <a:rPr lang="zh-CN" altLang="en-US" sz="2800" b="1"/>
              <a:t>可能与界面的介电损耗有关</a:t>
            </a:r>
          </a:p>
          <a:p>
            <a:pPr>
              <a:buFontTx/>
              <a:buChar char="•"/>
            </a:pPr>
            <a:r>
              <a:rPr lang="zh-CN" altLang="en-US" sz="2800" b="1"/>
              <a:t>由于电极表面的不均匀性，电极表面各点的电化学活化能可能不一样，因而表面上各点的电荷传递电阻不会是一个值。提出了平均时间常数（</a:t>
            </a:r>
            <a:r>
              <a:rPr lang="en-US" altLang="zh-CN" sz="2800" b="1"/>
              <a:t>mean time constant)</a:t>
            </a:r>
            <a:r>
              <a:rPr lang="zh-CN" altLang="en-US" sz="2800" b="1"/>
              <a:t>的概念</a:t>
            </a:r>
            <a:r>
              <a:rPr lang="en-US" altLang="zh-CN" sz="2800" b="1"/>
              <a:t>.</a:t>
            </a:r>
          </a:p>
          <a:p>
            <a:pPr>
              <a:buFontTx/>
              <a:buChar char="•"/>
            </a:pPr>
            <a:r>
              <a:rPr lang="zh-CN" altLang="en-US" sz="2800" b="1"/>
              <a:t>不同晶面、棱角或晶界上的速度常数了能有明显区别，应该考虑法拉第阻抗的分布。</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p:cNvSpPr>
          <p:nvPr>
            <p:ph type="title"/>
          </p:nvPr>
        </p:nvSpPr>
        <p:spPr>
          <a:xfrm>
            <a:off x="468313" y="0"/>
            <a:ext cx="8229600" cy="908050"/>
          </a:xfrm>
        </p:spPr>
        <p:txBody>
          <a:bodyPr/>
          <a:lstStyle/>
          <a:p>
            <a:r>
              <a:rPr lang="zh-CN" altLang="en-US" sz="4000" b="1">
                <a:solidFill>
                  <a:srgbClr val="F7FC28"/>
                </a:solidFill>
              </a:rPr>
              <a:t>阻抗中的半圆旋转现象</a:t>
            </a:r>
          </a:p>
        </p:txBody>
      </p:sp>
      <p:sp>
        <p:nvSpPr>
          <p:cNvPr id="194562" name="Rectangle 3"/>
          <p:cNvSpPr>
            <a:spLocks noGrp="1"/>
          </p:cNvSpPr>
          <p:nvPr>
            <p:ph sz="half" idx="1"/>
          </p:nvPr>
        </p:nvSpPr>
        <p:spPr>
          <a:xfrm>
            <a:off x="468313" y="1628775"/>
            <a:ext cx="4038600" cy="4525963"/>
          </a:xfrm>
        </p:spPr>
        <p:txBody>
          <a:bodyPr/>
          <a:lstStyle/>
          <a:p>
            <a:r>
              <a:rPr lang="zh-CN" altLang="en-US" b="1">
                <a:solidFill>
                  <a:schemeClr val="hlink"/>
                </a:solidFill>
              </a:rPr>
              <a:t>两种修正的等效电路</a:t>
            </a:r>
          </a:p>
          <a:p>
            <a:pPr>
              <a:buFont typeface="Arial" charset="0"/>
              <a:buNone/>
            </a:pPr>
            <a:r>
              <a:rPr lang="en-US" altLang="zh-CN" b="1">
                <a:solidFill>
                  <a:schemeClr val="hlink"/>
                </a:solidFill>
              </a:rPr>
              <a:t>1.</a:t>
            </a:r>
            <a:r>
              <a:rPr lang="zh-CN" altLang="en-US" b="1"/>
              <a:t>双电层电容与一个与频率成反比的电阻并联的等效电路</a:t>
            </a:r>
          </a:p>
        </p:txBody>
      </p:sp>
      <p:sp>
        <p:nvSpPr>
          <p:cNvPr id="19456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4564" name="Rectangle 6"/>
          <p:cNvSpPr>
            <a:spLocks noGrp="1"/>
          </p:cNvSpPr>
          <p:nvPr>
            <p:ph sz="half" idx="2"/>
          </p:nvPr>
        </p:nvSpPr>
        <p:spPr>
          <a:xfrm>
            <a:off x="4643438" y="1628775"/>
            <a:ext cx="4038600" cy="4525963"/>
          </a:xfrm>
        </p:spPr>
        <p:txBody>
          <a:bodyPr/>
          <a:lstStyle/>
          <a:p>
            <a:endParaRPr lang="zh-CN" altLang="en-US"/>
          </a:p>
        </p:txBody>
      </p:sp>
      <p:pic>
        <p:nvPicPr>
          <p:cNvPr id="194565" name="Picture 6"/>
          <p:cNvPicPr>
            <a:picLocks noChangeAspect="1" noChangeArrowheads="1"/>
          </p:cNvPicPr>
          <p:nvPr/>
        </p:nvPicPr>
        <p:blipFill>
          <a:blip r:embed="rId2"/>
          <a:srcRect/>
          <a:stretch>
            <a:fillRect/>
          </a:stretch>
        </p:blipFill>
        <p:spPr bwMode="auto">
          <a:xfrm>
            <a:off x="4859338" y="2420938"/>
            <a:ext cx="3752850" cy="26003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p:cNvSpPr>
          <p:nvPr>
            <p:ph type="title" idx="4294967295"/>
          </p:nvPr>
        </p:nvSpPr>
        <p:spPr>
          <a:xfrm>
            <a:off x="468313" y="0"/>
            <a:ext cx="8229600" cy="908050"/>
          </a:xfrm>
        </p:spPr>
        <p:txBody>
          <a:bodyPr/>
          <a:lstStyle/>
          <a:p>
            <a:r>
              <a:rPr lang="zh-CN" altLang="en-US" sz="4000" b="1">
                <a:solidFill>
                  <a:srgbClr val="F7FC28"/>
                </a:solidFill>
              </a:rPr>
              <a:t>阻抗中的半圆旋转现象</a:t>
            </a:r>
          </a:p>
        </p:txBody>
      </p:sp>
      <p:sp>
        <p:nvSpPr>
          <p:cNvPr id="195586" name="Rectangle 3"/>
          <p:cNvSpPr>
            <a:spLocks noGrp="1"/>
          </p:cNvSpPr>
          <p:nvPr>
            <p:ph sz="half" idx="4294967295"/>
          </p:nvPr>
        </p:nvSpPr>
        <p:spPr>
          <a:xfrm>
            <a:off x="468313" y="1628775"/>
            <a:ext cx="4038600" cy="4525963"/>
          </a:xfrm>
        </p:spPr>
        <p:txBody>
          <a:bodyPr/>
          <a:lstStyle/>
          <a:p>
            <a:r>
              <a:rPr lang="zh-CN" altLang="en-US" sz="2800" b="1">
                <a:solidFill>
                  <a:schemeClr val="hlink"/>
                </a:solidFill>
              </a:rPr>
              <a:t>两种修正的等效电路</a:t>
            </a:r>
          </a:p>
          <a:p>
            <a:pPr>
              <a:buFont typeface="Arial" charset="0"/>
              <a:buNone/>
            </a:pPr>
            <a:r>
              <a:rPr lang="en-US" altLang="zh-CN" sz="2800" b="1">
                <a:solidFill>
                  <a:schemeClr val="hlink"/>
                </a:solidFill>
              </a:rPr>
              <a:t>1.</a:t>
            </a:r>
            <a:r>
              <a:rPr lang="zh-CN" altLang="en-US" sz="2800" b="1"/>
              <a:t>双电层电容与一个与</a:t>
            </a:r>
          </a:p>
          <a:p>
            <a:pPr>
              <a:buFont typeface="Arial" charset="0"/>
              <a:buNone/>
            </a:pPr>
            <a:r>
              <a:rPr lang="zh-CN" altLang="en-US" sz="2800" b="1"/>
              <a:t>    频率成反比的电阻并联的等效电路</a:t>
            </a:r>
          </a:p>
        </p:txBody>
      </p:sp>
      <p:sp>
        <p:nvSpPr>
          <p:cNvPr id="19558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5588" name="Rectangle 6"/>
          <p:cNvSpPr>
            <a:spLocks noGrp="1"/>
          </p:cNvSpPr>
          <p:nvPr>
            <p:ph sz="half" idx="4294967295"/>
          </p:nvPr>
        </p:nvSpPr>
        <p:spPr>
          <a:xfrm>
            <a:off x="4643438" y="1628775"/>
            <a:ext cx="4038600" cy="4525963"/>
          </a:xfrm>
        </p:spPr>
        <p:txBody>
          <a:bodyPr/>
          <a:lstStyle/>
          <a:p>
            <a:endParaRPr lang="zh-CN" altLang="en-US" sz="2800"/>
          </a:p>
        </p:txBody>
      </p:sp>
      <p:pic>
        <p:nvPicPr>
          <p:cNvPr id="195589" name="Picture 7"/>
          <p:cNvPicPr>
            <a:picLocks noChangeAspect="1" noChangeArrowheads="1"/>
          </p:cNvPicPr>
          <p:nvPr/>
        </p:nvPicPr>
        <p:blipFill>
          <a:blip r:embed="rId2"/>
          <a:srcRect/>
          <a:stretch>
            <a:fillRect/>
          </a:stretch>
        </p:blipFill>
        <p:spPr bwMode="auto">
          <a:xfrm>
            <a:off x="4229100" y="1484313"/>
            <a:ext cx="4914900" cy="3743325"/>
          </a:xfrm>
          <a:prstGeom prst="rect">
            <a:avLst/>
          </a:prstGeom>
          <a:noFill/>
          <a:ln w="9525">
            <a:noFill/>
            <a:miter lim="800000"/>
            <a:headEnd/>
            <a:tailEnd/>
          </a:ln>
        </p:spPr>
      </p:pic>
      <p:sp>
        <p:nvSpPr>
          <p:cNvPr id="195590" name="Text Box 12"/>
          <p:cNvSpPr txBox="1">
            <a:spLocks noChangeArrowheads="1"/>
          </p:cNvSpPr>
          <p:nvPr/>
        </p:nvSpPr>
        <p:spPr bwMode="auto">
          <a:xfrm>
            <a:off x="6208713" y="5522913"/>
            <a:ext cx="184150" cy="366712"/>
          </a:xfrm>
          <a:prstGeom prst="rect">
            <a:avLst/>
          </a:prstGeom>
          <a:noFill/>
          <a:ln w="9525">
            <a:noFill/>
            <a:miter lim="800000"/>
            <a:headEnd/>
            <a:tailEnd/>
          </a:ln>
        </p:spPr>
        <p:txBody>
          <a:bodyPr wrap="none">
            <a:spAutoFit/>
          </a:bodyPr>
          <a:lstStyle/>
          <a:p>
            <a:endParaRPr lang="zh-CN" altLang="en-US"/>
          </a:p>
        </p:txBody>
      </p:sp>
      <p:pic>
        <p:nvPicPr>
          <p:cNvPr id="195591" name="Picture 13"/>
          <p:cNvPicPr>
            <a:picLocks noChangeAspect="1" noChangeArrowheads="1"/>
          </p:cNvPicPr>
          <p:nvPr/>
        </p:nvPicPr>
        <p:blipFill>
          <a:blip r:embed="rId3"/>
          <a:srcRect/>
          <a:stretch>
            <a:fillRect/>
          </a:stretch>
        </p:blipFill>
        <p:spPr bwMode="auto">
          <a:xfrm>
            <a:off x="4211638" y="5300663"/>
            <a:ext cx="4657725" cy="752475"/>
          </a:xfrm>
          <a:prstGeom prst="rect">
            <a:avLst/>
          </a:prstGeom>
          <a:noFill/>
          <a:ln w="9525">
            <a:noFill/>
            <a:miter lim="800000"/>
            <a:headEnd/>
            <a:tailEnd/>
          </a:ln>
        </p:spPr>
      </p:pic>
      <p:pic>
        <p:nvPicPr>
          <p:cNvPr id="195592" name="Picture 14"/>
          <p:cNvPicPr>
            <a:picLocks noChangeAspect="1" noChangeArrowheads="1"/>
          </p:cNvPicPr>
          <p:nvPr/>
        </p:nvPicPr>
        <p:blipFill>
          <a:blip r:embed="rId2"/>
          <a:srcRect/>
          <a:stretch>
            <a:fillRect/>
          </a:stretch>
        </p:blipFill>
        <p:spPr bwMode="auto">
          <a:xfrm>
            <a:off x="4229100" y="1484313"/>
            <a:ext cx="4914900" cy="3743325"/>
          </a:xfrm>
          <a:prstGeom prst="rect">
            <a:avLst/>
          </a:prstGeom>
          <a:noFill/>
          <a:ln w="9525">
            <a:noFill/>
            <a:miter lim="800000"/>
            <a:headEnd/>
            <a:tailEnd/>
          </a:ln>
        </p:spPr>
      </p:pic>
      <p:pic>
        <p:nvPicPr>
          <p:cNvPr id="195593" name="Picture 15"/>
          <p:cNvPicPr>
            <a:picLocks noChangeAspect="1" noChangeArrowheads="1"/>
          </p:cNvPicPr>
          <p:nvPr/>
        </p:nvPicPr>
        <p:blipFill>
          <a:blip r:embed="rId3"/>
          <a:srcRect/>
          <a:stretch>
            <a:fillRect/>
          </a:stretch>
        </p:blipFill>
        <p:spPr bwMode="auto">
          <a:xfrm>
            <a:off x="4211638" y="5300663"/>
            <a:ext cx="4657725" cy="752475"/>
          </a:xfrm>
          <a:prstGeom prst="rect">
            <a:avLst/>
          </a:prstGeom>
          <a:noFill/>
          <a:ln w="9525">
            <a:noFill/>
            <a:miter lim="800000"/>
            <a:headEnd/>
            <a:tailEnd/>
          </a:ln>
        </p:spPr>
      </p:pic>
      <p:grpSp>
        <p:nvGrpSpPr>
          <p:cNvPr id="195594" name="Group 18"/>
          <p:cNvGrpSpPr>
            <a:grpSpLocks/>
          </p:cNvGrpSpPr>
          <p:nvPr/>
        </p:nvGrpSpPr>
        <p:grpSpPr bwMode="auto">
          <a:xfrm>
            <a:off x="4211638" y="1484313"/>
            <a:ext cx="4932362" cy="4568825"/>
            <a:chOff x="2653" y="935"/>
            <a:chExt cx="3107" cy="2878"/>
          </a:xfrm>
        </p:grpSpPr>
        <p:pic>
          <p:nvPicPr>
            <p:cNvPr id="195595" name="Picture 16"/>
            <p:cNvPicPr>
              <a:picLocks noChangeAspect="1" noChangeArrowheads="1"/>
            </p:cNvPicPr>
            <p:nvPr/>
          </p:nvPicPr>
          <p:blipFill>
            <a:blip r:embed="rId2"/>
            <a:srcRect/>
            <a:stretch>
              <a:fillRect/>
            </a:stretch>
          </p:blipFill>
          <p:spPr bwMode="auto">
            <a:xfrm>
              <a:off x="2664" y="935"/>
              <a:ext cx="3096" cy="2358"/>
            </a:xfrm>
            <a:prstGeom prst="rect">
              <a:avLst/>
            </a:prstGeom>
            <a:noFill/>
            <a:ln w="9525">
              <a:noFill/>
              <a:miter lim="800000"/>
              <a:headEnd/>
              <a:tailEnd/>
            </a:ln>
          </p:spPr>
        </p:pic>
        <p:pic>
          <p:nvPicPr>
            <p:cNvPr id="195596" name="Picture 17"/>
            <p:cNvPicPr>
              <a:picLocks noChangeAspect="1" noChangeArrowheads="1"/>
            </p:cNvPicPr>
            <p:nvPr/>
          </p:nvPicPr>
          <p:blipFill>
            <a:blip r:embed="rId3"/>
            <a:srcRect/>
            <a:stretch>
              <a:fillRect/>
            </a:stretch>
          </p:blipFill>
          <p:spPr bwMode="auto">
            <a:xfrm>
              <a:off x="2653" y="3339"/>
              <a:ext cx="2934" cy="474"/>
            </a:xfrm>
            <a:prstGeom prst="rect">
              <a:avLst/>
            </a:prstGeom>
            <a:noFill/>
            <a:ln w="9525">
              <a:noFill/>
              <a:miter lim="800000"/>
              <a:headEnd/>
              <a:tailEnd/>
            </a:ln>
          </p:spPr>
        </p:pic>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p:cNvSpPr>
          <p:nvPr>
            <p:ph type="title" idx="4294967295"/>
          </p:nvPr>
        </p:nvSpPr>
        <p:spPr>
          <a:xfrm>
            <a:off x="468313" y="0"/>
            <a:ext cx="8229600" cy="908050"/>
          </a:xfrm>
        </p:spPr>
        <p:txBody>
          <a:bodyPr/>
          <a:lstStyle/>
          <a:p>
            <a:r>
              <a:rPr lang="zh-CN" altLang="en-US" sz="4000" b="1">
                <a:solidFill>
                  <a:srgbClr val="F7FC28"/>
                </a:solidFill>
              </a:rPr>
              <a:t>阻抗中的半圆旋转现象</a:t>
            </a:r>
          </a:p>
        </p:txBody>
      </p:sp>
      <p:sp>
        <p:nvSpPr>
          <p:cNvPr id="196610" name="Rectangle 3"/>
          <p:cNvSpPr>
            <a:spLocks noGrp="1"/>
          </p:cNvSpPr>
          <p:nvPr>
            <p:ph sz="half" idx="4294967295"/>
          </p:nvPr>
        </p:nvSpPr>
        <p:spPr>
          <a:xfrm>
            <a:off x="468313" y="1628775"/>
            <a:ext cx="3743325" cy="4525963"/>
          </a:xfrm>
        </p:spPr>
        <p:txBody>
          <a:bodyPr/>
          <a:lstStyle/>
          <a:p>
            <a:r>
              <a:rPr lang="zh-CN" altLang="en-US" sz="2800" b="1">
                <a:solidFill>
                  <a:schemeClr val="hlink"/>
                </a:solidFill>
              </a:rPr>
              <a:t>两种修正的等效电路</a:t>
            </a:r>
          </a:p>
          <a:p>
            <a:pPr>
              <a:buFont typeface="Arial" charset="0"/>
              <a:buNone/>
            </a:pPr>
            <a:r>
              <a:rPr lang="en-US" altLang="zh-CN" sz="2800" b="1">
                <a:solidFill>
                  <a:schemeClr val="hlink"/>
                </a:solidFill>
              </a:rPr>
              <a:t>2.</a:t>
            </a:r>
            <a:r>
              <a:rPr lang="zh-CN" altLang="en-US" sz="2800" b="1"/>
              <a:t>常相位角元件</a:t>
            </a:r>
          </a:p>
          <a:p>
            <a:pPr>
              <a:buFont typeface="Arial" charset="0"/>
              <a:buNone/>
            </a:pPr>
            <a:r>
              <a:rPr lang="zh-CN" altLang="en-US" sz="2400" b="1"/>
              <a:t>       用一个具有电容性质的常相位角元件（</a:t>
            </a:r>
            <a:r>
              <a:rPr lang="en-US" altLang="zh-CN" sz="2400" b="1"/>
              <a:t>Constant Phase Element,CPE)</a:t>
            </a:r>
            <a:r>
              <a:rPr lang="zh-CN" altLang="en-US" sz="2400" b="1"/>
              <a:t>来描述对理想行为的偏离，等效元件用</a:t>
            </a:r>
            <a:r>
              <a:rPr lang="en-US" altLang="zh-CN" sz="2400" b="1"/>
              <a:t>Q</a:t>
            </a:r>
            <a:r>
              <a:rPr lang="zh-CN" altLang="en-US" sz="2400" b="1"/>
              <a:t>表示，与频率无关。</a:t>
            </a:r>
          </a:p>
          <a:p>
            <a:pPr>
              <a:buFont typeface="Arial" charset="0"/>
              <a:buNone/>
            </a:pPr>
            <a:endParaRPr lang="zh-CN" altLang="en-US" sz="2400" b="1"/>
          </a:p>
          <a:p>
            <a:pPr>
              <a:buFont typeface="Arial" charset="0"/>
              <a:buNone/>
            </a:pPr>
            <a:endParaRPr lang="zh-CN" altLang="en-US" sz="2400" b="1"/>
          </a:p>
        </p:txBody>
      </p:sp>
      <p:sp>
        <p:nvSpPr>
          <p:cNvPr id="19661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6612" name="Rectangle 6"/>
          <p:cNvSpPr>
            <a:spLocks noGrp="1"/>
          </p:cNvSpPr>
          <p:nvPr>
            <p:ph sz="half" idx="4294967295"/>
          </p:nvPr>
        </p:nvSpPr>
        <p:spPr>
          <a:xfrm>
            <a:off x="4643438" y="1628775"/>
            <a:ext cx="4038600" cy="4525963"/>
          </a:xfrm>
        </p:spPr>
        <p:txBody>
          <a:bodyPr/>
          <a:lstStyle/>
          <a:p>
            <a:endParaRPr lang="zh-CN" altLang="en-US" sz="2800"/>
          </a:p>
        </p:txBody>
      </p:sp>
      <p:sp>
        <p:nvSpPr>
          <p:cNvPr id="196613" name="Text Box 7"/>
          <p:cNvSpPr txBox="1">
            <a:spLocks noChangeArrowheads="1"/>
          </p:cNvSpPr>
          <p:nvPr/>
        </p:nvSpPr>
        <p:spPr bwMode="auto">
          <a:xfrm>
            <a:off x="6208713" y="5522913"/>
            <a:ext cx="184150" cy="366712"/>
          </a:xfrm>
          <a:prstGeom prst="rect">
            <a:avLst/>
          </a:prstGeom>
          <a:noFill/>
          <a:ln w="9525">
            <a:noFill/>
            <a:miter lim="800000"/>
            <a:headEnd/>
            <a:tailEnd/>
          </a:ln>
        </p:spPr>
        <p:txBody>
          <a:bodyPr wrap="none">
            <a:spAutoFit/>
          </a:bodyPr>
          <a:lstStyle/>
          <a:p>
            <a:endParaRPr lang="zh-CN" altLang="en-US"/>
          </a:p>
        </p:txBody>
      </p:sp>
      <p:pic>
        <p:nvPicPr>
          <p:cNvPr id="196614" name="Picture 16"/>
          <p:cNvPicPr>
            <a:picLocks noChangeAspect="1" noChangeArrowheads="1"/>
          </p:cNvPicPr>
          <p:nvPr/>
        </p:nvPicPr>
        <p:blipFill>
          <a:blip r:embed="rId2"/>
          <a:srcRect/>
          <a:stretch>
            <a:fillRect/>
          </a:stretch>
        </p:blipFill>
        <p:spPr bwMode="auto">
          <a:xfrm>
            <a:off x="4211638" y="1989138"/>
            <a:ext cx="4695825" cy="2781300"/>
          </a:xfrm>
          <a:prstGeom prst="rect">
            <a:avLst/>
          </a:prstGeom>
          <a:noFill/>
          <a:ln w="9525">
            <a:noFill/>
            <a:miter lim="800000"/>
            <a:headEnd/>
            <a:tailEnd/>
          </a:ln>
        </p:spPr>
      </p:pic>
      <p:pic>
        <p:nvPicPr>
          <p:cNvPr id="196615" name="Picture 17"/>
          <p:cNvPicPr>
            <a:picLocks noChangeAspect="1" noChangeArrowheads="1"/>
          </p:cNvPicPr>
          <p:nvPr/>
        </p:nvPicPr>
        <p:blipFill>
          <a:blip r:embed="rId3"/>
          <a:srcRect/>
          <a:stretch>
            <a:fillRect/>
          </a:stretch>
        </p:blipFill>
        <p:spPr bwMode="auto">
          <a:xfrm>
            <a:off x="4643438" y="5084763"/>
            <a:ext cx="4610100" cy="457200"/>
          </a:xfrm>
          <a:prstGeom prst="rect">
            <a:avLst/>
          </a:prstGeom>
          <a:noFill/>
          <a:ln w="9525">
            <a:noFill/>
            <a:miter lim="800000"/>
            <a:headEnd/>
            <a:tailEnd/>
          </a:ln>
        </p:spPr>
      </p:pic>
      <p:grpSp>
        <p:nvGrpSpPr>
          <p:cNvPr id="196616" name="Group 20"/>
          <p:cNvGrpSpPr>
            <a:grpSpLocks/>
          </p:cNvGrpSpPr>
          <p:nvPr/>
        </p:nvGrpSpPr>
        <p:grpSpPr bwMode="auto">
          <a:xfrm>
            <a:off x="4427538" y="1989138"/>
            <a:ext cx="4479925" cy="3552825"/>
            <a:chOff x="2653" y="1253"/>
            <a:chExt cx="2958" cy="2238"/>
          </a:xfrm>
        </p:grpSpPr>
        <p:pic>
          <p:nvPicPr>
            <p:cNvPr id="196617" name="Picture 18"/>
            <p:cNvPicPr>
              <a:picLocks noChangeAspect="1" noChangeArrowheads="1"/>
            </p:cNvPicPr>
            <p:nvPr/>
          </p:nvPicPr>
          <p:blipFill>
            <a:blip r:embed="rId2"/>
            <a:srcRect/>
            <a:stretch>
              <a:fillRect/>
            </a:stretch>
          </p:blipFill>
          <p:spPr bwMode="auto">
            <a:xfrm>
              <a:off x="2653" y="1253"/>
              <a:ext cx="2958" cy="1752"/>
            </a:xfrm>
            <a:prstGeom prst="rect">
              <a:avLst/>
            </a:prstGeom>
            <a:noFill/>
            <a:ln w="9525">
              <a:noFill/>
              <a:miter lim="800000"/>
              <a:headEnd/>
              <a:tailEnd/>
            </a:ln>
          </p:spPr>
        </p:pic>
        <p:pic>
          <p:nvPicPr>
            <p:cNvPr id="196618" name="Picture 19"/>
            <p:cNvPicPr>
              <a:picLocks noChangeAspect="1" noChangeArrowheads="1"/>
            </p:cNvPicPr>
            <p:nvPr/>
          </p:nvPicPr>
          <p:blipFill>
            <a:blip r:embed="rId3"/>
            <a:srcRect/>
            <a:stretch>
              <a:fillRect/>
            </a:stretch>
          </p:blipFill>
          <p:spPr bwMode="auto">
            <a:xfrm>
              <a:off x="2653" y="3203"/>
              <a:ext cx="2904" cy="288"/>
            </a:xfrm>
            <a:prstGeom prst="rect">
              <a:avLst/>
            </a:prstGeom>
            <a:noFill/>
            <a:ln w="9525">
              <a:noFill/>
              <a:miter lim="800000"/>
              <a:headEnd/>
              <a:tailEnd/>
            </a:ln>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p:cNvSpPr>
          <p:nvPr>
            <p:ph type="title"/>
          </p:nvPr>
        </p:nvSpPr>
        <p:spPr>
          <a:xfrm>
            <a:off x="468313" y="-171450"/>
            <a:ext cx="8229600" cy="1143000"/>
          </a:xfrm>
        </p:spPr>
        <p:txBody>
          <a:bodyPr/>
          <a:lstStyle/>
          <a:p>
            <a:r>
              <a:rPr lang="zh-CN" altLang="en-US" b="1">
                <a:solidFill>
                  <a:srgbClr val="FFFF00"/>
                </a:solidFill>
              </a:rPr>
              <a:t>常相位角元件</a:t>
            </a:r>
          </a:p>
        </p:txBody>
      </p:sp>
      <p:sp>
        <p:nvSpPr>
          <p:cNvPr id="197634" name="Rectangle 3"/>
          <p:cNvSpPr>
            <a:spLocks noGrp="1"/>
          </p:cNvSpPr>
          <p:nvPr>
            <p:ph type="body" idx="1"/>
          </p:nvPr>
        </p:nvSpPr>
        <p:spPr>
          <a:xfrm>
            <a:off x="285750" y="1600200"/>
            <a:ext cx="8572500" cy="4525963"/>
          </a:xfrm>
        </p:spPr>
        <p:txBody>
          <a:bodyPr/>
          <a:lstStyle/>
          <a:p>
            <a:r>
              <a:rPr lang="en-US" altLang="zh-CN" b="1"/>
              <a:t>Q</a:t>
            </a:r>
            <a:r>
              <a:rPr lang="zh-CN" altLang="en-US" b="1"/>
              <a:t>的阻抗定义</a:t>
            </a:r>
            <a:r>
              <a:rPr lang="en-US" altLang="zh-CN" b="1"/>
              <a:t>:</a:t>
            </a:r>
          </a:p>
          <a:p>
            <a:pPr>
              <a:lnSpc>
                <a:spcPct val="120000"/>
              </a:lnSpc>
              <a:buFont typeface="Arial" charset="0"/>
              <a:buNone/>
            </a:pPr>
            <a:r>
              <a:rPr lang="en-US" altLang="zh-CN" b="1"/>
              <a:t>     </a:t>
            </a:r>
            <a:r>
              <a:rPr lang="en-US" altLang="zh-CN" sz="2800" b="1"/>
              <a:t>CPE</a:t>
            </a:r>
            <a:r>
              <a:rPr lang="zh-CN" altLang="en-US" sz="2800" b="1"/>
              <a:t>是一个人为假定的一个替代纯电容元件的元件，目的就是为了拟合需要设定的，其根据是，在电极的实际过程中，纯电容存在的情况很少，很多情况下，电极表面几何因素（多孔，粗糙等）和吸附的存在，使电极过程中代表纯电容性质特性的部分偏离纯电容，这时在等效电路中用</a:t>
            </a:r>
            <a:r>
              <a:rPr lang="en-US" altLang="zh-CN" sz="2800" b="1"/>
              <a:t>C</a:t>
            </a:r>
            <a:r>
              <a:rPr lang="zh-CN" altLang="en-US" sz="2800" b="1"/>
              <a:t>很难给出满意的拟合结果，于是，就提出了一个恒相位元件</a:t>
            </a:r>
            <a:r>
              <a:rPr lang="en-US" altLang="zh-CN" sz="2800" b="1"/>
              <a:t>Q</a:t>
            </a:r>
            <a:r>
              <a:rPr lang="zh-CN" altLang="en-US" sz="2800" b="1"/>
              <a:t>。</a:t>
            </a:r>
          </a:p>
          <a:p>
            <a:endParaRPr lang="zh-CN" altLang="en-US" b="1"/>
          </a:p>
          <a:p>
            <a:endParaRPr lang="zh-CN" alt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 name="Rectangle 2"/>
          <p:cNvSpPr>
            <a:spLocks noGrp="1"/>
          </p:cNvSpPr>
          <p:nvPr>
            <p:ph type="title"/>
          </p:nvPr>
        </p:nvSpPr>
        <p:spPr>
          <a:xfrm>
            <a:off x="457200" y="0"/>
            <a:ext cx="8229600" cy="908050"/>
          </a:xfrm>
        </p:spPr>
        <p:txBody>
          <a:bodyPr/>
          <a:lstStyle/>
          <a:p>
            <a:pPr eaLnBrk="1" hangingPunct="1"/>
            <a:r>
              <a:rPr lang="zh-CN" altLang="en-US" b="1">
                <a:solidFill>
                  <a:srgbClr val="F7FC28"/>
                </a:solidFill>
              </a:rPr>
              <a:t>正弦交流电路电流与电压的性质</a:t>
            </a:r>
          </a:p>
        </p:txBody>
      </p:sp>
      <p:sp>
        <p:nvSpPr>
          <p:cNvPr id="16487" name="Rectangle 3"/>
          <p:cNvSpPr>
            <a:spLocks noGrp="1"/>
          </p:cNvSpPr>
          <p:nvPr>
            <p:ph type="body" idx="1"/>
          </p:nvPr>
        </p:nvSpPr>
        <p:spPr>
          <a:xfrm>
            <a:off x="468313" y="1628775"/>
            <a:ext cx="8229600" cy="4525963"/>
          </a:xfrm>
        </p:spPr>
        <p:txBody>
          <a:bodyPr/>
          <a:lstStyle/>
          <a:p>
            <a:pPr eaLnBrk="1" hangingPunct="1">
              <a:lnSpc>
                <a:spcPct val="90000"/>
              </a:lnSpc>
            </a:pPr>
            <a:r>
              <a:rPr lang="zh-CN" altLang="en-US" b="1"/>
              <a:t>纯</a:t>
            </a:r>
            <a:r>
              <a:rPr lang="en-US" altLang="zh-CN" b="1"/>
              <a:t>L</a:t>
            </a:r>
            <a:r>
              <a:rPr lang="zh-CN" altLang="en-US" b="1"/>
              <a:t>电路：</a:t>
            </a:r>
          </a:p>
          <a:p>
            <a:pPr eaLnBrk="1" hangingPunct="1">
              <a:lnSpc>
                <a:spcPct val="90000"/>
              </a:lnSpc>
            </a:pPr>
            <a:endParaRPr lang="zh-CN" altLang="en-US" b="1"/>
          </a:p>
          <a:p>
            <a:pPr eaLnBrk="1" hangingPunct="1">
              <a:lnSpc>
                <a:spcPct val="90000"/>
              </a:lnSpc>
            </a:pPr>
            <a:endParaRPr lang="zh-CN" altLang="en-US" b="1"/>
          </a:p>
          <a:p>
            <a:pPr eaLnBrk="1" hangingPunct="1">
              <a:lnSpc>
                <a:spcPct val="90000"/>
              </a:lnSpc>
            </a:pPr>
            <a:r>
              <a:rPr lang="zh-CN" altLang="en-US" b="1"/>
              <a:t>当</a:t>
            </a:r>
            <a:r>
              <a:rPr lang="en-US" altLang="zh-CN" b="1"/>
              <a:t>R</a:t>
            </a:r>
            <a:r>
              <a:rPr lang="zh-CN" altLang="en-US" b="1"/>
              <a:t>，</a:t>
            </a:r>
            <a:r>
              <a:rPr lang="en-US" altLang="zh-CN" b="1"/>
              <a:t>C</a:t>
            </a:r>
            <a:r>
              <a:rPr lang="zh-CN" altLang="en-US" b="1"/>
              <a:t>，</a:t>
            </a:r>
            <a:r>
              <a:rPr lang="en-US" altLang="zh-CN" b="1"/>
              <a:t>L</a:t>
            </a:r>
            <a:r>
              <a:rPr lang="zh-CN" altLang="en-US" b="1"/>
              <a:t>组成串联电路时（通式）：</a:t>
            </a:r>
          </a:p>
          <a:p>
            <a:pPr eaLnBrk="1" hangingPunct="1">
              <a:lnSpc>
                <a:spcPct val="90000"/>
              </a:lnSpc>
            </a:pPr>
            <a:endParaRPr lang="zh-CN" altLang="en-US" b="1"/>
          </a:p>
          <a:p>
            <a:pPr eaLnBrk="1" hangingPunct="1">
              <a:lnSpc>
                <a:spcPct val="90000"/>
              </a:lnSpc>
            </a:pPr>
            <a:endParaRPr lang="zh-CN" altLang="en-US" b="1"/>
          </a:p>
          <a:p>
            <a:pPr>
              <a:lnSpc>
                <a:spcPct val="90000"/>
              </a:lnSpc>
              <a:buFont typeface="Arial" charset="0"/>
              <a:buNone/>
            </a:pPr>
            <a:r>
              <a:rPr lang="en-US" altLang="zh-CN" b="1"/>
              <a:t>θ</a:t>
            </a:r>
            <a:r>
              <a:rPr lang="zh-CN" altLang="en-US" b="1"/>
              <a:t>：电流与电压之间的相位差（相角）</a:t>
            </a:r>
          </a:p>
          <a:p>
            <a:pPr>
              <a:lnSpc>
                <a:spcPct val="90000"/>
              </a:lnSpc>
              <a:buFont typeface="Arial" charset="0"/>
              <a:buNone/>
            </a:pPr>
            <a:r>
              <a:rPr lang="zh-CN" altLang="en-US" b="1"/>
              <a:t>       纯</a:t>
            </a:r>
            <a:r>
              <a:rPr lang="en-US" altLang="zh-CN" b="1"/>
              <a:t>R</a:t>
            </a:r>
            <a:r>
              <a:rPr lang="zh-CN" altLang="en-US" b="1"/>
              <a:t>：       ，纯</a:t>
            </a:r>
            <a:r>
              <a:rPr lang="en-US" altLang="zh-CN" b="1"/>
              <a:t>C</a:t>
            </a:r>
            <a:r>
              <a:rPr lang="zh-CN" altLang="en-US" b="1"/>
              <a:t>：           ，纯</a:t>
            </a:r>
            <a:r>
              <a:rPr lang="en-US" altLang="zh-CN" b="1"/>
              <a:t>L</a:t>
            </a:r>
            <a:r>
              <a:rPr lang="zh-CN" altLang="en-US" b="1"/>
              <a:t>：</a:t>
            </a:r>
          </a:p>
          <a:p>
            <a:pPr eaLnBrk="1" hangingPunct="1">
              <a:lnSpc>
                <a:spcPct val="90000"/>
              </a:lnSpc>
            </a:pPr>
            <a:endParaRPr lang="zh-CN" altLang="en-US" b="1"/>
          </a:p>
        </p:txBody>
      </p:sp>
      <p:graphicFrame>
        <p:nvGraphicFramePr>
          <p:cNvPr id="16462" name="Object 78"/>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774" r:id="rId3" imgW="2755900" imgH="444500" progId="Equation.DSMT4">
                  <p:embed/>
                </p:oleObj>
              </mc:Choice>
              <mc:Fallback>
                <p:oleObj r:id="rId3" imgW="2755900" imgH="444500" progId="Equation.DSMT4">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3" name="Object 79"/>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775" r:id="rId5" imgW="1155199" imgH="266584" progId="Equation.DSMT4">
                  <p:embed/>
                </p:oleObj>
              </mc:Choice>
              <mc:Fallback>
                <p:oleObj r:id="rId5" imgW="1155199" imgH="266584" progId="Equation.DSMT4">
                  <p:embed/>
                  <p:pic>
                    <p:nvPicPr>
                      <p:cNvPr id="0" name="Picture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4" name="Object 80"/>
          <p:cNvGraphicFramePr>
            <a:graphicFrameLocks noChangeAspect="1"/>
          </p:cNvGraphicFramePr>
          <p:nvPr/>
        </p:nvGraphicFramePr>
        <p:xfrm>
          <a:off x="1979613" y="5445125"/>
          <a:ext cx="863600" cy="420688"/>
        </p:xfrm>
        <a:graphic>
          <a:graphicData uri="http://schemas.openxmlformats.org/presentationml/2006/ole">
            <mc:AlternateContent xmlns:mc="http://schemas.openxmlformats.org/markup-compatibility/2006">
              <mc:Choice xmlns:v="urn:schemas-microsoft-com:vml" Requires="v">
                <p:oleObj spid="_x0000_s16776" name="公式" r:id="rId7" imgW="368140" imgH="177723" progId="Equation.3">
                  <p:embed/>
                </p:oleObj>
              </mc:Choice>
              <mc:Fallback>
                <p:oleObj name="公式" r:id="rId7" imgW="368140" imgH="177723" progId="Equation.3">
                  <p:embed/>
                  <p:pic>
                    <p:nvPicPr>
                      <p:cNvPr id="0" name="Picture 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445125"/>
                        <a:ext cx="8636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5" name="Object 81"/>
          <p:cNvGraphicFramePr>
            <a:graphicFrameLocks noChangeAspect="1"/>
          </p:cNvGraphicFramePr>
          <p:nvPr/>
        </p:nvGraphicFramePr>
        <p:xfrm>
          <a:off x="4067175" y="5300663"/>
          <a:ext cx="1296988" cy="657225"/>
        </p:xfrm>
        <a:graphic>
          <a:graphicData uri="http://schemas.openxmlformats.org/presentationml/2006/ole">
            <mc:AlternateContent xmlns:mc="http://schemas.openxmlformats.org/markup-compatibility/2006">
              <mc:Choice xmlns:v="urn:schemas-microsoft-com:vml" Requires="v">
                <p:oleObj spid="_x0000_s16777" name="公式" r:id="rId9" imgW="596641" imgH="304668" progId="Equation.3">
                  <p:embed/>
                </p:oleObj>
              </mc:Choice>
              <mc:Fallback>
                <p:oleObj name="公式" r:id="rId9" imgW="596641" imgH="304668" progId="Equation.3">
                  <p:embed/>
                  <p:pic>
                    <p:nvPicPr>
                      <p:cNvPr id="0" name="Picture 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5300663"/>
                        <a:ext cx="12969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6" name="Object 82"/>
          <p:cNvGraphicFramePr>
            <a:graphicFrameLocks noChangeAspect="1"/>
          </p:cNvGraphicFramePr>
          <p:nvPr/>
        </p:nvGraphicFramePr>
        <p:xfrm>
          <a:off x="6659563" y="5229225"/>
          <a:ext cx="1152525" cy="709613"/>
        </p:xfrm>
        <a:graphic>
          <a:graphicData uri="http://schemas.openxmlformats.org/presentationml/2006/ole">
            <mc:AlternateContent xmlns:mc="http://schemas.openxmlformats.org/markup-compatibility/2006">
              <mc:Choice xmlns:v="urn:schemas-microsoft-com:vml" Requires="v">
                <p:oleObj spid="_x0000_s16778" name="公式" r:id="rId11" imgW="494870" imgH="304536" progId="Equation.3">
                  <p:embed/>
                </p:oleObj>
              </mc:Choice>
              <mc:Fallback>
                <p:oleObj name="公式" r:id="rId11" imgW="494870" imgH="304536" progId="Equation.3">
                  <p:embed/>
                  <p:pic>
                    <p:nvPicPr>
                      <p:cNvPr id="0" name="Picture 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9563" y="5229225"/>
                        <a:ext cx="1152525"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7" name="Object 83"/>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779" r:id="rId13" imgW="2755900" imgH="444500" progId="Equation.DSMT4">
                  <p:embed/>
                </p:oleObj>
              </mc:Choice>
              <mc:Fallback>
                <p:oleObj r:id="rId13" imgW="2755900" imgH="444500" progId="Equation.DSMT4">
                  <p:embed/>
                  <p:pic>
                    <p:nvPicPr>
                      <p:cNvPr id="0" name="Picture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8" name="Object 84"/>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780" r:id="rId14" imgW="1155199" imgH="266584" progId="Equation.DSMT4">
                  <p:embed/>
                </p:oleObj>
              </mc:Choice>
              <mc:Fallback>
                <p:oleObj r:id="rId14" imgW="1155199" imgH="266584" progId="Equation.DSMT4">
                  <p:embed/>
                  <p:pic>
                    <p:nvPicPr>
                      <p:cNvPr id="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9" name="Object 85"/>
          <p:cNvGraphicFramePr>
            <a:graphicFrameLocks noChangeAspect="1"/>
          </p:cNvGraphicFramePr>
          <p:nvPr/>
        </p:nvGraphicFramePr>
        <p:xfrm>
          <a:off x="4067175" y="5300663"/>
          <a:ext cx="1296988" cy="657225"/>
        </p:xfrm>
        <a:graphic>
          <a:graphicData uri="http://schemas.openxmlformats.org/presentationml/2006/ole">
            <mc:AlternateContent xmlns:mc="http://schemas.openxmlformats.org/markup-compatibility/2006">
              <mc:Choice xmlns:v="urn:schemas-microsoft-com:vml" Requires="v">
                <p:oleObj spid="_x0000_s16781" name="公式" r:id="rId15" imgW="596641" imgH="304668" progId="Equation.3">
                  <p:embed/>
                </p:oleObj>
              </mc:Choice>
              <mc:Fallback>
                <p:oleObj name="公式" r:id="rId15" imgW="596641" imgH="304668" progId="Equation.3">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5300663"/>
                        <a:ext cx="12969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0" name="Object 86"/>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782" r:id="rId16" imgW="2755900" imgH="444500" progId="Equation.DSMT4">
                  <p:embed/>
                </p:oleObj>
              </mc:Choice>
              <mc:Fallback>
                <p:oleObj r:id="rId16" imgW="2755900" imgH="444500" progId="Equation.DSMT4">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1" name="Object 87"/>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783" r:id="rId17" imgW="1155199" imgH="266584" progId="Equation.DSMT4">
                  <p:embed/>
                </p:oleObj>
              </mc:Choice>
              <mc:Fallback>
                <p:oleObj r:id="rId17" imgW="1155199" imgH="266584" progId="Equation.DSMT4">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2" name="Object 88"/>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784" r:id="rId18" imgW="2755900" imgH="444500" progId="Equation.DSMT4">
                  <p:embed/>
                </p:oleObj>
              </mc:Choice>
              <mc:Fallback>
                <p:oleObj r:id="rId18" imgW="2755900" imgH="444500" progId="Equation.DSMT4">
                  <p:embed/>
                  <p:pic>
                    <p:nvPicPr>
                      <p:cNvPr id="0"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3" name="Object 89"/>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785" r:id="rId19" imgW="1155199" imgH="266584" progId="Equation.DSMT4">
                  <p:embed/>
                </p:oleObj>
              </mc:Choice>
              <mc:Fallback>
                <p:oleObj r:id="rId19" imgW="1155199" imgH="266584" progId="Equation.DSMT4">
                  <p:embed/>
                  <p:pic>
                    <p:nvPicPr>
                      <p:cNvPr id="0" name="Picture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4" name="Object 90"/>
          <p:cNvGraphicFramePr>
            <a:graphicFrameLocks noChangeAspect="1"/>
          </p:cNvGraphicFramePr>
          <p:nvPr/>
        </p:nvGraphicFramePr>
        <p:xfrm>
          <a:off x="1979613" y="5445125"/>
          <a:ext cx="863600" cy="420688"/>
        </p:xfrm>
        <a:graphic>
          <a:graphicData uri="http://schemas.openxmlformats.org/presentationml/2006/ole">
            <mc:AlternateContent xmlns:mc="http://schemas.openxmlformats.org/markup-compatibility/2006">
              <mc:Choice xmlns:v="urn:schemas-microsoft-com:vml" Requires="v">
                <p:oleObj spid="_x0000_s16786" name="公式" r:id="rId20" imgW="368140" imgH="177723" progId="Equation.3">
                  <p:embed/>
                </p:oleObj>
              </mc:Choice>
              <mc:Fallback>
                <p:oleObj name="公式" r:id="rId20" imgW="368140" imgH="177723" progId="Equation.3">
                  <p:embed/>
                  <p:pic>
                    <p:nvPicPr>
                      <p:cNvPr id="0" name="Picture 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445125"/>
                        <a:ext cx="8636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5" name="Object 91"/>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787" r:id="rId21" imgW="2755900" imgH="444500" progId="Equation.DSMT4">
                  <p:embed/>
                </p:oleObj>
              </mc:Choice>
              <mc:Fallback>
                <p:oleObj r:id="rId21" imgW="2755900" imgH="444500" progId="Equation.DSMT4">
                  <p:embed/>
                  <p:pic>
                    <p:nvPicPr>
                      <p:cNvPr id="0" name="Picture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6" name="Object 92"/>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788" r:id="rId22" imgW="1155199" imgH="266584" progId="Equation.DSMT4">
                  <p:embed/>
                </p:oleObj>
              </mc:Choice>
              <mc:Fallback>
                <p:oleObj r:id="rId22" imgW="1155199" imgH="266584" progId="Equation.DSMT4">
                  <p:embed/>
                  <p:pic>
                    <p:nvPicPr>
                      <p:cNvPr id="0" name="Picture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7" name="Object 93"/>
          <p:cNvGraphicFramePr>
            <a:graphicFrameLocks noChangeAspect="1"/>
          </p:cNvGraphicFramePr>
          <p:nvPr/>
        </p:nvGraphicFramePr>
        <p:xfrm>
          <a:off x="4067175" y="5300663"/>
          <a:ext cx="1296988" cy="657225"/>
        </p:xfrm>
        <a:graphic>
          <a:graphicData uri="http://schemas.openxmlformats.org/presentationml/2006/ole">
            <mc:AlternateContent xmlns:mc="http://schemas.openxmlformats.org/markup-compatibility/2006">
              <mc:Choice xmlns:v="urn:schemas-microsoft-com:vml" Requires="v">
                <p:oleObj spid="_x0000_s16789" name="公式" r:id="rId23" imgW="596641" imgH="304668" progId="Equation.3">
                  <p:embed/>
                </p:oleObj>
              </mc:Choice>
              <mc:Fallback>
                <p:oleObj name="公式" r:id="rId23" imgW="596641" imgH="304668" progId="Equation.3">
                  <p:embed/>
                  <p:pic>
                    <p:nvPicPr>
                      <p:cNvPr id="0" name="Picture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5300663"/>
                        <a:ext cx="12969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8" name="Object 94"/>
          <p:cNvGraphicFramePr>
            <a:graphicFrameLocks noChangeAspect="1"/>
          </p:cNvGraphicFramePr>
          <p:nvPr/>
        </p:nvGraphicFramePr>
        <p:xfrm>
          <a:off x="1979613" y="5445125"/>
          <a:ext cx="863600" cy="420688"/>
        </p:xfrm>
        <a:graphic>
          <a:graphicData uri="http://schemas.openxmlformats.org/presentationml/2006/ole">
            <mc:AlternateContent xmlns:mc="http://schemas.openxmlformats.org/markup-compatibility/2006">
              <mc:Choice xmlns:v="urn:schemas-microsoft-com:vml" Requires="v">
                <p:oleObj spid="_x0000_s16790" name="公式" r:id="rId24" imgW="368140" imgH="177723" progId="Equation.3">
                  <p:embed/>
                </p:oleObj>
              </mc:Choice>
              <mc:Fallback>
                <p:oleObj name="公式" r:id="rId24" imgW="368140" imgH="177723" progId="Equation.3">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445125"/>
                        <a:ext cx="8636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9" name="Object 95"/>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791" r:id="rId25" imgW="2755900" imgH="444500" progId="Equation.DSMT4">
                  <p:embed/>
                </p:oleObj>
              </mc:Choice>
              <mc:Fallback>
                <p:oleObj r:id="rId25" imgW="2755900" imgH="444500" progId="Equation.DSMT4">
                  <p:embed/>
                  <p:pic>
                    <p:nvPicPr>
                      <p:cNvPr id="0" name="Picture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0" name="Object 96"/>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792" r:id="rId26" imgW="1155199" imgH="266584" progId="Equation.DSMT4">
                  <p:embed/>
                </p:oleObj>
              </mc:Choice>
              <mc:Fallback>
                <p:oleObj r:id="rId26" imgW="1155199" imgH="266584" progId="Equation.DSMT4">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1" name="Object 97"/>
          <p:cNvGraphicFramePr>
            <a:graphicFrameLocks noChangeAspect="1"/>
          </p:cNvGraphicFramePr>
          <p:nvPr/>
        </p:nvGraphicFramePr>
        <p:xfrm>
          <a:off x="6659563" y="5229225"/>
          <a:ext cx="1152525" cy="709613"/>
        </p:xfrm>
        <a:graphic>
          <a:graphicData uri="http://schemas.openxmlformats.org/presentationml/2006/ole">
            <mc:AlternateContent xmlns:mc="http://schemas.openxmlformats.org/markup-compatibility/2006">
              <mc:Choice xmlns:v="urn:schemas-microsoft-com:vml" Requires="v">
                <p:oleObj spid="_x0000_s16793" name="公式" r:id="rId27" imgW="494870" imgH="304536" progId="Equation.3">
                  <p:embed/>
                </p:oleObj>
              </mc:Choice>
              <mc:Fallback>
                <p:oleObj name="公式" r:id="rId27" imgW="494870" imgH="304536" progId="Equation.3">
                  <p:embed/>
                  <p:pic>
                    <p:nvPicPr>
                      <p:cNvPr id="0" name="Picture 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9563" y="5229225"/>
                        <a:ext cx="1152525"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488" name="Group 30"/>
          <p:cNvGrpSpPr>
            <a:grpSpLocks/>
          </p:cNvGrpSpPr>
          <p:nvPr/>
        </p:nvGrpSpPr>
        <p:grpSpPr bwMode="auto">
          <a:xfrm>
            <a:off x="1187450" y="2133600"/>
            <a:ext cx="6911975" cy="3824288"/>
            <a:chOff x="748" y="1344"/>
            <a:chExt cx="4354" cy="2409"/>
          </a:xfrm>
        </p:grpSpPr>
        <p:graphicFrame>
          <p:nvGraphicFramePr>
            <p:cNvPr id="16482" name="Object 98"/>
            <p:cNvGraphicFramePr>
              <a:graphicFrameLocks noChangeAspect="1"/>
            </p:cNvGraphicFramePr>
            <p:nvPr/>
          </p:nvGraphicFramePr>
          <p:xfrm>
            <a:off x="2562" y="3339"/>
            <a:ext cx="817" cy="414"/>
          </p:xfrm>
          <a:graphic>
            <a:graphicData uri="http://schemas.openxmlformats.org/presentationml/2006/ole">
              <mc:AlternateContent xmlns:mc="http://schemas.openxmlformats.org/markup-compatibility/2006">
                <mc:Choice xmlns:v="urn:schemas-microsoft-com:vml" Requires="v">
                  <p:oleObj spid="_x0000_s16794" name="公式" r:id="rId28" imgW="596641" imgH="304668" progId="Equation.3">
                    <p:embed/>
                  </p:oleObj>
                </mc:Choice>
                <mc:Fallback>
                  <p:oleObj name="公式" r:id="rId28" imgW="596641" imgH="304668" progId="Equation.3">
                    <p:embed/>
                    <p:pic>
                      <p:nvPicPr>
                        <p:cNvPr id="0" name="Picture 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2" y="3339"/>
                          <a:ext cx="817"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3" name="Object 99"/>
            <p:cNvGraphicFramePr>
              <a:graphicFrameLocks noChangeAspect="1"/>
            </p:cNvGraphicFramePr>
            <p:nvPr/>
          </p:nvGraphicFramePr>
          <p:xfrm>
            <a:off x="1247" y="3430"/>
            <a:ext cx="544" cy="265"/>
          </p:xfrm>
          <a:graphic>
            <a:graphicData uri="http://schemas.openxmlformats.org/presentationml/2006/ole">
              <mc:AlternateContent xmlns:mc="http://schemas.openxmlformats.org/markup-compatibility/2006">
                <mc:Choice xmlns:v="urn:schemas-microsoft-com:vml" Requires="v">
                  <p:oleObj spid="_x0000_s16795" name="公式" r:id="rId29" imgW="368140" imgH="177723" progId="Equation.3">
                    <p:embed/>
                  </p:oleObj>
                </mc:Choice>
                <mc:Fallback>
                  <p:oleObj name="公式" r:id="rId29" imgW="368140" imgH="177723" progId="Equation.3">
                    <p:embed/>
                    <p:pic>
                      <p:nvPicPr>
                        <p:cNvPr id="0"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7" y="3430"/>
                          <a:ext cx="544"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4" name="Object 100"/>
            <p:cNvGraphicFramePr>
              <a:graphicFrameLocks noChangeAspect="1"/>
            </p:cNvGraphicFramePr>
            <p:nvPr/>
          </p:nvGraphicFramePr>
          <p:xfrm>
            <a:off x="748" y="1344"/>
            <a:ext cx="4354" cy="708"/>
          </p:xfrm>
          <a:graphic>
            <a:graphicData uri="http://schemas.openxmlformats.org/presentationml/2006/ole">
              <mc:AlternateContent xmlns:mc="http://schemas.openxmlformats.org/markup-compatibility/2006">
                <mc:Choice xmlns:v="urn:schemas-microsoft-com:vml" Requires="v">
                  <p:oleObj spid="_x0000_s16796" r:id="rId30" imgW="2755900" imgH="444500" progId="Equation.DSMT4">
                    <p:embed/>
                  </p:oleObj>
                </mc:Choice>
                <mc:Fallback>
                  <p:oleObj r:id="rId30" imgW="2755900" imgH="444500" progId="Equation.DSMT4">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1344"/>
                          <a:ext cx="4354" cy="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5" name="Object 101"/>
            <p:cNvGraphicFramePr>
              <a:graphicFrameLocks noChangeAspect="1"/>
            </p:cNvGraphicFramePr>
            <p:nvPr/>
          </p:nvGraphicFramePr>
          <p:xfrm>
            <a:off x="1791" y="2432"/>
            <a:ext cx="1996" cy="462"/>
          </p:xfrm>
          <a:graphic>
            <a:graphicData uri="http://schemas.openxmlformats.org/presentationml/2006/ole">
              <mc:AlternateContent xmlns:mc="http://schemas.openxmlformats.org/markup-compatibility/2006">
                <mc:Choice xmlns:v="urn:schemas-microsoft-com:vml" Requires="v">
                  <p:oleObj spid="_x0000_s16797" name="Equation" r:id="rId31" imgW="1155199" imgH="266584" progId="Equation.DSMT4">
                    <p:embed/>
                  </p:oleObj>
                </mc:Choice>
                <mc:Fallback>
                  <p:oleObj name="Equation" r:id="rId31" imgW="1155199" imgH="266584" progId="Equation.DSMT4">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2432"/>
                          <a:ext cx="1996"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1"/>
          <p:cNvSpPr>
            <a:spLocks noGrp="1"/>
          </p:cNvSpPr>
          <p:nvPr>
            <p:ph type="title"/>
          </p:nvPr>
        </p:nvSpPr>
        <p:spPr>
          <a:xfrm>
            <a:off x="457200" y="0"/>
            <a:ext cx="8229600" cy="1000125"/>
          </a:xfrm>
        </p:spPr>
        <p:txBody>
          <a:bodyPr/>
          <a:lstStyle/>
          <a:p>
            <a:r>
              <a:rPr lang="zh-CN" altLang="en-US" sz="4000" b="1">
                <a:solidFill>
                  <a:srgbClr val="FFFF00"/>
                </a:solidFill>
              </a:rPr>
              <a:t>常相位角元件</a:t>
            </a:r>
            <a:endParaRPr lang="zh-CN" altLang="en-US" sz="4000"/>
          </a:p>
        </p:txBody>
      </p:sp>
      <p:sp>
        <p:nvSpPr>
          <p:cNvPr id="198658" name="内容占位符 2"/>
          <p:cNvSpPr>
            <a:spLocks noGrp="1"/>
          </p:cNvSpPr>
          <p:nvPr>
            <p:ph idx="1"/>
          </p:nvPr>
        </p:nvSpPr>
        <p:spPr/>
        <p:txBody>
          <a:bodyPr/>
          <a:lstStyle/>
          <a:p>
            <a:r>
              <a:rPr lang="zh-CN" altLang="en-US" sz="2800" b="1"/>
              <a:t>对</a:t>
            </a:r>
            <a:r>
              <a:rPr lang="en-US" altLang="zh-CN" sz="2800" b="1"/>
              <a:t>Q  </a:t>
            </a:r>
            <a:r>
              <a:rPr lang="zh-CN" altLang="en-US" sz="2800" b="1"/>
              <a:t>的阻抗的定义，里面包括了这个指数指标</a:t>
            </a:r>
            <a:r>
              <a:rPr lang="en-US" altLang="zh-CN" sz="2800" b="1"/>
              <a:t>, </a:t>
            </a:r>
            <a:r>
              <a:rPr lang="zh-CN" altLang="en-US" sz="2800" b="1"/>
              <a:t>这个指数</a:t>
            </a:r>
            <a:r>
              <a:rPr lang="en-US" altLang="zh-CN" sz="2800" b="1"/>
              <a:t>n=1</a:t>
            </a:r>
            <a:r>
              <a:rPr lang="zh-CN" altLang="en-US" sz="2800" b="1"/>
              <a:t>时就代表纯电容，远离</a:t>
            </a:r>
            <a:r>
              <a:rPr lang="en-US" altLang="zh-CN" sz="2800" b="1"/>
              <a:t>1</a:t>
            </a:r>
            <a:r>
              <a:rPr lang="zh-CN" altLang="en-US" sz="2800" b="1"/>
              <a:t>时，表示电极表明几何特性对阻抗有贡献。</a:t>
            </a:r>
          </a:p>
          <a:p>
            <a:r>
              <a:rPr lang="zh-CN" altLang="en-US" sz="2800" b="1"/>
              <a:t>取值范围定为</a:t>
            </a:r>
            <a:r>
              <a:rPr lang="en-US" altLang="zh-CN" sz="2800" b="1"/>
              <a:t>0&lt;n&lt;1,</a:t>
            </a:r>
            <a:br>
              <a:rPr lang="en-US" altLang="zh-CN" sz="2800" b="1"/>
            </a:br>
            <a:r>
              <a:rPr lang="en-US" altLang="zh-CN" sz="2800" b="1"/>
              <a:t> n=1</a:t>
            </a:r>
            <a:r>
              <a:rPr lang="zh-CN" altLang="en-US" sz="2800" b="1"/>
              <a:t>，常相位角元件表示纯电容，</a:t>
            </a:r>
          </a:p>
          <a:p>
            <a:pPr>
              <a:buFont typeface="Arial" charset="0"/>
              <a:buNone/>
            </a:pPr>
            <a:r>
              <a:rPr lang="en-US" altLang="zh-CN" sz="2800" b="1"/>
              <a:t>     n=0</a:t>
            </a:r>
            <a:r>
              <a:rPr lang="zh-CN" altLang="en-US" sz="2800" b="1"/>
              <a:t>，常相位角元件表示纯电阻，</a:t>
            </a:r>
          </a:p>
          <a:p>
            <a:pPr>
              <a:buFont typeface="Arial" charset="0"/>
              <a:buNone/>
            </a:pPr>
            <a:r>
              <a:rPr lang="en-US" altLang="zh-CN" sz="2800" b="1"/>
              <a:t>     n=-1</a:t>
            </a:r>
            <a:r>
              <a:rPr lang="zh-CN" altLang="en-US" sz="2800" b="1"/>
              <a:t>时，</a:t>
            </a:r>
            <a:r>
              <a:rPr lang="en-US" altLang="zh-CN" sz="2800" b="1"/>
              <a:t>Q</a:t>
            </a:r>
            <a:r>
              <a:rPr lang="zh-CN" altLang="en-US" sz="2800" b="1"/>
              <a:t>为</a:t>
            </a:r>
            <a:r>
              <a:rPr lang="en-US" altLang="zh-CN" sz="2800" b="1"/>
              <a:t>L</a:t>
            </a:r>
            <a:r>
              <a:rPr lang="zh-CN" altLang="en-US" sz="2800" b="1"/>
              <a:t>。</a:t>
            </a:r>
            <a:br>
              <a:rPr lang="zh-CN" altLang="en-US" sz="2800" b="1"/>
            </a:br>
            <a:endParaRPr lang="en-US" altLang="zh-CN" sz="2800" b="1"/>
          </a:p>
          <a:p>
            <a:pPr>
              <a:buFont typeface="Arial" charset="0"/>
              <a:buNone/>
            </a:pPr>
            <a:endParaRPr lang="zh-CN" altLang="en-US" sz="2800"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标题 1"/>
          <p:cNvSpPr>
            <a:spLocks noGrp="1"/>
          </p:cNvSpPr>
          <p:nvPr>
            <p:ph type="title"/>
          </p:nvPr>
        </p:nvSpPr>
        <p:spPr>
          <a:xfrm>
            <a:off x="457200" y="0"/>
            <a:ext cx="8229600" cy="836613"/>
          </a:xfrm>
        </p:spPr>
        <p:txBody>
          <a:bodyPr/>
          <a:lstStyle/>
          <a:p>
            <a:r>
              <a:rPr lang="zh-CN" altLang="en-US" sz="4000" b="1">
                <a:solidFill>
                  <a:srgbClr val="FFFF00"/>
                </a:solidFill>
              </a:rPr>
              <a:t>常相位角的</a:t>
            </a:r>
            <a:r>
              <a:rPr lang="en-US" altLang="zh-CN" sz="4000" b="1">
                <a:solidFill>
                  <a:srgbClr val="FFFF00"/>
                </a:solidFill>
              </a:rPr>
              <a:t>n</a:t>
            </a:r>
            <a:r>
              <a:rPr lang="zh-CN" altLang="en-US" sz="4000" b="1">
                <a:solidFill>
                  <a:srgbClr val="FFFF00"/>
                </a:solidFill>
              </a:rPr>
              <a:t>指数</a:t>
            </a:r>
          </a:p>
        </p:txBody>
      </p:sp>
      <p:sp>
        <p:nvSpPr>
          <p:cNvPr id="199682" name="内容占位符 2"/>
          <p:cNvSpPr>
            <a:spLocks noGrp="1"/>
          </p:cNvSpPr>
          <p:nvPr>
            <p:ph idx="1"/>
          </p:nvPr>
        </p:nvSpPr>
        <p:spPr/>
        <p:txBody>
          <a:bodyPr/>
          <a:lstStyle/>
          <a:p>
            <a:pPr>
              <a:lnSpc>
                <a:spcPct val="120000"/>
              </a:lnSpc>
            </a:pPr>
            <a:r>
              <a:rPr lang="en-US" altLang="zh-CN" sz="2800" b="1"/>
              <a:t>n</a:t>
            </a:r>
            <a:r>
              <a:rPr lang="zh-CN" altLang="en-US" sz="2800" b="1"/>
              <a:t>反映了弥散效应的强弱，</a:t>
            </a:r>
            <a:r>
              <a:rPr lang="en-US" altLang="zh-CN" sz="2800" b="1"/>
              <a:t>n</a:t>
            </a:r>
            <a:r>
              <a:rPr lang="zh-CN" altLang="en-US" sz="2800" b="1"/>
              <a:t>值越接近</a:t>
            </a:r>
            <a:r>
              <a:rPr lang="en-US" altLang="zh-CN" sz="2800" b="1"/>
              <a:t>1</a:t>
            </a:r>
            <a:r>
              <a:rPr lang="zh-CN" altLang="en-US" sz="2800" b="1"/>
              <a:t>表明体系越接近理想电容，如果</a:t>
            </a:r>
            <a:r>
              <a:rPr lang="en-US" altLang="zh-CN" sz="2800" b="1"/>
              <a:t>n</a:t>
            </a:r>
            <a:r>
              <a:rPr lang="zh-CN" altLang="en-US" sz="2800" b="1"/>
              <a:t>越偏离</a:t>
            </a:r>
            <a:r>
              <a:rPr lang="en-US" altLang="zh-CN" sz="2800" b="1"/>
              <a:t>1</a:t>
            </a:r>
            <a:r>
              <a:rPr lang="zh-CN" altLang="en-US" sz="2800" b="1"/>
              <a:t>，则表明弥散效应较强。</a:t>
            </a:r>
          </a:p>
          <a:p>
            <a:pPr>
              <a:lnSpc>
                <a:spcPct val="120000"/>
              </a:lnSpc>
            </a:pPr>
            <a:r>
              <a:rPr lang="en-US" altLang="zh-CN" sz="2800" b="1"/>
              <a:t>n</a:t>
            </a:r>
            <a:r>
              <a:rPr lang="zh-CN" altLang="en-US" sz="2800" b="1"/>
              <a:t>的大小取决于电极表面的粗糙程度和腐蚀电流密度分布的不均匀程度。一般来说，表面腐蚀越严重，腐蚀产物在表面的堆积或产生腐蚀坑都会增加表面的粗糙度，同时也会造成电极表面电流密度的不均匀。</a:t>
            </a:r>
          </a:p>
          <a:p>
            <a:endParaRPr lang="zh-CN" altLang="en-US" sz="2800"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p:cNvSpPr>
          <p:nvPr>
            <p:ph type="title"/>
          </p:nvPr>
        </p:nvSpPr>
        <p:spPr>
          <a:xfrm>
            <a:off x="457200" y="0"/>
            <a:ext cx="8229600" cy="908050"/>
          </a:xfrm>
        </p:spPr>
        <p:txBody>
          <a:bodyPr/>
          <a:lstStyle/>
          <a:p>
            <a:pPr eaLnBrk="1" hangingPunct="1"/>
            <a:r>
              <a:rPr lang="zh-CN" altLang="en-US" sz="4000" b="1">
                <a:solidFill>
                  <a:srgbClr val="F7FC28"/>
                </a:solidFill>
              </a:rPr>
              <a:t>阻抗实验注意点和阻抗谱分析思路</a:t>
            </a:r>
          </a:p>
        </p:txBody>
      </p:sp>
      <p:sp>
        <p:nvSpPr>
          <p:cNvPr id="200706" name="Rectangle 3"/>
          <p:cNvSpPr>
            <a:spLocks noGrp="1"/>
          </p:cNvSpPr>
          <p:nvPr>
            <p:ph type="body" sz="half" idx="1"/>
          </p:nvPr>
        </p:nvSpPr>
        <p:spPr>
          <a:xfrm>
            <a:off x="457200" y="1268413"/>
            <a:ext cx="4038600" cy="4857750"/>
          </a:xfrm>
        </p:spPr>
        <p:txBody>
          <a:bodyPr/>
          <a:lstStyle/>
          <a:p>
            <a:pPr eaLnBrk="1" hangingPunct="1">
              <a:lnSpc>
                <a:spcPct val="80000"/>
              </a:lnSpc>
              <a:buFont typeface="Wingdings" pitchFamily="2" charset="2"/>
              <a:buChar char="Ø"/>
            </a:pPr>
            <a:r>
              <a:rPr lang="zh-CN" altLang="en-US" sz="2800" b="1">
                <a:solidFill>
                  <a:schemeClr val="hlink"/>
                </a:solidFill>
              </a:rPr>
              <a:t>阻抗实验注意点</a:t>
            </a:r>
          </a:p>
          <a:p>
            <a:pPr eaLnBrk="1" hangingPunct="1">
              <a:lnSpc>
                <a:spcPct val="80000"/>
              </a:lnSpc>
              <a:buSzPct val="75000"/>
              <a:buFont typeface="Wingdings" pitchFamily="2" charset="2"/>
              <a:buChar char="p"/>
            </a:pPr>
            <a:r>
              <a:rPr lang="zh-CN" altLang="en-US" sz="2000" b="1"/>
              <a:t>实验准备</a:t>
            </a:r>
          </a:p>
          <a:p>
            <a:pPr eaLnBrk="1" hangingPunct="1">
              <a:lnSpc>
                <a:spcPct val="80000"/>
              </a:lnSpc>
              <a:buFontTx/>
              <a:buChar char="•"/>
            </a:pPr>
            <a:r>
              <a:rPr lang="zh-CN" altLang="en-US" sz="2000" b="1"/>
              <a:t>电解池：参比电极的阻抗</a:t>
            </a:r>
          </a:p>
          <a:p>
            <a:pPr eaLnBrk="1" hangingPunct="1">
              <a:lnSpc>
                <a:spcPct val="80000"/>
              </a:lnSpc>
              <a:buFont typeface="Wingdings" pitchFamily="2" charset="2"/>
              <a:buChar char="ü"/>
            </a:pPr>
            <a:r>
              <a:rPr lang="zh-CN" altLang="en-US" sz="1600" b="1"/>
              <a:t>参比电极的阻抗相当高时才会引起显著的直流变化</a:t>
            </a:r>
          </a:p>
          <a:p>
            <a:pPr eaLnBrk="1" hangingPunct="1">
              <a:lnSpc>
                <a:spcPct val="80000"/>
              </a:lnSpc>
              <a:buFont typeface="Wingdings" pitchFamily="2" charset="2"/>
              <a:buChar char="ü"/>
            </a:pPr>
            <a:r>
              <a:rPr lang="zh-CN" altLang="en-US" sz="1600" b="1"/>
              <a:t>交流讯号通过时组成的</a:t>
            </a:r>
            <a:r>
              <a:rPr lang="en-US" altLang="zh-CN" sz="1600" b="1"/>
              <a:t>RC</a:t>
            </a:r>
            <a:r>
              <a:rPr lang="zh-CN" altLang="en-US" sz="1600" b="1"/>
              <a:t>低通滤波器会使正弦波严重衰减，并且发生相位移</a:t>
            </a:r>
          </a:p>
          <a:p>
            <a:pPr eaLnBrk="1" hangingPunct="1">
              <a:lnSpc>
                <a:spcPct val="80000"/>
              </a:lnSpc>
              <a:buFont typeface="Wingdings" pitchFamily="2" charset="2"/>
              <a:buChar char="ü"/>
            </a:pPr>
            <a:r>
              <a:rPr lang="zh-CN" altLang="en-US" sz="1600" b="1"/>
              <a:t>双参比电极：普通参比电极、</a:t>
            </a:r>
            <a:r>
              <a:rPr lang="en-US" altLang="zh-CN" sz="1600" b="1"/>
              <a:t>Pt</a:t>
            </a:r>
            <a:r>
              <a:rPr lang="zh-CN" altLang="en-US" sz="1600" b="1"/>
              <a:t>丝、电容件构成，电势由普通参比电极电势决定。保证直流电压通过</a:t>
            </a:r>
            <a:r>
              <a:rPr lang="en-US" altLang="zh-CN" sz="1600" b="1"/>
              <a:t>SCE,</a:t>
            </a:r>
            <a:r>
              <a:rPr lang="zh-CN" altLang="en-US" sz="1600" b="1"/>
              <a:t>交流电压通过电容和</a:t>
            </a:r>
            <a:r>
              <a:rPr lang="en-US" altLang="zh-CN" sz="1600" b="1"/>
              <a:t>Pt</a:t>
            </a:r>
            <a:r>
              <a:rPr lang="zh-CN" altLang="en-US" sz="1600" b="1"/>
              <a:t>线。</a:t>
            </a:r>
          </a:p>
          <a:p>
            <a:pPr eaLnBrk="1" hangingPunct="1">
              <a:lnSpc>
                <a:spcPct val="80000"/>
              </a:lnSpc>
              <a:buFont typeface="Wingdings" pitchFamily="2" charset="2"/>
              <a:buChar char="ü"/>
            </a:pPr>
            <a:endParaRPr lang="zh-CN" altLang="en-US" sz="1600" b="1"/>
          </a:p>
          <a:p>
            <a:pPr eaLnBrk="1" hangingPunct="1">
              <a:lnSpc>
                <a:spcPct val="80000"/>
              </a:lnSpc>
              <a:buFontTx/>
              <a:buChar char="•"/>
            </a:pPr>
            <a:endParaRPr lang="zh-CN" altLang="en-US" sz="1600" b="1"/>
          </a:p>
          <a:p>
            <a:pPr eaLnBrk="1" hangingPunct="1">
              <a:lnSpc>
                <a:spcPct val="80000"/>
              </a:lnSpc>
              <a:buFontTx/>
              <a:buChar char="•"/>
            </a:pPr>
            <a:endParaRPr lang="zh-CN" altLang="en-US" sz="1200" b="1"/>
          </a:p>
          <a:p>
            <a:pPr eaLnBrk="1" hangingPunct="1">
              <a:lnSpc>
                <a:spcPct val="80000"/>
              </a:lnSpc>
              <a:buFontTx/>
              <a:buChar char="•"/>
            </a:pPr>
            <a:endParaRPr lang="zh-CN" altLang="en-US" sz="1200" b="1"/>
          </a:p>
          <a:p>
            <a:pPr eaLnBrk="1" hangingPunct="1">
              <a:lnSpc>
                <a:spcPct val="80000"/>
              </a:lnSpc>
              <a:buFontTx/>
              <a:buChar char="•"/>
            </a:pPr>
            <a:endParaRPr lang="zh-CN" altLang="en-US" sz="1200" b="1"/>
          </a:p>
          <a:p>
            <a:pPr eaLnBrk="1" hangingPunct="1">
              <a:lnSpc>
                <a:spcPct val="80000"/>
              </a:lnSpc>
              <a:buFontTx/>
              <a:buChar char="•"/>
            </a:pPr>
            <a:r>
              <a:rPr lang="zh-CN" altLang="en-US" sz="2000" b="1"/>
              <a:t>尽量减小测量连接线的长度，减小杂散电容、电感的影响。</a:t>
            </a:r>
          </a:p>
        </p:txBody>
      </p:sp>
      <p:sp>
        <p:nvSpPr>
          <p:cNvPr id="200707" name="Rectangle 4"/>
          <p:cNvSpPr>
            <a:spLocks noGrp="1"/>
          </p:cNvSpPr>
          <p:nvPr>
            <p:ph type="body" sz="half" idx="4294967295"/>
          </p:nvPr>
        </p:nvSpPr>
        <p:spPr>
          <a:xfrm>
            <a:off x="5219700" y="1600200"/>
            <a:ext cx="3467100" cy="4525963"/>
          </a:xfrm>
        </p:spPr>
        <p:txBody>
          <a:bodyPr/>
          <a:lstStyle/>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buFont typeface="Arial" charset="0"/>
              <a:buNone/>
            </a:pPr>
            <a:r>
              <a:rPr lang="zh-CN" altLang="en-US" sz="1200"/>
              <a:t>        </a:t>
            </a:r>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r>
              <a:rPr lang="zh-CN" altLang="en-US" sz="1200"/>
              <a:t> </a:t>
            </a:r>
            <a:r>
              <a:rPr lang="zh-CN" altLang="en-US" sz="2400"/>
              <a:t>双参比电极结构示意图</a:t>
            </a:r>
          </a:p>
        </p:txBody>
      </p:sp>
      <p:pic>
        <p:nvPicPr>
          <p:cNvPr id="200708" name="Picture 2"/>
          <p:cNvPicPr>
            <a:picLocks noChangeAspect="1" noChangeArrowheads="1"/>
          </p:cNvPicPr>
          <p:nvPr/>
        </p:nvPicPr>
        <p:blipFill>
          <a:blip r:embed="rId2"/>
          <a:srcRect/>
          <a:stretch>
            <a:fillRect/>
          </a:stretch>
        </p:blipFill>
        <p:spPr bwMode="auto">
          <a:xfrm>
            <a:off x="5724525" y="2205038"/>
            <a:ext cx="2519363" cy="223202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p:cNvSpPr>
          <p:nvPr>
            <p:ph type="title" idx="4294967295"/>
          </p:nvPr>
        </p:nvSpPr>
        <p:spPr>
          <a:xfrm>
            <a:off x="457200" y="0"/>
            <a:ext cx="8229600" cy="981075"/>
          </a:xfrm>
        </p:spPr>
        <p:txBody>
          <a:bodyPr/>
          <a:lstStyle/>
          <a:p>
            <a:pPr eaLnBrk="1" hangingPunct="1"/>
            <a:r>
              <a:rPr lang="zh-CN" altLang="en-US" sz="4000" b="1">
                <a:solidFill>
                  <a:srgbClr val="F7FC28"/>
                </a:solidFill>
              </a:rPr>
              <a:t>阻抗实验注意点和阻抗谱分析思路</a:t>
            </a:r>
          </a:p>
        </p:txBody>
      </p:sp>
      <p:sp>
        <p:nvSpPr>
          <p:cNvPr id="201730" name="Rectangle 3"/>
          <p:cNvSpPr>
            <a:spLocks noGrp="1"/>
          </p:cNvSpPr>
          <p:nvPr>
            <p:ph type="body" idx="4294967295"/>
          </p:nvPr>
        </p:nvSpPr>
        <p:spPr>
          <a:xfrm>
            <a:off x="457200" y="1196975"/>
            <a:ext cx="8229600" cy="4929188"/>
          </a:xfrm>
        </p:spPr>
        <p:txBody>
          <a:bodyPr/>
          <a:lstStyle/>
          <a:p>
            <a:pPr eaLnBrk="1" hangingPunct="1">
              <a:buFont typeface="Wingdings" pitchFamily="2" charset="2"/>
              <a:buChar char="Ø"/>
            </a:pPr>
            <a:r>
              <a:rPr lang="zh-CN" altLang="en-US" sz="2800" b="1">
                <a:solidFill>
                  <a:schemeClr val="hlink"/>
                </a:solidFill>
              </a:rPr>
              <a:t>阻抗实验注意点</a:t>
            </a:r>
            <a:endParaRPr lang="zh-CN" altLang="en-US" sz="2000" b="1"/>
          </a:p>
          <a:p>
            <a:pPr eaLnBrk="1" hangingPunct="1">
              <a:buSzPct val="75000"/>
              <a:buFont typeface="Wingdings" pitchFamily="2" charset="2"/>
              <a:buChar char="p"/>
            </a:pPr>
            <a:r>
              <a:rPr lang="zh-CN" altLang="en-US" sz="2400" b="1"/>
              <a:t>频率范围要足够宽</a:t>
            </a:r>
          </a:p>
          <a:p>
            <a:pPr eaLnBrk="1" hangingPunct="1">
              <a:buSzPct val="75000"/>
              <a:buFont typeface="Wingdings" pitchFamily="2" charset="2"/>
              <a:buChar char="ü"/>
            </a:pPr>
            <a:r>
              <a:rPr lang="zh-CN" altLang="en-US" sz="2000" b="1"/>
              <a:t>保证一次测量能获得足够的高频和低频信息。</a:t>
            </a:r>
          </a:p>
          <a:p>
            <a:pPr eaLnBrk="1" hangingPunct="1">
              <a:buSzPct val="75000"/>
              <a:buFont typeface="Wingdings" pitchFamily="2" charset="2"/>
              <a:buChar char="ü"/>
            </a:pPr>
            <a:r>
              <a:rPr lang="zh-CN" altLang="en-US" sz="2000" b="1"/>
              <a:t>电极上发生的某些重要过程例如物种尤其是反应中间产物的吸脱附和成膜过程，只有在低频时才能在阻抗谱上表现出来。这时吸附物和膜被解除“冻结”（</a:t>
            </a:r>
            <a:r>
              <a:rPr lang="en-US" altLang="zh-CN" sz="2000" b="1"/>
              <a:t>frozen)</a:t>
            </a:r>
            <a:r>
              <a:rPr lang="zh-CN" altLang="en-US" sz="2000" b="1"/>
              <a:t>状态而发生松弛，在阻抗谱上表现为电容（</a:t>
            </a:r>
            <a:r>
              <a:rPr lang="en-US" altLang="zh-CN" sz="2000" b="1"/>
              <a:t>capacitive)</a:t>
            </a:r>
            <a:r>
              <a:rPr lang="zh-CN" altLang="en-US" sz="2000" b="1"/>
              <a:t>或电感（</a:t>
            </a:r>
            <a:r>
              <a:rPr lang="en-US" altLang="zh-CN" sz="2000" b="1"/>
              <a:t>inductive) </a:t>
            </a:r>
            <a:r>
              <a:rPr lang="zh-CN" altLang="en-US" sz="2000" b="1"/>
              <a:t>弧或环</a:t>
            </a:r>
            <a:r>
              <a:rPr lang="en-US" altLang="zh-CN" sz="2000" b="1"/>
              <a:t>( arc or loop)</a:t>
            </a:r>
            <a:r>
              <a:rPr lang="zh-CN" altLang="en-US" sz="2000" b="1"/>
              <a:t>。</a:t>
            </a:r>
          </a:p>
          <a:p>
            <a:pPr eaLnBrk="1" hangingPunct="1">
              <a:buSzPct val="75000"/>
              <a:buFont typeface="Wingdings" pitchFamily="2" charset="2"/>
              <a:buChar char="p"/>
            </a:pPr>
            <a:r>
              <a:rPr lang="zh-CN" altLang="en-US" sz="2400" b="1"/>
              <a:t>阻抗必须指定电极电势</a:t>
            </a:r>
          </a:p>
          <a:p>
            <a:pPr eaLnBrk="1" hangingPunct="1">
              <a:buSzPct val="75000"/>
              <a:buFont typeface="Wingdings" pitchFamily="2" charset="2"/>
              <a:buChar char="ü"/>
            </a:pPr>
            <a:r>
              <a:rPr lang="zh-CN" altLang="en-US" sz="2000" b="1"/>
              <a:t>阻抗必须与电势（平衡电势、混合电势或腐蚀电势、确定的极化电势）一一对应。</a:t>
            </a:r>
          </a:p>
          <a:p>
            <a:pPr eaLnBrk="1" hangingPunct="1">
              <a:buSzPct val="75000"/>
              <a:buFont typeface="Wingdings" pitchFamily="2" charset="2"/>
              <a:buChar char="ü"/>
            </a:pPr>
            <a:r>
              <a:rPr lang="zh-CN" altLang="en-US" sz="2000" b="1"/>
              <a:t>可以先测定极化曲线后在不同区域选取电势值，在相应电势下测定阻抗。</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p:cNvSpPr>
          <p:nvPr>
            <p:ph type="title" idx="4294967295"/>
          </p:nvPr>
        </p:nvSpPr>
        <p:spPr>
          <a:xfrm>
            <a:off x="457200" y="0"/>
            <a:ext cx="8229600" cy="981075"/>
          </a:xfrm>
        </p:spPr>
        <p:txBody>
          <a:bodyPr/>
          <a:lstStyle/>
          <a:p>
            <a:pPr eaLnBrk="1" hangingPunct="1"/>
            <a:r>
              <a:rPr lang="zh-CN" altLang="en-US" sz="4000" b="1">
                <a:solidFill>
                  <a:srgbClr val="F7FC28"/>
                </a:solidFill>
              </a:rPr>
              <a:t>阻抗实验注意点和阻抗谱分析思路</a:t>
            </a:r>
          </a:p>
        </p:txBody>
      </p:sp>
      <p:sp>
        <p:nvSpPr>
          <p:cNvPr id="202754" name="Rectangle 3"/>
          <p:cNvSpPr>
            <a:spLocks noGrp="1"/>
          </p:cNvSpPr>
          <p:nvPr>
            <p:ph type="body" idx="4294967295"/>
          </p:nvPr>
        </p:nvSpPr>
        <p:spPr>
          <a:xfrm>
            <a:off x="457200" y="1196975"/>
            <a:ext cx="8229600" cy="4929188"/>
          </a:xfrm>
        </p:spPr>
        <p:txBody>
          <a:bodyPr/>
          <a:lstStyle/>
          <a:p>
            <a:pPr eaLnBrk="1" hangingPunct="1">
              <a:buFont typeface="Wingdings" pitchFamily="2" charset="2"/>
              <a:buChar char="Ø"/>
            </a:pPr>
            <a:r>
              <a:rPr lang="zh-CN" altLang="en-US" b="1">
                <a:solidFill>
                  <a:schemeClr val="hlink"/>
                </a:solidFill>
              </a:rPr>
              <a:t>阻抗谱的分析思路</a:t>
            </a:r>
          </a:p>
          <a:p>
            <a:pPr eaLnBrk="1" hangingPunct="1">
              <a:buSzPct val="75000"/>
              <a:buFont typeface="Wingdings" pitchFamily="2" charset="2"/>
              <a:buChar char="p"/>
            </a:pPr>
            <a:r>
              <a:rPr lang="zh-CN" altLang="en-US" sz="2800" b="1"/>
              <a:t>现象分析</a:t>
            </a:r>
          </a:p>
          <a:p>
            <a:pPr eaLnBrk="1" hangingPunct="1">
              <a:buSzPct val="75000"/>
              <a:buFont typeface="Wingdings" pitchFamily="2" charset="2"/>
              <a:buChar char="ü"/>
            </a:pPr>
            <a:r>
              <a:rPr lang="zh-CN" altLang="en-US" sz="2000" b="1"/>
              <a:t>首先观察高频区和低频区的图形。</a:t>
            </a:r>
            <a:r>
              <a:rPr lang="en-US" altLang="zh-CN" sz="2000" b="1"/>
              <a:t>Nyquist</a:t>
            </a:r>
            <a:r>
              <a:rPr lang="zh-CN" altLang="en-US" sz="2000" b="1"/>
              <a:t>图上高频区出现半圆或压扁的半圆，表明电荷传递步骤最有可能是控制步骤，而低频区实分量和虚分量呈线性相关，则表明在此电势下电极过程是扩散控制。</a:t>
            </a:r>
          </a:p>
          <a:p>
            <a:pPr eaLnBrk="1" hangingPunct="1">
              <a:buSzPct val="75000"/>
              <a:buFont typeface="Wingdings" pitchFamily="2" charset="2"/>
              <a:buChar char="ü"/>
            </a:pPr>
            <a:r>
              <a:rPr lang="zh-CN" altLang="en-US" sz="2000" b="1"/>
              <a:t>如果在第一象限出现低频电容弧或者第四象限出现低频电感弧，很可能在电极表面发生了某种物种的吸附（不能确定吸附的物种）与其他电化学测试技术相结合，如极化曲线法测量</a:t>
            </a:r>
            <a:r>
              <a:rPr lang="en-US" altLang="zh-CN" sz="2000" b="1"/>
              <a:t>Tafel</a:t>
            </a:r>
            <a:r>
              <a:rPr lang="zh-CN" altLang="en-US" sz="2000" b="1"/>
              <a:t>斜率、旋转环盘电极法检出反应中间产物、光谱电化学法鉴定反应中间体）。</a:t>
            </a:r>
          </a:p>
          <a:p>
            <a:pPr eaLnBrk="1" hangingPunct="1">
              <a:buSzPct val="75000"/>
              <a:buFont typeface="Wingdings" pitchFamily="2" charset="2"/>
              <a:buChar char="ü"/>
            </a:pPr>
            <a:r>
              <a:rPr lang="zh-CN" altLang="en-US" sz="2000" b="1"/>
              <a:t>特殊现象：钝化，出现低频负电阻</a:t>
            </a:r>
            <a:endParaRPr lang="en-US" altLang="zh-CN" sz="2000"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p:cNvSpPr>
          <p:nvPr>
            <p:ph type="title" idx="4294967295"/>
          </p:nvPr>
        </p:nvSpPr>
        <p:spPr>
          <a:xfrm>
            <a:off x="457200" y="0"/>
            <a:ext cx="8229600" cy="981075"/>
          </a:xfrm>
        </p:spPr>
        <p:txBody>
          <a:bodyPr/>
          <a:lstStyle/>
          <a:p>
            <a:pPr eaLnBrk="1" hangingPunct="1"/>
            <a:r>
              <a:rPr lang="zh-CN" altLang="en-US" sz="4000" b="1">
                <a:solidFill>
                  <a:srgbClr val="F7FC28"/>
                </a:solidFill>
              </a:rPr>
              <a:t>阻抗实验注意点和阻抗谱分析思路</a:t>
            </a:r>
          </a:p>
        </p:txBody>
      </p:sp>
      <p:sp>
        <p:nvSpPr>
          <p:cNvPr id="203778" name="Rectangle 3"/>
          <p:cNvSpPr>
            <a:spLocks noGrp="1"/>
          </p:cNvSpPr>
          <p:nvPr>
            <p:ph type="body" idx="4294967295"/>
          </p:nvPr>
        </p:nvSpPr>
        <p:spPr>
          <a:xfrm>
            <a:off x="457200" y="1052513"/>
            <a:ext cx="8229600" cy="4464050"/>
          </a:xfrm>
        </p:spPr>
        <p:txBody>
          <a:bodyPr/>
          <a:lstStyle/>
          <a:p>
            <a:pPr eaLnBrk="1" hangingPunct="1">
              <a:buFont typeface="Wingdings" pitchFamily="2" charset="2"/>
              <a:buChar char="Ø"/>
            </a:pPr>
            <a:r>
              <a:rPr lang="zh-CN" altLang="en-US" b="1">
                <a:solidFill>
                  <a:schemeClr val="hlink"/>
                </a:solidFill>
              </a:rPr>
              <a:t>阻抗谱的分析思路</a:t>
            </a:r>
          </a:p>
          <a:p>
            <a:pPr eaLnBrk="1" hangingPunct="1">
              <a:buSzPct val="75000"/>
              <a:buFont typeface="Wingdings" pitchFamily="2" charset="2"/>
              <a:buChar char="p"/>
            </a:pPr>
            <a:r>
              <a:rPr lang="zh-CN" altLang="en-US" sz="2800" b="1"/>
              <a:t>图解分析</a:t>
            </a:r>
          </a:p>
          <a:p>
            <a:pPr eaLnBrk="1" hangingPunct="1">
              <a:buSzPct val="75000"/>
              <a:buFont typeface="Wingdings" pitchFamily="2" charset="2"/>
              <a:buChar char="ü"/>
            </a:pPr>
            <a:r>
              <a:rPr lang="zh-CN" altLang="en-US" sz="2400" b="1"/>
              <a:t>利用作图法求得最基本的参数，例如从</a:t>
            </a:r>
            <a:r>
              <a:rPr lang="en-US" altLang="zh-CN" sz="2400" b="1"/>
              <a:t>Nyquist</a:t>
            </a:r>
            <a:r>
              <a:rPr lang="zh-CN" altLang="en-US" sz="2400" b="1"/>
              <a:t>图求电荷传递电阻</a:t>
            </a:r>
            <a:r>
              <a:rPr lang="en-US" altLang="zh-CN" sz="2400" b="1"/>
              <a:t>Rct</a:t>
            </a:r>
            <a:r>
              <a:rPr lang="zh-CN" altLang="en-US" sz="2400" b="1"/>
              <a:t>以及</a:t>
            </a:r>
            <a:r>
              <a:rPr lang="en-US" altLang="zh-CN" sz="2400" b="1"/>
              <a:t>Warburg</a:t>
            </a:r>
            <a:r>
              <a:rPr lang="zh-CN" altLang="en-US" sz="2400" b="1"/>
              <a:t>系数。</a:t>
            </a:r>
          </a:p>
          <a:p>
            <a:pPr eaLnBrk="1" hangingPunct="1">
              <a:buSzPct val="75000"/>
              <a:buFont typeface="Wingdings" pitchFamily="2" charset="2"/>
              <a:buChar char="p"/>
            </a:pPr>
            <a:r>
              <a:rPr lang="zh-CN" altLang="en-US" sz="2800" b="1"/>
              <a:t>数值计算</a:t>
            </a:r>
          </a:p>
          <a:p>
            <a:pPr eaLnBrk="1" hangingPunct="1">
              <a:buSzPct val="75000"/>
              <a:buFont typeface="Wingdings" pitchFamily="2" charset="2"/>
              <a:buChar char="p"/>
            </a:pPr>
            <a:r>
              <a:rPr lang="zh-CN" altLang="en-US" sz="2800" b="1"/>
              <a:t>计算机模拟（</a:t>
            </a:r>
            <a:r>
              <a:rPr lang="en-US" altLang="zh-CN" sz="2800" b="1"/>
              <a:t>Computer Simulation)</a:t>
            </a:r>
          </a:p>
          <a:p>
            <a:pPr eaLnBrk="1" hangingPunct="1">
              <a:buSzPct val="75000"/>
              <a:buFont typeface="Wingdings" pitchFamily="2" charset="2"/>
              <a:buChar char="ü"/>
            </a:pPr>
            <a:r>
              <a:rPr lang="zh-CN" altLang="en-US" sz="2400" b="1"/>
              <a:t>根据一个实验</a:t>
            </a:r>
            <a:r>
              <a:rPr lang="en-US" altLang="zh-CN" sz="2400" b="1"/>
              <a:t>EIS</a:t>
            </a:r>
            <a:r>
              <a:rPr lang="zh-CN" altLang="en-US" sz="2400" b="1"/>
              <a:t>图得到的模拟等效电路并不是唯一的，如基体上存在膜（转化膜、自组装膜）时</a:t>
            </a:r>
            <a:r>
              <a:rPr lang="en-US" altLang="zh-CN" sz="2400" b="1"/>
              <a:t>Nyquist</a:t>
            </a:r>
            <a:r>
              <a:rPr lang="zh-CN" altLang="en-US" sz="2400" b="1"/>
              <a:t>图上至少出现两个电容弧，或者说出现两个电容性时间常数，模拟得到的等效电路却有以下三个：</a:t>
            </a:r>
            <a:endParaRPr lang="en-US" altLang="zh-CN" sz="2400" b="1"/>
          </a:p>
        </p:txBody>
      </p:sp>
      <p:pic>
        <p:nvPicPr>
          <p:cNvPr id="203779" name="Picture 4"/>
          <p:cNvPicPr>
            <a:picLocks noChangeAspect="1" noChangeArrowheads="1"/>
          </p:cNvPicPr>
          <p:nvPr/>
        </p:nvPicPr>
        <p:blipFill>
          <a:blip r:embed="rId2"/>
          <a:srcRect/>
          <a:stretch>
            <a:fillRect/>
          </a:stretch>
        </p:blipFill>
        <p:spPr bwMode="auto">
          <a:xfrm>
            <a:off x="250825" y="5419725"/>
            <a:ext cx="8659813" cy="143827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p:cNvSpPr>
          <p:nvPr>
            <p:ph type="title"/>
          </p:nvPr>
        </p:nvSpPr>
        <p:spPr>
          <a:xfrm>
            <a:off x="457200" y="0"/>
            <a:ext cx="8229600" cy="981075"/>
          </a:xfrm>
        </p:spPr>
        <p:txBody>
          <a:bodyPr/>
          <a:lstStyle/>
          <a:p>
            <a:r>
              <a:rPr lang="zh-CN" altLang="en-US" sz="4000" b="1">
                <a:solidFill>
                  <a:srgbClr val="F7FC28"/>
                </a:solidFill>
              </a:rPr>
              <a:t>电化学阻抗谱的数据处理与解析</a:t>
            </a:r>
          </a:p>
        </p:txBody>
      </p:sp>
      <p:sp>
        <p:nvSpPr>
          <p:cNvPr id="204802" name="Rectangle 3"/>
          <p:cNvSpPr>
            <a:spLocks noGrp="1"/>
          </p:cNvSpPr>
          <p:nvPr>
            <p:ph type="body" idx="1"/>
          </p:nvPr>
        </p:nvSpPr>
        <p:spPr>
          <a:xfrm>
            <a:off x="457200" y="1052513"/>
            <a:ext cx="8229600" cy="5073650"/>
          </a:xfrm>
        </p:spPr>
        <p:txBody>
          <a:bodyPr/>
          <a:lstStyle/>
          <a:p>
            <a:pPr marL="609600" indent="-609600">
              <a:buFontTx/>
              <a:buAutoNum type="arabicPeriod"/>
            </a:pPr>
            <a:r>
              <a:rPr lang="zh-CN" altLang="en-US" b="1"/>
              <a:t>数据处理的目的与途径  </a:t>
            </a:r>
          </a:p>
          <a:p>
            <a:pPr marL="609600" indent="-609600">
              <a:buFontTx/>
              <a:buAutoNum type="arabicPeriod"/>
            </a:pPr>
            <a:r>
              <a:rPr lang="zh-CN" altLang="en-US" b="1"/>
              <a:t>阻纳数据的非线性最小二乘法拟合原理   </a:t>
            </a:r>
          </a:p>
          <a:p>
            <a:pPr marL="609600" indent="-609600">
              <a:buFontTx/>
              <a:buAutoNum type="arabicPeriod"/>
            </a:pPr>
            <a:r>
              <a:rPr lang="zh-CN" altLang="en-US" b="1"/>
              <a:t>从阻纳数据求等效电路的数据处理方法 </a:t>
            </a:r>
            <a:r>
              <a:rPr lang="en-US" altLang="zh-CN" b="1"/>
              <a:t>(Equivcrt) </a:t>
            </a:r>
          </a:p>
          <a:p>
            <a:pPr marL="609600" indent="-609600">
              <a:buFontTx/>
              <a:buAutoNum type="arabicPeriod"/>
            </a:pPr>
            <a:r>
              <a:rPr lang="zh-CN" altLang="en-US" b="1"/>
              <a:t>依据已知等效电路模型的数据处理方法 </a:t>
            </a:r>
            <a:r>
              <a:rPr lang="en-US" altLang="zh-CN" b="1"/>
              <a:t>(Impcoat)</a:t>
            </a:r>
          </a:p>
          <a:p>
            <a:pPr marL="609600" indent="-609600">
              <a:buFontTx/>
              <a:buAutoNum type="arabicPeriod"/>
            </a:pPr>
            <a:r>
              <a:rPr lang="zh-CN" altLang="en-US" b="1"/>
              <a:t>依据数学模型的数据处理方法            </a:t>
            </a:r>
            <a:r>
              <a:rPr lang="en-US" altLang="zh-CN" b="1"/>
              <a:t>(Impd)                                                                                                        </a:t>
            </a:r>
            <a:r>
              <a:rPr lang="en-US" altLang="zh-CN"/>
              <a:t>     </a:t>
            </a:r>
          </a:p>
          <a:p>
            <a:pPr marL="609600" indent="-609600"/>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p:cNvSpPr>
          <p:nvPr>
            <p:ph type="title"/>
          </p:nvPr>
        </p:nvSpPr>
        <p:spPr>
          <a:xfrm>
            <a:off x="457200" y="0"/>
            <a:ext cx="8229600" cy="981075"/>
          </a:xfrm>
        </p:spPr>
        <p:txBody>
          <a:bodyPr/>
          <a:lstStyle/>
          <a:p>
            <a:r>
              <a:rPr lang="zh-CN" altLang="en-US" sz="4000" b="1">
                <a:solidFill>
                  <a:srgbClr val="F7FC28"/>
                </a:solidFill>
              </a:rPr>
              <a:t>数据处理的目的</a:t>
            </a:r>
          </a:p>
        </p:txBody>
      </p:sp>
      <p:sp>
        <p:nvSpPr>
          <p:cNvPr id="205826" name="Rectangle 3"/>
          <p:cNvSpPr>
            <a:spLocks noGrp="1"/>
          </p:cNvSpPr>
          <p:nvPr>
            <p:ph type="body" idx="1"/>
          </p:nvPr>
        </p:nvSpPr>
        <p:spPr/>
        <p:txBody>
          <a:bodyPr/>
          <a:lstStyle/>
          <a:p>
            <a:pPr>
              <a:lnSpc>
                <a:spcPct val="90000"/>
              </a:lnSpc>
            </a:pPr>
            <a:r>
              <a:rPr lang="zh-CN" altLang="en-US" b="1">
                <a:latin typeface="宋体" charset="-122"/>
              </a:rPr>
              <a:t>根据测量得到的</a:t>
            </a:r>
            <a:r>
              <a:rPr lang="en-US" altLang="zh-CN" b="1"/>
              <a:t>EIS</a:t>
            </a:r>
            <a:r>
              <a:rPr lang="zh-CN" altLang="en-US" b="1">
                <a:latin typeface="宋体" charset="-122"/>
              </a:rPr>
              <a:t>谱图</a:t>
            </a:r>
            <a:r>
              <a:rPr lang="en-US" altLang="zh-CN" b="1"/>
              <a:t>, </a:t>
            </a:r>
            <a:r>
              <a:rPr lang="zh-CN" altLang="en-US" b="1">
                <a:latin typeface="宋体" charset="-122"/>
              </a:rPr>
              <a:t>确定</a:t>
            </a:r>
            <a:r>
              <a:rPr lang="en-US" altLang="zh-CN" b="1"/>
              <a:t>EIS</a:t>
            </a:r>
            <a:r>
              <a:rPr lang="zh-CN" altLang="en-US" b="1">
                <a:latin typeface="宋体" charset="-122"/>
              </a:rPr>
              <a:t>的等效电路或数学模型，与其他的电化学方法相结合，推测电极系统中包含的动力学过程及其机理；</a:t>
            </a:r>
          </a:p>
          <a:p>
            <a:pPr>
              <a:lnSpc>
                <a:spcPct val="90000"/>
              </a:lnSpc>
            </a:pPr>
            <a:r>
              <a:rPr lang="zh-CN" altLang="en-US" b="1">
                <a:latin typeface="宋体" charset="-122"/>
              </a:rPr>
              <a:t>如果已经建立了一个合理的数学模型或等效电路，那么就要确定数学模型中有关参数或等效电路中有关元件的参数值，从而估算有关过程的动力学参数或有关体系的物理参数</a:t>
            </a:r>
            <a:r>
              <a:rPr lang="zh-CN" altLang="en-US" b="1"/>
              <a:t> </a:t>
            </a:r>
          </a:p>
          <a:p>
            <a:pPr>
              <a:lnSpc>
                <a:spcPct val="90000"/>
              </a:lnSpc>
            </a:pP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p:cNvSpPr>
          <p:nvPr>
            <p:ph type="title"/>
          </p:nvPr>
        </p:nvSpPr>
        <p:spPr>
          <a:xfrm>
            <a:off x="457200" y="0"/>
            <a:ext cx="8229600" cy="908050"/>
          </a:xfrm>
        </p:spPr>
        <p:txBody>
          <a:bodyPr/>
          <a:lstStyle/>
          <a:p>
            <a:r>
              <a:rPr lang="zh-CN" altLang="en-US" sz="4000" b="1">
                <a:solidFill>
                  <a:srgbClr val="F7FC28"/>
                </a:solidFill>
              </a:rPr>
              <a:t>数据处理的途径</a:t>
            </a:r>
          </a:p>
        </p:txBody>
      </p:sp>
      <p:sp>
        <p:nvSpPr>
          <p:cNvPr id="206850" name="Rectangle 3"/>
          <p:cNvSpPr>
            <a:spLocks noGrp="1"/>
          </p:cNvSpPr>
          <p:nvPr>
            <p:ph type="body" idx="1"/>
          </p:nvPr>
        </p:nvSpPr>
        <p:spPr>
          <a:xfrm>
            <a:off x="457200" y="2060575"/>
            <a:ext cx="8229600" cy="4065588"/>
          </a:xfrm>
        </p:spPr>
        <p:txBody>
          <a:bodyPr/>
          <a:lstStyle/>
          <a:p>
            <a:pPr>
              <a:buFont typeface="Arial" charset="0"/>
              <a:buNone/>
            </a:pPr>
            <a:r>
              <a:rPr lang="zh-CN" altLang="en-US" b="1">
                <a:latin typeface="宋体" charset="-122"/>
              </a:rPr>
              <a:t>阻抗谱的数据处理有两种不同的途径：</a:t>
            </a:r>
            <a:r>
              <a:rPr lang="zh-CN" altLang="en-US" b="1"/>
              <a:t> </a:t>
            </a:r>
          </a:p>
          <a:p>
            <a:endParaRPr lang="zh-CN" altLang="en-US" b="1"/>
          </a:p>
          <a:p>
            <a:r>
              <a:rPr lang="zh-CN" altLang="en-US" b="1"/>
              <a:t>依据已知等效电路模型</a:t>
            </a:r>
            <a:r>
              <a:rPr lang="zh-CN" altLang="en-US">
                <a:latin typeface="宋体" charset="-122"/>
              </a:rPr>
              <a:t>或</a:t>
            </a:r>
            <a:r>
              <a:rPr lang="zh-CN" altLang="en-US" b="1"/>
              <a:t>数学模型的数据处理</a:t>
            </a:r>
            <a:r>
              <a:rPr lang="zh-CN" altLang="en-US" b="1">
                <a:latin typeface="宋体" charset="-122"/>
              </a:rPr>
              <a:t>途径</a:t>
            </a:r>
            <a:r>
              <a:rPr lang="zh-CN" altLang="en-US" b="1"/>
              <a:t> </a:t>
            </a:r>
          </a:p>
          <a:p>
            <a:r>
              <a:rPr lang="zh-CN" altLang="en-US" b="1"/>
              <a:t>从阻纳数据求等效电路的数据处理</a:t>
            </a:r>
            <a:r>
              <a:rPr lang="zh-CN" altLang="en-US" b="1">
                <a:latin typeface="宋体" charset="-122"/>
              </a:rPr>
              <a:t>途径</a:t>
            </a:r>
            <a:endParaRPr lang="zh-CN" altLang="en-US" b="1"/>
          </a:p>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p:cNvSpPr>
          <p:nvPr>
            <p:ph type="title"/>
          </p:nvPr>
        </p:nvSpPr>
        <p:spPr/>
        <p:txBody>
          <a:bodyPr/>
          <a:lstStyle/>
          <a:p>
            <a:endParaRPr lang="zh-CN" altLang="en-US"/>
          </a:p>
        </p:txBody>
      </p:sp>
      <p:sp>
        <p:nvSpPr>
          <p:cNvPr id="207874" name="Rectangle 3"/>
          <p:cNvSpPr>
            <a:spLocks noGrp="1"/>
          </p:cNvSpPr>
          <p:nvPr>
            <p:ph type="body" idx="1"/>
          </p:nvPr>
        </p:nvSpPr>
        <p:spPr/>
        <p:txBody>
          <a:bodyPr/>
          <a:lstStyle/>
          <a:p>
            <a:r>
              <a:rPr lang="en-US" altLang="zh-CN" b="1"/>
              <a:t>1989</a:t>
            </a:r>
            <a:r>
              <a:rPr lang="zh-CN" altLang="en-US" b="1"/>
              <a:t>年荷兰</a:t>
            </a:r>
            <a:r>
              <a:rPr lang="en-US" altLang="zh-CN" b="1"/>
              <a:t>Tweate</a:t>
            </a:r>
            <a:r>
              <a:rPr lang="zh-CN" altLang="en-US" b="1"/>
              <a:t>大学</a:t>
            </a:r>
            <a:r>
              <a:rPr lang="en-US" altLang="zh-CN" b="1"/>
              <a:t>B. A. Boukamp</a:t>
            </a:r>
          </a:p>
          <a:p>
            <a:pPr>
              <a:buFont typeface="Arial" charset="0"/>
              <a:buNone/>
            </a:pPr>
            <a:r>
              <a:rPr lang="en-US" altLang="zh-CN" b="1"/>
              <a:t>      </a:t>
            </a:r>
            <a:r>
              <a:rPr lang="zh-CN" altLang="en-US" b="1"/>
              <a:t>提出的</a:t>
            </a:r>
            <a:r>
              <a:rPr lang="en-US" altLang="zh-CN" b="1"/>
              <a:t>CDC</a:t>
            </a:r>
            <a:r>
              <a:rPr lang="zh-CN" altLang="en-US" b="1"/>
              <a:t>和非线性最小二乘法</a:t>
            </a:r>
          </a:p>
          <a:p>
            <a:pPr>
              <a:buFont typeface="Arial" charset="0"/>
              <a:buNone/>
            </a:pPr>
            <a:r>
              <a:rPr lang="zh-CN" altLang="en-US" b="1"/>
              <a:t>　　</a:t>
            </a:r>
            <a:r>
              <a:rPr lang="en-US" altLang="zh-CN" b="1"/>
              <a:t>Equivcrt</a:t>
            </a:r>
            <a:r>
              <a:rPr lang="zh-CN" altLang="en-US" b="1"/>
              <a:t>软件</a:t>
            </a:r>
          </a:p>
          <a:p>
            <a:pPr>
              <a:buFont typeface="Arial" charset="0"/>
              <a:buNone/>
            </a:pPr>
            <a:r>
              <a:rPr lang="zh-CN" altLang="en-US" b="1"/>
              <a:t>　　</a:t>
            </a:r>
            <a:r>
              <a:rPr lang="en-US" altLang="zh-CN" b="1"/>
              <a:t>ZView, AutoLab, ZSimpWin</a:t>
            </a:r>
            <a:r>
              <a:rPr lang="zh-CN" altLang="en-US" b="1"/>
              <a:t>软件</a:t>
            </a:r>
          </a:p>
          <a:p>
            <a:pPr>
              <a:buFont typeface="Arial" charset="0"/>
              <a:buNone/>
            </a:pPr>
            <a:r>
              <a:rPr lang="zh-CN" altLang="en-US" b="1"/>
              <a:t>      </a:t>
            </a:r>
            <a:r>
              <a:rPr lang="en-US" altLang="zh-CN" b="1"/>
              <a:t>Circuit Description Code (CDC)</a:t>
            </a:r>
          </a:p>
          <a:p>
            <a:endParaRPr lang="zh-CN" altLang="en-US" b="1"/>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0" name="Rectangle 2"/>
          <p:cNvSpPr>
            <a:spLocks noGrp="1"/>
          </p:cNvSpPr>
          <p:nvPr>
            <p:ph type="title"/>
          </p:nvPr>
        </p:nvSpPr>
        <p:spPr>
          <a:xfrm>
            <a:off x="457200" y="0"/>
            <a:ext cx="8229600" cy="981075"/>
          </a:xfrm>
        </p:spPr>
        <p:txBody>
          <a:bodyPr/>
          <a:lstStyle/>
          <a:p>
            <a:r>
              <a:rPr lang="zh-CN" altLang="en-US" sz="4000" b="1">
                <a:solidFill>
                  <a:srgbClr val="F7FC28"/>
                </a:solidFill>
              </a:rPr>
              <a:t>阻抗概念与表示方法</a:t>
            </a:r>
          </a:p>
        </p:txBody>
      </p:sp>
      <p:sp>
        <p:nvSpPr>
          <p:cNvPr id="25621" name="Rectangle 3"/>
          <p:cNvSpPr>
            <a:spLocks noGrp="1"/>
          </p:cNvSpPr>
          <p:nvPr>
            <p:ph type="body" idx="1"/>
          </p:nvPr>
        </p:nvSpPr>
        <p:spPr/>
        <p:txBody>
          <a:bodyPr/>
          <a:lstStyle/>
          <a:p>
            <a:pPr>
              <a:buFont typeface="Arial" charset="0"/>
              <a:buNone/>
            </a:pPr>
            <a:r>
              <a:rPr lang="zh-CN" altLang="en-US" b="1"/>
              <a:t>   概念：正弦交流电可用矢量或复数表示，因为欧姆定律普遍形式为：</a:t>
            </a:r>
            <a:r>
              <a:rPr lang="zh-CN" altLang="en-US"/>
              <a:t> </a:t>
            </a:r>
          </a:p>
          <a:p>
            <a:endParaRPr lang="zh-CN" altLang="en-US"/>
          </a:p>
          <a:p>
            <a:pPr>
              <a:buFont typeface="Arial" charset="0"/>
              <a:buNone/>
            </a:pPr>
            <a:r>
              <a:rPr lang="zh-CN" altLang="en-US"/>
              <a:t>   </a:t>
            </a:r>
            <a:r>
              <a:rPr lang="zh-CN" altLang="en-US" b="1"/>
              <a:t>阻抗的模</a:t>
            </a:r>
            <a:r>
              <a:rPr lang="en-US" altLang="zh-CN" b="1"/>
              <a:t>:</a:t>
            </a:r>
          </a:p>
          <a:p>
            <a:pPr>
              <a:buFont typeface="Arial" charset="0"/>
              <a:buNone/>
            </a:pPr>
            <a:endParaRPr lang="en-US" altLang="zh-CN" b="1"/>
          </a:p>
          <a:p>
            <a:pPr>
              <a:buFont typeface="Arial" charset="0"/>
              <a:buNone/>
            </a:pPr>
            <a:r>
              <a:rPr lang="en-US" altLang="zh-CN" b="1"/>
              <a:t>   </a:t>
            </a:r>
            <a:r>
              <a:rPr lang="zh-CN" altLang="en-US" b="1"/>
              <a:t>阻抗的幅角</a:t>
            </a:r>
            <a:r>
              <a:rPr lang="en-US" altLang="zh-CN"/>
              <a:t>:</a:t>
            </a:r>
          </a:p>
        </p:txBody>
      </p:sp>
      <p:sp>
        <p:nvSpPr>
          <p:cNvPr id="25622"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25623" name="Rectangle 5"/>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pSp>
        <p:nvGrpSpPr>
          <p:cNvPr id="25624" name="Group 6"/>
          <p:cNvGrpSpPr>
            <a:grpSpLocks/>
          </p:cNvGrpSpPr>
          <p:nvPr/>
        </p:nvGrpSpPr>
        <p:grpSpPr bwMode="auto">
          <a:xfrm>
            <a:off x="0" y="2708275"/>
            <a:ext cx="9144000" cy="3009900"/>
            <a:chOff x="0" y="1979"/>
            <a:chExt cx="5760" cy="1896"/>
          </a:xfrm>
        </p:grpSpPr>
        <p:graphicFrame>
          <p:nvGraphicFramePr>
            <p:cNvPr id="25617" name="Object 17"/>
            <p:cNvGraphicFramePr>
              <a:graphicFrameLocks noChangeAspect="1"/>
            </p:cNvGraphicFramePr>
            <p:nvPr/>
          </p:nvGraphicFramePr>
          <p:xfrm>
            <a:off x="2154" y="1979"/>
            <a:ext cx="680" cy="386"/>
          </p:xfrm>
          <a:graphic>
            <a:graphicData uri="http://schemas.openxmlformats.org/presentationml/2006/ole">
              <mc:AlternateContent xmlns:mc="http://schemas.openxmlformats.org/markup-compatibility/2006">
                <mc:Choice xmlns:v="urn:schemas-microsoft-com:vml" Requires="v">
                  <p:oleObj spid="_x0000_s25656" name="Equation" r:id="rId3" imgW="418918" imgH="241195" progId="Equation.DSMT4">
                    <p:embed/>
                  </p:oleObj>
                </mc:Choice>
                <mc:Fallback>
                  <p:oleObj name="Equation" r:id="rId3" imgW="418918" imgH="241195"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979"/>
                          <a:ext cx="680" cy="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8" name="Object 18"/>
            <p:cNvGraphicFramePr>
              <a:graphicFrameLocks noChangeAspect="1"/>
            </p:cNvGraphicFramePr>
            <p:nvPr/>
          </p:nvGraphicFramePr>
          <p:xfrm>
            <a:off x="2064" y="2614"/>
            <a:ext cx="1360" cy="418"/>
          </p:xfrm>
          <a:graphic>
            <a:graphicData uri="http://schemas.openxmlformats.org/presentationml/2006/ole">
              <mc:AlternateContent xmlns:mc="http://schemas.openxmlformats.org/markup-compatibility/2006">
                <mc:Choice xmlns:v="urn:schemas-microsoft-com:vml" Requires="v">
                  <p:oleObj spid="_x0000_s25657" r:id="rId5" imgW="965200" imgH="292100" progId="Equation.DSMT4">
                    <p:embed/>
                  </p:oleObj>
                </mc:Choice>
                <mc:Fallback>
                  <p:oleObj r:id="rId5" imgW="965200" imgH="2921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2614"/>
                          <a:ext cx="1360" cy="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5" name="Rectangle 9"/>
            <p:cNvSpPr>
              <a:spLocks noChangeArrowheads="1"/>
            </p:cNvSpPr>
            <p:nvPr/>
          </p:nvSpPr>
          <p:spPr bwMode="auto">
            <a:xfrm>
              <a:off x="0" y="2037"/>
              <a:ext cx="5760" cy="0"/>
            </a:xfrm>
            <a:prstGeom prst="rect">
              <a:avLst/>
            </a:prstGeom>
            <a:noFill/>
            <a:ln w="9525">
              <a:noFill/>
              <a:miter lim="800000"/>
              <a:headEnd/>
              <a:tailEnd/>
            </a:ln>
          </p:spPr>
          <p:txBody>
            <a:bodyPr wrap="none" anchor="ctr">
              <a:spAutoFit/>
            </a:bodyPr>
            <a:lstStyle/>
            <a:p>
              <a:endParaRPr lang="zh-CN" altLang="en-US"/>
            </a:p>
          </p:txBody>
        </p:sp>
        <p:graphicFrame>
          <p:nvGraphicFramePr>
            <p:cNvPr id="25619" name="Object 19"/>
            <p:cNvGraphicFramePr>
              <a:graphicFrameLocks noChangeAspect="1"/>
            </p:cNvGraphicFramePr>
            <p:nvPr/>
          </p:nvGraphicFramePr>
          <p:xfrm>
            <a:off x="2064" y="3294"/>
            <a:ext cx="1134" cy="581"/>
          </p:xfrm>
          <a:graphic>
            <a:graphicData uri="http://schemas.openxmlformats.org/presentationml/2006/ole">
              <mc:AlternateContent xmlns:mc="http://schemas.openxmlformats.org/markup-compatibility/2006">
                <mc:Choice xmlns:v="urn:schemas-microsoft-com:vml" Requires="v">
                  <p:oleObj spid="_x0000_s25658" r:id="rId7" imgW="761669" imgH="393529" progId="Equation.DSMT4">
                    <p:embed/>
                  </p:oleObj>
                </mc:Choice>
                <mc:Fallback>
                  <p:oleObj r:id="rId7" imgW="761669" imgH="393529"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3294"/>
                          <a:ext cx="1134"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p:cNvSpPr>
          <p:nvPr>
            <p:ph type="title"/>
          </p:nvPr>
        </p:nvSpPr>
        <p:spPr>
          <a:xfrm>
            <a:off x="457200" y="0"/>
            <a:ext cx="8229600" cy="1052513"/>
          </a:xfrm>
        </p:spPr>
        <p:txBody>
          <a:bodyPr/>
          <a:lstStyle/>
          <a:p>
            <a:r>
              <a:rPr lang="zh-CN" altLang="en-US" sz="3600" b="1">
                <a:solidFill>
                  <a:srgbClr val="F7FC28"/>
                </a:solidFill>
                <a:latin typeface="宋体" charset="-122"/>
              </a:rPr>
              <a:t>从阻纳数据求等效电路的数据处理方法</a:t>
            </a:r>
          </a:p>
        </p:txBody>
      </p:sp>
      <p:sp>
        <p:nvSpPr>
          <p:cNvPr id="208898" name="Rectangle 3"/>
          <p:cNvSpPr>
            <a:spLocks noGrp="1"/>
          </p:cNvSpPr>
          <p:nvPr>
            <p:ph type="body" idx="1"/>
          </p:nvPr>
        </p:nvSpPr>
        <p:spPr/>
        <p:txBody>
          <a:bodyPr/>
          <a:lstStyle/>
          <a:p>
            <a:r>
              <a:rPr lang="zh-CN" altLang="en-US" sz="3600" b="1">
                <a:latin typeface="宋体" charset="-122"/>
              </a:rPr>
              <a:t>电路描述码</a:t>
            </a:r>
          </a:p>
          <a:p>
            <a:pPr>
              <a:buFont typeface="Arial" charset="0"/>
              <a:buNone/>
            </a:pPr>
            <a:r>
              <a:rPr lang="zh-CN" altLang="en-US" sz="3600" b="1">
                <a:latin typeface="宋体" charset="-122"/>
              </a:rPr>
              <a:t> </a:t>
            </a:r>
            <a:r>
              <a:rPr lang="zh-CN" altLang="en-US" sz="2800" b="1">
                <a:latin typeface="宋体" charset="-122"/>
              </a:rPr>
              <a:t>对电学元件、等效元件，用符号</a:t>
            </a:r>
            <a:r>
              <a:rPr lang="en-US" altLang="zh-CN" sz="2800" b="1"/>
              <a:t>RC</a:t>
            </a:r>
            <a:r>
              <a:rPr lang="zh-CN" altLang="en-US" sz="2800" b="1">
                <a:latin typeface="宋体" charset="-122"/>
              </a:rPr>
              <a:t>、</a:t>
            </a:r>
            <a:r>
              <a:rPr lang="en-US" altLang="zh-CN" sz="2800" b="1"/>
              <a:t>RL</a:t>
            </a:r>
            <a:r>
              <a:rPr lang="zh-CN" altLang="en-US" sz="2800" b="1">
                <a:latin typeface="宋体" charset="-122"/>
              </a:rPr>
              <a:t>或</a:t>
            </a:r>
            <a:r>
              <a:rPr lang="en-US" altLang="zh-CN" sz="2800" b="1"/>
              <a:t>RQ</a:t>
            </a:r>
            <a:r>
              <a:rPr lang="zh-CN" altLang="en-US" sz="2800" b="1">
                <a:latin typeface="宋体" charset="-122"/>
              </a:rPr>
              <a:t>表示</a:t>
            </a:r>
            <a:r>
              <a:rPr lang="en-US" altLang="zh-CN" sz="2800" b="1"/>
              <a:t>R</a:t>
            </a:r>
            <a:r>
              <a:rPr lang="zh-CN" altLang="en-US" sz="2800" b="1">
                <a:latin typeface="宋体" charset="-122"/>
              </a:rPr>
              <a:t>与</a:t>
            </a:r>
            <a:r>
              <a:rPr lang="en-US" altLang="zh-CN" sz="2800" b="1"/>
              <a:t>C</a:t>
            </a:r>
            <a:r>
              <a:rPr lang="zh-CN" altLang="en-US" sz="2800" b="1">
                <a:latin typeface="宋体" charset="-122"/>
              </a:rPr>
              <a:t>、</a:t>
            </a:r>
            <a:r>
              <a:rPr lang="en-US" altLang="zh-CN" sz="2800" b="1"/>
              <a:t>L</a:t>
            </a:r>
            <a:r>
              <a:rPr lang="zh-CN" altLang="en-US" sz="2800" b="1">
                <a:latin typeface="宋体" charset="-122"/>
              </a:rPr>
              <a:t>或</a:t>
            </a:r>
            <a:r>
              <a:rPr lang="en-US" altLang="zh-CN" sz="2800" b="1"/>
              <a:t>Q</a:t>
            </a:r>
            <a:r>
              <a:rPr lang="zh-CN" altLang="en-US" sz="2800" b="1">
                <a:latin typeface="宋体" charset="-122"/>
              </a:rPr>
              <a:t>串联组成的复合元件，用符号</a:t>
            </a:r>
            <a:r>
              <a:rPr lang="zh-CN" altLang="en-US" sz="2800" b="1"/>
              <a:t> </a:t>
            </a:r>
            <a:r>
              <a:rPr lang="en-US" altLang="zh-CN" sz="2800" b="1"/>
              <a:t>(RC) </a:t>
            </a:r>
            <a:r>
              <a:rPr lang="zh-CN" altLang="en-US" sz="2800" b="1">
                <a:latin typeface="宋体" charset="-122"/>
              </a:rPr>
              <a:t>、</a:t>
            </a:r>
            <a:r>
              <a:rPr lang="en-US" altLang="zh-CN" sz="2800" b="1"/>
              <a:t>(RL)  </a:t>
            </a:r>
            <a:r>
              <a:rPr lang="zh-CN" altLang="en-US" sz="2800" b="1">
                <a:latin typeface="宋体" charset="-122"/>
              </a:rPr>
              <a:t>或</a:t>
            </a:r>
            <a:r>
              <a:rPr lang="en-US" altLang="zh-CN" sz="2800" b="1"/>
              <a:t>(RQ)</a:t>
            </a:r>
            <a:r>
              <a:rPr lang="zh-CN" altLang="en-US" sz="2800" b="1">
                <a:latin typeface="宋体" charset="-122"/>
              </a:rPr>
              <a:t>表示</a:t>
            </a:r>
            <a:r>
              <a:rPr lang="en-US" altLang="zh-CN" sz="2800" b="1"/>
              <a:t>R</a:t>
            </a:r>
            <a:r>
              <a:rPr lang="zh-CN" altLang="en-US" sz="2800" b="1">
                <a:latin typeface="宋体" charset="-122"/>
              </a:rPr>
              <a:t>与</a:t>
            </a:r>
            <a:r>
              <a:rPr lang="en-US" altLang="zh-CN" sz="2800" b="1"/>
              <a:t>C</a:t>
            </a:r>
            <a:r>
              <a:rPr lang="zh-CN" altLang="en-US" sz="2800" b="1">
                <a:latin typeface="宋体" charset="-122"/>
              </a:rPr>
              <a:t>、</a:t>
            </a:r>
            <a:r>
              <a:rPr lang="en-US" altLang="zh-CN" sz="2800" b="1"/>
              <a:t>L</a:t>
            </a:r>
            <a:r>
              <a:rPr lang="zh-CN" altLang="en-US" sz="2800" b="1">
                <a:latin typeface="宋体" charset="-122"/>
              </a:rPr>
              <a:t>或</a:t>
            </a:r>
            <a:r>
              <a:rPr lang="en-US" altLang="zh-CN" sz="2800" b="1"/>
              <a:t>Q</a:t>
            </a:r>
            <a:r>
              <a:rPr lang="zh-CN" altLang="en-US" sz="2800" b="1">
                <a:latin typeface="宋体" charset="-122"/>
              </a:rPr>
              <a:t>并联组成的复合元件。</a:t>
            </a:r>
          </a:p>
          <a:p>
            <a:pPr>
              <a:buFont typeface="Arial" charset="0"/>
              <a:buNone/>
            </a:pPr>
            <a:r>
              <a:rPr lang="zh-CN" altLang="en-US" sz="2800" b="1">
                <a:latin typeface="宋体" charset="-122"/>
              </a:rPr>
              <a:t>  将这种表示方法推广成为描述整个复杂等效电路的方法，</a:t>
            </a:r>
            <a:r>
              <a:rPr lang="zh-CN" altLang="en-US" sz="2800" b="1"/>
              <a:t> </a:t>
            </a:r>
            <a:r>
              <a:rPr lang="zh-CN" altLang="en-US" sz="2800" b="1">
                <a:latin typeface="宋体" charset="-122"/>
              </a:rPr>
              <a:t>即形成电路描述码</a:t>
            </a:r>
            <a:r>
              <a:rPr lang="zh-CN" altLang="en-US" sz="2800" b="1"/>
              <a:t> </a:t>
            </a:r>
            <a:r>
              <a:rPr lang="en-US" altLang="zh-CN" sz="2800" b="1"/>
              <a:t>(Circuit Description Code, </a:t>
            </a:r>
            <a:r>
              <a:rPr lang="zh-CN" altLang="en-US" sz="2800" b="1">
                <a:latin typeface="宋体" charset="-122"/>
              </a:rPr>
              <a:t>简写为</a:t>
            </a:r>
            <a:r>
              <a:rPr lang="en-US" altLang="zh-CN" sz="2800" b="1"/>
              <a:t>CDC)</a:t>
            </a:r>
            <a:r>
              <a:rPr lang="zh-CN" altLang="en-US" sz="2800" b="1">
                <a:latin typeface="宋体" charset="-122"/>
              </a:rPr>
              <a:t>。规则如下：</a:t>
            </a:r>
            <a:r>
              <a:rPr lang="zh-CN" altLang="en-US" sz="2800" b="1"/>
              <a:t> </a:t>
            </a:r>
          </a:p>
          <a:p>
            <a:pPr>
              <a:buFont typeface="Arial" charset="0"/>
              <a:buNone/>
            </a:pPr>
            <a:endParaRPr lang="zh-CN" altLang="en-US" sz="2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92" name="Rectangle 8"/>
          <p:cNvSpPr>
            <a:spLocks noGrp="1"/>
          </p:cNvSpPr>
          <p:nvPr>
            <p:ph type="title"/>
          </p:nvPr>
        </p:nvSpPr>
        <p:spPr/>
        <p:txBody>
          <a:bodyPr/>
          <a:lstStyle/>
          <a:p>
            <a:endParaRPr lang="zh-CN" altLang="en-US"/>
          </a:p>
        </p:txBody>
      </p:sp>
      <p:sp>
        <p:nvSpPr>
          <p:cNvPr id="246793" name="Rectangle 5"/>
          <p:cNvSpPr>
            <a:spLocks noGrp="1"/>
          </p:cNvSpPr>
          <p:nvPr>
            <p:ph type="body" sz="half" idx="1"/>
          </p:nvPr>
        </p:nvSpPr>
        <p:spPr>
          <a:xfrm>
            <a:off x="457200" y="1600200"/>
            <a:ext cx="4330700" cy="4525963"/>
          </a:xfrm>
        </p:spPr>
        <p:txBody>
          <a:bodyPr/>
          <a:lstStyle/>
          <a:p>
            <a:pPr>
              <a:lnSpc>
                <a:spcPct val="90000"/>
              </a:lnSpc>
            </a:pPr>
            <a:r>
              <a:rPr lang="en-US" altLang="zh-CN" sz="2800" b="1">
                <a:latin typeface="宋体" charset="-122"/>
              </a:rPr>
              <a:t>1.</a:t>
            </a:r>
            <a:r>
              <a:rPr lang="zh-CN" altLang="en-US" sz="2800" b="1">
                <a:latin typeface="宋体" charset="-122"/>
              </a:rPr>
              <a:t>凡由等效元件串联组成的复合元件，将这些等效元件的符号并列表示。例如凡由等效元件并联组成的复合元件，用括号内并列等效元件的符号表示。如图中的复合等效元件以符号（</a:t>
            </a:r>
            <a:r>
              <a:rPr lang="en-US" altLang="zh-CN" sz="2800" b="1">
                <a:latin typeface="宋体" charset="-122"/>
              </a:rPr>
              <a:t>RLC</a:t>
            </a:r>
            <a:r>
              <a:rPr lang="zh-CN" altLang="en-US" sz="2800" b="1">
                <a:latin typeface="宋体" charset="-122"/>
              </a:rPr>
              <a:t>）表示。复合元件，可以用符号</a:t>
            </a:r>
            <a:r>
              <a:rPr lang="en-US" altLang="zh-CN" sz="2800" b="1"/>
              <a:t>RLC</a:t>
            </a:r>
            <a:r>
              <a:rPr lang="zh-CN" altLang="en-US" sz="2800" b="1">
                <a:latin typeface="宋体" charset="-122"/>
              </a:rPr>
              <a:t>或</a:t>
            </a:r>
            <a:r>
              <a:rPr lang="en-US" altLang="zh-CN" sz="2800" b="1"/>
              <a:t>CLR</a:t>
            </a:r>
            <a:r>
              <a:rPr lang="zh-CN" altLang="en-US" sz="2800" b="1">
                <a:latin typeface="宋体" charset="-122"/>
              </a:rPr>
              <a:t>表示</a:t>
            </a:r>
            <a:r>
              <a:rPr lang="zh-CN" altLang="en-US" sz="2800" b="1"/>
              <a:t> </a:t>
            </a:r>
          </a:p>
          <a:p>
            <a:pPr>
              <a:lnSpc>
                <a:spcPct val="90000"/>
              </a:lnSpc>
            </a:pPr>
            <a:endParaRPr lang="zh-CN" altLang="en-US" sz="2400"/>
          </a:p>
        </p:txBody>
      </p:sp>
      <p:graphicFrame>
        <p:nvGraphicFramePr>
          <p:cNvPr id="246791" name="Object 7"/>
          <p:cNvGraphicFramePr>
            <a:graphicFrameLocks noGrp="1" noChangeAspect="1"/>
          </p:cNvGraphicFramePr>
          <p:nvPr>
            <p:ph sz="half" idx="2"/>
          </p:nvPr>
        </p:nvGraphicFramePr>
        <p:xfrm>
          <a:off x="5003800" y="3068638"/>
          <a:ext cx="3168650" cy="1092200"/>
        </p:xfrm>
        <a:graphic>
          <a:graphicData uri="http://schemas.openxmlformats.org/presentationml/2006/ole">
            <mc:AlternateContent xmlns:mc="http://schemas.openxmlformats.org/markup-compatibility/2006">
              <mc:Choice xmlns:v="urn:schemas-microsoft-com:vml" Requires="v">
                <p:oleObj spid="_x0000_s246804" name="位图图像" r:id="rId3" imgW="1704762" imgH="647619" progId="PBrush">
                  <p:embed/>
                </p:oleObj>
              </mc:Choice>
              <mc:Fallback>
                <p:oleObj name="位图图像" r:id="rId3" imgW="1704762" imgH="647619" progId="PBrush">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068638"/>
                        <a:ext cx="316865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6" name="Rectangle 4"/>
          <p:cNvSpPr>
            <a:spLocks noGrp="1"/>
          </p:cNvSpPr>
          <p:nvPr>
            <p:ph type="title"/>
          </p:nvPr>
        </p:nvSpPr>
        <p:spPr/>
        <p:txBody>
          <a:bodyPr/>
          <a:lstStyle/>
          <a:p>
            <a:endParaRPr lang="zh-CN" altLang="en-US"/>
          </a:p>
        </p:txBody>
      </p:sp>
      <p:sp>
        <p:nvSpPr>
          <p:cNvPr id="247817" name="Rectangle 5"/>
          <p:cNvSpPr>
            <a:spLocks noGrp="1"/>
          </p:cNvSpPr>
          <p:nvPr>
            <p:ph sz="half" idx="1"/>
          </p:nvPr>
        </p:nvSpPr>
        <p:spPr>
          <a:xfrm>
            <a:off x="457200" y="1600200"/>
            <a:ext cx="4546600" cy="4525963"/>
          </a:xfrm>
        </p:spPr>
        <p:txBody>
          <a:bodyPr/>
          <a:lstStyle/>
          <a:p>
            <a:r>
              <a:rPr lang="en-US" altLang="zh-CN" b="1">
                <a:latin typeface="宋体" charset="-122"/>
              </a:rPr>
              <a:t>2.</a:t>
            </a:r>
            <a:r>
              <a:rPr lang="zh-CN" altLang="en-US" b="1">
                <a:latin typeface="宋体" charset="-122"/>
              </a:rPr>
              <a:t>凡由等效元件并联组成的复合元件，用括号内并列等效元件的符号表示。例如图中的复合等效元件以符号（</a:t>
            </a:r>
            <a:r>
              <a:rPr lang="en-US" altLang="zh-CN" b="1"/>
              <a:t>RLC</a:t>
            </a:r>
            <a:r>
              <a:rPr lang="zh-CN" altLang="en-US" b="1">
                <a:latin typeface="宋体" charset="-122"/>
              </a:rPr>
              <a:t>）表示。</a:t>
            </a:r>
            <a:r>
              <a:rPr lang="zh-CN" altLang="en-US" sz="3600" b="1"/>
              <a:t> </a:t>
            </a:r>
          </a:p>
          <a:p>
            <a:endParaRPr lang="zh-CN" altLang="en-US"/>
          </a:p>
        </p:txBody>
      </p:sp>
      <p:graphicFrame>
        <p:nvGraphicFramePr>
          <p:cNvPr id="247815" name="Object 7"/>
          <p:cNvGraphicFramePr>
            <a:graphicFrameLocks noGrp="1" noChangeAspect="1"/>
          </p:cNvGraphicFramePr>
          <p:nvPr>
            <p:ph sz="half" idx="2"/>
          </p:nvPr>
        </p:nvGraphicFramePr>
        <p:xfrm>
          <a:off x="5867400" y="2060575"/>
          <a:ext cx="1944688" cy="2520950"/>
        </p:xfrm>
        <a:graphic>
          <a:graphicData uri="http://schemas.openxmlformats.org/presentationml/2006/ole">
            <mc:AlternateContent xmlns:mc="http://schemas.openxmlformats.org/markup-compatibility/2006">
              <mc:Choice xmlns:v="urn:schemas-microsoft-com:vml" Requires="v">
                <p:oleObj spid="_x0000_s247828" name="位图图像" r:id="rId3" imgW="1276190" imgH="1114581" progId="PBrush">
                  <p:embed/>
                </p:oleObj>
              </mc:Choice>
              <mc:Fallback>
                <p:oleObj name="位图图像" r:id="rId3" imgW="1276190" imgH="1114581" progId="PBrush">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060575"/>
                        <a:ext cx="1944688"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45" name="Rectangle 10"/>
          <p:cNvSpPr>
            <a:spLocks noGrp="1"/>
          </p:cNvSpPr>
          <p:nvPr>
            <p:ph type="title"/>
          </p:nvPr>
        </p:nvSpPr>
        <p:spPr/>
        <p:txBody>
          <a:bodyPr/>
          <a:lstStyle/>
          <a:p>
            <a:endParaRPr lang="zh-CN" altLang="en-US"/>
          </a:p>
        </p:txBody>
      </p:sp>
      <p:sp>
        <p:nvSpPr>
          <p:cNvPr id="248846" name="Rectangle 5"/>
          <p:cNvSpPr>
            <a:spLocks noGrp="1"/>
          </p:cNvSpPr>
          <p:nvPr>
            <p:ph sz="half" idx="1"/>
          </p:nvPr>
        </p:nvSpPr>
        <p:spPr>
          <a:xfrm>
            <a:off x="250825" y="1125538"/>
            <a:ext cx="4826000" cy="5000625"/>
          </a:xfrm>
        </p:spPr>
        <p:txBody>
          <a:bodyPr/>
          <a:lstStyle/>
          <a:p>
            <a:r>
              <a:rPr lang="en-US" altLang="zh-CN" sz="2000" b="1">
                <a:latin typeface="宋体" charset="-122"/>
              </a:rPr>
              <a:t>3.</a:t>
            </a:r>
            <a:r>
              <a:rPr lang="zh-CN" altLang="en-US" sz="2000" b="1">
                <a:latin typeface="宋体" charset="-122"/>
              </a:rPr>
              <a:t>对于复杂的电路，首先将整个电路分解成２个或２个以上互相串联或互相并联的</a:t>
            </a:r>
            <a:r>
              <a:rPr lang="zh-CN" altLang="en-US" sz="2000" b="1"/>
              <a:t>“</a:t>
            </a:r>
            <a:r>
              <a:rPr lang="zh-CN" altLang="en-US" sz="2000" b="1">
                <a:latin typeface="宋体" charset="-122"/>
              </a:rPr>
              <a:t>盒</a:t>
            </a:r>
            <a:r>
              <a:rPr lang="zh-CN" altLang="en-US" sz="2000" b="1"/>
              <a:t>”</a:t>
            </a:r>
            <a:r>
              <a:rPr lang="zh-CN" altLang="en-US" sz="2000" b="1">
                <a:latin typeface="宋体" charset="-122"/>
              </a:rPr>
              <a:t>，每个盒必须具有可以作为输入和输出端的两个端点。这些盒可以是等效元件、简单的复合元件（即由等效元件简单串联或并联组成的复合元件）、或是既有串联又有并联的复杂电路。对于后者，可以称之为复杂的复合元件。如果是简单的复合元件，就按规则（１）或（２）表示。于是把每个盒，不论其为等效元件、简单的复合元件还是复杂的复合元件，都看作是一个元件，按各盒之间是串联或是并联，用规则（１）或（２）表示。然后用同样的方法来分解复杂的复合元件，逐步分解下去，直至将复杂的复合元件的组成都表示出来为止。</a:t>
            </a:r>
            <a:r>
              <a:rPr lang="zh-CN" altLang="en-US" sz="2000" b="1"/>
              <a:t> </a:t>
            </a:r>
          </a:p>
          <a:p>
            <a:endParaRPr lang="zh-CN" altLang="en-US" sz="2000"/>
          </a:p>
        </p:txBody>
      </p:sp>
      <p:graphicFrame>
        <p:nvGraphicFramePr>
          <p:cNvPr id="248844" name="Object 12"/>
          <p:cNvGraphicFramePr>
            <a:graphicFrameLocks noGrp="1" noChangeAspect="1"/>
          </p:cNvGraphicFramePr>
          <p:nvPr>
            <p:ph sz="half" idx="2"/>
          </p:nvPr>
        </p:nvGraphicFramePr>
        <p:xfrm>
          <a:off x="5508625" y="2852738"/>
          <a:ext cx="3384550" cy="2160587"/>
        </p:xfrm>
        <a:graphic>
          <a:graphicData uri="http://schemas.openxmlformats.org/presentationml/2006/ole">
            <mc:AlternateContent xmlns:mc="http://schemas.openxmlformats.org/markup-compatibility/2006">
              <mc:Choice xmlns:v="urn:schemas-microsoft-com:vml" Requires="v">
                <p:oleObj spid="_x0000_s248857" name="位图图像" r:id="rId3" imgW="3924848" imgH="1638529" progId="PBrush">
                  <p:embed/>
                </p:oleObj>
              </mc:Choice>
              <mc:Fallback>
                <p:oleObj name="位图图像" r:id="rId3" imgW="3924848" imgH="1638529" progId="PBrush">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852738"/>
                        <a:ext cx="3384550"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13"/>
          <p:cNvSpPr>
            <a:spLocks noChangeArrowheads="1"/>
          </p:cNvSpPr>
          <p:nvPr/>
        </p:nvSpPr>
        <p:spPr bwMode="auto">
          <a:xfrm>
            <a:off x="611188" y="1368425"/>
            <a:ext cx="8281987" cy="5430838"/>
          </a:xfrm>
          <a:prstGeom prst="rect">
            <a:avLst/>
          </a:prstGeom>
          <a:noFill/>
          <a:ln w="9525">
            <a:noFill/>
            <a:miter lim="800000"/>
            <a:headEnd/>
            <a:tailEnd/>
          </a:ln>
        </p:spPr>
        <p:txBody>
          <a:bodyPr>
            <a:spAutoFit/>
          </a:bodyPr>
          <a:lstStyle/>
          <a:p>
            <a:r>
              <a:rPr kumimoji="1" lang="zh-CN" altLang="en-US" sz="2800" b="1"/>
              <a:t>按规则（１）将这一等效电路表示为：</a:t>
            </a:r>
          </a:p>
          <a:p>
            <a:r>
              <a:rPr kumimoji="1" lang="zh-CN" altLang="en-US" sz="2800" b="1"/>
              <a:t>                               </a:t>
            </a:r>
            <a:r>
              <a:rPr kumimoji="1" lang="en-US" altLang="zh-CN" sz="2800" b="1"/>
              <a:t>R CE-1</a:t>
            </a:r>
          </a:p>
          <a:p>
            <a:r>
              <a:rPr kumimoji="1" lang="zh-CN" altLang="en-US" sz="2800" b="1"/>
              <a:t>按规则（２），</a:t>
            </a:r>
            <a:r>
              <a:rPr kumimoji="1" lang="en-US" altLang="zh-CN" sz="2800" b="1"/>
              <a:t>CE-1</a:t>
            </a:r>
            <a:r>
              <a:rPr kumimoji="1" lang="zh-CN" altLang="en-US" sz="2800" b="1"/>
              <a:t>可以表示为（</a:t>
            </a:r>
            <a:r>
              <a:rPr kumimoji="1" lang="en-US" altLang="zh-CN" sz="2800" b="1"/>
              <a:t>Q CE-2</a:t>
            </a:r>
            <a:r>
              <a:rPr kumimoji="1" lang="zh-CN" altLang="en-US" sz="2800" b="1"/>
              <a:t>）。因此整个电路可进一步表示为：</a:t>
            </a:r>
          </a:p>
          <a:p>
            <a:r>
              <a:rPr kumimoji="1" lang="zh-CN" altLang="en-US" sz="2800" b="1"/>
              <a:t>                               </a:t>
            </a:r>
            <a:r>
              <a:rPr kumimoji="1" lang="en-US" altLang="zh-CN" sz="2800" b="1"/>
              <a:t>R(Q  CE-2)</a:t>
            </a:r>
          </a:p>
          <a:p>
            <a:r>
              <a:rPr kumimoji="1" lang="zh-CN" altLang="en-US" sz="2800" b="1"/>
              <a:t>将复合元件</a:t>
            </a:r>
            <a:r>
              <a:rPr kumimoji="1" lang="en-US" altLang="zh-CN" sz="2800" b="1"/>
              <a:t>CE-2</a:t>
            </a:r>
            <a:r>
              <a:rPr kumimoji="1" lang="zh-CN" altLang="en-US" sz="2800" b="1"/>
              <a:t>表示成</a:t>
            </a:r>
            <a:r>
              <a:rPr kumimoji="1" lang="en-US" altLang="zh-CN" sz="2800" b="1"/>
              <a:t>(Q(W CE-3))</a:t>
            </a:r>
            <a:r>
              <a:rPr kumimoji="1" lang="zh-CN" altLang="en-US" sz="2800" b="1"/>
              <a:t>。整个等效电路就表示成：</a:t>
            </a:r>
          </a:p>
          <a:p>
            <a:r>
              <a:rPr kumimoji="1" lang="zh-CN" altLang="en-US" sz="2800" b="1"/>
              <a:t>                              </a:t>
            </a:r>
            <a:r>
              <a:rPr kumimoji="1" lang="en-US" altLang="zh-CN" sz="2800" b="1"/>
              <a:t>R(Q(W CE-3))</a:t>
            </a:r>
          </a:p>
          <a:p>
            <a:r>
              <a:rPr kumimoji="1" lang="zh-CN" altLang="en-US" sz="2800" b="1"/>
              <a:t>剩下的就是将简单的复合元件</a:t>
            </a:r>
            <a:r>
              <a:rPr kumimoji="1" lang="en-US" altLang="zh-CN" sz="2800" b="1"/>
              <a:t>CE-3</a:t>
            </a:r>
            <a:r>
              <a:rPr kumimoji="1" lang="zh-CN" altLang="en-US" sz="2800" b="1"/>
              <a:t>表示出来。应表示为（</a:t>
            </a:r>
            <a:r>
              <a:rPr kumimoji="1" lang="en-US" altLang="zh-CN" sz="2800" b="1"/>
              <a:t>RC</a:t>
            </a:r>
            <a:r>
              <a:rPr kumimoji="1" lang="zh-CN" altLang="en-US" sz="2800" b="1"/>
              <a:t>）。于是电路可以用如下的</a:t>
            </a:r>
            <a:r>
              <a:rPr kumimoji="1" lang="en-US" altLang="zh-CN" sz="2800" b="1"/>
              <a:t>CDC</a:t>
            </a:r>
            <a:r>
              <a:rPr kumimoji="1" lang="zh-CN" altLang="en-US" sz="2800" b="1"/>
              <a:t>表示：</a:t>
            </a:r>
          </a:p>
          <a:p>
            <a:r>
              <a:rPr kumimoji="1" lang="en-US" altLang="zh-CN" sz="2800" b="1"/>
              <a:t>R(Q(W(RC)))</a:t>
            </a:r>
          </a:p>
          <a:p>
            <a:pPr>
              <a:spcBef>
                <a:spcPct val="50000"/>
              </a:spcBef>
            </a:pPr>
            <a:endParaRPr kumimoji="1" lang="en-US" altLang="zh-CN" sz="2800" b="1">
              <a:latin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p:cNvSpPr>
          <p:nvPr>
            <p:ph type="title"/>
          </p:nvPr>
        </p:nvSpPr>
        <p:spPr/>
        <p:txBody>
          <a:bodyPr/>
          <a:lstStyle/>
          <a:p>
            <a:r>
              <a:rPr lang="en-US" altLang="zh-CN" b="1">
                <a:solidFill>
                  <a:srgbClr val="F7FC28"/>
                </a:solidFill>
              </a:rPr>
              <a:t>R(Q(W(RC)))</a:t>
            </a:r>
            <a:br>
              <a:rPr lang="en-US" altLang="zh-CN" sz="4000">
                <a:solidFill>
                  <a:srgbClr val="F7FC28"/>
                </a:solidFill>
              </a:rPr>
            </a:br>
            <a:endParaRPr lang="zh-CN" altLang="en-US" sz="4000">
              <a:solidFill>
                <a:srgbClr val="F7FC28"/>
              </a:solidFill>
            </a:endParaRPr>
          </a:p>
        </p:txBody>
      </p:sp>
      <p:sp>
        <p:nvSpPr>
          <p:cNvPr id="250882" name="Rectangle 3"/>
          <p:cNvSpPr>
            <a:spLocks noGrp="1"/>
          </p:cNvSpPr>
          <p:nvPr>
            <p:ph type="body" idx="1"/>
          </p:nvPr>
        </p:nvSpPr>
        <p:spPr>
          <a:xfrm>
            <a:off x="457200" y="1285875"/>
            <a:ext cx="8229600" cy="4840288"/>
          </a:xfrm>
        </p:spPr>
        <p:txBody>
          <a:bodyPr/>
          <a:lstStyle/>
          <a:p>
            <a:pPr algn="just">
              <a:lnSpc>
                <a:spcPct val="90000"/>
              </a:lnSpc>
            </a:pPr>
            <a:r>
              <a:rPr lang="zh-CN" altLang="en-US" sz="2800" b="1"/>
              <a:t>第１个括号表示等效元件</a:t>
            </a:r>
            <a:r>
              <a:rPr lang="en-US" altLang="zh-CN" sz="2800" b="1"/>
              <a:t>Q</a:t>
            </a:r>
            <a:r>
              <a:rPr lang="zh-CN" altLang="en-US" sz="2800" b="1"/>
              <a:t>与第２个括号中的复合元件并联，第２个括号表示等效元件</a:t>
            </a:r>
            <a:r>
              <a:rPr lang="en-US" altLang="zh-CN" sz="2800" b="1"/>
              <a:t>W</a:t>
            </a:r>
            <a:r>
              <a:rPr lang="zh-CN" altLang="en-US" sz="2800" b="1"/>
              <a:t>与第３个括号中的复合元件串联，而第三个括号又表示这一复合元件是由等效元件</a:t>
            </a:r>
            <a:r>
              <a:rPr lang="en-US" altLang="zh-CN" sz="2800" b="1"/>
              <a:t>R</a:t>
            </a:r>
            <a:r>
              <a:rPr lang="zh-CN" altLang="en-US" sz="2800" b="1"/>
              <a:t>与</a:t>
            </a:r>
            <a:r>
              <a:rPr lang="en-US" altLang="zh-CN" sz="2800" b="1"/>
              <a:t>C</a:t>
            </a:r>
            <a:r>
              <a:rPr lang="zh-CN" altLang="en-US" sz="2800" b="1"/>
              <a:t>并联组成的。现在我们用“级”表示括号的次序。第１级表示第１个括号所表示的等效元件，第２级表示由第２个括号所表示的等效元件，如此类推。由此有了第（４）条规则：</a:t>
            </a:r>
          </a:p>
          <a:p>
            <a:pPr>
              <a:lnSpc>
                <a:spcPct val="90000"/>
              </a:lnSpc>
            </a:pPr>
            <a:r>
              <a:rPr lang="en-US" altLang="zh-CN" sz="2800" b="1">
                <a:latin typeface="宋体" charset="-122"/>
              </a:rPr>
              <a:t>4.</a:t>
            </a:r>
            <a:r>
              <a:rPr lang="zh-CN" altLang="en-US" sz="2800" b="1">
                <a:latin typeface="宋体" charset="-122"/>
              </a:rPr>
              <a:t>奇数级的括号表示并联组成的复合元件，偶数级的括号则表示串联组成的复合元件。把０算作偶数，这一规则可推广到第０级，即没有括号的那一级。</a:t>
            </a:r>
            <a:endParaRPr lang="zh-CN" altLang="en-US" sz="2800"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8"/>
          <p:cNvSpPr>
            <a:spLocks noGrp="1"/>
          </p:cNvSpPr>
          <p:nvPr>
            <p:ph type="title"/>
          </p:nvPr>
        </p:nvSpPr>
        <p:spPr/>
        <p:txBody>
          <a:bodyPr/>
          <a:lstStyle/>
          <a:p>
            <a:endParaRPr lang="zh-CN" altLang="en-US"/>
          </a:p>
        </p:txBody>
      </p:sp>
      <p:sp>
        <p:nvSpPr>
          <p:cNvPr id="251906" name="Rectangle 5"/>
          <p:cNvSpPr>
            <a:spLocks noGrp="1"/>
          </p:cNvSpPr>
          <p:nvPr>
            <p:ph type="body" sz="half" idx="1"/>
          </p:nvPr>
        </p:nvSpPr>
        <p:spPr>
          <a:xfrm>
            <a:off x="457200" y="1600200"/>
            <a:ext cx="7758113" cy="4525963"/>
          </a:xfrm>
        </p:spPr>
        <p:txBody>
          <a:bodyPr/>
          <a:lstStyle/>
          <a:p>
            <a:pPr>
              <a:lnSpc>
                <a:spcPct val="90000"/>
              </a:lnSpc>
            </a:pPr>
            <a:r>
              <a:rPr lang="en-US" altLang="zh-CN" sz="2800"/>
              <a:t>5</a:t>
            </a:r>
            <a:r>
              <a:rPr lang="zh-CN" altLang="en-US" sz="2800" b="1">
                <a:latin typeface="宋体" charset="-122"/>
              </a:rPr>
              <a:t>若在右括号后紧接着有一个左括号与之相邻，则在右括号中的复合元件的级别与后面左括号的复合元件的级别相同。这两个复合元件是并联还是串联，决定于这两个复合元件的</a:t>
            </a:r>
            <a:r>
              <a:rPr lang="en-US" altLang="zh-CN" sz="2800" b="1"/>
              <a:t>CDC</a:t>
            </a:r>
            <a:r>
              <a:rPr lang="zh-CN" altLang="en-US" sz="2800" b="1">
                <a:latin typeface="宋体" charset="-122"/>
              </a:rPr>
              <a:t>是放在奇数级还是偶数级的括号中。</a:t>
            </a:r>
            <a:r>
              <a:rPr lang="zh-CN" altLang="en-US" sz="2800" b="1"/>
              <a:t>  </a:t>
            </a:r>
          </a:p>
          <a:p>
            <a:pPr>
              <a:lnSpc>
                <a:spcPct val="90000"/>
              </a:lnSpc>
            </a:pPr>
            <a:endParaRPr lang="zh-CN" alt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p:cNvSpPr>
          <p:nvPr>
            <p:ph type="title"/>
          </p:nvPr>
        </p:nvSpPr>
        <p:spPr>
          <a:xfrm>
            <a:off x="457200" y="0"/>
            <a:ext cx="8229600" cy="981075"/>
          </a:xfrm>
        </p:spPr>
        <p:txBody>
          <a:bodyPr/>
          <a:lstStyle/>
          <a:p>
            <a:r>
              <a:rPr lang="zh-CN" altLang="en-US" sz="4000" b="1">
                <a:solidFill>
                  <a:srgbClr val="F7FC28"/>
                </a:solidFill>
              </a:rPr>
              <a:t>计算等效电路阻纳</a:t>
            </a:r>
          </a:p>
        </p:txBody>
      </p:sp>
      <p:sp>
        <p:nvSpPr>
          <p:cNvPr id="252930" name="Rectangle 3"/>
          <p:cNvSpPr>
            <a:spLocks noGrp="1"/>
          </p:cNvSpPr>
          <p:nvPr>
            <p:ph type="body" idx="1"/>
          </p:nvPr>
        </p:nvSpPr>
        <p:spPr>
          <a:xfrm>
            <a:off x="457200" y="1143000"/>
            <a:ext cx="8229600" cy="4983163"/>
          </a:xfrm>
        </p:spPr>
        <p:txBody>
          <a:bodyPr/>
          <a:lstStyle/>
          <a:p>
            <a:pPr>
              <a:buFont typeface="Arial" charset="0"/>
              <a:buNone/>
            </a:pPr>
            <a:r>
              <a:rPr lang="zh-CN" altLang="en-US"/>
              <a:t>   </a:t>
            </a:r>
            <a:r>
              <a:rPr lang="zh-CN" altLang="en-US" sz="2800" b="1"/>
              <a:t>根据上述５条规则，可以写出等效电路的电路描述码（</a:t>
            </a:r>
            <a:r>
              <a:rPr lang="en-US" altLang="zh-CN" sz="2800" b="1"/>
              <a:t>CDC</a:t>
            </a:r>
            <a:r>
              <a:rPr lang="zh-CN" altLang="en-US" sz="2800" b="1"/>
              <a:t>），就可以计算出整个电路的阻纳。</a:t>
            </a:r>
          </a:p>
          <a:p>
            <a:pPr>
              <a:buFont typeface="Arial" charset="0"/>
              <a:buNone/>
            </a:pPr>
            <a:r>
              <a:rPr lang="zh-CN" altLang="en-US" sz="2800" b="1"/>
              <a:t>    其出发点是下面三条：</a:t>
            </a:r>
          </a:p>
          <a:p>
            <a:pPr>
              <a:buFont typeface="Arial" charset="0"/>
              <a:buNone/>
            </a:pPr>
            <a:r>
              <a:rPr lang="zh-CN" altLang="en-US" sz="2800" b="1">
                <a:latin typeface="宋体" charset="-122"/>
              </a:rPr>
              <a:t>（１）对于由串联组成的复合元件，计算它的阻抗，只需将互相串联的各组份的阻抗相加。对于由并联组成的复合元件，计算它的导纳，只需将互相并联的各组份的导纳相加。</a:t>
            </a:r>
            <a:endParaRPr lang="en-US" altLang="zh-CN" sz="2800" b="1">
              <a:latin typeface="宋体" charset="-122"/>
            </a:endParaRPr>
          </a:p>
          <a:p>
            <a:pPr>
              <a:buFont typeface="Arial" charset="0"/>
              <a:buNone/>
            </a:pPr>
            <a:r>
              <a:rPr kumimoji="1" lang="en-US" altLang="zh-CN" sz="2800" b="1"/>
              <a:t>  (</a:t>
            </a:r>
            <a:r>
              <a:rPr kumimoji="1" lang="zh-CN" altLang="en-US" sz="2800" b="1"/>
              <a:t>２）阻抗和导纳之间互相变换的公式 </a:t>
            </a:r>
          </a:p>
          <a:p>
            <a:pPr>
              <a:buFont typeface="Arial" charset="0"/>
              <a:buNone/>
            </a:pPr>
            <a:r>
              <a:rPr kumimoji="1" lang="zh-CN" altLang="en-US" sz="2800" b="1"/>
              <a:t>（３）计算电路的阻纳时， 先从最高级的复合元件算起，也就是先计算电路</a:t>
            </a:r>
            <a:r>
              <a:rPr kumimoji="1" lang="en-US" altLang="zh-CN" sz="2800" b="1"/>
              <a:t>CDC</a:t>
            </a:r>
            <a:r>
              <a:rPr kumimoji="1" lang="zh-CN" altLang="en-US" sz="2800" b="1"/>
              <a:t>最里面的括号所表示的复合元件的阻纳，逐级阻纳。</a:t>
            </a:r>
            <a:endParaRPr lang="zh-CN" altLang="en-US" sz="2800" b="1">
              <a:latin typeface="宋体"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p:cNvSpPr>
          <p:nvPr>
            <p:ph type="title"/>
          </p:nvPr>
        </p:nvSpPr>
        <p:spPr>
          <a:xfrm>
            <a:off x="457200" y="188913"/>
            <a:ext cx="8229600" cy="576262"/>
          </a:xfrm>
        </p:spPr>
        <p:txBody>
          <a:bodyPr/>
          <a:lstStyle/>
          <a:p>
            <a:r>
              <a:rPr lang="zh-CN" altLang="en-US" sz="4000" b="1">
                <a:solidFill>
                  <a:srgbClr val="F7FC28"/>
                </a:solidFill>
              </a:rPr>
              <a:t>阻纳数据解析的基础</a:t>
            </a:r>
          </a:p>
        </p:txBody>
      </p:sp>
      <p:sp>
        <p:nvSpPr>
          <p:cNvPr id="253954" name="Rectangle 3"/>
          <p:cNvSpPr>
            <a:spLocks noGrp="1"/>
          </p:cNvSpPr>
          <p:nvPr>
            <p:ph type="body" idx="1"/>
          </p:nvPr>
        </p:nvSpPr>
        <p:spPr/>
        <p:txBody>
          <a:bodyPr/>
          <a:lstStyle/>
          <a:p>
            <a:pPr algn="just">
              <a:lnSpc>
                <a:spcPct val="110000"/>
              </a:lnSpc>
            </a:pPr>
            <a:r>
              <a:rPr lang="zh-CN" altLang="en-US" sz="2800" b="1"/>
              <a:t>阻纳频谱可以由于等效元件或复合元件对频响敏感的频率范围不同，在不同的频率段反映出不同等效元件或复合元件的特征，也可以由于等效元件或复合元件所取的参数值不同而在不同频率段反映出这些元件在取值不同时的特征。因此，可以通过初级拟合，即直线拟合和圆拟合，以及分段部分拟合的方法来确定该段曲线所对应的那部分电路以及有关参数。故这个方法可称之为阻纳频谱的解析。</a:t>
            </a:r>
          </a:p>
          <a:p>
            <a:pPr>
              <a:lnSpc>
                <a:spcPct val="90000"/>
              </a:lnSpc>
            </a:pPr>
            <a:endParaRPr lang="zh-CN" altLang="en-US" sz="2800"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6" name="Rectangle 4"/>
          <p:cNvSpPr>
            <a:spLocks noGrp="1"/>
          </p:cNvSpPr>
          <p:nvPr>
            <p:ph type="title"/>
          </p:nvPr>
        </p:nvSpPr>
        <p:spPr>
          <a:xfrm>
            <a:off x="539750" y="0"/>
            <a:ext cx="8229600" cy="1143000"/>
          </a:xfrm>
        </p:spPr>
        <p:txBody>
          <a:bodyPr/>
          <a:lstStyle/>
          <a:p>
            <a:r>
              <a:rPr lang="zh-CN" altLang="en-US" sz="3200" b="1">
                <a:solidFill>
                  <a:srgbClr val="F7FC28"/>
                </a:solidFill>
              </a:rPr>
              <a:t>直线拟合与圆拟合是阻纳数据解析的基础</a:t>
            </a:r>
            <a:endParaRPr lang="zh-CN" altLang="en-US" sz="3200">
              <a:solidFill>
                <a:srgbClr val="F7FC28"/>
              </a:solidFill>
            </a:endParaRPr>
          </a:p>
        </p:txBody>
      </p:sp>
      <p:sp>
        <p:nvSpPr>
          <p:cNvPr id="270347" name="Rectangle 5"/>
          <p:cNvSpPr>
            <a:spLocks noGrp="1"/>
          </p:cNvSpPr>
          <p:nvPr>
            <p:ph sz="half" idx="1"/>
          </p:nvPr>
        </p:nvSpPr>
        <p:spPr>
          <a:xfrm>
            <a:off x="468313" y="1628775"/>
            <a:ext cx="3743325" cy="4525963"/>
          </a:xfrm>
        </p:spPr>
        <p:txBody>
          <a:bodyPr/>
          <a:lstStyle/>
          <a:p>
            <a:r>
              <a:rPr lang="zh-CN" altLang="en-US" sz="2400" b="1">
                <a:latin typeface="宋体" charset="-122"/>
              </a:rPr>
              <a:t>（</a:t>
            </a:r>
            <a:r>
              <a:rPr lang="en-US" altLang="zh-CN" sz="2400" b="1"/>
              <a:t>RC</a:t>
            </a:r>
            <a:r>
              <a:rPr lang="zh-CN" altLang="en-US" sz="2400" b="1">
                <a:latin typeface="宋体" charset="-122"/>
              </a:rPr>
              <a:t>）、</a:t>
            </a:r>
            <a:r>
              <a:rPr lang="en-US" altLang="zh-CN" sz="2400" b="1"/>
              <a:t>(RL) </a:t>
            </a:r>
            <a:r>
              <a:rPr lang="zh-CN" altLang="en-US" sz="2400" b="1">
                <a:latin typeface="宋体" charset="-122"/>
              </a:rPr>
              <a:t>和</a:t>
            </a:r>
            <a:r>
              <a:rPr lang="zh-CN" altLang="en-US" sz="2400" b="1"/>
              <a:t> </a:t>
            </a:r>
            <a:r>
              <a:rPr lang="en-US" altLang="zh-CN" sz="2400" b="1"/>
              <a:t>(RQ) </a:t>
            </a:r>
            <a:r>
              <a:rPr lang="zh-CN" altLang="en-US" sz="2400" b="1">
                <a:latin typeface="宋体" charset="-122"/>
              </a:rPr>
              <a:t>因而也包括</a:t>
            </a:r>
            <a:r>
              <a:rPr lang="zh-CN" altLang="en-US" sz="2400" b="1"/>
              <a:t> </a:t>
            </a:r>
            <a:r>
              <a:rPr lang="en-US" altLang="zh-CN" sz="2400" b="1"/>
              <a:t>(RW) </a:t>
            </a:r>
            <a:r>
              <a:rPr lang="zh-CN" altLang="en-US" sz="2400" b="1">
                <a:latin typeface="宋体" charset="-122"/>
              </a:rPr>
              <a:t>型的复合元件的频响曲线，在导纳平面图上呈直线而在阻抗平面上呈现为半圆或一段圆弧。</a:t>
            </a:r>
            <a:r>
              <a:rPr lang="zh-CN" altLang="en-US" sz="2400" b="1"/>
              <a:t> </a:t>
            </a:r>
          </a:p>
          <a:p>
            <a:r>
              <a:rPr lang="en-US" altLang="zh-CN" sz="2400" b="1"/>
              <a:t>RC</a:t>
            </a:r>
            <a:r>
              <a:rPr lang="zh-CN" altLang="en-US" sz="2400" b="1">
                <a:latin typeface="宋体" charset="-122"/>
              </a:rPr>
              <a:t>、</a:t>
            </a:r>
            <a:r>
              <a:rPr lang="en-US" altLang="zh-CN" sz="2400" b="1"/>
              <a:t>RL</a:t>
            </a:r>
            <a:r>
              <a:rPr lang="zh-CN" altLang="en-US" sz="2400" b="1">
                <a:latin typeface="宋体" charset="-122"/>
              </a:rPr>
              <a:t>和</a:t>
            </a:r>
            <a:r>
              <a:rPr lang="en-US" altLang="zh-CN" sz="2400" b="1"/>
              <a:t>RQ</a:t>
            </a:r>
            <a:r>
              <a:rPr lang="zh-CN" altLang="en-US" sz="2400" b="1">
                <a:latin typeface="宋体" charset="-122"/>
              </a:rPr>
              <a:t>型的复合元件的频响曲线在阻抗平面上都表现为一条直线，而在导纳平面是则表现为一个半圆或一段圆弧。</a:t>
            </a:r>
            <a:r>
              <a:rPr lang="zh-CN" altLang="en-US" sz="2400" b="1"/>
              <a:t> </a:t>
            </a:r>
          </a:p>
          <a:p>
            <a:endParaRPr lang="zh-CN" altLang="en-US" sz="2400" b="1"/>
          </a:p>
        </p:txBody>
      </p:sp>
      <p:graphicFrame>
        <p:nvGraphicFramePr>
          <p:cNvPr id="270344" name="Object 8"/>
          <p:cNvGraphicFramePr>
            <a:graphicFrameLocks noGrp="1" noChangeAspect="1"/>
          </p:cNvGraphicFramePr>
          <p:nvPr>
            <p:ph sz="quarter" idx="2"/>
          </p:nvPr>
        </p:nvGraphicFramePr>
        <p:xfrm>
          <a:off x="5008563" y="1341438"/>
          <a:ext cx="3306762" cy="2473325"/>
        </p:xfrm>
        <a:graphic>
          <a:graphicData uri="http://schemas.openxmlformats.org/presentationml/2006/ole">
            <mc:AlternateContent xmlns:mc="http://schemas.openxmlformats.org/markup-compatibility/2006">
              <mc:Choice xmlns:v="urn:schemas-microsoft-com:vml" Requires="v">
                <p:oleObj spid="_x0000_s270370" name="位图图像" r:id="rId3" imgW="3315163" imgH="2190476" progId="PBrush">
                  <p:embed/>
                </p:oleObj>
              </mc:Choice>
              <mc:Fallback>
                <p:oleObj name="位图图像" r:id="rId3" imgW="3315163" imgH="2190476" progId="PBrush">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563" y="1341438"/>
                        <a:ext cx="3306762" cy="247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0345" name="Object 9"/>
          <p:cNvGraphicFramePr>
            <a:graphicFrameLocks noGrp="1" noChangeAspect="1"/>
          </p:cNvGraphicFramePr>
          <p:nvPr>
            <p:ph sz="quarter" idx="3"/>
          </p:nvPr>
        </p:nvGraphicFramePr>
        <p:xfrm>
          <a:off x="5435600" y="3938588"/>
          <a:ext cx="2665413" cy="2187575"/>
        </p:xfrm>
        <a:graphic>
          <a:graphicData uri="http://schemas.openxmlformats.org/presentationml/2006/ole">
            <mc:AlternateContent xmlns:mc="http://schemas.openxmlformats.org/markup-compatibility/2006">
              <mc:Choice xmlns:v="urn:schemas-microsoft-com:vml" Requires="v">
                <p:oleObj spid="_x0000_s270371" name="位图图像" r:id="rId5" imgW="2619048" imgH="2591162" progId="PBrush">
                  <p:embed/>
                </p:oleObj>
              </mc:Choice>
              <mc:Fallback>
                <p:oleObj name="位图图像" r:id="rId5" imgW="2619048" imgH="2591162" progId="PBrush">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3938588"/>
                        <a:ext cx="2665413" cy="218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7" name="Rectangle 2"/>
          <p:cNvSpPr>
            <a:spLocks noGrp="1"/>
          </p:cNvSpPr>
          <p:nvPr>
            <p:ph type="body" idx="1"/>
          </p:nvPr>
        </p:nvSpPr>
        <p:spPr>
          <a:xfrm>
            <a:off x="323850" y="1628775"/>
            <a:ext cx="8540750" cy="4608513"/>
          </a:xfrm>
        </p:spPr>
        <p:txBody>
          <a:bodyPr/>
          <a:lstStyle/>
          <a:p>
            <a:r>
              <a:rPr lang="zh-CN" altLang="en-US" b="1"/>
              <a:t>复数形式： </a:t>
            </a:r>
          </a:p>
          <a:p>
            <a:endParaRPr lang="zh-CN" altLang="en-US" b="1"/>
          </a:p>
          <a:p>
            <a:r>
              <a:rPr lang="zh-CN" altLang="en-US" b="1"/>
              <a:t>复平面图 </a:t>
            </a:r>
          </a:p>
          <a:p>
            <a:r>
              <a:rPr lang="zh-CN" altLang="en-US" b="1"/>
              <a:t>三角函数形式 </a:t>
            </a:r>
          </a:p>
          <a:p>
            <a:endParaRPr lang="zh-CN" altLang="en-US" b="1"/>
          </a:p>
          <a:p>
            <a:r>
              <a:rPr lang="zh-CN" altLang="en-US" b="1"/>
              <a:t>指数形式： </a:t>
            </a:r>
          </a:p>
          <a:p>
            <a:endParaRPr lang="zh-CN" altLang="en-US" b="1"/>
          </a:p>
        </p:txBody>
      </p:sp>
      <p:sp>
        <p:nvSpPr>
          <p:cNvPr id="27668" name="Rectangle 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sp>
        <p:nvSpPr>
          <p:cNvPr id="27669" name="Rectangle 4"/>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
        <p:nvSpPr>
          <p:cNvPr id="27670"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pSp>
        <p:nvGrpSpPr>
          <p:cNvPr id="27671" name="Group 6"/>
          <p:cNvGrpSpPr>
            <a:grpSpLocks/>
          </p:cNvGrpSpPr>
          <p:nvPr/>
        </p:nvGrpSpPr>
        <p:grpSpPr bwMode="auto">
          <a:xfrm>
            <a:off x="1331913" y="2060575"/>
            <a:ext cx="4103687" cy="3811588"/>
            <a:chOff x="1111" y="1706"/>
            <a:chExt cx="2585" cy="2401"/>
          </a:xfrm>
        </p:grpSpPr>
        <p:graphicFrame>
          <p:nvGraphicFramePr>
            <p:cNvPr id="27664" name="Object 16"/>
            <p:cNvGraphicFramePr>
              <a:graphicFrameLocks noChangeAspect="1"/>
            </p:cNvGraphicFramePr>
            <p:nvPr/>
          </p:nvGraphicFramePr>
          <p:xfrm>
            <a:off x="1111" y="1706"/>
            <a:ext cx="1361" cy="371"/>
          </p:xfrm>
          <a:graphic>
            <a:graphicData uri="http://schemas.openxmlformats.org/presentationml/2006/ole">
              <mc:AlternateContent xmlns:mc="http://schemas.openxmlformats.org/markup-compatibility/2006">
                <mc:Choice xmlns:v="urn:schemas-microsoft-com:vml" Requires="v">
                  <p:oleObj spid="_x0000_s27703" r:id="rId3" imgW="736600" imgH="203200" progId="Equation.DSMT4">
                    <p:embed/>
                  </p:oleObj>
                </mc:Choice>
                <mc:Fallback>
                  <p:oleObj r:id="rId3" imgW="736600" imgH="2032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1706"/>
                          <a:ext cx="1361"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5" name="Object 17"/>
            <p:cNvGraphicFramePr>
              <a:graphicFrameLocks noChangeAspect="1"/>
            </p:cNvGraphicFramePr>
            <p:nvPr/>
          </p:nvGraphicFramePr>
          <p:xfrm>
            <a:off x="1111" y="2886"/>
            <a:ext cx="2585" cy="450"/>
          </p:xfrm>
          <a:graphic>
            <a:graphicData uri="http://schemas.openxmlformats.org/presentationml/2006/ole">
              <mc:AlternateContent xmlns:mc="http://schemas.openxmlformats.org/markup-compatibility/2006">
                <mc:Choice xmlns:v="urn:schemas-microsoft-com:vml" Requires="v">
                  <p:oleObj spid="_x0000_s27704" r:id="rId5" imgW="1473200" imgH="254000" progId="Equation.DSMT4">
                    <p:embed/>
                  </p:oleObj>
                </mc:Choice>
                <mc:Fallback>
                  <p:oleObj r:id="rId5" imgW="1473200" imgH="2540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2886"/>
                          <a:ext cx="2585"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6" name="Object 18"/>
            <p:cNvGraphicFramePr>
              <a:graphicFrameLocks noChangeAspect="1"/>
            </p:cNvGraphicFramePr>
            <p:nvPr/>
          </p:nvGraphicFramePr>
          <p:xfrm>
            <a:off x="1111" y="3657"/>
            <a:ext cx="1134" cy="450"/>
          </p:xfrm>
          <a:graphic>
            <a:graphicData uri="http://schemas.openxmlformats.org/presentationml/2006/ole">
              <mc:AlternateContent xmlns:mc="http://schemas.openxmlformats.org/markup-compatibility/2006">
                <mc:Choice xmlns:v="urn:schemas-microsoft-com:vml" Requires="v">
                  <p:oleObj spid="_x0000_s27705" r:id="rId7" imgW="647419" imgH="253890" progId="Equation.DSMT4">
                    <p:embed/>
                  </p:oleObj>
                </mc:Choice>
                <mc:Fallback>
                  <p:oleObj r:id="rId7" imgW="647419" imgH="253890" progId="Equation.DSMT4">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 y="3657"/>
                          <a:ext cx="1134"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7672" name="Picture 10"/>
          <p:cNvPicPr>
            <a:picLocks noChangeAspect="1" noChangeArrowheads="1"/>
          </p:cNvPicPr>
          <p:nvPr/>
        </p:nvPicPr>
        <p:blipFill>
          <a:blip r:embed="rId9"/>
          <a:srcRect/>
          <a:stretch>
            <a:fillRect/>
          </a:stretch>
        </p:blipFill>
        <p:spPr bwMode="auto">
          <a:xfrm>
            <a:off x="5076825" y="2349500"/>
            <a:ext cx="4067175" cy="3314700"/>
          </a:xfrm>
          <a:prstGeom prst="rect">
            <a:avLst/>
          </a:prstGeom>
          <a:noFill/>
          <a:ln w="9525">
            <a:noFill/>
            <a:miter lim="800000"/>
            <a:headEnd/>
            <a:tailEnd/>
          </a:ln>
        </p:spPr>
      </p:pic>
      <p:sp>
        <p:nvSpPr>
          <p:cNvPr id="27673" name="Rectangle 11"/>
          <p:cNvSpPr>
            <a:spLocks noChangeArrowheads="1"/>
          </p:cNvSpPr>
          <p:nvPr/>
        </p:nvSpPr>
        <p:spPr bwMode="auto">
          <a:xfrm>
            <a:off x="2268538" y="115888"/>
            <a:ext cx="4608512" cy="701675"/>
          </a:xfrm>
          <a:prstGeom prst="rect">
            <a:avLst/>
          </a:prstGeom>
          <a:noFill/>
          <a:ln w="9525">
            <a:noFill/>
            <a:miter lim="800000"/>
            <a:headEnd/>
            <a:tailEnd/>
          </a:ln>
        </p:spPr>
        <p:txBody>
          <a:bodyPr>
            <a:spAutoFit/>
          </a:bodyPr>
          <a:lstStyle/>
          <a:p>
            <a:pPr algn="ctr"/>
            <a:r>
              <a:rPr lang="zh-CN" altLang="en-US" sz="4000" b="1">
                <a:solidFill>
                  <a:srgbClr val="F7FC28"/>
                </a:solidFill>
              </a:rPr>
              <a:t>阻抗的表示方法 </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2"/>
          <p:cNvSpPr>
            <a:spLocks noGrp="1"/>
          </p:cNvSpPr>
          <p:nvPr>
            <p:ph type="title"/>
          </p:nvPr>
        </p:nvSpPr>
        <p:spPr>
          <a:xfrm>
            <a:off x="468313" y="0"/>
            <a:ext cx="8229600" cy="981075"/>
          </a:xfrm>
        </p:spPr>
        <p:txBody>
          <a:bodyPr/>
          <a:lstStyle/>
          <a:p>
            <a:r>
              <a:rPr lang="zh-CN" altLang="en-US" sz="3600" b="1">
                <a:solidFill>
                  <a:srgbClr val="F7FC28"/>
                </a:solidFill>
                <a:latin typeface="宋体" charset="-122"/>
              </a:rPr>
              <a:t>依据已知等效电路模型的数据处理方法</a:t>
            </a:r>
          </a:p>
        </p:txBody>
      </p:sp>
      <p:sp>
        <p:nvSpPr>
          <p:cNvPr id="271362" name="Rectangle 3"/>
          <p:cNvSpPr>
            <a:spLocks noGrp="1"/>
          </p:cNvSpPr>
          <p:nvPr>
            <p:ph type="body" idx="1"/>
          </p:nvPr>
        </p:nvSpPr>
        <p:spPr>
          <a:xfrm>
            <a:off x="457200" y="1196975"/>
            <a:ext cx="8229600" cy="4929188"/>
          </a:xfrm>
        </p:spPr>
        <p:txBody>
          <a:bodyPr/>
          <a:lstStyle/>
          <a:p>
            <a:r>
              <a:rPr lang="zh-CN" altLang="en-US" sz="2800" b="1">
                <a:latin typeface="宋体" charset="-122"/>
              </a:rPr>
              <a:t>例如根据不同涂层体系的阻抗谱特性以及涂层的结构、性能，提出了七种不同的等效电路作为其物理模型，并依照上述的思路编制了阻抗数据处理软件</a:t>
            </a:r>
            <a:r>
              <a:rPr lang="en-US" altLang="zh-CN" sz="2800" b="1"/>
              <a:t>Coat1</a:t>
            </a:r>
            <a:r>
              <a:rPr lang="zh-CN" altLang="en-US" sz="2800" b="1">
                <a:latin typeface="宋体" charset="-122"/>
              </a:rPr>
              <a:t>。</a:t>
            </a:r>
            <a:endParaRPr lang="zh-CN" altLang="en-US" sz="2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3" name="Rectangle 2"/>
          <p:cNvSpPr>
            <a:spLocks noGrp="1"/>
          </p:cNvSpPr>
          <p:nvPr>
            <p:ph type="title"/>
          </p:nvPr>
        </p:nvSpPr>
        <p:spPr>
          <a:xfrm>
            <a:off x="-252413" y="0"/>
            <a:ext cx="9396413" cy="1052513"/>
          </a:xfrm>
        </p:spPr>
        <p:txBody>
          <a:bodyPr/>
          <a:lstStyle/>
          <a:p>
            <a:r>
              <a:rPr lang="zh-CN" altLang="en-US" sz="3200" b="1">
                <a:solidFill>
                  <a:srgbClr val="F7FC28"/>
                </a:solidFill>
                <a:latin typeface="宋体" charset="-122"/>
              </a:rPr>
              <a:t>有两个容抗弧的阻抗谱的两种不同的等效电路模型</a:t>
            </a:r>
          </a:p>
        </p:txBody>
      </p:sp>
      <p:sp>
        <p:nvSpPr>
          <p:cNvPr id="275464" name="Rectangle 4"/>
          <p:cNvSpPr>
            <a:spLocks noGrp="1"/>
          </p:cNvSpPr>
          <p:nvPr>
            <p:ph type="body" sz="half" idx="1"/>
          </p:nvPr>
        </p:nvSpPr>
        <p:spPr/>
        <p:txBody>
          <a:bodyPr/>
          <a:lstStyle/>
          <a:p>
            <a:pPr>
              <a:buFont typeface="Arial" charset="0"/>
              <a:buNone/>
            </a:pPr>
            <a:r>
              <a:rPr lang="en-US" altLang="zh-CN" sz="2800" b="1"/>
              <a:t>R(Q</a:t>
            </a:r>
            <a:r>
              <a:rPr lang="en-US" altLang="zh-CN" sz="2800" b="1" baseline="-25000"/>
              <a:t>1</a:t>
            </a:r>
            <a:r>
              <a:rPr lang="en-US" altLang="zh-CN" sz="2800" b="1"/>
              <a:t>R</a:t>
            </a:r>
            <a:r>
              <a:rPr lang="en-US" altLang="zh-CN" sz="2800" b="1" baseline="-25000"/>
              <a:t>1</a:t>
            </a:r>
            <a:r>
              <a:rPr lang="en-US" altLang="zh-CN" sz="2800" b="1"/>
              <a:t>)(Q</a:t>
            </a:r>
            <a:r>
              <a:rPr lang="en-US" altLang="zh-CN" sz="2800" b="1" baseline="-25000"/>
              <a:t>2</a:t>
            </a:r>
            <a:r>
              <a:rPr lang="en-US" altLang="zh-CN" sz="2800" b="1"/>
              <a:t>R</a:t>
            </a:r>
            <a:r>
              <a:rPr lang="en-US" altLang="zh-CN" sz="2800" b="1" baseline="-25000"/>
              <a:t>2</a:t>
            </a:r>
            <a:r>
              <a:rPr lang="en-US" altLang="zh-CN" sz="2800" b="1"/>
              <a:t>)</a:t>
            </a:r>
          </a:p>
          <a:p>
            <a:pPr>
              <a:buFont typeface="Arial" charset="0"/>
              <a:buNone/>
            </a:pPr>
            <a:endParaRPr lang="en-US" altLang="zh-CN" sz="2800" b="1"/>
          </a:p>
          <a:p>
            <a:pPr>
              <a:buFont typeface="Arial" charset="0"/>
              <a:buNone/>
            </a:pPr>
            <a:endParaRPr lang="en-US" altLang="zh-CN" sz="2800" b="1"/>
          </a:p>
          <a:p>
            <a:pPr>
              <a:buFont typeface="Arial" charset="0"/>
              <a:buNone/>
            </a:pPr>
            <a:r>
              <a:rPr lang="en-US" altLang="zh-CN" sz="2800" b="1"/>
              <a:t>R(Q</a:t>
            </a:r>
            <a:r>
              <a:rPr lang="en-US" altLang="zh-CN" sz="2800" b="1" baseline="-25000"/>
              <a:t>1</a:t>
            </a:r>
            <a:r>
              <a:rPr lang="en-US" altLang="zh-CN" sz="2800" b="1"/>
              <a:t>(R</a:t>
            </a:r>
            <a:r>
              <a:rPr lang="en-US" altLang="zh-CN" sz="2800" b="1" baseline="-25000"/>
              <a:t>1</a:t>
            </a:r>
            <a:r>
              <a:rPr lang="en-US" altLang="zh-CN" sz="2800" b="1"/>
              <a:t>(Q</a:t>
            </a:r>
            <a:r>
              <a:rPr lang="en-US" altLang="zh-CN" sz="2800" b="1" baseline="-25000"/>
              <a:t>2</a:t>
            </a:r>
            <a:r>
              <a:rPr lang="en-US" altLang="zh-CN" sz="2800" b="1"/>
              <a:t>R</a:t>
            </a:r>
            <a:r>
              <a:rPr lang="en-US" altLang="zh-CN" sz="2800" b="1" baseline="-25000"/>
              <a:t>2</a:t>
            </a:r>
            <a:r>
              <a:rPr lang="en-US" altLang="zh-CN" sz="2800" b="1"/>
              <a:t>)))</a:t>
            </a:r>
          </a:p>
          <a:p>
            <a:pPr>
              <a:buFont typeface="Arial" charset="0"/>
              <a:buNone/>
            </a:pPr>
            <a:endParaRPr lang="zh-CN" altLang="en-US" sz="2800" b="1"/>
          </a:p>
          <a:p>
            <a:endParaRPr lang="zh-CN" altLang="en-US" sz="2800"/>
          </a:p>
        </p:txBody>
      </p:sp>
      <p:graphicFrame>
        <p:nvGraphicFramePr>
          <p:cNvPr id="275462" name="Object 6"/>
          <p:cNvGraphicFramePr>
            <a:graphicFrameLocks noGrp="1" noChangeAspect="1"/>
          </p:cNvGraphicFramePr>
          <p:nvPr>
            <p:ph sz="half" idx="2"/>
          </p:nvPr>
        </p:nvGraphicFramePr>
        <p:xfrm>
          <a:off x="3924300" y="1268413"/>
          <a:ext cx="4038600" cy="1827212"/>
        </p:xfrm>
        <a:graphic>
          <a:graphicData uri="http://schemas.openxmlformats.org/presentationml/2006/ole">
            <mc:AlternateContent xmlns:mc="http://schemas.openxmlformats.org/markup-compatibility/2006">
              <mc:Choice xmlns:v="urn:schemas-microsoft-com:vml" Requires="v">
                <p:oleObj spid="_x0000_s275475" name="位图图像" r:id="rId3" imgW="4401164" imgH="1991003" progId="PBrush">
                  <p:embed/>
                </p:oleObj>
              </mc:Choice>
              <mc:Fallback>
                <p:oleObj name="位图图像" r:id="rId3" imgW="4401164" imgH="1991003"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268413"/>
                        <a:ext cx="4038600" cy="182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75465" name="Picture 8"/>
          <p:cNvPicPr>
            <a:picLocks noChangeAspect="1" noChangeArrowheads="1"/>
          </p:cNvPicPr>
          <p:nvPr/>
        </p:nvPicPr>
        <p:blipFill>
          <a:blip r:embed="rId5"/>
          <a:srcRect/>
          <a:stretch>
            <a:fillRect/>
          </a:stretch>
        </p:blipFill>
        <p:spPr bwMode="auto">
          <a:xfrm>
            <a:off x="3924300" y="3573463"/>
            <a:ext cx="3810000" cy="914400"/>
          </a:xfrm>
          <a:prstGeom prst="rect">
            <a:avLst/>
          </a:prstGeom>
          <a:noFill/>
          <a:ln w="9525">
            <a:noFill/>
            <a:miter lim="800000"/>
            <a:headEnd/>
            <a:tailEnd/>
          </a:ln>
        </p:spPr>
      </p:pic>
      <p:pic>
        <p:nvPicPr>
          <p:cNvPr id="275466" name="Picture 9"/>
          <p:cNvPicPr>
            <a:picLocks noChangeAspect="1" noChangeArrowheads="1"/>
          </p:cNvPicPr>
          <p:nvPr/>
        </p:nvPicPr>
        <p:blipFill>
          <a:blip r:embed="rId6"/>
          <a:srcRect/>
          <a:stretch>
            <a:fillRect/>
          </a:stretch>
        </p:blipFill>
        <p:spPr bwMode="auto">
          <a:xfrm>
            <a:off x="3995738" y="5084763"/>
            <a:ext cx="4648200" cy="125412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3"/>
          <p:cNvSpPr>
            <a:spLocks noGrp="1"/>
          </p:cNvSpPr>
          <p:nvPr>
            <p:ph type="body" idx="1"/>
          </p:nvPr>
        </p:nvSpPr>
        <p:spPr>
          <a:xfrm>
            <a:off x="468313" y="1125538"/>
            <a:ext cx="8229600" cy="5029200"/>
          </a:xfrm>
        </p:spPr>
        <p:txBody>
          <a:bodyPr/>
          <a:lstStyle/>
          <a:p>
            <a:pPr>
              <a:lnSpc>
                <a:spcPct val="150000"/>
              </a:lnSpc>
            </a:pPr>
            <a:r>
              <a:rPr lang="zh-CN" altLang="en-US" sz="2400" b="1"/>
              <a:t>传统的</a:t>
            </a:r>
            <a:r>
              <a:rPr lang="en-US" altLang="zh-CN" sz="2400" b="1"/>
              <a:t>EIS</a:t>
            </a:r>
            <a:r>
              <a:rPr lang="zh-CN" altLang="en-US" sz="2400" b="1"/>
              <a:t>研究是在研究可逆的电极反应过程的基础上发展起来的，用线性元件作为</a:t>
            </a:r>
            <a:r>
              <a:rPr lang="zh-CN" altLang="en-US" sz="2400" b="1" u="sng"/>
              <a:t>等效元件</a:t>
            </a:r>
            <a:r>
              <a:rPr lang="zh-CN" altLang="en-US" sz="2400" b="1"/>
              <a:t>，构成能给出与所测到的</a:t>
            </a:r>
            <a:r>
              <a:rPr lang="en-US" altLang="zh-CN" sz="2400" b="1"/>
              <a:t>EIS</a:t>
            </a:r>
            <a:r>
              <a:rPr lang="zh-CN" altLang="en-US" sz="2400" b="1"/>
              <a:t>一样谱图的</a:t>
            </a:r>
            <a:r>
              <a:rPr lang="zh-CN" altLang="en-US" sz="2400" b="1" u="sng"/>
              <a:t>等效电路</a:t>
            </a:r>
            <a:r>
              <a:rPr lang="zh-CN" altLang="en-US" sz="2400" b="1"/>
              <a:t>，主要是用等效电容表示双电层电容，用等效电阻表示法拉第阻抗。一般只有一个弛豫过程。分析阻抗谱图的方法完全照搬电学中的方法，所以长期以来称</a:t>
            </a:r>
            <a:r>
              <a:rPr lang="en-US" altLang="zh-CN" sz="2400" b="1"/>
              <a:t>EIS</a:t>
            </a:r>
            <a:r>
              <a:rPr lang="zh-CN" altLang="en-US" sz="2400" b="1"/>
              <a:t>研究方法为交流（</a:t>
            </a:r>
            <a:r>
              <a:rPr lang="en-US" altLang="zh-CN" sz="2400" b="1"/>
              <a:t>AC</a:t>
            </a:r>
            <a:r>
              <a:rPr lang="zh-CN" altLang="en-US" sz="2400" b="1"/>
              <a:t>）阻抗谱研究方法。由于可逆的电化学反应过程在扰动消失后就恢复到热力学平衡的状态，不存在稳定性条件问题，所以在传统的</a:t>
            </a:r>
            <a:r>
              <a:rPr lang="en-US" altLang="zh-CN" sz="2400" b="1"/>
              <a:t>EIS</a:t>
            </a:r>
            <a:r>
              <a:rPr lang="zh-CN" altLang="en-US" sz="2400" b="1"/>
              <a:t>研究中从未考虑过</a:t>
            </a:r>
            <a:r>
              <a:rPr lang="en-US" altLang="zh-CN" sz="2400" b="1"/>
              <a:t>EIS</a:t>
            </a:r>
            <a:r>
              <a:rPr lang="zh-CN" altLang="en-US" sz="2400" b="1"/>
              <a:t>的稳定性条件问题。</a:t>
            </a:r>
          </a:p>
          <a:p>
            <a:pPr>
              <a:lnSpc>
                <a:spcPct val="80000"/>
              </a:lnSpc>
            </a:pPr>
            <a:endParaRPr lang="zh-CN" altLang="en-US" sz="2400"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3"/>
          <p:cNvSpPr>
            <a:spLocks noGrp="1"/>
          </p:cNvSpPr>
          <p:nvPr>
            <p:ph type="body" idx="1"/>
          </p:nvPr>
        </p:nvSpPr>
        <p:spPr/>
        <p:txBody>
          <a:bodyPr/>
          <a:lstStyle/>
          <a:p>
            <a:pPr>
              <a:buFont typeface="Arial" charset="0"/>
              <a:buNone/>
            </a:pPr>
            <a:r>
              <a:rPr lang="zh-CN" altLang="en-US" sz="2800" b="1" u="sng"/>
              <a:t>传统方法应用于不可逆电极反应过程所遇到的困难</a:t>
            </a:r>
          </a:p>
          <a:p>
            <a:pPr>
              <a:lnSpc>
                <a:spcPct val="110000"/>
              </a:lnSpc>
            </a:pPr>
            <a:r>
              <a:rPr lang="zh-CN" altLang="en-US" sz="2800" b="1"/>
              <a:t>同一电极反应在不同条件下的</a:t>
            </a:r>
            <a:r>
              <a:rPr lang="en-US" altLang="zh-CN" sz="2800" b="1"/>
              <a:t>EIS</a:t>
            </a:r>
            <a:r>
              <a:rPr lang="zh-CN" altLang="en-US" sz="2800" b="1"/>
              <a:t>可以对应于不同的等效电路。</a:t>
            </a:r>
          </a:p>
          <a:p>
            <a:pPr>
              <a:lnSpc>
                <a:spcPct val="110000"/>
              </a:lnSpc>
            </a:pPr>
            <a:r>
              <a:rPr lang="zh-CN" altLang="en-US" sz="2800" b="1"/>
              <a:t>在不可逆电极反应情况下弛豫过程的时间常数往往不止</a:t>
            </a:r>
            <a:r>
              <a:rPr lang="en-US" altLang="zh-CN" sz="2800" b="1"/>
              <a:t>1</a:t>
            </a:r>
            <a:r>
              <a:rPr lang="zh-CN" altLang="en-US" sz="2800" b="1"/>
              <a:t>个，可以有</a:t>
            </a:r>
            <a:r>
              <a:rPr lang="en-US" altLang="zh-CN" sz="2800" b="1"/>
              <a:t>2</a:t>
            </a:r>
            <a:r>
              <a:rPr lang="zh-CN" altLang="en-US" sz="2800" b="1"/>
              <a:t>或</a:t>
            </a:r>
            <a:r>
              <a:rPr lang="en-US" altLang="zh-CN" sz="2800" b="1"/>
              <a:t>3</a:t>
            </a:r>
            <a:r>
              <a:rPr lang="zh-CN" altLang="en-US" sz="2800" b="1"/>
              <a:t>个。</a:t>
            </a:r>
          </a:p>
          <a:p>
            <a:pPr>
              <a:lnSpc>
                <a:spcPct val="110000"/>
              </a:lnSpc>
            </a:pPr>
            <a:r>
              <a:rPr lang="zh-CN" altLang="en-US" sz="2800" b="1"/>
              <a:t>有时等效电路中有等效电感。无法解释等效电感的物理意义。</a:t>
            </a:r>
          </a:p>
          <a:p>
            <a:pPr>
              <a:lnSpc>
                <a:spcPct val="110000"/>
              </a:lnSpc>
            </a:pPr>
            <a:endParaRPr lang="zh-CN" altLang="en-US"/>
          </a:p>
          <a:p>
            <a:endParaRPr lang="zh-CN" altLang="en-US" sz="2800" b="1" u="sng"/>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2"/>
          <p:cNvSpPr>
            <a:spLocks noGrp="1"/>
          </p:cNvSpPr>
          <p:nvPr>
            <p:ph type="title"/>
          </p:nvPr>
        </p:nvSpPr>
        <p:spPr>
          <a:xfrm>
            <a:off x="457200" y="115888"/>
            <a:ext cx="8229600" cy="865187"/>
          </a:xfrm>
        </p:spPr>
        <p:txBody>
          <a:bodyPr/>
          <a:lstStyle/>
          <a:p>
            <a:r>
              <a:rPr lang="zh-CN" altLang="en-US" sz="3200" b="1">
                <a:solidFill>
                  <a:srgbClr val="F7FC28"/>
                </a:solidFill>
              </a:rPr>
              <a:t>不可逆电极过程中出现感抗条件的物理意义</a:t>
            </a:r>
          </a:p>
        </p:txBody>
      </p:sp>
      <p:sp>
        <p:nvSpPr>
          <p:cNvPr id="278530" name="Rectangle 3"/>
          <p:cNvSpPr>
            <a:spLocks noGrp="1"/>
          </p:cNvSpPr>
          <p:nvPr>
            <p:ph type="body" idx="1"/>
          </p:nvPr>
        </p:nvSpPr>
        <p:spPr/>
        <p:txBody>
          <a:bodyPr/>
          <a:lstStyle/>
          <a:p>
            <a:pPr>
              <a:lnSpc>
                <a:spcPct val="90000"/>
              </a:lnSpc>
            </a:pPr>
            <a:r>
              <a:rPr lang="zh-CN" altLang="en-US" sz="2800" b="1" dirty="0"/>
              <a:t>曹楚南院士首次从理论上明确了</a:t>
            </a:r>
            <a:r>
              <a:rPr lang="en-US" altLang="zh-CN" sz="2800" b="1" dirty="0"/>
              <a:t>EIS</a:t>
            </a:r>
            <a:r>
              <a:rPr lang="zh-CN" altLang="en-US" sz="2800" b="1" dirty="0"/>
              <a:t>中出现感抗的条件：</a:t>
            </a:r>
            <a:endParaRPr lang="en-US" altLang="zh-CN" sz="2800" b="1" dirty="0"/>
          </a:p>
          <a:p>
            <a:pPr>
              <a:lnSpc>
                <a:spcPct val="90000"/>
              </a:lnSpc>
            </a:pPr>
            <a:r>
              <a:rPr lang="en-US" altLang="zh-CN" sz="2800" b="1" dirty="0"/>
              <a:t>1.</a:t>
            </a:r>
            <a:r>
              <a:rPr lang="zh-CN" altLang="en-US" sz="2800" b="1" dirty="0"/>
              <a:t>反映电位的改变通过引起电双层中电场强度的改变而使</a:t>
            </a:r>
            <a:r>
              <a:rPr lang="en-GB" altLang="zh-CN" sz="2800" b="1" i="1" dirty="0"/>
              <a:t>I</a:t>
            </a:r>
            <a:r>
              <a:rPr lang="en-GB" altLang="zh-CN" sz="2800" b="1" i="1" baseline="-25000" dirty="0"/>
              <a:t>F </a:t>
            </a:r>
            <a:r>
              <a:rPr lang="zh-CN" altLang="en-US" sz="2800" b="1" dirty="0"/>
              <a:t>改变，</a:t>
            </a:r>
            <a:endParaRPr lang="en-US" altLang="zh-CN" sz="2800" b="1" dirty="0"/>
          </a:p>
          <a:p>
            <a:pPr>
              <a:lnSpc>
                <a:spcPct val="90000"/>
              </a:lnSpc>
            </a:pPr>
            <a:r>
              <a:rPr lang="en-US" altLang="zh-CN" sz="2800" b="1" dirty="0"/>
              <a:t>2.</a:t>
            </a:r>
            <a:r>
              <a:rPr lang="zh-CN" altLang="en-US" sz="2800" b="1" dirty="0"/>
              <a:t>反映电位的改变通过它对表面状态变量</a:t>
            </a:r>
            <a:r>
              <a:rPr lang="en-US" altLang="zh-CN" sz="2800" b="1" i="1" dirty="0"/>
              <a:t>X </a:t>
            </a:r>
            <a:r>
              <a:rPr lang="zh-CN" altLang="en-US" sz="2800" b="1" dirty="0"/>
              <a:t>的影响而使</a:t>
            </a:r>
            <a:r>
              <a:rPr lang="zh-CN" altLang="en-GB" sz="2800" b="1" dirty="0"/>
              <a:t> </a:t>
            </a:r>
            <a:r>
              <a:rPr lang="en-GB" altLang="zh-CN" sz="2800" b="1" i="1" dirty="0"/>
              <a:t>I</a:t>
            </a:r>
            <a:r>
              <a:rPr lang="en-GB" altLang="zh-CN" sz="2800" b="1" i="1" baseline="-25000" dirty="0"/>
              <a:t>F </a:t>
            </a:r>
            <a:r>
              <a:rPr lang="zh-CN" altLang="en-US" sz="2800" b="1" dirty="0"/>
              <a:t>改变。这两项都为正值，那就表明电位的改变通过上述两种途径对</a:t>
            </a:r>
            <a:r>
              <a:rPr lang="zh-CN" altLang="en-GB" sz="2800" b="1" dirty="0"/>
              <a:t>法拉第</a:t>
            </a:r>
            <a:r>
              <a:rPr lang="zh-CN" altLang="en-US" sz="2800" b="1" dirty="0"/>
              <a:t>电流密度所起的作用的方向是一致的，这就会引起</a:t>
            </a:r>
            <a:r>
              <a:rPr lang="en-US" altLang="zh-CN" sz="2800" b="1" dirty="0"/>
              <a:t>EIS</a:t>
            </a:r>
            <a:r>
              <a:rPr lang="zh-CN" altLang="en-US" sz="2800" b="1" dirty="0"/>
              <a:t>中的感抗成分。</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2"/>
          <p:cNvSpPr>
            <a:spLocks noGrp="1"/>
          </p:cNvSpPr>
          <p:nvPr>
            <p:ph type="title"/>
          </p:nvPr>
        </p:nvSpPr>
        <p:spPr>
          <a:xfrm>
            <a:off x="468313" y="-171450"/>
            <a:ext cx="8229600" cy="1417638"/>
          </a:xfrm>
        </p:spPr>
        <p:txBody>
          <a:bodyPr/>
          <a:lstStyle/>
          <a:p>
            <a:r>
              <a:rPr lang="zh-CN" altLang="en-US" sz="4000">
                <a:solidFill>
                  <a:srgbClr val="F7FC28"/>
                </a:solidFill>
                <a:latin typeface="黑体" pitchFamily="49" charset="-122"/>
                <a:ea typeface="黑体" pitchFamily="49" charset="-122"/>
              </a:rPr>
              <a:t>含有吸附型阻抗体系</a:t>
            </a:r>
            <a:r>
              <a:rPr lang="zh-CN" altLang="en-US"/>
              <a:t> </a:t>
            </a:r>
          </a:p>
        </p:txBody>
      </p:sp>
      <p:sp>
        <p:nvSpPr>
          <p:cNvPr id="280578" name="Rectangle 3"/>
          <p:cNvSpPr>
            <a:spLocks noGrp="1"/>
          </p:cNvSpPr>
          <p:nvPr>
            <p:ph type="body" idx="1"/>
          </p:nvPr>
        </p:nvSpPr>
        <p:spPr>
          <a:xfrm>
            <a:off x="395288" y="1557338"/>
            <a:ext cx="8229600" cy="4525962"/>
          </a:xfrm>
        </p:spPr>
        <p:txBody>
          <a:bodyPr/>
          <a:lstStyle/>
          <a:p>
            <a:r>
              <a:rPr lang="zh-CN" altLang="en-US"/>
              <a:t>容抗</a:t>
            </a:r>
            <a:r>
              <a:rPr lang="en-US" altLang="zh-CN"/>
              <a:t>-</a:t>
            </a:r>
            <a:r>
              <a:rPr lang="zh-CN" altLang="en-US"/>
              <a:t>容抗型吸附阻抗 </a:t>
            </a:r>
          </a:p>
        </p:txBody>
      </p:sp>
      <p:grpSp>
        <p:nvGrpSpPr>
          <p:cNvPr id="280579" name="Group 4"/>
          <p:cNvGrpSpPr>
            <a:grpSpLocks/>
          </p:cNvGrpSpPr>
          <p:nvPr/>
        </p:nvGrpSpPr>
        <p:grpSpPr bwMode="auto">
          <a:xfrm>
            <a:off x="1258888" y="2205038"/>
            <a:ext cx="7129462" cy="4357687"/>
            <a:chOff x="793" y="1389"/>
            <a:chExt cx="4491" cy="2745"/>
          </a:xfrm>
        </p:grpSpPr>
        <p:pic>
          <p:nvPicPr>
            <p:cNvPr id="280580" name="Picture 5"/>
            <p:cNvPicPr>
              <a:picLocks noChangeAspect="1" noChangeArrowheads="1"/>
            </p:cNvPicPr>
            <p:nvPr/>
          </p:nvPicPr>
          <p:blipFill>
            <a:blip r:embed="rId2"/>
            <a:srcRect/>
            <a:stretch>
              <a:fillRect/>
            </a:stretch>
          </p:blipFill>
          <p:spPr bwMode="auto">
            <a:xfrm>
              <a:off x="1429" y="1389"/>
              <a:ext cx="3265" cy="977"/>
            </a:xfrm>
            <a:prstGeom prst="rect">
              <a:avLst/>
            </a:prstGeom>
            <a:noFill/>
            <a:ln w="9525">
              <a:noFill/>
              <a:miter lim="800000"/>
              <a:headEnd/>
              <a:tailEnd/>
            </a:ln>
          </p:spPr>
        </p:pic>
        <p:pic>
          <p:nvPicPr>
            <p:cNvPr id="280581" name="Picture 6"/>
            <p:cNvPicPr>
              <a:picLocks noChangeAspect="1" noChangeArrowheads="1"/>
            </p:cNvPicPr>
            <p:nvPr/>
          </p:nvPicPr>
          <p:blipFill>
            <a:blip r:embed="rId3"/>
            <a:srcRect/>
            <a:stretch>
              <a:fillRect/>
            </a:stretch>
          </p:blipFill>
          <p:spPr bwMode="auto">
            <a:xfrm>
              <a:off x="793" y="2296"/>
              <a:ext cx="4491" cy="1838"/>
            </a:xfrm>
            <a:prstGeom prst="rect">
              <a:avLst/>
            </a:prstGeom>
            <a:noFill/>
            <a:ln w="9525">
              <a:noFill/>
              <a:miter lim="800000"/>
              <a:headEnd/>
              <a:tailEnd/>
            </a:ln>
          </p:spPr>
        </p:pic>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2"/>
          <p:cNvSpPr>
            <a:spLocks noGrp="1"/>
          </p:cNvSpPr>
          <p:nvPr>
            <p:ph type="title"/>
          </p:nvPr>
        </p:nvSpPr>
        <p:spPr>
          <a:xfrm>
            <a:off x="457200" y="1052513"/>
            <a:ext cx="8229600" cy="504825"/>
          </a:xfrm>
        </p:spPr>
        <p:txBody>
          <a:bodyPr/>
          <a:lstStyle/>
          <a:p>
            <a:pPr algn="l"/>
            <a:r>
              <a:rPr lang="zh-CN" altLang="en-US"/>
              <a:t>特征</a:t>
            </a:r>
          </a:p>
        </p:txBody>
      </p:sp>
      <p:sp>
        <p:nvSpPr>
          <p:cNvPr id="281602" name="Rectangle 3"/>
          <p:cNvSpPr>
            <a:spLocks noGrp="1"/>
          </p:cNvSpPr>
          <p:nvPr>
            <p:ph type="body" idx="1"/>
          </p:nvPr>
        </p:nvSpPr>
        <p:spPr/>
        <p:txBody>
          <a:bodyPr/>
          <a:lstStyle/>
          <a:p>
            <a:pPr marL="609600" indent="-609600">
              <a:lnSpc>
                <a:spcPct val="90000"/>
              </a:lnSpc>
              <a:buFontTx/>
              <a:buAutoNum type="arabicPeriod"/>
            </a:pPr>
            <a:r>
              <a:rPr lang="en-US" altLang="zh-CN" sz="2800"/>
              <a:t>w→0</a:t>
            </a:r>
            <a:r>
              <a:rPr lang="zh-CN" altLang="en-US" sz="2800"/>
              <a:t>时电极反应阻抗为：</a:t>
            </a:r>
            <a:r>
              <a:rPr lang="en-US" altLang="zh-CN" sz="2800"/>
              <a:t>Rr+Rl+Rod</a:t>
            </a:r>
          </a:p>
          <a:p>
            <a:pPr marL="609600" indent="-609600">
              <a:lnSpc>
                <a:spcPct val="90000"/>
              </a:lnSpc>
              <a:buFontTx/>
              <a:buAutoNum type="arabicPeriod"/>
            </a:pPr>
            <a:r>
              <a:rPr lang="zh-CN" altLang="en-US" sz="2800"/>
              <a:t>法拉第阻抗</a:t>
            </a:r>
            <a:r>
              <a:rPr lang="en-US" altLang="zh-CN" sz="2800"/>
              <a:t>Zf</a:t>
            </a:r>
            <a:r>
              <a:rPr lang="zh-CN" altLang="en-US" sz="2800"/>
              <a:t>为</a:t>
            </a:r>
            <a:r>
              <a:rPr lang="en-US" altLang="zh-CN" sz="2800"/>
              <a:t>Cad</a:t>
            </a:r>
            <a:r>
              <a:rPr lang="zh-CN" altLang="en-US" sz="2800"/>
              <a:t>、</a:t>
            </a:r>
            <a:r>
              <a:rPr lang="en-US" altLang="zh-CN" sz="2800"/>
              <a:t>Rad</a:t>
            </a:r>
            <a:r>
              <a:rPr lang="zh-CN" altLang="en-US" sz="2800"/>
              <a:t>与</a:t>
            </a:r>
            <a:r>
              <a:rPr lang="en-US" altLang="zh-CN" sz="2800"/>
              <a:t>Rr</a:t>
            </a:r>
            <a:r>
              <a:rPr lang="zh-CN" altLang="en-US" sz="2800"/>
              <a:t>的并串连</a:t>
            </a:r>
          </a:p>
          <a:p>
            <a:pPr marL="609600" indent="-609600">
              <a:lnSpc>
                <a:spcPct val="90000"/>
              </a:lnSpc>
              <a:buFontTx/>
              <a:buAutoNum type="arabicPeriod"/>
            </a:pPr>
            <a:r>
              <a:rPr lang="en-US" altLang="zh-CN" sz="2800"/>
              <a:t>Rad&gt;0</a:t>
            </a:r>
            <a:r>
              <a:rPr lang="zh-CN" altLang="en-US" sz="2800"/>
              <a:t>或</a:t>
            </a:r>
            <a:r>
              <a:rPr lang="en-US" altLang="zh-CN" sz="2800"/>
              <a:t>Rad&lt;0</a:t>
            </a:r>
            <a:r>
              <a:rPr lang="zh-CN" altLang="en-US" sz="2800"/>
              <a:t>时，均在平面图上有两个容抗弧，二个极大值，对应两个</a:t>
            </a:r>
            <a:r>
              <a:rPr lang="en-US" altLang="zh-CN" sz="2800"/>
              <a:t>τ</a:t>
            </a:r>
            <a:r>
              <a:rPr lang="zh-CN" altLang="en-US" sz="2800"/>
              <a:t>值，一个代表电化学极化，另一个代表吸附引起的容抗。</a:t>
            </a:r>
          </a:p>
          <a:p>
            <a:pPr marL="609600" indent="-609600">
              <a:lnSpc>
                <a:spcPct val="90000"/>
              </a:lnSpc>
              <a:buFontTx/>
              <a:buAutoNum type="arabicPeriod"/>
            </a:pPr>
            <a:r>
              <a:rPr lang="en-US" altLang="zh-CN" sz="2800"/>
              <a:t>Rad=∞</a:t>
            </a:r>
            <a:r>
              <a:rPr lang="zh-CN" altLang="en-US" sz="2800"/>
              <a:t>时即无穷大的电阻即断路，此时为</a:t>
            </a:r>
            <a:r>
              <a:rPr lang="en-US" altLang="zh-CN" sz="2800"/>
              <a:t>Cad</a:t>
            </a:r>
            <a:r>
              <a:rPr lang="zh-CN" altLang="en-US" sz="2800"/>
              <a:t>与</a:t>
            </a:r>
            <a:r>
              <a:rPr lang="en-US" altLang="zh-CN" sz="2800"/>
              <a:t>Rr</a:t>
            </a:r>
            <a:r>
              <a:rPr lang="zh-CN" altLang="en-US" sz="2800"/>
              <a:t>串联，复数平面图上低频段为一垂线 </a:t>
            </a:r>
          </a:p>
          <a:p>
            <a:pPr marL="609600" indent="-609600">
              <a:lnSpc>
                <a:spcPct val="90000"/>
              </a:lnSpc>
            </a:pPr>
            <a:r>
              <a:rPr lang="en-US" altLang="zh-CN" sz="2800"/>
              <a:t>Rad&gt;0</a:t>
            </a:r>
            <a:r>
              <a:rPr lang="zh-CN" altLang="en-US" sz="2800"/>
              <a:t>时：极化电阻</a:t>
            </a:r>
            <a:r>
              <a:rPr lang="en-US" altLang="zh-CN" sz="2800"/>
              <a:t>Rp=Rr+ Rad&gt;Rr(</a:t>
            </a:r>
            <a:r>
              <a:rPr lang="zh-CN" altLang="en-US" sz="2800"/>
              <a:t>反应电阻</a:t>
            </a:r>
            <a:r>
              <a:rPr lang="en-US" altLang="zh-CN" sz="2800"/>
              <a:t>)</a:t>
            </a:r>
            <a:r>
              <a:rPr lang="zh-CN" altLang="en-US" sz="2800"/>
              <a:t>，</a:t>
            </a:r>
            <a:r>
              <a:rPr lang="en-US" altLang="zh-CN" sz="2800"/>
              <a:t>Rad&lt;0</a:t>
            </a:r>
            <a:r>
              <a:rPr lang="zh-CN" altLang="en-US" sz="2800"/>
              <a:t>时：</a:t>
            </a:r>
            <a:r>
              <a:rPr lang="en-US" altLang="zh-CN" sz="2800"/>
              <a:t>Rp&lt;0 </a:t>
            </a:r>
          </a:p>
        </p:txBody>
      </p:sp>
      <p:sp>
        <p:nvSpPr>
          <p:cNvPr id="281603" name="矩形 4"/>
          <p:cNvSpPr>
            <a:spLocks noChangeArrowheads="1"/>
          </p:cNvSpPr>
          <p:nvPr/>
        </p:nvSpPr>
        <p:spPr bwMode="auto">
          <a:xfrm>
            <a:off x="2195513" y="188913"/>
            <a:ext cx="5329237"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17" name="Rectangle 2"/>
          <p:cNvSpPr>
            <a:spLocks noGrp="1"/>
          </p:cNvSpPr>
          <p:nvPr>
            <p:ph type="body" sz="half" idx="1"/>
          </p:nvPr>
        </p:nvSpPr>
        <p:spPr>
          <a:xfrm>
            <a:off x="468313" y="1341438"/>
            <a:ext cx="4038600" cy="4021137"/>
          </a:xfrm>
        </p:spPr>
        <p:txBody>
          <a:bodyPr/>
          <a:lstStyle/>
          <a:p>
            <a:r>
              <a:rPr lang="zh-CN" altLang="en-US" sz="2800"/>
              <a:t>容抗</a:t>
            </a:r>
            <a:r>
              <a:rPr lang="en-US" altLang="zh-CN" sz="2800"/>
              <a:t>-</a:t>
            </a:r>
            <a:r>
              <a:rPr lang="zh-CN" altLang="en-US" sz="2800"/>
              <a:t>感抗型吸附阻抗 </a:t>
            </a:r>
          </a:p>
        </p:txBody>
      </p:sp>
      <p:grpSp>
        <p:nvGrpSpPr>
          <p:cNvPr id="55318" name="Group 3"/>
          <p:cNvGrpSpPr>
            <a:grpSpLocks/>
          </p:cNvGrpSpPr>
          <p:nvPr/>
        </p:nvGrpSpPr>
        <p:grpSpPr bwMode="auto">
          <a:xfrm>
            <a:off x="3995738" y="1989138"/>
            <a:ext cx="5364162" cy="4033837"/>
            <a:chOff x="2381" y="1344"/>
            <a:chExt cx="3379" cy="2541"/>
          </a:xfrm>
        </p:grpSpPr>
        <p:sp>
          <p:nvSpPr>
            <p:cNvPr id="55320" name="AutoShape 4"/>
            <p:cNvSpPr>
              <a:spLocks noChangeAspect="1" noChangeArrowheads="1"/>
            </p:cNvSpPr>
            <p:nvPr/>
          </p:nvSpPr>
          <p:spPr bwMode="auto">
            <a:xfrm>
              <a:off x="2381" y="1344"/>
              <a:ext cx="3379" cy="2541"/>
            </a:xfrm>
            <a:prstGeom prst="rect">
              <a:avLst/>
            </a:prstGeom>
            <a:noFill/>
            <a:ln w="9525">
              <a:noFill/>
              <a:miter lim="800000"/>
              <a:headEnd/>
              <a:tailEnd/>
            </a:ln>
          </p:spPr>
          <p:txBody>
            <a:bodyPr/>
            <a:lstStyle/>
            <a:p>
              <a:endParaRPr lang="zh-CN" altLang="en-US"/>
            </a:p>
          </p:txBody>
        </p:sp>
        <p:sp>
          <p:nvSpPr>
            <p:cNvPr id="55321" name="Line 5"/>
            <p:cNvSpPr>
              <a:spLocks noChangeShapeType="1"/>
            </p:cNvSpPr>
            <p:nvPr/>
          </p:nvSpPr>
          <p:spPr bwMode="auto">
            <a:xfrm>
              <a:off x="2747" y="3532"/>
              <a:ext cx="2746" cy="0"/>
            </a:xfrm>
            <a:prstGeom prst="line">
              <a:avLst/>
            </a:prstGeom>
            <a:noFill/>
            <a:ln w="9525">
              <a:solidFill>
                <a:srgbClr val="000000"/>
              </a:solidFill>
              <a:round/>
              <a:headEnd/>
              <a:tailEnd type="triangle" w="med" len="med"/>
            </a:ln>
          </p:spPr>
          <p:txBody>
            <a:bodyPr/>
            <a:lstStyle/>
            <a:p>
              <a:endParaRPr lang="zh-CN" altLang="en-US"/>
            </a:p>
          </p:txBody>
        </p:sp>
        <p:sp>
          <p:nvSpPr>
            <p:cNvPr id="55322" name="Line 6"/>
            <p:cNvSpPr>
              <a:spLocks noChangeShapeType="1"/>
            </p:cNvSpPr>
            <p:nvPr/>
          </p:nvSpPr>
          <p:spPr bwMode="auto">
            <a:xfrm flipV="1">
              <a:off x="2747" y="1344"/>
              <a:ext cx="0" cy="2188"/>
            </a:xfrm>
            <a:prstGeom prst="line">
              <a:avLst/>
            </a:prstGeom>
            <a:noFill/>
            <a:ln w="9525">
              <a:solidFill>
                <a:srgbClr val="000000"/>
              </a:solidFill>
              <a:round/>
              <a:headEnd/>
              <a:tailEnd type="triangle" w="med" len="med"/>
            </a:ln>
          </p:spPr>
          <p:txBody>
            <a:bodyPr/>
            <a:lstStyle/>
            <a:p>
              <a:endParaRPr lang="zh-CN" altLang="en-US"/>
            </a:p>
          </p:txBody>
        </p:sp>
        <p:sp>
          <p:nvSpPr>
            <p:cNvPr id="55323" name="Freeform 7"/>
            <p:cNvSpPr>
              <a:spLocks/>
            </p:cNvSpPr>
            <p:nvPr/>
          </p:nvSpPr>
          <p:spPr bwMode="auto">
            <a:xfrm>
              <a:off x="3042" y="2544"/>
              <a:ext cx="1658" cy="988"/>
            </a:xfrm>
            <a:custGeom>
              <a:avLst/>
              <a:gdLst>
                <a:gd name="T0" fmla="*/ 46 w 1304"/>
                <a:gd name="T1" fmla="*/ 9980 h 672"/>
                <a:gd name="T2" fmla="*/ 46 w 1304"/>
                <a:gd name="T3" fmla="*/ 7841 h 672"/>
                <a:gd name="T4" fmla="*/ 298 w 1304"/>
                <a:gd name="T5" fmla="*/ 5710 h 672"/>
                <a:gd name="T6" fmla="*/ 816 w 1304"/>
                <a:gd name="T7" fmla="*/ 3567 h 672"/>
                <a:gd name="T8" fmla="*/ 1333 w 1304"/>
                <a:gd name="T9" fmla="*/ 2144 h 672"/>
                <a:gd name="T10" fmla="*/ 2104 w 1304"/>
                <a:gd name="T11" fmla="*/ 716 h 672"/>
                <a:gd name="T12" fmla="*/ 3395 w 1304"/>
                <a:gd name="T13" fmla="*/ 0 h 672"/>
                <a:gd name="T14" fmla="*/ 4945 w 1304"/>
                <a:gd name="T15" fmla="*/ 716 h 672"/>
                <a:gd name="T16" fmla="*/ 6230 w 1304"/>
                <a:gd name="T17" fmla="*/ 3567 h 672"/>
                <a:gd name="T18" fmla="*/ 6748 w 1304"/>
                <a:gd name="T19" fmla="*/ 6416 h 672"/>
                <a:gd name="T20" fmla="*/ 7005 w 1304"/>
                <a:gd name="T21" fmla="*/ 9980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4"/>
                <a:gd name="T34" fmla="*/ 0 h 672"/>
                <a:gd name="T35" fmla="*/ 1304 w 1304"/>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4" h="672">
                  <a:moveTo>
                    <a:pt x="8" y="672"/>
                  </a:moveTo>
                  <a:cubicBezTo>
                    <a:pt x="4" y="624"/>
                    <a:pt x="0" y="576"/>
                    <a:pt x="8" y="528"/>
                  </a:cubicBezTo>
                  <a:cubicBezTo>
                    <a:pt x="16" y="480"/>
                    <a:pt x="32" y="432"/>
                    <a:pt x="56" y="384"/>
                  </a:cubicBezTo>
                  <a:cubicBezTo>
                    <a:pt x="80" y="336"/>
                    <a:pt x="120" y="280"/>
                    <a:pt x="152" y="240"/>
                  </a:cubicBezTo>
                  <a:cubicBezTo>
                    <a:pt x="184" y="200"/>
                    <a:pt x="208" y="176"/>
                    <a:pt x="248" y="144"/>
                  </a:cubicBezTo>
                  <a:cubicBezTo>
                    <a:pt x="288" y="112"/>
                    <a:pt x="328" y="72"/>
                    <a:pt x="392" y="48"/>
                  </a:cubicBezTo>
                  <a:cubicBezTo>
                    <a:pt x="456" y="24"/>
                    <a:pt x="544" y="0"/>
                    <a:pt x="632" y="0"/>
                  </a:cubicBezTo>
                  <a:cubicBezTo>
                    <a:pt x="720" y="0"/>
                    <a:pt x="832" y="8"/>
                    <a:pt x="920" y="48"/>
                  </a:cubicBezTo>
                  <a:cubicBezTo>
                    <a:pt x="1008" y="88"/>
                    <a:pt x="1104" y="176"/>
                    <a:pt x="1160" y="240"/>
                  </a:cubicBezTo>
                  <a:cubicBezTo>
                    <a:pt x="1216" y="304"/>
                    <a:pt x="1232" y="360"/>
                    <a:pt x="1256" y="432"/>
                  </a:cubicBezTo>
                  <a:cubicBezTo>
                    <a:pt x="1280" y="504"/>
                    <a:pt x="1292" y="588"/>
                    <a:pt x="1304" y="672"/>
                  </a:cubicBezTo>
                </a:path>
              </a:pathLst>
            </a:custGeom>
            <a:noFill/>
            <a:ln w="9525">
              <a:solidFill>
                <a:srgbClr val="000000"/>
              </a:solidFill>
              <a:round/>
              <a:headEnd/>
              <a:tailEnd/>
            </a:ln>
          </p:spPr>
          <p:txBody>
            <a:bodyPr/>
            <a:lstStyle/>
            <a:p>
              <a:endParaRPr lang="zh-CN" altLang="en-US"/>
            </a:p>
          </p:txBody>
        </p:sp>
        <p:sp>
          <p:nvSpPr>
            <p:cNvPr id="55324" name="Freeform 8"/>
            <p:cNvSpPr>
              <a:spLocks/>
            </p:cNvSpPr>
            <p:nvPr/>
          </p:nvSpPr>
          <p:spPr bwMode="auto">
            <a:xfrm rot="10800000">
              <a:off x="4272" y="3532"/>
              <a:ext cx="428" cy="353"/>
            </a:xfrm>
            <a:custGeom>
              <a:avLst/>
              <a:gdLst>
                <a:gd name="T0" fmla="*/ 0 w 1304"/>
                <a:gd name="T1" fmla="*/ 7 h 672"/>
                <a:gd name="T2" fmla="*/ 0 w 1304"/>
                <a:gd name="T3" fmla="*/ 6 h 672"/>
                <a:gd name="T4" fmla="*/ 0 w 1304"/>
                <a:gd name="T5" fmla="*/ 4 h 672"/>
                <a:gd name="T6" fmla="*/ 0 w 1304"/>
                <a:gd name="T7" fmla="*/ 3 h 672"/>
                <a:gd name="T8" fmla="*/ 0 w 1304"/>
                <a:gd name="T9" fmla="*/ 2 h 672"/>
                <a:gd name="T10" fmla="*/ 0 w 1304"/>
                <a:gd name="T11" fmla="*/ 1 h 672"/>
                <a:gd name="T12" fmla="*/ 0 w 1304"/>
                <a:gd name="T13" fmla="*/ 0 h 672"/>
                <a:gd name="T14" fmla="*/ 0 w 1304"/>
                <a:gd name="T15" fmla="*/ 1 h 672"/>
                <a:gd name="T16" fmla="*/ 0 w 1304"/>
                <a:gd name="T17" fmla="*/ 3 h 672"/>
                <a:gd name="T18" fmla="*/ 1 w 1304"/>
                <a:gd name="T19" fmla="*/ 5 h 672"/>
                <a:gd name="T20" fmla="*/ 1 w 1304"/>
                <a:gd name="T21" fmla="*/ 7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4"/>
                <a:gd name="T34" fmla="*/ 0 h 672"/>
                <a:gd name="T35" fmla="*/ 1304 w 1304"/>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4" h="672">
                  <a:moveTo>
                    <a:pt x="8" y="672"/>
                  </a:moveTo>
                  <a:cubicBezTo>
                    <a:pt x="4" y="624"/>
                    <a:pt x="0" y="576"/>
                    <a:pt x="8" y="528"/>
                  </a:cubicBezTo>
                  <a:cubicBezTo>
                    <a:pt x="16" y="480"/>
                    <a:pt x="32" y="432"/>
                    <a:pt x="56" y="384"/>
                  </a:cubicBezTo>
                  <a:cubicBezTo>
                    <a:pt x="80" y="336"/>
                    <a:pt x="120" y="280"/>
                    <a:pt x="152" y="240"/>
                  </a:cubicBezTo>
                  <a:cubicBezTo>
                    <a:pt x="184" y="200"/>
                    <a:pt x="208" y="176"/>
                    <a:pt x="248" y="144"/>
                  </a:cubicBezTo>
                  <a:cubicBezTo>
                    <a:pt x="288" y="112"/>
                    <a:pt x="328" y="72"/>
                    <a:pt x="392" y="48"/>
                  </a:cubicBezTo>
                  <a:cubicBezTo>
                    <a:pt x="456" y="24"/>
                    <a:pt x="544" y="0"/>
                    <a:pt x="632" y="0"/>
                  </a:cubicBezTo>
                  <a:cubicBezTo>
                    <a:pt x="720" y="0"/>
                    <a:pt x="832" y="8"/>
                    <a:pt x="920" y="48"/>
                  </a:cubicBezTo>
                  <a:cubicBezTo>
                    <a:pt x="1008" y="88"/>
                    <a:pt x="1104" y="176"/>
                    <a:pt x="1160" y="240"/>
                  </a:cubicBezTo>
                  <a:cubicBezTo>
                    <a:pt x="1216" y="304"/>
                    <a:pt x="1232" y="360"/>
                    <a:pt x="1256" y="432"/>
                  </a:cubicBezTo>
                  <a:cubicBezTo>
                    <a:pt x="1280" y="504"/>
                    <a:pt x="1292" y="588"/>
                    <a:pt x="1304" y="672"/>
                  </a:cubicBezTo>
                </a:path>
              </a:pathLst>
            </a:custGeom>
            <a:noFill/>
            <a:ln w="9525">
              <a:solidFill>
                <a:srgbClr val="000000"/>
              </a:solidFill>
              <a:round/>
              <a:headEnd/>
              <a:tailEnd/>
            </a:ln>
          </p:spPr>
          <p:txBody>
            <a:bodyPr/>
            <a:lstStyle/>
            <a:p>
              <a:endParaRPr lang="zh-CN" altLang="en-US"/>
            </a:p>
          </p:txBody>
        </p:sp>
        <p:sp>
          <p:nvSpPr>
            <p:cNvPr id="55325" name="Text Box 9"/>
            <p:cNvSpPr txBox="1">
              <a:spLocks noChangeArrowheads="1"/>
            </p:cNvSpPr>
            <p:nvPr/>
          </p:nvSpPr>
          <p:spPr bwMode="auto">
            <a:xfrm>
              <a:off x="2856" y="3495"/>
              <a:ext cx="471" cy="390"/>
            </a:xfrm>
            <a:prstGeom prst="rect">
              <a:avLst/>
            </a:prstGeom>
            <a:noFill/>
            <a:ln w="9525">
              <a:noFill/>
              <a:miter lim="800000"/>
              <a:headEnd/>
              <a:tailEnd/>
            </a:ln>
          </p:spPr>
          <p:txBody>
            <a:bodyPr lIns="53920" tIns="26960" rIns="53920" bIns="26960"/>
            <a:lstStyle/>
            <a:p>
              <a:pPr algn="just"/>
              <a:r>
                <a:rPr lang="en-US" altLang="zh-CN" sz="800">
                  <a:solidFill>
                    <a:srgbClr val="000000"/>
                  </a:solidFill>
                </a:rPr>
                <a:t>R</a:t>
              </a:r>
              <a:r>
                <a:rPr lang="en-US" altLang="zh-CN" sz="800" baseline="-25000">
                  <a:solidFill>
                    <a:srgbClr val="000000"/>
                  </a:solidFill>
                </a:rPr>
                <a:t>l</a:t>
              </a:r>
              <a:endParaRPr lang="en-US" altLang="zh-CN"/>
            </a:p>
          </p:txBody>
        </p:sp>
        <p:sp>
          <p:nvSpPr>
            <p:cNvPr id="55326" name="Text Box 10"/>
            <p:cNvSpPr txBox="1">
              <a:spLocks noChangeArrowheads="1"/>
            </p:cNvSpPr>
            <p:nvPr/>
          </p:nvSpPr>
          <p:spPr bwMode="auto">
            <a:xfrm>
              <a:off x="3597" y="3143"/>
              <a:ext cx="795" cy="402"/>
            </a:xfrm>
            <a:prstGeom prst="rect">
              <a:avLst/>
            </a:prstGeom>
            <a:noFill/>
            <a:ln w="9525">
              <a:noFill/>
              <a:miter lim="800000"/>
              <a:headEnd/>
              <a:tailEnd/>
            </a:ln>
          </p:spPr>
          <p:txBody>
            <a:bodyPr lIns="53920" tIns="26960" rIns="53920" bIns="26960"/>
            <a:lstStyle/>
            <a:p>
              <a:pPr algn="just"/>
              <a:r>
                <a:rPr lang="en-US" altLang="zh-CN">
                  <a:solidFill>
                    <a:srgbClr val="000000"/>
                  </a:solidFill>
                </a:rPr>
                <a:t>R</a:t>
              </a:r>
              <a:r>
                <a:rPr lang="en-US" altLang="zh-CN" baseline="30000">
                  <a:solidFill>
                    <a:srgbClr val="000000"/>
                  </a:solidFill>
                </a:rPr>
                <a:t>/</a:t>
              </a:r>
              <a:r>
                <a:rPr lang="en-US" altLang="zh-CN" baseline="-25000">
                  <a:solidFill>
                    <a:srgbClr val="000000"/>
                  </a:solidFill>
                </a:rPr>
                <a:t>r</a:t>
              </a:r>
              <a:r>
                <a:rPr lang="en-US" altLang="zh-CN">
                  <a:solidFill>
                    <a:srgbClr val="000000"/>
                  </a:solidFill>
                </a:rPr>
                <a:t>+R</a:t>
              </a:r>
              <a:r>
                <a:rPr lang="en-US" altLang="zh-CN" baseline="-25000">
                  <a:solidFill>
                    <a:srgbClr val="000000"/>
                  </a:solidFill>
                </a:rPr>
                <a:t>l</a:t>
              </a:r>
              <a:endParaRPr lang="en-US" altLang="zh-CN"/>
            </a:p>
          </p:txBody>
        </p:sp>
        <p:sp>
          <p:nvSpPr>
            <p:cNvPr id="55327" name="Text Box 11"/>
            <p:cNvSpPr txBox="1">
              <a:spLocks noChangeArrowheads="1"/>
            </p:cNvSpPr>
            <p:nvPr/>
          </p:nvSpPr>
          <p:spPr bwMode="auto">
            <a:xfrm>
              <a:off x="5355" y="3495"/>
              <a:ext cx="405" cy="340"/>
            </a:xfrm>
            <a:prstGeom prst="rect">
              <a:avLst/>
            </a:prstGeom>
            <a:noFill/>
            <a:ln w="9525">
              <a:noFill/>
              <a:miter lim="800000"/>
              <a:headEnd/>
              <a:tailEnd/>
            </a:ln>
          </p:spPr>
          <p:txBody>
            <a:bodyPr lIns="53920" tIns="26960" rIns="53920" bIns="26960"/>
            <a:lstStyle/>
            <a:p>
              <a:pPr algn="just"/>
              <a:r>
                <a:rPr lang="en-US" altLang="zh-CN" sz="800">
                  <a:solidFill>
                    <a:srgbClr val="000000"/>
                  </a:solidFill>
                </a:rPr>
                <a:t>R</a:t>
              </a:r>
              <a:endParaRPr lang="en-US" altLang="zh-CN"/>
            </a:p>
          </p:txBody>
        </p:sp>
        <p:sp>
          <p:nvSpPr>
            <p:cNvPr id="55328" name="Text Box 12"/>
            <p:cNvSpPr txBox="1">
              <a:spLocks noChangeArrowheads="1"/>
            </p:cNvSpPr>
            <p:nvPr/>
          </p:nvSpPr>
          <p:spPr bwMode="auto">
            <a:xfrm>
              <a:off x="2381" y="1344"/>
              <a:ext cx="541" cy="444"/>
            </a:xfrm>
            <a:prstGeom prst="rect">
              <a:avLst/>
            </a:prstGeom>
            <a:noFill/>
            <a:ln w="9525">
              <a:noFill/>
              <a:miter lim="800000"/>
              <a:headEnd/>
              <a:tailEnd/>
            </a:ln>
          </p:spPr>
          <p:txBody>
            <a:bodyPr lIns="53920" tIns="26960" rIns="53920" bIns="26960"/>
            <a:lstStyle/>
            <a:p>
              <a:pPr algn="just"/>
              <a:r>
                <a:rPr lang="en-US" altLang="zh-CN">
                  <a:solidFill>
                    <a:srgbClr val="000000"/>
                  </a:solidFill>
                </a:rPr>
                <a:t>-X</a:t>
              </a:r>
              <a:endParaRPr lang="en-US" altLang="zh-CN"/>
            </a:p>
          </p:txBody>
        </p:sp>
        <p:sp>
          <p:nvSpPr>
            <p:cNvPr id="55329" name="Text Box 13"/>
            <p:cNvSpPr txBox="1">
              <a:spLocks noChangeArrowheads="1"/>
            </p:cNvSpPr>
            <p:nvPr/>
          </p:nvSpPr>
          <p:spPr bwMode="auto">
            <a:xfrm>
              <a:off x="3061" y="2704"/>
              <a:ext cx="279" cy="339"/>
            </a:xfrm>
            <a:prstGeom prst="rect">
              <a:avLst/>
            </a:prstGeom>
            <a:noFill/>
            <a:ln w="9525">
              <a:noFill/>
              <a:miter lim="800000"/>
              <a:headEnd/>
              <a:tailEnd/>
            </a:ln>
          </p:spPr>
          <p:txBody>
            <a:bodyPr lIns="53920" tIns="26960" rIns="53920" bIns="26960"/>
            <a:lstStyle/>
            <a:p>
              <a:pPr algn="just"/>
              <a:r>
                <a:rPr lang="en-US" altLang="zh-CN">
                  <a:solidFill>
                    <a:srgbClr val="000000"/>
                  </a:solidFill>
                </a:rPr>
                <a:t>w</a:t>
              </a:r>
              <a:endParaRPr lang="en-US" altLang="zh-CN"/>
            </a:p>
          </p:txBody>
        </p:sp>
        <p:sp>
          <p:nvSpPr>
            <p:cNvPr id="55330" name="Line 14"/>
            <p:cNvSpPr>
              <a:spLocks noChangeShapeType="1"/>
            </p:cNvSpPr>
            <p:nvPr/>
          </p:nvSpPr>
          <p:spPr bwMode="auto">
            <a:xfrm flipH="1">
              <a:off x="2991" y="2897"/>
              <a:ext cx="122" cy="212"/>
            </a:xfrm>
            <a:prstGeom prst="line">
              <a:avLst/>
            </a:prstGeom>
            <a:noFill/>
            <a:ln w="9525">
              <a:solidFill>
                <a:srgbClr val="000000"/>
              </a:solidFill>
              <a:round/>
              <a:headEnd/>
              <a:tailEnd type="triangle" w="med" len="med"/>
            </a:ln>
          </p:spPr>
          <p:txBody>
            <a:bodyPr/>
            <a:lstStyle/>
            <a:p>
              <a:endParaRPr lang="zh-CN" altLang="en-US"/>
            </a:p>
          </p:txBody>
        </p:sp>
        <p:sp>
          <p:nvSpPr>
            <p:cNvPr id="55331" name="Text Box 15"/>
            <p:cNvSpPr txBox="1">
              <a:spLocks noChangeArrowheads="1"/>
            </p:cNvSpPr>
            <p:nvPr/>
          </p:nvSpPr>
          <p:spPr bwMode="auto">
            <a:xfrm>
              <a:off x="2789" y="3067"/>
              <a:ext cx="453" cy="339"/>
            </a:xfrm>
            <a:prstGeom prst="rect">
              <a:avLst/>
            </a:prstGeom>
            <a:noFill/>
            <a:ln w="9525">
              <a:noFill/>
              <a:miter lim="800000"/>
              <a:headEnd/>
              <a:tailEnd/>
            </a:ln>
          </p:spPr>
          <p:txBody>
            <a:bodyPr lIns="53920" tIns="26960" rIns="53920" bIns="26960"/>
            <a:lstStyle/>
            <a:p>
              <a:pPr algn="just"/>
              <a:r>
                <a:rPr lang="zh-CN" altLang="en-US">
                  <a:solidFill>
                    <a:srgbClr val="000000"/>
                  </a:solidFill>
                </a:rPr>
                <a:t>∞</a:t>
              </a:r>
              <a:endParaRPr lang="zh-CN" altLang="en-US"/>
            </a:p>
          </p:txBody>
        </p:sp>
        <p:sp>
          <p:nvSpPr>
            <p:cNvPr id="55332" name="Text Box 16"/>
            <p:cNvSpPr txBox="1">
              <a:spLocks noChangeArrowheads="1"/>
            </p:cNvSpPr>
            <p:nvPr/>
          </p:nvSpPr>
          <p:spPr bwMode="auto">
            <a:xfrm>
              <a:off x="4679" y="3143"/>
              <a:ext cx="794" cy="402"/>
            </a:xfrm>
            <a:prstGeom prst="rect">
              <a:avLst/>
            </a:prstGeom>
            <a:noFill/>
            <a:ln w="9525">
              <a:noFill/>
              <a:miter lim="800000"/>
              <a:headEnd/>
              <a:tailEnd/>
            </a:ln>
          </p:spPr>
          <p:txBody>
            <a:bodyPr lIns="53920" tIns="26960" rIns="53920" bIns="26960"/>
            <a:lstStyle/>
            <a:p>
              <a:pPr algn="just"/>
              <a:r>
                <a:rPr lang="en-US" altLang="zh-CN">
                  <a:solidFill>
                    <a:srgbClr val="000000"/>
                  </a:solidFill>
                </a:rPr>
                <a:t>R</a:t>
              </a:r>
              <a:r>
                <a:rPr lang="en-US" altLang="zh-CN" baseline="-25000">
                  <a:solidFill>
                    <a:srgbClr val="000000"/>
                  </a:solidFill>
                </a:rPr>
                <a:t>r</a:t>
              </a:r>
              <a:r>
                <a:rPr lang="en-US" altLang="zh-CN">
                  <a:solidFill>
                    <a:srgbClr val="000000"/>
                  </a:solidFill>
                </a:rPr>
                <a:t>+R</a:t>
              </a:r>
              <a:r>
                <a:rPr lang="en-US" altLang="zh-CN" baseline="-25000">
                  <a:solidFill>
                    <a:srgbClr val="000000"/>
                  </a:solidFill>
                </a:rPr>
                <a:t>l</a:t>
              </a:r>
              <a:endParaRPr lang="en-US" altLang="zh-CN"/>
            </a:p>
          </p:txBody>
        </p:sp>
      </p:grpSp>
      <p:graphicFrame>
        <p:nvGraphicFramePr>
          <p:cNvPr id="55316" name="Object 20"/>
          <p:cNvGraphicFramePr>
            <a:graphicFrameLocks noGrp="1" noChangeAspect="1"/>
          </p:cNvGraphicFramePr>
          <p:nvPr>
            <p:ph sz="half" idx="2"/>
          </p:nvPr>
        </p:nvGraphicFramePr>
        <p:xfrm>
          <a:off x="0" y="1916113"/>
          <a:ext cx="4356100" cy="3268662"/>
        </p:xfrm>
        <a:graphic>
          <a:graphicData uri="http://schemas.openxmlformats.org/presentationml/2006/ole">
            <mc:AlternateContent xmlns:mc="http://schemas.openxmlformats.org/markup-compatibility/2006">
              <mc:Choice xmlns:v="urn:schemas-microsoft-com:vml" Requires="v">
                <p:oleObj spid="_x0000_s55329" r:id="rId3" imgW="3777082" imgH="2503018" progId="">
                  <p:embed/>
                </p:oleObj>
              </mc:Choice>
              <mc:Fallback>
                <p:oleObj r:id="rId3" imgW="3777082" imgH="2503018" progId="">
                  <p:embed/>
                  <p:pic>
                    <p:nvPicPr>
                      <p:cNvPr id="0" name="Picture 20"/>
                      <p:cNvPicPr>
                        <a:picLocks noGrp="1" noChangeAspect="1" noChangeArrowheads="1"/>
                      </p:cNvPicPr>
                      <p:nvPr/>
                    </p:nvPicPr>
                    <p:blipFill>
                      <a:blip r:embed="rId4">
                        <a:extLst>
                          <a:ext uri="{28A0092B-C50C-407E-A947-70E740481C1C}">
                            <a14:useLocalDpi xmlns:a14="http://schemas.microsoft.com/office/drawing/2010/main" val="0"/>
                          </a:ext>
                        </a:extLst>
                      </a:blip>
                      <a:srcRect l="3825" t="34560" r="52333" b="28091"/>
                      <a:stretch>
                        <a:fillRect/>
                      </a:stretch>
                    </p:blipFill>
                    <p:spPr bwMode="auto">
                      <a:xfrm>
                        <a:off x="0" y="1916113"/>
                        <a:ext cx="4356100" cy="326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9" name="矩形 17"/>
          <p:cNvSpPr>
            <a:spLocks noChangeArrowheads="1"/>
          </p:cNvSpPr>
          <p:nvPr/>
        </p:nvSpPr>
        <p:spPr bwMode="auto">
          <a:xfrm>
            <a:off x="1908175" y="115888"/>
            <a:ext cx="5184775"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2"/>
          <p:cNvSpPr>
            <a:spLocks noGrp="1"/>
          </p:cNvSpPr>
          <p:nvPr>
            <p:ph type="title"/>
          </p:nvPr>
        </p:nvSpPr>
        <p:spPr>
          <a:xfrm>
            <a:off x="457200" y="908050"/>
            <a:ext cx="8229600" cy="649288"/>
          </a:xfrm>
        </p:spPr>
        <p:txBody>
          <a:bodyPr/>
          <a:lstStyle/>
          <a:p>
            <a:pPr algn="l"/>
            <a:r>
              <a:rPr lang="zh-CN" altLang="en-US"/>
              <a:t>特征</a:t>
            </a:r>
          </a:p>
        </p:txBody>
      </p:sp>
      <p:sp>
        <p:nvSpPr>
          <p:cNvPr id="283650" name="Rectangle 3"/>
          <p:cNvSpPr>
            <a:spLocks noGrp="1"/>
          </p:cNvSpPr>
          <p:nvPr>
            <p:ph type="body" idx="1"/>
          </p:nvPr>
        </p:nvSpPr>
        <p:spPr/>
        <p:txBody>
          <a:bodyPr/>
          <a:lstStyle/>
          <a:p>
            <a:pPr marL="990600" lvl="1" indent="-533400">
              <a:lnSpc>
                <a:spcPct val="90000"/>
              </a:lnSpc>
              <a:buFontTx/>
              <a:buAutoNum type="arabicPeriod"/>
            </a:pPr>
            <a:r>
              <a:rPr lang="zh-CN" altLang="en-US"/>
              <a:t>高频段电容性的大半圆是由于反应电阻</a:t>
            </a:r>
            <a:r>
              <a:rPr lang="en-US" altLang="zh-CN"/>
              <a:t>Rr</a:t>
            </a:r>
            <a:r>
              <a:rPr lang="zh-CN" altLang="en-US"/>
              <a:t>和双电层电容</a:t>
            </a:r>
            <a:r>
              <a:rPr lang="en-US" altLang="zh-CN"/>
              <a:t>Cd</a:t>
            </a:r>
            <a:r>
              <a:rPr lang="zh-CN" altLang="en-US"/>
              <a:t>形成的</a:t>
            </a:r>
          </a:p>
          <a:p>
            <a:pPr marL="990600" lvl="1" indent="-533400">
              <a:lnSpc>
                <a:spcPct val="90000"/>
              </a:lnSpc>
              <a:buFontTx/>
              <a:buAutoNum type="arabicPeriod"/>
            </a:pPr>
            <a:r>
              <a:rPr lang="zh-CN" altLang="en-US"/>
              <a:t>低频段电感性的小半圆是由于吸附的影响</a:t>
            </a:r>
          </a:p>
          <a:p>
            <a:pPr marL="990600" lvl="1" indent="-533400">
              <a:lnSpc>
                <a:spcPct val="90000"/>
              </a:lnSpc>
              <a:buFontTx/>
              <a:buAutoNum type="arabicPeriod"/>
            </a:pPr>
            <a:r>
              <a:rPr lang="zh-CN" altLang="en-US"/>
              <a:t>腐蚀电流</a:t>
            </a:r>
            <a:r>
              <a:rPr lang="en-US" altLang="zh-CN"/>
              <a:t>icorr</a:t>
            </a:r>
            <a:r>
              <a:rPr lang="zh-CN" altLang="en-US"/>
              <a:t>可以由电容性半圆的直径</a:t>
            </a:r>
            <a:r>
              <a:rPr lang="en-US" altLang="zh-CN"/>
              <a:t>Rr</a:t>
            </a:r>
            <a:r>
              <a:rPr lang="zh-CN" altLang="en-US"/>
              <a:t>得到。</a:t>
            </a:r>
          </a:p>
          <a:p>
            <a:pPr marL="990600" lvl="1" indent="-533400">
              <a:lnSpc>
                <a:spcPct val="90000"/>
              </a:lnSpc>
              <a:buFontTx/>
              <a:buAutoNum type="arabicPeriod"/>
            </a:pPr>
            <a:r>
              <a:rPr lang="en-US" altLang="zh-CN"/>
              <a:t>w→0</a:t>
            </a:r>
            <a:r>
              <a:rPr lang="zh-CN" altLang="en-US"/>
              <a:t>时电极反应阻抗是由</a:t>
            </a:r>
            <a:r>
              <a:rPr lang="en-US" altLang="zh-CN"/>
              <a:t>Rr</a:t>
            </a:r>
            <a:r>
              <a:rPr lang="zh-CN" altLang="en-US"/>
              <a:t>和</a:t>
            </a:r>
            <a:r>
              <a:rPr lang="en-US" altLang="zh-CN"/>
              <a:t>Rod</a:t>
            </a:r>
            <a:r>
              <a:rPr lang="zh-CN" altLang="en-US"/>
              <a:t>（吸附电阻）的并联电阻</a:t>
            </a:r>
            <a:r>
              <a:rPr lang="en-US" altLang="zh-CN"/>
              <a:t>Rf</a:t>
            </a:r>
            <a:r>
              <a:rPr lang="zh-CN" altLang="en-US"/>
              <a:t>决定的</a:t>
            </a:r>
          </a:p>
          <a:p>
            <a:pPr marL="990600" lvl="1" indent="-533400">
              <a:lnSpc>
                <a:spcPct val="90000"/>
              </a:lnSpc>
              <a:buFontTx/>
              <a:buAutoNum type="arabicPeriod"/>
            </a:pPr>
            <a:r>
              <a:rPr lang="en-US" altLang="zh-CN"/>
              <a:t>EIS</a:t>
            </a:r>
            <a:r>
              <a:rPr lang="zh-CN" altLang="en-US"/>
              <a:t>出现这种感抗谱的条件：吸附改变双电层电位差和改变反应速度</a:t>
            </a:r>
            <a:r>
              <a:rPr lang="en-US" altLang="zh-CN"/>
              <a:t>IF</a:t>
            </a:r>
          </a:p>
          <a:p>
            <a:pPr marL="990600" lvl="1" indent="-533400">
              <a:lnSpc>
                <a:spcPct val="90000"/>
              </a:lnSpc>
              <a:buFontTx/>
              <a:buAutoNum type="arabicPeriod"/>
            </a:pPr>
            <a:r>
              <a:rPr lang="en-US" altLang="zh-CN"/>
              <a:t>Rf&lt;Rr</a:t>
            </a:r>
          </a:p>
        </p:txBody>
      </p:sp>
      <p:sp>
        <p:nvSpPr>
          <p:cNvPr id="283651" name="矩形 3"/>
          <p:cNvSpPr>
            <a:spLocks noChangeArrowheads="1"/>
          </p:cNvSpPr>
          <p:nvPr/>
        </p:nvSpPr>
        <p:spPr bwMode="auto">
          <a:xfrm>
            <a:off x="2051050" y="188913"/>
            <a:ext cx="5041900"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2"/>
          <p:cNvSpPr>
            <a:spLocks noGrp="1"/>
          </p:cNvSpPr>
          <p:nvPr>
            <p:ph type="title"/>
          </p:nvPr>
        </p:nvSpPr>
        <p:spPr/>
        <p:txBody>
          <a:bodyPr/>
          <a:lstStyle/>
          <a:p>
            <a:endParaRPr lang="zh-CN" altLang="en-US"/>
          </a:p>
        </p:txBody>
      </p:sp>
      <p:sp>
        <p:nvSpPr>
          <p:cNvPr id="284674" name="Rectangle 3"/>
          <p:cNvSpPr>
            <a:spLocks noGrp="1"/>
          </p:cNvSpPr>
          <p:nvPr>
            <p:ph type="body" idx="1"/>
          </p:nvPr>
        </p:nvSpPr>
        <p:spPr/>
        <p:txBody>
          <a:bodyPr/>
          <a:lstStyle/>
          <a:p>
            <a:endParaRPr lang="zh-CN" altLang="en-US"/>
          </a:p>
        </p:txBody>
      </p:sp>
      <p:pic>
        <p:nvPicPr>
          <p:cNvPr id="284675" name="Picture 4"/>
          <p:cNvPicPr>
            <a:picLocks noChangeAspect="1" noChangeArrowheads="1"/>
          </p:cNvPicPr>
          <p:nvPr/>
        </p:nvPicPr>
        <p:blipFill>
          <a:blip r:embed="rId2"/>
          <a:srcRect/>
          <a:stretch>
            <a:fillRect/>
          </a:stretch>
        </p:blipFill>
        <p:spPr bwMode="auto">
          <a:xfrm>
            <a:off x="-12700" y="163513"/>
            <a:ext cx="9170988" cy="65325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2" name="Rectangle 2"/>
          <p:cNvSpPr>
            <a:spLocks noGrp="1"/>
          </p:cNvSpPr>
          <p:nvPr>
            <p:ph type="title"/>
          </p:nvPr>
        </p:nvSpPr>
        <p:spPr>
          <a:xfrm>
            <a:off x="468313" y="0"/>
            <a:ext cx="8229600" cy="981075"/>
          </a:xfrm>
        </p:spPr>
        <p:txBody>
          <a:bodyPr/>
          <a:lstStyle/>
          <a:p>
            <a:pPr marL="1117600" indent="-1117600"/>
            <a:r>
              <a:rPr lang="zh-CN" altLang="en-US" sz="4000" b="1">
                <a:solidFill>
                  <a:srgbClr val="F7FC28"/>
                </a:solidFill>
              </a:rPr>
              <a:t>正弦交流电路阻抗特性</a:t>
            </a:r>
          </a:p>
        </p:txBody>
      </p:sp>
      <p:sp>
        <p:nvSpPr>
          <p:cNvPr id="28693" name="Rectangle 3"/>
          <p:cNvSpPr>
            <a:spLocks noGrp="1"/>
          </p:cNvSpPr>
          <p:nvPr>
            <p:ph type="body" idx="1"/>
          </p:nvPr>
        </p:nvSpPr>
        <p:spPr>
          <a:xfrm>
            <a:off x="304800" y="1412875"/>
            <a:ext cx="8540750" cy="5040313"/>
          </a:xfrm>
        </p:spPr>
        <p:txBody>
          <a:bodyPr/>
          <a:lstStyle/>
          <a:p>
            <a:pPr marL="609600" indent="-609600"/>
            <a:r>
              <a:rPr lang="zh-CN" altLang="en-US" b="1"/>
              <a:t>纯</a:t>
            </a:r>
            <a:r>
              <a:rPr lang="en-US" altLang="zh-CN" b="1"/>
              <a:t>R</a:t>
            </a:r>
            <a:r>
              <a:rPr lang="zh-CN" altLang="en-US" b="1"/>
              <a:t>电路： </a:t>
            </a:r>
          </a:p>
          <a:p>
            <a:pPr marL="609600" indent="-609600"/>
            <a:endParaRPr lang="zh-CN" altLang="en-US" b="1"/>
          </a:p>
          <a:p>
            <a:pPr marL="609600" indent="-609600"/>
            <a:r>
              <a:rPr lang="zh-CN" altLang="en-US" b="1"/>
              <a:t>纯</a:t>
            </a:r>
            <a:r>
              <a:rPr lang="en-US" altLang="zh-CN" b="1"/>
              <a:t>C</a:t>
            </a:r>
            <a:r>
              <a:rPr lang="zh-CN" altLang="en-US" b="1"/>
              <a:t>电路： </a:t>
            </a:r>
          </a:p>
          <a:p>
            <a:pPr marL="609600" indent="-609600"/>
            <a:endParaRPr lang="zh-CN" altLang="en-US" b="1"/>
          </a:p>
          <a:p>
            <a:pPr marL="609600" indent="-609600"/>
            <a:r>
              <a:rPr lang="zh-CN" altLang="en-US" b="1"/>
              <a:t>纯</a:t>
            </a:r>
            <a:r>
              <a:rPr lang="en-US" altLang="zh-CN" b="1"/>
              <a:t>L</a:t>
            </a:r>
            <a:r>
              <a:rPr lang="zh-CN" altLang="en-US" b="1"/>
              <a:t>电路：</a:t>
            </a:r>
          </a:p>
          <a:p>
            <a:pPr marL="609600" indent="-609600"/>
            <a:r>
              <a:rPr lang="zh-CN" altLang="en-US" b="1"/>
              <a:t>各元件串联时：</a:t>
            </a:r>
            <a:r>
              <a:rPr lang="en-US" altLang="zh-CN" b="1"/>
              <a:t>Z</a:t>
            </a:r>
            <a:r>
              <a:rPr lang="zh-CN" altLang="en-US" b="1"/>
              <a:t>总＝各部分阻抗复数之和</a:t>
            </a:r>
          </a:p>
          <a:p>
            <a:pPr marL="609600" indent="-609600"/>
            <a:r>
              <a:rPr lang="zh-CN" altLang="en-US" b="1"/>
              <a:t>各元件并联时：</a:t>
            </a:r>
            <a:r>
              <a:rPr lang="en-US" altLang="zh-CN" b="1"/>
              <a:t>Y</a:t>
            </a:r>
            <a:r>
              <a:rPr lang="zh-CN" altLang="en-US" b="1"/>
              <a:t>总＝各部分导纳复数之和</a:t>
            </a:r>
            <a:r>
              <a:rPr lang="zh-CN" altLang="en-US"/>
              <a:t>  </a:t>
            </a:r>
          </a:p>
        </p:txBody>
      </p:sp>
      <p:sp>
        <p:nvSpPr>
          <p:cNvPr id="2869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8695"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28696" name="Rectangle 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pSp>
        <p:nvGrpSpPr>
          <p:cNvPr id="28697" name="Group 7"/>
          <p:cNvGrpSpPr>
            <a:grpSpLocks/>
          </p:cNvGrpSpPr>
          <p:nvPr/>
        </p:nvGrpSpPr>
        <p:grpSpPr bwMode="auto">
          <a:xfrm>
            <a:off x="3348038" y="1557338"/>
            <a:ext cx="2663825" cy="2754312"/>
            <a:chOff x="1565" y="1298"/>
            <a:chExt cx="1678" cy="1735"/>
          </a:xfrm>
        </p:grpSpPr>
        <p:graphicFrame>
          <p:nvGraphicFramePr>
            <p:cNvPr id="28689" name="Object 17"/>
            <p:cNvGraphicFramePr>
              <a:graphicFrameLocks noChangeAspect="1"/>
            </p:cNvGraphicFramePr>
            <p:nvPr/>
          </p:nvGraphicFramePr>
          <p:xfrm>
            <a:off x="1610" y="1298"/>
            <a:ext cx="771" cy="298"/>
          </p:xfrm>
          <a:graphic>
            <a:graphicData uri="http://schemas.openxmlformats.org/presentationml/2006/ole">
              <mc:AlternateContent xmlns:mc="http://schemas.openxmlformats.org/markup-compatibility/2006">
                <mc:Choice xmlns:v="urn:schemas-microsoft-com:vml" Requires="v">
                  <p:oleObj spid="_x0000_s28728" name="公式" r:id="rId3" imgW="418918" imgH="165028" progId="Equation.3">
                    <p:embed/>
                  </p:oleObj>
                </mc:Choice>
                <mc:Fallback>
                  <p:oleObj name="公式" r:id="rId3" imgW="418918" imgH="165028"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1298"/>
                          <a:ext cx="771"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0" name="Object 18"/>
            <p:cNvGraphicFramePr>
              <a:graphicFrameLocks noChangeAspect="1"/>
            </p:cNvGraphicFramePr>
            <p:nvPr/>
          </p:nvGraphicFramePr>
          <p:xfrm>
            <a:off x="1565" y="1842"/>
            <a:ext cx="1678" cy="683"/>
          </p:xfrm>
          <a:graphic>
            <a:graphicData uri="http://schemas.openxmlformats.org/presentationml/2006/ole">
              <mc:AlternateContent xmlns:mc="http://schemas.openxmlformats.org/markup-compatibility/2006">
                <mc:Choice xmlns:v="urn:schemas-microsoft-com:vml" Requires="v">
                  <p:oleObj spid="_x0000_s28729" r:id="rId5" imgW="1028700" imgH="419100" progId="Equation.DSMT4">
                    <p:embed/>
                  </p:oleObj>
                </mc:Choice>
                <mc:Fallback>
                  <p:oleObj r:id="rId5" imgW="1028700" imgH="4191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1842"/>
                          <a:ext cx="1678" cy="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1" name="Object 19"/>
            <p:cNvGraphicFramePr>
              <a:graphicFrameLocks noChangeAspect="1"/>
            </p:cNvGraphicFramePr>
            <p:nvPr/>
          </p:nvGraphicFramePr>
          <p:xfrm>
            <a:off x="1610" y="2704"/>
            <a:ext cx="952" cy="329"/>
          </p:xfrm>
          <a:graphic>
            <a:graphicData uri="http://schemas.openxmlformats.org/presentationml/2006/ole">
              <mc:AlternateContent xmlns:mc="http://schemas.openxmlformats.org/markup-compatibility/2006">
                <mc:Choice xmlns:v="urn:schemas-microsoft-com:vml" Requires="v">
                  <p:oleObj spid="_x0000_s28730" name="公式" r:id="rId7" imgW="583947" imgH="203112" progId="Equation.3">
                    <p:embed/>
                  </p:oleObj>
                </mc:Choice>
                <mc:Fallback>
                  <p:oleObj name="公式" r:id="rId7" imgW="583947" imgH="203112"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 y="2704"/>
                          <a:ext cx="952"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9" name="Picture 4"/>
          <p:cNvPicPr>
            <a:picLocks noChangeAspect="1" noChangeArrowheads="1"/>
          </p:cNvPicPr>
          <p:nvPr/>
        </p:nvPicPr>
        <p:blipFill>
          <a:blip r:embed="rId2"/>
          <a:srcRect/>
          <a:stretch>
            <a:fillRect/>
          </a:stretch>
        </p:blipFill>
        <p:spPr bwMode="auto">
          <a:xfrm>
            <a:off x="2447925" y="1314450"/>
            <a:ext cx="4248150" cy="42291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3" name="Picture 4"/>
          <p:cNvPicPr>
            <a:picLocks noChangeAspect="1" noChangeArrowheads="1"/>
          </p:cNvPicPr>
          <p:nvPr/>
        </p:nvPicPr>
        <p:blipFill>
          <a:blip r:embed="rId2"/>
          <a:srcRect/>
          <a:stretch>
            <a:fillRect/>
          </a:stretch>
        </p:blipFill>
        <p:spPr bwMode="auto">
          <a:xfrm>
            <a:off x="611188" y="2005013"/>
            <a:ext cx="4032250" cy="3473450"/>
          </a:xfrm>
          <a:prstGeom prst="rect">
            <a:avLst/>
          </a:prstGeom>
          <a:noFill/>
          <a:ln w="9525">
            <a:noFill/>
            <a:miter lim="800000"/>
            <a:headEnd/>
            <a:tailEnd/>
          </a:ln>
        </p:spPr>
      </p:pic>
      <p:pic>
        <p:nvPicPr>
          <p:cNvPr id="286724" name="Picture 5"/>
          <p:cNvPicPr>
            <a:picLocks noChangeAspect="1" noChangeArrowheads="1"/>
          </p:cNvPicPr>
          <p:nvPr/>
        </p:nvPicPr>
        <p:blipFill>
          <a:blip r:embed="rId3"/>
          <a:srcRect/>
          <a:stretch>
            <a:fillRect/>
          </a:stretch>
        </p:blipFill>
        <p:spPr bwMode="auto">
          <a:xfrm>
            <a:off x="4427538" y="1844675"/>
            <a:ext cx="4200525" cy="37719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7" name="Picture 4"/>
          <p:cNvPicPr>
            <a:picLocks noChangeAspect="1" noChangeArrowheads="1"/>
          </p:cNvPicPr>
          <p:nvPr/>
        </p:nvPicPr>
        <p:blipFill>
          <a:blip r:embed="rId2"/>
          <a:srcRect/>
          <a:stretch>
            <a:fillRect/>
          </a:stretch>
        </p:blipFill>
        <p:spPr bwMode="auto">
          <a:xfrm>
            <a:off x="1104900" y="1828800"/>
            <a:ext cx="6935788" cy="3200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4082</TotalTime>
  <Words>5470</Words>
  <Application>Microsoft Office PowerPoint</Application>
  <PresentationFormat>全屏显示(4:3)</PresentationFormat>
  <Paragraphs>516</Paragraphs>
  <Slides>92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92</vt:i4>
      </vt:variant>
    </vt:vector>
  </HeadingPairs>
  <TitlesOfParts>
    <vt:vector size="104" baseType="lpstr">
      <vt:lpstr>等线</vt:lpstr>
      <vt:lpstr>黑体</vt:lpstr>
      <vt:lpstr>宋体</vt:lpstr>
      <vt:lpstr>Arial</vt:lpstr>
      <vt:lpstr>Calibri</vt:lpstr>
      <vt:lpstr>Times New Roman</vt:lpstr>
      <vt:lpstr>Wingdings</vt:lpstr>
      <vt:lpstr>Office 主题</vt:lpstr>
      <vt:lpstr>Equation</vt:lpstr>
      <vt:lpstr>Equation.DSMT4</vt:lpstr>
      <vt:lpstr>公式</vt:lpstr>
      <vt:lpstr>位图图像</vt:lpstr>
      <vt:lpstr>PowerPoint 演示文稿</vt:lpstr>
      <vt:lpstr>电化学阻抗谱</vt:lpstr>
      <vt:lpstr>电化学阻抗谱 </vt:lpstr>
      <vt:lpstr>电化学阻抗谱 </vt:lpstr>
      <vt:lpstr>正弦交流电路电流与电压的性质</vt:lpstr>
      <vt:lpstr>正弦交流电路电流与电压的性质</vt:lpstr>
      <vt:lpstr>阻抗概念与表示方法</vt:lpstr>
      <vt:lpstr>PowerPoint 演示文稿</vt:lpstr>
      <vt:lpstr>正弦交流电路阻抗特性</vt:lpstr>
      <vt:lpstr>电解池等效电路分析</vt:lpstr>
      <vt:lpstr>PowerPoint 演示文稿</vt:lpstr>
      <vt:lpstr>PowerPoint 演示文稿</vt:lpstr>
      <vt:lpstr>PowerPoint 演示文稿</vt:lpstr>
      <vt:lpstr>电化学阻抗谱的基本条件</vt:lpstr>
      <vt:lpstr>因果性条件</vt:lpstr>
      <vt:lpstr>线性条件</vt:lpstr>
      <vt:lpstr>线性条件</vt:lpstr>
      <vt:lpstr>稳定性性条件</vt:lpstr>
      <vt:lpstr>稳定性性条件</vt:lpstr>
      <vt:lpstr>电化学阻抗谱表示方法</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溶液电阻不能忽略时电化学极化的电化学阻抗谱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阻抗中的半圆旋转现象</vt:lpstr>
      <vt:lpstr>阻抗中的半圆旋转现象</vt:lpstr>
      <vt:lpstr>阻抗中的半圆旋转现象</vt:lpstr>
      <vt:lpstr>阻抗中的半圆旋转现象</vt:lpstr>
      <vt:lpstr>阻抗中的半圆旋转现象</vt:lpstr>
      <vt:lpstr>常相位角元件</vt:lpstr>
      <vt:lpstr>常相位角元件</vt:lpstr>
      <vt:lpstr>常相位角的n指数</vt:lpstr>
      <vt:lpstr>阻抗实验注意点和阻抗谱分析思路</vt:lpstr>
      <vt:lpstr>阻抗实验注意点和阻抗谱分析思路</vt:lpstr>
      <vt:lpstr>阻抗实验注意点和阻抗谱分析思路</vt:lpstr>
      <vt:lpstr>阻抗实验注意点和阻抗谱分析思路</vt:lpstr>
      <vt:lpstr>电化学阻抗谱的数据处理与解析</vt:lpstr>
      <vt:lpstr>数据处理的目的</vt:lpstr>
      <vt:lpstr>数据处理的途径</vt:lpstr>
      <vt:lpstr>PowerPoint 演示文稿</vt:lpstr>
      <vt:lpstr>从阻纳数据求等效电路的数据处理方法</vt:lpstr>
      <vt:lpstr>PowerPoint 演示文稿</vt:lpstr>
      <vt:lpstr>PowerPoint 演示文稿</vt:lpstr>
      <vt:lpstr>PowerPoint 演示文稿</vt:lpstr>
      <vt:lpstr>PowerPoint 演示文稿</vt:lpstr>
      <vt:lpstr>R(Q(W(RC))) </vt:lpstr>
      <vt:lpstr>PowerPoint 演示文稿</vt:lpstr>
      <vt:lpstr>计算等效电路阻纳</vt:lpstr>
      <vt:lpstr>阻纳数据解析的基础</vt:lpstr>
      <vt:lpstr>直线拟合与圆拟合是阻纳数据解析的基础</vt:lpstr>
      <vt:lpstr>依据已知等效电路模型的数据处理方法</vt:lpstr>
      <vt:lpstr>有两个容抗弧的阻抗谱的两种不同的等效电路模型</vt:lpstr>
      <vt:lpstr>PowerPoint 演示文稿</vt:lpstr>
      <vt:lpstr>PowerPoint 演示文稿</vt:lpstr>
      <vt:lpstr>不可逆电极过程中出现感抗条件的物理意义</vt:lpstr>
      <vt:lpstr>含有吸附型阻抗体系 </vt:lpstr>
      <vt:lpstr>特征</vt:lpstr>
      <vt:lpstr>PowerPoint 演示文稿</vt:lpstr>
      <vt:lpstr>特征</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9465</dc:creator>
  <cp:lastModifiedBy>Ove Jason</cp:lastModifiedBy>
  <cp:revision>237</cp:revision>
  <dcterms:created xsi:type="dcterms:W3CDTF">2012-04-03T05:19:14Z</dcterms:created>
  <dcterms:modified xsi:type="dcterms:W3CDTF">2018-01-04T16:14:28Z</dcterms:modified>
</cp:coreProperties>
</file>