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06-1C34-47EC-BE48-445F70FB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AAC9D-D0FA-490C-96E8-0412F6D0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8D328-972B-49B6-81D1-A24F92C3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6CE9C-E919-4A2C-9A33-22D118AB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AE6B8-74DA-40D2-BB62-1CDDDFDA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4465-6300-4DA0-BBF2-C2F43197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A6185F-ACF3-4B56-8C84-AAC30B2D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EA6CE-3149-4DFB-932C-4CCA4B50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05035-4FE4-439F-9932-9735F644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8AB67-78A0-422B-AD5C-3F774E60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5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0DC14-A97A-4AD2-A807-0D88A9756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A480C-184F-425A-B7B9-7478F37A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7243F-944C-4C2E-BDCE-71A27782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A0CD6-4036-4A27-AE06-592C904C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9DEE8-C5A3-41CE-8BCD-2EF07E2F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4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C395E-68F0-45F2-8CE2-7435CFC7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4CA9D-9E2C-458F-86D9-739A9AA1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973F0-711E-4C15-9689-3E08488B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941A4-CA70-450D-AACF-8A10E007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A0E68-E0FF-4F72-9C1C-BB816CA1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2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57B29-F4CA-4043-972D-507DEB2C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A5E25-5766-4613-8A7B-56C094C0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7B3AA-7A74-47C7-8E26-6E7D6F93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57836-DA32-4EE2-9FBE-4FA39A31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2487-6B46-425E-AE2F-94173F99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5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CB932-00D4-48BE-BA9E-60C765AB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C2485-6B27-4D79-A3AF-6A7B21B2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ADA04-DC14-4686-9F05-65D79A61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F45CB-021B-41D3-9280-512664E1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72D8E1-F3B2-4715-A4F9-0C37CA98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2A36B-45BA-4AA1-B0CD-E71E7F96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4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F69E-338A-432C-979F-4C085BB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9A731-4F04-4281-ADD5-979D330B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81F546-3699-4E6A-926C-30DC870F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5C3464-FC2C-4654-AD1F-036414975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E9D3ED-1222-46E4-9FBB-1F8E42ACA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2689ED-93E6-4D36-B800-ACDAF483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CA416-53E3-4C2A-B9B6-82425AA3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BA00B7-8770-46A9-AE06-2BB2474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5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C8E06-7CC5-41CA-8410-E8D1889D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78C1F-282B-4D60-A6BB-E2F0AA5B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F06F26-D087-424A-B167-9E2DC198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12F1DF-2334-4B0E-8652-83338312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1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8987A1-9B59-4E79-B17C-5162D48C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E8F098-9C5F-4B84-8864-0FE380F7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7D55A2-EB02-4859-A076-8C8AD8E8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2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2800D-3CFF-417D-B1E3-409FA487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D9B0B-020E-4866-844A-9E9D12BF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F7BA6-6E5C-4E6A-9ABC-DF81CAD4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12AC0-E444-4727-9610-5F85CE9C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8058F-E964-4569-88C0-CC4347C5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1E515-2EB2-4BAD-BDA5-D6B82A83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7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6BD7D-2466-4C7A-A6BF-97BDE5A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FFFD2E-6AC6-4A26-8251-F596860E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A83E39-D81D-4E74-957B-2C774A94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7E9F9-E3EC-4660-A245-BD956DFD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C2222-25B0-426B-AF41-10C741FA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A220D-6205-4D18-9977-0CBCFAD7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5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3A814-07F2-4C65-ADD5-5A92A31A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4B969-68D7-4E23-9142-7C4FDAF4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FE129-BED4-4B38-AF96-C20674048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C8FC-F17C-485E-8DF8-9DB113110BAE}" type="datetimeFigureOut">
              <a:rPr lang="zh-CN" altLang="en-US" smtClean="0"/>
              <a:t>2018/7/14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4038E-595C-4C17-A8E3-07EE7F403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F767C-8860-4419-8EF3-294C0E79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8BD3-B070-48C1-89C4-A9B832D6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A06DB64-E6AF-4251-A555-C082895762C9}"/>
              </a:ext>
            </a:extLst>
          </p:cNvPr>
          <p:cNvGrpSpPr/>
          <p:nvPr/>
        </p:nvGrpSpPr>
        <p:grpSpPr>
          <a:xfrm>
            <a:off x="3414712" y="-1014884"/>
            <a:ext cx="6181725" cy="9325142"/>
            <a:chOff x="3414712" y="-1014884"/>
            <a:chExt cx="6181725" cy="93251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882D6B-3EED-4CBC-A078-4532EA618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2837" y="-1014884"/>
              <a:ext cx="5705475" cy="34385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26D5FDB-D031-4C4C-9525-8C6DE2B4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9499" y="2701698"/>
              <a:ext cx="5772150" cy="31813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840BAA-1620-4E0D-9132-0B5BB7068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4712" y="6201303"/>
              <a:ext cx="6181725" cy="17907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279E160-8E99-4062-8B89-4E04ACF49F09}"/>
                </a:ext>
              </a:extLst>
            </p:cNvPr>
            <p:cNvSpPr txBox="1"/>
            <p:nvPr/>
          </p:nvSpPr>
          <p:spPr>
            <a:xfrm>
              <a:off x="5636586" y="2383443"/>
              <a:ext cx="1737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a.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二元分立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掩模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D9186F4-4043-4A1F-9D11-B260D76E92C0}"/>
                </a:ext>
              </a:extLst>
            </p:cNvPr>
            <p:cNvSpPr txBox="1"/>
            <p:nvPr/>
          </p:nvSpPr>
          <p:spPr>
            <a:xfrm>
              <a:off x="5636586" y="5872899"/>
              <a:ext cx="1737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b.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四元分立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掩模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43D2AA0-9A78-459A-AA1C-58BB31D7F508}"/>
                </a:ext>
              </a:extLst>
            </p:cNvPr>
            <p:cNvSpPr txBox="1"/>
            <p:nvPr/>
          </p:nvSpPr>
          <p:spPr>
            <a:xfrm>
              <a:off x="5636586" y="7971704"/>
              <a:ext cx="1737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c.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多元分立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掩模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7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0BABB13-4F90-458C-B119-1F292E9A08A9}"/>
              </a:ext>
            </a:extLst>
          </p:cNvPr>
          <p:cNvGrpSpPr/>
          <p:nvPr/>
        </p:nvGrpSpPr>
        <p:grpSpPr>
          <a:xfrm>
            <a:off x="3094631" y="-4722724"/>
            <a:ext cx="4747600" cy="11281822"/>
            <a:chOff x="3888451" y="-5546689"/>
            <a:chExt cx="4747600" cy="1128182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B865F1A-1796-4FD9-9733-8CCB6944C2E3}"/>
                </a:ext>
              </a:extLst>
            </p:cNvPr>
            <p:cNvGrpSpPr/>
            <p:nvPr/>
          </p:nvGrpSpPr>
          <p:grpSpPr>
            <a:xfrm>
              <a:off x="3888451" y="-5546689"/>
              <a:ext cx="4747600" cy="10929266"/>
              <a:chOff x="3848257" y="-2853731"/>
              <a:chExt cx="4747600" cy="1092926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6610A3DD-129D-48FF-B838-A7DA5CC5A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5733" y="-2853731"/>
                <a:ext cx="4652649" cy="3627785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DAE46B2-22C1-445A-8FDC-20B8E99C0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5733" y="1124100"/>
                <a:ext cx="4652649" cy="2971093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6ADE437-0355-4EF3-B88A-9DC1E6DB1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8257" y="4447749"/>
                <a:ext cx="4747600" cy="3627786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3C53303-CA90-4574-AF8B-D563904AECA4}"/>
                  </a:ext>
                </a:extLst>
              </p:cNvPr>
              <p:cNvSpPr txBox="1"/>
              <p:nvPr/>
            </p:nvSpPr>
            <p:spPr>
              <a:xfrm>
                <a:off x="4267034" y="785546"/>
                <a:ext cx="3910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a.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全自动集成微区</a:t>
                </a:r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射线荧光和衍射系统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AE313F9-9822-4F70-B4F2-E31B786C5599}"/>
                  </a:ext>
                </a:extLst>
              </p:cNvPr>
              <p:cNvSpPr txBox="1"/>
              <p:nvPr/>
            </p:nvSpPr>
            <p:spPr>
              <a:xfrm>
                <a:off x="5405165" y="4095193"/>
                <a:ext cx="1633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b.</a:t>
                </a:r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测量原理示意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31B2FB-39A6-4AFB-A947-0622825EA729}"/>
                </a:ext>
              </a:extLst>
            </p:cNvPr>
            <p:cNvSpPr txBox="1"/>
            <p:nvPr/>
          </p:nvSpPr>
          <p:spPr>
            <a:xfrm>
              <a:off x="4618209" y="5396579"/>
              <a:ext cx="3288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c.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四元组合材料芯片组分分布彩图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82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6A5AEB-C224-46AC-85E5-2E770818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63100" cy="6572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C13C29-DB5C-4A23-8B25-F80053FCB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89" y="0"/>
            <a:ext cx="513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0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44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2018-07-14T03:06:56Z</dcterms:created>
  <dcterms:modified xsi:type="dcterms:W3CDTF">2018-07-14T07:47:20Z</dcterms:modified>
</cp:coreProperties>
</file>