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68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AEF59-2032-4F81-BC40-25C651349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28EFF1-C499-4906-A6D1-66E2178B0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54675-268B-4D32-ACB1-46E5658D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2018/6/24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69852-1C73-48CB-89D0-6724BDE2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BD5D24-4CB9-4AFF-9F9D-288A4E4B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26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C1BEF-3224-4EA4-8A05-DD5186F4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6416DC-DB44-4F2E-B25D-A75EC20D4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3C6708-71E3-4898-A3F7-F6BCC06A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2018/6/24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CCC062-6F94-4EAD-964F-21E55D09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1785BB-619F-4592-BC44-2340206C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58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54D311-8F9C-493B-B3C1-0C1CD7663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B32A7F-3A3D-469C-842B-460C4DC11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03E93-7D7F-4DF4-95E7-6F41D121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2018/6/24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4FF96F-9757-463E-953E-EF2554CB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54460-F3B8-49C3-8792-DD8829EA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57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0D632-6135-4100-8DA7-34755C87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C5AEC-195E-4184-871E-95015A67C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552E5-8E97-49D7-B4B8-8981930B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2018/6/24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F280A4-54CA-4C7A-8D27-6429128C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F5C74-6CC6-4547-B9F7-37C8891D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50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7BC46-9B35-4920-A277-31500AD7A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813A5D-CC4E-4BF7-B0DC-8D87D88C0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0389B-3252-474E-BF43-E32A74DA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2018/6/24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E94D99-DDCC-4247-8903-23862458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7195D7-AEE1-4DF6-947F-044D5914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44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01603-1DF5-475C-86C9-FD5AC5E0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A07EE-45E3-4DE8-A26C-3B8861FA5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E7EB03-7EED-472D-A635-135B14C4C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0A97B9-B989-4D6C-9C67-3CCD20DF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2018/6/24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4299AC-357B-49F1-84D9-B1D81541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521E2B-12BC-41CA-A43C-D3F05AD5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0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D8F0A-A15F-47BF-831C-CA38628C5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0863EB-98E3-4912-882F-6C3853EA2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BC668A-C846-4450-BF76-9433E3E91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CA84A9-E94C-41F3-B628-E275A28CE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1ECDFC-4B2C-499C-802F-58DE3A775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7C8B28-2AC3-470D-9143-4013C6E1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2018/6/24 Sunday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91EDEB-702E-4726-81B5-A4ED803B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893C8E-6B3F-4481-9840-FE922F73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66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EC603-64C9-47FD-A37B-B67444E9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148C1D-A291-4C29-90A7-51CCAABA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2018/6/24 Sunday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09C32A-EB80-437D-B9C1-5C797ED8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8BDDDF-4685-42C3-9B7A-CFEE3531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2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508645-A4E3-4FD1-B50F-A1918C71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2018/6/24 Sunday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488F18-4A18-4B2F-9472-2BBA6EA0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D71AF4-D112-4A7F-B076-2C619294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7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EA4EB-F9D5-4255-831B-704E6C89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4B5E4B-5046-4D9E-92F3-F059D52A3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15EE05-D96B-4CFC-992F-CB9DF9533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2EACF1-BF5B-4C68-A5D7-0456AF75C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2018/6/24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903F24-2C0F-4ADA-88D8-216611E4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AD2488-FB7B-4DE7-8B20-AAE8C7A1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89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8BD9D-6AF8-4257-8FA0-A3FB599B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239EB2-BD7B-41A1-9D55-A66864E68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DE85F8-F5A2-4234-82F0-1732DAC6C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63FDAD-42C3-4650-9BDE-6A01B37B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2018/6/24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DD16CF-4B31-4DE6-86D0-7D6CE9AF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04AE36-153D-4C9D-810D-CB1013BE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07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3EDAB8-B363-4808-A2D2-1C7492101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D3A2FD-E5AC-4BCA-B493-4CAF9428F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95B17-4CAF-41D6-A3D4-81ADB9683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B6E30-F9A3-4F17-BED4-8EE672D3DDEC}" type="datetimeFigureOut">
              <a:rPr lang="zh-CN" altLang="en-US" smtClean="0"/>
              <a:t>2018/6/24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8AEE1A-1C61-459B-8EEA-B368B4DCA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41C60C-F381-44ED-AB1C-0675CD586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7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7C0B5BD9-B2B3-4E94-8FB4-8A6A091D4763}"/>
              </a:ext>
            </a:extLst>
          </p:cNvPr>
          <p:cNvGrpSpPr/>
          <p:nvPr/>
        </p:nvGrpSpPr>
        <p:grpSpPr>
          <a:xfrm>
            <a:off x="519947" y="1266330"/>
            <a:ext cx="11152105" cy="3816334"/>
            <a:chOff x="519947" y="1266330"/>
            <a:chExt cx="11152105" cy="381633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920859A-D12C-433A-AEF8-88C5F73E0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947" y="1266330"/>
              <a:ext cx="11152105" cy="3447522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65EB159-AB82-4D2C-9083-376DCC03A913}"/>
                </a:ext>
              </a:extLst>
            </p:cNvPr>
            <p:cNvSpPr txBox="1"/>
            <p:nvPr/>
          </p:nvSpPr>
          <p:spPr>
            <a:xfrm>
              <a:off x="1544541" y="4667167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组合材料芯片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09E50B9-E3E5-46E0-9DAD-57F16A2D25B2}"/>
                </a:ext>
              </a:extLst>
            </p:cNvPr>
            <p:cNvSpPr txBox="1"/>
            <p:nvPr/>
          </p:nvSpPr>
          <p:spPr>
            <a:xfrm>
              <a:off x="4601839" y="4667166"/>
              <a:ext cx="2988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通过同步光源</a:t>
              </a:r>
              <a:r>
                <a:rPr lang="en-US" altLang="zh-CN" sz="1400" b="1" dirty="0"/>
                <a:t>X</a:t>
              </a:r>
              <a:r>
                <a:rPr lang="zh-CN" altLang="en-US" sz="1400" b="1" dirty="0"/>
                <a:t>射线进行高通量表征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EA770D6-7D5D-4862-8085-2C3F82CF63E2}"/>
                </a:ext>
              </a:extLst>
            </p:cNvPr>
            <p:cNvSpPr txBox="1"/>
            <p:nvPr/>
          </p:nvSpPr>
          <p:spPr>
            <a:xfrm>
              <a:off x="9385572" y="4559444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/>
                <a:t>成分相图</a:t>
              </a:r>
              <a:endParaRPr lang="en-US" altLang="zh-CN" sz="1400" b="1" dirty="0"/>
            </a:p>
            <a:p>
              <a:pPr algn="ctr"/>
              <a:r>
                <a:rPr lang="zh-CN" altLang="en-US" sz="1400" b="1" dirty="0"/>
                <a:t>（机器学习）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0213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029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113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24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E16D359A-2F07-4397-974C-D02F2F082BEB}"/>
              </a:ext>
            </a:extLst>
          </p:cNvPr>
          <p:cNvGrpSpPr/>
          <p:nvPr/>
        </p:nvGrpSpPr>
        <p:grpSpPr>
          <a:xfrm>
            <a:off x="0" y="0"/>
            <a:ext cx="8858004" cy="6122056"/>
            <a:chOff x="0" y="0"/>
            <a:chExt cx="8858004" cy="6122056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99B98953-5DCD-41EB-B45E-A5F24BEF7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8858004" cy="4982627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E4831C7-1AF8-4597-89FB-51C9F18E6994}"/>
                </a:ext>
              </a:extLst>
            </p:cNvPr>
            <p:cNvSpPr txBox="1"/>
            <p:nvPr/>
          </p:nvSpPr>
          <p:spPr>
            <a:xfrm>
              <a:off x="2250962" y="4894378"/>
              <a:ext cx="38683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（</a:t>
              </a:r>
              <a:r>
                <a:rPr lang="en-US" altLang="zh-CN" sz="1400" b="1" dirty="0"/>
                <a:t>a</a:t>
              </a:r>
              <a:r>
                <a:rPr lang="zh-CN" altLang="en-US" sz="1400" b="1" dirty="0"/>
                <a:t>）插图显示使用移动遮光器进行沉积的过程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864A2F2-6F14-43A3-B86E-94B0EBD2772F}"/>
                </a:ext>
              </a:extLst>
            </p:cNvPr>
            <p:cNvSpPr txBox="1"/>
            <p:nvPr/>
          </p:nvSpPr>
          <p:spPr>
            <a:xfrm>
              <a:off x="2250962" y="5202155"/>
              <a:ext cx="3882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（</a:t>
              </a:r>
              <a:r>
                <a:rPr lang="en-US" altLang="zh-CN" sz="1400" b="1" dirty="0"/>
                <a:t>b</a:t>
              </a:r>
              <a:r>
                <a:rPr lang="zh-CN" altLang="en-US" sz="1400" b="1" dirty="0"/>
                <a:t>）具备渐变成分扩散的多层薄膜的交叉区域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C1DBA39-26FE-4EF7-8CA2-CA208F4406C4}"/>
                </a:ext>
              </a:extLst>
            </p:cNvPr>
            <p:cNvSpPr txBox="1"/>
            <p:nvPr/>
          </p:nvSpPr>
          <p:spPr>
            <a:xfrm>
              <a:off x="2250962" y="5508217"/>
              <a:ext cx="39116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（</a:t>
              </a:r>
              <a:r>
                <a:rPr lang="en-US" altLang="zh-CN" sz="1400" b="1" dirty="0"/>
                <a:t>c</a:t>
              </a:r>
              <a:r>
                <a:rPr lang="zh-CN" altLang="en-US" sz="1400" b="1" dirty="0"/>
                <a:t>）制备的</a:t>
              </a:r>
              <a:r>
                <a:rPr lang="en-US" altLang="zh-CN" sz="1400" b="1" dirty="0"/>
                <a:t>Fe-Co-Ni</a:t>
              </a:r>
              <a:r>
                <a:rPr lang="zh-CN" altLang="en-US" sz="1400" b="1" dirty="0"/>
                <a:t>等边三角形成分扩散样品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A148175-F139-4101-92F1-60F32AA92B5B}"/>
                </a:ext>
              </a:extLst>
            </p:cNvPr>
            <p:cNvSpPr txBox="1"/>
            <p:nvPr/>
          </p:nvSpPr>
          <p:spPr>
            <a:xfrm>
              <a:off x="1801320" y="5814279"/>
              <a:ext cx="4810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（</a:t>
              </a:r>
              <a:r>
                <a:rPr lang="en-US" altLang="zh-CN" sz="1400" b="1" dirty="0"/>
                <a:t>d</a:t>
              </a:r>
              <a:r>
                <a:rPr lang="zh-CN" altLang="en-US" sz="1400" b="1" dirty="0"/>
                <a:t>），（</a:t>
              </a:r>
              <a:r>
                <a:rPr lang="en-US" altLang="zh-CN" sz="1400" b="1" dirty="0"/>
                <a:t>e</a:t>
              </a:r>
              <a:r>
                <a:rPr lang="zh-CN" altLang="en-US" sz="1400" b="1" dirty="0"/>
                <a:t>），（</a:t>
              </a:r>
              <a:r>
                <a:rPr lang="en-US" altLang="zh-CN" sz="1400" b="1" dirty="0"/>
                <a:t>f</a:t>
              </a:r>
              <a:r>
                <a:rPr lang="zh-CN" altLang="en-US" sz="1400" b="1" dirty="0"/>
                <a:t>）分别表示</a:t>
              </a:r>
              <a:r>
                <a:rPr lang="en-US" altLang="zh-CN" sz="1400" b="1" dirty="0"/>
                <a:t>Fe</a:t>
              </a:r>
              <a:r>
                <a:rPr lang="zh-CN" altLang="en-US" sz="1400" b="1" dirty="0"/>
                <a:t>、</a:t>
              </a:r>
              <a:r>
                <a:rPr lang="en-US" altLang="zh-CN" sz="1400" b="1" dirty="0"/>
                <a:t>Ni</a:t>
              </a:r>
              <a:r>
                <a:rPr lang="zh-CN" altLang="en-US" sz="1400" b="1" dirty="0"/>
                <a:t>、</a:t>
              </a:r>
              <a:r>
                <a:rPr lang="en-US" altLang="zh-CN" sz="1400" b="1" dirty="0"/>
                <a:t>Co</a:t>
              </a:r>
              <a:r>
                <a:rPr lang="zh-CN" altLang="en-US" sz="1400" b="1" dirty="0"/>
                <a:t>的成分扩散分布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24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72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70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61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808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77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512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912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72</Words>
  <Application>Microsoft Office PowerPoint</Application>
  <PresentationFormat>宽屏</PresentationFormat>
  <Paragraphs>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</cp:revision>
  <dcterms:created xsi:type="dcterms:W3CDTF">2018-06-23T13:00:46Z</dcterms:created>
  <dcterms:modified xsi:type="dcterms:W3CDTF">2018-06-24T11:12:26Z</dcterms:modified>
</cp:coreProperties>
</file>