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3"/>
  </p:notesMasterIdLst>
  <p:sldIdLst>
    <p:sldId id="421" r:id="rId2"/>
    <p:sldId id="657" r:id="rId3"/>
    <p:sldId id="480" r:id="rId4"/>
    <p:sldId id="523" r:id="rId5"/>
    <p:sldId id="452" r:id="rId6"/>
    <p:sldId id="577" r:id="rId7"/>
    <p:sldId id="680" r:id="rId8"/>
    <p:sldId id="527" r:id="rId9"/>
    <p:sldId id="583" r:id="rId10"/>
    <p:sldId id="584" r:id="rId11"/>
    <p:sldId id="586" r:id="rId12"/>
    <p:sldId id="585" r:id="rId13"/>
    <p:sldId id="578" r:id="rId14"/>
    <p:sldId id="587" r:id="rId15"/>
    <p:sldId id="579" r:id="rId16"/>
    <p:sldId id="580" r:id="rId17"/>
    <p:sldId id="581" r:id="rId18"/>
    <p:sldId id="714" r:id="rId19"/>
    <p:sldId id="715" r:id="rId20"/>
    <p:sldId id="716" r:id="rId21"/>
    <p:sldId id="717" r:id="rId22"/>
    <p:sldId id="718" r:id="rId23"/>
    <p:sldId id="719" r:id="rId24"/>
    <p:sldId id="720" r:id="rId25"/>
    <p:sldId id="721" r:id="rId26"/>
    <p:sldId id="722" r:id="rId27"/>
    <p:sldId id="723" r:id="rId28"/>
    <p:sldId id="724" r:id="rId29"/>
    <p:sldId id="732" r:id="rId30"/>
    <p:sldId id="733" r:id="rId31"/>
    <p:sldId id="734" r:id="rId32"/>
    <p:sldId id="735" r:id="rId33"/>
    <p:sldId id="736" r:id="rId34"/>
    <p:sldId id="737" r:id="rId35"/>
    <p:sldId id="738" r:id="rId36"/>
    <p:sldId id="739" r:id="rId37"/>
    <p:sldId id="684" r:id="rId38"/>
    <p:sldId id="682" r:id="rId39"/>
    <p:sldId id="683" r:id="rId40"/>
    <p:sldId id="539" r:id="rId41"/>
    <p:sldId id="685" r:id="rId42"/>
    <p:sldId id="686" r:id="rId43"/>
    <p:sldId id="687" r:id="rId44"/>
    <p:sldId id="688" r:id="rId45"/>
    <p:sldId id="689" r:id="rId46"/>
    <p:sldId id="690" r:id="rId47"/>
    <p:sldId id="691" r:id="rId48"/>
    <p:sldId id="692" r:id="rId49"/>
    <p:sldId id="749" r:id="rId50"/>
    <p:sldId id="546" r:id="rId51"/>
    <p:sldId id="754" r:id="rId52"/>
    <p:sldId id="756" r:id="rId53"/>
    <p:sldId id="547" r:id="rId54"/>
    <p:sldId id="548" r:id="rId55"/>
    <p:sldId id="549" r:id="rId56"/>
    <p:sldId id="592" r:id="rId57"/>
    <p:sldId id="752" r:id="rId58"/>
    <p:sldId id="676" r:id="rId59"/>
    <p:sldId id="677" r:id="rId60"/>
    <p:sldId id="678" r:id="rId61"/>
    <p:sldId id="751" r:id="rId62"/>
    <p:sldId id="679" r:id="rId63"/>
    <p:sldId id="740" r:id="rId64"/>
    <p:sldId id="741" r:id="rId65"/>
    <p:sldId id="742" r:id="rId66"/>
    <p:sldId id="743" r:id="rId67"/>
    <p:sldId id="744" r:id="rId68"/>
    <p:sldId id="745" r:id="rId69"/>
    <p:sldId id="746" r:id="rId70"/>
    <p:sldId id="747" r:id="rId71"/>
    <p:sldId id="748" r:id="rId72"/>
  </p:sldIdLst>
  <p:sldSz cx="9144000" cy="6858000" type="screen4x3"/>
  <p:notesSz cx="6858000" cy="9144000"/>
  <p:defaultTextStyle>
    <a:defPPr>
      <a:defRPr lang="en-US"/>
    </a:defPPr>
    <a:lvl1pPr algn="l" rtl="0" fontAlgn="base">
      <a:spcBef>
        <a:spcPct val="0"/>
      </a:spcBef>
      <a:spcAft>
        <a:spcPct val="0"/>
      </a:spcAft>
      <a:defRPr sz="2800" kern="1200">
        <a:solidFill>
          <a:schemeClr val="bg2"/>
        </a:solidFill>
        <a:latin typeface="Times New Roman" pitchFamily="18" charset="0"/>
        <a:ea typeface="宋体" pitchFamily="2" charset="-122"/>
        <a:cs typeface="+mn-cs"/>
      </a:defRPr>
    </a:lvl1pPr>
    <a:lvl2pPr marL="457200" algn="l" rtl="0" fontAlgn="base">
      <a:spcBef>
        <a:spcPct val="0"/>
      </a:spcBef>
      <a:spcAft>
        <a:spcPct val="0"/>
      </a:spcAft>
      <a:defRPr sz="2800" kern="1200">
        <a:solidFill>
          <a:schemeClr val="bg2"/>
        </a:solidFill>
        <a:latin typeface="Times New Roman" pitchFamily="18" charset="0"/>
        <a:ea typeface="宋体" pitchFamily="2" charset="-122"/>
        <a:cs typeface="+mn-cs"/>
      </a:defRPr>
    </a:lvl2pPr>
    <a:lvl3pPr marL="914400" algn="l" rtl="0" fontAlgn="base">
      <a:spcBef>
        <a:spcPct val="0"/>
      </a:spcBef>
      <a:spcAft>
        <a:spcPct val="0"/>
      </a:spcAft>
      <a:defRPr sz="2800" kern="1200">
        <a:solidFill>
          <a:schemeClr val="bg2"/>
        </a:solidFill>
        <a:latin typeface="Times New Roman" pitchFamily="18" charset="0"/>
        <a:ea typeface="宋体" pitchFamily="2" charset="-122"/>
        <a:cs typeface="+mn-cs"/>
      </a:defRPr>
    </a:lvl3pPr>
    <a:lvl4pPr marL="1371600" algn="l" rtl="0" fontAlgn="base">
      <a:spcBef>
        <a:spcPct val="0"/>
      </a:spcBef>
      <a:spcAft>
        <a:spcPct val="0"/>
      </a:spcAft>
      <a:defRPr sz="2800" kern="1200">
        <a:solidFill>
          <a:schemeClr val="bg2"/>
        </a:solidFill>
        <a:latin typeface="Times New Roman" pitchFamily="18" charset="0"/>
        <a:ea typeface="宋体" pitchFamily="2" charset="-122"/>
        <a:cs typeface="+mn-cs"/>
      </a:defRPr>
    </a:lvl4pPr>
    <a:lvl5pPr marL="1828800" algn="l" rtl="0" fontAlgn="base">
      <a:spcBef>
        <a:spcPct val="0"/>
      </a:spcBef>
      <a:spcAft>
        <a:spcPct val="0"/>
      </a:spcAft>
      <a:defRPr sz="2800" kern="1200">
        <a:solidFill>
          <a:schemeClr val="bg2"/>
        </a:solidFill>
        <a:latin typeface="Times New Roman" pitchFamily="18" charset="0"/>
        <a:ea typeface="宋体" pitchFamily="2" charset="-122"/>
        <a:cs typeface="+mn-cs"/>
      </a:defRPr>
    </a:lvl5pPr>
    <a:lvl6pPr marL="2286000" algn="l" defTabSz="914400" rtl="0" eaLnBrk="1" latinLnBrk="0" hangingPunct="1">
      <a:defRPr sz="2800" kern="1200">
        <a:solidFill>
          <a:schemeClr val="bg2"/>
        </a:solidFill>
        <a:latin typeface="Times New Roman" pitchFamily="18" charset="0"/>
        <a:ea typeface="宋体" pitchFamily="2" charset="-122"/>
        <a:cs typeface="+mn-cs"/>
      </a:defRPr>
    </a:lvl6pPr>
    <a:lvl7pPr marL="2743200" algn="l" defTabSz="914400" rtl="0" eaLnBrk="1" latinLnBrk="0" hangingPunct="1">
      <a:defRPr sz="2800" kern="1200">
        <a:solidFill>
          <a:schemeClr val="bg2"/>
        </a:solidFill>
        <a:latin typeface="Times New Roman" pitchFamily="18" charset="0"/>
        <a:ea typeface="宋体" pitchFamily="2" charset="-122"/>
        <a:cs typeface="+mn-cs"/>
      </a:defRPr>
    </a:lvl7pPr>
    <a:lvl8pPr marL="3200400" algn="l" defTabSz="914400" rtl="0" eaLnBrk="1" latinLnBrk="0" hangingPunct="1">
      <a:defRPr sz="2800" kern="1200">
        <a:solidFill>
          <a:schemeClr val="bg2"/>
        </a:solidFill>
        <a:latin typeface="Times New Roman" pitchFamily="18" charset="0"/>
        <a:ea typeface="宋体" pitchFamily="2" charset="-122"/>
        <a:cs typeface="+mn-cs"/>
      </a:defRPr>
    </a:lvl8pPr>
    <a:lvl9pPr marL="3657600" algn="l" defTabSz="914400" rtl="0" eaLnBrk="1" latinLnBrk="0" hangingPunct="1">
      <a:defRPr sz="2800" kern="1200">
        <a:solidFill>
          <a:schemeClr val="bg2"/>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a:srgbClr val="CC99FF"/>
    <a:srgbClr val="06FA52"/>
    <a:srgbClr val="FFFF00"/>
    <a:srgbClr val="99FF99"/>
    <a:srgbClr val="33CC33"/>
    <a:srgbClr val="FF9933"/>
    <a:srgbClr val="FF9900"/>
    <a:srgbClr val="00FF00"/>
    <a:srgbClr val="FD620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56" autoAdjust="0"/>
    <p:restoredTop sz="94730" autoAdjust="0"/>
  </p:normalViewPr>
  <p:slideViewPr>
    <p:cSldViewPr>
      <p:cViewPr varScale="1">
        <p:scale>
          <a:sx n="63" d="100"/>
          <a:sy n="63" d="100"/>
        </p:scale>
        <p:origin x="-690" y="-102"/>
      </p:cViewPr>
      <p:guideLst>
        <p:guide orient="horz" pos="2160"/>
        <p:guide pos="2880"/>
      </p:guideLst>
    </p:cSldViewPr>
  </p:slideViewPr>
  <p:outlineViewPr>
    <p:cViewPr>
      <p:scale>
        <a:sx n="33" d="100"/>
        <a:sy n="33" d="100"/>
      </p:scale>
      <p:origin x="0" y="6666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97.wmf"/><Relationship Id="rId3" Type="http://schemas.openxmlformats.org/officeDocument/2006/relationships/image" Target="../media/image192.wmf"/><Relationship Id="rId7" Type="http://schemas.openxmlformats.org/officeDocument/2006/relationships/image" Target="../media/image196.wmf"/><Relationship Id="rId2" Type="http://schemas.openxmlformats.org/officeDocument/2006/relationships/image" Target="../media/image191.wmf"/><Relationship Id="rId1" Type="http://schemas.openxmlformats.org/officeDocument/2006/relationships/image" Target="../media/image190.emf"/><Relationship Id="rId6" Type="http://schemas.openxmlformats.org/officeDocument/2006/relationships/image" Target="../media/image195.wmf"/><Relationship Id="rId5" Type="http://schemas.openxmlformats.org/officeDocument/2006/relationships/image" Target="../media/image194.wmf"/><Relationship Id="rId4" Type="http://schemas.openxmlformats.org/officeDocument/2006/relationships/image" Target="../media/image19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0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11.wmf"/><Relationship Id="rId2" Type="http://schemas.openxmlformats.org/officeDocument/2006/relationships/image" Target="../media/image210.emf"/><Relationship Id="rId1" Type="http://schemas.openxmlformats.org/officeDocument/2006/relationships/image" Target="../media/image20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12.wmf"/><Relationship Id="rId1" Type="http://schemas.openxmlformats.org/officeDocument/2006/relationships/image" Target="../media/image5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216.wmf"/><Relationship Id="rId2" Type="http://schemas.openxmlformats.org/officeDocument/2006/relationships/image" Target="../media/image215.wmf"/><Relationship Id="rId1" Type="http://schemas.openxmlformats.org/officeDocument/2006/relationships/image" Target="../media/image214.wmf"/><Relationship Id="rId6" Type="http://schemas.openxmlformats.org/officeDocument/2006/relationships/image" Target="../media/image219.wmf"/><Relationship Id="rId5" Type="http://schemas.openxmlformats.org/officeDocument/2006/relationships/image" Target="../media/image218.wmf"/><Relationship Id="rId4" Type="http://schemas.openxmlformats.org/officeDocument/2006/relationships/image" Target="../media/image21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223.wmf"/><Relationship Id="rId2" Type="http://schemas.openxmlformats.org/officeDocument/2006/relationships/image" Target="../media/image222.wmf"/><Relationship Id="rId1" Type="http://schemas.openxmlformats.org/officeDocument/2006/relationships/image" Target="../media/image221.wmf"/><Relationship Id="rId4" Type="http://schemas.openxmlformats.org/officeDocument/2006/relationships/image" Target="../media/image22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229.wmf"/><Relationship Id="rId2" Type="http://schemas.openxmlformats.org/officeDocument/2006/relationships/image" Target="../media/image228.wmf"/><Relationship Id="rId1" Type="http://schemas.openxmlformats.org/officeDocument/2006/relationships/image" Target="../media/image22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emf"/><Relationship Id="rId5" Type="http://schemas.openxmlformats.org/officeDocument/2006/relationships/image" Target="../media/image16.wmf"/><Relationship Id="rId4" Type="http://schemas.openxmlformats.org/officeDocument/2006/relationships/image" Target="../media/image1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30.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235.wmf"/><Relationship Id="rId1" Type="http://schemas.openxmlformats.org/officeDocument/2006/relationships/image" Target="../media/image230.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238.wmf"/><Relationship Id="rId1" Type="http://schemas.openxmlformats.org/officeDocument/2006/relationships/image" Target="../media/image23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image" Target="../media/image47.wmf"/><Relationship Id="rId7" Type="http://schemas.openxmlformats.org/officeDocument/2006/relationships/image" Target="../media/image51.wmf"/><Relationship Id="rId12" Type="http://schemas.openxmlformats.org/officeDocument/2006/relationships/image" Target="../media/image56.wmf"/><Relationship Id="rId2" Type="http://schemas.openxmlformats.org/officeDocument/2006/relationships/image" Target="../media/image46.emf"/><Relationship Id="rId1" Type="http://schemas.openxmlformats.org/officeDocument/2006/relationships/image" Target="../media/image45.emf"/><Relationship Id="rId6" Type="http://schemas.openxmlformats.org/officeDocument/2006/relationships/image" Target="../media/image50.wmf"/><Relationship Id="rId11" Type="http://schemas.openxmlformats.org/officeDocument/2006/relationships/image" Target="../media/image55.wmf"/><Relationship Id="rId5" Type="http://schemas.openxmlformats.org/officeDocument/2006/relationships/image" Target="../media/image49.wmf"/><Relationship Id="rId10" Type="http://schemas.openxmlformats.org/officeDocument/2006/relationships/image" Target="../media/image54.wmf"/><Relationship Id="rId4" Type="http://schemas.openxmlformats.org/officeDocument/2006/relationships/image" Target="../media/image48.wmf"/><Relationship Id="rId9" Type="http://schemas.openxmlformats.org/officeDocument/2006/relationships/image" Target="../media/image53.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image" Target="../media/image59.wmf"/><Relationship Id="rId7" Type="http://schemas.openxmlformats.org/officeDocument/2006/relationships/image" Target="../media/image63.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6.emf"/><Relationship Id="rId1" Type="http://schemas.openxmlformats.org/officeDocument/2006/relationships/image" Target="../media/image6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6" Type="http://schemas.openxmlformats.org/officeDocument/2006/relationships/image" Target="../media/image64.wmf"/><Relationship Id="rId5" Type="http://schemas.openxmlformats.org/officeDocument/2006/relationships/image" Target="../media/image72.wmf"/><Relationship Id="rId4" Type="http://schemas.openxmlformats.org/officeDocument/2006/relationships/image" Target="../media/image7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89.wmf"/><Relationship Id="rId1" Type="http://schemas.openxmlformats.org/officeDocument/2006/relationships/image" Target="../media/image8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楷体_GB2312" pitchFamily="49"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楷体_GB2312" pitchFamily="49" charset="-122"/>
              </a:defRPr>
            </a:lvl1pPr>
          </a:lstStyle>
          <a:p>
            <a:pPr>
              <a:defRPr/>
            </a:pPr>
            <a:fld id="{80C3D6F2-A939-43E5-ADED-E1AA3A2D66CD}" type="datetimeFigureOut">
              <a:rPr lang="zh-CN" altLang="en-US"/>
              <a:pPr>
                <a:defRPr/>
              </a:pPr>
              <a:t>2016/5/11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楷体_GB2312" pitchFamily="49"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楷体_GB2312" pitchFamily="49" charset="-122"/>
              </a:defRPr>
            </a:lvl1pPr>
          </a:lstStyle>
          <a:p>
            <a:pPr>
              <a:defRPr/>
            </a:pPr>
            <a:fld id="{043F3E14-5A6B-4FA6-90A1-CAC44B4E731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headEnd/>
            <a:tailEnd/>
          </a:ln>
        </p:spPr>
      </p:sp>
      <p:sp>
        <p:nvSpPr>
          <p:cNvPr id="6656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656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02ABA07-6A96-492B-9BDB-234A2D2BE169}" type="slidenum">
              <a:rPr lang="zh-CN" altLang="en-US" smtClean="0"/>
              <a:pPr/>
              <a:t>25</a:t>
            </a:fld>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79BFFE-BC66-4D7A-AB29-31B77AFC1A43}" type="slidenum">
              <a:rPr lang="en-US" altLang="zh-CN"/>
              <a:pPr/>
              <a:t>71</a:t>
            </a:fld>
            <a:endParaRPr lang="en-US" altLang="zh-CN"/>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r>
              <a:rPr lang="zh-CN" altLang="en-US"/>
              <a:t>因此，平板电极上，电极过程由</a:t>
            </a:r>
            <a:r>
              <a:rPr lang="zh-CN" altLang="en-US" b="1">
                <a:solidFill>
                  <a:schemeClr val="bg1"/>
                </a:solidFill>
              </a:rPr>
              <a:t>电荷传递和扩散过程共同控制时，</a:t>
            </a:r>
            <a:r>
              <a:rPr lang="zh-CN" altLang="en-US"/>
              <a:t>在整个频率域内，其</a:t>
            </a:r>
            <a:r>
              <a:rPr lang="en-US" altLang="zh-CN"/>
              <a:t>Nyquist</a:t>
            </a:r>
            <a:r>
              <a:rPr lang="zh-CN" altLang="en-US"/>
              <a:t>图是由高频区的一个半圆和低频区的一条</a:t>
            </a:r>
            <a:r>
              <a:rPr lang="en-US" altLang="zh-CN"/>
              <a:t>45</a:t>
            </a:r>
            <a:r>
              <a:rPr lang="zh-CN" altLang="en-US"/>
              <a:t>度的直线构成。高频区为电极反应动力学（电荷传递过程）控制，低频区由电极反应的反应物或产物的扩散控制。从图中可以求得体系的欧姆电阻，电荷传递电阻、电极界面双电层电容以及参数</a:t>
            </a:r>
            <a:r>
              <a:rPr lang="zh-CN" altLang="en-US">
                <a:sym typeface="Symbol" pitchFamily="18" charset="2"/>
              </a:rPr>
              <a:t>，与扩散系数有关，利用它可以估算扩散系数</a:t>
            </a:r>
            <a:r>
              <a:rPr lang="en-US" altLang="zh-CN">
                <a:sym typeface="Symbol" pitchFamily="18" charset="2"/>
              </a:rPr>
              <a:t>D</a:t>
            </a:r>
            <a:r>
              <a:rPr lang="zh-CN" altLang="en-US">
                <a:sym typeface="Symbol" pitchFamily="18" charset="2"/>
              </a:rPr>
              <a:t>。</a:t>
            </a:r>
            <a:r>
              <a:rPr lang="zh-CN" altLang="en-US">
                <a:solidFill>
                  <a:schemeClr val="bg1"/>
                </a:solidFill>
                <a:sym typeface="Symbol" pitchFamily="18" charset="2"/>
              </a:rPr>
              <a:t>由</a:t>
            </a:r>
            <a:r>
              <a:rPr lang="en-US" altLang="zh-CN" i="1">
                <a:solidFill>
                  <a:schemeClr val="bg1"/>
                </a:solidFill>
                <a:sym typeface="Symbol" pitchFamily="18" charset="2"/>
              </a:rPr>
              <a:t>R</a:t>
            </a:r>
            <a:r>
              <a:rPr lang="en-US" altLang="zh-CN">
                <a:solidFill>
                  <a:schemeClr val="bg1"/>
                </a:solidFill>
                <a:sym typeface="Symbol" pitchFamily="18" charset="2"/>
              </a:rPr>
              <a:t>ct</a:t>
            </a:r>
            <a:r>
              <a:rPr lang="zh-CN" altLang="en-US">
                <a:solidFill>
                  <a:schemeClr val="bg1"/>
                </a:solidFill>
                <a:sym typeface="Symbol" pitchFamily="18" charset="2"/>
              </a:rPr>
              <a:t>利用这个关系式可进一步计算电极反应的交换电流</a:t>
            </a:r>
            <a:r>
              <a:rPr lang="en-US" altLang="zh-CN" i="1">
                <a:solidFill>
                  <a:schemeClr val="bg1"/>
                </a:solidFill>
                <a:sym typeface="Symbol" pitchFamily="18" charset="2"/>
              </a:rPr>
              <a:t>i</a:t>
            </a:r>
            <a:r>
              <a:rPr lang="en-US" altLang="zh-CN">
                <a:solidFill>
                  <a:schemeClr val="bg1"/>
                </a:solidFill>
                <a:sym typeface="Symbol" pitchFamily="18" charset="2"/>
              </a:rPr>
              <a:t>0</a:t>
            </a:r>
            <a:r>
              <a:rPr lang="zh-CN" altLang="en-US">
                <a:solidFill>
                  <a:schemeClr val="bg1"/>
                </a:solidFill>
                <a:sym typeface="Symbol" pitchFamily="18" charset="2"/>
              </a:rPr>
              <a:t>，这个关系式我们在第</a:t>
            </a:r>
            <a:r>
              <a:rPr lang="en-US" altLang="zh-CN">
                <a:solidFill>
                  <a:schemeClr val="bg1"/>
                </a:solidFill>
                <a:sym typeface="Symbol" pitchFamily="18" charset="2"/>
              </a:rPr>
              <a:t>5</a:t>
            </a:r>
            <a:r>
              <a:rPr lang="zh-CN" altLang="en-US">
                <a:solidFill>
                  <a:schemeClr val="bg1"/>
                </a:solidFill>
                <a:sym typeface="Symbol" pitchFamily="18" charset="2"/>
              </a:rPr>
              <a:t>章讲过。并由此可得到标准速率常数</a:t>
            </a:r>
            <a:r>
              <a:rPr lang="en-US" altLang="zh-CN" i="1">
                <a:solidFill>
                  <a:schemeClr val="bg1"/>
                </a:solidFill>
                <a:sym typeface="Symbol" pitchFamily="18" charset="2"/>
              </a:rPr>
              <a:t>k</a:t>
            </a:r>
            <a:r>
              <a:rPr lang="en-US" altLang="zh-CN">
                <a:solidFill>
                  <a:schemeClr val="bg1"/>
                </a:solidFill>
                <a:sym typeface="Symbol" pitchFamily="18" charset="2"/>
              </a:rPr>
              <a:t>0</a:t>
            </a:r>
            <a:r>
              <a:rPr lang="zh-CN" altLang="en-US">
                <a:solidFill>
                  <a:schemeClr val="bg1"/>
                </a:solidFill>
                <a:sym typeface="Symbol" pitchFamily="18" charset="2"/>
              </a:rPr>
              <a:t>。因此</a:t>
            </a:r>
            <a:r>
              <a:rPr lang="en-US" altLang="zh-CN">
                <a:solidFill>
                  <a:schemeClr val="bg1"/>
                </a:solidFill>
                <a:sym typeface="Symbol" pitchFamily="18" charset="2"/>
              </a:rPr>
              <a:t>EIS</a:t>
            </a:r>
            <a:r>
              <a:rPr lang="zh-CN" altLang="en-US">
                <a:solidFill>
                  <a:schemeClr val="bg1"/>
                </a:solidFill>
                <a:sym typeface="Symbol" pitchFamily="18" charset="2"/>
              </a:rPr>
              <a:t>可以研究电极反应动力学。</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043F3E14-5A6B-4FA6-90A1-CAC44B4E731C}" type="slidenum">
              <a:rPr lang="zh-CN" altLang="en-US" smtClean="0"/>
              <a:pPr>
                <a:defRPr/>
              </a:pPr>
              <a:t>49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fld id="{4DA85153-59BB-4FFA-8B5F-628C7814051B}" type="slidenum">
              <a:rPr lang="zh-CN" altLang="en-US" smtClean="0"/>
              <a:pPr/>
              <a:t>57</a:t>
            </a:fld>
            <a:endParaRPr lang="zh-CN" altLang="en-US" dirty="0"/>
          </a:p>
        </p:txBody>
      </p:sp>
      <p:sp>
        <p:nvSpPr>
          <p:cNvPr id="4" name="灯片编号占位符 3"/>
          <p:cNvSpPr>
            <a:spLocks noGrp="1"/>
          </p:cNvSpPr>
          <p:nvPr>
            <p:ph type="sldNum" sz="quarter" idx="10"/>
          </p:nvPr>
        </p:nvSpPr>
        <p:spPr/>
        <p:txBody>
          <a:bodyPr/>
          <a:lstStyle/>
          <a:p>
            <a:pPr>
              <a:defRPr/>
            </a:pPr>
            <a:fld id="{043F3E14-5A6B-4FA6-90A1-CAC44B4E731C}" type="slidenum">
              <a:rPr lang="zh-CN" altLang="en-US" smtClean="0"/>
              <a:pPr>
                <a:defRPr/>
              </a:pPr>
              <a:t>57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6A7CD0-AEB0-44E8-8316-FF53B90C4652}" type="slidenum">
              <a:rPr lang="en-US" altLang="zh-CN"/>
              <a:pPr/>
              <a:t>65</a:t>
            </a:fld>
            <a:endParaRPr lang="en-US" altLang="zh-CN"/>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r>
              <a:rPr lang="zh-CN" altLang="en-US"/>
              <a:t>等效电路：即电荷传递电阻与电极溶液界面双电层电容并联，然后与欧姆电阻串联，欧姆电阻包括了测量回路中的溶液的电阻，对于三电极体系，就是工作电极与参比电极之间的溶液的电阻，对于两电极电池，就是两电极之间的溶液的电阻。</a:t>
            </a:r>
          </a:p>
          <a:p>
            <a:r>
              <a:rPr lang="zh-CN" altLang="en-US"/>
              <a:t>利用我们前面讨论的简单电路的知识，可以知道，这个等效电路的阻抗</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141A26-C082-4C2A-A0AF-E57DFBCA520C}" type="slidenum">
              <a:rPr lang="en-US" altLang="zh-CN"/>
              <a:pPr/>
              <a:t>66</a:t>
            </a:fld>
            <a:endParaRPr lang="en-US" altLang="zh-CN"/>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r>
              <a:rPr lang="zh-CN" altLang="en-US"/>
              <a:t>因此，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5A278B-BCD0-4C7C-908E-7123AA7B5D9D}" type="slidenum">
              <a:rPr lang="en-US" altLang="zh-CN"/>
              <a:pPr/>
              <a:t>67</a:t>
            </a:fld>
            <a:endParaRPr lang="en-US" altLang="zh-CN"/>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r>
              <a:rPr lang="en-US" altLang="zh-CN"/>
              <a:t>1</a:t>
            </a:r>
            <a:r>
              <a:rPr lang="zh-CN" altLang="en-US"/>
              <a:t>、</a:t>
            </a:r>
            <a:r>
              <a:rPr lang="en-US" altLang="zh-CN"/>
              <a:t>2</a:t>
            </a:r>
            <a:r>
              <a:rPr lang="zh-CN" altLang="en-US"/>
              <a:t>、</a:t>
            </a:r>
            <a:r>
              <a:rPr lang="en-US" altLang="zh-CN"/>
              <a:t>3</a:t>
            </a:r>
            <a:r>
              <a:rPr lang="zh-CN" altLang="en-US"/>
              <a:t>之后，讨论另外，见图，高频区、低频区。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1AA2D7-BEB1-4B73-B93B-3BA93C42700D}" type="slidenum">
              <a:rPr lang="en-US" altLang="zh-CN"/>
              <a:pPr/>
              <a:t>68</a:t>
            </a:fld>
            <a:endParaRPr lang="en-US" altLang="zh-CN"/>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r>
              <a:rPr lang="zh-CN" altLang="en-US">
                <a:solidFill>
                  <a:schemeClr val="bg1"/>
                </a:solidFill>
              </a:rPr>
              <a:t>如果电荷传递动力学不是很快，电荷传递过程和扩散过程共同控制总的电极过程，电化学极化和浓差极化同时存在，则电化学系统的等效电路可简单表示为：</a:t>
            </a:r>
          </a:p>
          <a:p>
            <a:r>
              <a:rPr lang="zh-CN" altLang="en-US">
                <a:solidFill>
                  <a:schemeClr val="bg1"/>
                </a:solidFill>
              </a:rPr>
              <a:t>除了电荷传递电阻之外，电路中又引入一个由扩散过程引起的阻抗， 用</a:t>
            </a:r>
            <a:r>
              <a:rPr lang="en-US" altLang="zh-CN">
                <a:solidFill>
                  <a:schemeClr val="bg1"/>
                </a:solidFill>
              </a:rPr>
              <a:t>Zw</a:t>
            </a:r>
            <a:r>
              <a:rPr lang="zh-CN" altLang="en-US">
                <a:solidFill>
                  <a:schemeClr val="bg1"/>
                </a:solidFill>
              </a:rPr>
              <a:t>表示，称之为韦伯阻抗（</a:t>
            </a:r>
            <a:r>
              <a:rPr lang="en-US" altLang="zh-CN">
                <a:solidFill>
                  <a:schemeClr val="bg1"/>
                </a:solidFill>
              </a:rPr>
              <a:t>Warburg)</a:t>
            </a:r>
            <a:r>
              <a:rPr lang="zh-CN" altLang="en-US">
                <a:solidFill>
                  <a:schemeClr val="bg1"/>
                </a:solidFill>
              </a:rPr>
              <a:t>。韦伯阻抗可以看作是一个扩散电阻</a:t>
            </a:r>
            <a:r>
              <a:rPr lang="en-US" altLang="zh-CN">
                <a:solidFill>
                  <a:schemeClr val="bg1"/>
                </a:solidFill>
              </a:rPr>
              <a:t>RW</a:t>
            </a:r>
            <a:r>
              <a:rPr lang="zh-CN" altLang="en-US">
                <a:solidFill>
                  <a:schemeClr val="bg1"/>
                </a:solidFill>
              </a:rPr>
              <a:t>和一个假（扩散）电容</a:t>
            </a:r>
            <a:r>
              <a:rPr lang="en-US" altLang="zh-CN">
                <a:solidFill>
                  <a:schemeClr val="bg1"/>
                </a:solidFill>
              </a:rPr>
              <a:t>Cw</a:t>
            </a:r>
            <a:r>
              <a:rPr lang="zh-CN" altLang="en-US">
                <a:solidFill>
                  <a:schemeClr val="bg1"/>
                </a:solidFill>
              </a:rPr>
              <a:t>串联组成，其阻抗等于：</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DC73DE-B1B6-48F4-8746-48374BA43763}" type="slidenum">
              <a:rPr lang="en-US" altLang="zh-CN"/>
              <a:pPr/>
              <a:t>69</a:t>
            </a:fld>
            <a:endParaRPr lang="en-US" altLang="zh-CN"/>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r>
              <a:rPr lang="zh-CN" altLang="en-US"/>
              <a:t>根据前面讨论的总阻抗与各组成元件间阻抗的关系，可知整个电路的阻抗等于。。， 整理可得阻抗的实部</a:t>
            </a:r>
            <a:r>
              <a:rPr lang="en-US" altLang="zh-CN"/>
              <a:t>=</a:t>
            </a:r>
            <a:r>
              <a:rPr lang="zh-CN" altLang="en-US"/>
              <a:t>。。。， 虚部</a:t>
            </a:r>
            <a:r>
              <a:rPr lang="en-US" altLang="zh-CN"/>
              <a:t>=</a:t>
            </a:r>
            <a:r>
              <a:rPr lang="zh-CN" altLang="en-US"/>
              <a:t>。。。。</a:t>
            </a:r>
          </a:p>
          <a:p>
            <a:r>
              <a:rPr lang="zh-CN" altLang="en-US"/>
              <a:t>下面我们来看高频和低频时的极限行为。</a:t>
            </a:r>
          </a:p>
          <a:p>
            <a:r>
              <a:rPr lang="zh-CN" altLang="en-US" b="1">
                <a:solidFill>
                  <a:schemeClr val="bg1"/>
                </a:solidFill>
              </a:rPr>
              <a:t>（</a:t>
            </a:r>
            <a:r>
              <a:rPr lang="en-US" altLang="zh-CN" b="1">
                <a:solidFill>
                  <a:schemeClr val="bg1"/>
                </a:solidFill>
              </a:rPr>
              <a:t>1</a:t>
            </a:r>
            <a:r>
              <a:rPr lang="zh-CN" altLang="en-US" b="1">
                <a:solidFill>
                  <a:schemeClr val="bg1"/>
                </a:solidFill>
              </a:rPr>
              <a:t>）低频极限。当</a:t>
            </a:r>
            <a:r>
              <a:rPr lang="zh-CN" altLang="en-US" b="1">
                <a:solidFill>
                  <a:schemeClr val="bg1"/>
                </a:solidFill>
                <a:sym typeface="Symbol" pitchFamily="18" charset="2"/>
              </a:rPr>
              <a:t>足够低时，实部和虚部简化为：。。消去，可得实部和虚部之间的关系为：显然这是一个直线方程。</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74464B-9EEF-4E88-9DC6-3828F54935D0}" type="slidenum">
              <a:rPr lang="en-US" altLang="zh-CN"/>
              <a:pPr/>
              <a:t>70</a:t>
            </a:fld>
            <a:endParaRPr lang="en-US" altLang="zh-CN"/>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r>
              <a:rPr lang="zh-CN" altLang="en-US"/>
              <a:t>因此，在</a:t>
            </a:r>
            <a:r>
              <a:rPr lang="en-US" altLang="zh-CN">
                <a:solidFill>
                  <a:schemeClr val="bg1"/>
                </a:solidFill>
              </a:rPr>
              <a:t>Nyquist </a:t>
            </a:r>
            <a:r>
              <a:rPr lang="zh-CN" altLang="en-US">
                <a:solidFill>
                  <a:schemeClr val="bg1"/>
                </a:solidFill>
              </a:rPr>
              <a:t>图上为倾斜角</a:t>
            </a:r>
            <a:r>
              <a:rPr lang="zh-CN" altLang="el-GR">
                <a:solidFill>
                  <a:schemeClr val="bg1"/>
                </a:solidFill>
                <a:sym typeface="Symbol" pitchFamily="18" charset="2"/>
              </a:rPr>
              <a:t></a:t>
            </a:r>
            <a:r>
              <a:rPr lang="en-US" altLang="zh-CN">
                <a:solidFill>
                  <a:schemeClr val="bg1"/>
                </a:solidFill>
                <a:sym typeface="Symbol" pitchFamily="18" charset="2"/>
              </a:rPr>
              <a:t>/4</a:t>
            </a:r>
            <a:r>
              <a:rPr lang="zh-CN" altLang="en-US">
                <a:solidFill>
                  <a:schemeClr val="bg1"/>
                </a:solidFill>
                <a:sym typeface="Symbol" pitchFamily="18" charset="2"/>
              </a:rPr>
              <a:t>（</a:t>
            </a:r>
            <a:r>
              <a:rPr lang="en-US" altLang="zh-CN">
                <a:solidFill>
                  <a:schemeClr val="bg1"/>
                </a:solidFill>
                <a:sym typeface="Symbol" pitchFamily="18" charset="2"/>
              </a:rPr>
              <a:t>45</a:t>
            </a:r>
            <a:r>
              <a:rPr lang="zh-CN" altLang="en-US">
                <a:solidFill>
                  <a:schemeClr val="bg1"/>
                </a:solidFill>
                <a:sym typeface="Symbol" pitchFamily="18" charset="2"/>
              </a:rPr>
              <a:t>）的直线</a:t>
            </a:r>
          </a:p>
          <a:p>
            <a:endParaRPr lang="zh-CN" altLang="en-US">
              <a:solidFill>
                <a:schemeClr val="bg1"/>
              </a:solidFill>
            </a:endParaRPr>
          </a:p>
          <a:p>
            <a:r>
              <a:rPr lang="zh-CN" altLang="en-US">
                <a:solidFill>
                  <a:schemeClr val="bg1"/>
                </a:solidFill>
              </a:rPr>
              <a:t>（</a:t>
            </a:r>
            <a:r>
              <a:rPr lang="en-US" altLang="zh-CN">
                <a:solidFill>
                  <a:schemeClr val="bg1"/>
                </a:solidFill>
              </a:rPr>
              <a:t>2</a:t>
            </a:r>
            <a:r>
              <a:rPr lang="zh-CN" altLang="en-US">
                <a:solidFill>
                  <a:schemeClr val="bg1"/>
                </a:solidFill>
              </a:rPr>
              <a:t>）高频极限。当</a:t>
            </a:r>
            <a:r>
              <a:rPr lang="zh-CN" altLang="en-US">
                <a:solidFill>
                  <a:schemeClr val="bg1"/>
                </a:solidFill>
                <a:sym typeface="Symbol" pitchFamily="18" charset="2"/>
              </a:rPr>
              <a:t>足够高时，含</a:t>
            </a:r>
            <a:r>
              <a:rPr lang="en-US" altLang="zh-CN">
                <a:solidFill>
                  <a:schemeClr val="bg1"/>
                </a:solidFill>
                <a:sym typeface="Symbol" pitchFamily="18" charset="2"/>
              </a:rPr>
              <a:t>-1/2</a:t>
            </a:r>
            <a:r>
              <a:rPr lang="zh-CN" altLang="en-US">
                <a:solidFill>
                  <a:schemeClr val="bg1"/>
                </a:solidFill>
                <a:sym typeface="Symbol" pitchFamily="18" charset="2"/>
              </a:rPr>
              <a:t>项可忽略，于是：阻抗就简化为。。。，这个阻抗就使前面我们讨论的电荷传递过程为控制步骤时的电路的等效阻抗，在 </a:t>
            </a:r>
            <a:r>
              <a:rPr lang="en-US" altLang="zh-CN">
                <a:solidFill>
                  <a:schemeClr val="bg1"/>
                </a:solidFill>
              </a:rPr>
              <a:t>Nyquist </a:t>
            </a:r>
            <a:r>
              <a:rPr lang="zh-CN" altLang="en-US">
                <a:solidFill>
                  <a:schemeClr val="bg1"/>
                </a:solidFill>
              </a:rPr>
              <a:t>图为半圆。</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10"/>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zh-CN" altLang="en-US">
                <a:ea typeface="楷体_GB2312" pitchFamily="49" charset="-122"/>
              </a:endParaRPr>
            </a:p>
          </p:txBody>
        </p:sp>
        <p:sp>
          <p:nvSpPr>
            <p:cNvPr id="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p:spPr>
          <p:txBody>
            <a:bodyPr wrap="none" anchor="ctr"/>
            <a:lstStyle/>
            <a:p>
              <a:pPr>
                <a:defRPr/>
              </a:pPr>
              <a:endParaRPr lang="zh-CN" altLang="en-US">
                <a:ea typeface="楷体_GB2312" pitchFamily="49" charset="-122"/>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r>
              <a:rPr lang="en-US" altLang="zh-CN"/>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r>
              <a:rPr lang="en-US" altLang="zh-CN"/>
              <a:t>Click to edit Master subtitle style</a:t>
            </a:r>
          </a:p>
        </p:txBody>
      </p:sp>
      <p:sp>
        <p:nvSpPr>
          <p:cNvPr id="7" name="Rectangle 7"/>
          <p:cNvSpPr>
            <a:spLocks noGrp="1" noChangeArrowheads="1"/>
          </p:cNvSpPr>
          <p:nvPr>
            <p:ph type="dt" sz="quarter" idx="10"/>
          </p:nvPr>
        </p:nvSpPr>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p:txBody>
          <a:bodyPr/>
          <a:lstStyle>
            <a:lvl1pPr>
              <a:defRPr/>
            </a:lvl1pPr>
          </a:lstStyle>
          <a:p>
            <a:pPr>
              <a:defRPr/>
            </a:pPr>
            <a:fld id="{0D1E7B5F-19C5-4DE0-BCAA-0F312AC66FBC}" type="slidenum">
              <a:rPr lang="zh-CN" altLang="en-US"/>
              <a:pPr>
                <a:defRPr/>
              </a:pPr>
              <a:t>‹#›</a:t>
            </a:fld>
            <a:endParaRPr lang="en-US" altLang="zh-CN"/>
          </a:p>
        </p:txBody>
      </p:sp>
    </p:spTree>
  </p:cSld>
  <p:clrMapOvr>
    <a:masterClrMapping/>
  </p:clrMapOvr>
  <p:transition spd="med">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633EBF93-4735-4C1C-949C-F9FD75CBE51D}" type="slidenum">
              <a:rPr lang="zh-CN" altLang="en-US"/>
              <a:pPr>
                <a:defRPr/>
              </a:pPr>
              <a:t>‹#›</a:t>
            </a:fld>
            <a:endParaRPr lang="en-US" altLang="zh-CN"/>
          </a:p>
        </p:txBody>
      </p:sp>
    </p:spTree>
  </p:cSld>
  <p:clrMapOvr>
    <a:masterClrMapping/>
  </p:clrMapOvr>
  <p:transition spd="med">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BD1171AB-20C1-4B8E-BC06-38135DD9B26F}" type="slidenum">
              <a:rPr lang="zh-CN" altLang="en-US"/>
              <a:pPr>
                <a:defRPr/>
              </a:pPr>
              <a:t>‹#›</a:t>
            </a:fld>
            <a:endParaRPr lang="en-US" altLang="zh-CN"/>
          </a:p>
        </p:txBody>
      </p:sp>
    </p:spTree>
  </p:cSld>
  <p:clrMapOvr>
    <a:masterClrMapping/>
  </p:clrMapOvr>
  <p:transition spd="med">
    <p:split orient="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9"/>
          <p:cNvSpPr>
            <a:spLocks noGrp="1" noChangeArrowheads="1"/>
          </p:cNvSpPr>
          <p:nvPr>
            <p:ph type="sldNum" sz="quarter" idx="12"/>
          </p:nvPr>
        </p:nvSpPr>
        <p:spPr>
          <a:ln/>
        </p:spPr>
        <p:txBody>
          <a:bodyPr/>
          <a:lstStyle>
            <a:lvl1pPr>
              <a:defRPr/>
            </a:lvl1pPr>
          </a:lstStyle>
          <a:p>
            <a:pPr>
              <a:defRPr/>
            </a:pPr>
            <a:fld id="{6C08D3DA-9DCF-48F7-B5C9-7A500865FC2E}" type="slidenum">
              <a:rPr lang="zh-CN" altLang="en-US"/>
              <a:pPr>
                <a:defRPr/>
              </a:pPr>
              <a:t>‹#›</a:t>
            </a:fld>
            <a:endParaRPr lang="en-US" altLang="zh-CN"/>
          </a:p>
        </p:txBody>
      </p:sp>
    </p:spTree>
  </p:cSld>
  <p:clrMapOvr>
    <a:masterClrMapping/>
  </p:clrMapOvr>
  <p:transition spd="med">
    <p:split orient="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858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858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a:ln/>
        </p:spPr>
        <p:txBody>
          <a:bodyPr/>
          <a:lstStyle>
            <a:lvl1pPr>
              <a:defRPr/>
            </a:lvl1pPr>
          </a:lstStyle>
          <a:p>
            <a:pPr>
              <a:defRPr/>
            </a:pPr>
            <a:fld id="{8BFB4BC1-18A4-408F-BF17-0878AC305BF2}" type="slidenum">
              <a:rPr lang="zh-CN" altLang="en-US"/>
              <a:pPr>
                <a:defRPr/>
              </a:pPr>
              <a:t>‹#›</a:t>
            </a:fld>
            <a:endParaRPr lang="en-US" altLang="zh-CN"/>
          </a:p>
        </p:txBody>
      </p:sp>
    </p:spTree>
  </p:cSld>
  <p:clrMapOvr>
    <a:masterClrMapping/>
  </p:clrMapOvr>
  <p:transition spd="med">
    <p:split orient="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1940DD50-4B4C-4A18-8DA2-AFC615041ECB}" type="slidenum">
              <a:rPr lang="zh-CN" altLang="en-US"/>
              <a:pPr>
                <a:defRPr/>
              </a:pPr>
              <a:t>‹#›</a:t>
            </a:fld>
            <a:endParaRPr lang="en-US" altLang="zh-CN"/>
          </a:p>
        </p:txBody>
      </p:sp>
    </p:spTree>
  </p:cSld>
  <p:clrMapOvr>
    <a:masterClrMapping/>
  </p:clrMapOvr>
  <p:transition spd="med">
    <p:split orient="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9"/>
          <p:cNvSpPr>
            <a:spLocks noGrp="1" noChangeArrowheads="1"/>
          </p:cNvSpPr>
          <p:nvPr>
            <p:ph type="sldNum" sz="quarter" idx="12"/>
          </p:nvPr>
        </p:nvSpPr>
        <p:spPr>
          <a:ln/>
        </p:spPr>
        <p:txBody>
          <a:bodyPr/>
          <a:lstStyle>
            <a:lvl1pPr>
              <a:defRPr/>
            </a:lvl1pPr>
          </a:lstStyle>
          <a:p>
            <a:pPr>
              <a:defRPr/>
            </a:pPr>
            <a:fld id="{2C372AC7-B774-4046-87E9-7B90D2FE3948}" type="slidenum">
              <a:rPr lang="zh-CN" altLang="en-US"/>
              <a:pPr>
                <a:defRPr/>
              </a:pPr>
              <a:t>‹#›</a:t>
            </a:fld>
            <a:endParaRPr lang="en-US" altLang="zh-CN"/>
          </a:p>
        </p:txBody>
      </p:sp>
    </p:spTree>
  </p:cSld>
  <p:clrMapOvr>
    <a:masterClrMapping/>
  </p:clrMapOvr>
  <p:transition spd="med">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705EF948-7358-4CA2-B872-583E31FB6E6A}" type="slidenum">
              <a:rPr lang="zh-CN" altLang="en-US"/>
              <a:pPr>
                <a:defRPr/>
              </a:pPr>
              <a:t>‹#›</a:t>
            </a:fld>
            <a:endParaRPr lang="en-US" altLang="zh-CN"/>
          </a:p>
        </p:txBody>
      </p:sp>
    </p:spTree>
  </p:cSld>
  <p:clrMapOvr>
    <a:masterClrMapping/>
  </p:clrMapOvr>
  <p:transition spd="med">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B6F56E41-7CBA-40DA-B052-5DAFF35E9654}" type="slidenum">
              <a:rPr lang="zh-CN" altLang="en-US"/>
              <a:pPr>
                <a:defRPr/>
              </a:pPr>
              <a:t>‹#›</a:t>
            </a:fld>
            <a:endParaRPr lang="en-US" altLang="zh-CN"/>
          </a:p>
        </p:txBody>
      </p:sp>
    </p:spTree>
  </p:cSld>
  <p:clrMapOvr>
    <a:masterClrMapping/>
  </p:clrMapOvr>
  <p:transition spd="med">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315963DD-6F3B-4C31-AE11-7CB9CD586EE0}" type="slidenum">
              <a:rPr lang="zh-CN" altLang="en-US"/>
              <a:pPr>
                <a:defRPr/>
              </a:pPr>
              <a:t>‹#›</a:t>
            </a:fld>
            <a:endParaRPr lang="en-US" altLang="zh-CN"/>
          </a:p>
        </p:txBody>
      </p:sp>
    </p:spTree>
  </p:cSld>
  <p:clrMapOvr>
    <a:masterClrMapping/>
  </p:clrMapOvr>
  <p:transition spd="med">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a:ln/>
        </p:spPr>
        <p:txBody>
          <a:bodyPr/>
          <a:lstStyle>
            <a:lvl1pPr>
              <a:defRPr/>
            </a:lvl1pPr>
          </a:lstStyle>
          <a:p>
            <a:pPr>
              <a:defRPr/>
            </a:pPr>
            <a:fld id="{C6FD796D-F0D7-45CC-A8C0-4C39CDEEEAD3}" type="slidenum">
              <a:rPr lang="zh-CN" altLang="en-US"/>
              <a:pPr>
                <a:defRPr/>
              </a:pPr>
              <a:t>‹#›</a:t>
            </a:fld>
            <a:endParaRPr lang="en-US" altLang="zh-CN"/>
          </a:p>
        </p:txBody>
      </p:sp>
    </p:spTree>
  </p:cSld>
  <p:clrMapOvr>
    <a:masterClrMapping/>
  </p:clrMapOvr>
  <p:transition spd="med">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9"/>
          <p:cNvSpPr>
            <a:spLocks noGrp="1" noChangeArrowheads="1"/>
          </p:cNvSpPr>
          <p:nvPr>
            <p:ph type="sldNum" sz="quarter" idx="12"/>
          </p:nvPr>
        </p:nvSpPr>
        <p:spPr>
          <a:ln/>
        </p:spPr>
        <p:txBody>
          <a:bodyPr/>
          <a:lstStyle>
            <a:lvl1pPr>
              <a:defRPr/>
            </a:lvl1pPr>
          </a:lstStyle>
          <a:p>
            <a:pPr>
              <a:defRPr/>
            </a:pPr>
            <a:fld id="{E1657891-707D-472A-B728-9524A4D7FE6C}" type="slidenum">
              <a:rPr lang="zh-CN" altLang="en-US"/>
              <a:pPr>
                <a:defRPr/>
              </a:pPr>
              <a:t>‹#›</a:t>
            </a:fld>
            <a:endParaRPr lang="en-US" altLang="zh-CN"/>
          </a:p>
        </p:txBody>
      </p:sp>
    </p:spTree>
  </p:cSld>
  <p:clrMapOvr>
    <a:masterClrMapping/>
  </p:clrMapOvr>
  <p:transition spd="med">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9"/>
          <p:cNvSpPr>
            <a:spLocks noGrp="1" noChangeArrowheads="1"/>
          </p:cNvSpPr>
          <p:nvPr>
            <p:ph type="sldNum" sz="quarter" idx="12"/>
          </p:nvPr>
        </p:nvSpPr>
        <p:spPr>
          <a:ln/>
        </p:spPr>
        <p:txBody>
          <a:bodyPr/>
          <a:lstStyle>
            <a:lvl1pPr>
              <a:defRPr/>
            </a:lvl1pPr>
          </a:lstStyle>
          <a:p>
            <a:pPr>
              <a:defRPr/>
            </a:pPr>
            <a:fld id="{1D1FA493-BA0B-488F-B80C-5C242CFDAC61}" type="slidenum">
              <a:rPr lang="zh-CN" altLang="en-US"/>
              <a:pPr>
                <a:defRPr/>
              </a:pPr>
              <a:t>‹#›</a:t>
            </a:fld>
            <a:endParaRPr lang="en-US" altLang="zh-CN"/>
          </a:p>
        </p:txBody>
      </p:sp>
    </p:spTree>
  </p:cSld>
  <p:clrMapOvr>
    <a:masterClrMapping/>
  </p:clrMapOvr>
  <p:transition spd="med">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70C5CBDB-3FA6-4A42-8A70-9BA488175A19}" type="slidenum">
              <a:rPr lang="zh-CN" altLang="en-US"/>
              <a:pPr>
                <a:defRPr/>
              </a:pPr>
              <a:t>‹#›</a:t>
            </a:fld>
            <a:endParaRPr lang="en-US" altLang="zh-CN"/>
          </a:p>
        </p:txBody>
      </p:sp>
    </p:spTree>
  </p:cSld>
  <p:clrMapOvr>
    <a:masterClrMapping/>
  </p:clrMapOvr>
  <p:transition spd="med">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715B93E5-4F6A-49B1-87E8-6F828E9F92BA}" type="slidenum">
              <a:rPr lang="zh-CN" altLang="en-US"/>
              <a:pPr>
                <a:defRPr/>
              </a:pPr>
              <a:t>‹#›</a:t>
            </a:fld>
            <a:endParaRPr lang="en-US" altLang="zh-CN"/>
          </a:p>
        </p:txBody>
      </p:sp>
    </p:spTree>
  </p:cSld>
  <p:clrMapOvr>
    <a:masterClrMapping/>
  </p:clrMapOvr>
  <p:transition spd="med">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19458" name="Group 10"/>
          <p:cNvGrpSpPr>
            <a:grpSpLocks/>
          </p:cNvGrpSpPr>
          <p:nvPr/>
        </p:nvGrpSpPr>
        <p:grpSpPr bwMode="auto">
          <a:xfrm>
            <a:off x="0" y="1588"/>
            <a:ext cx="9132888" cy="6845300"/>
            <a:chOff x="0" y="1"/>
            <a:chExt cx="5753" cy="4312"/>
          </a:xfrm>
        </p:grpSpPr>
        <p:sp>
          <p:nvSpPr>
            <p:cNvPr id="2051" name="Freeform 3"/>
            <p:cNvSpPr>
              <a:spLocks/>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zh-CN" altLang="en-US">
                <a:ea typeface="楷体_GB2312" pitchFamily="49" charset="-122"/>
              </a:endParaRPr>
            </a:p>
          </p:txBody>
        </p:sp>
        <p:sp>
          <p:nvSpPr>
            <p:cNvPr id="2052"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p:spPr>
          <p:txBody>
            <a:bodyPr wrap="none" anchor="ctr"/>
            <a:lstStyle/>
            <a:p>
              <a:pPr>
                <a:defRPr/>
              </a:pPr>
              <a:endParaRPr lang="zh-CN" altLang="en-US">
                <a:ea typeface="楷体_GB2312" pitchFamily="49" charset="-122"/>
              </a:endParaRPr>
            </a:p>
          </p:txBody>
        </p:sp>
      </p:grpSp>
      <p:sp>
        <p:nvSpPr>
          <p:cNvPr id="2053" name="Rectangle 5"/>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altLang="zh-CN" smtClean="0"/>
              <a:t>Click to edit Master title style</a:t>
            </a:r>
          </a:p>
        </p:txBody>
      </p:sp>
      <p:sp>
        <p:nvSpPr>
          <p:cNvPr id="2055" name="Rectangle 7"/>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defRPr sz="1400">
                <a:solidFill>
                  <a:schemeClr val="tx1"/>
                </a:solidFill>
                <a:ea typeface="宋体" pitchFamily="2" charset="-122"/>
              </a:defRPr>
            </a:lvl1pPr>
          </a:lstStyle>
          <a:p>
            <a:pPr>
              <a:defRPr/>
            </a:pPr>
            <a:endParaRPr lang="en-US" altLang="zh-CN"/>
          </a:p>
        </p:txBody>
      </p:sp>
      <p:sp>
        <p:nvSpPr>
          <p:cNvPr id="2056" name="Rectangle 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ctr">
              <a:defRPr sz="1400">
                <a:solidFill>
                  <a:schemeClr val="tx1"/>
                </a:solidFill>
                <a:ea typeface="宋体" pitchFamily="2" charset="-122"/>
              </a:defRPr>
            </a:lvl1pPr>
          </a:lstStyle>
          <a:p>
            <a:pPr>
              <a:defRPr/>
            </a:pPr>
            <a:endParaRPr lang="en-US" altLang="zh-CN"/>
          </a:p>
        </p:txBody>
      </p:sp>
      <p:sp>
        <p:nvSpPr>
          <p:cNvPr id="2057" name="Rectangle 9"/>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a:defRPr sz="1400">
                <a:solidFill>
                  <a:schemeClr val="tx1"/>
                </a:solidFill>
                <a:ea typeface="宋体" pitchFamily="2" charset="-122"/>
              </a:defRPr>
            </a:lvl1pPr>
          </a:lstStyle>
          <a:p>
            <a:pPr>
              <a:defRPr/>
            </a:pPr>
            <a:fld id="{96F13071-BC78-4296-84B6-E0270087CB1E}" type="slidenum">
              <a:rPr lang="zh-CN" altLang="en-US"/>
              <a:pPr>
                <a:defRPr/>
              </a:pPr>
              <a:t>‹#›</a:t>
            </a:fld>
            <a:endParaRPr lang="en-US" altLang="zh-CN"/>
          </a:p>
        </p:txBody>
      </p:sp>
      <p:sp>
        <p:nvSpPr>
          <p:cNvPr id="19463" name="Rectangle 11"/>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Tree>
  </p:cSld>
  <p:clrMap bg1="dk2" tx1="lt1" bg2="dk1" tx2="lt2" accent1="accent1" accent2="accent2" accent3="accent3" accent4="accent4" accent5="accent5" accent6="accent6" hlink="hlink" folHlink="folHlink"/>
  <p:sldLayoutIdLst>
    <p:sldLayoutId id="2147484000"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 id="2147483996" r:id="rId12"/>
    <p:sldLayoutId id="2147483997" r:id="rId13"/>
    <p:sldLayoutId id="2147483998" r:id="rId14"/>
    <p:sldLayoutId id="2147483999" r:id="rId15"/>
  </p:sldLayoutIdLst>
  <p:transition spd="med">
    <p:split orient="vert"/>
  </p:transition>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accent2"/>
        </a:buClr>
        <a:buSzPct val="80000"/>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60000"/>
        <a:buFont typeface="Wingdings"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defRPr>
      </a:lvl5pPr>
      <a:lvl6pPr marL="2514600" indent="-228600" algn="l" rtl="0" fontAlgn="base">
        <a:spcBef>
          <a:spcPct val="20000"/>
        </a:spcBef>
        <a:spcAft>
          <a:spcPct val="0"/>
        </a:spcAft>
        <a:buClr>
          <a:schemeClr val="accent1"/>
        </a:buClr>
        <a:buChar char="•"/>
        <a:defRPr sz="2000">
          <a:solidFill>
            <a:schemeClr val="tx1"/>
          </a:solidFill>
          <a:latin typeface="+mn-lt"/>
        </a:defRPr>
      </a:lvl6pPr>
      <a:lvl7pPr marL="2971800" indent="-228600" algn="l" rtl="0" fontAlgn="base">
        <a:spcBef>
          <a:spcPct val="20000"/>
        </a:spcBef>
        <a:spcAft>
          <a:spcPct val="0"/>
        </a:spcAft>
        <a:buClr>
          <a:schemeClr val="accent1"/>
        </a:buClr>
        <a:buChar char="•"/>
        <a:defRPr sz="2000">
          <a:solidFill>
            <a:schemeClr val="tx1"/>
          </a:solidFill>
          <a:latin typeface="+mn-lt"/>
        </a:defRPr>
      </a:lvl7pPr>
      <a:lvl8pPr marL="3429000" indent="-228600" algn="l" rtl="0" fontAlgn="base">
        <a:spcBef>
          <a:spcPct val="20000"/>
        </a:spcBef>
        <a:spcAft>
          <a:spcPct val="0"/>
        </a:spcAft>
        <a:buClr>
          <a:schemeClr val="accent1"/>
        </a:buClr>
        <a:buChar char="•"/>
        <a:defRPr sz="2000">
          <a:solidFill>
            <a:schemeClr val="tx1"/>
          </a:solidFill>
          <a:latin typeface="+mn-lt"/>
        </a:defRPr>
      </a:lvl8pPr>
      <a:lvl9pPr marL="3886200" indent="-228600" algn="l" rtl="0" fontAlgn="base">
        <a:spcBef>
          <a:spcPct val="20000"/>
        </a:spcBef>
        <a:spcAft>
          <a:spcPct val="0"/>
        </a:spcAft>
        <a:buClr>
          <a:schemeClr val="accent1"/>
        </a:buClr>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oleObject" Target="../embeddings/oleObject12.bin"/></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9" Type="http://schemas.openxmlformats.org/officeDocument/2006/relationships/image" Target="../media/image4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oleObject" Target="../embeddings/oleObject22.bin"/><Relationship Id="rId3" Type="http://schemas.openxmlformats.org/officeDocument/2006/relationships/notesSlide" Target="../notesSlides/notesSlide1.xml"/><Relationship Id="rId7" Type="http://schemas.openxmlformats.org/officeDocument/2006/relationships/oleObject" Target="../embeddings/oleObject16.bin"/><Relationship Id="rId12"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5.bin"/><Relationship Id="rId11" Type="http://schemas.openxmlformats.org/officeDocument/2006/relationships/oleObject" Target="../embeddings/oleObject20.bin"/><Relationship Id="rId5" Type="http://schemas.openxmlformats.org/officeDocument/2006/relationships/oleObject" Target="../embeddings/oleObject14.bin"/><Relationship Id="rId15" Type="http://schemas.openxmlformats.org/officeDocument/2006/relationships/oleObject" Target="../embeddings/oleObject24.bin"/><Relationship Id="rId10" Type="http://schemas.openxmlformats.org/officeDocument/2006/relationships/oleObject" Target="../embeddings/oleObject19.bin"/><Relationship Id="rId4" Type="http://schemas.openxmlformats.org/officeDocument/2006/relationships/oleObject" Target="../embeddings/oleObject13.bin"/><Relationship Id="rId9" Type="http://schemas.openxmlformats.org/officeDocument/2006/relationships/oleObject" Target="../embeddings/oleObject18.bin"/><Relationship Id="rId14" Type="http://schemas.openxmlformats.org/officeDocument/2006/relationships/oleObject" Target="../embeddings/oleObject23.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oleObject" Target="../embeddings/oleObject25.bin"/><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8.bin"/><Relationship Id="rId11" Type="http://schemas.openxmlformats.org/officeDocument/2006/relationships/oleObject" Target="../embeddings/oleObject33.bin"/><Relationship Id="rId5" Type="http://schemas.openxmlformats.org/officeDocument/2006/relationships/oleObject" Target="../embeddings/oleObject27.bin"/><Relationship Id="rId10" Type="http://schemas.openxmlformats.org/officeDocument/2006/relationships/oleObject" Target="../embeddings/oleObject32.bin"/><Relationship Id="rId4" Type="http://schemas.openxmlformats.org/officeDocument/2006/relationships/oleObject" Target="../embeddings/oleObject26.bin"/><Relationship Id="rId9" Type="http://schemas.openxmlformats.org/officeDocument/2006/relationships/oleObject" Target="../embeddings/oleObject31.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36.bin"/><Relationship Id="rId5" Type="http://schemas.openxmlformats.org/officeDocument/2006/relationships/image" Target="../media/image67.png"/><Relationship Id="rId4" Type="http://schemas.openxmlformats.org/officeDocument/2006/relationships/oleObject" Target="../embeddings/oleObject35.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oleObject" Target="../embeddings/oleObject37.bin"/><Relationship Id="rId7"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40.bin"/><Relationship Id="rId5" Type="http://schemas.openxmlformats.org/officeDocument/2006/relationships/oleObject" Target="../embeddings/oleObject39.bin"/><Relationship Id="rId4" Type="http://schemas.openxmlformats.org/officeDocument/2006/relationships/oleObject" Target="../embeddings/oleObject38.bin"/></Relationships>
</file>

<file path=ppt/slides/_rels/slide29.xml.rels><?xml version="1.0" encoding="UTF-8" standalone="yes"?>
<Relationships xmlns="http://schemas.openxmlformats.org/package/2006/relationships"><Relationship Id="rId3" Type="http://schemas.openxmlformats.org/officeDocument/2006/relationships/image" Target="../media/image74.wmf"/><Relationship Id="rId7" Type="http://schemas.openxmlformats.org/officeDocument/2006/relationships/image" Target="../media/image78.wmf"/><Relationship Id="rId2" Type="http://schemas.openxmlformats.org/officeDocument/2006/relationships/image" Target="../media/image73.wmf"/><Relationship Id="rId1" Type="http://schemas.openxmlformats.org/officeDocument/2006/relationships/slideLayout" Target="../slideLayouts/slideLayout2.xml"/><Relationship Id="rId6" Type="http://schemas.openxmlformats.org/officeDocument/2006/relationships/image" Target="../media/image77.wmf"/><Relationship Id="rId5" Type="http://schemas.openxmlformats.org/officeDocument/2006/relationships/image" Target="../media/image76.wmf"/><Relationship Id="rId4" Type="http://schemas.openxmlformats.org/officeDocument/2006/relationships/image" Target="../media/image7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image" Target="../media/image80.wmf"/><Relationship Id="rId7" Type="http://schemas.openxmlformats.org/officeDocument/2006/relationships/image" Target="../media/image84.png"/><Relationship Id="rId2" Type="http://schemas.openxmlformats.org/officeDocument/2006/relationships/image" Target="../media/image79.wmf"/><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wmf"/><Relationship Id="rId10" Type="http://schemas.openxmlformats.org/officeDocument/2006/relationships/image" Target="../media/image87.wmf"/><Relationship Id="rId4" Type="http://schemas.openxmlformats.org/officeDocument/2006/relationships/image" Target="../media/image81.wmf"/><Relationship Id="rId9" Type="http://schemas.openxmlformats.org/officeDocument/2006/relationships/image" Target="../media/image86.wmf"/></Relationships>
</file>

<file path=ppt/slides/_rels/slide31.xml.rels><?xml version="1.0" encoding="UTF-8" standalone="yes"?>
<Relationships xmlns="http://schemas.openxmlformats.org/package/2006/relationships"><Relationship Id="rId3" Type="http://schemas.openxmlformats.org/officeDocument/2006/relationships/image" Target="../media/image90.jpeg"/><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oleObject" Target="../embeddings/oleObject44.bin"/><Relationship Id="rId4" Type="http://schemas.openxmlformats.org/officeDocument/2006/relationships/oleObject" Target="../embeddings/oleObject43.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oleObject" Target="../embeddings/oleObject46.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96.png"/><Relationship Id="rId7" Type="http://schemas.openxmlformats.org/officeDocument/2006/relationships/image" Target="../media/image99.png"/><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98.png"/><Relationship Id="rId5" Type="http://schemas.openxmlformats.org/officeDocument/2006/relationships/oleObject" Target="EIS&#31561;&#25928;&#30005;&#36335;.vsd" TargetMode="External"/><Relationship Id="rId4" Type="http://schemas.openxmlformats.org/officeDocument/2006/relationships/image" Target="../media/image9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106.emf"/><Relationship Id="rId3" Type="http://schemas.openxmlformats.org/officeDocument/2006/relationships/oleObject" Target="../embeddings/oleObject47.bin"/><Relationship Id="rId7" Type="http://schemas.openxmlformats.org/officeDocument/2006/relationships/image" Target="../media/image105.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102.png"/><Relationship Id="rId9" Type="http://schemas.openxmlformats.org/officeDocument/2006/relationships/image" Target="../media/image107.emf"/></Relationships>
</file>

<file path=ppt/slides/_rels/slide44.xml.rels><?xml version="1.0" encoding="UTF-8" standalone="yes"?>
<Relationships xmlns="http://schemas.openxmlformats.org/package/2006/relationships"><Relationship Id="rId8" Type="http://schemas.openxmlformats.org/officeDocument/2006/relationships/image" Target="../media/image114.emf"/><Relationship Id="rId3" Type="http://schemas.openxmlformats.org/officeDocument/2006/relationships/image" Target="../media/image109.emf"/><Relationship Id="rId7" Type="http://schemas.openxmlformats.org/officeDocument/2006/relationships/image" Target="../media/image113.emf"/><Relationship Id="rId2" Type="http://schemas.openxmlformats.org/officeDocument/2006/relationships/image" Target="../media/image108.emf"/><Relationship Id="rId1" Type="http://schemas.openxmlformats.org/officeDocument/2006/relationships/slideLayout" Target="../slideLayouts/slideLayout2.xml"/><Relationship Id="rId6" Type="http://schemas.openxmlformats.org/officeDocument/2006/relationships/image" Target="../media/image112.emf"/><Relationship Id="rId5" Type="http://schemas.openxmlformats.org/officeDocument/2006/relationships/image" Target="../media/image111.emf"/><Relationship Id="rId10" Type="http://schemas.openxmlformats.org/officeDocument/2006/relationships/image" Target="../media/image116.emf"/><Relationship Id="rId4" Type="http://schemas.openxmlformats.org/officeDocument/2006/relationships/image" Target="../media/image110.emf"/><Relationship Id="rId9" Type="http://schemas.openxmlformats.org/officeDocument/2006/relationships/image" Target="../media/image115.emf"/></Relationships>
</file>

<file path=ppt/slides/_rels/slide45.xml.rels><?xml version="1.0" encoding="UTF-8" standalone="yes"?>
<Relationships xmlns="http://schemas.openxmlformats.org/package/2006/relationships"><Relationship Id="rId8" Type="http://schemas.openxmlformats.org/officeDocument/2006/relationships/image" Target="../media/image123.emf"/><Relationship Id="rId13" Type="http://schemas.openxmlformats.org/officeDocument/2006/relationships/image" Target="../media/image128.emf"/><Relationship Id="rId3" Type="http://schemas.openxmlformats.org/officeDocument/2006/relationships/image" Target="../media/image118.emf"/><Relationship Id="rId7" Type="http://schemas.openxmlformats.org/officeDocument/2006/relationships/image" Target="../media/image122.emf"/><Relationship Id="rId12" Type="http://schemas.openxmlformats.org/officeDocument/2006/relationships/image" Target="../media/image127.emf"/><Relationship Id="rId2" Type="http://schemas.openxmlformats.org/officeDocument/2006/relationships/image" Target="../media/image117.emf"/><Relationship Id="rId1" Type="http://schemas.openxmlformats.org/officeDocument/2006/relationships/slideLayout" Target="../slideLayouts/slideLayout13.xml"/><Relationship Id="rId6" Type="http://schemas.openxmlformats.org/officeDocument/2006/relationships/image" Target="../media/image121.emf"/><Relationship Id="rId11" Type="http://schemas.openxmlformats.org/officeDocument/2006/relationships/image" Target="../media/image126.emf"/><Relationship Id="rId5" Type="http://schemas.openxmlformats.org/officeDocument/2006/relationships/image" Target="../media/image120.emf"/><Relationship Id="rId10" Type="http://schemas.openxmlformats.org/officeDocument/2006/relationships/image" Target="../media/image125.emf"/><Relationship Id="rId4" Type="http://schemas.openxmlformats.org/officeDocument/2006/relationships/image" Target="../media/image119.emf"/><Relationship Id="rId9" Type="http://schemas.openxmlformats.org/officeDocument/2006/relationships/image" Target="../media/image124.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2.xml"/><Relationship Id="rId4" Type="http://schemas.openxmlformats.org/officeDocument/2006/relationships/image" Target="../media/image132.png"/></Relationships>
</file>

<file path=ppt/slides/_rels/slide49.xml.rels><?xml version="1.0" encoding="UTF-8" standalone="yes"?>
<Relationships xmlns="http://schemas.openxmlformats.org/package/2006/relationships"><Relationship Id="rId8" Type="http://schemas.openxmlformats.org/officeDocument/2006/relationships/image" Target="../media/image138.emf"/><Relationship Id="rId3" Type="http://schemas.openxmlformats.org/officeDocument/2006/relationships/image" Target="../media/image133.png"/><Relationship Id="rId7" Type="http://schemas.openxmlformats.org/officeDocument/2006/relationships/image" Target="../media/image137.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6.png"/><Relationship Id="rId5" Type="http://schemas.openxmlformats.org/officeDocument/2006/relationships/image" Target="../media/image135.png"/><Relationship Id="rId4" Type="http://schemas.openxmlformats.org/officeDocument/2006/relationships/image" Target="../media/image134.png"/><Relationship Id="rId9" Type="http://schemas.openxmlformats.org/officeDocument/2006/relationships/image" Target="../media/image139.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146.png"/><Relationship Id="rId3" Type="http://schemas.openxmlformats.org/officeDocument/2006/relationships/image" Target="../media/image141.png"/><Relationship Id="rId7" Type="http://schemas.openxmlformats.org/officeDocument/2006/relationships/image" Target="../media/image145.png"/><Relationship Id="rId2" Type="http://schemas.openxmlformats.org/officeDocument/2006/relationships/image" Target="../media/image140.png"/><Relationship Id="rId1" Type="http://schemas.openxmlformats.org/officeDocument/2006/relationships/slideLayout" Target="../slideLayouts/slideLayout2.xml"/><Relationship Id="rId6" Type="http://schemas.openxmlformats.org/officeDocument/2006/relationships/image" Target="../media/image144.png"/><Relationship Id="rId5" Type="http://schemas.openxmlformats.org/officeDocument/2006/relationships/image" Target="../media/image143.png"/><Relationship Id="rId4" Type="http://schemas.openxmlformats.org/officeDocument/2006/relationships/image" Target="../media/image142.png"/><Relationship Id="rId9" Type="http://schemas.openxmlformats.org/officeDocument/2006/relationships/image" Target="../media/image147.png"/></Relationships>
</file>

<file path=ppt/slides/_rels/slide52.xml.rels><?xml version="1.0" encoding="UTF-8" standalone="yes"?>
<Relationships xmlns="http://schemas.openxmlformats.org/package/2006/relationships"><Relationship Id="rId8" Type="http://schemas.openxmlformats.org/officeDocument/2006/relationships/image" Target="../media/image154.png"/><Relationship Id="rId3" Type="http://schemas.openxmlformats.org/officeDocument/2006/relationships/image" Target="../media/image149.png"/><Relationship Id="rId7" Type="http://schemas.openxmlformats.org/officeDocument/2006/relationships/image" Target="../media/image153.png"/><Relationship Id="rId2" Type="http://schemas.openxmlformats.org/officeDocument/2006/relationships/image" Target="../media/image148.png"/><Relationship Id="rId1" Type="http://schemas.openxmlformats.org/officeDocument/2006/relationships/slideLayout" Target="../slideLayouts/slideLayout2.xml"/><Relationship Id="rId6" Type="http://schemas.openxmlformats.org/officeDocument/2006/relationships/image" Target="../media/image152.png"/><Relationship Id="rId5" Type="http://schemas.openxmlformats.org/officeDocument/2006/relationships/image" Target="../media/image151.png"/><Relationship Id="rId4" Type="http://schemas.openxmlformats.org/officeDocument/2006/relationships/image" Target="../media/image150.png"/><Relationship Id="rId9" Type="http://schemas.openxmlformats.org/officeDocument/2006/relationships/image" Target="../media/image155.png"/></Relationships>
</file>

<file path=ppt/slides/_rels/slide53.xml.rels><?xml version="1.0" encoding="UTF-8" standalone="yes"?>
<Relationships xmlns="http://schemas.openxmlformats.org/package/2006/relationships"><Relationship Id="rId8" Type="http://schemas.openxmlformats.org/officeDocument/2006/relationships/image" Target="../media/image161.png"/><Relationship Id="rId3" Type="http://schemas.openxmlformats.org/officeDocument/2006/relationships/image" Target="../media/image157.png"/><Relationship Id="rId7" Type="http://schemas.openxmlformats.org/officeDocument/2006/relationships/image" Target="../media/image160.png"/><Relationship Id="rId2" Type="http://schemas.openxmlformats.org/officeDocument/2006/relationships/image" Target="../media/image156.png"/><Relationship Id="rId1" Type="http://schemas.openxmlformats.org/officeDocument/2006/relationships/slideLayout" Target="../slideLayouts/slideLayout2.xml"/><Relationship Id="rId6" Type="http://schemas.openxmlformats.org/officeDocument/2006/relationships/image" Target="../media/image159.png"/><Relationship Id="rId5" Type="http://schemas.openxmlformats.org/officeDocument/2006/relationships/image" Target="../media/image27.png"/><Relationship Id="rId4" Type="http://schemas.openxmlformats.org/officeDocument/2006/relationships/image" Target="../media/image158.png"/><Relationship Id="rId9" Type="http://schemas.openxmlformats.org/officeDocument/2006/relationships/image" Target="../media/image162.png"/></Relationships>
</file>

<file path=ppt/slides/_rels/slide54.xml.rels><?xml version="1.0" encoding="UTF-8" standalone="yes"?>
<Relationships xmlns="http://schemas.openxmlformats.org/package/2006/relationships"><Relationship Id="rId8" Type="http://schemas.openxmlformats.org/officeDocument/2006/relationships/image" Target="../media/image166.emf"/><Relationship Id="rId3" Type="http://schemas.openxmlformats.org/officeDocument/2006/relationships/image" Target="../media/image106.emf"/><Relationship Id="rId7" Type="http://schemas.openxmlformats.org/officeDocument/2006/relationships/image" Target="../media/image165.emf"/><Relationship Id="rId2" Type="http://schemas.openxmlformats.org/officeDocument/2006/relationships/image" Target="../media/image105.emf"/><Relationship Id="rId1" Type="http://schemas.openxmlformats.org/officeDocument/2006/relationships/slideLayout" Target="../slideLayouts/slideLayout2.xml"/><Relationship Id="rId6" Type="http://schemas.openxmlformats.org/officeDocument/2006/relationships/image" Target="../media/image164.emf"/><Relationship Id="rId5" Type="http://schemas.openxmlformats.org/officeDocument/2006/relationships/image" Target="../media/image163.emf"/><Relationship Id="rId10" Type="http://schemas.openxmlformats.org/officeDocument/2006/relationships/image" Target="../media/image168.emf"/><Relationship Id="rId4" Type="http://schemas.openxmlformats.org/officeDocument/2006/relationships/image" Target="../media/image107.emf"/><Relationship Id="rId9" Type="http://schemas.openxmlformats.org/officeDocument/2006/relationships/image" Target="../media/image167.emf"/></Relationships>
</file>

<file path=ppt/slides/_rels/slide55.xml.rels><?xml version="1.0" encoding="UTF-8" standalone="yes"?>
<Relationships xmlns="http://schemas.openxmlformats.org/package/2006/relationships"><Relationship Id="rId8" Type="http://schemas.openxmlformats.org/officeDocument/2006/relationships/image" Target="../media/image175.emf"/><Relationship Id="rId13" Type="http://schemas.openxmlformats.org/officeDocument/2006/relationships/image" Target="../media/image180.emf"/><Relationship Id="rId3" Type="http://schemas.openxmlformats.org/officeDocument/2006/relationships/image" Target="../media/image170.emf"/><Relationship Id="rId7" Type="http://schemas.openxmlformats.org/officeDocument/2006/relationships/image" Target="../media/image174.emf"/><Relationship Id="rId12" Type="http://schemas.openxmlformats.org/officeDocument/2006/relationships/image" Target="../media/image179.emf"/><Relationship Id="rId2" Type="http://schemas.openxmlformats.org/officeDocument/2006/relationships/image" Target="../media/image169.emf"/><Relationship Id="rId16" Type="http://schemas.openxmlformats.org/officeDocument/2006/relationships/image" Target="../media/image183.emf"/><Relationship Id="rId1" Type="http://schemas.openxmlformats.org/officeDocument/2006/relationships/slideLayout" Target="../slideLayouts/slideLayout2.xml"/><Relationship Id="rId6" Type="http://schemas.openxmlformats.org/officeDocument/2006/relationships/image" Target="../media/image173.emf"/><Relationship Id="rId11" Type="http://schemas.openxmlformats.org/officeDocument/2006/relationships/image" Target="../media/image178.emf"/><Relationship Id="rId5" Type="http://schemas.openxmlformats.org/officeDocument/2006/relationships/image" Target="../media/image172.emf"/><Relationship Id="rId15" Type="http://schemas.openxmlformats.org/officeDocument/2006/relationships/image" Target="../media/image182.emf"/><Relationship Id="rId10" Type="http://schemas.openxmlformats.org/officeDocument/2006/relationships/image" Target="../media/image177.emf"/><Relationship Id="rId4" Type="http://schemas.openxmlformats.org/officeDocument/2006/relationships/image" Target="../media/image171.emf"/><Relationship Id="rId9" Type="http://schemas.openxmlformats.org/officeDocument/2006/relationships/image" Target="../media/image176.emf"/><Relationship Id="rId14" Type="http://schemas.openxmlformats.org/officeDocument/2006/relationships/image" Target="../media/image181.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189.png"/><Relationship Id="rId3" Type="http://schemas.openxmlformats.org/officeDocument/2006/relationships/image" Target="../media/image184.png"/><Relationship Id="rId7" Type="http://schemas.openxmlformats.org/officeDocument/2006/relationships/image" Target="../media/image18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87.png"/><Relationship Id="rId5" Type="http://schemas.openxmlformats.org/officeDocument/2006/relationships/image" Target="../media/image186.png"/><Relationship Id="rId4" Type="http://schemas.openxmlformats.org/officeDocument/2006/relationships/image" Target="../media/image185.png"/></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53.bin"/><Relationship Id="rId3" Type="http://schemas.openxmlformats.org/officeDocument/2006/relationships/oleObject" Target="../embeddings/oleObject48.bin"/><Relationship Id="rId7" Type="http://schemas.openxmlformats.org/officeDocument/2006/relationships/oleObject" Target="../embeddings/oleObject52.bin"/><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oleObject" Target="../embeddings/oleObject51.bin"/><Relationship Id="rId11" Type="http://schemas.openxmlformats.org/officeDocument/2006/relationships/image" Target="../media/image198.png"/><Relationship Id="rId5" Type="http://schemas.openxmlformats.org/officeDocument/2006/relationships/oleObject" Target="../embeddings/oleObject50.bin"/><Relationship Id="rId10" Type="http://schemas.openxmlformats.org/officeDocument/2006/relationships/oleObject" Target="../embeddings/oleObject55.bin"/><Relationship Id="rId4" Type="http://schemas.openxmlformats.org/officeDocument/2006/relationships/oleObject" Target="../embeddings/oleObject49.bin"/><Relationship Id="rId9" Type="http://schemas.openxmlformats.org/officeDocument/2006/relationships/oleObject" Target="../embeddings/oleObject54.bin"/></Relationships>
</file>

<file path=ppt/slides/_rels/slide59.xml.rels><?xml version="1.0" encoding="UTF-8" standalone="yes"?>
<Relationships xmlns="http://schemas.openxmlformats.org/package/2006/relationships"><Relationship Id="rId3" Type="http://schemas.openxmlformats.org/officeDocument/2006/relationships/image" Target="../media/image200.png"/><Relationship Id="rId7" Type="http://schemas.openxmlformats.org/officeDocument/2006/relationships/image" Target="../media/image204.png"/><Relationship Id="rId2" Type="http://schemas.openxmlformats.org/officeDocument/2006/relationships/image" Target="../media/image199.png"/><Relationship Id="rId1" Type="http://schemas.openxmlformats.org/officeDocument/2006/relationships/slideLayout" Target="../slideLayouts/slideLayout2.xml"/><Relationship Id="rId6" Type="http://schemas.openxmlformats.org/officeDocument/2006/relationships/image" Target="../media/image203.png"/><Relationship Id="rId5" Type="http://schemas.openxmlformats.org/officeDocument/2006/relationships/image" Target="../media/image202.png"/><Relationship Id="rId4" Type="http://schemas.openxmlformats.org/officeDocument/2006/relationships/image" Target="../media/image2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208.png"/><Relationship Id="rId5" Type="http://schemas.openxmlformats.org/officeDocument/2006/relationships/image" Target="../media/image207.png"/><Relationship Id="rId4" Type="http://schemas.openxmlformats.org/officeDocument/2006/relationships/image" Target="../media/image20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14.xml"/><Relationship Id="rId1" Type="http://schemas.openxmlformats.org/officeDocument/2006/relationships/vmlDrawing" Target="../drawings/vmlDrawing15.vml"/><Relationship Id="rId5" Type="http://schemas.openxmlformats.org/officeDocument/2006/relationships/oleObject" Target="../embeddings/oleObject59.bin"/><Relationship Id="rId4" Type="http://schemas.openxmlformats.org/officeDocument/2006/relationships/oleObject" Target="../embeddings/oleObject58.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oleObject" Target="../embeddings/oleObject62.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61.bin"/><Relationship Id="rId5" Type="http://schemas.openxmlformats.org/officeDocument/2006/relationships/oleObject" Target="../embeddings/oleObject60.bin"/><Relationship Id="rId4" Type="http://schemas.openxmlformats.org/officeDocument/2006/relationships/image" Target="../media/image213.png"/></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66.bin"/><Relationship Id="rId3" Type="http://schemas.openxmlformats.org/officeDocument/2006/relationships/notesSlide" Target="../notesSlides/notesSlide5.xml"/><Relationship Id="rId7"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64.bin"/><Relationship Id="rId5" Type="http://schemas.openxmlformats.org/officeDocument/2006/relationships/image" Target="../media/image220.wmf"/><Relationship Id="rId10" Type="http://schemas.openxmlformats.org/officeDocument/2006/relationships/oleObject" Target="../embeddings/oleObject68.bin"/><Relationship Id="rId4" Type="http://schemas.openxmlformats.org/officeDocument/2006/relationships/oleObject" Target="../embeddings/oleObject63.bin"/><Relationship Id="rId9" Type="http://schemas.openxmlformats.org/officeDocument/2006/relationships/oleObject" Target="../embeddings/oleObject67.bin"/></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71.bin"/><Relationship Id="rId3" Type="http://schemas.openxmlformats.org/officeDocument/2006/relationships/notesSlide" Target="../notesSlides/notesSlide6.xml"/><Relationship Id="rId7" Type="http://schemas.openxmlformats.org/officeDocument/2006/relationships/oleObject" Target="../embeddings/oleObject70.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226.wmf"/><Relationship Id="rId5" Type="http://schemas.openxmlformats.org/officeDocument/2006/relationships/oleObject" Target="../embeddings/oleObject69.bin"/><Relationship Id="rId4" Type="http://schemas.openxmlformats.org/officeDocument/2006/relationships/image" Target="../media/image225.wmf"/><Relationship Id="rId9" Type="http://schemas.openxmlformats.org/officeDocument/2006/relationships/oleObject" Target="../embeddings/oleObject72.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oleObject" Target="../embeddings/oleObject75.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74.bin"/><Relationship Id="rId5" Type="http://schemas.openxmlformats.org/officeDocument/2006/relationships/oleObject" Target="../embeddings/oleObject73.bin"/><Relationship Id="rId4" Type="http://schemas.openxmlformats.org/officeDocument/2006/relationships/image" Target="../media/image213.png"/></Relationships>
</file>

<file path=ppt/slides/_rels/slide69.xml.rels><?xml version="1.0" encoding="UTF-8" standalone="yes"?>
<Relationships xmlns="http://schemas.openxmlformats.org/package/2006/relationships"><Relationship Id="rId8" Type="http://schemas.openxmlformats.org/officeDocument/2006/relationships/image" Target="../media/image234.png"/><Relationship Id="rId3" Type="http://schemas.openxmlformats.org/officeDocument/2006/relationships/notesSlide" Target="../notesSlides/notesSlide8.xml"/><Relationship Id="rId7" Type="http://schemas.openxmlformats.org/officeDocument/2006/relationships/image" Target="../media/image233.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232.wmf"/><Relationship Id="rId5" Type="http://schemas.openxmlformats.org/officeDocument/2006/relationships/image" Target="../media/image231.png"/><Relationship Id="rId4" Type="http://schemas.openxmlformats.org/officeDocument/2006/relationships/oleObject" Target="../embeddings/oleObject76.bin"/></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78.bin"/><Relationship Id="rId5" Type="http://schemas.openxmlformats.org/officeDocument/2006/relationships/oleObject" Target="../embeddings/oleObject77.bin"/><Relationship Id="rId4" Type="http://schemas.openxmlformats.org/officeDocument/2006/relationships/image" Target="../media/image236.wmf"/></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oleObject" Target="../embeddings/oleObject80.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79.bin"/><Relationship Id="rId5" Type="http://schemas.openxmlformats.org/officeDocument/2006/relationships/image" Target="../media/image240.wmf"/><Relationship Id="rId4" Type="http://schemas.openxmlformats.org/officeDocument/2006/relationships/image" Target="../media/image23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642918"/>
            <a:ext cx="7772400" cy="2286016"/>
          </a:xfrm>
        </p:spPr>
        <p:txBody>
          <a:bodyPr/>
          <a:lstStyle/>
          <a:p>
            <a:pPr>
              <a:lnSpc>
                <a:spcPct val="150000"/>
              </a:lnSpc>
              <a:defRPr/>
            </a:pPr>
            <a:r>
              <a:rPr lang="zh-CN" altLang="en-US" b="1" spc="300" dirty="0" smtClean="0">
                <a:solidFill>
                  <a:srgbClr val="FC2704"/>
                </a:solidFill>
                <a:effectLst>
                  <a:outerShdw blurRad="38100" dist="38100" dir="2700000" algn="tl">
                    <a:srgbClr val="000000">
                      <a:alpha val="43137"/>
                    </a:srgbClr>
                  </a:outerShdw>
                </a:effectLst>
                <a:latin typeface="华文彩云" pitchFamily="2" charset="-122"/>
                <a:ea typeface="华文彩云" pitchFamily="2" charset="-122"/>
              </a:rPr>
              <a:t>腐蚀过程电化学阻抗谱</a:t>
            </a:r>
            <a:r>
              <a:rPr lang="en-US" altLang="zh-CN" b="1" spc="300" dirty="0" smtClean="0">
                <a:solidFill>
                  <a:srgbClr val="FC2704"/>
                </a:solidFill>
                <a:effectLst>
                  <a:outerShdw blurRad="38100" dist="38100" dir="2700000" algn="tl">
                    <a:srgbClr val="000000">
                      <a:alpha val="43137"/>
                    </a:srgbClr>
                  </a:outerShdw>
                </a:effectLst>
                <a:latin typeface="华文彩云" pitchFamily="2" charset="-122"/>
                <a:ea typeface="华文彩云" pitchFamily="2" charset="-122"/>
              </a:rPr>
              <a:t/>
            </a:r>
            <a:br>
              <a:rPr lang="en-US" altLang="zh-CN" b="1" spc="300" dirty="0" smtClean="0">
                <a:solidFill>
                  <a:srgbClr val="FC2704"/>
                </a:solidFill>
                <a:effectLst>
                  <a:outerShdw blurRad="38100" dist="38100" dir="2700000" algn="tl">
                    <a:srgbClr val="000000">
                      <a:alpha val="43137"/>
                    </a:srgbClr>
                  </a:outerShdw>
                </a:effectLst>
                <a:latin typeface="华文彩云" pitchFamily="2" charset="-122"/>
                <a:ea typeface="华文彩云" pitchFamily="2" charset="-122"/>
              </a:rPr>
            </a:br>
            <a:r>
              <a:rPr lang="zh-CN" altLang="en-US" b="1" spc="300" dirty="0" smtClean="0">
                <a:solidFill>
                  <a:srgbClr val="FC2704"/>
                </a:solidFill>
                <a:effectLst>
                  <a:outerShdw blurRad="38100" dist="38100" dir="2700000" algn="tl">
                    <a:srgbClr val="000000">
                      <a:alpha val="43137"/>
                    </a:srgbClr>
                  </a:outerShdw>
                </a:effectLst>
                <a:latin typeface="华文彩云" pitchFamily="2" charset="-122"/>
                <a:ea typeface="华文彩云" pitchFamily="2" charset="-122"/>
              </a:rPr>
              <a:t>等效电路模型解析方法</a:t>
            </a:r>
            <a:r>
              <a:rPr lang="en-US" altLang="zh-CN" b="1" spc="300" dirty="0" smtClean="0">
                <a:solidFill>
                  <a:srgbClr val="FC2704"/>
                </a:solidFill>
                <a:effectLst>
                  <a:outerShdw blurRad="38100" dist="38100" dir="2700000" algn="tl">
                    <a:srgbClr val="000000">
                      <a:alpha val="43137"/>
                    </a:srgbClr>
                  </a:outerShdw>
                </a:effectLst>
                <a:latin typeface="华文彩云" pitchFamily="2" charset="-122"/>
                <a:ea typeface="华文彩云" pitchFamily="2" charset="-122"/>
              </a:rPr>
              <a:t/>
            </a:r>
            <a:br>
              <a:rPr lang="en-US" altLang="zh-CN" b="1" spc="300" dirty="0" smtClean="0">
                <a:solidFill>
                  <a:srgbClr val="FC2704"/>
                </a:solidFill>
                <a:effectLst>
                  <a:outerShdw blurRad="38100" dist="38100" dir="2700000" algn="tl">
                    <a:srgbClr val="000000">
                      <a:alpha val="43137"/>
                    </a:srgbClr>
                  </a:outerShdw>
                </a:effectLst>
                <a:latin typeface="华文彩云" pitchFamily="2" charset="-122"/>
                <a:ea typeface="华文彩云" pitchFamily="2" charset="-122"/>
              </a:rPr>
            </a:br>
            <a:r>
              <a:rPr lang="en-US" altLang="zh-CN" b="1" spc="300" dirty="0" smtClean="0">
                <a:solidFill>
                  <a:srgbClr val="FC2704"/>
                </a:solidFill>
                <a:effectLst>
                  <a:outerShdw blurRad="38100" dist="38100" dir="2700000" algn="tl">
                    <a:srgbClr val="000000">
                      <a:alpha val="43137"/>
                    </a:srgbClr>
                  </a:outerShdw>
                </a:effectLst>
                <a:latin typeface="华文彩云" pitchFamily="2" charset="-122"/>
                <a:ea typeface="华文彩云" pitchFamily="2" charset="-122"/>
              </a:rPr>
              <a:t/>
            </a:r>
            <a:br>
              <a:rPr lang="en-US" altLang="zh-CN" b="1" spc="300" dirty="0" smtClean="0">
                <a:solidFill>
                  <a:srgbClr val="FC2704"/>
                </a:solidFill>
                <a:effectLst>
                  <a:outerShdw blurRad="38100" dist="38100" dir="2700000" algn="tl">
                    <a:srgbClr val="000000">
                      <a:alpha val="43137"/>
                    </a:srgbClr>
                  </a:outerShdw>
                </a:effectLst>
                <a:latin typeface="华文彩云" pitchFamily="2" charset="-122"/>
                <a:ea typeface="华文彩云" pitchFamily="2" charset="-122"/>
              </a:rPr>
            </a:br>
            <a:r>
              <a:rPr lang="zh-CN" altLang="en-US" sz="2800" b="1" spc="300" dirty="0" smtClean="0">
                <a:solidFill>
                  <a:schemeClr val="tx1"/>
                </a:solidFill>
                <a:effectLst>
                  <a:outerShdw blurRad="38100" dist="38100" dir="2700000" algn="tl">
                    <a:srgbClr val="000000">
                      <a:alpha val="43137"/>
                    </a:srgbClr>
                  </a:outerShdw>
                </a:effectLst>
                <a:latin typeface="黑体" pitchFamily="49" charset="-122"/>
                <a:ea typeface="黑体" pitchFamily="49" charset="-122"/>
              </a:rPr>
              <a:t>上集</a:t>
            </a:r>
            <a:endParaRPr lang="zh-CN" altLang="en-US" sz="2800" b="1" dirty="0">
              <a:solidFill>
                <a:schemeClr val="tx1"/>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4" name="内容占位符 3"/>
          <p:cNvSpPr>
            <a:spLocks noGrp="1"/>
          </p:cNvSpPr>
          <p:nvPr>
            <p:ph idx="1"/>
          </p:nvPr>
        </p:nvSpPr>
        <p:spPr>
          <a:xfrm>
            <a:off x="500034" y="4429132"/>
            <a:ext cx="8072494" cy="1928826"/>
          </a:xfrm>
        </p:spPr>
        <p:txBody>
          <a:bodyPr/>
          <a:lstStyle/>
          <a:p>
            <a:pPr algn="ctr">
              <a:lnSpc>
                <a:spcPct val="150000"/>
              </a:lnSpc>
              <a:buNone/>
            </a:pPr>
            <a:r>
              <a:rPr lang="zh-CN" altLang="en-US" sz="2400" spc="600" dirty="0" smtClean="0">
                <a:solidFill>
                  <a:srgbClr val="FFFF00"/>
                </a:solidFill>
                <a:latin typeface="微软雅黑" pitchFamily="34" charset="-122"/>
                <a:ea typeface="微软雅黑" pitchFamily="34" charset="-122"/>
              </a:rPr>
              <a:t>王</a:t>
            </a:r>
            <a:r>
              <a:rPr lang="en-US" altLang="zh-CN" sz="2400" spc="600" dirty="0" smtClean="0">
                <a:solidFill>
                  <a:srgbClr val="FFFF00"/>
                </a:solidFill>
                <a:latin typeface="微软雅黑" pitchFamily="34" charset="-122"/>
                <a:ea typeface="微软雅黑" pitchFamily="34" charset="-122"/>
              </a:rPr>
              <a:t> </a:t>
            </a:r>
            <a:r>
              <a:rPr lang="zh-CN" altLang="en-US" sz="2400" spc="600" dirty="0" smtClean="0">
                <a:solidFill>
                  <a:srgbClr val="FFFF00"/>
                </a:solidFill>
                <a:latin typeface="微软雅黑" pitchFamily="34" charset="-122"/>
                <a:ea typeface="微软雅黑" pitchFamily="34" charset="-122"/>
              </a:rPr>
              <a:t>佳</a:t>
            </a:r>
            <a:endParaRPr lang="en-US" altLang="zh-CN" sz="2400" spc="600" dirty="0" smtClean="0">
              <a:solidFill>
                <a:srgbClr val="FFFF00"/>
              </a:solidFill>
              <a:latin typeface="微软雅黑" pitchFamily="34" charset="-122"/>
              <a:ea typeface="微软雅黑" pitchFamily="34" charset="-122"/>
            </a:endParaRPr>
          </a:p>
          <a:p>
            <a:pPr algn="ctr">
              <a:lnSpc>
                <a:spcPct val="150000"/>
              </a:lnSpc>
              <a:buNone/>
            </a:pPr>
            <a:endParaRPr lang="en-US" altLang="zh-CN" sz="2400" spc="600" dirty="0" smtClean="0">
              <a:solidFill>
                <a:srgbClr val="FFFF00"/>
              </a:solidFill>
              <a:latin typeface="微软雅黑" pitchFamily="34" charset="-122"/>
              <a:ea typeface="微软雅黑" pitchFamily="34" charset="-122"/>
            </a:endParaRPr>
          </a:p>
          <a:p>
            <a:pPr algn="ctr">
              <a:lnSpc>
                <a:spcPct val="150000"/>
              </a:lnSpc>
              <a:buNone/>
            </a:pPr>
            <a:r>
              <a:rPr lang="zh-CN" altLang="en-US" sz="2400" spc="600" dirty="0" smtClean="0">
                <a:solidFill>
                  <a:srgbClr val="FFFF00"/>
                </a:solidFill>
                <a:latin typeface="微软雅黑" pitchFamily="34" charset="-122"/>
                <a:ea typeface="微软雅黑" pitchFamily="34" charset="-122"/>
              </a:rPr>
              <a:t>中国海洋大学</a:t>
            </a:r>
            <a:r>
              <a:rPr lang="en-US" altLang="zh-CN" sz="2400" spc="600" dirty="0" smtClean="0">
                <a:solidFill>
                  <a:srgbClr val="FFFF00"/>
                </a:solidFill>
                <a:latin typeface="微软雅黑" pitchFamily="34" charset="-122"/>
                <a:ea typeface="微软雅黑" pitchFamily="34" charset="-122"/>
              </a:rPr>
              <a:t>,2016</a:t>
            </a:r>
            <a:r>
              <a:rPr lang="zh-CN" altLang="en-US" sz="2400" spc="600" dirty="0" smtClean="0">
                <a:solidFill>
                  <a:srgbClr val="FFFF00"/>
                </a:solidFill>
                <a:latin typeface="微软雅黑" pitchFamily="34" charset="-122"/>
                <a:ea typeface="微软雅黑" pitchFamily="34" charset="-122"/>
              </a:rPr>
              <a:t>年</a:t>
            </a:r>
            <a:r>
              <a:rPr lang="en-US" altLang="zh-CN" sz="2400" spc="600" dirty="0" smtClean="0">
                <a:solidFill>
                  <a:srgbClr val="FFFF00"/>
                </a:solidFill>
                <a:latin typeface="微软雅黑" pitchFamily="34" charset="-122"/>
                <a:ea typeface="微软雅黑" pitchFamily="34" charset="-122"/>
              </a:rPr>
              <a:t>5</a:t>
            </a:r>
            <a:r>
              <a:rPr lang="zh-CN" altLang="en-US" sz="2400" spc="600" dirty="0" smtClean="0">
                <a:solidFill>
                  <a:srgbClr val="FFFF00"/>
                </a:solidFill>
                <a:latin typeface="微软雅黑" pitchFamily="34" charset="-122"/>
                <a:ea typeface="微软雅黑" pitchFamily="34" charset="-122"/>
              </a:rPr>
              <a:t>月</a:t>
            </a:r>
            <a:endParaRPr lang="zh-CN" altLang="en-US" sz="2400" spc="600" dirty="0">
              <a:solidFill>
                <a:srgbClr val="FFFF00"/>
              </a:solidFill>
              <a:latin typeface="微软雅黑" pitchFamily="34" charset="-122"/>
              <a:ea typeface="微软雅黑" pitchFamily="34" charset="-122"/>
            </a:endParaRPr>
          </a:p>
        </p:txBody>
      </p:sp>
      <p:sp>
        <p:nvSpPr>
          <p:cNvPr id="5" name="灯片编号占位符 4"/>
          <p:cNvSpPr>
            <a:spLocks noGrp="1"/>
          </p:cNvSpPr>
          <p:nvPr>
            <p:ph type="sldNum" sz="quarter" idx="12"/>
          </p:nvPr>
        </p:nvSpPr>
        <p:spPr>
          <a:xfrm>
            <a:off x="8786842" y="6400800"/>
            <a:ext cx="357158" cy="457200"/>
          </a:xfrm>
        </p:spPr>
        <p:txBody>
          <a:bodyPr/>
          <a:lstStyle/>
          <a:p>
            <a:pPr>
              <a:defRPr/>
            </a:pPr>
            <a:fld id="{705EF948-7358-4CA2-B872-583E31FB6E6A}" type="slidenum">
              <a:rPr lang="zh-CN" altLang="en-US" smtClean="0"/>
              <a:pPr>
                <a:defRPr/>
              </a:pPr>
              <a:t>1</a:t>
            </a:fld>
            <a:endParaRPr lang="en-US" altLang="zh-CN"/>
          </a:p>
        </p:txBody>
      </p:sp>
    </p:spTree>
  </p:cSld>
  <p:clrMapOvr>
    <a:masterClrMapping/>
  </p:clrMapOvr>
  <p:transition spd="med">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ChangeArrowheads="1"/>
          </p:cNvSpPr>
          <p:nvPr/>
        </p:nvSpPr>
        <p:spPr bwMode="auto">
          <a:xfrm>
            <a:off x="428596" y="2500306"/>
            <a:ext cx="8429625" cy="4154984"/>
          </a:xfrm>
          <a:prstGeom prst="rect">
            <a:avLst/>
          </a:prstGeom>
          <a:noFill/>
          <a:ln w="9525">
            <a:noFill/>
            <a:miter lim="800000"/>
            <a:headEnd/>
            <a:tailEnd/>
          </a:ln>
        </p:spPr>
        <p:txBody>
          <a:bodyPr wrap="square">
            <a:spAutoFit/>
          </a:bodyPr>
          <a:lstStyle/>
          <a:p>
            <a:pPr marL="381000" indent="-381000" algn="just">
              <a:lnSpc>
                <a:spcPct val="150000"/>
              </a:lnSpc>
              <a:tabLst>
                <a:tab pos="342900" algn="l"/>
              </a:tabLst>
            </a:pPr>
            <a:r>
              <a:rPr lang="zh-CN" altLang="en-US" sz="2000" b="1" dirty="0" smtClean="0">
                <a:solidFill>
                  <a:srgbClr val="FFFF00"/>
                </a:solidFill>
                <a:latin typeface="微软雅黑" pitchFamily="34" charset="-122"/>
                <a:ea typeface="微软雅黑" pitchFamily="34" charset="-122"/>
              </a:rPr>
              <a:t>电化学阻抗信号微弱：</a:t>
            </a:r>
            <a:r>
              <a:rPr lang="zh-CN" altLang="en-US" sz="2000" dirty="0" smtClean="0">
                <a:solidFill>
                  <a:schemeClr val="tx1"/>
                </a:solidFill>
                <a:latin typeface="微软雅黑" pitchFamily="34" charset="-122"/>
                <a:ea typeface="微软雅黑" pitchFamily="34" charset="-122"/>
              </a:rPr>
              <a:t>响应电流为</a:t>
            </a:r>
            <a:r>
              <a:rPr lang="en-US" altLang="zh-CN" sz="2000" dirty="0" smtClean="0">
                <a:solidFill>
                  <a:schemeClr val="tx1"/>
                </a:solidFill>
                <a:latin typeface="微软雅黑" pitchFamily="34" charset="-122"/>
                <a:ea typeface="微软雅黑" pitchFamily="34" charset="-122"/>
              </a:rPr>
              <a:t>10</a:t>
            </a:r>
            <a:r>
              <a:rPr lang="en-US" altLang="zh-CN" sz="2000" dirty="0" smtClean="0">
                <a:solidFill>
                  <a:schemeClr val="tx1"/>
                </a:solidFill>
                <a:latin typeface="微软雅黑" pitchFamily="34" charset="-122"/>
                <a:ea typeface="微软雅黑" pitchFamily="34" charset="-122"/>
                <a:sym typeface="Symbol"/>
              </a:rPr>
              <a:t>A~10pA</a:t>
            </a:r>
            <a:r>
              <a:rPr lang="zh-CN" altLang="en-US" sz="2000" dirty="0" smtClean="0">
                <a:solidFill>
                  <a:schemeClr val="tx1"/>
                </a:solidFill>
                <a:latin typeface="微软雅黑" pitchFamily="34" charset="-122"/>
                <a:ea typeface="微软雅黑" pitchFamily="34" charset="-122"/>
                <a:sym typeface="Symbol"/>
              </a:rPr>
              <a:t>的微弱信号。</a:t>
            </a:r>
            <a:endParaRPr lang="en-US" altLang="zh-CN" sz="2000" dirty="0" smtClean="0">
              <a:solidFill>
                <a:schemeClr val="tx1"/>
              </a:solidFill>
              <a:latin typeface="微软雅黑" pitchFamily="34" charset="-122"/>
              <a:ea typeface="微软雅黑" pitchFamily="34" charset="-122"/>
            </a:endParaRPr>
          </a:p>
          <a:p>
            <a:pPr marL="381000" indent="-381000" algn="just">
              <a:lnSpc>
                <a:spcPct val="150000"/>
              </a:lnSpc>
              <a:tabLst>
                <a:tab pos="342900" algn="l"/>
              </a:tabLst>
            </a:pPr>
            <a:endParaRPr lang="en-US" altLang="zh-CN" sz="1000" b="1" dirty="0" smtClean="0">
              <a:solidFill>
                <a:srgbClr val="FFFF00"/>
              </a:solidFill>
              <a:latin typeface="微软雅黑" pitchFamily="34" charset="-122"/>
              <a:ea typeface="微软雅黑" pitchFamily="34" charset="-122"/>
            </a:endParaRPr>
          </a:p>
          <a:p>
            <a:pPr marL="381000" indent="-381000" algn="just">
              <a:lnSpc>
                <a:spcPct val="150000"/>
              </a:lnSpc>
              <a:tabLst>
                <a:tab pos="342900" algn="l"/>
              </a:tabLst>
            </a:pPr>
            <a:r>
              <a:rPr lang="zh-CN" altLang="en-US" sz="2000" b="1" dirty="0" smtClean="0">
                <a:solidFill>
                  <a:srgbClr val="FFFF00"/>
                </a:solidFill>
                <a:latin typeface="微软雅黑" pitchFamily="34" charset="-122"/>
                <a:ea typeface="微软雅黑" pitchFamily="34" charset="-122"/>
              </a:rPr>
              <a:t>抗干扰</a:t>
            </a:r>
            <a:r>
              <a:rPr lang="zh-CN" altLang="en-US" sz="2000" b="1" dirty="0">
                <a:solidFill>
                  <a:srgbClr val="FFFF00"/>
                </a:solidFill>
                <a:latin typeface="微软雅黑" pitchFamily="34" charset="-122"/>
                <a:ea typeface="微软雅黑" pitchFamily="34" charset="-122"/>
              </a:rPr>
              <a:t>三要素</a:t>
            </a:r>
            <a:r>
              <a:rPr lang="zh-CN" altLang="en-US" sz="2000" dirty="0" smtClean="0">
                <a:solidFill>
                  <a:schemeClr val="tx1"/>
                </a:solidFill>
                <a:latin typeface="微软雅黑" pitchFamily="34" charset="-122"/>
                <a:ea typeface="微软雅黑" pitchFamily="34" charset="-122"/>
              </a:rPr>
              <a:t>：</a:t>
            </a:r>
            <a:r>
              <a:rPr lang="en-US" altLang="zh-CN" sz="2000" dirty="0" smtClean="0">
                <a:solidFill>
                  <a:schemeClr val="tx1"/>
                </a:solidFill>
                <a:latin typeface="微软雅黑" pitchFamily="34" charset="-122"/>
                <a:ea typeface="微软雅黑" pitchFamily="34" charset="-122"/>
              </a:rPr>
              <a:t> </a:t>
            </a:r>
            <a:endParaRPr lang="en-US" altLang="zh-CN" sz="2000" dirty="0">
              <a:solidFill>
                <a:schemeClr val="tx1"/>
              </a:solidFill>
              <a:latin typeface="微软雅黑" pitchFamily="34" charset="-122"/>
              <a:ea typeface="微软雅黑" pitchFamily="34" charset="-122"/>
            </a:endParaRPr>
          </a:p>
          <a:p>
            <a:pPr marL="381000" indent="-381000" algn="just" eaLnBrk="0" hangingPunct="0">
              <a:lnSpc>
                <a:spcPct val="150000"/>
              </a:lnSpc>
              <a:tabLst>
                <a:tab pos="342900" algn="l"/>
              </a:tabLst>
            </a:pPr>
            <a:r>
              <a:rPr lang="en-US" altLang="zh-CN" sz="1800" dirty="0">
                <a:solidFill>
                  <a:schemeClr val="tx1"/>
                </a:solidFill>
                <a:latin typeface="微软雅黑" pitchFamily="34" charset="-122"/>
                <a:ea typeface="微软雅黑" pitchFamily="34" charset="-122"/>
              </a:rPr>
              <a:t>         </a:t>
            </a:r>
            <a:r>
              <a:rPr lang="en-US" altLang="zh-CN" sz="1800" dirty="0">
                <a:solidFill>
                  <a:srgbClr val="FFC000"/>
                </a:solidFill>
                <a:latin typeface="微软雅黑" pitchFamily="34" charset="-122"/>
                <a:ea typeface="微软雅黑" pitchFamily="34" charset="-122"/>
              </a:rPr>
              <a:t>S</a:t>
            </a:r>
            <a:r>
              <a:rPr lang="zh-CN" altLang="en-US" sz="1800" dirty="0">
                <a:solidFill>
                  <a:srgbClr val="FFC000"/>
                </a:solidFill>
                <a:latin typeface="微软雅黑" pitchFamily="34" charset="-122"/>
                <a:ea typeface="微软雅黑" pitchFamily="34" charset="-122"/>
              </a:rPr>
              <a:t>受干扰程度；</a:t>
            </a:r>
            <a:r>
              <a:rPr lang="en-US" altLang="zh-CN" sz="1800" dirty="0">
                <a:solidFill>
                  <a:srgbClr val="FFC000"/>
                </a:solidFill>
                <a:latin typeface="微软雅黑" pitchFamily="34" charset="-122"/>
                <a:ea typeface="微软雅黑" pitchFamily="34" charset="-122"/>
              </a:rPr>
              <a:t>W</a:t>
            </a:r>
            <a:r>
              <a:rPr lang="zh-CN" altLang="en-US" sz="1800" dirty="0">
                <a:solidFill>
                  <a:srgbClr val="FFC000"/>
                </a:solidFill>
                <a:latin typeface="微软雅黑" pitchFamily="34" charset="-122"/>
                <a:ea typeface="微软雅黑" pitchFamily="34" charset="-122"/>
              </a:rPr>
              <a:t>干扰源强度；</a:t>
            </a:r>
            <a:r>
              <a:rPr lang="en-US" altLang="zh-CN" sz="1800" dirty="0">
                <a:solidFill>
                  <a:srgbClr val="FFC000"/>
                </a:solidFill>
                <a:latin typeface="微软雅黑" pitchFamily="34" charset="-122"/>
                <a:ea typeface="微软雅黑" pitchFamily="34" charset="-122"/>
              </a:rPr>
              <a:t>C</a:t>
            </a:r>
            <a:r>
              <a:rPr lang="zh-CN" altLang="en-US" sz="1800" dirty="0">
                <a:solidFill>
                  <a:srgbClr val="FFC000"/>
                </a:solidFill>
                <a:latin typeface="微软雅黑" pitchFamily="34" charset="-122"/>
                <a:ea typeface="微软雅黑" pitchFamily="34" charset="-122"/>
              </a:rPr>
              <a:t>偶合因素；</a:t>
            </a:r>
            <a:r>
              <a:rPr lang="en-US" altLang="zh-CN" sz="1800" dirty="0">
                <a:solidFill>
                  <a:srgbClr val="FFC000"/>
                </a:solidFill>
                <a:latin typeface="微软雅黑" pitchFamily="34" charset="-122"/>
                <a:ea typeface="微软雅黑" pitchFamily="34" charset="-122"/>
              </a:rPr>
              <a:t>I </a:t>
            </a:r>
            <a:r>
              <a:rPr lang="zh-CN" altLang="en-US" sz="1800" dirty="0">
                <a:solidFill>
                  <a:srgbClr val="FFC000"/>
                </a:solidFill>
                <a:latin typeface="微软雅黑" pitchFamily="34" charset="-122"/>
                <a:ea typeface="微软雅黑" pitchFamily="34" charset="-122"/>
              </a:rPr>
              <a:t>抗干扰能力；</a:t>
            </a:r>
          </a:p>
          <a:p>
            <a:pPr marL="381000" indent="-381000" algn="just" eaLnBrk="0" hangingPunct="0">
              <a:lnSpc>
                <a:spcPct val="150000"/>
              </a:lnSpc>
              <a:tabLst>
                <a:tab pos="342900" algn="l"/>
              </a:tabLst>
            </a:pPr>
            <a:r>
              <a:rPr lang="zh-CN" altLang="en-US" sz="1800" b="1" dirty="0">
                <a:solidFill>
                  <a:srgbClr val="FFFF00"/>
                </a:solidFill>
                <a:latin typeface="微软雅黑" pitchFamily="34" charset="-122"/>
                <a:ea typeface="微软雅黑" pitchFamily="34" charset="-122"/>
              </a:rPr>
              <a:t>干扰信号源</a:t>
            </a:r>
            <a:r>
              <a:rPr lang="zh-CN" altLang="en-US" sz="1800" dirty="0">
                <a:solidFill>
                  <a:schemeClr val="tx1"/>
                </a:solidFill>
                <a:latin typeface="微软雅黑" pitchFamily="34" charset="-122"/>
                <a:ea typeface="微软雅黑" pitchFamily="34" charset="-122"/>
              </a:rPr>
              <a:t>：电力系统、附近其他用</a:t>
            </a:r>
            <a:r>
              <a:rPr lang="zh-CN" altLang="en-US" sz="1800" dirty="0" smtClean="0">
                <a:solidFill>
                  <a:schemeClr val="tx1"/>
                </a:solidFill>
                <a:latin typeface="微软雅黑" pitchFamily="34" charset="-122"/>
                <a:ea typeface="微软雅黑" pitchFamily="34" charset="-122"/>
              </a:rPr>
              <a:t>电器；</a:t>
            </a:r>
            <a:endParaRPr lang="zh-CN" altLang="en-US" sz="1800" dirty="0">
              <a:solidFill>
                <a:schemeClr val="tx1"/>
              </a:solidFill>
              <a:latin typeface="微软雅黑" pitchFamily="34" charset="-122"/>
              <a:ea typeface="微软雅黑" pitchFamily="34" charset="-122"/>
            </a:endParaRPr>
          </a:p>
          <a:p>
            <a:pPr marL="381000" indent="-381000" algn="just" eaLnBrk="0" hangingPunct="0">
              <a:lnSpc>
                <a:spcPct val="150000"/>
              </a:lnSpc>
              <a:tabLst>
                <a:tab pos="342900" algn="l"/>
              </a:tabLst>
            </a:pPr>
            <a:r>
              <a:rPr lang="zh-CN" altLang="en-US" sz="1800" b="1" dirty="0">
                <a:solidFill>
                  <a:srgbClr val="FFFF00"/>
                </a:solidFill>
                <a:latin typeface="微软雅黑" pitchFamily="34" charset="-122"/>
                <a:ea typeface="微软雅黑" pitchFamily="34" charset="-122"/>
              </a:rPr>
              <a:t>传感器噪声产生和分析</a:t>
            </a:r>
            <a:r>
              <a:rPr lang="zh-CN" altLang="en-US" sz="1800" dirty="0">
                <a:solidFill>
                  <a:schemeClr val="tx1"/>
                </a:solidFill>
                <a:latin typeface="微软雅黑" pitchFamily="34" charset="-122"/>
                <a:ea typeface="微软雅黑" pitchFamily="34" charset="-122"/>
              </a:rPr>
              <a:t>：输入端器件电子噪声、高输入阻抗、高放大</a:t>
            </a:r>
            <a:r>
              <a:rPr lang="zh-CN" altLang="en-US" sz="1800" dirty="0" smtClean="0">
                <a:solidFill>
                  <a:schemeClr val="tx1"/>
                </a:solidFill>
                <a:latin typeface="微软雅黑" pitchFamily="34" charset="-122"/>
                <a:ea typeface="微软雅黑" pitchFamily="34" charset="-122"/>
              </a:rPr>
              <a:t>倍数；</a:t>
            </a:r>
            <a:endParaRPr lang="zh-CN" altLang="en-US" sz="1800" dirty="0">
              <a:solidFill>
                <a:schemeClr val="tx1"/>
              </a:solidFill>
              <a:latin typeface="微软雅黑" pitchFamily="34" charset="-122"/>
              <a:ea typeface="微软雅黑" pitchFamily="34" charset="-122"/>
            </a:endParaRPr>
          </a:p>
          <a:p>
            <a:pPr marL="381000" indent="-381000" algn="just" eaLnBrk="0" hangingPunct="0">
              <a:lnSpc>
                <a:spcPct val="150000"/>
              </a:lnSpc>
              <a:tabLst>
                <a:tab pos="342900" algn="l"/>
              </a:tabLst>
            </a:pPr>
            <a:r>
              <a:rPr lang="zh-CN" altLang="en-US" sz="1800" b="1" dirty="0">
                <a:solidFill>
                  <a:srgbClr val="FFFF00"/>
                </a:solidFill>
                <a:latin typeface="微软雅黑" pitchFamily="34" charset="-122"/>
                <a:ea typeface="微软雅黑" pitchFamily="34" charset="-122"/>
              </a:rPr>
              <a:t>噪声的偶合方式</a:t>
            </a:r>
            <a:r>
              <a:rPr lang="zh-CN" altLang="en-US" sz="1800" dirty="0">
                <a:solidFill>
                  <a:schemeClr val="tx1"/>
                </a:solidFill>
                <a:latin typeface="微软雅黑" pitchFamily="34" charset="-122"/>
                <a:ea typeface="微软雅黑" pitchFamily="34" charset="-122"/>
              </a:rPr>
              <a:t>：供电电缆耦合、输入端电缆和器件</a:t>
            </a:r>
            <a:r>
              <a:rPr lang="zh-CN" altLang="en-US" sz="1800" dirty="0" smtClean="0">
                <a:solidFill>
                  <a:schemeClr val="tx1"/>
                </a:solidFill>
                <a:latin typeface="微软雅黑" pitchFamily="34" charset="-122"/>
                <a:ea typeface="微软雅黑" pitchFamily="34" charset="-122"/>
              </a:rPr>
              <a:t>耦合；</a:t>
            </a:r>
            <a:endParaRPr lang="zh-CN" altLang="en-US" sz="1800" dirty="0">
              <a:solidFill>
                <a:schemeClr val="tx1"/>
              </a:solidFill>
              <a:latin typeface="微软雅黑" pitchFamily="34" charset="-122"/>
              <a:ea typeface="微软雅黑" pitchFamily="34" charset="-122"/>
            </a:endParaRPr>
          </a:p>
          <a:p>
            <a:pPr marL="381000" indent="-381000" algn="just" eaLnBrk="0" hangingPunct="0">
              <a:lnSpc>
                <a:spcPct val="150000"/>
              </a:lnSpc>
              <a:tabLst>
                <a:tab pos="342900" algn="l"/>
              </a:tabLst>
            </a:pPr>
            <a:r>
              <a:rPr lang="zh-CN" altLang="en-US" sz="1800" b="1" dirty="0">
                <a:solidFill>
                  <a:srgbClr val="FFFF00"/>
                </a:solidFill>
                <a:latin typeface="微软雅黑" pitchFamily="34" charset="-122"/>
                <a:ea typeface="微软雅黑" pitchFamily="34" charset="-122"/>
              </a:rPr>
              <a:t>消除干扰的方法</a:t>
            </a:r>
            <a:r>
              <a:rPr lang="zh-CN" altLang="en-US" sz="1800" dirty="0">
                <a:solidFill>
                  <a:schemeClr val="tx1"/>
                </a:solidFill>
                <a:latin typeface="微软雅黑" pitchFamily="34" charset="-122"/>
                <a:ea typeface="微软雅黑" pitchFamily="34" charset="-122"/>
              </a:rPr>
              <a:t>：</a:t>
            </a:r>
          </a:p>
          <a:p>
            <a:pPr marL="381000" indent="-381000" algn="just" eaLnBrk="0" hangingPunct="0">
              <a:lnSpc>
                <a:spcPct val="150000"/>
              </a:lnSpc>
              <a:tabLst>
                <a:tab pos="342900" algn="l"/>
              </a:tabLst>
            </a:pPr>
            <a:r>
              <a:rPr lang="zh-CN" altLang="en-US" sz="1800" dirty="0">
                <a:solidFill>
                  <a:schemeClr val="tx1"/>
                </a:solidFill>
                <a:latin typeface="微软雅黑" pitchFamily="34" charset="-122"/>
                <a:ea typeface="微软雅黑" pitchFamily="34" charset="-122"/>
              </a:rPr>
              <a:t>             配线技术</a:t>
            </a:r>
            <a:r>
              <a:rPr lang="zh-CN" altLang="en-US" sz="1800" dirty="0" smtClean="0">
                <a:solidFill>
                  <a:schemeClr val="tx1"/>
                </a:solidFill>
                <a:latin typeface="微软雅黑" pitchFamily="34" charset="-122"/>
                <a:ea typeface="微软雅黑" pitchFamily="34" charset="-122"/>
              </a:rPr>
              <a:t>；屏蔽技术；</a:t>
            </a:r>
            <a:r>
              <a:rPr lang="zh-CN" altLang="en-US" sz="1800" dirty="0">
                <a:solidFill>
                  <a:schemeClr val="tx1"/>
                </a:solidFill>
                <a:latin typeface="微软雅黑" pitchFamily="34" charset="-122"/>
                <a:ea typeface="微软雅黑" pitchFamily="34" charset="-122"/>
              </a:rPr>
              <a:t>接地技术；光电</a:t>
            </a:r>
            <a:r>
              <a:rPr lang="zh-CN" altLang="en-US" sz="1800" dirty="0" smtClean="0">
                <a:solidFill>
                  <a:schemeClr val="tx1"/>
                </a:solidFill>
                <a:latin typeface="微软雅黑" pitchFamily="34" charset="-122"/>
                <a:ea typeface="微软雅黑" pitchFamily="34" charset="-122"/>
              </a:rPr>
              <a:t>偶合；</a:t>
            </a:r>
            <a:endParaRPr lang="zh-CN" altLang="en-US" sz="1800" dirty="0">
              <a:solidFill>
                <a:schemeClr val="tx1"/>
              </a:solidFill>
              <a:latin typeface="微软雅黑" pitchFamily="34" charset="-122"/>
              <a:ea typeface="微软雅黑" pitchFamily="34" charset="-122"/>
            </a:endParaRPr>
          </a:p>
          <a:p>
            <a:pPr marL="381000" indent="-381000" algn="just" eaLnBrk="0" hangingPunct="0">
              <a:lnSpc>
                <a:spcPct val="150000"/>
              </a:lnSpc>
              <a:tabLst>
                <a:tab pos="342900" algn="l"/>
              </a:tabLst>
            </a:pPr>
            <a:r>
              <a:rPr lang="zh-CN" altLang="en-US" sz="1800" dirty="0">
                <a:solidFill>
                  <a:schemeClr val="tx1"/>
                </a:solidFill>
                <a:latin typeface="微软雅黑" pitchFamily="34" charset="-122"/>
                <a:ea typeface="微软雅黑" pitchFamily="34" charset="-122"/>
              </a:rPr>
              <a:t>             电源回路；信号回路；选择滤波器；提高电平</a:t>
            </a:r>
            <a:r>
              <a:rPr lang="zh-CN" altLang="en-US" sz="1800" dirty="0" smtClean="0">
                <a:solidFill>
                  <a:schemeClr val="tx1"/>
                </a:solidFill>
                <a:latin typeface="微软雅黑" pitchFamily="34" charset="-122"/>
                <a:ea typeface="微软雅黑" pitchFamily="34" charset="-122"/>
              </a:rPr>
              <a:t>等级。</a:t>
            </a:r>
            <a:endParaRPr lang="zh-CN" altLang="en-US" sz="1800" dirty="0">
              <a:solidFill>
                <a:schemeClr val="tx1"/>
              </a:solidFill>
              <a:latin typeface="微软雅黑" pitchFamily="34" charset="-122"/>
              <a:ea typeface="微软雅黑" pitchFamily="34" charset="-122"/>
            </a:endParaRPr>
          </a:p>
        </p:txBody>
      </p:sp>
      <p:sp>
        <p:nvSpPr>
          <p:cNvPr id="5" name="矩形 4"/>
          <p:cNvSpPr/>
          <p:nvPr/>
        </p:nvSpPr>
        <p:spPr>
          <a:xfrm>
            <a:off x="357158" y="2000240"/>
            <a:ext cx="7858125" cy="461963"/>
          </a:xfrm>
          <a:prstGeom prst="rect">
            <a:avLst/>
          </a:prstGeom>
        </p:spPr>
        <p:txBody>
          <a:bodyPr>
            <a:spAutoFit/>
          </a:bodyPr>
          <a:lstStyle/>
          <a:p>
            <a:pPr>
              <a:defRPr/>
            </a:pPr>
            <a:r>
              <a:rPr lang="zh-CN" altLang="en-US" sz="2400" b="1" spc="300" dirty="0">
                <a:solidFill>
                  <a:schemeClr val="tx2">
                    <a:lumMod val="90000"/>
                  </a:schemeClr>
                </a:solidFill>
                <a:effectLst>
                  <a:outerShdw blurRad="38100" dist="38100" dir="2700000" algn="tl">
                    <a:srgbClr val="000000">
                      <a:alpha val="43137"/>
                    </a:srgbClr>
                  </a:outerShdw>
                </a:effectLst>
                <a:latin typeface="微软雅黑" pitchFamily="34" charset="-122"/>
                <a:ea typeface="微软雅黑" pitchFamily="34" charset="-122"/>
              </a:rPr>
              <a:t>微弱信号检测的关键技术</a:t>
            </a:r>
            <a:r>
              <a:rPr lang="en-US" altLang="zh-CN" sz="2400" b="1" spc="300" dirty="0" smtClean="0">
                <a:solidFill>
                  <a:schemeClr val="tx2">
                    <a:lumMod val="90000"/>
                  </a:schemeClr>
                </a:solidFill>
                <a:effectLst>
                  <a:outerShdw blurRad="38100" dist="38100" dir="2700000" algn="tl">
                    <a:srgbClr val="000000">
                      <a:alpha val="43137"/>
                    </a:srgbClr>
                  </a:outerShdw>
                </a:effectLst>
                <a:latin typeface="微软雅黑" pitchFamily="34" charset="-122"/>
                <a:ea typeface="微软雅黑" pitchFamily="34" charset="-122"/>
              </a:rPr>
              <a:t>——</a:t>
            </a:r>
            <a:r>
              <a:rPr lang="zh-CN" altLang="en-US" sz="2400" b="1" spc="300" dirty="0" smtClean="0">
                <a:solidFill>
                  <a:schemeClr val="tx2">
                    <a:lumMod val="90000"/>
                  </a:schemeClr>
                </a:solidFill>
                <a:effectLst>
                  <a:outerShdw blurRad="38100" dist="38100" dir="2700000" algn="tl">
                    <a:srgbClr val="000000">
                      <a:alpha val="43137"/>
                    </a:srgbClr>
                  </a:outerShdw>
                </a:effectLst>
                <a:latin typeface="微软雅黑" pitchFamily="34" charset="-122"/>
                <a:ea typeface="微软雅黑" pitchFamily="34" charset="-122"/>
              </a:rPr>
              <a:t>抗干扰</a:t>
            </a:r>
            <a:r>
              <a:rPr lang="zh-CN" altLang="en-US" sz="2400" b="1" spc="300" dirty="0">
                <a:solidFill>
                  <a:schemeClr val="tx2">
                    <a:lumMod val="90000"/>
                  </a:schemeClr>
                </a:solidFill>
                <a:effectLst>
                  <a:outerShdw blurRad="38100" dist="38100" dir="2700000" algn="tl">
                    <a:srgbClr val="000000">
                      <a:alpha val="43137"/>
                    </a:srgbClr>
                  </a:outerShdw>
                </a:effectLst>
                <a:latin typeface="微软雅黑" pitchFamily="34" charset="-122"/>
                <a:ea typeface="微软雅黑" pitchFamily="34" charset="-122"/>
              </a:rPr>
              <a:t>技术</a:t>
            </a:r>
            <a:endParaRPr lang="zh-CN" altLang="en-US" sz="2400" b="1" spc="300" dirty="0">
              <a:effectLst>
                <a:outerShdw blurRad="38100" dist="38100" dir="2700000" algn="tl">
                  <a:srgbClr val="000000">
                    <a:alpha val="43137"/>
                  </a:srgbClr>
                </a:outerShdw>
              </a:effectLst>
              <a:latin typeface="微软雅黑" pitchFamily="34" charset="-122"/>
              <a:ea typeface="微软雅黑" pitchFamily="34" charset="-122"/>
            </a:endParaRPr>
          </a:p>
        </p:txBody>
      </p:sp>
      <p:graphicFrame>
        <p:nvGraphicFramePr>
          <p:cNvPr id="2050" name="Object 2"/>
          <p:cNvGraphicFramePr>
            <a:graphicFrameLocks noChangeAspect="1"/>
          </p:cNvGraphicFramePr>
          <p:nvPr/>
        </p:nvGraphicFramePr>
        <p:xfrm>
          <a:off x="3071802" y="3071810"/>
          <a:ext cx="868363" cy="623887"/>
        </p:xfrm>
        <a:graphic>
          <a:graphicData uri="http://schemas.openxmlformats.org/presentationml/2006/ole">
            <p:oleObj spid="_x0000_s272386" name="公式" r:id="rId3" imgW="545760" imgH="393480" progId="Equation.3">
              <p:embed/>
            </p:oleObj>
          </a:graphicData>
        </a:graphic>
      </p:graphicFrame>
      <p:sp>
        <p:nvSpPr>
          <p:cNvPr id="6" name="TextBox 5"/>
          <p:cNvSpPr txBox="1"/>
          <p:nvPr/>
        </p:nvSpPr>
        <p:spPr>
          <a:xfrm>
            <a:off x="285720" y="142852"/>
            <a:ext cx="8572500" cy="1477963"/>
          </a:xfrm>
          <a:prstGeom prst="rect">
            <a:avLst/>
          </a:prstGeom>
          <a:noFill/>
        </p:spPr>
        <p:txBody>
          <a:bodyPr>
            <a:spAutoFit/>
          </a:bodyPr>
          <a:lstStyle/>
          <a:p>
            <a:pPr>
              <a:lnSpc>
                <a:spcPct val="150000"/>
              </a:lnSpc>
              <a:defRPr/>
            </a:pPr>
            <a:r>
              <a:rPr lang="zh-CN" altLang="en-US" sz="2400" b="1" dirty="0">
                <a:solidFill>
                  <a:srgbClr val="FFC000"/>
                </a:solidFill>
                <a:effectLst>
                  <a:outerShdw blurRad="38100" dist="38100" dir="2700000" algn="tl">
                    <a:srgbClr val="000000">
                      <a:alpha val="43137"/>
                    </a:srgbClr>
                  </a:outerShdw>
                </a:effectLst>
                <a:latin typeface="微软雅黑" pitchFamily="34" charset="-122"/>
                <a:ea typeface="微软雅黑" pitchFamily="34" charset="-122"/>
              </a:rPr>
              <a:t>电化学阻抗谱测量方法</a:t>
            </a:r>
            <a:endParaRPr lang="en-US" altLang="zh-CN" sz="2400" b="1" dirty="0">
              <a:solidFill>
                <a:srgbClr val="FFC000"/>
              </a:solidFill>
              <a:effectLst>
                <a:outerShdw blurRad="38100" dist="38100" dir="2700000" algn="tl">
                  <a:srgbClr val="000000">
                    <a:alpha val="43137"/>
                  </a:srgbClr>
                </a:outerShdw>
              </a:effectLst>
              <a:latin typeface="微软雅黑" pitchFamily="34" charset="-122"/>
              <a:ea typeface="微软雅黑" pitchFamily="34" charset="-122"/>
            </a:endParaRPr>
          </a:p>
          <a:p>
            <a:pPr>
              <a:lnSpc>
                <a:spcPct val="150000"/>
              </a:lnSpc>
              <a:defRPr/>
            </a:pPr>
            <a:r>
              <a:rPr lang="zh-CN" altLang="en-US" sz="1800" b="1"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频率域方法</a:t>
            </a:r>
            <a:r>
              <a:rPr lang="zh-CN" altLang="en-US" sz="1800"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：单频率扫描扰动测量；相关积分方法，锁定放大方法；</a:t>
            </a:r>
            <a:endParaRPr lang="en-US" altLang="zh-CN" sz="1800"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a:p>
            <a:pPr>
              <a:lnSpc>
                <a:spcPct val="150000"/>
              </a:lnSpc>
              <a:defRPr/>
            </a:pPr>
            <a:r>
              <a:rPr lang="zh-CN" altLang="en-US" sz="1800" b="1"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时间域方法</a:t>
            </a:r>
            <a:r>
              <a:rPr lang="zh-CN" altLang="en-US" sz="1800"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：时域单阶跃（白噪声）扰动测量</a:t>
            </a:r>
            <a:r>
              <a:rPr lang="en-US" altLang="zh-CN" sz="1800"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——FFT</a:t>
            </a:r>
            <a:r>
              <a:rPr lang="zh-CN" altLang="en-US" sz="1800"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变换频率与解析</a:t>
            </a:r>
            <a:r>
              <a:rPr lang="zh-CN" altLang="en-US" sz="180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方法。</a:t>
            </a:r>
            <a:endParaRPr lang="en-US" altLang="zh-CN" sz="1800"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7" name="灯片编号占位符 6"/>
          <p:cNvSpPr>
            <a:spLocks noGrp="1"/>
          </p:cNvSpPr>
          <p:nvPr>
            <p:ph type="sldNum" sz="quarter" idx="12"/>
          </p:nvPr>
        </p:nvSpPr>
        <p:spPr/>
        <p:txBody>
          <a:bodyPr/>
          <a:lstStyle/>
          <a:p>
            <a:pPr>
              <a:defRPr/>
            </a:pPr>
            <a:fld id="{705EF948-7358-4CA2-B872-583E31FB6E6A}" type="slidenum">
              <a:rPr lang="zh-CN" altLang="en-US" smtClean="0"/>
              <a:pPr>
                <a:defRPr/>
              </a:pPr>
              <a:t>10</a:t>
            </a:fld>
            <a:endParaRPr lang="en-US" altLang="zh-CN"/>
          </a:p>
        </p:txBody>
      </p:sp>
    </p:spTree>
  </p:cSld>
  <p:clrMapOvr>
    <a:masterClrMapping/>
  </p:clrMapOvr>
  <p:transition spd="med">
    <p:split orient="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auto">
          <a:xfrm>
            <a:off x="142875" y="0"/>
            <a:ext cx="8643938" cy="1015663"/>
          </a:xfrm>
          <a:prstGeom prst="rect">
            <a:avLst/>
          </a:prstGeom>
          <a:noFill/>
          <a:ln w="9525">
            <a:noFill/>
            <a:miter lim="800000"/>
            <a:headEnd/>
            <a:tailEnd/>
          </a:ln>
          <a:effectLst/>
        </p:spPr>
        <p:txBody>
          <a:bodyPr>
            <a:spAutoFit/>
          </a:bodyPr>
          <a:lstStyle/>
          <a:p>
            <a:pPr algn="ctr">
              <a:lnSpc>
                <a:spcPct val="150000"/>
              </a:lnSpc>
              <a:tabLst>
                <a:tab pos="190500" algn="l"/>
              </a:tabLst>
              <a:defRPr/>
            </a:pPr>
            <a:r>
              <a:rPr lang="zh-CN" altLang="en-US" sz="2000" spc="300" dirty="0">
                <a:solidFill>
                  <a:srgbClr val="FF9933"/>
                </a:solidFill>
                <a:effectLst>
                  <a:outerShdw blurRad="38100" dist="38100" dir="2700000" algn="tl">
                    <a:srgbClr val="000000"/>
                  </a:outerShdw>
                </a:effectLst>
                <a:latin typeface="微软雅黑" pitchFamily="34" charset="-122"/>
                <a:ea typeface="微软雅黑" pitchFamily="34" charset="-122"/>
              </a:rPr>
              <a:t> </a:t>
            </a:r>
            <a:r>
              <a:rPr lang="zh-CN" altLang="en-US" sz="2000" spc="300" dirty="0">
                <a:solidFill>
                  <a:srgbClr val="FFFF00"/>
                </a:solidFill>
                <a:effectLst>
                  <a:outerShdw blurRad="38100" dist="38100" dir="2700000" algn="tl">
                    <a:srgbClr val="000000"/>
                  </a:outerShdw>
                </a:effectLst>
                <a:latin typeface="微软雅黑" pitchFamily="34" charset="-122"/>
                <a:ea typeface="微软雅黑" pitchFamily="34" charset="-122"/>
              </a:rPr>
              <a:t>微弱信号检测技术</a:t>
            </a:r>
            <a:r>
              <a:rPr lang="en-US" altLang="zh-CN" sz="2000" spc="300" dirty="0">
                <a:solidFill>
                  <a:srgbClr val="FFFF00"/>
                </a:solidFill>
                <a:effectLst>
                  <a:outerShdw blurRad="38100" dist="38100" dir="2700000" algn="tl">
                    <a:srgbClr val="000000"/>
                  </a:outerShdw>
                </a:effectLst>
                <a:latin typeface="微软雅黑" pitchFamily="34" charset="-122"/>
                <a:ea typeface="微软雅黑" pitchFamily="34" charset="-122"/>
              </a:rPr>
              <a:t>——</a:t>
            </a:r>
            <a:r>
              <a:rPr lang="zh-CN" altLang="en-US" sz="2000" spc="300" dirty="0">
                <a:solidFill>
                  <a:srgbClr val="FFFF00"/>
                </a:solidFill>
                <a:effectLst>
                  <a:outerShdw blurRad="38100" dist="38100" dir="2700000" algn="tl">
                    <a:srgbClr val="000000"/>
                  </a:outerShdw>
                </a:effectLst>
                <a:latin typeface="微软雅黑" pitchFamily="34" charset="-122"/>
                <a:ea typeface="微软雅黑" pitchFamily="34" charset="-122"/>
              </a:rPr>
              <a:t>测试电化学</a:t>
            </a:r>
            <a:r>
              <a:rPr lang="zh-CN" altLang="en-US" sz="2000" spc="300" dirty="0" smtClean="0">
                <a:solidFill>
                  <a:srgbClr val="FFFF00"/>
                </a:solidFill>
                <a:effectLst>
                  <a:outerShdw blurRad="38100" dist="38100" dir="2700000" algn="tl">
                    <a:srgbClr val="000000"/>
                  </a:outerShdw>
                </a:effectLst>
                <a:latin typeface="微软雅黑" pitchFamily="34" charset="-122"/>
                <a:ea typeface="微软雅黑" pitchFamily="34" charset="-122"/>
              </a:rPr>
              <a:t>阻抗谱的关键</a:t>
            </a:r>
            <a:r>
              <a:rPr lang="zh-CN" altLang="en-US" sz="2000" spc="300" dirty="0">
                <a:solidFill>
                  <a:srgbClr val="FFFF00"/>
                </a:solidFill>
                <a:effectLst>
                  <a:outerShdw blurRad="38100" dist="38100" dir="2700000" algn="tl">
                    <a:srgbClr val="000000"/>
                  </a:outerShdw>
                </a:effectLst>
                <a:latin typeface="微软雅黑" pitchFamily="34" charset="-122"/>
                <a:ea typeface="微软雅黑" pitchFamily="34" charset="-122"/>
              </a:rPr>
              <a:t>技术</a:t>
            </a:r>
          </a:p>
          <a:p>
            <a:pPr algn="just" eaLnBrk="0" hangingPunct="0">
              <a:lnSpc>
                <a:spcPct val="150000"/>
              </a:lnSpc>
              <a:tabLst>
                <a:tab pos="190500" algn="l"/>
              </a:tabLst>
              <a:defRPr/>
            </a:pPr>
            <a:r>
              <a:rPr lang="en-US" altLang="zh-CN" sz="2000" b="1" spc="300" dirty="0">
                <a:solidFill>
                  <a:schemeClr val="tx2">
                    <a:lumMod val="90000"/>
                  </a:schemeClr>
                </a:solidFill>
                <a:effectLst>
                  <a:outerShdw blurRad="38100" dist="38100" dir="2700000" algn="tl">
                    <a:srgbClr val="000000">
                      <a:alpha val="43137"/>
                    </a:srgbClr>
                  </a:outerShdw>
                </a:effectLst>
                <a:latin typeface="微软雅黑" pitchFamily="34" charset="-122"/>
                <a:ea typeface="微软雅黑" pitchFamily="34" charset="-122"/>
              </a:rPr>
              <a:t>   1.</a:t>
            </a:r>
            <a:r>
              <a:rPr lang="zh-CN" altLang="en-US" sz="2000" b="1" spc="300" dirty="0">
                <a:solidFill>
                  <a:schemeClr val="tx2">
                    <a:lumMod val="90000"/>
                  </a:schemeClr>
                </a:solidFill>
                <a:effectLst>
                  <a:outerShdw blurRad="38100" dist="38100" dir="2700000" algn="tl">
                    <a:srgbClr val="000000">
                      <a:alpha val="43137"/>
                    </a:srgbClr>
                  </a:outerShdw>
                </a:effectLst>
                <a:latin typeface="微软雅黑" pitchFamily="34" charset="-122"/>
                <a:ea typeface="微软雅黑" pitchFamily="34" charset="-122"/>
              </a:rPr>
              <a:t> 相关积分技术</a:t>
            </a:r>
            <a:r>
              <a:rPr lang="en-US" altLang="zh-CN" sz="2000" b="1" spc="300" dirty="0">
                <a:solidFill>
                  <a:schemeClr val="tx2">
                    <a:lumMod val="90000"/>
                  </a:schemeClr>
                </a:solidFill>
                <a:effectLst>
                  <a:outerShdw blurRad="38100" dist="38100" dir="2700000" algn="tl">
                    <a:srgbClr val="000000">
                      <a:alpha val="43137"/>
                    </a:srgbClr>
                  </a:outerShdw>
                </a:effectLst>
                <a:latin typeface="微软雅黑" pitchFamily="34" charset="-122"/>
                <a:ea typeface="微软雅黑" pitchFamily="34" charset="-122"/>
              </a:rPr>
              <a:t>FRA</a:t>
            </a:r>
            <a:endParaRPr lang="zh-CN" altLang="en-US" sz="2000" b="1" spc="300" dirty="0">
              <a:solidFill>
                <a:schemeClr val="tx2">
                  <a:lumMod val="90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grpSp>
        <p:nvGrpSpPr>
          <p:cNvPr id="16" name="组合 15"/>
          <p:cNvGrpSpPr/>
          <p:nvPr/>
        </p:nvGrpSpPr>
        <p:grpSpPr>
          <a:xfrm>
            <a:off x="928662" y="1214422"/>
            <a:ext cx="7072313" cy="5357812"/>
            <a:chOff x="928662" y="1214422"/>
            <a:chExt cx="7072313" cy="5357812"/>
          </a:xfrm>
        </p:grpSpPr>
        <p:grpSp>
          <p:nvGrpSpPr>
            <p:cNvPr id="2" name="组合 15"/>
            <p:cNvGrpSpPr>
              <a:grpSpLocks/>
            </p:cNvGrpSpPr>
            <p:nvPr/>
          </p:nvGrpSpPr>
          <p:grpSpPr bwMode="auto">
            <a:xfrm>
              <a:off x="928662" y="1214422"/>
              <a:ext cx="7072313" cy="5357812"/>
              <a:chOff x="3143240" y="1142984"/>
              <a:chExt cx="5786478" cy="5357850"/>
            </a:xfrm>
          </p:grpSpPr>
          <p:grpSp>
            <p:nvGrpSpPr>
              <p:cNvPr id="3" name="组合 14"/>
              <p:cNvGrpSpPr>
                <a:grpSpLocks/>
              </p:cNvGrpSpPr>
              <p:nvPr/>
            </p:nvGrpSpPr>
            <p:grpSpPr bwMode="auto">
              <a:xfrm>
                <a:off x="3143240" y="1142984"/>
                <a:ext cx="5786478" cy="5357850"/>
                <a:chOff x="3143240" y="571480"/>
                <a:chExt cx="5786478" cy="5929354"/>
              </a:xfrm>
            </p:grpSpPr>
            <p:sp>
              <p:nvSpPr>
                <p:cNvPr id="3086" name="矩形 10"/>
                <p:cNvSpPr>
                  <a:spLocks noChangeArrowheads="1"/>
                </p:cNvSpPr>
                <p:nvPr/>
              </p:nvSpPr>
              <p:spPr bwMode="auto">
                <a:xfrm>
                  <a:off x="3143240" y="571480"/>
                  <a:ext cx="5786478" cy="5929354"/>
                </a:xfrm>
                <a:prstGeom prst="rect">
                  <a:avLst/>
                </a:prstGeom>
                <a:solidFill>
                  <a:srgbClr val="CCFFCC"/>
                </a:solidFill>
                <a:ln w="9525" algn="ctr">
                  <a:solidFill>
                    <a:schemeClr val="tx1"/>
                  </a:solidFill>
                  <a:round/>
                  <a:headEnd/>
                  <a:tailEnd/>
                </a:ln>
              </p:spPr>
              <p:txBody>
                <a:bodyPr wrap="none" anchor="ctr"/>
                <a:lstStyle/>
                <a:p>
                  <a:endParaRPr lang="zh-CN" altLang="en-US">
                    <a:ea typeface="楷体_GB2312" pitchFamily="49" charset="-122"/>
                  </a:endParaRPr>
                </a:p>
              </p:txBody>
            </p:sp>
            <p:graphicFrame>
              <p:nvGraphicFramePr>
                <p:cNvPr id="3074" name="Object 5"/>
                <p:cNvGraphicFramePr>
                  <a:graphicFrameLocks noChangeAspect="1"/>
                </p:cNvGraphicFramePr>
                <p:nvPr/>
              </p:nvGraphicFramePr>
              <p:xfrm>
                <a:off x="3214678" y="727516"/>
                <a:ext cx="5638800" cy="2340518"/>
              </p:xfrm>
              <a:graphic>
                <a:graphicData uri="http://schemas.openxmlformats.org/presentationml/2006/ole">
                  <p:oleObj spid="_x0000_s274434" r:id="rId3" imgW="6398362" imgH="2208974" progId="">
                    <p:embed/>
                  </p:oleObj>
                </a:graphicData>
              </a:graphic>
            </p:graphicFrame>
            <p:graphicFrame>
              <p:nvGraphicFramePr>
                <p:cNvPr id="3075" name="Object 4"/>
                <p:cNvGraphicFramePr>
                  <a:graphicFrameLocks noChangeAspect="1"/>
                </p:cNvGraphicFramePr>
                <p:nvPr/>
              </p:nvGraphicFramePr>
              <p:xfrm>
                <a:off x="3286116" y="3112632"/>
                <a:ext cx="4474649" cy="379436"/>
              </p:xfrm>
              <a:graphic>
                <a:graphicData uri="http://schemas.openxmlformats.org/presentationml/2006/ole">
                  <p:oleObj spid="_x0000_s274435" r:id="rId4" imgW="1816100" imgH="228600" progId="Equation.3">
                    <p:embed/>
                  </p:oleObj>
                </a:graphicData>
              </a:graphic>
            </p:graphicFrame>
            <p:graphicFrame>
              <p:nvGraphicFramePr>
                <p:cNvPr id="3076" name="Object 3"/>
                <p:cNvGraphicFramePr>
                  <a:graphicFrameLocks noChangeAspect="1"/>
                </p:cNvGraphicFramePr>
                <p:nvPr/>
              </p:nvGraphicFramePr>
              <p:xfrm>
                <a:off x="3214678" y="4947908"/>
                <a:ext cx="4114800" cy="659938"/>
              </p:xfrm>
              <a:graphic>
                <a:graphicData uri="http://schemas.openxmlformats.org/presentationml/2006/ole">
                  <p:oleObj spid="_x0000_s274436" name="公式" r:id="rId5" imgW="1752480" imgH="393480" progId="Equation.3">
                    <p:embed/>
                  </p:oleObj>
                </a:graphicData>
              </a:graphic>
            </p:graphicFrame>
            <p:graphicFrame>
              <p:nvGraphicFramePr>
                <p:cNvPr id="3077" name="Object 2"/>
                <p:cNvGraphicFramePr>
                  <a:graphicFrameLocks noChangeAspect="1"/>
                </p:cNvGraphicFramePr>
                <p:nvPr/>
              </p:nvGraphicFramePr>
              <p:xfrm>
                <a:off x="3214678" y="5671221"/>
                <a:ext cx="4114800" cy="657610"/>
              </p:xfrm>
              <a:graphic>
                <a:graphicData uri="http://schemas.openxmlformats.org/presentationml/2006/ole">
                  <p:oleObj spid="_x0000_s274437" r:id="rId6" imgW="1790700" imgH="393700" progId="Equation.3">
                    <p:embed/>
                  </p:oleObj>
                </a:graphicData>
              </a:graphic>
            </p:graphicFrame>
            <p:graphicFrame>
              <p:nvGraphicFramePr>
                <p:cNvPr id="3078" name="Object 6"/>
                <p:cNvGraphicFramePr>
                  <a:graphicFrameLocks noChangeAspect="1"/>
                </p:cNvGraphicFramePr>
                <p:nvPr/>
              </p:nvGraphicFramePr>
              <p:xfrm>
                <a:off x="3260139" y="4129110"/>
                <a:ext cx="5552719" cy="604355"/>
              </p:xfrm>
              <a:graphic>
                <a:graphicData uri="http://schemas.openxmlformats.org/presentationml/2006/ole">
                  <p:oleObj spid="_x0000_s274438" name="公式" r:id="rId7" imgW="2730240" imgH="393480" progId="Equation.3">
                    <p:embed/>
                  </p:oleObj>
                </a:graphicData>
              </a:graphic>
            </p:graphicFrame>
          </p:grpSp>
          <p:sp>
            <p:nvSpPr>
              <p:cNvPr id="13" name="矩形 12"/>
              <p:cNvSpPr/>
              <p:nvPr/>
            </p:nvSpPr>
            <p:spPr>
              <a:xfrm>
                <a:off x="3214678" y="3857628"/>
                <a:ext cx="5500725" cy="425453"/>
              </a:xfrm>
              <a:prstGeom prst="rect">
                <a:avLst/>
              </a:prstGeom>
            </p:spPr>
            <p:txBody>
              <a:bodyPr>
                <a:spAutoFit/>
              </a:bodyPr>
              <a:lstStyle/>
              <a:p>
                <a:pPr algn="just" eaLnBrk="0" hangingPunct="0">
                  <a:lnSpc>
                    <a:spcPct val="120000"/>
                  </a:lnSpc>
                  <a:defRPr/>
                </a:pPr>
                <a:r>
                  <a:rPr lang="en-US" altLang="zh-CN" sz="1800" dirty="0"/>
                  <a:t>X</a:t>
                </a:r>
                <a:r>
                  <a:rPr lang="zh-CN" altLang="en-US" sz="1800" dirty="0"/>
                  <a:t>（</a:t>
                </a:r>
                <a:r>
                  <a:rPr lang="en-US" altLang="zh-CN" sz="1800" dirty="0"/>
                  <a:t>t</a:t>
                </a:r>
                <a:r>
                  <a:rPr lang="zh-CN" altLang="en-US" sz="1800" dirty="0"/>
                  <a:t>）与同相分量</a:t>
                </a:r>
                <a:r>
                  <a:rPr lang="en-US" altLang="zh-CN" sz="1800" dirty="0" err="1"/>
                  <a:t>Asin</a:t>
                </a:r>
                <a:r>
                  <a:rPr lang="en-US" altLang="zh-CN" sz="1800" dirty="0" err="1">
                    <a:latin typeface="Symbol" pitchFamily="18" charset="2"/>
                  </a:rPr>
                  <a:t>w</a:t>
                </a:r>
                <a:r>
                  <a:rPr lang="en-US" altLang="zh-CN" sz="1800" dirty="0" err="1">
                    <a:latin typeface="+mj-ea"/>
                    <a:ea typeface="+mj-ea"/>
                  </a:rPr>
                  <a:t>t</a:t>
                </a:r>
                <a:r>
                  <a:rPr lang="zh-CN" altLang="en-US" sz="1800" dirty="0">
                    <a:latin typeface="+mj-ea"/>
                    <a:ea typeface="+mj-ea"/>
                  </a:rPr>
                  <a:t>和垂直分量</a:t>
                </a:r>
                <a:r>
                  <a:rPr lang="en-US" altLang="zh-CN" sz="1800" dirty="0" err="1"/>
                  <a:t>Acos</a:t>
                </a:r>
                <a:r>
                  <a:rPr lang="en-US" altLang="zh-CN" sz="1800" dirty="0" err="1">
                    <a:latin typeface="Symbol" pitchFamily="18" charset="2"/>
                  </a:rPr>
                  <a:t>w</a:t>
                </a:r>
                <a:r>
                  <a:rPr lang="en-US" altLang="zh-CN" sz="1800" dirty="0" err="1">
                    <a:latin typeface="+mj-ea"/>
                    <a:ea typeface="楷体_GB2312" pitchFamily="49" charset="-122"/>
                  </a:rPr>
                  <a:t>t</a:t>
                </a:r>
                <a:r>
                  <a:rPr lang="zh-CN" altLang="en-US" sz="1800" dirty="0">
                    <a:latin typeface="+mj-ea"/>
                    <a:ea typeface="楷体_GB2312" pitchFamily="49" charset="-122"/>
                  </a:rPr>
                  <a:t>进行相关积分后可得</a:t>
                </a:r>
                <a:endParaRPr lang="zh-CN" altLang="en-US" sz="1800" dirty="0"/>
              </a:p>
            </p:txBody>
          </p:sp>
        </p:grpSp>
        <p:sp>
          <p:nvSpPr>
            <p:cNvPr id="12" name="TextBox 11"/>
            <p:cNvSpPr txBox="1"/>
            <p:nvPr/>
          </p:nvSpPr>
          <p:spPr>
            <a:xfrm>
              <a:off x="6786578" y="3500438"/>
              <a:ext cx="1000125" cy="338554"/>
            </a:xfrm>
            <a:prstGeom prst="rect">
              <a:avLst/>
            </a:prstGeom>
            <a:noFill/>
          </p:spPr>
          <p:txBody>
            <a:bodyPr wrap="square">
              <a:spAutoFit/>
            </a:bodyPr>
            <a:lstStyle/>
            <a:p>
              <a:pPr>
                <a:defRPr/>
              </a:pPr>
              <a:r>
                <a:rPr lang="zh-CN" altLang="en-US" sz="1600" b="1" dirty="0">
                  <a:solidFill>
                    <a:schemeClr val="bg1">
                      <a:lumMod val="75000"/>
                    </a:schemeClr>
                  </a:solidFill>
                  <a:latin typeface="微软雅黑" pitchFamily="34" charset="-122"/>
                  <a:ea typeface="微软雅黑" pitchFamily="34" charset="-122"/>
                </a:rPr>
                <a:t>响应信号</a:t>
              </a:r>
            </a:p>
          </p:txBody>
        </p:sp>
        <p:sp>
          <p:nvSpPr>
            <p:cNvPr id="14" name="TextBox 13"/>
            <p:cNvSpPr txBox="1"/>
            <p:nvPr/>
          </p:nvSpPr>
          <p:spPr>
            <a:xfrm>
              <a:off x="6858015" y="5357813"/>
              <a:ext cx="1000125" cy="338138"/>
            </a:xfrm>
            <a:prstGeom prst="rect">
              <a:avLst/>
            </a:prstGeom>
            <a:noFill/>
          </p:spPr>
          <p:txBody>
            <a:bodyPr>
              <a:spAutoFit/>
            </a:bodyPr>
            <a:lstStyle/>
            <a:p>
              <a:pPr>
                <a:defRPr/>
              </a:pPr>
              <a:r>
                <a:rPr lang="zh-CN" altLang="en-US" sz="1600" b="1" dirty="0">
                  <a:solidFill>
                    <a:schemeClr val="bg1">
                      <a:lumMod val="75000"/>
                    </a:schemeClr>
                  </a:solidFill>
                  <a:latin typeface="微软雅黑" pitchFamily="34" charset="-122"/>
                  <a:ea typeface="微软雅黑" pitchFamily="34" charset="-122"/>
                </a:rPr>
                <a:t>实部成分</a:t>
              </a:r>
            </a:p>
          </p:txBody>
        </p:sp>
        <p:sp>
          <p:nvSpPr>
            <p:cNvPr id="15" name="TextBox 14"/>
            <p:cNvSpPr txBox="1"/>
            <p:nvPr/>
          </p:nvSpPr>
          <p:spPr>
            <a:xfrm>
              <a:off x="6858015" y="6000751"/>
              <a:ext cx="1071563" cy="338137"/>
            </a:xfrm>
            <a:prstGeom prst="rect">
              <a:avLst/>
            </a:prstGeom>
            <a:noFill/>
          </p:spPr>
          <p:txBody>
            <a:bodyPr>
              <a:spAutoFit/>
            </a:bodyPr>
            <a:lstStyle/>
            <a:p>
              <a:pPr>
                <a:defRPr/>
              </a:pPr>
              <a:r>
                <a:rPr lang="zh-CN" altLang="en-US" sz="1600" b="1" dirty="0">
                  <a:solidFill>
                    <a:schemeClr val="bg1">
                      <a:lumMod val="75000"/>
                    </a:schemeClr>
                  </a:solidFill>
                  <a:latin typeface="微软雅黑" pitchFamily="34" charset="-122"/>
                  <a:ea typeface="微软雅黑" pitchFamily="34" charset="-122"/>
                </a:rPr>
                <a:t>虚部成分</a:t>
              </a:r>
            </a:p>
          </p:txBody>
        </p:sp>
      </p:grpSp>
      <p:sp>
        <p:nvSpPr>
          <p:cNvPr id="17" name="TextBox 16"/>
          <p:cNvSpPr txBox="1"/>
          <p:nvPr/>
        </p:nvSpPr>
        <p:spPr>
          <a:xfrm>
            <a:off x="5214942" y="500042"/>
            <a:ext cx="2448272" cy="461665"/>
          </a:xfrm>
          <a:prstGeom prst="rect">
            <a:avLst/>
          </a:prstGeom>
          <a:noFill/>
        </p:spPr>
        <p:txBody>
          <a:bodyPr wrap="square" rtlCol="0">
            <a:spAutoFit/>
          </a:bodyPr>
          <a:lstStyle/>
          <a:p>
            <a:r>
              <a:rPr lang="zh-CN" altLang="en-US" sz="2400" b="1" dirty="0" smtClean="0">
                <a:solidFill>
                  <a:schemeClr val="accent1">
                    <a:lumMod val="40000"/>
                    <a:lumOff val="60000"/>
                  </a:schemeClr>
                </a:solidFill>
                <a:latin typeface="华文楷体" pitchFamily="2" charset="-122"/>
                <a:ea typeface="华文楷体" pitchFamily="2" charset="-122"/>
              </a:rPr>
              <a:t>噪声抑制技术</a:t>
            </a:r>
            <a:endParaRPr lang="zh-CN" altLang="en-US" sz="2400" b="1" dirty="0">
              <a:solidFill>
                <a:schemeClr val="accent1">
                  <a:lumMod val="40000"/>
                  <a:lumOff val="60000"/>
                </a:schemeClr>
              </a:solidFill>
              <a:latin typeface="华文楷体" pitchFamily="2" charset="-122"/>
              <a:ea typeface="华文楷体" pitchFamily="2" charset="-122"/>
            </a:endParaRPr>
          </a:p>
        </p:txBody>
      </p:sp>
      <p:sp>
        <p:nvSpPr>
          <p:cNvPr id="18" name="灯片编号占位符 17"/>
          <p:cNvSpPr>
            <a:spLocks noGrp="1"/>
          </p:cNvSpPr>
          <p:nvPr>
            <p:ph type="sldNum" sz="quarter" idx="12"/>
          </p:nvPr>
        </p:nvSpPr>
        <p:spPr/>
        <p:txBody>
          <a:bodyPr/>
          <a:lstStyle/>
          <a:p>
            <a:pPr>
              <a:defRPr/>
            </a:pPr>
            <a:fld id="{705EF948-7358-4CA2-B872-583E31FB6E6A}" type="slidenum">
              <a:rPr lang="zh-CN" altLang="en-US" smtClean="0"/>
              <a:pPr>
                <a:defRPr/>
              </a:pPr>
              <a:t>11</a:t>
            </a:fld>
            <a:endParaRPr lang="en-US" altLang="zh-CN"/>
          </a:p>
        </p:txBody>
      </p:sp>
    </p:spTree>
  </p:cSld>
  <p:clrMapOvr>
    <a:masterClrMapping/>
  </p:clrMapOvr>
  <p:transition spd="med">
    <p:split orient="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88" y="142875"/>
            <a:ext cx="7772400" cy="500063"/>
          </a:xfrm>
        </p:spPr>
        <p:txBody>
          <a:bodyPr/>
          <a:lstStyle/>
          <a:p>
            <a:pPr algn="l">
              <a:defRPr/>
            </a:pPr>
            <a:r>
              <a:rPr lang="en-US" altLang="zh-CN" sz="2000" b="1" spc="300" dirty="0" smtClean="0">
                <a:latin typeface="微软雅黑" pitchFamily="34" charset="-122"/>
                <a:ea typeface="微软雅黑" pitchFamily="34" charset="-122"/>
              </a:rPr>
              <a:t>2.</a:t>
            </a:r>
            <a:r>
              <a:rPr lang="zh-CN" altLang="en-US" sz="2000" b="1" spc="300" dirty="0" smtClean="0">
                <a:latin typeface="微软雅黑" pitchFamily="34" charset="-122"/>
                <a:ea typeface="微软雅黑" pitchFamily="34" charset="-122"/>
              </a:rPr>
              <a:t>锁相放大器技术</a:t>
            </a:r>
            <a:r>
              <a:rPr lang="en-US" altLang="zh-CN" sz="2000" b="1" spc="300" dirty="0" smtClean="0">
                <a:latin typeface="微软雅黑" pitchFamily="34" charset="-122"/>
                <a:ea typeface="微软雅黑" pitchFamily="34" charset="-122"/>
              </a:rPr>
              <a:t>Lock-in</a:t>
            </a:r>
            <a:endParaRPr lang="zh-CN" altLang="en-US" sz="2000" b="1" spc="300" dirty="0">
              <a:latin typeface="微软雅黑" pitchFamily="34" charset="-122"/>
              <a:ea typeface="微软雅黑" pitchFamily="34" charset="-122"/>
            </a:endParaRPr>
          </a:p>
        </p:txBody>
      </p:sp>
      <p:sp>
        <p:nvSpPr>
          <p:cNvPr id="3" name="内容占位符 2"/>
          <p:cNvSpPr>
            <a:spLocks noGrp="1"/>
          </p:cNvSpPr>
          <p:nvPr>
            <p:ph idx="1"/>
          </p:nvPr>
        </p:nvSpPr>
        <p:spPr>
          <a:xfrm>
            <a:off x="0" y="714375"/>
            <a:ext cx="9144000" cy="6000750"/>
          </a:xfrm>
        </p:spPr>
        <p:txBody>
          <a:bodyPr/>
          <a:lstStyle/>
          <a:p>
            <a:pPr indent="12700">
              <a:lnSpc>
                <a:spcPct val="150000"/>
              </a:lnSpc>
              <a:buNone/>
              <a:defRPr/>
            </a:pPr>
            <a:r>
              <a:rPr lang="zh-CN" altLang="en-US" sz="2000" b="1" dirty="0" smtClean="0">
                <a:latin typeface="微软雅黑" pitchFamily="34" charset="-122"/>
                <a:ea typeface="微软雅黑" pitchFamily="34" charset="-122"/>
              </a:rPr>
              <a:t>待测信号</a:t>
            </a:r>
            <a:r>
              <a:rPr lang="en-US" altLang="zh-CN" sz="2000" b="1" dirty="0" smtClean="0">
                <a:latin typeface="微软雅黑" pitchFamily="34" charset="-122"/>
                <a:ea typeface="微软雅黑" pitchFamily="34" charset="-122"/>
              </a:rPr>
              <a:t>x(t)</a:t>
            </a:r>
            <a:r>
              <a:rPr lang="zh-CN" altLang="en-US" sz="2000" dirty="0" smtClean="0">
                <a:latin typeface="微软雅黑" pitchFamily="34" charset="-122"/>
                <a:ea typeface="微软雅黑" pitchFamily="34" charset="-122"/>
              </a:rPr>
              <a:t>可表示为</a:t>
            </a:r>
            <a:endParaRPr lang="en-US" altLang="zh-CN" sz="2000" dirty="0" smtClean="0">
              <a:latin typeface="微软雅黑" pitchFamily="34" charset="-122"/>
              <a:ea typeface="微软雅黑" pitchFamily="34" charset="-122"/>
            </a:endParaRPr>
          </a:p>
          <a:p>
            <a:pPr indent="12700">
              <a:lnSpc>
                <a:spcPct val="150000"/>
              </a:lnSpc>
              <a:buFont typeface="Wingdings" pitchFamily="2" charset="2"/>
              <a:buNone/>
              <a:defRPr/>
            </a:pPr>
            <a:r>
              <a:rPr lang="en-US" altLang="zh-CN" sz="2000" dirty="0" smtClean="0">
                <a:latin typeface="微软雅黑" pitchFamily="34" charset="-122"/>
                <a:ea typeface="微软雅黑" pitchFamily="34" charset="-122"/>
              </a:rPr>
              <a:t>x(t)</a:t>
            </a:r>
            <a:r>
              <a:rPr lang="zh-CN" altLang="en-US" sz="2000" dirty="0" smtClean="0">
                <a:latin typeface="微软雅黑" pitchFamily="34" charset="-122"/>
                <a:ea typeface="微软雅黑" pitchFamily="34" charset="-122"/>
              </a:rPr>
              <a:t>同相分量</a:t>
            </a:r>
            <a:r>
              <a:rPr lang="en-US" altLang="zh-CN" sz="2000" dirty="0" smtClean="0">
                <a:latin typeface="微软雅黑" pitchFamily="34" charset="-122"/>
                <a:ea typeface="微软雅黑" pitchFamily="34" charset="-122"/>
              </a:rPr>
              <a:t>P=x</a:t>
            </a:r>
            <a:r>
              <a:rPr lang="en-US" altLang="zh-CN" sz="2000" baseline="-25000" dirty="0" smtClean="0">
                <a:latin typeface="微软雅黑" pitchFamily="34" charset="-122"/>
                <a:ea typeface="微软雅黑" pitchFamily="34" charset="-122"/>
              </a:rPr>
              <a:t>0</a:t>
            </a:r>
            <a:r>
              <a:rPr lang="en-US" altLang="zh-CN" sz="2000" dirty="0" smtClean="0">
                <a:latin typeface="微软雅黑" pitchFamily="34" charset="-122"/>
                <a:ea typeface="微软雅黑" pitchFamily="34" charset="-122"/>
              </a:rPr>
              <a:t>cos</a:t>
            </a:r>
            <a:r>
              <a:rPr lang="en-US" altLang="zh-CN" sz="2000" dirty="0" smtClean="0">
                <a:latin typeface="微软雅黑" pitchFamily="34" charset="-122"/>
                <a:ea typeface="微软雅黑" pitchFamily="34" charset="-122"/>
                <a:sym typeface="Symbol"/>
              </a:rPr>
              <a:t></a:t>
            </a:r>
            <a:r>
              <a:rPr lang="zh-CN" altLang="en-US" sz="2000" dirty="0" smtClean="0">
                <a:latin typeface="微软雅黑" pitchFamily="34" charset="-122"/>
                <a:ea typeface="微软雅黑" pitchFamily="34" charset="-122"/>
                <a:sym typeface="Symbol"/>
              </a:rPr>
              <a:t>和垂直分量 </a:t>
            </a:r>
            <a:r>
              <a:rPr lang="en-US" altLang="zh-CN" sz="2000" dirty="0" smtClean="0">
                <a:latin typeface="微软雅黑" pitchFamily="34" charset="-122"/>
                <a:ea typeface="微软雅黑" pitchFamily="34" charset="-122"/>
                <a:sym typeface="Symbol"/>
              </a:rPr>
              <a:t>Q=</a:t>
            </a:r>
            <a:r>
              <a:rPr lang="en-US" altLang="zh-CN" sz="2000" dirty="0" smtClean="0">
                <a:latin typeface="微软雅黑" pitchFamily="34" charset="-122"/>
                <a:ea typeface="微软雅黑" pitchFamily="34" charset="-122"/>
              </a:rPr>
              <a:t> x</a:t>
            </a:r>
            <a:r>
              <a:rPr lang="en-US" altLang="zh-CN" sz="2000" baseline="-25000" dirty="0" smtClean="0">
                <a:latin typeface="微软雅黑" pitchFamily="34" charset="-122"/>
                <a:ea typeface="微软雅黑" pitchFamily="34" charset="-122"/>
              </a:rPr>
              <a:t>0</a:t>
            </a:r>
            <a:r>
              <a:rPr lang="en-US" altLang="zh-CN" sz="2000" dirty="0" smtClean="0">
                <a:latin typeface="微软雅黑" pitchFamily="34" charset="-122"/>
                <a:ea typeface="微软雅黑" pitchFamily="34" charset="-122"/>
              </a:rPr>
              <a:t>sin</a:t>
            </a:r>
            <a:r>
              <a:rPr lang="en-US" altLang="zh-CN" sz="2000" dirty="0" smtClean="0">
                <a:latin typeface="微软雅黑" pitchFamily="34" charset="-122"/>
                <a:ea typeface="微软雅黑" pitchFamily="34" charset="-122"/>
                <a:sym typeface="Symbol"/>
              </a:rPr>
              <a:t></a:t>
            </a:r>
            <a:r>
              <a:rPr lang="zh-CN" altLang="en-US" sz="2000" dirty="0" smtClean="0">
                <a:latin typeface="微软雅黑" pitchFamily="34" charset="-122"/>
                <a:ea typeface="微软雅黑" pitchFamily="34" charset="-122"/>
                <a:sym typeface="Symbol"/>
              </a:rPr>
              <a:t>组成。</a:t>
            </a:r>
            <a:endParaRPr lang="en-US" altLang="zh-CN" sz="2000" dirty="0" smtClean="0">
              <a:latin typeface="微软雅黑" pitchFamily="34" charset="-122"/>
              <a:ea typeface="微软雅黑" pitchFamily="34" charset="-122"/>
              <a:sym typeface="Symbol"/>
            </a:endParaRPr>
          </a:p>
          <a:p>
            <a:pPr indent="12700">
              <a:lnSpc>
                <a:spcPct val="150000"/>
              </a:lnSpc>
              <a:buFont typeface="Wingdings" pitchFamily="2" charset="2"/>
              <a:buNone/>
              <a:defRPr/>
            </a:pPr>
            <a:r>
              <a:rPr lang="zh-CN" altLang="en-US" sz="2000" dirty="0" smtClean="0">
                <a:latin typeface="微软雅黑" pitchFamily="34" charset="-122"/>
                <a:ea typeface="微软雅黑" pitchFamily="34" charset="-122"/>
                <a:sym typeface="Symbol"/>
              </a:rPr>
              <a:t>在基准信号相位</a:t>
            </a:r>
            <a:r>
              <a:rPr lang="zh-CN" altLang="en-US" sz="2000" dirty="0" smtClean="0">
                <a:solidFill>
                  <a:srgbClr val="FFC000"/>
                </a:solidFill>
                <a:latin typeface="微软雅黑" pitchFamily="34" charset="-122"/>
                <a:ea typeface="微软雅黑" pitchFamily="34" charset="-122"/>
                <a:sym typeface="Symbol"/>
              </a:rPr>
              <a:t></a:t>
            </a:r>
            <a:r>
              <a:rPr lang="en-US" altLang="zh-CN" sz="2000" dirty="0" smtClean="0">
                <a:solidFill>
                  <a:srgbClr val="FFC000"/>
                </a:solidFill>
                <a:latin typeface="微软雅黑" pitchFamily="34" charset="-122"/>
                <a:ea typeface="微软雅黑" pitchFamily="34" charset="-122"/>
                <a:sym typeface="Symbol"/>
              </a:rPr>
              <a:t>t=0~</a:t>
            </a:r>
            <a:r>
              <a:rPr lang="zh-CN" altLang="en-US" sz="2000" dirty="0" smtClean="0">
                <a:latin typeface="微软雅黑" pitchFamily="34" charset="-122"/>
                <a:ea typeface="微软雅黑" pitchFamily="34" charset="-122"/>
                <a:sym typeface="Symbol"/>
              </a:rPr>
              <a:t>半周期内对被测信号</a:t>
            </a:r>
            <a:r>
              <a:rPr lang="zh-CN" altLang="en-US" sz="2000" dirty="0" smtClean="0">
                <a:solidFill>
                  <a:srgbClr val="FFC000"/>
                </a:solidFill>
                <a:latin typeface="微软雅黑" pitchFamily="34" charset="-122"/>
                <a:ea typeface="微软雅黑" pitchFamily="34" charset="-122"/>
                <a:sym typeface="Symbol"/>
              </a:rPr>
              <a:t>积分平均</a:t>
            </a:r>
            <a:r>
              <a:rPr lang="en-US" altLang="zh-CN" sz="2000" dirty="0" smtClean="0">
                <a:latin typeface="微软雅黑" pitchFamily="34" charset="-122"/>
                <a:ea typeface="微软雅黑" pitchFamily="34" charset="-122"/>
                <a:sym typeface="Symbol"/>
              </a:rPr>
              <a:t>,</a:t>
            </a:r>
            <a:r>
              <a:rPr lang="zh-CN" altLang="en-US" sz="2000" dirty="0" smtClean="0">
                <a:latin typeface="微软雅黑" pitchFamily="34" charset="-122"/>
                <a:ea typeface="微软雅黑" pitchFamily="34" charset="-122"/>
                <a:sym typeface="Symbol"/>
              </a:rPr>
              <a:t>可得同相分量</a:t>
            </a:r>
            <a:r>
              <a:rPr lang="en-US" altLang="zh-CN" sz="2000" dirty="0" smtClean="0">
                <a:latin typeface="微软雅黑" pitchFamily="34" charset="-122"/>
                <a:ea typeface="微软雅黑" pitchFamily="34" charset="-122"/>
                <a:sym typeface="Symbol"/>
              </a:rPr>
              <a:t>P</a:t>
            </a:r>
            <a:r>
              <a:rPr lang="zh-CN" altLang="en-US" sz="2000" dirty="0" smtClean="0">
                <a:latin typeface="微软雅黑" pitchFamily="34" charset="-122"/>
                <a:ea typeface="微软雅黑" pitchFamily="34" charset="-122"/>
                <a:sym typeface="Symbol"/>
              </a:rPr>
              <a:t>值，</a:t>
            </a:r>
            <a:endParaRPr lang="en-US" altLang="zh-CN" sz="2000" dirty="0" smtClean="0">
              <a:latin typeface="微软雅黑" pitchFamily="34" charset="-122"/>
              <a:ea typeface="微软雅黑" pitchFamily="34" charset="-122"/>
              <a:sym typeface="Symbol"/>
            </a:endParaRPr>
          </a:p>
          <a:p>
            <a:pPr indent="12700">
              <a:lnSpc>
                <a:spcPct val="150000"/>
              </a:lnSpc>
              <a:buFont typeface="Wingdings" pitchFamily="2" charset="2"/>
              <a:buNone/>
              <a:defRPr/>
            </a:pPr>
            <a:endParaRPr lang="en-US" altLang="zh-CN" sz="2000" dirty="0" smtClean="0">
              <a:latin typeface="微软雅黑" pitchFamily="34" charset="-122"/>
              <a:ea typeface="微软雅黑" pitchFamily="34" charset="-122"/>
            </a:endParaRPr>
          </a:p>
          <a:p>
            <a:pPr indent="12700">
              <a:lnSpc>
                <a:spcPct val="150000"/>
              </a:lnSpc>
              <a:buFont typeface="Wingdings" pitchFamily="2" charset="2"/>
              <a:buNone/>
              <a:defRPr/>
            </a:pPr>
            <a:endParaRPr lang="en-US" altLang="zh-CN" sz="1800" dirty="0" smtClean="0">
              <a:latin typeface="微软雅黑" pitchFamily="34" charset="-122"/>
              <a:ea typeface="微软雅黑" pitchFamily="34" charset="-122"/>
              <a:sym typeface="Symbol"/>
            </a:endParaRPr>
          </a:p>
          <a:p>
            <a:pPr indent="12700">
              <a:lnSpc>
                <a:spcPct val="150000"/>
              </a:lnSpc>
              <a:buFont typeface="Wingdings" pitchFamily="2" charset="2"/>
              <a:buNone/>
              <a:defRPr/>
            </a:pPr>
            <a:r>
              <a:rPr lang="zh-CN" altLang="en-US" sz="1800" dirty="0" smtClean="0">
                <a:latin typeface="微软雅黑" pitchFamily="34" charset="-122"/>
                <a:ea typeface="微软雅黑" pitchFamily="34" charset="-122"/>
                <a:sym typeface="Symbol"/>
              </a:rPr>
              <a:t>在基准信号相位</a:t>
            </a:r>
            <a:r>
              <a:rPr lang="zh-CN" altLang="en-US" sz="1800" dirty="0" smtClean="0">
                <a:solidFill>
                  <a:srgbClr val="FFC000"/>
                </a:solidFill>
                <a:latin typeface="微软雅黑" pitchFamily="34" charset="-122"/>
                <a:ea typeface="微软雅黑" pitchFamily="34" charset="-122"/>
                <a:sym typeface="Symbol"/>
              </a:rPr>
              <a:t></a:t>
            </a:r>
            <a:r>
              <a:rPr lang="en-US" altLang="zh-CN" sz="1800" dirty="0" smtClean="0">
                <a:solidFill>
                  <a:srgbClr val="FFC000"/>
                </a:solidFill>
                <a:latin typeface="微软雅黑" pitchFamily="34" charset="-122"/>
                <a:ea typeface="微软雅黑" pitchFamily="34" charset="-122"/>
                <a:sym typeface="Symbol"/>
              </a:rPr>
              <a:t>t=/2~3/2</a:t>
            </a:r>
          </a:p>
          <a:p>
            <a:pPr indent="12700">
              <a:lnSpc>
                <a:spcPct val="150000"/>
              </a:lnSpc>
              <a:buFont typeface="Wingdings" pitchFamily="2" charset="2"/>
              <a:buNone/>
              <a:defRPr/>
            </a:pPr>
            <a:r>
              <a:rPr lang="zh-CN" altLang="en-US" sz="1800" dirty="0" smtClean="0">
                <a:latin typeface="微软雅黑" pitchFamily="34" charset="-122"/>
                <a:ea typeface="微软雅黑" pitchFamily="34" charset="-122"/>
                <a:sym typeface="Symbol"/>
              </a:rPr>
              <a:t>半周期内对被测信号</a:t>
            </a:r>
            <a:r>
              <a:rPr lang="zh-CN" altLang="en-US" sz="1800" dirty="0" smtClean="0">
                <a:solidFill>
                  <a:srgbClr val="FFC000"/>
                </a:solidFill>
                <a:latin typeface="微软雅黑" pitchFamily="34" charset="-122"/>
                <a:ea typeface="微软雅黑" pitchFamily="34" charset="-122"/>
                <a:sym typeface="Symbol"/>
              </a:rPr>
              <a:t>积分平均</a:t>
            </a:r>
            <a:r>
              <a:rPr lang="zh-CN" altLang="en-US" sz="1800" dirty="0" smtClean="0">
                <a:latin typeface="微软雅黑" pitchFamily="34" charset="-122"/>
                <a:ea typeface="微软雅黑" pitchFamily="34" charset="-122"/>
                <a:sym typeface="Symbol"/>
              </a:rPr>
              <a:t>，</a:t>
            </a:r>
            <a:endParaRPr lang="en-US" altLang="zh-CN" sz="1800" dirty="0" smtClean="0">
              <a:latin typeface="微软雅黑" pitchFamily="34" charset="-122"/>
              <a:ea typeface="微软雅黑" pitchFamily="34" charset="-122"/>
              <a:sym typeface="Symbol"/>
            </a:endParaRPr>
          </a:p>
          <a:p>
            <a:pPr indent="12700">
              <a:lnSpc>
                <a:spcPct val="150000"/>
              </a:lnSpc>
              <a:buFont typeface="Wingdings" pitchFamily="2" charset="2"/>
              <a:buNone/>
              <a:defRPr/>
            </a:pPr>
            <a:r>
              <a:rPr lang="en-US" altLang="zh-CN" sz="1800" dirty="0" smtClean="0">
                <a:latin typeface="微软雅黑" pitchFamily="34" charset="-122"/>
                <a:ea typeface="微软雅黑" pitchFamily="34" charset="-122"/>
                <a:sym typeface="Symbol"/>
              </a:rPr>
              <a:t>		</a:t>
            </a:r>
            <a:r>
              <a:rPr lang="zh-CN" altLang="en-US" sz="1800" dirty="0" smtClean="0">
                <a:latin typeface="微软雅黑" pitchFamily="34" charset="-122"/>
                <a:ea typeface="微软雅黑" pitchFamily="34" charset="-122"/>
                <a:sym typeface="Symbol"/>
              </a:rPr>
              <a:t>可得垂直分量</a:t>
            </a:r>
            <a:r>
              <a:rPr lang="en-US" altLang="zh-CN" sz="1800" dirty="0" smtClean="0">
                <a:latin typeface="微软雅黑" pitchFamily="34" charset="-122"/>
                <a:ea typeface="微软雅黑" pitchFamily="34" charset="-122"/>
                <a:sym typeface="Symbol"/>
              </a:rPr>
              <a:t>Q</a:t>
            </a:r>
            <a:r>
              <a:rPr lang="zh-CN" altLang="en-US" sz="1800" dirty="0" smtClean="0">
                <a:latin typeface="微软雅黑" pitchFamily="34" charset="-122"/>
                <a:ea typeface="微软雅黑" pitchFamily="34" charset="-122"/>
                <a:sym typeface="Symbol"/>
              </a:rPr>
              <a:t>值，</a:t>
            </a:r>
            <a:endParaRPr lang="en-US" altLang="zh-CN" sz="1800" dirty="0" smtClean="0">
              <a:latin typeface="微软雅黑" pitchFamily="34" charset="-122"/>
              <a:ea typeface="微软雅黑" pitchFamily="34" charset="-122"/>
              <a:sym typeface="Symbol"/>
            </a:endParaRPr>
          </a:p>
          <a:p>
            <a:pPr indent="12700">
              <a:lnSpc>
                <a:spcPct val="150000"/>
              </a:lnSpc>
              <a:buFont typeface="Wingdings" pitchFamily="2" charset="2"/>
              <a:buNone/>
              <a:defRPr/>
            </a:pPr>
            <a:endParaRPr lang="en-US" altLang="zh-CN" sz="2000" dirty="0" smtClean="0">
              <a:latin typeface="微软雅黑" pitchFamily="34" charset="-122"/>
              <a:ea typeface="微软雅黑" pitchFamily="34" charset="-122"/>
              <a:sym typeface="Symbol"/>
            </a:endParaRPr>
          </a:p>
          <a:p>
            <a:pPr indent="12700">
              <a:lnSpc>
                <a:spcPct val="150000"/>
              </a:lnSpc>
              <a:buFont typeface="Wingdings" pitchFamily="2" charset="2"/>
              <a:buNone/>
              <a:defRPr/>
            </a:pPr>
            <a:r>
              <a:rPr lang="zh-CN" altLang="en-US" sz="2000" dirty="0" smtClean="0">
                <a:latin typeface="微软雅黑" pitchFamily="34" charset="-122"/>
                <a:ea typeface="微软雅黑" pitchFamily="34" charset="-122"/>
                <a:sym typeface="Symbol"/>
              </a:rPr>
              <a:t>锁相放大器可在</a:t>
            </a:r>
            <a:r>
              <a:rPr lang="en-US" altLang="zh-CN" sz="2000" dirty="0" smtClean="0">
                <a:latin typeface="微软雅黑" pitchFamily="34" charset="-122"/>
                <a:ea typeface="微软雅黑" pitchFamily="34" charset="-122"/>
                <a:sym typeface="Symbol"/>
              </a:rPr>
              <a:t>0~</a:t>
            </a:r>
            <a:r>
              <a:rPr lang="zh-CN" altLang="en-US" sz="2000" dirty="0" smtClean="0">
                <a:latin typeface="微软雅黑" pitchFamily="34" charset="-122"/>
                <a:ea typeface="微软雅黑" pitchFamily="34" charset="-122"/>
                <a:sym typeface="Symbol"/>
              </a:rPr>
              <a:t>和</a:t>
            </a:r>
            <a:r>
              <a:rPr lang="en-US" altLang="zh-CN" sz="2000" dirty="0" smtClean="0">
                <a:latin typeface="微软雅黑" pitchFamily="34" charset="-122"/>
                <a:ea typeface="微软雅黑" pitchFamily="34" charset="-122"/>
                <a:sym typeface="Symbol"/>
              </a:rPr>
              <a:t>/2~3/2</a:t>
            </a:r>
            <a:r>
              <a:rPr lang="zh-CN" altLang="en-US" sz="2000" dirty="0" smtClean="0">
                <a:latin typeface="微软雅黑" pitchFamily="34" charset="-122"/>
                <a:ea typeface="微软雅黑" pitchFamily="34" charset="-122"/>
                <a:sym typeface="Symbol"/>
              </a:rPr>
              <a:t>半周期对被测信号锁相检波放大而获得积分平均值，可根据下式获得被测信号的模值和相位。</a:t>
            </a:r>
            <a:endParaRPr lang="en-US" altLang="zh-CN" sz="2000" dirty="0" smtClean="0">
              <a:latin typeface="微软雅黑" pitchFamily="34" charset="-122"/>
              <a:ea typeface="微软雅黑" pitchFamily="34" charset="-122"/>
              <a:sym typeface="Symbol"/>
            </a:endParaRPr>
          </a:p>
          <a:p>
            <a:pPr marL="355600" indent="2870200">
              <a:lnSpc>
                <a:spcPct val="150000"/>
              </a:lnSpc>
              <a:buFont typeface="Wingdings" pitchFamily="2" charset="2"/>
              <a:buNone/>
              <a:defRPr/>
            </a:pPr>
            <a:r>
              <a:rPr lang="zh-CN" altLang="en-US" sz="1800" dirty="0" smtClean="0">
                <a:solidFill>
                  <a:srgbClr val="00FF00"/>
                </a:solidFill>
                <a:latin typeface="微软雅黑" pitchFamily="34" charset="-122"/>
                <a:ea typeface="微软雅黑" pitchFamily="34" charset="-122"/>
                <a:sym typeface="Symbol"/>
              </a:rPr>
              <a:t>同频率锁定相位放大可以检测</a:t>
            </a:r>
            <a:r>
              <a:rPr lang="en-US" altLang="zh-CN" sz="1800" dirty="0" smtClean="0">
                <a:solidFill>
                  <a:srgbClr val="00FF00"/>
                </a:solidFill>
                <a:latin typeface="微软雅黑" pitchFamily="34" charset="-122"/>
                <a:ea typeface="微软雅黑" pitchFamily="34" charset="-122"/>
                <a:sym typeface="Symbol"/>
              </a:rPr>
              <a:t>10</a:t>
            </a:r>
            <a:r>
              <a:rPr lang="en-US" altLang="zh-CN" sz="1800" baseline="30000" dirty="0" smtClean="0">
                <a:solidFill>
                  <a:srgbClr val="00FF00"/>
                </a:solidFill>
                <a:latin typeface="微软雅黑" pitchFamily="34" charset="-122"/>
                <a:ea typeface="微软雅黑" pitchFamily="34" charset="-122"/>
                <a:sym typeface="Symbol"/>
              </a:rPr>
              <a:t>-15</a:t>
            </a:r>
            <a:r>
              <a:rPr lang="zh-CN" altLang="en-US" sz="1800" dirty="0" smtClean="0">
                <a:solidFill>
                  <a:srgbClr val="00FF00"/>
                </a:solidFill>
                <a:latin typeface="微软雅黑" pitchFamily="34" charset="-122"/>
                <a:ea typeface="微软雅黑" pitchFamily="34" charset="-122"/>
                <a:sym typeface="Symbol"/>
              </a:rPr>
              <a:t>安培极微弱交流信号</a:t>
            </a:r>
            <a:endParaRPr lang="en-US" altLang="zh-CN" sz="1800" dirty="0" smtClean="0">
              <a:solidFill>
                <a:srgbClr val="00FF00"/>
              </a:solidFill>
              <a:latin typeface="微软雅黑" pitchFamily="34" charset="-122"/>
              <a:ea typeface="微软雅黑" pitchFamily="34" charset="-122"/>
              <a:sym typeface="Symbol"/>
            </a:endParaRPr>
          </a:p>
          <a:p>
            <a:pPr indent="12700">
              <a:lnSpc>
                <a:spcPct val="150000"/>
              </a:lnSpc>
              <a:buFont typeface="Wingdings" pitchFamily="2" charset="2"/>
              <a:buNone/>
              <a:defRPr/>
            </a:pPr>
            <a:endParaRPr lang="en-US" altLang="zh-CN" sz="2000" dirty="0" smtClean="0">
              <a:latin typeface="微软雅黑" pitchFamily="34" charset="-122"/>
              <a:ea typeface="微软雅黑" pitchFamily="34" charset="-122"/>
              <a:sym typeface="Symbol"/>
            </a:endParaRPr>
          </a:p>
          <a:p>
            <a:pPr indent="12700">
              <a:lnSpc>
                <a:spcPct val="150000"/>
              </a:lnSpc>
              <a:buFont typeface="Wingdings" pitchFamily="2" charset="2"/>
              <a:buNone/>
              <a:defRPr/>
            </a:pPr>
            <a:endParaRPr lang="en-US" altLang="zh-CN" sz="2000" dirty="0" smtClean="0">
              <a:latin typeface="微软雅黑" pitchFamily="34" charset="-122"/>
              <a:ea typeface="微软雅黑" pitchFamily="34" charset="-122"/>
              <a:sym typeface="Symbol"/>
            </a:endParaRPr>
          </a:p>
          <a:p>
            <a:pPr indent="12700">
              <a:lnSpc>
                <a:spcPct val="150000"/>
              </a:lnSpc>
              <a:buFont typeface="Wingdings" pitchFamily="2" charset="2"/>
              <a:buNone/>
              <a:defRPr/>
            </a:pPr>
            <a:endParaRPr lang="zh-CN" altLang="en-US" sz="2000" dirty="0">
              <a:latin typeface="微软雅黑" pitchFamily="34" charset="-122"/>
              <a:ea typeface="微软雅黑" pitchFamily="34" charset="-122"/>
            </a:endParaRPr>
          </a:p>
        </p:txBody>
      </p:sp>
      <p:graphicFrame>
        <p:nvGraphicFramePr>
          <p:cNvPr id="4101" name="Object 4"/>
          <p:cNvGraphicFramePr>
            <a:graphicFrameLocks noChangeAspect="1"/>
          </p:cNvGraphicFramePr>
          <p:nvPr/>
        </p:nvGraphicFramePr>
        <p:xfrm>
          <a:off x="3071802" y="785794"/>
          <a:ext cx="5857916" cy="432095"/>
        </p:xfrm>
        <a:graphic>
          <a:graphicData uri="http://schemas.openxmlformats.org/presentationml/2006/ole">
            <p:oleObj spid="_x0000_s273413" name="公式" r:id="rId3" imgW="4940280" imgH="431640" progId="Equation.3">
              <p:embed/>
            </p:oleObj>
          </a:graphicData>
        </a:graphic>
      </p:graphicFrame>
      <p:graphicFrame>
        <p:nvGraphicFramePr>
          <p:cNvPr id="4100" name="Object 7"/>
          <p:cNvGraphicFramePr>
            <a:graphicFrameLocks noChangeAspect="1"/>
          </p:cNvGraphicFramePr>
          <p:nvPr/>
        </p:nvGraphicFramePr>
        <p:xfrm>
          <a:off x="142844" y="2786058"/>
          <a:ext cx="3786214" cy="505319"/>
        </p:xfrm>
        <a:graphic>
          <a:graphicData uri="http://schemas.openxmlformats.org/presentationml/2006/ole">
            <p:oleObj spid="_x0000_s273412" name="公式" r:id="rId4" imgW="2654280" imgH="507960" progId="Equation.3">
              <p:embed/>
            </p:oleObj>
          </a:graphicData>
        </a:graphic>
      </p:graphicFrame>
      <p:graphicFrame>
        <p:nvGraphicFramePr>
          <p:cNvPr id="4099" name="Object 9"/>
          <p:cNvGraphicFramePr>
            <a:graphicFrameLocks noChangeAspect="1"/>
          </p:cNvGraphicFramePr>
          <p:nvPr/>
        </p:nvGraphicFramePr>
        <p:xfrm>
          <a:off x="227013" y="4714875"/>
          <a:ext cx="3738562" cy="504825"/>
        </p:xfrm>
        <a:graphic>
          <a:graphicData uri="http://schemas.openxmlformats.org/presentationml/2006/ole">
            <p:oleObj spid="_x0000_s273411" name="公式" r:id="rId5" imgW="3174840" imgH="507960" progId="Equation.3">
              <p:embed/>
            </p:oleObj>
          </a:graphicData>
        </a:graphic>
      </p:graphicFrame>
      <p:graphicFrame>
        <p:nvGraphicFramePr>
          <p:cNvPr id="4098" name="Object 11"/>
          <p:cNvGraphicFramePr>
            <a:graphicFrameLocks noChangeAspect="1"/>
          </p:cNvGraphicFramePr>
          <p:nvPr/>
        </p:nvGraphicFramePr>
        <p:xfrm>
          <a:off x="500034" y="6215082"/>
          <a:ext cx="2664304" cy="322478"/>
        </p:xfrm>
        <a:graphic>
          <a:graphicData uri="http://schemas.openxmlformats.org/presentationml/2006/ole">
            <p:oleObj spid="_x0000_s273410" name="公式" r:id="rId6" imgW="2145960" imgH="291960" progId="Equation.3">
              <p:embed/>
            </p:oleObj>
          </a:graphicData>
        </a:graphic>
      </p:graphicFrame>
      <p:pic>
        <p:nvPicPr>
          <p:cNvPr id="4108" name="Picture 12"/>
          <p:cNvPicPr>
            <a:picLocks noChangeAspect="1" noChangeArrowheads="1"/>
          </p:cNvPicPr>
          <p:nvPr/>
        </p:nvPicPr>
        <p:blipFill>
          <a:blip r:embed="rId7" cstate="print"/>
          <a:srcRect/>
          <a:stretch>
            <a:fillRect/>
          </a:stretch>
        </p:blipFill>
        <p:spPr bwMode="auto">
          <a:xfrm>
            <a:off x="4071934" y="2714620"/>
            <a:ext cx="4791075" cy="2171700"/>
          </a:xfrm>
          <a:prstGeom prst="rect">
            <a:avLst/>
          </a:prstGeom>
          <a:noFill/>
          <a:ln w="9525">
            <a:noFill/>
            <a:miter lim="800000"/>
            <a:headEnd/>
            <a:tailEnd/>
          </a:ln>
        </p:spPr>
      </p:pic>
      <p:sp>
        <p:nvSpPr>
          <p:cNvPr id="4109" name="TextBox 16"/>
          <p:cNvSpPr txBox="1">
            <a:spLocks noChangeArrowheads="1"/>
          </p:cNvSpPr>
          <p:nvPr/>
        </p:nvSpPr>
        <p:spPr bwMode="auto">
          <a:xfrm>
            <a:off x="7858125" y="428625"/>
            <a:ext cx="1000125" cy="338138"/>
          </a:xfrm>
          <a:prstGeom prst="rect">
            <a:avLst/>
          </a:prstGeom>
          <a:noFill/>
          <a:ln w="9525">
            <a:noFill/>
            <a:miter lim="800000"/>
            <a:headEnd/>
            <a:tailEnd/>
          </a:ln>
        </p:spPr>
        <p:txBody>
          <a:bodyPr>
            <a:spAutoFit/>
          </a:bodyPr>
          <a:lstStyle/>
          <a:p>
            <a:r>
              <a:rPr lang="zh-CN" altLang="en-US" sz="1600" b="1" dirty="0">
                <a:solidFill>
                  <a:schemeClr val="accent1">
                    <a:lumMod val="60000"/>
                    <a:lumOff val="40000"/>
                  </a:schemeClr>
                </a:solidFill>
                <a:latin typeface="微软雅黑" pitchFamily="34" charset="-122"/>
                <a:ea typeface="微软雅黑" pitchFamily="34" charset="-122"/>
              </a:rPr>
              <a:t>响应信号</a:t>
            </a:r>
          </a:p>
        </p:txBody>
      </p:sp>
      <p:sp>
        <p:nvSpPr>
          <p:cNvPr id="4110" name="TextBox 17"/>
          <p:cNvSpPr txBox="1">
            <a:spLocks noChangeArrowheads="1"/>
          </p:cNvSpPr>
          <p:nvPr/>
        </p:nvSpPr>
        <p:spPr bwMode="auto">
          <a:xfrm>
            <a:off x="467544" y="2348880"/>
            <a:ext cx="1000125" cy="307975"/>
          </a:xfrm>
          <a:prstGeom prst="rect">
            <a:avLst/>
          </a:prstGeom>
          <a:noFill/>
          <a:ln w="9525">
            <a:noFill/>
            <a:miter lim="800000"/>
            <a:headEnd/>
            <a:tailEnd/>
          </a:ln>
        </p:spPr>
        <p:txBody>
          <a:bodyPr>
            <a:spAutoFit/>
          </a:bodyPr>
          <a:lstStyle/>
          <a:p>
            <a:r>
              <a:rPr lang="zh-CN" altLang="en-US" sz="1400" b="1" dirty="0">
                <a:solidFill>
                  <a:schemeClr val="accent1">
                    <a:lumMod val="60000"/>
                    <a:lumOff val="40000"/>
                  </a:schemeClr>
                </a:solidFill>
                <a:latin typeface="微软雅黑" pitchFamily="34" charset="-122"/>
                <a:ea typeface="微软雅黑" pitchFamily="34" charset="-122"/>
              </a:rPr>
              <a:t>实部成分</a:t>
            </a:r>
          </a:p>
        </p:txBody>
      </p:sp>
      <p:sp>
        <p:nvSpPr>
          <p:cNvPr id="4111" name="TextBox 18"/>
          <p:cNvSpPr txBox="1">
            <a:spLocks noChangeArrowheads="1"/>
          </p:cNvSpPr>
          <p:nvPr/>
        </p:nvSpPr>
        <p:spPr bwMode="auto">
          <a:xfrm>
            <a:off x="428596" y="4286256"/>
            <a:ext cx="1000125" cy="307975"/>
          </a:xfrm>
          <a:prstGeom prst="rect">
            <a:avLst/>
          </a:prstGeom>
          <a:noFill/>
          <a:ln w="9525">
            <a:noFill/>
            <a:miter lim="800000"/>
            <a:headEnd/>
            <a:tailEnd/>
          </a:ln>
        </p:spPr>
        <p:txBody>
          <a:bodyPr>
            <a:spAutoFit/>
          </a:bodyPr>
          <a:lstStyle/>
          <a:p>
            <a:r>
              <a:rPr lang="zh-CN" altLang="en-US" sz="1400" b="1" dirty="0">
                <a:solidFill>
                  <a:schemeClr val="accent1">
                    <a:lumMod val="60000"/>
                    <a:lumOff val="40000"/>
                  </a:schemeClr>
                </a:solidFill>
                <a:latin typeface="微软雅黑" pitchFamily="34" charset="-122"/>
                <a:ea typeface="微软雅黑" pitchFamily="34" charset="-122"/>
              </a:rPr>
              <a:t>虚部成分</a:t>
            </a:r>
          </a:p>
        </p:txBody>
      </p:sp>
      <p:sp>
        <p:nvSpPr>
          <p:cNvPr id="12" name="TextBox 11"/>
          <p:cNvSpPr txBox="1"/>
          <p:nvPr/>
        </p:nvSpPr>
        <p:spPr>
          <a:xfrm>
            <a:off x="4355976" y="188640"/>
            <a:ext cx="2448272" cy="523220"/>
          </a:xfrm>
          <a:prstGeom prst="rect">
            <a:avLst/>
          </a:prstGeom>
          <a:noFill/>
        </p:spPr>
        <p:txBody>
          <a:bodyPr wrap="square" rtlCol="0">
            <a:spAutoFit/>
          </a:bodyPr>
          <a:lstStyle/>
          <a:p>
            <a:r>
              <a:rPr lang="zh-CN" altLang="en-US" b="1" dirty="0" smtClean="0">
                <a:solidFill>
                  <a:schemeClr val="accent1">
                    <a:lumMod val="40000"/>
                    <a:lumOff val="60000"/>
                  </a:schemeClr>
                </a:solidFill>
                <a:latin typeface="华文楷体" pitchFamily="2" charset="-122"/>
                <a:ea typeface="华文楷体" pitchFamily="2" charset="-122"/>
              </a:rPr>
              <a:t>噪声抑制技术</a:t>
            </a:r>
            <a:endParaRPr lang="zh-CN" altLang="en-US" b="1" dirty="0">
              <a:solidFill>
                <a:schemeClr val="accent1">
                  <a:lumMod val="40000"/>
                  <a:lumOff val="60000"/>
                </a:schemeClr>
              </a:solidFill>
              <a:latin typeface="华文楷体" pitchFamily="2" charset="-122"/>
              <a:ea typeface="华文楷体" pitchFamily="2" charset="-122"/>
            </a:endParaRPr>
          </a:p>
        </p:txBody>
      </p:sp>
      <p:sp>
        <p:nvSpPr>
          <p:cNvPr id="13" name="灯片编号占位符 12"/>
          <p:cNvSpPr>
            <a:spLocks noGrp="1"/>
          </p:cNvSpPr>
          <p:nvPr>
            <p:ph type="sldNum" sz="quarter" idx="12"/>
          </p:nvPr>
        </p:nvSpPr>
        <p:spPr/>
        <p:txBody>
          <a:bodyPr/>
          <a:lstStyle/>
          <a:p>
            <a:pPr>
              <a:defRPr/>
            </a:pPr>
            <a:fld id="{705EF948-7358-4CA2-B872-583E31FB6E6A}" type="slidenum">
              <a:rPr lang="zh-CN" altLang="en-US" smtClean="0"/>
              <a:pPr>
                <a:defRPr/>
              </a:pPr>
              <a:t>12</a:t>
            </a:fld>
            <a:endParaRPr lang="en-US" altLang="zh-CN"/>
          </a:p>
        </p:txBody>
      </p:sp>
    </p:spTree>
  </p:cSld>
  <p:clrMapOvr>
    <a:masterClrMapping/>
  </p:clrMapOvr>
  <p:transition spd="med">
    <p:split orient="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285728"/>
            <a:ext cx="7815262" cy="500063"/>
          </a:xfrm>
        </p:spPr>
        <p:txBody>
          <a:bodyPr/>
          <a:lstStyle/>
          <a:p>
            <a:pPr algn="l">
              <a:defRPr/>
            </a:pPr>
            <a:r>
              <a:rPr lang="en-US" altLang="zh-CN" sz="2400" b="1" spc="300" dirty="0" smtClean="0">
                <a:solidFill>
                  <a:srgbClr val="FFFF00"/>
                </a:solidFill>
                <a:latin typeface="微软雅黑" pitchFamily="34" charset="-122"/>
                <a:ea typeface="微软雅黑" pitchFamily="34" charset="-122"/>
              </a:rPr>
              <a:t>2. </a:t>
            </a:r>
            <a:r>
              <a:rPr lang="zh-CN" altLang="en-US" sz="2400" b="1" spc="300" dirty="0" smtClean="0">
                <a:solidFill>
                  <a:srgbClr val="FFFF00"/>
                </a:solidFill>
                <a:latin typeface="微软雅黑" pitchFamily="34" charset="-122"/>
                <a:ea typeface="微软雅黑" pitchFamily="34" charset="-122"/>
              </a:rPr>
              <a:t>影响电化学阻抗谱测量的若干因素</a:t>
            </a:r>
            <a:endParaRPr lang="zh-CN" altLang="en-US" sz="2400" b="1" spc="300" dirty="0">
              <a:solidFill>
                <a:srgbClr val="FFFF00"/>
              </a:solidFill>
              <a:latin typeface="微软雅黑" pitchFamily="34" charset="-122"/>
              <a:ea typeface="微软雅黑" pitchFamily="34" charset="-122"/>
            </a:endParaRPr>
          </a:p>
        </p:txBody>
      </p:sp>
      <p:sp>
        <p:nvSpPr>
          <p:cNvPr id="48131" name="内容占位符 2"/>
          <p:cNvSpPr>
            <a:spLocks noGrp="1"/>
          </p:cNvSpPr>
          <p:nvPr>
            <p:ph idx="1"/>
          </p:nvPr>
        </p:nvSpPr>
        <p:spPr>
          <a:xfrm>
            <a:off x="285720" y="928670"/>
            <a:ext cx="8643938" cy="5786478"/>
          </a:xfrm>
        </p:spPr>
        <p:txBody>
          <a:bodyPr/>
          <a:lstStyle/>
          <a:p>
            <a:pPr>
              <a:lnSpc>
                <a:spcPct val="150000"/>
              </a:lnSpc>
              <a:buNone/>
              <a:defRPr/>
            </a:pPr>
            <a:r>
              <a:rPr lang="zh-CN" altLang="en-US" sz="1800" b="1" dirty="0" smtClean="0">
                <a:solidFill>
                  <a:schemeClr val="accent1">
                    <a:lumMod val="60000"/>
                    <a:lumOff val="40000"/>
                  </a:schemeClr>
                </a:solidFill>
                <a:latin typeface="微软雅黑" pitchFamily="34" charset="-122"/>
                <a:ea typeface="微软雅黑" pitchFamily="34" charset="-122"/>
              </a:rPr>
              <a:t>（</a:t>
            </a:r>
            <a:r>
              <a:rPr lang="en-US" altLang="zh-CN" sz="1800" b="1" dirty="0" smtClean="0">
                <a:solidFill>
                  <a:schemeClr val="accent1">
                    <a:lumMod val="60000"/>
                    <a:lumOff val="40000"/>
                  </a:schemeClr>
                </a:solidFill>
                <a:latin typeface="微软雅黑" pitchFamily="34" charset="-122"/>
                <a:ea typeface="微软雅黑" pitchFamily="34" charset="-122"/>
              </a:rPr>
              <a:t>1</a:t>
            </a:r>
            <a:r>
              <a:rPr lang="zh-CN" altLang="en-US" sz="1800" b="1" dirty="0" smtClean="0">
                <a:solidFill>
                  <a:schemeClr val="accent1">
                    <a:lumMod val="60000"/>
                    <a:lumOff val="40000"/>
                  </a:schemeClr>
                </a:solidFill>
                <a:latin typeface="微软雅黑" pitchFamily="34" charset="-122"/>
                <a:ea typeface="微软雅黑" pitchFamily="34" charset="-122"/>
              </a:rPr>
              <a:t>）恒电位</a:t>
            </a:r>
            <a:r>
              <a:rPr lang="zh-CN" sz="1800" b="1" dirty="0" smtClean="0">
                <a:solidFill>
                  <a:schemeClr val="accent1">
                    <a:lumMod val="60000"/>
                    <a:lumOff val="40000"/>
                  </a:schemeClr>
                </a:solidFill>
                <a:latin typeface="微软雅黑" pitchFamily="34" charset="-122"/>
                <a:ea typeface="微软雅黑" pitchFamily="34" charset="-122"/>
              </a:rPr>
              <a:t>仪器性能</a:t>
            </a:r>
            <a:endParaRPr lang="en-US" altLang="zh-CN" sz="1800" b="1" dirty="0" smtClean="0">
              <a:solidFill>
                <a:schemeClr val="accent1">
                  <a:lumMod val="60000"/>
                  <a:lumOff val="40000"/>
                </a:schemeClr>
              </a:solidFill>
              <a:latin typeface="微软雅黑" pitchFamily="34" charset="-122"/>
              <a:ea typeface="微软雅黑" pitchFamily="34" charset="-122"/>
            </a:endParaRPr>
          </a:p>
          <a:p>
            <a:pPr marL="714375" indent="-352425">
              <a:lnSpc>
                <a:spcPct val="150000"/>
              </a:lnSpc>
              <a:buNone/>
              <a:defRPr/>
            </a:pPr>
            <a:r>
              <a:rPr lang="zh-CN" altLang="en-US" sz="1800" b="1" dirty="0" smtClean="0">
                <a:solidFill>
                  <a:schemeClr val="tx2">
                    <a:lumMod val="75000"/>
                  </a:schemeClr>
                </a:solidFill>
                <a:latin typeface="微软雅黑" pitchFamily="34" charset="-122"/>
                <a:ea typeface="微软雅黑" pitchFamily="34" charset="-122"/>
              </a:rPr>
              <a:t>输入阻抗</a:t>
            </a:r>
            <a:r>
              <a:rPr lang="zh-CN" altLang="en-US" sz="1800" dirty="0" smtClean="0">
                <a:solidFill>
                  <a:schemeClr val="tx2">
                    <a:lumMod val="75000"/>
                  </a:schemeClr>
                </a:solidFill>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高阻抗有利于测量微弱电流；高输入电阻</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低输入电容；</a:t>
            </a:r>
            <a:endParaRPr lang="en-US" altLang="zh-CN" sz="1800" dirty="0" smtClean="0">
              <a:latin typeface="微软雅黑" pitchFamily="34" charset="-122"/>
              <a:ea typeface="微软雅黑" pitchFamily="34" charset="-122"/>
            </a:endParaRPr>
          </a:p>
          <a:p>
            <a:pPr marL="714375" indent="-352425">
              <a:lnSpc>
                <a:spcPct val="150000"/>
              </a:lnSpc>
              <a:buNone/>
              <a:defRPr/>
            </a:pPr>
            <a:r>
              <a:rPr lang="zh-CN" sz="1800" b="1" dirty="0" smtClean="0">
                <a:solidFill>
                  <a:schemeClr val="tx2">
                    <a:lumMod val="75000"/>
                  </a:schemeClr>
                </a:solidFill>
                <a:latin typeface="微软雅黑" pitchFamily="34" charset="-122"/>
                <a:ea typeface="微软雅黑" pitchFamily="34" charset="-122"/>
              </a:rPr>
              <a:t>灵敏度</a:t>
            </a:r>
            <a:r>
              <a:rPr lang="zh-CN" altLang="en-US" sz="1800" dirty="0" smtClean="0">
                <a:solidFill>
                  <a:schemeClr val="tx2">
                    <a:lumMod val="75000"/>
                  </a:schemeClr>
                </a:solidFill>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电位</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电流分辨率，取决于仪器放大倍数；</a:t>
            </a:r>
            <a:endParaRPr lang="en-US" altLang="zh-CN" sz="1800" dirty="0" smtClean="0">
              <a:latin typeface="微软雅黑" pitchFamily="34" charset="-122"/>
              <a:ea typeface="微软雅黑" pitchFamily="34" charset="-122"/>
            </a:endParaRPr>
          </a:p>
          <a:p>
            <a:pPr marL="714375" indent="-352425">
              <a:lnSpc>
                <a:spcPct val="150000"/>
              </a:lnSpc>
              <a:buSzPct val="100000"/>
              <a:buNone/>
              <a:defRPr/>
            </a:pPr>
            <a:r>
              <a:rPr lang="zh-CN" altLang="en-US" sz="1800" b="1" dirty="0" smtClean="0">
                <a:solidFill>
                  <a:schemeClr val="tx2">
                    <a:lumMod val="75000"/>
                  </a:schemeClr>
                </a:solidFill>
                <a:latin typeface="微软雅黑" pitchFamily="34" charset="-122"/>
                <a:ea typeface="微软雅黑" pitchFamily="34" charset="-122"/>
              </a:rPr>
              <a:t>漂移</a:t>
            </a:r>
            <a:r>
              <a:rPr lang="zh-CN" altLang="en-US" sz="1800" dirty="0" smtClean="0">
                <a:solidFill>
                  <a:schemeClr val="tx2">
                    <a:lumMod val="75000"/>
                  </a:schemeClr>
                </a:solidFill>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放大器，基准电位、电位和电流检测表零点漂移。电压表测定电子等效电路（无电容）的</a:t>
            </a:r>
            <a:r>
              <a:rPr lang="en-US" altLang="zh-CN" sz="1800" dirty="0" smtClean="0">
                <a:latin typeface="微软雅黑" pitchFamily="34" charset="-122"/>
                <a:ea typeface="微软雅黑" pitchFamily="34" charset="-122"/>
              </a:rPr>
              <a:t>R</a:t>
            </a:r>
            <a:r>
              <a:rPr lang="zh-CN" altLang="en-US" sz="1800" dirty="0" smtClean="0">
                <a:latin typeface="微软雅黑" pitchFamily="34" charset="-122"/>
                <a:ea typeface="微软雅黑" pitchFamily="34" charset="-122"/>
              </a:rPr>
              <a:t>点的电位漂移和恒电位仪指示的零点变化。</a:t>
            </a:r>
            <a:endParaRPr lang="en-US" altLang="zh-CN" sz="1800" dirty="0" smtClean="0">
              <a:latin typeface="微软雅黑" pitchFamily="34" charset="-122"/>
              <a:ea typeface="微软雅黑" pitchFamily="34" charset="-122"/>
            </a:endParaRPr>
          </a:p>
          <a:p>
            <a:pPr marL="714375" indent="-352425">
              <a:lnSpc>
                <a:spcPct val="150000"/>
              </a:lnSpc>
              <a:buSzPct val="100000"/>
              <a:buNone/>
              <a:defRPr/>
            </a:pPr>
            <a:r>
              <a:rPr lang="zh-CN" altLang="en-US" sz="1800" b="1" dirty="0" smtClean="0">
                <a:solidFill>
                  <a:schemeClr val="tx2">
                    <a:lumMod val="75000"/>
                  </a:schemeClr>
                </a:solidFill>
                <a:latin typeface="微软雅黑" pitchFamily="34" charset="-122"/>
                <a:ea typeface="微软雅黑" pitchFamily="34" charset="-122"/>
              </a:rPr>
              <a:t>负载特性</a:t>
            </a:r>
            <a:r>
              <a:rPr lang="zh-CN" altLang="en-US" sz="1800" dirty="0" smtClean="0">
                <a:solidFill>
                  <a:schemeClr val="tx2">
                    <a:lumMod val="75000"/>
                  </a:schemeClr>
                </a:solidFill>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极化电流变化到额定值时工作电极电位的变化情况即为恒电位仪的</a:t>
            </a:r>
            <a:r>
              <a:rPr lang="zh-CN" altLang="en-US" sz="1800" b="1" dirty="0" smtClean="0">
                <a:latin typeface="微软雅黑" pitchFamily="34" charset="-122"/>
                <a:ea typeface="微软雅黑" pitchFamily="34" charset="-122"/>
              </a:rPr>
              <a:t>跟随特性</a:t>
            </a:r>
            <a:r>
              <a:rPr lang="zh-CN" altLang="en-US" sz="1800" dirty="0" smtClean="0">
                <a:latin typeface="微软雅黑" pitchFamily="34" charset="-122"/>
                <a:ea typeface="微软雅黑" pitchFamily="34" charset="-122"/>
              </a:rPr>
              <a:t>，实为基准设定电位和实际工作电极电位的差值</a:t>
            </a:r>
            <a:r>
              <a:rPr lang="en-US" altLang="zh-CN" sz="1800" dirty="0" smtClean="0">
                <a:latin typeface="微软雅黑" pitchFamily="34" charset="-122"/>
                <a:ea typeface="微软雅黑" pitchFamily="34" charset="-122"/>
              </a:rPr>
              <a:t>——</a:t>
            </a:r>
            <a:r>
              <a:rPr lang="zh-CN" altLang="en-US" sz="1800" b="1" dirty="0" smtClean="0">
                <a:latin typeface="微软雅黑" pitchFamily="34" charset="-122"/>
                <a:ea typeface="微软雅黑" pitchFamily="34" charset="-122"/>
              </a:rPr>
              <a:t>恒电位偏差范围</a:t>
            </a:r>
            <a:r>
              <a:rPr lang="zh-CN" altLang="en-US" sz="1800" dirty="0" smtClean="0">
                <a:latin typeface="微软雅黑" pitchFamily="34" charset="-122"/>
                <a:ea typeface="微软雅黑" pitchFamily="34" charset="-122"/>
              </a:rPr>
              <a:t>，通常不同电位时均应在偏差范围内。</a:t>
            </a:r>
            <a:endParaRPr lang="en-US" altLang="zh-CN" sz="1800" dirty="0" smtClean="0">
              <a:latin typeface="微软雅黑" pitchFamily="34" charset="-122"/>
              <a:ea typeface="微软雅黑" pitchFamily="34" charset="-122"/>
            </a:endParaRPr>
          </a:p>
          <a:p>
            <a:pPr marL="714375" indent="-352425">
              <a:lnSpc>
                <a:spcPct val="150000"/>
              </a:lnSpc>
              <a:buSzPct val="100000"/>
              <a:buNone/>
              <a:defRPr/>
            </a:pPr>
            <a:r>
              <a:rPr lang="zh-CN" altLang="en-US" sz="1800" b="1" dirty="0" smtClean="0">
                <a:solidFill>
                  <a:schemeClr val="tx2">
                    <a:lumMod val="75000"/>
                  </a:schemeClr>
                </a:solidFill>
                <a:latin typeface="微软雅黑" pitchFamily="34" charset="-122"/>
                <a:ea typeface="微软雅黑" pitchFamily="34" charset="-122"/>
              </a:rPr>
              <a:t>响应速度</a:t>
            </a:r>
            <a:r>
              <a:rPr lang="zh-CN" altLang="en-US" sz="1800" dirty="0" smtClean="0">
                <a:solidFill>
                  <a:schemeClr val="tx2">
                    <a:lumMod val="75000"/>
                  </a:schemeClr>
                </a:solidFill>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频率响应特性。工作电极电位随基准电位变化的响应时间。用函数信号发生器加载不同频率的对称方波，并双踪示波器分别输入电位和工作电极响应电位的波形，直至响应电位波形发生畸变的响应频率和时间。</a:t>
            </a:r>
            <a:endParaRPr lang="en-US" altLang="zh-CN" sz="1800" dirty="0" smtClean="0">
              <a:latin typeface="微软雅黑" pitchFamily="34" charset="-122"/>
              <a:ea typeface="微软雅黑" pitchFamily="34" charset="-122"/>
            </a:endParaRPr>
          </a:p>
          <a:p>
            <a:pPr marL="714375" indent="-352425">
              <a:lnSpc>
                <a:spcPct val="150000"/>
              </a:lnSpc>
              <a:buSzPct val="100000"/>
              <a:buNone/>
              <a:defRPr/>
            </a:pPr>
            <a:r>
              <a:rPr lang="zh-CN" altLang="en-US" sz="1800" b="1" dirty="0" smtClean="0">
                <a:solidFill>
                  <a:schemeClr val="tx2">
                    <a:lumMod val="75000"/>
                  </a:schemeClr>
                </a:solidFill>
                <a:latin typeface="微软雅黑" pitchFamily="34" charset="-122"/>
                <a:ea typeface="微软雅黑" pitchFamily="34" charset="-122"/>
              </a:rPr>
              <a:t>容性负载范围</a:t>
            </a:r>
            <a:r>
              <a:rPr lang="zh-CN" altLang="en-US" sz="1800" dirty="0" smtClean="0">
                <a:solidFill>
                  <a:schemeClr val="tx2">
                    <a:lumMod val="75000"/>
                  </a:schemeClr>
                </a:solidFill>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电容变化会引起高频振荡，存在适应电容变化的的范围。用示波器连接电子等效电路的</a:t>
            </a:r>
            <a:r>
              <a:rPr lang="en-US" altLang="zh-CN" sz="1800" dirty="0" smtClean="0">
                <a:latin typeface="微软雅黑" pitchFamily="34" charset="-122"/>
                <a:ea typeface="微软雅黑" pitchFamily="34" charset="-122"/>
              </a:rPr>
              <a:t>R</a:t>
            </a:r>
            <a:r>
              <a:rPr lang="zh-CN" altLang="en-US" sz="1800" dirty="0" smtClean="0">
                <a:latin typeface="微软雅黑" pitchFamily="34" charset="-122"/>
                <a:ea typeface="微软雅黑" pitchFamily="34" charset="-122"/>
              </a:rPr>
              <a:t>点，观察波形变化。</a:t>
            </a:r>
            <a:r>
              <a:rPr lang="zh-CN" altLang="en-US" sz="1800" b="1" dirty="0" smtClean="0">
                <a:latin typeface="微软雅黑" pitchFamily="34" charset="-122"/>
                <a:ea typeface="微软雅黑" pitchFamily="34" charset="-122"/>
              </a:rPr>
              <a:t>钝化体系，完好涂层体系。</a:t>
            </a:r>
            <a:endParaRPr lang="en-US" altLang="zh-CN" sz="1800" b="1" dirty="0" smtClean="0">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pPr>
              <a:defRPr/>
            </a:pPr>
            <a:fld id="{705EF948-7358-4CA2-B872-583E31FB6E6A}" type="slidenum">
              <a:rPr lang="zh-CN" altLang="en-US" smtClean="0"/>
              <a:pPr>
                <a:defRPr/>
              </a:pPr>
              <a:t>13</a:t>
            </a:fld>
            <a:endParaRPr lang="en-US" altLang="zh-CN" dirty="0"/>
          </a:p>
        </p:txBody>
      </p:sp>
    </p:spTree>
  </p:cSld>
  <p:clrMapOvr>
    <a:masterClrMapping/>
  </p:clrMapOvr>
  <p:transition spd="med">
    <p:split orient="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a:graphicFrameLocks noGrp="1"/>
          </p:cNvGraphicFramePr>
          <p:nvPr/>
        </p:nvGraphicFramePr>
        <p:xfrm>
          <a:off x="2714612" y="142852"/>
          <a:ext cx="6143669" cy="3000396"/>
        </p:xfrm>
        <a:graphic>
          <a:graphicData uri="http://schemas.openxmlformats.org/drawingml/2006/table">
            <a:tbl>
              <a:tblPr/>
              <a:tblGrid>
                <a:gridCol w="3061903"/>
                <a:gridCol w="168069"/>
                <a:gridCol w="2913697"/>
              </a:tblGrid>
              <a:tr h="3000396">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恒电位仪</a:t>
                      </a:r>
                    </a:p>
                    <a:p>
                      <a:pPr marL="0" marR="0" lvl="0" indent="0" algn="l" defTabSz="914400" rtl="0" eaLnBrk="1" fontAlgn="base" latinLnBrk="0" hangingPunct="0">
                        <a:lnSpc>
                          <a:spcPct val="100000"/>
                        </a:lnSpc>
                        <a:spcBef>
                          <a:spcPct val="0"/>
                        </a:spcBef>
                        <a:spcAft>
                          <a:spcPct val="0"/>
                        </a:spcAft>
                        <a:buClrTx/>
                        <a:buSzTx/>
                        <a:buFontTx/>
                        <a:buNone/>
                        <a:tabLst/>
                      </a:pPr>
                      <a:endParaRPr kumimoji="0" 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0">
                        <a:lnSpc>
                          <a:spcPct val="100000"/>
                        </a:lnSpc>
                        <a:spcBef>
                          <a:spcPct val="0"/>
                        </a:spcBef>
                        <a:spcAft>
                          <a:spcPct val="0"/>
                        </a:spcAft>
                        <a:buClrTx/>
                        <a:buSzTx/>
                        <a:buFontTx/>
                        <a:buNone/>
                        <a:tabLst/>
                      </a:pPr>
                      <a:r>
                        <a:rPr kumimoji="0" 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电位范围</a:t>
                      </a:r>
                      <a:r>
                        <a:rPr kumimoji="0" lang="en-US"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2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sym typeface="Symbol" pitchFamily="18" charset="2"/>
                        </a:rPr>
                        <a:t></a:t>
                      </a:r>
                      <a:r>
                        <a:rPr kumimoji="0" lang="en-US" altLang="zh-CN" sz="12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10V</a:t>
                      </a:r>
                      <a:endParaRPr kumimoji="0" lang="zh-CN"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0">
                        <a:lnSpc>
                          <a:spcPct val="100000"/>
                        </a:lnSpc>
                        <a:spcBef>
                          <a:spcPct val="0"/>
                        </a:spcBef>
                        <a:spcAft>
                          <a:spcPct val="0"/>
                        </a:spcAft>
                        <a:buClrTx/>
                        <a:buSzTx/>
                        <a:buFontTx/>
                        <a:buNone/>
                        <a:tabLst/>
                      </a:pPr>
                      <a:r>
                        <a:rPr kumimoji="0" 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电位上升时间</a:t>
                      </a:r>
                      <a:r>
                        <a:rPr kumimoji="0" lang="en-US"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&lt;1</a:t>
                      </a:r>
                      <a:r>
                        <a:rPr kumimoji="0" 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微秒</a:t>
                      </a:r>
                    </a:p>
                    <a:p>
                      <a:pPr marL="0" marR="0" lvl="0" indent="0" algn="l" defTabSz="914400" rtl="0" eaLnBrk="1" fontAlgn="base" latinLnBrk="0" hangingPunct="0">
                        <a:lnSpc>
                          <a:spcPct val="100000"/>
                        </a:lnSpc>
                        <a:spcBef>
                          <a:spcPct val="0"/>
                        </a:spcBef>
                        <a:spcAft>
                          <a:spcPct val="0"/>
                        </a:spcAft>
                        <a:buClrTx/>
                        <a:buSzTx/>
                        <a:buFontTx/>
                        <a:buNone/>
                        <a:tabLst/>
                      </a:pPr>
                      <a:r>
                        <a:rPr kumimoji="0" 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槽压</a:t>
                      </a:r>
                      <a:r>
                        <a:rPr kumimoji="0" lang="en-US"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2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sym typeface="Symbol" pitchFamily="18" charset="2"/>
                        </a:rPr>
                        <a:t></a:t>
                      </a:r>
                      <a:r>
                        <a:rPr kumimoji="0" lang="en-US" altLang="zh-CN" sz="12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12V</a:t>
                      </a:r>
                      <a:endParaRPr kumimoji="0" lang="zh-CN"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0">
                        <a:lnSpc>
                          <a:spcPct val="100000"/>
                        </a:lnSpc>
                        <a:spcBef>
                          <a:spcPct val="0"/>
                        </a:spcBef>
                        <a:spcAft>
                          <a:spcPct val="0"/>
                        </a:spcAft>
                        <a:buClrTx/>
                        <a:buSzTx/>
                        <a:buFontTx/>
                        <a:buNone/>
                        <a:tabLst/>
                      </a:pPr>
                      <a:r>
                        <a:rPr kumimoji="0" 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电流范围</a:t>
                      </a:r>
                      <a:r>
                        <a:rPr kumimoji="0" lang="en-US"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250mA</a:t>
                      </a:r>
                      <a:endParaRPr kumimoji="0" lang="zh-CN"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0">
                        <a:lnSpc>
                          <a:spcPct val="100000"/>
                        </a:lnSpc>
                        <a:spcBef>
                          <a:spcPct val="0"/>
                        </a:spcBef>
                        <a:spcAft>
                          <a:spcPct val="0"/>
                        </a:spcAft>
                        <a:buClrTx/>
                        <a:buSzTx/>
                        <a:buFontTx/>
                        <a:buNone/>
                        <a:tabLst/>
                      </a:pPr>
                      <a:r>
                        <a:rPr kumimoji="0" 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参比电极输入阻抗</a:t>
                      </a:r>
                      <a:r>
                        <a:rPr kumimoji="0" lang="en-US"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r>
                        <a:rPr kumimoji="0" lang="en-US" altLang="zh-CN" sz="12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sym typeface="Symbol" pitchFamily="18" charset="2"/>
                        </a:rPr>
                        <a:t></a:t>
                      </a:r>
                      <a:r>
                        <a:rPr kumimoji="0" lang="en-US" altLang="zh-CN" sz="12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10</a:t>
                      </a:r>
                      <a:r>
                        <a:rPr kumimoji="0" lang="en-US" altLang="zh-CN" sz="1200" b="1" i="0" u="none" strike="noStrike" cap="none" normalizeH="0" baseline="30000" dirty="0" smtClean="0">
                          <a:ln>
                            <a:noFill/>
                          </a:ln>
                          <a:solidFill>
                            <a:schemeClr val="tx1"/>
                          </a:solidFill>
                          <a:effectLst/>
                          <a:latin typeface="宋体" pitchFamily="2" charset="-122"/>
                          <a:ea typeface="宋体" pitchFamily="2" charset="-122"/>
                          <a:cs typeface="Times New Roman" pitchFamily="18" charset="0"/>
                        </a:rPr>
                        <a:t>12</a:t>
                      </a:r>
                      <a:r>
                        <a:rPr kumimoji="0" 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欧姆</a:t>
                      </a:r>
                    </a:p>
                    <a:p>
                      <a:pPr marL="0" marR="0" lvl="0" indent="0" algn="l" defTabSz="914400" rtl="0" eaLnBrk="1" fontAlgn="base" latinLnBrk="0" hangingPunct="0">
                        <a:lnSpc>
                          <a:spcPct val="100000"/>
                        </a:lnSpc>
                        <a:spcBef>
                          <a:spcPct val="0"/>
                        </a:spcBef>
                        <a:spcAft>
                          <a:spcPct val="0"/>
                        </a:spcAft>
                        <a:buClrTx/>
                        <a:buSzTx/>
                        <a:buFontTx/>
                        <a:buNone/>
                        <a:tabLst/>
                      </a:pPr>
                      <a:r>
                        <a:rPr kumimoji="0" 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灵敏度</a:t>
                      </a:r>
                      <a:r>
                        <a:rPr kumimoji="0" lang="en-US"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1</a:t>
                      </a:r>
                      <a:r>
                        <a:rPr kumimoji="0" lang="en-US" altLang="zh-CN" sz="12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sym typeface="Symbol" pitchFamily="18" charset="2"/>
                        </a:rPr>
                        <a:t></a:t>
                      </a:r>
                      <a:r>
                        <a:rPr kumimoji="0" lang="en-US" altLang="zh-CN" sz="12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/V</a:t>
                      </a:r>
                      <a:r>
                        <a:rPr kumimoji="0" 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共</a:t>
                      </a:r>
                      <a:r>
                        <a:rPr kumimoji="0" lang="en-US"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12</a:t>
                      </a:r>
                      <a:r>
                        <a:rPr kumimoji="0" 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档量程</a:t>
                      </a:r>
                    </a:p>
                    <a:p>
                      <a:pPr marL="0" marR="0" lvl="0" indent="0" algn="l" defTabSz="914400" rtl="0" eaLnBrk="1" fontAlgn="base" latinLnBrk="0" hangingPunct="0">
                        <a:lnSpc>
                          <a:spcPct val="100000"/>
                        </a:lnSpc>
                        <a:spcBef>
                          <a:spcPct val="0"/>
                        </a:spcBef>
                        <a:spcAft>
                          <a:spcPct val="0"/>
                        </a:spcAft>
                        <a:buClrTx/>
                        <a:buSzTx/>
                        <a:buFontTx/>
                        <a:buNone/>
                        <a:tabLst/>
                      </a:pPr>
                      <a:r>
                        <a:rPr kumimoji="0" 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输入偏置电流</a:t>
                      </a:r>
                      <a:r>
                        <a:rPr kumimoji="0" lang="en-US"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&lt; 50pA</a:t>
                      </a:r>
                      <a:endParaRPr kumimoji="0" lang="zh-CN"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0">
                        <a:lnSpc>
                          <a:spcPct val="100000"/>
                        </a:lnSpc>
                        <a:spcBef>
                          <a:spcPct val="0"/>
                        </a:spcBef>
                        <a:spcAft>
                          <a:spcPct val="0"/>
                        </a:spcAft>
                        <a:buClrTx/>
                        <a:buSzTx/>
                        <a:buFontTx/>
                        <a:buNone/>
                        <a:tabLst/>
                      </a:pPr>
                      <a:r>
                        <a:rPr kumimoji="0" 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电流测量分辨率</a:t>
                      </a:r>
                      <a:r>
                        <a:rPr kumimoji="0" lang="en-US"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&lt;0.01pA</a:t>
                      </a:r>
                      <a:endParaRPr kumimoji="0" lang="zh-CN"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CV</a:t>
                      </a:r>
                      <a:r>
                        <a:rPr kumimoji="0" 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的最小电位增量</a:t>
                      </a:r>
                      <a:r>
                        <a:rPr kumimoji="0" lang="en-US"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0.1mV</a:t>
                      </a:r>
                      <a:endParaRPr kumimoji="0" lang="zh-CN"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0">
                        <a:lnSpc>
                          <a:spcPct val="100000"/>
                        </a:lnSpc>
                        <a:spcBef>
                          <a:spcPct val="0"/>
                        </a:spcBef>
                        <a:spcAft>
                          <a:spcPct val="0"/>
                        </a:spcAft>
                        <a:buClrTx/>
                        <a:buSzTx/>
                        <a:buFontTx/>
                        <a:buNone/>
                        <a:tabLst/>
                      </a:pPr>
                      <a:r>
                        <a:rPr kumimoji="0" 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电位更新速率</a:t>
                      </a:r>
                      <a:r>
                        <a:rPr kumimoji="0" lang="en-US"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5MHz</a:t>
                      </a:r>
                      <a:endParaRPr kumimoji="0" lang="zh-CN"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0">
                        <a:lnSpc>
                          <a:spcPct val="100000"/>
                        </a:lnSpc>
                        <a:spcBef>
                          <a:spcPct val="0"/>
                        </a:spcBef>
                        <a:spcAft>
                          <a:spcPct val="0"/>
                        </a:spcAft>
                        <a:buClrTx/>
                        <a:buSzTx/>
                        <a:buFontTx/>
                        <a:buNone/>
                        <a:tabLst/>
                      </a:pPr>
                      <a:r>
                        <a:rPr kumimoji="0" 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快速数据采集</a:t>
                      </a:r>
                      <a:r>
                        <a:rPr kumimoji="0" lang="en-US"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16</a:t>
                      </a:r>
                      <a:r>
                        <a:rPr kumimoji="0" 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位分辨</a:t>
                      </a:r>
                      <a:r>
                        <a:rPr kumimoji="0" lang="en-US"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@1MHz</a:t>
                      </a:r>
                      <a:endParaRPr kumimoji="0" lang="zh-CN"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0">
                        <a:lnSpc>
                          <a:spcPct val="100000"/>
                        </a:lnSpc>
                        <a:spcBef>
                          <a:spcPct val="0"/>
                        </a:spcBef>
                        <a:spcAft>
                          <a:spcPct val="0"/>
                        </a:spcAft>
                        <a:buClrTx/>
                        <a:buSzTx/>
                        <a:buFontTx/>
                        <a:buNone/>
                        <a:tabLst/>
                      </a:pPr>
                      <a:r>
                        <a:rPr kumimoji="0" 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外部电压输入信号记录通道</a:t>
                      </a:r>
                    </a:p>
                    <a:p>
                      <a:pPr marL="0" marR="0" lvl="0" indent="0" algn="l" defTabSz="914400" rtl="0" eaLnBrk="1" fontAlgn="base" latinLnBrk="0" hangingPunct="0">
                        <a:lnSpc>
                          <a:spcPct val="100000"/>
                        </a:lnSpc>
                        <a:spcBef>
                          <a:spcPct val="0"/>
                        </a:spcBef>
                        <a:spcAft>
                          <a:spcPct val="0"/>
                        </a:spcAft>
                        <a:buClrTx/>
                        <a:buSzTx/>
                        <a:buFontTx/>
                        <a:buNone/>
                        <a:tabLst/>
                      </a:pPr>
                      <a:r>
                        <a:rPr kumimoji="0" 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自动及手动</a:t>
                      </a:r>
                      <a:r>
                        <a:rPr kumimoji="0" lang="en-US" altLang="zh-CN" sz="12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iR</a:t>
                      </a:r>
                      <a:r>
                        <a:rPr kumimoji="0" 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降补偿</a:t>
                      </a:r>
                    </a:p>
                  </a:txBody>
                  <a:tcPr marL="68537" marR="68537" marT="0" marB="0" horzOverflow="overflow">
                    <a:lnL>
                      <a:noFill/>
                    </a:lnL>
                    <a:lnR>
                      <a:noFill/>
                    </a:lnR>
                    <a:lnT>
                      <a:noFill/>
                    </a:lnT>
                    <a:lnB>
                      <a:noFill/>
                    </a:lnB>
                    <a:lnTlToBr>
                      <a:noFill/>
                    </a:lnTlToBr>
                    <a:lnBlToTr>
                      <a:noFill/>
                    </a:lnBlToTr>
                    <a:solidFill>
                      <a:schemeClr val="bg2">
                        <a:lumMod val="90000"/>
                      </a:schemeClr>
                    </a:solidFill>
                  </a:tcPr>
                </a:tc>
                <a:tc>
                  <a:txBody>
                    <a:bodyPr/>
                    <a:lstStyle/>
                    <a:p>
                      <a:pPr marL="0" marR="0" lvl="0" indent="0" algn="ctr" defTabSz="914400" rtl="0" eaLnBrk="1" fontAlgn="base" latinLnBrk="0" hangingPunct="0">
                        <a:lnSpc>
                          <a:spcPts val="600"/>
                        </a:lnSpc>
                        <a:spcBef>
                          <a:spcPts val="1200"/>
                        </a:spcBef>
                        <a:spcAft>
                          <a:spcPts val="300"/>
                        </a:spcAft>
                        <a:buClrTx/>
                        <a:buSzTx/>
                        <a:buFontTx/>
                        <a:buNone/>
                        <a:tabLst/>
                      </a:pPr>
                      <a:endParaRPr kumimoji="0" lang="en-US" altLang="zh-CN" sz="10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endParaRPr>
                    </a:p>
                  </a:txBody>
                  <a:tcPr marL="68537" marR="68537" marT="0" marB="0" horzOverflow="overflow">
                    <a:lnL>
                      <a:noFill/>
                    </a:lnL>
                    <a:lnR>
                      <a:noFill/>
                    </a:lnR>
                    <a:lnT>
                      <a:noFill/>
                    </a:lnT>
                    <a:lnB>
                      <a:noFill/>
                    </a:lnB>
                    <a:lnTlToBr>
                      <a:noFill/>
                    </a:lnTlToBr>
                    <a:lnBlToTr>
                      <a:noFill/>
                    </a:lnBlToTr>
                    <a:solidFill>
                      <a:schemeClr val="bg2">
                        <a:lumMod val="90000"/>
                      </a:schemeClr>
                    </a:solid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CV</a:t>
                      </a:r>
                      <a:r>
                        <a:rPr kumimoji="0" 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和</a:t>
                      </a: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LSV</a:t>
                      </a:r>
                      <a:r>
                        <a:rPr kumimoji="0" 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扫描速度</a:t>
                      </a: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:0.000001-5,000V/s</a:t>
                      </a:r>
                      <a:endParaRPr kumimoji="0" lang="zh-CN"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0">
                        <a:lnSpc>
                          <a:spcPct val="100000"/>
                        </a:lnSpc>
                        <a:spcBef>
                          <a:spcPct val="0"/>
                        </a:spcBef>
                        <a:spcAft>
                          <a:spcPct val="0"/>
                        </a:spcAft>
                        <a:buClrTx/>
                        <a:buSzTx/>
                        <a:buFontTx/>
                        <a:buNone/>
                        <a:tabLst/>
                      </a:pPr>
                      <a:r>
                        <a:rPr kumimoji="0" 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电位扫描时电位增量</a:t>
                      </a: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:0.1mV@500V/s</a:t>
                      </a:r>
                      <a:endParaRPr kumimoji="0" lang="zh-CN"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CA</a:t>
                      </a:r>
                      <a:r>
                        <a:rPr kumimoji="0" 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和</a:t>
                      </a: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CC</a:t>
                      </a:r>
                      <a:r>
                        <a:rPr kumimoji="0" 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脉冲宽度</a:t>
                      </a: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:0.0001-1,000sec</a:t>
                      </a:r>
                      <a:endParaRPr kumimoji="0" lang="zh-CN"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CA</a:t>
                      </a:r>
                      <a:r>
                        <a:rPr kumimoji="0" 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和</a:t>
                      </a: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CC</a:t>
                      </a:r>
                      <a:r>
                        <a:rPr kumimoji="0" 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阶跃次数</a:t>
                      </a: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:320</a:t>
                      </a:r>
                      <a:endParaRPr kumimoji="0" lang="zh-CN"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DPV</a:t>
                      </a:r>
                      <a:r>
                        <a:rPr kumimoji="0" 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和</a:t>
                      </a: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NPV</a:t>
                      </a:r>
                      <a:r>
                        <a:rPr kumimoji="0" 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脉冲宽度</a:t>
                      </a: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:0.0001-10sec</a:t>
                      </a:r>
                      <a:endParaRPr kumimoji="0" lang="zh-CN"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SWV</a:t>
                      </a:r>
                      <a:r>
                        <a:rPr kumimoji="0" 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频率</a:t>
                      </a: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:1-100kHz</a:t>
                      </a:r>
                      <a:endParaRPr kumimoji="0" lang="zh-CN"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ACV</a:t>
                      </a:r>
                      <a:r>
                        <a:rPr kumimoji="0" 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频率</a:t>
                      </a: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:0.1-10kHz</a:t>
                      </a:r>
                      <a:endParaRPr kumimoji="0" lang="zh-CN"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SHACV</a:t>
                      </a:r>
                      <a:r>
                        <a:rPr kumimoji="0" 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频率</a:t>
                      </a: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:0.1-5kHz</a:t>
                      </a:r>
                      <a:endParaRPr kumimoji="0" lang="zh-CN"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IMP</a:t>
                      </a:r>
                      <a:r>
                        <a:rPr kumimoji="0" 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频率</a:t>
                      </a: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:0.00001-100kHz</a:t>
                      </a:r>
                      <a:endParaRPr kumimoji="0" lang="zh-CN"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0">
                        <a:lnSpc>
                          <a:spcPct val="100000"/>
                        </a:lnSpc>
                        <a:spcBef>
                          <a:spcPct val="0"/>
                        </a:spcBef>
                        <a:spcAft>
                          <a:spcPct val="0"/>
                        </a:spcAft>
                        <a:buClrTx/>
                        <a:buSzTx/>
                        <a:buFontTx/>
                        <a:buNone/>
                        <a:tabLst/>
                      </a:pPr>
                      <a:r>
                        <a:rPr kumimoji="0" 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自动电位和电流零位调整</a:t>
                      </a:r>
                    </a:p>
                    <a:p>
                      <a:pPr marL="0" marR="0" lvl="0" indent="0" algn="l" defTabSz="914400" rtl="0" eaLnBrk="1" fontAlgn="base" latinLnBrk="0" hangingPunct="0">
                        <a:lnSpc>
                          <a:spcPct val="100000"/>
                        </a:lnSpc>
                        <a:spcBef>
                          <a:spcPct val="0"/>
                        </a:spcBef>
                        <a:spcAft>
                          <a:spcPct val="0"/>
                        </a:spcAft>
                        <a:buClrTx/>
                        <a:buSzTx/>
                        <a:buFontTx/>
                        <a:buNone/>
                        <a:tabLst/>
                      </a:pPr>
                      <a:r>
                        <a:rPr kumimoji="0" 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电位和电流测量低通滤波器</a:t>
                      </a: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自动或手动设置，</a:t>
                      </a:r>
                    </a:p>
                    <a:p>
                      <a:pPr marL="0" marR="0" lvl="0" indent="0" algn="l" defTabSz="914400" rtl="0" eaLnBrk="1" fontAlgn="base" latinLnBrk="0" hangingPunct="0">
                        <a:lnSpc>
                          <a:spcPct val="100000"/>
                        </a:lnSpc>
                        <a:spcBef>
                          <a:spcPct val="0"/>
                        </a:spcBef>
                        <a:spcAft>
                          <a:spcPct val="0"/>
                        </a:spcAft>
                        <a:buClrTx/>
                        <a:buSzTx/>
                        <a:buFontTx/>
                        <a:buNone/>
                        <a:tabLst/>
                      </a:pPr>
                      <a:r>
                        <a:rPr kumimoji="0" 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覆盖八个数量级的频率范围</a:t>
                      </a:r>
                    </a:p>
                    <a:p>
                      <a:pPr marL="0" marR="0" lvl="0" indent="0" algn="l" defTabSz="914400" rtl="0" eaLnBrk="1" fontAlgn="base" latinLnBrk="0" hangingPunct="0">
                        <a:lnSpc>
                          <a:spcPct val="100000"/>
                        </a:lnSpc>
                        <a:spcBef>
                          <a:spcPct val="0"/>
                        </a:spcBef>
                        <a:spcAft>
                          <a:spcPct val="0"/>
                        </a:spcAft>
                        <a:buClrTx/>
                        <a:buSzTx/>
                        <a:buFontTx/>
                        <a:buNone/>
                        <a:tabLst/>
                      </a:pPr>
                      <a:r>
                        <a:rPr kumimoji="0" 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旋转电极控制输出</a:t>
                      </a: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:0-10V(</a:t>
                      </a:r>
                      <a:r>
                        <a:rPr kumimoji="0" 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以上型号</a:t>
                      </a: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0">
                        <a:lnSpc>
                          <a:spcPct val="100000"/>
                        </a:lnSpc>
                        <a:spcBef>
                          <a:spcPct val="0"/>
                        </a:spcBef>
                        <a:spcAft>
                          <a:spcPct val="0"/>
                        </a:spcAft>
                        <a:buClrTx/>
                        <a:buSzTx/>
                        <a:buFontTx/>
                        <a:buNone/>
                        <a:tabLst/>
                      </a:pPr>
                      <a:r>
                        <a:rPr kumimoji="0" 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电解池控制输出</a:t>
                      </a: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通氮，搅拌，敲击</a:t>
                      </a:r>
                    </a:p>
                    <a:p>
                      <a:pPr marL="0" marR="0" lvl="0" indent="0" algn="l" defTabSz="914400" rtl="0" eaLnBrk="1" fontAlgn="base" latinLnBrk="0" hangingPunct="0">
                        <a:lnSpc>
                          <a:spcPct val="100000"/>
                        </a:lnSpc>
                        <a:spcBef>
                          <a:spcPct val="0"/>
                        </a:spcBef>
                        <a:spcAft>
                          <a:spcPct val="0"/>
                        </a:spcAft>
                        <a:buClrTx/>
                        <a:buSzTx/>
                        <a:buFontTx/>
                        <a:buNone/>
                        <a:tabLst/>
                      </a:pPr>
                      <a:r>
                        <a:rPr kumimoji="0" 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最大数据长度</a:t>
                      </a: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:128,000</a:t>
                      </a:r>
                      <a:r>
                        <a:rPr kumimoji="0" 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点</a:t>
                      </a: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-4,096,000</a:t>
                      </a:r>
                      <a:r>
                        <a:rPr kumimoji="0" 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点可选择</a:t>
                      </a:r>
                    </a:p>
                    <a:p>
                      <a:pPr marL="0" marR="0" lvl="0" indent="0" algn="l" defTabSz="914400" rtl="0" eaLnBrk="1" fontAlgn="base" latinLnBrk="0" hangingPunct="0">
                        <a:lnSpc>
                          <a:spcPct val="100000"/>
                        </a:lnSpc>
                        <a:spcBef>
                          <a:spcPct val="0"/>
                        </a:spcBef>
                        <a:spcAft>
                          <a:spcPct val="0"/>
                        </a:spcAft>
                        <a:buClrTx/>
                        <a:buSzTx/>
                        <a:buFontTx/>
                        <a:buNone/>
                        <a:tabLst/>
                      </a:pPr>
                      <a:r>
                        <a:rPr kumimoji="0" 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仪器尺寸</a:t>
                      </a: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宽</a:t>
                      </a: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0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sym typeface="Symbol" pitchFamily="18" charset="2"/>
                        </a:rPr>
                        <a:t></a:t>
                      </a:r>
                      <a:r>
                        <a:rPr kumimoji="0" lang="en-US" altLang="zh-CN" sz="10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r>
                        <a:rPr kumimoji="0" 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深</a:t>
                      </a: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0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sym typeface="Symbol" pitchFamily="18" charset="2"/>
                        </a:rPr>
                        <a:t></a:t>
                      </a:r>
                      <a:r>
                        <a:rPr kumimoji="0" lang="en-US" altLang="zh-CN" sz="10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r>
                        <a:rPr kumimoji="0" 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高</a:t>
                      </a: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0">
                        <a:lnSpc>
                          <a:spcPct val="100000"/>
                        </a:lnSpc>
                        <a:spcBef>
                          <a:spcPct val="0"/>
                        </a:spcBef>
                        <a:spcAft>
                          <a:spcPct val="0"/>
                        </a:spcAft>
                        <a:buClrTx/>
                        <a:buSzTx/>
                        <a:buFontTx/>
                        <a:buNone/>
                        <a:tabLst/>
                      </a:pPr>
                      <a:r>
                        <a:rPr kumimoji="0" 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仪器重量</a:t>
                      </a: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37" marR="68537" marT="0" marB="0" horzOverflow="overflow">
                    <a:lnL>
                      <a:noFill/>
                    </a:lnL>
                    <a:lnR>
                      <a:noFill/>
                    </a:lnR>
                    <a:lnT>
                      <a:noFill/>
                    </a:lnT>
                    <a:lnB>
                      <a:noFill/>
                    </a:lnB>
                    <a:lnTlToBr>
                      <a:noFill/>
                    </a:lnTlToBr>
                    <a:lnBlToTr>
                      <a:noFill/>
                    </a:lnBlToTr>
                    <a:solidFill>
                      <a:schemeClr val="bg2">
                        <a:lumMod val="90000"/>
                      </a:schemeClr>
                    </a:solidFill>
                  </a:tcPr>
                </a:tc>
              </a:tr>
            </a:tbl>
          </a:graphicData>
        </a:graphic>
      </p:graphicFrame>
      <p:grpSp>
        <p:nvGrpSpPr>
          <p:cNvPr id="2" name="组合 34"/>
          <p:cNvGrpSpPr>
            <a:grpSpLocks/>
          </p:cNvGrpSpPr>
          <p:nvPr/>
        </p:nvGrpSpPr>
        <p:grpSpPr bwMode="auto">
          <a:xfrm>
            <a:off x="5286381" y="0"/>
            <a:ext cx="3857619" cy="3571876"/>
            <a:chOff x="4000496" y="0"/>
            <a:chExt cx="4005267" cy="3214686"/>
          </a:xfrm>
        </p:grpSpPr>
        <p:sp>
          <p:nvSpPr>
            <p:cNvPr id="32794" name="椭圆 19"/>
            <p:cNvSpPr>
              <a:spLocks noChangeArrowheads="1"/>
            </p:cNvSpPr>
            <p:nvPr/>
          </p:nvSpPr>
          <p:spPr bwMode="auto">
            <a:xfrm>
              <a:off x="4143372" y="285728"/>
              <a:ext cx="1143008" cy="428628"/>
            </a:xfrm>
            <a:prstGeom prst="ellipse">
              <a:avLst/>
            </a:prstGeom>
            <a:noFill/>
            <a:ln w="19050" algn="ctr">
              <a:solidFill>
                <a:srgbClr val="FF0000"/>
              </a:solidFill>
              <a:round/>
              <a:headEnd/>
              <a:tailEnd/>
            </a:ln>
          </p:spPr>
          <p:txBody>
            <a:bodyPr wrap="none" anchor="ctr"/>
            <a:lstStyle/>
            <a:p>
              <a:endParaRPr lang="zh-CN" altLang="en-US">
                <a:ea typeface="楷体_GB2312" pitchFamily="49" charset="-122"/>
              </a:endParaRPr>
            </a:p>
          </p:txBody>
        </p:sp>
        <p:sp>
          <p:nvSpPr>
            <p:cNvPr id="32795" name="椭圆 20"/>
            <p:cNvSpPr>
              <a:spLocks noChangeArrowheads="1"/>
            </p:cNvSpPr>
            <p:nvPr/>
          </p:nvSpPr>
          <p:spPr bwMode="auto">
            <a:xfrm>
              <a:off x="4071934" y="1285860"/>
              <a:ext cx="1643074" cy="214314"/>
            </a:xfrm>
            <a:prstGeom prst="ellipse">
              <a:avLst/>
            </a:prstGeom>
            <a:noFill/>
            <a:ln w="19050" algn="ctr">
              <a:solidFill>
                <a:srgbClr val="FF0000"/>
              </a:solidFill>
              <a:round/>
              <a:headEnd/>
              <a:tailEnd/>
            </a:ln>
          </p:spPr>
          <p:txBody>
            <a:bodyPr wrap="none" anchor="ctr"/>
            <a:lstStyle/>
            <a:p>
              <a:endParaRPr lang="zh-CN" altLang="en-US">
                <a:ea typeface="楷体_GB2312" pitchFamily="49" charset="-122"/>
              </a:endParaRPr>
            </a:p>
          </p:txBody>
        </p:sp>
        <p:sp>
          <p:nvSpPr>
            <p:cNvPr id="32796" name="椭圆 21"/>
            <p:cNvSpPr>
              <a:spLocks noChangeArrowheads="1"/>
            </p:cNvSpPr>
            <p:nvPr/>
          </p:nvSpPr>
          <p:spPr bwMode="auto">
            <a:xfrm>
              <a:off x="5929322" y="285728"/>
              <a:ext cx="1143008" cy="152400"/>
            </a:xfrm>
            <a:prstGeom prst="ellipse">
              <a:avLst/>
            </a:prstGeom>
            <a:noFill/>
            <a:ln w="19050" algn="ctr">
              <a:solidFill>
                <a:srgbClr val="FF0000"/>
              </a:solidFill>
              <a:round/>
              <a:headEnd/>
              <a:tailEnd/>
            </a:ln>
          </p:spPr>
          <p:txBody>
            <a:bodyPr wrap="none" anchor="ctr"/>
            <a:lstStyle/>
            <a:p>
              <a:endParaRPr lang="zh-CN" altLang="en-US">
                <a:ea typeface="楷体_GB2312" pitchFamily="49" charset="-122"/>
              </a:endParaRPr>
            </a:p>
          </p:txBody>
        </p:sp>
        <p:sp>
          <p:nvSpPr>
            <p:cNvPr id="32797" name="椭圆 22"/>
            <p:cNvSpPr>
              <a:spLocks noChangeArrowheads="1"/>
            </p:cNvSpPr>
            <p:nvPr/>
          </p:nvSpPr>
          <p:spPr bwMode="auto">
            <a:xfrm>
              <a:off x="4143372" y="1714488"/>
              <a:ext cx="1643074" cy="214314"/>
            </a:xfrm>
            <a:prstGeom prst="ellipse">
              <a:avLst/>
            </a:prstGeom>
            <a:noFill/>
            <a:ln w="19050" algn="ctr">
              <a:solidFill>
                <a:srgbClr val="FF0000"/>
              </a:solidFill>
              <a:round/>
              <a:headEnd/>
              <a:tailEnd/>
            </a:ln>
          </p:spPr>
          <p:txBody>
            <a:bodyPr wrap="none" anchor="ctr"/>
            <a:lstStyle/>
            <a:p>
              <a:endParaRPr lang="zh-CN" altLang="en-US">
                <a:ea typeface="楷体_GB2312" pitchFamily="49" charset="-122"/>
              </a:endParaRPr>
            </a:p>
          </p:txBody>
        </p:sp>
        <p:pic>
          <p:nvPicPr>
            <p:cNvPr id="32793" name="Picture 4"/>
            <p:cNvPicPr>
              <a:picLocks noChangeAspect="1" noChangeArrowheads="1"/>
            </p:cNvPicPr>
            <p:nvPr/>
          </p:nvPicPr>
          <p:blipFill>
            <a:blip r:embed="rId2" cstate="print"/>
            <a:srcRect/>
            <a:stretch>
              <a:fillRect/>
            </a:stretch>
          </p:blipFill>
          <p:spPr bwMode="auto">
            <a:xfrm>
              <a:off x="4000496" y="0"/>
              <a:ext cx="4005267" cy="3214686"/>
            </a:xfrm>
            <a:prstGeom prst="rect">
              <a:avLst/>
            </a:prstGeom>
            <a:noFill/>
            <a:ln w="9525">
              <a:noFill/>
              <a:miter lim="800000"/>
              <a:headEnd/>
              <a:tailEnd/>
            </a:ln>
          </p:spPr>
        </p:pic>
      </p:grpSp>
      <p:pic>
        <p:nvPicPr>
          <p:cNvPr id="32774" name="Picture 2"/>
          <p:cNvPicPr>
            <a:picLocks noChangeAspect="1" noChangeArrowheads="1"/>
          </p:cNvPicPr>
          <p:nvPr/>
        </p:nvPicPr>
        <p:blipFill>
          <a:blip r:embed="rId3" cstate="print"/>
          <a:srcRect/>
          <a:stretch>
            <a:fillRect/>
          </a:stretch>
        </p:blipFill>
        <p:spPr bwMode="auto">
          <a:xfrm>
            <a:off x="0" y="3214686"/>
            <a:ext cx="4572000" cy="3643314"/>
          </a:xfrm>
          <a:prstGeom prst="rect">
            <a:avLst/>
          </a:prstGeom>
          <a:noFill/>
          <a:ln w="9525">
            <a:noFill/>
            <a:miter lim="800000"/>
            <a:headEnd/>
            <a:tailEnd/>
          </a:ln>
        </p:spPr>
      </p:pic>
      <p:sp>
        <p:nvSpPr>
          <p:cNvPr id="32777" name="矩形 14"/>
          <p:cNvSpPr>
            <a:spLocks noChangeArrowheads="1"/>
          </p:cNvSpPr>
          <p:nvPr/>
        </p:nvSpPr>
        <p:spPr bwMode="auto">
          <a:xfrm>
            <a:off x="714348" y="3500438"/>
            <a:ext cx="1500166" cy="400050"/>
          </a:xfrm>
          <a:prstGeom prst="rect">
            <a:avLst/>
          </a:prstGeom>
          <a:noFill/>
          <a:ln w="9525">
            <a:noFill/>
            <a:miter lim="800000"/>
            <a:headEnd/>
            <a:tailEnd/>
          </a:ln>
        </p:spPr>
        <p:txBody>
          <a:bodyPr wrap="square">
            <a:spAutoFit/>
          </a:bodyPr>
          <a:lstStyle/>
          <a:p>
            <a:r>
              <a:rPr lang="en-US" altLang="zh-CN" sz="2000" b="1" dirty="0">
                <a:solidFill>
                  <a:srgbClr val="C00000"/>
                </a:solidFill>
                <a:ea typeface="楷体_GB2312" pitchFamily="49" charset="-122"/>
              </a:rPr>
              <a:t>ZAHNER</a:t>
            </a:r>
            <a:endParaRPr lang="zh-CN" altLang="en-US" sz="2000" dirty="0">
              <a:solidFill>
                <a:srgbClr val="C00000"/>
              </a:solidFill>
              <a:ea typeface="楷体_GB2312" pitchFamily="49" charset="-122"/>
            </a:endParaRPr>
          </a:p>
        </p:txBody>
      </p:sp>
      <p:sp>
        <p:nvSpPr>
          <p:cNvPr id="32778" name="矩形 15"/>
          <p:cNvSpPr>
            <a:spLocks noChangeArrowheads="1"/>
          </p:cNvSpPr>
          <p:nvPr/>
        </p:nvSpPr>
        <p:spPr bwMode="auto">
          <a:xfrm>
            <a:off x="4071934" y="142852"/>
            <a:ext cx="675185" cy="369332"/>
          </a:xfrm>
          <a:prstGeom prst="rect">
            <a:avLst/>
          </a:prstGeom>
          <a:noFill/>
          <a:ln w="9525">
            <a:noFill/>
            <a:miter lim="800000"/>
            <a:headEnd/>
            <a:tailEnd/>
          </a:ln>
        </p:spPr>
        <p:txBody>
          <a:bodyPr wrap="none">
            <a:spAutoFit/>
          </a:bodyPr>
          <a:lstStyle/>
          <a:p>
            <a:r>
              <a:rPr lang="en-US" altLang="zh-CN" b="1" dirty="0">
                <a:solidFill>
                  <a:schemeClr val="tx1"/>
                </a:solidFill>
                <a:ea typeface="楷体_GB2312" pitchFamily="49" charset="-122"/>
              </a:rPr>
              <a:t>CHI </a:t>
            </a:r>
            <a:endParaRPr lang="zh-CN" altLang="en-US" b="1" dirty="0">
              <a:solidFill>
                <a:schemeClr val="tx1"/>
              </a:solidFill>
              <a:ea typeface="楷体_GB2312" pitchFamily="49" charset="-122"/>
            </a:endParaRPr>
          </a:p>
        </p:txBody>
      </p:sp>
      <p:grpSp>
        <p:nvGrpSpPr>
          <p:cNvPr id="3" name="组合 37"/>
          <p:cNvGrpSpPr>
            <a:grpSpLocks/>
          </p:cNvGrpSpPr>
          <p:nvPr/>
        </p:nvGrpSpPr>
        <p:grpSpPr bwMode="auto">
          <a:xfrm>
            <a:off x="2786050" y="642918"/>
            <a:ext cx="2071702" cy="1928812"/>
            <a:chOff x="642910" y="642918"/>
            <a:chExt cx="2071717" cy="1928826"/>
          </a:xfrm>
        </p:grpSpPr>
        <p:sp>
          <p:nvSpPr>
            <p:cNvPr id="32798" name="椭圆 16"/>
            <p:cNvSpPr>
              <a:spLocks noChangeArrowheads="1"/>
            </p:cNvSpPr>
            <p:nvPr/>
          </p:nvSpPr>
          <p:spPr bwMode="auto">
            <a:xfrm>
              <a:off x="642910" y="642918"/>
              <a:ext cx="2071717" cy="285754"/>
            </a:xfrm>
            <a:prstGeom prst="ellipse">
              <a:avLst/>
            </a:prstGeom>
            <a:noFill/>
            <a:ln w="19050" algn="ctr">
              <a:solidFill>
                <a:schemeClr val="accent1"/>
              </a:solidFill>
              <a:round/>
              <a:headEnd/>
              <a:tailEnd/>
            </a:ln>
          </p:spPr>
          <p:txBody>
            <a:bodyPr wrap="none" anchor="ctr"/>
            <a:lstStyle/>
            <a:p>
              <a:endParaRPr lang="zh-CN" altLang="en-US">
                <a:ea typeface="楷体_GB2312" pitchFamily="49" charset="-122"/>
              </a:endParaRPr>
            </a:p>
          </p:txBody>
        </p:sp>
        <p:sp>
          <p:nvSpPr>
            <p:cNvPr id="32799" name="椭圆 17"/>
            <p:cNvSpPr>
              <a:spLocks noChangeArrowheads="1"/>
            </p:cNvSpPr>
            <p:nvPr/>
          </p:nvSpPr>
          <p:spPr bwMode="auto">
            <a:xfrm>
              <a:off x="642910" y="1714488"/>
              <a:ext cx="1143008" cy="285752"/>
            </a:xfrm>
            <a:prstGeom prst="ellipse">
              <a:avLst/>
            </a:prstGeom>
            <a:noFill/>
            <a:ln w="19050" algn="ctr">
              <a:solidFill>
                <a:srgbClr val="FF0000"/>
              </a:solidFill>
              <a:round/>
              <a:headEnd/>
              <a:tailEnd/>
            </a:ln>
          </p:spPr>
          <p:txBody>
            <a:bodyPr wrap="none" anchor="ctr"/>
            <a:lstStyle/>
            <a:p>
              <a:endParaRPr lang="zh-CN" altLang="en-US">
                <a:ea typeface="楷体_GB2312" pitchFamily="49" charset="-122"/>
              </a:endParaRPr>
            </a:p>
          </p:txBody>
        </p:sp>
        <p:sp>
          <p:nvSpPr>
            <p:cNvPr id="32800" name="椭圆 18"/>
            <p:cNvSpPr>
              <a:spLocks noChangeArrowheads="1"/>
            </p:cNvSpPr>
            <p:nvPr/>
          </p:nvSpPr>
          <p:spPr bwMode="auto">
            <a:xfrm>
              <a:off x="642910" y="2285992"/>
              <a:ext cx="1143008" cy="285752"/>
            </a:xfrm>
            <a:prstGeom prst="ellipse">
              <a:avLst/>
            </a:prstGeom>
            <a:noFill/>
            <a:ln w="19050" algn="ctr">
              <a:solidFill>
                <a:srgbClr val="FF0000"/>
              </a:solidFill>
              <a:round/>
              <a:headEnd/>
              <a:tailEnd/>
            </a:ln>
          </p:spPr>
          <p:txBody>
            <a:bodyPr wrap="none" anchor="ctr"/>
            <a:lstStyle/>
            <a:p>
              <a:endParaRPr lang="zh-CN" altLang="en-US">
                <a:ea typeface="楷体_GB2312" pitchFamily="49" charset="-122"/>
              </a:endParaRPr>
            </a:p>
          </p:txBody>
        </p:sp>
      </p:grpSp>
      <p:sp>
        <p:nvSpPr>
          <p:cNvPr id="32781" name="椭圆 23"/>
          <p:cNvSpPr>
            <a:spLocks noChangeArrowheads="1"/>
          </p:cNvSpPr>
          <p:nvPr/>
        </p:nvSpPr>
        <p:spPr bwMode="auto">
          <a:xfrm>
            <a:off x="0" y="3786188"/>
            <a:ext cx="1643063" cy="214312"/>
          </a:xfrm>
          <a:prstGeom prst="ellipse">
            <a:avLst/>
          </a:prstGeom>
          <a:noFill/>
          <a:ln w="19050" algn="ctr">
            <a:solidFill>
              <a:srgbClr val="FF0000"/>
            </a:solidFill>
            <a:round/>
            <a:headEnd/>
            <a:tailEnd/>
          </a:ln>
        </p:spPr>
        <p:txBody>
          <a:bodyPr wrap="none" anchor="ctr"/>
          <a:lstStyle/>
          <a:p>
            <a:endParaRPr lang="zh-CN" altLang="en-US">
              <a:ea typeface="楷体_GB2312" pitchFamily="49" charset="-122"/>
            </a:endParaRPr>
          </a:p>
        </p:txBody>
      </p:sp>
      <p:sp>
        <p:nvSpPr>
          <p:cNvPr id="32782" name="椭圆 24"/>
          <p:cNvSpPr>
            <a:spLocks noChangeArrowheads="1"/>
          </p:cNvSpPr>
          <p:nvPr/>
        </p:nvSpPr>
        <p:spPr bwMode="auto">
          <a:xfrm>
            <a:off x="2214563" y="3786188"/>
            <a:ext cx="1643062" cy="214312"/>
          </a:xfrm>
          <a:prstGeom prst="ellipse">
            <a:avLst/>
          </a:prstGeom>
          <a:noFill/>
          <a:ln w="19050" algn="ctr">
            <a:solidFill>
              <a:srgbClr val="FF0000"/>
            </a:solidFill>
            <a:round/>
            <a:headEnd/>
            <a:tailEnd/>
          </a:ln>
        </p:spPr>
        <p:txBody>
          <a:bodyPr wrap="none" anchor="ctr"/>
          <a:lstStyle/>
          <a:p>
            <a:endParaRPr lang="zh-CN" altLang="en-US">
              <a:ea typeface="楷体_GB2312" pitchFamily="49" charset="-122"/>
            </a:endParaRPr>
          </a:p>
        </p:txBody>
      </p:sp>
      <p:sp>
        <p:nvSpPr>
          <p:cNvPr id="32783" name="椭圆 25"/>
          <p:cNvSpPr>
            <a:spLocks noChangeArrowheads="1"/>
          </p:cNvSpPr>
          <p:nvPr/>
        </p:nvSpPr>
        <p:spPr bwMode="auto">
          <a:xfrm>
            <a:off x="2286000" y="6286500"/>
            <a:ext cx="1643063" cy="214313"/>
          </a:xfrm>
          <a:prstGeom prst="ellipse">
            <a:avLst/>
          </a:prstGeom>
          <a:noFill/>
          <a:ln w="19050" algn="ctr">
            <a:solidFill>
              <a:srgbClr val="FF0000"/>
            </a:solidFill>
            <a:round/>
            <a:headEnd/>
            <a:tailEnd/>
          </a:ln>
        </p:spPr>
        <p:txBody>
          <a:bodyPr wrap="none" anchor="ctr"/>
          <a:lstStyle/>
          <a:p>
            <a:endParaRPr lang="zh-CN" altLang="en-US">
              <a:ea typeface="楷体_GB2312" pitchFamily="49" charset="-122"/>
            </a:endParaRPr>
          </a:p>
        </p:txBody>
      </p:sp>
      <p:sp>
        <p:nvSpPr>
          <p:cNvPr id="32784" name="椭圆 26"/>
          <p:cNvSpPr>
            <a:spLocks noChangeArrowheads="1"/>
          </p:cNvSpPr>
          <p:nvPr/>
        </p:nvSpPr>
        <p:spPr bwMode="auto">
          <a:xfrm>
            <a:off x="2214563" y="6643688"/>
            <a:ext cx="1857375" cy="214312"/>
          </a:xfrm>
          <a:prstGeom prst="ellipse">
            <a:avLst/>
          </a:prstGeom>
          <a:noFill/>
          <a:ln w="19050" algn="ctr">
            <a:solidFill>
              <a:srgbClr val="0307BD"/>
            </a:solidFill>
            <a:round/>
            <a:headEnd/>
            <a:tailEnd/>
          </a:ln>
        </p:spPr>
        <p:txBody>
          <a:bodyPr wrap="none" anchor="ctr"/>
          <a:lstStyle/>
          <a:p>
            <a:endParaRPr lang="zh-CN" altLang="en-US">
              <a:ea typeface="楷体_GB2312" pitchFamily="49" charset="-122"/>
            </a:endParaRPr>
          </a:p>
        </p:txBody>
      </p:sp>
      <p:sp>
        <p:nvSpPr>
          <p:cNvPr id="32785" name="椭圆 27"/>
          <p:cNvSpPr>
            <a:spLocks noChangeArrowheads="1"/>
          </p:cNvSpPr>
          <p:nvPr/>
        </p:nvSpPr>
        <p:spPr bwMode="auto">
          <a:xfrm>
            <a:off x="5643563" y="3929063"/>
            <a:ext cx="1643062" cy="214312"/>
          </a:xfrm>
          <a:prstGeom prst="ellipse">
            <a:avLst/>
          </a:prstGeom>
          <a:noFill/>
          <a:ln w="19050" algn="ctr">
            <a:solidFill>
              <a:srgbClr val="FF0000"/>
            </a:solidFill>
            <a:round/>
            <a:headEnd/>
            <a:tailEnd/>
          </a:ln>
        </p:spPr>
        <p:txBody>
          <a:bodyPr wrap="none" anchor="ctr"/>
          <a:lstStyle/>
          <a:p>
            <a:endParaRPr lang="zh-CN" altLang="en-US">
              <a:ea typeface="楷体_GB2312" pitchFamily="49" charset="-122"/>
            </a:endParaRPr>
          </a:p>
        </p:txBody>
      </p:sp>
      <p:pic>
        <p:nvPicPr>
          <p:cNvPr id="32786" name="Picture 3"/>
          <p:cNvPicPr>
            <a:picLocks noChangeAspect="1" noChangeArrowheads="1"/>
          </p:cNvPicPr>
          <p:nvPr/>
        </p:nvPicPr>
        <p:blipFill>
          <a:blip r:embed="rId4" cstate="print"/>
          <a:srcRect/>
          <a:stretch>
            <a:fillRect/>
          </a:stretch>
        </p:blipFill>
        <p:spPr bwMode="auto">
          <a:xfrm>
            <a:off x="4721225" y="3143250"/>
            <a:ext cx="4422775" cy="3714750"/>
          </a:xfrm>
          <a:prstGeom prst="rect">
            <a:avLst/>
          </a:prstGeom>
          <a:noFill/>
          <a:ln w="9525">
            <a:noFill/>
            <a:miter lim="800000"/>
            <a:headEnd/>
            <a:tailEnd/>
          </a:ln>
        </p:spPr>
      </p:pic>
      <p:sp>
        <p:nvSpPr>
          <p:cNvPr id="32787" name="椭圆 28"/>
          <p:cNvSpPr>
            <a:spLocks noChangeArrowheads="1"/>
          </p:cNvSpPr>
          <p:nvPr/>
        </p:nvSpPr>
        <p:spPr bwMode="auto">
          <a:xfrm>
            <a:off x="5715000" y="3857628"/>
            <a:ext cx="1143000" cy="214310"/>
          </a:xfrm>
          <a:prstGeom prst="ellipse">
            <a:avLst/>
          </a:prstGeom>
          <a:noFill/>
          <a:ln w="19050" algn="ctr">
            <a:solidFill>
              <a:srgbClr val="FF0000"/>
            </a:solidFill>
            <a:round/>
            <a:headEnd/>
            <a:tailEnd/>
          </a:ln>
        </p:spPr>
        <p:txBody>
          <a:bodyPr wrap="none" anchor="ctr"/>
          <a:lstStyle/>
          <a:p>
            <a:endParaRPr lang="zh-CN" altLang="en-US">
              <a:ea typeface="楷体_GB2312" pitchFamily="49" charset="-122"/>
            </a:endParaRPr>
          </a:p>
        </p:txBody>
      </p:sp>
      <p:sp>
        <p:nvSpPr>
          <p:cNvPr id="32788" name="椭圆 29"/>
          <p:cNvSpPr>
            <a:spLocks noChangeArrowheads="1"/>
          </p:cNvSpPr>
          <p:nvPr/>
        </p:nvSpPr>
        <p:spPr bwMode="auto">
          <a:xfrm>
            <a:off x="5786438" y="4214813"/>
            <a:ext cx="857250" cy="142875"/>
          </a:xfrm>
          <a:prstGeom prst="ellipse">
            <a:avLst/>
          </a:prstGeom>
          <a:noFill/>
          <a:ln w="19050" algn="ctr">
            <a:solidFill>
              <a:srgbClr val="0307BD"/>
            </a:solidFill>
            <a:round/>
            <a:headEnd/>
            <a:tailEnd/>
          </a:ln>
        </p:spPr>
        <p:txBody>
          <a:bodyPr wrap="none" anchor="ctr"/>
          <a:lstStyle/>
          <a:p>
            <a:endParaRPr lang="zh-CN" altLang="en-US">
              <a:ea typeface="楷体_GB2312" pitchFamily="49" charset="-122"/>
            </a:endParaRPr>
          </a:p>
        </p:txBody>
      </p:sp>
      <p:sp>
        <p:nvSpPr>
          <p:cNvPr id="32789" name="椭圆 30"/>
          <p:cNvSpPr>
            <a:spLocks noChangeArrowheads="1"/>
          </p:cNvSpPr>
          <p:nvPr/>
        </p:nvSpPr>
        <p:spPr bwMode="auto">
          <a:xfrm>
            <a:off x="5786438" y="4500563"/>
            <a:ext cx="857250" cy="142875"/>
          </a:xfrm>
          <a:prstGeom prst="ellipse">
            <a:avLst/>
          </a:prstGeom>
          <a:noFill/>
          <a:ln w="19050" algn="ctr">
            <a:solidFill>
              <a:srgbClr val="FF0000"/>
            </a:solidFill>
            <a:round/>
            <a:headEnd/>
            <a:tailEnd/>
          </a:ln>
        </p:spPr>
        <p:txBody>
          <a:bodyPr wrap="none" anchor="ctr"/>
          <a:lstStyle/>
          <a:p>
            <a:endParaRPr lang="zh-CN" altLang="en-US">
              <a:ea typeface="楷体_GB2312" pitchFamily="49" charset="-122"/>
            </a:endParaRPr>
          </a:p>
        </p:txBody>
      </p:sp>
      <p:sp>
        <p:nvSpPr>
          <p:cNvPr id="32790" name="椭圆 31"/>
          <p:cNvSpPr>
            <a:spLocks noChangeArrowheads="1"/>
          </p:cNvSpPr>
          <p:nvPr/>
        </p:nvSpPr>
        <p:spPr bwMode="auto">
          <a:xfrm>
            <a:off x="5857875" y="4857750"/>
            <a:ext cx="857250" cy="142875"/>
          </a:xfrm>
          <a:prstGeom prst="ellipse">
            <a:avLst/>
          </a:prstGeom>
          <a:noFill/>
          <a:ln w="19050" algn="ctr">
            <a:solidFill>
              <a:srgbClr val="FF0000"/>
            </a:solidFill>
            <a:round/>
            <a:headEnd/>
            <a:tailEnd/>
          </a:ln>
        </p:spPr>
        <p:txBody>
          <a:bodyPr wrap="none" anchor="ctr"/>
          <a:lstStyle/>
          <a:p>
            <a:endParaRPr lang="zh-CN" altLang="en-US">
              <a:ea typeface="楷体_GB2312" pitchFamily="49" charset="-122"/>
            </a:endParaRPr>
          </a:p>
        </p:txBody>
      </p:sp>
      <p:sp>
        <p:nvSpPr>
          <p:cNvPr id="32791" name="椭圆 32"/>
          <p:cNvSpPr>
            <a:spLocks noChangeArrowheads="1"/>
          </p:cNvSpPr>
          <p:nvPr/>
        </p:nvSpPr>
        <p:spPr bwMode="auto">
          <a:xfrm>
            <a:off x="5786438" y="6072188"/>
            <a:ext cx="857250" cy="142875"/>
          </a:xfrm>
          <a:prstGeom prst="ellipse">
            <a:avLst/>
          </a:prstGeom>
          <a:noFill/>
          <a:ln w="19050" algn="ctr">
            <a:solidFill>
              <a:srgbClr val="FF0000"/>
            </a:solidFill>
            <a:round/>
            <a:headEnd/>
            <a:tailEnd/>
          </a:ln>
        </p:spPr>
        <p:txBody>
          <a:bodyPr wrap="none" anchor="ctr"/>
          <a:lstStyle/>
          <a:p>
            <a:endParaRPr lang="zh-CN" altLang="en-US">
              <a:ea typeface="楷体_GB2312" pitchFamily="49" charset="-122"/>
            </a:endParaRPr>
          </a:p>
        </p:txBody>
      </p:sp>
      <p:sp>
        <p:nvSpPr>
          <p:cNvPr id="32792" name="椭圆 33"/>
          <p:cNvSpPr>
            <a:spLocks noChangeArrowheads="1"/>
          </p:cNvSpPr>
          <p:nvPr/>
        </p:nvSpPr>
        <p:spPr bwMode="auto">
          <a:xfrm>
            <a:off x="3000375" y="5072063"/>
            <a:ext cx="1643063" cy="214312"/>
          </a:xfrm>
          <a:prstGeom prst="ellipse">
            <a:avLst/>
          </a:prstGeom>
          <a:noFill/>
          <a:ln w="19050" algn="ctr">
            <a:solidFill>
              <a:srgbClr val="FF0000"/>
            </a:solidFill>
            <a:round/>
            <a:headEnd/>
            <a:tailEnd/>
          </a:ln>
        </p:spPr>
        <p:txBody>
          <a:bodyPr wrap="none" anchor="ctr"/>
          <a:lstStyle/>
          <a:p>
            <a:endParaRPr lang="zh-CN" altLang="en-US">
              <a:ea typeface="楷体_GB2312" pitchFamily="49" charset="-122"/>
            </a:endParaRPr>
          </a:p>
        </p:txBody>
      </p:sp>
      <p:sp>
        <p:nvSpPr>
          <p:cNvPr id="32775" name="TextBox 12"/>
          <p:cNvSpPr txBox="1">
            <a:spLocks noChangeArrowheads="1"/>
          </p:cNvSpPr>
          <p:nvPr/>
        </p:nvSpPr>
        <p:spPr bwMode="auto">
          <a:xfrm>
            <a:off x="8072462" y="357166"/>
            <a:ext cx="928662" cy="307777"/>
          </a:xfrm>
          <a:prstGeom prst="rect">
            <a:avLst/>
          </a:prstGeom>
          <a:noFill/>
          <a:ln w="9525">
            <a:noFill/>
            <a:miter lim="800000"/>
            <a:headEnd/>
            <a:tailEnd/>
          </a:ln>
        </p:spPr>
        <p:txBody>
          <a:bodyPr wrap="square">
            <a:spAutoFit/>
          </a:bodyPr>
          <a:lstStyle/>
          <a:p>
            <a:r>
              <a:rPr lang="en-US" altLang="zh-CN" sz="1400" b="1" dirty="0" err="1">
                <a:ea typeface="楷体_GB2312" pitchFamily="49" charset="-122"/>
              </a:rPr>
              <a:t>CorrTest</a:t>
            </a:r>
            <a:endParaRPr lang="zh-CN" altLang="en-US" sz="1400" b="1" dirty="0">
              <a:ea typeface="楷体_GB2312" pitchFamily="49" charset="-122"/>
            </a:endParaRPr>
          </a:p>
        </p:txBody>
      </p:sp>
      <p:sp>
        <p:nvSpPr>
          <p:cNvPr id="7169" name="Rectangle 1"/>
          <p:cNvSpPr>
            <a:spLocks noChangeArrowheads="1"/>
          </p:cNvSpPr>
          <p:nvPr/>
        </p:nvSpPr>
        <p:spPr bwMode="auto">
          <a:xfrm>
            <a:off x="0" y="142852"/>
            <a:ext cx="2928926" cy="3108543"/>
          </a:xfrm>
          <a:prstGeom prst="rect">
            <a:avLst/>
          </a:prstGeom>
          <a:noFill/>
          <a:ln w="9525">
            <a:solidFill>
              <a:srgbClr val="0307BD"/>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最大功率：          </a:t>
            </a: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200W             </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P4000</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最大输出电压：      </a:t>
            </a: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±48V</a:t>
            </a:r>
            <a:endParaRPr kumimoji="0" lang="en-US" altLang="zh-CN"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最大输出电流：      </a:t>
            </a: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±4A </a:t>
            </a:r>
            <a:endParaRPr kumimoji="0" lang="en-US" altLang="zh-CN"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最小电位分辨率：    </a:t>
            </a: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300nV</a:t>
            </a:r>
            <a:endParaRPr kumimoji="0" lang="en-US" altLang="zh-CN"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电流量程范围        </a:t>
            </a: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40pA4A  12</a:t>
            </a:r>
            <a:r>
              <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档</a:t>
            </a:r>
            <a:endParaRPr kumimoji="0" lang="zh-CN" altLang="en-US"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电流分辨率           </a:t>
            </a: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1/32000</a:t>
            </a:r>
            <a:r>
              <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全程</a:t>
            </a:r>
            <a:endParaRPr kumimoji="0" lang="zh-CN" altLang="en-US"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最小电流量程：       </a:t>
            </a: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40pA</a:t>
            </a:r>
            <a:endParaRPr kumimoji="0" lang="en-US" altLang="zh-CN"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最小电流分辨率：     </a:t>
            </a: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1.2fA</a:t>
            </a:r>
            <a:endParaRPr kumimoji="0" lang="en-US" altLang="zh-CN"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恒电位仪带宽         </a:t>
            </a: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&gt;10MHz</a:t>
            </a:r>
            <a:endParaRPr kumimoji="0" lang="en-US" altLang="zh-CN"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输入阻抗             </a:t>
            </a: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&gt;10</a:t>
            </a:r>
            <a:r>
              <a:rPr kumimoji="0" lang="en-US" altLang="zh-CN" sz="1000" b="0"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13</a:t>
            </a: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Ω</a:t>
            </a:r>
            <a:endParaRPr kumimoji="0" lang="en-US" altLang="zh-CN"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最大采样频率：       </a:t>
            </a: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1MS/s</a:t>
            </a:r>
            <a:endParaRPr kumimoji="0" lang="en-US" altLang="zh-CN"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电化学交流阻抗测试范围：  </a:t>
            </a: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10uHz―5MHz</a:t>
            </a:r>
            <a:endParaRPr kumimoji="0" lang="en-US" altLang="zh-CN"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交流电压幅值范围：   </a:t>
            </a: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0.1mV-1V</a:t>
            </a:r>
            <a:endParaRPr kumimoji="0" lang="en-US" altLang="zh-CN"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带宽噪声滤波         </a:t>
            </a: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7</a:t>
            </a:r>
            <a:r>
              <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个</a:t>
            </a:r>
            <a:endParaRPr kumimoji="0" lang="zh-CN" altLang="en-US"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IR</a:t>
            </a:r>
            <a:r>
              <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补偿</a:t>
            </a:r>
            <a:endParaRPr kumimoji="0" lang="zh-CN" altLang="en-US"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正反馈               有</a:t>
            </a:r>
            <a:endParaRPr kumimoji="0" lang="zh-CN" altLang="en-US"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动态补偿           有接口</a:t>
            </a:r>
            <a:endParaRPr kumimoji="0" lang="zh-CN" altLang="en-US"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辅助电压输入接口 </a:t>
            </a:r>
            <a:endParaRPr kumimoji="0" lang="zh-CN" altLang="en-US"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缓存：</a:t>
            </a: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4M</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1" name="椭圆 16"/>
          <p:cNvSpPr>
            <a:spLocks noChangeArrowheads="1"/>
          </p:cNvSpPr>
          <p:nvPr/>
        </p:nvSpPr>
        <p:spPr bwMode="auto">
          <a:xfrm>
            <a:off x="0" y="714356"/>
            <a:ext cx="1857356" cy="357190"/>
          </a:xfrm>
          <a:prstGeom prst="ellipse">
            <a:avLst/>
          </a:prstGeom>
          <a:noFill/>
          <a:ln w="19050" algn="ctr">
            <a:solidFill>
              <a:srgbClr val="FF0000"/>
            </a:solidFill>
            <a:round/>
            <a:headEnd/>
            <a:tailEnd/>
          </a:ln>
        </p:spPr>
        <p:txBody>
          <a:bodyPr wrap="none" anchor="ctr"/>
          <a:lstStyle/>
          <a:p>
            <a:endParaRPr lang="zh-CN" altLang="en-US">
              <a:ea typeface="楷体_GB2312" pitchFamily="49" charset="-122"/>
            </a:endParaRPr>
          </a:p>
        </p:txBody>
      </p:sp>
      <p:sp>
        <p:nvSpPr>
          <p:cNvPr id="32" name="椭圆 16"/>
          <p:cNvSpPr>
            <a:spLocks noChangeArrowheads="1"/>
          </p:cNvSpPr>
          <p:nvPr/>
        </p:nvSpPr>
        <p:spPr bwMode="auto">
          <a:xfrm>
            <a:off x="0" y="1285860"/>
            <a:ext cx="1785918" cy="571504"/>
          </a:xfrm>
          <a:prstGeom prst="ellipse">
            <a:avLst/>
          </a:prstGeom>
          <a:noFill/>
          <a:ln w="19050" algn="ctr">
            <a:solidFill>
              <a:schemeClr val="accent1"/>
            </a:solidFill>
            <a:round/>
            <a:headEnd/>
            <a:tailEnd/>
          </a:ln>
        </p:spPr>
        <p:txBody>
          <a:bodyPr wrap="none" anchor="ctr"/>
          <a:lstStyle/>
          <a:p>
            <a:endParaRPr lang="zh-CN" altLang="en-US" dirty="0">
              <a:solidFill>
                <a:srgbClr val="FFFF00"/>
              </a:solidFill>
              <a:ea typeface="楷体_GB2312" pitchFamily="49" charset="-122"/>
            </a:endParaRPr>
          </a:p>
        </p:txBody>
      </p:sp>
      <p:sp>
        <p:nvSpPr>
          <p:cNvPr id="32776" name="矩形 13"/>
          <p:cNvSpPr>
            <a:spLocks noChangeArrowheads="1"/>
          </p:cNvSpPr>
          <p:nvPr/>
        </p:nvSpPr>
        <p:spPr bwMode="auto">
          <a:xfrm>
            <a:off x="8072462" y="4500570"/>
            <a:ext cx="1046890" cy="400110"/>
          </a:xfrm>
          <a:prstGeom prst="rect">
            <a:avLst/>
          </a:prstGeom>
          <a:noFill/>
          <a:ln w="9525">
            <a:noFill/>
            <a:miter lim="800000"/>
            <a:headEnd/>
            <a:tailEnd/>
          </a:ln>
        </p:spPr>
        <p:txBody>
          <a:bodyPr wrap="none">
            <a:spAutoFit/>
          </a:bodyPr>
          <a:lstStyle/>
          <a:p>
            <a:r>
              <a:rPr lang="en-US" altLang="zh-CN" sz="2000" b="1" dirty="0" err="1">
                <a:solidFill>
                  <a:schemeClr val="tx1"/>
                </a:solidFill>
                <a:ea typeface="楷体_GB2312" pitchFamily="49" charset="-122"/>
              </a:rPr>
              <a:t>Gamry</a:t>
            </a:r>
            <a:endParaRPr lang="zh-CN" altLang="en-US" sz="2000" b="1" dirty="0">
              <a:solidFill>
                <a:schemeClr val="tx1"/>
              </a:solidFill>
              <a:ea typeface="楷体_GB2312" pitchFamily="49" charset="-122"/>
            </a:endParaRPr>
          </a:p>
        </p:txBody>
      </p:sp>
      <p:sp>
        <p:nvSpPr>
          <p:cNvPr id="33" name="椭圆 16"/>
          <p:cNvSpPr>
            <a:spLocks noChangeArrowheads="1"/>
          </p:cNvSpPr>
          <p:nvPr/>
        </p:nvSpPr>
        <p:spPr bwMode="auto">
          <a:xfrm>
            <a:off x="5429256" y="285728"/>
            <a:ext cx="1357322" cy="571504"/>
          </a:xfrm>
          <a:prstGeom prst="ellipse">
            <a:avLst/>
          </a:prstGeom>
          <a:noFill/>
          <a:ln w="19050" algn="ctr">
            <a:solidFill>
              <a:srgbClr val="0307BD"/>
            </a:solidFill>
            <a:round/>
            <a:headEnd/>
            <a:tailEnd/>
          </a:ln>
        </p:spPr>
        <p:txBody>
          <a:bodyPr wrap="none" anchor="ctr"/>
          <a:lstStyle/>
          <a:p>
            <a:endParaRPr lang="zh-CN" altLang="en-US">
              <a:ea typeface="楷体_GB2312" pitchFamily="49" charset="-122"/>
            </a:endParaRPr>
          </a:p>
        </p:txBody>
      </p:sp>
      <p:sp>
        <p:nvSpPr>
          <p:cNvPr id="34" name="椭圆 16"/>
          <p:cNvSpPr>
            <a:spLocks noChangeArrowheads="1"/>
          </p:cNvSpPr>
          <p:nvPr/>
        </p:nvSpPr>
        <p:spPr bwMode="auto">
          <a:xfrm>
            <a:off x="7143768" y="357166"/>
            <a:ext cx="1143000" cy="142876"/>
          </a:xfrm>
          <a:prstGeom prst="ellipse">
            <a:avLst/>
          </a:prstGeom>
          <a:noFill/>
          <a:ln w="19050" algn="ctr">
            <a:solidFill>
              <a:srgbClr val="FF0000"/>
            </a:solidFill>
            <a:round/>
            <a:headEnd/>
            <a:tailEnd/>
          </a:ln>
        </p:spPr>
        <p:txBody>
          <a:bodyPr wrap="none" anchor="ctr"/>
          <a:lstStyle/>
          <a:p>
            <a:endParaRPr lang="zh-CN" altLang="en-US">
              <a:ea typeface="楷体_GB2312" pitchFamily="49" charset="-122"/>
            </a:endParaRPr>
          </a:p>
        </p:txBody>
      </p:sp>
      <p:sp>
        <p:nvSpPr>
          <p:cNvPr id="35" name="矩形 13"/>
          <p:cNvSpPr>
            <a:spLocks noChangeArrowheads="1"/>
          </p:cNvSpPr>
          <p:nvPr/>
        </p:nvSpPr>
        <p:spPr bwMode="auto">
          <a:xfrm>
            <a:off x="8072462" y="4500570"/>
            <a:ext cx="966931" cy="400110"/>
          </a:xfrm>
          <a:prstGeom prst="rect">
            <a:avLst/>
          </a:prstGeom>
          <a:noFill/>
          <a:ln w="9525">
            <a:noFill/>
            <a:miter lim="800000"/>
            <a:headEnd/>
            <a:tailEnd/>
          </a:ln>
        </p:spPr>
        <p:txBody>
          <a:bodyPr wrap="none">
            <a:spAutoFit/>
          </a:bodyPr>
          <a:lstStyle/>
          <a:p>
            <a:r>
              <a:rPr lang="en-US" altLang="zh-CN" sz="2000" b="1" dirty="0" err="1">
                <a:solidFill>
                  <a:schemeClr val="accent2">
                    <a:lumMod val="50000"/>
                  </a:schemeClr>
                </a:solidFill>
                <a:ea typeface="楷体_GB2312" pitchFamily="49" charset="-122"/>
              </a:rPr>
              <a:t>Gamry</a:t>
            </a:r>
            <a:endParaRPr lang="zh-CN" altLang="en-US" sz="2000" b="1" dirty="0">
              <a:solidFill>
                <a:schemeClr val="accent2">
                  <a:lumMod val="50000"/>
                </a:schemeClr>
              </a:solidFill>
              <a:ea typeface="楷体_GB2312" pitchFamily="49" charset="-122"/>
            </a:endParaRPr>
          </a:p>
        </p:txBody>
      </p:sp>
      <p:sp>
        <p:nvSpPr>
          <p:cNvPr id="36" name="椭圆 28"/>
          <p:cNvSpPr>
            <a:spLocks noChangeArrowheads="1"/>
          </p:cNvSpPr>
          <p:nvPr/>
        </p:nvSpPr>
        <p:spPr bwMode="auto">
          <a:xfrm>
            <a:off x="7643834" y="3929066"/>
            <a:ext cx="1143000" cy="142874"/>
          </a:xfrm>
          <a:prstGeom prst="ellipse">
            <a:avLst/>
          </a:prstGeom>
          <a:noFill/>
          <a:ln w="19050" algn="ctr">
            <a:solidFill>
              <a:srgbClr val="FF0000"/>
            </a:solidFill>
            <a:round/>
            <a:headEnd/>
            <a:tailEnd/>
          </a:ln>
        </p:spPr>
        <p:txBody>
          <a:bodyPr wrap="none" anchor="ctr"/>
          <a:lstStyle/>
          <a:p>
            <a:endParaRPr lang="zh-CN" altLang="en-US">
              <a:ea typeface="楷体_GB2312" pitchFamily="49" charset="-122"/>
            </a:endParaRPr>
          </a:p>
        </p:txBody>
      </p:sp>
      <p:sp>
        <p:nvSpPr>
          <p:cNvPr id="37" name="灯片编号占位符 36"/>
          <p:cNvSpPr>
            <a:spLocks noGrp="1"/>
          </p:cNvSpPr>
          <p:nvPr>
            <p:ph type="sldNum" sz="quarter" idx="12"/>
          </p:nvPr>
        </p:nvSpPr>
        <p:spPr/>
        <p:txBody>
          <a:bodyPr/>
          <a:lstStyle/>
          <a:p>
            <a:pPr>
              <a:defRPr/>
            </a:pPr>
            <a:fld id="{705EF948-7358-4CA2-B872-583E31FB6E6A}" type="slidenum">
              <a:rPr lang="zh-CN" altLang="en-US" smtClean="0"/>
              <a:pPr>
                <a:defRPr/>
              </a:pPr>
              <a:t>14</a:t>
            </a:fld>
            <a:endParaRPr lang="en-US" altLang="zh-CN"/>
          </a:p>
        </p:txBody>
      </p:sp>
    </p:spTree>
  </p:cSld>
  <p:clrMapOvr>
    <a:masterClrMapping/>
  </p:clrMapOvr>
  <p:transition spd="med">
    <p:split orient="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285728"/>
            <a:ext cx="8715404" cy="6215106"/>
          </a:xfrm>
        </p:spPr>
        <p:txBody>
          <a:bodyPr/>
          <a:lstStyle/>
          <a:p>
            <a:pPr>
              <a:lnSpc>
                <a:spcPct val="150000"/>
              </a:lnSpc>
              <a:buNone/>
              <a:defRPr/>
            </a:pPr>
            <a:r>
              <a:rPr lang="zh-CN" altLang="en-US" sz="2000" b="1" dirty="0" smtClean="0">
                <a:solidFill>
                  <a:schemeClr val="accent1">
                    <a:lumMod val="60000"/>
                    <a:lumOff val="40000"/>
                  </a:schemeClr>
                </a:solidFill>
                <a:latin typeface="微软雅黑" pitchFamily="34" charset="-122"/>
                <a:ea typeface="微软雅黑" pitchFamily="34" charset="-122"/>
              </a:rPr>
              <a:t>（</a:t>
            </a:r>
            <a:r>
              <a:rPr lang="en-US" altLang="zh-CN" sz="2000" b="1" dirty="0" smtClean="0">
                <a:solidFill>
                  <a:schemeClr val="accent1">
                    <a:lumMod val="60000"/>
                    <a:lumOff val="40000"/>
                  </a:schemeClr>
                </a:solidFill>
                <a:latin typeface="微软雅黑" pitchFamily="34" charset="-122"/>
                <a:ea typeface="微软雅黑" pitchFamily="34" charset="-122"/>
              </a:rPr>
              <a:t>2</a:t>
            </a:r>
            <a:r>
              <a:rPr lang="zh-CN" altLang="en-US" sz="2000" b="1" dirty="0" smtClean="0">
                <a:solidFill>
                  <a:schemeClr val="accent1">
                    <a:lumMod val="60000"/>
                    <a:lumOff val="40000"/>
                  </a:schemeClr>
                </a:solidFill>
                <a:latin typeface="微软雅黑" pitchFamily="34" charset="-122"/>
                <a:ea typeface="微软雅黑" pitchFamily="34" charset="-122"/>
              </a:rPr>
              <a:t>）电解池系统</a:t>
            </a:r>
            <a:endParaRPr lang="en-US" altLang="zh-CN" sz="2000" b="1" dirty="0" smtClean="0">
              <a:solidFill>
                <a:schemeClr val="accent1">
                  <a:lumMod val="60000"/>
                  <a:lumOff val="40000"/>
                </a:schemeClr>
              </a:solidFill>
              <a:latin typeface="微软雅黑" pitchFamily="34" charset="-122"/>
              <a:ea typeface="微软雅黑" pitchFamily="34" charset="-122"/>
            </a:endParaRPr>
          </a:p>
          <a:p>
            <a:pPr marL="446088" indent="-446088">
              <a:lnSpc>
                <a:spcPct val="150000"/>
              </a:lnSpc>
              <a:buClr>
                <a:schemeClr val="tx1"/>
              </a:buClr>
              <a:defRPr/>
            </a:pPr>
            <a:r>
              <a:rPr lang="zh-CN" altLang="en-US" sz="2000" b="1" dirty="0" smtClean="0">
                <a:latin typeface="微软雅黑" pitchFamily="34" charset="-122"/>
                <a:ea typeface="微软雅黑" pitchFamily="34" charset="-122"/>
              </a:rPr>
              <a:t>工作电极</a:t>
            </a:r>
            <a:r>
              <a:rPr lang="zh-CN" altLang="en-US" sz="2000" dirty="0" smtClean="0">
                <a:latin typeface="微软雅黑" pitchFamily="34" charset="-122"/>
                <a:ea typeface="微软雅黑" pitchFamily="34" charset="-122"/>
              </a:rPr>
              <a:t>：腐蚀产物和表面膜导致的电极表面稳定性、密封缝隙、接地、电流分布</a:t>
            </a:r>
            <a:endParaRPr lang="en-US" altLang="zh-CN" sz="2000" dirty="0" smtClean="0">
              <a:latin typeface="微软雅黑" pitchFamily="34" charset="-122"/>
              <a:ea typeface="微软雅黑" pitchFamily="34" charset="-122"/>
            </a:endParaRPr>
          </a:p>
          <a:p>
            <a:pPr marL="446088" indent="-446088">
              <a:lnSpc>
                <a:spcPct val="150000"/>
              </a:lnSpc>
              <a:buClr>
                <a:schemeClr val="tx1"/>
              </a:buClr>
              <a:defRPr/>
            </a:pPr>
            <a:r>
              <a:rPr lang="zh-CN" altLang="en-US" sz="2000" b="1" dirty="0" smtClean="0">
                <a:latin typeface="微软雅黑" pitchFamily="34" charset="-122"/>
                <a:ea typeface="微软雅黑" pitchFamily="34" charset="-122"/>
              </a:rPr>
              <a:t>参比电极系统</a:t>
            </a:r>
            <a:r>
              <a:rPr lang="zh-CN" altLang="en-US" sz="2000" dirty="0" smtClean="0">
                <a:latin typeface="微软雅黑" pitchFamily="34" charset="-122"/>
                <a:ea typeface="微软雅黑" pitchFamily="34" charset="-122"/>
              </a:rPr>
              <a:t>：体系响应时间应该远小于扰动时间；高阻抗响应时间长导致高频相移；高阻抗盐桥会降低响应速度；多孔陶瓷电导；</a:t>
            </a:r>
            <a:endParaRPr lang="en-US" altLang="zh-CN" sz="2000" dirty="0" smtClean="0">
              <a:latin typeface="微软雅黑" pitchFamily="34" charset="-122"/>
              <a:ea typeface="微软雅黑" pitchFamily="34" charset="-122"/>
            </a:endParaRPr>
          </a:p>
          <a:p>
            <a:pPr marL="446088" indent="-446088">
              <a:lnSpc>
                <a:spcPct val="150000"/>
              </a:lnSpc>
              <a:buClr>
                <a:schemeClr val="tx1"/>
              </a:buClr>
              <a:defRPr/>
            </a:pPr>
            <a:r>
              <a:rPr lang="zh-CN" altLang="en-US" sz="2000" b="1" dirty="0" smtClean="0">
                <a:latin typeface="微软雅黑" pitchFamily="34" charset="-122"/>
                <a:ea typeface="微软雅黑" pitchFamily="34" charset="-122"/>
              </a:rPr>
              <a:t>辅助电极</a:t>
            </a:r>
            <a:r>
              <a:rPr lang="zh-CN" altLang="en-US" sz="2000" dirty="0" smtClean="0">
                <a:latin typeface="微软雅黑" pitchFamily="34" charset="-122"/>
                <a:ea typeface="微软雅黑" pitchFamily="34" charset="-122"/>
              </a:rPr>
              <a:t>：过高阻抗会显著干扰测量结果，电极反应影响；</a:t>
            </a:r>
            <a:endParaRPr lang="en-US" altLang="zh-CN" sz="2000" dirty="0" smtClean="0">
              <a:latin typeface="微软雅黑" pitchFamily="34" charset="-122"/>
              <a:ea typeface="微软雅黑" pitchFamily="34" charset="-122"/>
            </a:endParaRPr>
          </a:p>
          <a:p>
            <a:pPr marL="446088" indent="-446088">
              <a:lnSpc>
                <a:spcPct val="150000"/>
              </a:lnSpc>
              <a:buClr>
                <a:schemeClr val="tx1"/>
              </a:buClr>
              <a:defRPr/>
            </a:pPr>
            <a:r>
              <a:rPr lang="zh-CN" altLang="en-US" sz="2000" dirty="0" smtClean="0">
                <a:latin typeface="微软雅黑" pitchFamily="34" charset="-122"/>
                <a:ea typeface="微软雅黑" pitchFamily="34" charset="-122"/>
              </a:rPr>
              <a:t>导线接触电阻：</a:t>
            </a:r>
            <a:endParaRPr lang="en-US" altLang="zh-CN" sz="2000" dirty="0" smtClean="0">
              <a:latin typeface="微软雅黑" pitchFamily="34" charset="-122"/>
              <a:ea typeface="微软雅黑" pitchFamily="34" charset="-122"/>
            </a:endParaRPr>
          </a:p>
          <a:p>
            <a:pPr marL="446088" indent="-446088">
              <a:lnSpc>
                <a:spcPct val="150000"/>
              </a:lnSpc>
              <a:buClr>
                <a:schemeClr val="tx1"/>
              </a:buClr>
              <a:defRPr/>
            </a:pPr>
            <a:r>
              <a:rPr lang="zh-CN" altLang="en-US" sz="2000" dirty="0" smtClean="0">
                <a:latin typeface="微软雅黑" pitchFamily="34" charset="-122"/>
                <a:ea typeface="微软雅黑" pitchFamily="34" charset="-122"/>
              </a:rPr>
              <a:t>鲁金毛细管：过细阻抗高、气泡断路、</a:t>
            </a:r>
            <a:endParaRPr lang="en-US" altLang="zh-CN" sz="2000" dirty="0" smtClean="0">
              <a:latin typeface="微软雅黑" pitchFamily="34" charset="-122"/>
              <a:ea typeface="微软雅黑" pitchFamily="34" charset="-122"/>
            </a:endParaRPr>
          </a:p>
          <a:p>
            <a:pPr marL="446088" indent="-446088">
              <a:lnSpc>
                <a:spcPct val="150000"/>
              </a:lnSpc>
              <a:buClr>
                <a:schemeClr val="tx1"/>
              </a:buClr>
              <a:defRPr/>
            </a:pPr>
            <a:r>
              <a:rPr lang="zh-CN" altLang="en-US" sz="2000" dirty="0" smtClean="0">
                <a:latin typeface="微软雅黑" pitchFamily="34" charset="-122"/>
                <a:ea typeface="微软雅黑" pitchFamily="34" charset="-122"/>
              </a:rPr>
              <a:t>盐桥：</a:t>
            </a:r>
            <a:r>
              <a:rPr lang="en-US" altLang="zh-CN" sz="2000" dirty="0" err="1" smtClean="0">
                <a:latin typeface="微软雅黑" pitchFamily="34" charset="-122"/>
                <a:ea typeface="微软雅黑" pitchFamily="34" charset="-122"/>
              </a:rPr>
              <a:t>Cl</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和有机物污染，高内阻影响</a:t>
            </a:r>
            <a:r>
              <a:rPr lang="en-US" altLang="zh-CN" sz="2000" dirty="0" smtClean="0">
                <a:latin typeface="微软雅黑" pitchFamily="34" charset="-122"/>
                <a:ea typeface="微软雅黑" pitchFamily="34" charset="-122"/>
              </a:rPr>
              <a:t>;</a:t>
            </a:r>
          </a:p>
          <a:p>
            <a:pPr marL="446088" indent="-446088">
              <a:lnSpc>
                <a:spcPct val="150000"/>
              </a:lnSpc>
              <a:buClr>
                <a:schemeClr val="tx1"/>
              </a:buClr>
              <a:defRPr/>
            </a:pPr>
            <a:r>
              <a:rPr lang="zh-CN" altLang="en-US" sz="2000" dirty="0" smtClean="0">
                <a:latin typeface="微软雅黑" pitchFamily="34" charset="-122"/>
                <a:ea typeface="微软雅黑" pitchFamily="34" charset="-122"/>
              </a:rPr>
              <a:t>电解池结构；电流分布</a:t>
            </a:r>
            <a:endParaRPr lang="en-US" altLang="zh-CN" sz="2000" dirty="0" smtClean="0">
              <a:latin typeface="微软雅黑" pitchFamily="34" charset="-122"/>
              <a:ea typeface="微软雅黑" pitchFamily="34" charset="-122"/>
            </a:endParaRPr>
          </a:p>
          <a:p>
            <a:pPr marL="446088" indent="-446088">
              <a:lnSpc>
                <a:spcPct val="150000"/>
              </a:lnSpc>
              <a:buClr>
                <a:schemeClr val="tx1"/>
              </a:buClr>
              <a:defRPr/>
            </a:pPr>
            <a:r>
              <a:rPr lang="zh-CN" altLang="en-US" sz="2000" dirty="0" smtClean="0">
                <a:latin typeface="微软雅黑" pitchFamily="34" charset="-122"/>
                <a:ea typeface="微软雅黑" pitchFamily="34" charset="-122"/>
              </a:rPr>
              <a:t>定量传质：旋转电极，圆盘、圆柱、半球</a:t>
            </a:r>
            <a:endParaRPr lang="en-US" altLang="zh-CN" sz="2000" dirty="0" smtClean="0">
              <a:latin typeface="微软雅黑" pitchFamily="34" charset="-122"/>
              <a:ea typeface="微软雅黑" pitchFamily="34" charset="-122"/>
            </a:endParaRPr>
          </a:p>
          <a:p>
            <a:pPr marL="446088" indent="-446088">
              <a:lnSpc>
                <a:spcPct val="150000"/>
              </a:lnSpc>
              <a:buClr>
                <a:schemeClr val="tx1"/>
              </a:buClr>
              <a:defRPr/>
            </a:pPr>
            <a:endParaRPr lang="en-US" altLang="zh-CN" sz="2000" dirty="0" smtClean="0">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pPr>
              <a:defRPr/>
            </a:pPr>
            <a:fld id="{705EF948-7358-4CA2-B872-583E31FB6E6A}" type="slidenum">
              <a:rPr lang="zh-CN" altLang="en-US" smtClean="0"/>
              <a:pPr>
                <a:defRPr/>
              </a:pPr>
              <a:t>15</a:t>
            </a:fld>
            <a:endParaRPr lang="en-US" altLang="zh-CN"/>
          </a:p>
        </p:txBody>
      </p:sp>
    </p:spTree>
  </p:cSld>
  <p:clrMapOvr>
    <a:masterClrMapping/>
  </p:clrMapOvr>
  <p:transition spd="med">
    <p:split orient="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88" y="142875"/>
            <a:ext cx="8129587" cy="500063"/>
          </a:xfrm>
        </p:spPr>
        <p:txBody>
          <a:bodyPr/>
          <a:lstStyle/>
          <a:p>
            <a:pPr algn="l">
              <a:defRPr/>
            </a:pPr>
            <a:r>
              <a:rPr lang="zh-CN" altLang="en-US" sz="2400" b="1" dirty="0" smtClean="0">
                <a:solidFill>
                  <a:schemeClr val="accent1">
                    <a:lumMod val="60000"/>
                    <a:lumOff val="40000"/>
                  </a:schemeClr>
                </a:solidFill>
                <a:latin typeface="微软雅黑" pitchFamily="34" charset="-122"/>
                <a:ea typeface="微软雅黑" pitchFamily="34" charset="-122"/>
              </a:rPr>
              <a:t>（</a:t>
            </a:r>
            <a:r>
              <a:rPr lang="en-US" altLang="zh-CN" sz="2400" b="1" dirty="0" smtClean="0">
                <a:solidFill>
                  <a:schemeClr val="accent1">
                    <a:lumMod val="60000"/>
                    <a:lumOff val="40000"/>
                  </a:schemeClr>
                </a:solidFill>
                <a:latin typeface="微软雅黑" pitchFamily="34" charset="-122"/>
                <a:ea typeface="微软雅黑" pitchFamily="34" charset="-122"/>
              </a:rPr>
              <a:t>3</a:t>
            </a:r>
            <a:r>
              <a:rPr lang="zh-CN" altLang="en-US" sz="2400" b="1" dirty="0" smtClean="0">
                <a:solidFill>
                  <a:schemeClr val="accent1">
                    <a:lumMod val="60000"/>
                    <a:lumOff val="40000"/>
                  </a:schemeClr>
                </a:solidFill>
                <a:latin typeface="微软雅黑" pitchFamily="34" charset="-122"/>
                <a:ea typeface="微软雅黑" pitchFamily="34" charset="-122"/>
              </a:rPr>
              <a:t>）实验设计</a:t>
            </a:r>
            <a:endParaRPr lang="zh-CN" altLang="en-US" sz="2400" b="1" dirty="0">
              <a:solidFill>
                <a:schemeClr val="accent1">
                  <a:lumMod val="60000"/>
                  <a:lumOff val="40000"/>
                </a:schemeClr>
              </a:solidFill>
              <a:latin typeface="微软雅黑" pitchFamily="34" charset="-122"/>
              <a:ea typeface="微软雅黑" pitchFamily="34" charset="-122"/>
            </a:endParaRPr>
          </a:p>
        </p:txBody>
      </p:sp>
      <p:sp>
        <p:nvSpPr>
          <p:cNvPr id="30723" name="内容占位符 2"/>
          <p:cNvSpPr>
            <a:spLocks noGrp="1"/>
          </p:cNvSpPr>
          <p:nvPr>
            <p:ph idx="1"/>
          </p:nvPr>
        </p:nvSpPr>
        <p:spPr>
          <a:xfrm>
            <a:off x="0" y="571480"/>
            <a:ext cx="9144000" cy="5310187"/>
          </a:xfrm>
        </p:spPr>
        <p:txBody>
          <a:bodyPr/>
          <a:lstStyle/>
          <a:p>
            <a:pPr>
              <a:lnSpc>
                <a:spcPct val="150000"/>
              </a:lnSpc>
              <a:buClr>
                <a:schemeClr val="tx1"/>
              </a:buClr>
              <a:buSzPct val="100000"/>
              <a:buFont typeface="Wingdings" pitchFamily="2" charset="2"/>
              <a:buChar char="Ø"/>
            </a:pPr>
            <a:r>
              <a:rPr lang="zh-CN" altLang="en-US" sz="1400" b="1" dirty="0" smtClean="0">
                <a:latin typeface="微软雅黑" pitchFamily="34" charset="-122"/>
                <a:ea typeface="微软雅黑" pitchFamily="34" charset="-122"/>
              </a:rPr>
              <a:t>实验设计</a:t>
            </a:r>
            <a:r>
              <a:rPr lang="zh-CN" altLang="en-US" sz="1400" dirty="0" smtClean="0">
                <a:latin typeface="微软雅黑" pitchFamily="34" charset="-122"/>
                <a:ea typeface="微软雅黑" pitchFamily="34" charset="-122"/>
              </a:rPr>
              <a:t>：依据研究目标合理设计实验（条件、对比、验证）</a:t>
            </a:r>
            <a:endParaRPr lang="en-US" altLang="zh-CN" sz="1400" dirty="0" smtClean="0">
              <a:latin typeface="微软雅黑" pitchFamily="34" charset="-122"/>
              <a:ea typeface="微软雅黑" pitchFamily="34" charset="-122"/>
            </a:endParaRPr>
          </a:p>
          <a:p>
            <a:pPr>
              <a:lnSpc>
                <a:spcPct val="150000"/>
              </a:lnSpc>
              <a:buClr>
                <a:schemeClr val="tx1"/>
              </a:buClr>
              <a:buSzPct val="100000"/>
              <a:buFont typeface="Wingdings" pitchFamily="2" charset="2"/>
              <a:buChar char="Ø"/>
            </a:pPr>
            <a:r>
              <a:rPr lang="zh-CN" altLang="en-US" sz="1400" dirty="0" smtClean="0">
                <a:latin typeface="微软雅黑" pitchFamily="34" charset="-122"/>
                <a:ea typeface="微软雅黑" pitchFamily="34" charset="-122"/>
              </a:rPr>
              <a:t>频率范围：根据动态响应范围确定，虚部阻抗趋近于零；电极过程的响应速度、材料性质、信息种类；</a:t>
            </a:r>
            <a:endParaRPr lang="en-US" altLang="zh-CN" sz="1400" dirty="0" smtClean="0">
              <a:latin typeface="微软雅黑" pitchFamily="34" charset="-122"/>
              <a:ea typeface="微软雅黑" pitchFamily="34" charset="-122"/>
            </a:endParaRPr>
          </a:p>
          <a:p>
            <a:pPr>
              <a:lnSpc>
                <a:spcPct val="150000"/>
              </a:lnSpc>
              <a:buClr>
                <a:schemeClr val="tx1"/>
              </a:buClr>
              <a:buSzPct val="100000"/>
              <a:buFont typeface="Wingdings" pitchFamily="2" charset="2"/>
              <a:buChar char="Ø"/>
            </a:pPr>
            <a:r>
              <a:rPr lang="zh-CN" altLang="en-US" sz="1400" b="1" dirty="0" smtClean="0">
                <a:latin typeface="微软雅黑" pitchFamily="34" charset="-122"/>
                <a:ea typeface="微软雅黑" pitchFamily="34" charset="-122"/>
              </a:rPr>
              <a:t>测量电位</a:t>
            </a:r>
            <a:r>
              <a:rPr lang="zh-CN" altLang="en-US" sz="1400" dirty="0" smtClean="0">
                <a:latin typeface="微软雅黑" pitchFamily="34" charset="-122"/>
                <a:ea typeface="微软雅黑" pitchFamily="34" charset="-122"/>
              </a:rPr>
              <a:t>：腐蚀电位、阳极极化、阴极区、钝化区、吸附</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脱附区</a:t>
            </a:r>
            <a:endParaRPr lang="en-US" altLang="zh-CN" sz="1400" dirty="0" smtClean="0">
              <a:latin typeface="微软雅黑" pitchFamily="34" charset="-122"/>
              <a:ea typeface="微软雅黑" pitchFamily="34" charset="-122"/>
            </a:endParaRPr>
          </a:p>
          <a:p>
            <a:pPr>
              <a:lnSpc>
                <a:spcPct val="150000"/>
              </a:lnSpc>
              <a:buClr>
                <a:schemeClr val="tx1"/>
              </a:buClr>
              <a:buSzPct val="100000"/>
              <a:buFont typeface="Wingdings" pitchFamily="2" charset="2"/>
              <a:buChar char="Ø"/>
            </a:pPr>
            <a:r>
              <a:rPr lang="zh-CN" altLang="en-US" sz="1400" b="1" dirty="0" smtClean="0">
                <a:latin typeface="微软雅黑" pitchFamily="34" charset="-122"/>
                <a:ea typeface="微软雅黑" pitchFamily="34" charset="-122"/>
              </a:rPr>
              <a:t>扰动值</a:t>
            </a:r>
            <a:r>
              <a:rPr lang="zh-CN" altLang="en-US" sz="1400" dirty="0" smtClean="0">
                <a:latin typeface="微软雅黑" pitchFamily="34" charset="-122"/>
                <a:ea typeface="微软雅黑" pitchFamily="34" charset="-122"/>
              </a:rPr>
              <a:t>：取决于测量点的线性区范围和响应信号强弱；扰动幅值：避免谐波和整流效应；不同扰动幅值阻抗谱重现性；欧姆降影响，电容影响；高阻抗体系增加扰动幅值，</a:t>
            </a:r>
            <a:endParaRPr lang="en-US" altLang="zh-CN" sz="1400" dirty="0" smtClean="0">
              <a:latin typeface="微软雅黑" pitchFamily="34" charset="-122"/>
              <a:ea typeface="微软雅黑" pitchFamily="34" charset="-122"/>
            </a:endParaRPr>
          </a:p>
          <a:p>
            <a:pPr>
              <a:lnSpc>
                <a:spcPct val="150000"/>
              </a:lnSpc>
              <a:buClr>
                <a:schemeClr val="tx1"/>
              </a:buClr>
              <a:buSzPct val="100000"/>
              <a:buFont typeface="Wingdings" pitchFamily="2" charset="2"/>
              <a:buChar char="Ø"/>
            </a:pPr>
            <a:r>
              <a:rPr lang="zh-CN" altLang="en-US" sz="1400" b="1" dirty="0" smtClean="0">
                <a:latin typeface="微软雅黑" pitchFamily="34" charset="-122"/>
                <a:ea typeface="微软雅黑" pitchFamily="34" charset="-122"/>
              </a:rPr>
              <a:t>调制技术：电压扰动、电流扰动、</a:t>
            </a:r>
            <a:r>
              <a:rPr lang="zh-CN" altLang="en-US" sz="1400" dirty="0" smtClean="0">
                <a:latin typeface="微软雅黑" pitchFamily="34" charset="-122"/>
                <a:ea typeface="微软雅黑" pitchFamily="34" charset="-122"/>
              </a:rPr>
              <a:t>电极的极化特性；恒电流调制</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跟踪开路电位阻抗变化；如何控制在线性区内；</a:t>
            </a:r>
            <a:endParaRPr lang="en-US" altLang="zh-CN" sz="1400" dirty="0" smtClean="0">
              <a:latin typeface="微软雅黑" pitchFamily="34" charset="-122"/>
              <a:ea typeface="微软雅黑" pitchFamily="34" charset="-122"/>
            </a:endParaRPr>
          </a:p>
          <a:p>
            <a:pPr>
              <a:lnSpc>
                <a:spcPct val="150000"/>
              </a:lnSpc>
              <a:buClr>
                <a:schemeClr val="tx1"/>
              </a:buClr>
              <a:buSzPct val="100000"/>
              <a:buFont typeface="Wingdings" pitchFamily="2" charset="2"/>
              <a:buChar char="Ø"/>
            </a:pPr>
            <a:r>
              <a:rPr lang="zh-CN" altLang="en-US" sz="1400" b="1" dirty="0" smtClean="0">
                <a:latin typeface="微软雅黑" pitchFamily="34" charset="-122"/>
                <a:ea typeface="微软雅黑" pitchFamily="34" charset="-122"/>
              </a:rPr>
              <a:t>扫频律</a:t>
            </a:r>
            <a:r>
              <a:rPr lang="en-US" altLang="zh-CN" sz="1400" b="1" dirty="0" smtClean="0">
                <a:latin typeface="微软雅黑" pitchFamily="34" charset="-122"/>
                <a:ea typeface="微软雅黑" pitchFamily="34" charset="-122"/>
              </a:rPr>
              <a:t>-</a:t>
            </a:r>
            <a:r>
              <a:rPr lang="zh-CN" altLang="en-US" sz="1400" b="1" dirty="0" smtClean="0">
                <a:latin typeface="微软雅黑" pitchFamily="34" charset="-122"/>
                <a:ea typeface="微软雅黑" pitchFamily="34" charset="-122"/>
              </a:rPr>
              <a:t>扫幅值</a:t>
            </a:r>
            <a:r>
              <a:rPr lang="en-US" altLang="zh-CN" sz="1400" b="1" dirty="0" smtClean="0">
                <a:latin typeface="微软雅黑" pitchFamily="34" charset="-122"/>
                <a:ea typeface="微软雅黑" pitchFamily="34" charset="-122"/>
              </a:rPr>
              <a:t>-</a:t>
            </a:r>
            <a:r>
              <a:rPr lang="zh-CN" altLang="en-US" sz="1400" b="1" dirty="0" smtClean="0">
                <a:latin typeface="微软雅黑" pitchFamily="34" charset="-122"/>
                <a:ea typeface="微软雅黑" pitchFamily="34" charset="-122"/>
              </a:rPr>
              <a:t>扫电位</a:t>
            </a:r>
            <a:r>
              <a:rPr lang="zh-CN" altLang="en-US" sz="1400" dirty="0" smtClean="0">
                <a:latin typeface="微软雅黑" pitchFamily="34" charset="-122"/>
                <a:ea typeface="微软雅黑" pitchFamily="34" charset="-122"/>
              </a:rPr>
              <a:t>：需要的信息种类；</a:t>
            </a:r>
            <a:r>
              <a:rPr lang="en-US" altLang="zh-CN" sz="1400" dirty="0" smtClean="0">
                <a:latin typeface="微软雅黑" pitchFamily="34" charset="-122"/>
                <a:ea typeface="微软雅黑" pitchFamily="34" charset="-122"/>
              </a:rPr>
              <a:t>Mott-</a:t>
            </a:r>
            <a:r>
              <a:rPr lang="en-US" altLang="zh-CN" sz="1400" dirty="0" err="1" smtClean="0">
                <a:latin typeface="微软雅黑" pitchFamily="34" charset="-122"/>
                <a:ea typeface="微软雅黑" pitchFamily="34" charset="-122"/>
              </a:rPr>
              <a:t>Schottky</a:t>
            </a:r>
            <a:r>
              <a:rPr lang="zh-CN" altLang="en-US" sz="1400" dirty="0" smtClean="0">
                <a:latin typeface="微软雅黑" pitchFamily="34" charset="-122"/>
                <a:ea typeface="微软雅黑" pitchFamily="34" charset="-122"/>
              </a:rPr>
              <a:t>曲线测量；</a:t>
            </a:r>
            <a:endParaRPr lang="en-US" altLang="zh-CN" sz="1400" dirty="0" smtClean="0">
              <a:latin typeface="微软雅黑" pitchFamily="34" charset="-122"/>
              <a:ea typeface="微软雅黑" pitchFamily="34" charset="-122"/>
            </a:endParaRPr>
          </a:p>
          <a:p>
            <a:pPr>
              <a:lnSpc>
                <a:spcPct val="150000"/>
              </a:lnSpc>
              <a:buClr>
                <a:schemeClr val="tx1"/>
              </a:buClr>
              <a:buSzPct val="100000"/>
              <a:buFont typeface="Wingdings" pitchFamily="2" charset="2"/>
              <a:buChar char="Ø"/>
            </a:pPr>
            <a:r>
              <a:rPr lang="zh-CN" altLang="en-US" sz="1400" b="1" dirty="0" smtClean="0">
                <a:latin typeface="微软雅黑" pitchFamily="34" charset="-122"/>
                <a:ea typeface="微软雅黑" pitchFamily="34" charset="-122"/>
              </a:rPr>
              <a:t>倍频程数据量</a:t>
            </a:r>
            <a:r>
              <a:rPr lang="zh-CN" altLang="en-US" sz="1400" dirty="0" smtClean="0">
                <a:latin typeface="微软雅黑" pitchFamily="34" charset="-122"/>
                <a:ea typeface="微软雅黑" pitchFamily="34" charset="-122"/>
              </a:rPr>
              <a:t>：噪声干扰水平；</a:t>
            </a:r>
            <a:endParaRPr lang="en-US" altLang="zh-CN" sz="1400" dirty="0" smtClean="0">
              <a:latin typeface="微软雅黑" pitchFamily="34" charset="-122"/>
              <a:ea typeface="微软雅黑" pitchFamily="34" charset="-122"/>
            </a:endParaRPr>
          </a:p>
          <a:p>
            <a:pPr>
              <a:lnSpc>
                <a:spcPct val="150000"/>
              </a:lnSpc>
              <a:buClr>
                <a:schemeClr val="tx1"/>
              </a:buClr>
              <a:buSzPct val="100000"/>
              <a:buFont typeface="Wingdings" pitchFamily="2" charset="2"/>
              <a:buChar char="Ø"/>
            </a:pPr>
            <a:r>
              <a:rPr lang="zh-CN" altLang="en-US" sz="1400" b="1" dirty="0" smtClean="0">
                <a:latin typeface="微软雅黑" pitchFamily="34" charset="-122"/>
                <a:ea typeface="微软雅黑" pitchFamily="34" charset="-122"/>
              </a:rPr>
              <a:t>工频滤波</a:t>
            </a:r>
            <a:r>
              <a:rPr lang="zh-CN" altLang="en-US" sz="1400" dirty="0" smtClean="0">
                <a:latin typeface="微软雅黑" pitchFamily="34" charset="-122"/>
                <a:ea typeface="微软雅黑" pitchFamily="34" charset="-122"/>
              </a:rPr>
              <a:t>：避免</a:t>
            </a:r>
            <a:r>
              <a:rPr lang="en-US" altLang="zh-CN" sz="1400" dirty="0" smtClean="0">
                <a:latin typeface="微软雅黑" pitchFamily="34" charset="-122"/>
                <a:ea typeface="微软雅黑" pitchFamily="34" charset="-122"/>
              </a:rPr>
              <a:t>50Hz</a:t>
            </a:r>
            <a:r>
              <a:rPr lang="zh-CN" altLang="en-US" sz="1400" dirty="0" smtClean="0">
                <a:latin typeface="微软雅黑" pitchFamily="34" charset="-122"/>
                <a:ea typeface="微软雅黑" pitchFamily="34" charset="-122"/>
              </a:rPr>
              <a:t>倍频；</a:t>
            </a:r>
            <a:endParaRPr lang="en-US" altLang="zh-CN" sz="1400" dirty="0" smtClean="0">
              <a:latin typeface="微软雅黑" pitchFamily="34" charset="-122"/>
              <a:ea typeface="微软雅黑" pitchFamily="34" charset="-122"/>
            </a:endParaRPr>
          </a:p>
          <a:p>
            <a:pPr>
              <a:lnSpc>
                <a:spcPct val="150000"/>
              </a:lnSpc>
              <a:buClr>
                <a:schemeClr val="tx1"/>
              </a:buClr>
              <a:buSzPct val="100000"/>
              <a:buFont typeface="Wingdings" pitchFamily="2" charset="2"/>
              <a:buChar char="Ø"/>
            </a:pPr>
            <a:r>
              <a:rPr lang="zh-CN" altLang="en-US" sz="1400" b="1" dirty="0" smtClean="0">
                <a:latin typeface="微软雅黑" pitchFamily="34" charset="-122"/>
                <a:ea typeface="微软雅黑" pitchFamily="34" charset="-122"/>
              </a:rPr>
              <a:t>实地</a:t>
            </a:r>
            <a:r>
              <a:rPr lang="en-US" altLang="zh-CN" sz="1400" b="1" dirty="0" smtClean="0">
                <a:latin typeface="微软雅黑" pitchFamily="34" charset="-122"/>
                <a:ea typeface="微软雅黑" pitchFamily="34" charset="-122"/>
              </a:rPr>
              <a:t>-</a:t>
            </a:r>
            <a:r>
              <a:rPr lang="zh-CN" altLang="en-US" sz="1400" b="1" dirty="0" smtClean="0">
                <a:latin typeface="微软雅黑" pitchFamily="34" charset="-122"/>
                <a:ea typeface="微软雅黑" pitchFamily="34" charset="-122"/>
              </a:rPr>
              <a:t>浮地</a:t>
            </a:r>
            <a:r>
              <a:rPr lang="zh-CN" altLang="en-US" sz="1400" dirty="0" smtClean="0">
                <a:latin typeface="微软雅黑" pitchFamily="34" charset="-122"/>
                <a:ea typeface="微软雅黑" pitchFamily="34" charset="-122"/>
              </a:rPr>
              <a:t>：噪声控制，工作电极接地状态；</a:t>
            </a:r>
            <a:endParaRPr lang="en-US" altLang="zh-CN" sz="1400" dirty="0" smtClean="0">
              <a:latin typeface="微软雅黑" pitchFamily="34" charset="-122"/>
              <a:ea typeface="微软雅黑" pitchFamily="34" charset="-122"/>
            </a:endParaRPr>
          </a:p>
          <a:p>
            <a:pPr>
              <a:lnSpc>
                <a:spcPct val="150000"/>
              </a:lnSpc>
              <a:buClr>
                <a:schemeClr val="tx1"/>
              </a:buClr>
              <a:buSzPct val="100000"/>
              <a:buFont typeface="Wingdings" pitchFamily="2" charset="2"/>
              <a:buChar char="Ø"/>
            </a:pPr>
            <a:r>
              <a:rPr lang="zh-CN" altLang="en-US" sz="1400" b="1" dirty="0" smtClean="0">
                <a:latin typeface="微软雅黑" pitchFamily="34" charset="-122"/>
                <a:ea typeface="微软雅黑" pitchFamily="34" charset="-122"/>
              </a:rPr>
              <a:t>连续</a:t>
            </a:r>
            <a:r>
              <a:rPr lang="en-US" altLang="zh-CN" sz="1400" b="1" dirty="0" smtClean="0">
                <a:latin typeface="微软雅黑" pitchFamily="34" charset="-122"/>
                <a:ea typeface="微软雅黑" pitchFamily="34" charset="-122"/>
              </a:rPr>
              <a:t>-</a:t>
            </a:r>
            <a:r>
              <a:rPr lang="zh-CN" altLang="en-US" sz="1400" b="1" dirty="0" smtClean="0">
                <a:latin typeface="微软雅黑" pitchFamily="34" charset="-122"/>
                <a:ea typeface="微软雅黑" pitchFamily="34" charset="-122"/>
              </a:rPr>
              <a:t>接续多组测量</a:t>
            </a:r>
            <a:r>
              <a:rPr lang="zh-CN" altLang="en-US" sz="1400" dirty="0" smtClean="0">
                <a:latin typeface="微软雅黑" pitchFamily="34" charset="-122"/>
                <a:ea typeface="微软雅黑" pitchFamily="34" charset="-122"/>
              </a:rPr>
              <a:t>：阴极极化</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阻抗</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阳极极化</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阻抗顺序测量；</a:t>
            </a:r>
            <a:endParaRPr lang="en-US" altLang="zh-CN" sz="1400" dirty="0" smtClean="0">
              <a:latin typeface="微软雅黑" pitchFamily="34" charset="-122"/>
              <a:ea typeface="微软雅黑" pitchFamily="34" charset="-122"/>
            </a:endParaRPr>
          </a:p>
          <a:p>
            <a:pPr>
              <a:lnSpc>
                <a:spcPct val="150000"/>
              </a:lnSpc>
              <a:buClr>
                <a:schemeClr val="tx1"/>
              </a:buClr>
              <a:buSzPct val="100000"/>
              <a:buFont typeface="Wingdings" pitchFamily="2" charset="2"/>
              <a:buChar char="Ø"/>
            </a:pPr>
            <a:r>
              <a:rPr lang="zh-CN" altLang="en-US" sz="1400" b="1" dirty="0" smtClean="0">
                <a:latin typeface="微软雅黑" pitchFamily="34" charset="-122"/>
                <a:ea typeface="微软雅黑" pitchFamily="34" charset="-122"/>
              </a:rPr>
              <a:t>噪声控制技术</a:t>
            </a:r>
            <a:r>
              <a:rPr lang="zh-CN" altLang="en-US" sz="1400" dirty="0" smtClean="0">
                <a:latin typeface="微软雅黑" pitchFamily="34" charset="-122"/>
                <a:ea typeface="微软雅黑" pitchFamily="34" charset="-122"/>
              </a:rPr>
              <a:t>：抑制环境</a:t>
            </a:r>
            <a:r>
              <a:rPr lang="zh-CN" altLang="en-US" sz="1400" b="1" dirty="0" smtClean="0">
                <a:latin typeface="微软雅黑" pitchFamily="34" charset="-122"/>
                <a:ea typeface="微软雅黑" pitchFamily="34" charset="-122"/>
              </a:rPr>
              <a:t>电磁噪声</a:t>
            </a:r>
            <a:r>
              <a:rPr lang="zh-CN" altLang="en-US" sz="1400" dirty="0" smtClean="0">
                <a:latin typeface="微软雅黑" pitchFamily="34" charset="-122"/>
                <a:ea typeface="微软雅黑" pitchFamily="34" charset="-122"/>
              </a:rPr>
              <a:t>提高信噪比；屏蔽屏蔽性能，接地；</a:t>
            </a:r>
            <a:endParaRPr lang="en-US" altLang="zh-CN" sz="1400" dirty="0" smtClean="0">
              <a:latin typeface="微软雅黑" pitchFamily="34" charset="-122"/>
              <a:ea typeface="微软雅黑" pitchFamily="34" charset="-122"/>
            </a:endParaRPr>
          </a:p>
          <a:p>
            <a:pPr>
              <a:lnSpc>
                <a:spcPct val="150000"/>
              </a:lnSpc>
              <a:buClr>
                <a:schemeClr val="tx1"/>
              </a:buClr>
              <a:buSzPct val="100000"/>
              <a:buFont typeface="Wingdings" pitchFamily="2" charset="2"/>
              <a:buChar char="Ø"/>
            </a:pPr>
            <a:r>
              <a:rPr lang="zh-CN" altLang="en-US" sz="1400" dirty="0" smtClean="0">
                <a:latin typeface="微软雅黑" pitchFamily="34" charset="-122"/>
                <a:ea typeface="微软雅黑" pitchFamily="34" charset="-122"/>
              </a:rPr>
              <a:t>仪器参数：提高信噪比，调节积分周期，滞后时间，屏蔽工频和环境噪声，屏蔽箱；</a:t>
            </a:r>
            <a:endParaRPr lang="en-US" altLang="zh-CN" sz="1400" dirty="0" smtClean="0">
              <a:latin typeface="微软雅黑" pitchFamily="34" charset="-122"/>
              <a:ea typeface="微软雅黑" pitchFamily="34" charset="-122"/>
            </a:endParaRPr>
          </a:p>
          <a:p>
            <a:pPr>
              <a:lnSpc>
                <a:spcPct val="150000"/>
              </a:lnSpc>
              <a:buClr>
                <a:schemeClr val="tx1"/>
              </a:buClr>
              <a:buSzPct val="100000"/>
              <a:buFont typeface="Wingdings" pitchFamily="2" charset="2"/>
              <a:buChar char="Ø"/>
            </a:pPr>
            <a:r>
              <a:rPr lang="zh-CN" altLang="en-US" sz="1400" dirty="0" smtClean="0">
                <a:latin typeface="微软雅黑" pitchFamily="34" charset="-122"/>
                <a:ea typeface="微软雅黑" pitchFamily="34" charset="-122"/>
              </a:rPr>
              <a:t>减少非稳态影响：测量时间，预测量，工频影响，谐波，恒电位</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恒电流；</a:t>
            </a:r>
            <a:endParaRPr lang="en-US" altLang="zh-CN" sz="1400" dirty="0" smtClean="0">
              <a:latin typeface="微软雅黑" pitchFamily="34" charset="-122"/>
              <a:ea typeface="微软雅黑" pitchFamily="34" charset="-122"/>
            </a:endParaRPr>
          </a:p>
          <a:p>
            <a:pPr>
              <a:lnSpc>
                <a:spcPct val="150000"/>
              </a:lnSpc>
              <a:buClr>
                <a:schemeClr val="tx1"/>
              </a:buClr>
              <a:buSzPct val="100000"/>
              <a:buFont typeface="Wingdings" pitchFamily="2" charset="2"/>
              <a:buChar char="Ø"/>
            </a:pPr>
            <a:r>
              <a:rPr lang="zh-CN" altLang="en-US" sz="1400" dirty="0" smtClean="0">
                <a:latin typeface="微软雅黑" pitchFamily="34" charset="-122"/>
                <a:ea typeface="微软雅黑" pitchFamily="34" charset="-122"/>
              </a:rPr>
              <a:t>增加信息量：扩展低频率范围，增加倍频采样数量，降低偏差，优化测量频率；改变扫描方向；</a:t>
            </a:r>
            <a:endParaRPr lang="en-US" altLang="zh-CN" sz="1400" dirty="0" smtClean="0">
              <a:latin typeface="微软雅黑" pitchFamily="34" charset="-122"/>
              <a:ea typeface="微软雅黑" pitchFamily="34" charset="-122"/>
            </a:endParaRPr>
          </a:p>
          <a:p>
            <a:pPr>
              <a:lnSpc>
                <a:spcPct val="150000"/>
              </a:lnSpc>
              <a:buClr>
                <a:schemeClr val="tx1"/>
              </a:buClr>
              <a:buSzPct val="100000"/>
              <a:buFont typeface="Wingdings" pitchFamily="2" charset="2"/>
              <a:buChar char="Ø"/>
            </a:pPr>
            <a:endParaRPr lang="en-US" altLang="zh-CN" sz="1400" dirty="0" smtClean="0">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pPr>
              <a:defRPr/>
            </a:pPr>
            <a:fld id="{705EF948-7358-4CA2-B872-583E31FB6E6A}" type="slidenum">
              <a:rPr lang="zh-CN" altLang="en-US" smtClean="0"/>
              <a:pPr>
                <a:defRPr/>
              </a:pPr>
              <a:t>16</a:t>
            </a:fld>
            <a:endParaRPr lang="en-US" altLang="zh-CN" dirty="0"/>
          </a:p>
        </p:txBody>
      </p:sp>
    </p:spTree>
  </p:cSld>
  <p:clrMapOvr>
    <a:masterClrMapping/>
  </p:clrMapOvr>
  <p:transition spd="med">
    <p:split orient="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285728"/>
            <a:ext cx="6445950" cy="511175"/>
          </a:xfrm>
        </p:spPr>
        <p:txBody>
          <a:bodyPr>
            <a:normAutofit fontScale="90000"/>
          </a:bodyPr>
          <a:lstStyle/>
          <a:p>
            <a:pPr algn="l">
              <a:defRPr/>
            </a:pPr>
            <a:r>
              <a:rPr lang="en-US" altLang="zh-CN" sz="2800" b="1" dirty="0" smtClean="0">
                <a:solidFill>
                  <a:srgbClr val="FFFF00"/>
                </a:solidFill>
                <a:latin typeface="微软雅黑" pitchFamily="34" charset="-122"/>
                <a:ea typeface="微软雅黑" pitchFamily="34" charset="-122"/>
              </a:rPr>
              <a:t>3. </a:t>
            </a:r>
            <a:r>
              <a:rPr lang="zh-CN" altLang="en-US" sz="2800" b="1" dirty="0" smtClean="0">
                <a:solidFill>
                  <a:srgbClr val="FFFF00"/>
                </a:solidFill>
                <a:latin typeface="微软雅黑" pitchFamily="34" charset="-122"/>
                <a:ea typeface="微软雅黑" pitchFamily="34" charset="-122"/>
              </a:rPr>
              <a:t>电化学阻抗测量数据有效性评价</a:t>
            </a:r>
            <a:endParaRPr lang="zh-CN" altLang="en-US" sz="2800" b="1" dirty="0">
              <a:solidFill>
                <a:srgbClr val="FFFF00"/>
              </a:solidFill>
              <a:latin typeface="微软雅黑" pitchFamily="34" charset="-122"/>
              <a:ea typeface="微软雅黑" pitchFamily="34" charset="-122"/>
            </a:endParaRPr>
          </a:p>
        </p:txBody>
      </p:sp>
      <p:sp>
        <p:nvSpPr>
          <p:cNvPr id="3" name="内容占位符 2"/>
          <p:cNvSpPr>
            <a:spLocks noGrp="1"/>
          </p:cNvSpPr>
          <p:nvPr>
            <p:ph idx="1"/>
          </p:nvPr>
        </p:nvSpPr>
        <p:spPr>
          <a:xfrm>
            <a:off x="142844" y="857232"/>
            <a:ext cx="8821613" cy="5786456"/>
          </a:xfrm>
        </p:spPr>
        <p:txBody>
          <a:bodyPr/>
          <a:lstStyle/>
          <a:p>
            <a:pPr marL="457200" indent="-457200">
              <a:lnSpc>
                <a:spcPct val="150000"/>
              </a:lnSpc>
              <a:buClr>
                <a:schemeClr val="tx1"/>
              </a:buClr>
              <a:buSzPct val="100000"/>
              <a:buFont typeface="+mj-lt"/>
              <a:buAutoNum type="alphaLcPeriod"/>
              <a:defRPr/>
            </a:pPr>
            <a:r>
              <a:rPr lang="zh-CN" altLang="en-US" sz="1800" b="1" dirty="0" smtClean="0">
                <a:latin typeface="微软雅黑" pitchFamily="34" charset="-122"/>
                <a:ea typeface="微软雅黑" pitchFamily="34" charset="-122"/>
              </a:rPr>
              <a:t>必要性</a:t>
            </a:r>
            <a:r>
              <a:rPr lang="zh-CN" altLang="en-US" sz="1800" dirty="0" smtClean="0">
                <a:latin typeface="微软雅黑" pitchFamily="34" charset="-122"/>
                <a:ea typeface="微软雅黑" pitchFamily="34" charset="-122"/>
              </a:rPr>
              <a:t>：评价数据有效性有助于数据解析合理性，避免误读；</a:t>
            </a:r>
            <a:endParaRPr lang="en-US" altLang="zh-CN" sz="1800" dirty="0" smtClean="0">
              <a:latin typeface="微软雅黑" pitchFamily="34" charset="-122"/>
              <a:ea typeface="微软雅黑" pitchFamily="34" charset="-122"/>
            </a:endParaRPr>
          </a:p>
          <a:p>
            <a:pPr marL="457200" indent="-457200">
              <a:lnSpc>
                <a:spcPct val="150000"/>
              </a:lnSpc>
              <a:buClr>
                <a:schemeClr val="tx1"/>
              </a:buClr>
              <a:buSzPct val="100000"/>
              <a:buFont typeface="+mj-lt"/>
              <a:buAutoNum type="alphaLcPeriod"/>
              <a:defRPr/>
            </a:pPr>
            <a:r>
              <a:rPr lang="zh-CN" altLang="en-US" sz="1800" b="1" dirty="0" smtClean="0">
                <a:latin typeface="微软雅黑" pitchFamily="34" charset="-122"/>
                <a:ea typeface="微软雅黑" pitchFamily="34" charset="-122"/>
              </a:rPr>
              <a:t>劣质数据形态：</a:t>
            </a:r>
            <a:r>
              <a:rPr lang="zh-CN" altLang="en-US" sz="1800" dirty="0" smtClean="0">
                <a:latin typeface="微软雅黑" pitchFamily="34" charset="-122"/>
                <a:ea typeface="微软雅黑" pitchFamily="34" charset="-122"/>
              </a:rPr>
              <a:t>偏差，假象，耦合，干扰，畸变；</a:t>
            </a:r>
            <a:endParaRPr lang="en-US" altLang="zh-CN" sz="1800" dirty="0" smtClean="0">
              <a:latin typeface="微软雅黑" pitchFamily="34" charset="-122"/>
              <a:ea typeface="微软雅黑" pitchFamily="34" charset="-122"/>
            </a:endParaRPr>
          </a:p>
          <a:p>
            <a:pPr marL="457200" indent="-457200">
              <a:lnSpc>
                <a:spcPct val="150000"/>
              </a:lnSpc>
              <a:buClr>
                <a:schemeClr val="tx1"/>
              </a:buClr>
              <a:buSzPct val="100000"/>
              <a:buFont typeface="+mj-lt"/>
              <a:buAutoNum type="alphaLcPeriod"/>
              <a:defRPr/>
            </a:pPr>
            <a:r>
              <a:rPr lang="zh-CN" altLang="en-US" sz="1800" b="1" dirty="0" smtClean="0">
                <a:latin typeface="微软雅黑" pitchFamily="34" charset="-122"/>
                <a:ea typeface="微软雅黑" pitchFamily="34" charset="-122"/>
              </a:rPr>
              <a:t>检测评价方法</a:t>
            </a:r>
            <a:endParaRPr lang="en-US" altLang="zh-CN" sz="1800" b="1" dirty="0" smtClean="0">
              <a:latin typeface="微软雅黑" pitchFamily="34" charset="-122"/>
              <a:ea typeface="微软雅黑" pitchFamily="34" charset="-122"/>
            </a:endParaRPr>
          </a:p>
          <a:p>
            <a:pPr marL="457200" indent="-457200">
              <a:lnSpc>
                <a:spcPct val="150000"/>
              </a:lnSpc>
              <a:buClr>
                <a:schemeClr val="tx1"/>
              </a:buClr>
              <a:buSzPct val="100000"/>
              <a:buFont typeface="+mj-ea"/>
              <a:buAutoNum type="circleNumDbPlain"/>
              <a:defRPr/>
            </a:pPr>
            <a:r>
              <a:rPr lang="zh-CN" altLang="en-US" sz="1600" dirty="0" smtClean="0">
                <a:latin typeface="微软雅黑" pitchFamily="34" charset="-122"/>
                <a:ea typeface="微软雅黑" pitchFamily="34" charset="-122"/>
              </a:rPr>
              <a:t>电子元件等效电路取代电解池方法判断可能异常范围：</a:t>
            </a:r>
            <a:r>
              <a:rPr lang="zh-CN" altLang="en-US" sz="1600" dirty="0" smtClean="0">
                <a:solidFill>
                  <a:schemeClr val="accent1">
                    <a:lumMod val="60000"/>
                    <a:lumOff val="40000"/>
                  </a:schemeClr>
                </a:solidFill>
                <a:latin typeface="微软雅黑" pitchFamily="34" charset="-122"/>
                <a:ea typeface="微软雅黑" pitchFamily="34" charset="-122"/>
              </a:rPr>
              <a:t>恒电位仪</a:t>
            </a:r>
            <a:r>
              <a:rPr lang="en-US" altLang="zh-CN" sz="1600" dirty="0" smtClean="0">
                <a:latin typeface="微软雅黑" pitchFamily="34" charset="-122"/>
                <a:ea typeface="微软雅黑" pitchFamily="34" charset="-122"/>
              </a:rPr>
              <a:t>/</a:t>
            </a:r>
            <a:r>
              <a:rPr lang="zh-CN" altLang="en-US" sz="1600" dirty="0" smtClean="0">
                <a:solidFill>
                  <a:schemeClr val="accent1">
                    <a:lumMod val="60000"/>
                    <a:lumOff val="40000"/>
                  </a:schemeClr>
                </a:solidFill>
                <a:latin typeface="微软雅黑" pitchFamily="34" charset="-122"/>
                <a:ea typeface="微软雅黑" pitchFamily="34" charset="-122"/>
              </a:rPr>
              <a:t>电解池</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a:p>
            <a:pPr marL="457200" indent="-457200">
              <a:lnSpc>
                <a:spcPct val="150000"/>
              </a:lnSpc>
              <a:buClr>
                <a:schemeClr val="tx1"/>
              </a:buClr>
              <a:buSzPct val="100000"/>
              <a:buFont typeface="+mj-ea"/>
              <a:buAutoNum type="circleNumDbPlain"/>
              <a:defRPr/>
            </a:pPr>
            <a:r>
              <a:rPr lang="zh-CN" altLang="en-US" sz="1600" dirty="0" smtClean="0">
                <a:solidFill>
                  <a:srgbClr val="FFC000"/>
                </a:solidFill>
                <a:latin typeface="微软雅黑" pitchFamily="34" charset="-122"/>
                <a:ea typeface="微软雅黑" pitchFamily="34" charset="-122"/>
              </a:rPr>
              <a:t>参比电极</a:t>
            </a:r>
            <a:r>
              <a:rPr lang="zh-CN" altLang="en-US" sz="1600" dirty="0" smtClean="0">
                <a:latin typeface="微软雅黑" pitchFamily="34" charset="-122"/>
                <a:ea typeface="微软雅黑" pitchFamily="34" charset="-122"/>
              </a:rPr>
              <a:t>问题：稳定性；响应速度；盐桥和鲁金毛细管气泡；准参比电极取代法；</a:t>
            </a:r>
            <a:endParaRPr lang="en-US" altLang="zh-CN" sz="1600" dirty="0" smtClean="0">
              <a:latin typeface="微软雅黑" pitchFamily="34" charset="-122"/>
              <a:ea typeface="微软雅黑" pitchFamily="34" charset="-122"/>
            </a:endParaRPr>
          </a:p>
          <a:p>
            <a:pPr marL="457200" indent="-457200">
              <a:lnSpc>
                <a:spcPct val="150000"/>
              </a:lnSpc>
              <a:buClr>
                <a:schemeClr val="tx1"/>
              </a:buClr>
              <a:buSzPct val="100000"/>
              <a:buFont typeface="+mj-ea"/>
              <a:buAutoNum type="circleNumDbPlain"/>
              <a:defRPr/>
            </a:pPr>
            <a:r>
              <a:rPr lang="zh-CN" altLang="en-US" sz="1600" dirty="0" smtClean="0">
                <a:latin typeface="微软雅黑" pitchFamily="34" charset="-122"/>
                <a:ea typeface="微软雅黑" pitchFamily="34" charset="-122"/>
              </a:rPr>
              <a:t>工作电极：安装缝隙；表面膜；</a:t>
            </a:r>
            <a:endParaRPr lang="en-US" altLang="zh-CN" sz="1600" dirty="0" smtClean="0">
              <a:latin typeface="微软雅黑" pitchFamily="34" charset="-122"/>
              <a:ea typeface="微软雅黑" pitchFamily="34" charset="-122"/>
            </a:endParaRPr>
          </a:p>
          <a:p>
            <a:pPr marL="457200" indent="-457200">
              <a:lnSpc>
                <a:spcPct val="150000"/>
              </a:lnSpc>
              <a:buClr>
                <a:schemeClr val="tx1"/>
              </a:buClr>
              <a:buSzPct val="100000"/>
              <a:buFont typeface="+mj-ea"/>
              <a:buAutoNum type="circleNumDbPlain"/>
              <a:defRPr/>
            </a:pPr>
            <a:r>
              <a:rPr lang="zh-CN" altLang="en-US" sz="1600" dirty="0" smtClean="0">
                <a:latin typeface="微软雅黑" pitchFamily="34" charset="-122"/>
                <a:ea typeface="微软雅黑" pitchFamily="34" charset="-122"/>
              </a:rPr>
              <a:t>高频响应进入第</a:t>
            </a:r>
            <a:r>
              <a:rPr lang="en-US" altLang="zh-CN" sz="1600" dirty="0" smtClean="0">
                <a:latin typeface="微软雅黑" pitchFamily="34" charset="-122"/>
                <a:ea typeface="微软雅黑" pitchFamily="34" charset="-122"/>
              </a:rPr>
              <a:t>VI</a:t>
            </a:r>
            <a:r>
              <a:rPr lang="zh-CN" altLang="en-US" sz="1600" dirty="0" smtClean="0">
                <a:latin typeface="微软雅黑" pitchFamily="34" charset="-122"/>
                <a:ea typeface="微软雅黑" pitchFamily="34" charset="-122"/>
              </a:rPr>
              <a:t>象限：恒电位仪</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参比电极</a:t>
            </a:r>
            <a:r>
              <a:rPr lang="zh-CN" altLang="en-US" sz="1600" dirty="0" smtClean="0">
                <a:solidFill>
                  <a:srgbClr val="FFC000"/>
                </a:solidFill>
                <a:latin typeface="微软雅黑" pitchFamily="34" charset="-122"/>
                <a:ea typeface="微软雅黑" pitchFamily="34" charset="-122"/>
              </a:rPr>
              <a:t>响应速度</a:t>
            </a:r>
            <a:r>
              <a:rPr lang="zh-CN" altLang="en-US" sz="1600" dirty="0" smtClean="0">
                <a:latin typeface="微软雅黑" pitchFamily="34" charset="-122"/>
                <a:ea typeface="微软雅黑" pitchFamily="34" charset="-122"/>
              </a:rPr>
              <a:t>不够导致相移；</a:t>
            </a:r>
            <a:endParaRPr lang="en-US" altLang="zh-CN" sz="1600" dirty="0" smtClean="0">
              <a:latin typeface="微软雅黑" pitchFamily="34" charset="-122"/>
              <a:ea typeface="微软雅黑" pitchFamily="34" charset="-122"/>
            </a:endParaRPr>
          </a:p>
          <a:p>
            <a:pPr marL="457200" indent="-457200">
              <a:lnSpc>
                <a:spcPct val="150000"/>
              </a:lnSpc>
              <a:buClr>
                <a:schemeClr val="tx1"/>
              </a:buClr>
              <a:buSzPct val="100000"/>
              <a:buFont typeface="+mj-ea"/>
              <a:buAutoNum type="circleNumDbPlain"/>
              <a:defRPr/>
            </a:pPr>
            <a:r>
              <a:rPr lang="zh-CN" altLang="en-US" sz="1600" dirty="0" smtClean="0">
                <a:latin typeface="微软雅黑" pitchFamily="34" charset="-122"/>
                <a:ea typeface="微软雅黑" pitchFamily="34" charset="-122"/>
              </a:rPr>
              <a:t>电解池设计和电极位置：</a:t>
            </a:r>
            <a:r>
              <a:rPr lang="zh-CN" altLang="en-US" sz="1600" dirty="0" smtClean="0">
                <a:solidFill>
                  <a:srgbClr val="FFC000"/>
                </a:solidFill>
                <a:latin typeface="微软雅黑" pitchFamily="34" charset="-122"/>
                <a:ea typeface="微软雅黑" pitchFamily="34" charset="-122"/>
              </a:rPr>
              <a:t>电力线分布均匀</a:t>
            </a:r>
            <a:r>
              <a:rPr lang="zh-CN" altLang="en-US" sz="1600" dirty="0" smtClean="0">
                <a:latin typeface="微软雅黑" pitchFamily="34" charset="-122"/>
                <a:ea typeface="微软雅黑" pitchFamily="34" charset="-122"/>
              </a:rPr>
              <a:t>，有效工作面积</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实际工作面积；辅助电极和工作电极对称性；辅助电极和工作电极间的电阻；</a:t>
            </a:r>
            <a:endParaRPr lang="en-US" altLang="zh-CN" sz="1600" dirty="0" smtClean="0">
              <a:latin typeface="微软雅黑" pitchFamily="34" charset="-122"/>
              <a:ea typeface="微软雅黑" pitchFamily="34" charset="-122"/>
            </a:endParaRPr>
          </a:p>
          <a:p>
            <a:pPr marL="457200" indent="-457200">
              <a:lnSpc>
                <a:spcPct val="150000"/>
              </a:lnSpc>
              <a:buClr>
                <a:schemeClr val="tx1"/>
              </a:buClr>
              <a:buSzPct val="100000"/>
              <a:buFont typeface="+mj-ea"/>
              <a:buAutoNum type="circleNumDbPlain"/>
              <a:defRPr/>
            </a:pPr>
            <a:r>
              <a:rPr lang="zh-CN" altLang="en-US" sz="1600" dirty="0" smtClean="0">
                <a:solidFill>
                  <a:srgbClr val="FFC000"/>
                </a:solidFill>
                <a:latin typeface="微软雅黑" pitchFamily="34" charset="-122"/>
                <a:ea typeface="微软雅黑" pitchFamily="34" charset="-122"/>
              </a:rPr>
              <a:t>溶液电阻</a:t>
            </a:r>
            <a:r>
              <a:rPr lang="zh-CN" altLang="en-US" sz="1600" dirty="0" smtClean="0">
                <a:latin typeface="微软雅黑" pitchFamily="34" charset="-122"/>
                <a:ea typeface="微软雅黑" pitchFamily="34" charset="-122"/>
              </a:rPr>
              <a:t>对稳态测量影响：高电流区极化曲线无线性范围畸变；</a:t>
            </a:r>
            <a:endParaRPr lang="en-US" altLang="zh-CN" sz="1600" dirty="0" smtClean="0">
              <a:latin typeface="微软雅黑" pitchFamily="34" charset="-122"/>
              <a:ea typeface="微软雅黑" pitchFamily="34" charset="-122"/>
            </a:endParaRPr>
          </a:p>
          <a:p>
            <a:pPr marL="457200" indent="-457200">
              <a:lnSpc>
                <a:spcPct val="150000"/>
              </a:lnSpc>
              <a:buClr>
                <a:schemeClr val="tx1"/>
              </a:buClr>
              <a:buSzPct val="100000"/>
              <a:buFont typeface="+mj-ea"/>
              <a:buAutoNum type="circleNumDbPlain"/>
              <a:defRPr/>
            </a:pPr>
            <a:r>
              <a:rPr lang="zh-CN" altLang="en-US" sz="1600" dirty="0" smtClean="0">
                <a:solidFill>
                  <a:srgbClr val="FFC000"/>
                </a:solidFill>
                <a:latin typeface="微软雅黑" pitchFamily="34" charset="-122"/>
                <a:ea typeface="微软雅黑" pitchFamily="34" charset="-122"/>
              </a:rPr>
              <a:t>溶液电阻</a:t>
            </a:r>
            <a:r>
              <a:rPr lang="zh-CN" altLang="en-US" sz="1600" dirty="0" smtClean="0">
                <a:latin typeface="微软雅黑" pitchFamily="34" charset="-122"/>
                <a:ea typeface="微软雅黑" pitchFamily="34" charset="-122"/>
              </a:rPr>
              <a:t>对暂态测量影响：</a:t>
            </a:r>
            <a:r>
              <a:rPr lang="zh-CN" altLang="en-US" sz="1600" dirty="0" smtClean="0">
                <a:solidFill>
                  <a:srgbClr val="FFC000"/>
                </a:solidFill>
                <a:latin typeface="微软雅黑" pitchFamily="34" charset="-122"/>
                <a:ea typeface="微软雅黑" pitchFamily="34" charset="-122"/>
              </a:rPr>
              <a:t>高电流脉冲</a:t>
            </a:r>
            <a:r>
              <a:rPr lang="zh-CN" altLang="en-US" sz="1600" dirty="0" smtClean="0">
                <a:latin typeface="微软雅黑" pitchFamily="34" charset="-122"/>
                <a:ea typeface="微软雅黑" pitchFamily="34" charset="-122"/>
              </a:rPr>
              <a:t>对恒电位仪功率储备的影响；电解池</a:t>
            </a:r>
            <a:r>
              <a:rPr lang="zh-CN" altLang="en-US" sz="1600" dirty="0" smtClean="0">
                <a:solidFill>
                  <a:srgbClr val="FFC000"/>
                </a:solidFill>
                <a:latin typeface="微软雅黑" pitchFamily="34" charset="-122"/>
                <a:ea typeface="微软雅黑" pitchFamily="34" charset="-122"/>
              </a:rPr>
              <a:t>时间常数</a:t>
            </a:r>
            <a:r>
              <a:rPr lang="zh-CN" altLang="en-US" sz="1600" dirty="0" smtClean="0">
                <a:latin typeface="微软雅黑" pitchFamily="34" charset="-122"/>
                <a:ea typeface="微软雅黑" pitchFamily="34" charset="-122"/>
              </a:rPr>
              <a:t>必须小于暂态测量时间标度，消除过渡过程的影响。</a:t>
            </a:r>
            <a:endParaRPr lang="en-US" altLang="zh-CN" sz="1600" dirty="0" smtClean="0">
              <a:latin typeface="微软雅黑" pitchFamily="34" charset="-122"/>
              <a:ea typeface="微软雅黑" pitchFamily="34" charset="-122"/>
            </a:endParaRPr>
          </a:p>
          <a:p>
            <a:pPr marL="457200" indent="-457200">
              <a:lnSpc>
                <a:spcPct val="150000"/>
              </a:lnSpc>
              <a:buClr>
                <a:schemeClr val="tx1"/>
              </a:buClr>
              <a:buSzPct val="100000"/>
              <a:buFont typeface="+mj-ea"/>
              <a:buAutoNum type="circleNumDbPlain"/>
              <a:defRPr/>
            </a:pPr>
            <a:r>
              <a:rPr lang="zh-CN" altLang="en-US" sz="1600" dirty="0" smtClean="0">
                <a:latin typeface="微软雅黑" pitchFamily="34" charset="-122"/>
                <a:ea typeface="微软雅黑" pitchFamily="34" charset="-122"/>
              </a:rPr>
              <a:t>无法确认时改变条件重新测试：更换电极，预极化，扫频方向，偏置电位，扰动幅值</a:t>
            </a:r>
            <a:r>
              <a:rPr lang="en-US" altLang="zh-CN" sz="1600" dirty="0" smtClean="0">
                <a:latin typeface="微软雅黑" pitchFamily="34" charset="-122"/>
                <a:ea typeface="微软雅黑" pitchFamily="34" charset="-122"/>
              </a:rPr>
              <a:t>…</a:t>
            </a:r>
          </a:p>
        </p:txBody>
      </p:sp>
      <p:pic>
        <p:nvPicPr>
          <p:cNvPr id="4" name="Picture 7"/>
          <p:cNvPicPr>
            <a:picLocks noChangeAspect="1" noChangeArrowheads="1"/>
          </p:cNvPicPr>
          <p:nvPr/>
        </p:nvPicPr>
        <p:blipFill>
          <a:blip r:embed="rId2" cstate="print"/>
          <a:srcRect/>
          <a:stretch>
            <a:fillRect/>
          </a:stretch>
        </p:blipFill>
        <p:spPr bwMode="auto">
          <a:xfrm>
            <a:off x="7020272" y="188640"/>
            <a:ext cx="1971410" cy="2000264"/>
          </a:xfrm>
          <a:prstGeom prst="rect">
            <a:avLst/>
          </a:prstGeom>
          <a:noFill/>
          <a:ln w="9525">
            <a:noFill/>
            <a:miter lim="800000"/>
            <a:headEnd/>
            <a:tailEnd/>
          </a:ln>
        </p:spPr>
      </p:pic>
      <p:pic>
        <p:nvPicPr>
          <p:cNvPr id="5" name="Picture 11"/>
          <p:cNvPicPr>
            <a:picLocks noChangeAspect="1" noChangeArrowheads="1"/>
          </p:cNvPicPr>
          <p:nvPr/>
        </p:nvPicPr>
        <p:blipFill>
          <a:blip r:embed="rId3" cstate="print"/>
          <a:srcRect/>
          <a:stretch>
            <a:fillRect/>
          </a:stretch>
        </p:blipFill>
        <p:spPr bwMode="auto">
          <a:xfrm>
            <a:off x="7072330" y="2357430"/>
            <a:ext cx="1947160" cy="2000264"/>
          </a:xfrm>
          <a:prstGeom prst="rect">
            <a:avLst/>
          </a:prstGeom>
          <a:noFill/>
          <a:ln w="9525">
            <a:noFill/>
            <a:miter lim="800000"/>
            <a:headEnd/>
            <a:tailEnd/>
          </a:ln>
        </p:spPr>
      </p:pic>
      <p:pic>
        <p:nvPicPr>
          <p:cNvPr id="6" name="Picture 12"/>
          <p:cNvPicPr>
            <a:picLocks noChangeAspect="1" noChangeArrowheads="1"/>
          </p:cNvPicPr>
          <p:nvPr/>
        </p:nvPicPr>
        <p:blipFill>
          <a:blip r:embed="rId4" cstate="print"/>
          <a:srcRect/>
          <a:stretch>
            <a:fillRect/>
          </a:stretch>
        </p:blipFill>
        <p:spPr bwMode="auto">
          <a:xfrm>
            <a:off x="7072330" y="4500570"/>
            <a:ext cx="1960655" cy="2000264"/>
          </a:xfrm>
          <a:prstGeom prst="rect">
            <a:avLst/>
          </a:prstGeom>
          <a:noFill/>
          <a:ln w="9525">
            <a:noFill/>
            <a:miter lim="800000"/>
            <a:headEnd/>
            <a:tailEnd/>
          </a:ln>
        </p:spPr>
      </p:pic>
      <p:sp>
        <p:nvSpPr>
          <p:cNvPr id="7" name="灯片编号占位符 6"/>
          <p:cNvSpPr>
            <a:spLocks noGrp="1"/>
          </p:cNvSpPr>
          <p:nvPr>
            <p:ph type="sldNum" sz="quarter" idx="12"/>
          </p:nvPr>
        </p:nvSpPr>
        <p:spPr>
          <a:xfrm>
            <a:off x="8643966" y="6400800"/>
            <a:ext cx="500034" cy="457200"/>
          </a:xfrm>
        </p:spPr>
        <p:txBody>
          <a:bodyPr/>
          <a:lstStyle/>
          <a:p>
            <a:pPr>
              <a:defRPr/>
            </a:pPr>
            <a:fld id="{705EF948-7358-4CA2-B872-583E31FB6E6A}" type="slidenum">
              <a:rPr lang="zh-CN" altLang="en-US" smtClean="0"/>
              <a:pPr>
                <a:defRPr/>
              </a:pPr>
              <a:t>17</a:t>
            </a:fld>
            <a:endParaRPr lang="en-US" altLang="zh-CN" dirty="0"/>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xit" presetSubtype="4" fill="hold" nodeType="clickEffect">
                                  <p:stCondLst>
                                    <p:cond delay="0"/>
                                  </p:stCondLst>
                                  <p:childTnLst>
                                    <p:animEffect transition="out" filter="slide(fromBottom)">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lide(fromBottom)">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xit" presetSubtype="4" fill="hold" nodeType="clickEffect">
                                  <p:stCondLst>
                                    <p:cond delay="0"/>
                                  </p:stCondLst>
                                  <p:childTnLst>
                                    <p:animEffect transition="out" filter="slide(fromBottom)">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slide(fromBottom)">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xit" presetSubtype="4" fill="hold" nodeType="clickEffect">
                                  <p:stCondLst>
                                    <p:cond delay="0"/>
                                  </p:stCondLst>
                                  <p:childTnLst>
                                    <p:animEffect transition="out" filter="slide(fromBottom)">
                                      <p:cBhvr>
                                        <p:cTn id="31" dur="500"/>
                                        <p:tgtEl>
                                          <p:spTgt spid="6"/>
                                        </p:tgtEl>
                                      </p:cBhvr>
                                    </p:animEffect>
                                    <p:set>
                                      <p:cBhvr>
                                        <p:cTn id="3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71604" y="714356"/>
            <a:ext cx="7215238" cy="5857916"/>
          </a:xfrm>
        </p:spPr>
        <p:txBody>
          <a:bodyPr>
            <a:noAutofit/>
          </a:bodyPr>
          <a:lstStyle/>
          <a:p>
            <a:pPr marL="717550" indent="-717550">
              <a:lnSpc>
                <a:spcPct val="150000"/>
              </a:lnSpc>
              <a:buClrTx/>
              <a:buSzPct val="100000"/>
              <a:buFont typeface="+mj-lt"/>
              <a:buAutoNum type="arabicPeriod"/>
            </a:pPr>
            <a:r>
              <a:rPr lang="zh-CN" altLang="en-US" sz="2800" dirty="0" smtClean="0">
                <a:latin typeface="微软雅黑" pitchFamily="34" charset="-122"/>
                <a:ea typeface="微软雅黑" pitchFamily="34" charset="-122"/>
              </a:rPr>
              <a:t>复数表示</a:t>
            </a:r>
            <a:endParaRPr lang="en-US" altLang="zh-CN" sz="2800" dirty="0" smtClean="0">
              <a:latin typeface="微软雅黑" pitchFamily="34" charset="-122"/>
              <a:ea typeface="微软雅黑" pitchFamily="34" charset="-122"/>
            </a:endParaRPr>
          </a:p>
          <a:p>
            <a:pPr marL="717550" indent="-717550">
              <a:lnSpc>
                <a:spcPct val="150000"/>
              </a:lnSpc>
              <a:buClrTx/>
              <a:buSzPct val="100000"/>
              <a:buFont typeface="+mj-lt"/>
              <a:buAutoNum type="arabicPeriod"/>
            </a:pPr>
            <a:r>
              <a:rPr lang="zh-CN" altLang="en-US" sz="2800" dirty="0" smtClean="0">
                <a:latin typeface="微软雅黑" pitchFamily="34" charset="-122"/>
                <a:ea typeface="微软雅黑" pitchFamily="34" charset="-122"/>
              </a:rPr>
              <a:t>交流电基础</a:t>
            </a:r>
            <a:endParaRPr lang="en-US" altLang="zh-CN" sz="2800" dirty="0" smtClean="0">
              <a:latin typeface="微软雅黑" pitchFamily="34" charset="-122"/>
              <a:ea typeface="微软雅黑" pitchFamily="34" charset="-122"/>
            </a:endParaRPr>
          </a:p>
          <a:p>
            <a:pPr marL="717550" indent="-717550">
              <a:lnSpc>
                <a:spcPct val="150000"/>
              </a:lnSpc>
              <a:buClrTx/>
              <a:buSzPct val="100000"/>
              <a:buFont typeface="+mj-lt"/>
              <a:buAutoNum type="arabicPeriod"/>
            </a:pPr>
            <a:r>
              <a:rPr lang="zh-CN" altLang="en-US" sz="2800" dirty="0" smtClean="0">
                <a:latin typeface="微软雅黑" pitchFamily="34" charset="-122"/>
                <a:ea typeface="微软雅黑" pitchFamily="34" charset="-122"/>
              </a:rPr>
              <a:t>电极过程的等效电路模拟</a:t>
            </a:r>
            <a:endParaRPr lang="en-US" altLang="zh-CN" sz="2800" dirty="0" smtClean="0">
              <a:latin typeface="微软雅黑" pitchFamily="34" charset="-122"/>
              <a:ea typeface="微软雅黑" pitchFamily="34" charset="-122"/>
            </a:endParaRPr>
          </a:p>
          <a:p>
            <a:pPr marL="717550" indent="-717550">
              <a:lnSpc>
                <a:spcPct val="150000"/>
              </a:lnSpc>
              <a:buClrTx/>
              <a:buSzPct val="100000"/>
              <a:buFont typeface="+mj-lt"/>
              <a:buAutoNum type="arabicPeriod"/>
            </a:pPr>
            <a:r>
              <a:rPr lang="zh-CN" altLang="en-US" sz="2800" dirty="0" smtClean="0">
                <a:latin typeface="微软雅黑" pitchFamily="34" charset="-122"/>
                <a:ea typeface="微软雅黑" pitchFamily="34" charset="-122"/>
              </a:rPr>
              <a:t>电化学阻抗谱表示法</a:t>
            </a:r>
            <a:endParaRPr lang="en-US" altLang="zh-CN" sz="2800" dirty="0" smtClean="0">
              <a:latin typeface="微软雅黑" pitchFamily="34" charset="-122"/>
              <a:ea typeface="微软雅黑" pitchFamily="34" charset="-122"/>
            </a:endParaRPr>
          </a:p>
          <a:p>
            <a:pPr marL="717550" indent="-717550">
              <a:lnSpc>
                <a:spcPct val="150000"/>
              </a:lnSpc>
              <a:buClrTx/>
              <a:buSzPct val="100000"/>
              <a:buFont typeface="+mj-lt"/>
              <a:buAutoNum type="arabicPeriod"/>
            </a:pPr>
            <a:r>
              <a:rPr lang="zh-CN" altLang="en-US" sz="2800" dirty="0" smtClean="0">
                <a:latin typeface="微软雅黑" pitchFamily="34" charset="-122"/>
                <a:ea typeface="微软雅黑" pitchFamily="34" charset="-122"/>
              </a:rPr>
              <a:t>典型电极过程电化学阻抗谱响应特征</a:t>
            </a:r>
            <a:endParaRPr lang="en-US" altLang="zh-CN" sz="2800" dirty="0" smtClean="0">
              <a:latin typeface="微软雅黑" pitchFamily="34" charset="-122"/>
              <a:ea typeface="微软雅黑" pitchFamily="34" charset="-122"/>
            </a:endParaRPr>
          </a:p>
          <a:p>
            <a:pPr marL="717550" indent="-717550">
              <a:lnSpc>
                <a:spcPct val="150000"/>
              </a:lnSpc>
              <a:buClrTx/>
              <a:buSzPct val="100000"/>
              <a:buFont typeface="+mj-lt"/>
              <a:buAutoNum type="arabicPeriod"/>
            </a:pPr>
            <a:r>
              <a:rPr lang="zh-CN" altLang="en-US" sz="2800" dirty="0" smtClean="0">
                <a:effectLst>
                  <a:outerShdw blurRad="38100" dist="38100" dir="2700000" algn="tl">
                    <a:srgbClr val="000000"/>
                  </a:outerShdw>
                </a:effectLst>
                <a:latin typeface="微软雅黑" pitchFamily="34" charset="-122"/>
                <a:ea typeface="微软雅黑" pitchFamily="34" charset="-122"/>
              </a:rPr>
              <a:t>基本电化学过程的阻抗谱响应特征</a:t>
            </a:r>
            <a:endParaRPr lang="en-US" altLang="zh-CN" sz="2800" dirty="0" smtClean="0">
              <a:latin typeface="微软雅黑" pitchFamily="34" charset="-122"/>
              <a:ea typeface="微软雅黑" pitchFamily="34" charset="-122"/>
            </a:endParaRPr>
          </a:p>
          <a:p>
            <a:pPr marL="717550" indent="-717550">
              <a:lnSpc>
                <a:spcPct val="150000"/>
              </a:lnSpc>
              <a:buClrTx/>
              <a:buSzPct val="100000"/>
              <a:buFont typeface="+mj-lt"/>
              <a:buAutoNum type="arabicPeriod"/>
            </a:pPr>
            <a:r>
              <a:rPr lang="zh-CN" altLang="en-US" sz="2800" dirty="0" smtClean="0">
                <a:latin typeface="微软雅黑" pitchFamily="34" charset="-122"/>
                <a:ea typeface="微软雅黑" pitchFamily="34" charset="-122"/>
              </a:rPr>
              <a:t>分布参数等效元件的阻抗谱响应特征</a:t>
            </a:r>
            <a:endParaRPr lang="en-US" altLang="zh-CN" sz="2800" dirty="0" smtClean="0">
              <a:latin typeface="微软雅黑" pitchFamily="34" charset="-122"/>
              <a:ea typeface="微软雅黑" pitchFamily="34" charset="-122"/>
            </a:endParaRPr>
          </a:p>
          <a:p>
            <a:pPr marL="717550" indent="-717550">
              <a:lnSpc>
                <a:spcPct val="150000"/>
              </a:lnSpc>
              <a:buClrTx/>
              <a:buSzPct val="100000"/>
              <a:buFont typeface="+mj-lt"/>
              <a:buAutoNum type="arabicPeriod"/>
            </a:pPr>
            <a:r>
              <a:rPr kumimoji="1" lang="zh-CN" altLang="en-US" sz="2800" spc="300" dirty="0" smtClean="0">
                <a:latin typeface="微软雅黑" pitchFamily="34" charset="-122"/>
                <a:ea typeface="微软雅黑" pitchFamily="34" charset="-122"/>
              </a:rPr>
              <a:t>等效电路中电流电位基本规律</a:t>
            </a:r>
            <a:endParaRPr lang="en-US" altLang="zh-CN" sz="2800" dirty="0" smtClean="0">
              <a:latin typeface="微软雅黑" pitchFamily="34" charset="-122"/>
              <a:ea typeface="微软雅黑" pitchFamily="34" charset="-122"/>
            </a:endParaRPr>
          </a:p>
        </p:txBody>
      </p:sp>
      <p:sp>
        <p:nvSpPr>
          <p:cNvPr id="4" name="标题 1"/>
          <p:cNvSpPr txBox="1">
            <a:spLocks/>
          </p:cNvSpPr>
          <p:nvPr/>
        </p:nvSpPr>
        <p:spPr bwMode="auto">
          <a:xfrm>
            <a:off x="500034" y="142852"/>
            <a:ext cx="7915275" cy="50006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200" b="1" i="0" u="none" strike="noStrike" kern="0" cap="none" spc="30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cs typeface="+mj-cs"/>
              </a:rPr>
              <a:t>三、电化学阻抗谱解析基础</a:t>
            </a:r>
            <a:endParaRPr kumimoji="0" lang="zh-CN" altLang="en-US" sz="3200" b="1" i="0" u="none" strike="noStrike" kern="0" cap="none" spc="300" normalizeH="0" baseline="0" noProof="0" dirty="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cs typeface="+mj-cs"/>
            </a:endParaRPr>
          </a:p>
        </p:txBody>
      </p:sp>
    </p:spTree>
  </p:cSld>
  <p:clrMapOvr>
    <a:masterClrMapping/>
  </p:clrMapOvr>
  <p:transition spd="med">
    <p:split orient="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142852"/>
            <a:ext cx="8058152" cy="571504"/>
          </a:xfrm>
        </p:spPr>
        <p:txBody>
          <a:bodyPr/>
          <a:lstStyle/>
          <a:p>
            <a:pPr algn="l"/>
            <a:r>
              <a:rPr lang="en-US" altLang="zh-CN" sz="2800" b="1" dirty="0" smtClean="0">
                <a:solidFill>
                  <a:srgbClr val="FFC000"/>
                </a:solidFill>
                <a:latin typeface="微软雅黑" pitchFamily="34" charset="-122"/>
                <a:ea typeface="微软雅黑" pitchFamily="34" charset="-122"/>
              </a:rPr>
              <a:t>1. </a:t>
            </a:r>
            <a:r>
              <a:rPr lang="zh-CN" altLang="en-US" sz="2800" b="1" dirty="0" smtClean="0">
                <a:solidFill>
                  <a:srgbClr val="FFC000"/>
                </a:solidFill>
                <a:latin typeface="微软雅黑" pitchFamily="34" charset="-122"/>
                <a:ea typeface="微软雅黑" pitchFamily="34" charset="-122"/>
              </a:rPr>
              <a:t>复数表示</a:t>
            </a:r>
            <a:endParaRPr lang="zh-CN" altLang="en-US" sz="2800" b="1" dirty="0">
              <a:solidFill>
                <a:srgbClr val="FFC000"/>
              </a:solidFill>
              <a:latin typeface="微软雅黑" pitchFamily="34" charset="-122"/>
              <a:ea typeface="微软雅黑" pitchFamily="34" charset="-122"/>
            </a:endParaRPr>
          </a:p>
        </p:txBody>
      </p:sp>
      <p:sp>
        <p:nvSpPr>
          <p:cNvPr id="3" name="内容占位符 2"/>
          <p:cNvSpPr>
            <a:spLocks noGrp="1"/>
          </p:cNvSpPr>
          <p:nvPr>
            <p:ph idx="1"/>
          </p:nvPr>
        </p:nvSpPr>
        <p:spPr>
          <a:xfrm>
            <a:off x="357158" y="714356"/>
            <a:ext cx="8643998" cy="6000792"/>
          </a:xfrm>
        </p:spPr>
        <p:txBody>
          <a:bodyPr>
            <a:normAutofit/>
          </a:bodyPr>
          <a:lstStyle/>
          <a:p>
            <a:pPr marL="582613" indent="-582613">
              <a:lnSpc>
                <a:spcPct val="150000"/>
              </a:lnSpc>
              <a:buNone/>
            </a:pPr>
            <a:r>
              <a:rPr lang="zh-CN" altLang="en-US" sz="1800" dirty="0" smtClean="0">
                <a:latin typeface="微软雅黑" pitchFamily="34" charset="-122"/>
                <a:ea typeface="微软雅黑" pitchFamily="34" charset="-122"/>
              </a:rPr>
              <a:t>（</a:t>
            </a:r>
            <a:r>
              <a:rPr lang="en-US" altLang="zh-CN" sz="1800" dirty="0" smtClean="0">
                <a:latin typeface="微软雅黑" pitchFamily="34" charset="-122"/>
                <a:ea typeface="微软雅黑" pitchFamily="34" charset="-122"/>
              </a:rPr>
              <a:t>1</a:t>
            </a:r>
            <a:r>
              <a:rPr lang="zh-CN" altLang="en-US" sz="1800" dirty="0" smtClean="0">
                <a:latin typeface="微软雅黑" pitchFamily="34" charset="-122"/>
                <a:ea typeface="微软雅黑" pitchFamily="34" charset="-122"/>
              </a:rPr>
              <a:t>）</a:t>
            </a:r>
            <a:r>
              <a:rPr lang="zh-CN" altLang="en-US" sz="1800" b="1" dirty="0" smtClean="0">
                <a:latin typeface="微软雅黑" pitchFamily="34" charset="-122"/>
                <a:ea typeface="微软雅黑" pitchFamily="34" charset="-122"/>
              </a:rPr>
              <a:t>复数表示方法</a:t>
            </a:r>
            <a:r>
              <a:rPr lang="en-US" altLang="zh-CN" sz="1800" dirty="0" smtClean="0">
                <a:latin typeface="微软雅黑" pitchFamily="34" charset="-122"/>
                <a:ea typeface="微软雅黑" pitchFamily="34" charset="-122"/>
              </a:rPr>
              <a:t>	Z=</a:t>
            </a:r>
            <a:r>
              <a:rPr lang="en-US" altLang="zh-CN" sz="1800" dirty="0" err="1" smtClean="0">
                <a:latin typeface="微软雅黑" pitchFamily="34" charset="-122"/>
                <a:ea typeface="微软雅黑" pitchFamily="34" charset="-122"/>
              </a:rPr>
              <a:t>Z’+jZ</a:t>
            </a:r>
            <a:r>
              <a:rPr lang="en-US" altLang="zh-CN" sz="1800" dirty="0" smtClean="0">
                <a:latin typeface="微软雅黑" pitchFamily="34" charset="-122"/>
                <a:ea typeface="微软雅黑" pitchFamily="34" charset="-122"/>
              </a:rPr>
              <a:t>”;</a:t>
            </a:r>
          </a:p>
          <a:p>
            <a:pPr marL="582613" indent="47625">
              <a:lnSpc>
                <a:spcPct val="150000"/>
              </a:lnSpc>
              <a:buNone/>
            </a:pPr>
            <a:r>
              <a:rPr lang="zh-CN" altLang="en-US" sz="1800" dirty="0" smtClean="0">
                <a:latin typeface="微软雅黑" pitchFamily="34" charset="-122"/>
                <a:ea typeface="微软雅黑" pitchFamily="34" charset="-122"/>
              </a:rPr>
              <a:t>模：</a:t>
            </a:r>
            <a:r>
              <a:rPr lang="en-US" altLang="zh-CN" sz="1800" dirty="0" smtClean="0">
                <a:latin typeface="微软雅黑" pitchFamily="34" charset="-122"/>
                <a:ea typeface="微软雅黑" pitchFamily="34" charset="-122"/>
              </a:rPr>
              <a:t>|Z|=(Z′</a:t>
            </a:r>
            <a:r>
              <a:rPr lang="en-US" altLang="zh-CN" sz="1800" baseline="50000" dirty="0" smtClean="0">
                <a:latin typeface="微软雅黑" pitchFamily="34" charset="-122"/>
                <a:ea typeface="微软雅黑" pitchFamily="34" charset="-122"/>
              </a:rPr>
              <a:t>2</a:t>
            </a:r>
            <a:r>
              <a:rPr lang="en-US" altLang="zh-CN" sz="1800" dirty="0" smtClean="0">
                <a:latin typeface="微软雅黑" pitchFamily="34" charset="-122"/>
                <a:ea typeface="微软雅黑" pitchFamily="34" charset="-122"/>
              </a:rPr>
              <a:t>+Z″</a:t>
            </a:r>
            <a:r>
              <a:rPr lang="en-US" altLang="zh-CN" sz="1800" baseline="50000" dirty="0" smtClean="0">
                <a:latin typeface="微软雅黑" pitchFamily="34" charset="-122"/>
                <a:ea typeface="微软雅黑" pitchFamily="34" charset="-122"/>
              </a:rPr>
              <a:t>2</a:t>
            </a:r>
            <a:r>
              <a:rPr lang="en-US" altLang="zh-CN" sz="1800" dirty="0" smtClean="0">
                <a:latin typeface="微软雅黑" pitchFamily="34" charset="-122"/>
                <a:ea typeface="微软雅黑" pitchFamily="34" charset="-122"/>
              </a:rPr>
              <a:t>)</a:t>
            </a:r>
            <a:r>
              <a:rPr lang="en-US" altLang="zh-CN" sz="1800" baseline="50000" dirty="0" smtClean="0">
                <a:latin typeface="微软雅黑" pitchFamily="34" charset="-122"/>
                <a:ea typeface="微软雅黑" pitchFamily="34" charset="-122"/>
              </a:rPr>
              <a:t>0.5</a:t>
            </a:r>
            <a:r>
              <a:rPr lang="zh-CN" altLang="en-US" sz="1800" dirty="0" smtClean="0">
                <a:latin typeface="微软雅黑" pitchFamily="34" charset="-122"/>
                <a:ea typeface="微软雅黑" pitchFamily="34" charset="-122"/>
              </a:rPr>
              <a:t>；幅角：</a:t>
            </a:r>
            <a:r>
              <a:rPr lang="zh-CN" altLang="en-US" sz="1800" dirty="0" smtClean="0">
                <a:latin typeface="微软雅黑" pitchFamily="34" charset="-122"/>
                <a:ea typeface="微软雅黑" pitchFamily="34" charset="-122"/>
                <a:sym typeface="Symbol"/>
              </a:rPr>
              <a:t></a:t>
            </a:r>
            <a:r>
              <a:rPr lang="en-US" altLang="zh-CN" sz="1800" dirty="0" smtClean="0">
                <a:latin typeface="微软雅黑" pitchFamily="34" charset="-122"/>
                <a:ea typeface="微软雅黑" pitchFamily="34" charset="-122"/>
                <a:sym typeface="Symbol"/>
              </a:rPr>
              <a:t>=</a:t>
            </a:r>
            <a:r>
              <a:rPr lang="en-US" altLang="zh-CN" sz="1800" dirty="0" err="1" smtClean="0">
                <a:latin typeface="微软雅黑" pitchFamily="34" charset="-122"/>
                <a:ea typeface="微软雅黑" pitchFamily="34" charset="-122"/>
                <a:sym typeface="Symbol"/>
              </a:rPr>
              <a:t>arctg</a:t>
            </a:r>
            <a:r>
              <a:rPr lang="en-US" altLang="zh-CN" sz="1800" dirty="0" smtClean="0">
                <a:latin typeface="微软雅黑" pitchFamily="34" charset="-122"/>
                <a:ea typeface="微软雅黑" pitchFamily="34" charset="-122"/>
                <a:sym typeface="Symbol"/>
              </a:rPr>
              <a:t>(Z</a:t>
            </a:r>
            <a:r>
              <a:rPr lang="en-US" altLang="zh-CN" sz="1800" dirty="0" smtClean="0">
                <a:latin typeface="微软雅黑" pitchFamily="34" charset="-122"/>
                <a:ea typeface="微软雅黑" pitchFamily="34" charset="-122"/>
              </a:rPr>
              <a:t>′</a:t>
            </a:r>
            <a:r>
              <a:rPr lang="en-US" altLang="zh-CN" sz="1800" dirty="0" smtClean="0">
                <a:latin typeface="微软雅黑" pitchFamily="34" charset="-122"/>
                <a:ea typeface="微软雅黑" pitchFamily="34" charset="-122"/>
                <a:sym typeface="Symbol"/>
              </a:rPr>
              <a:t>/Z</a:t>
            </a:r>
            <a:r>
              <a:rPr lang="en-US" altLang="zh-CN" sz="1800" dirty="0" smtClean="0">
                <a:latin typeface="微软雅黑" pitchFamily="34" charset="-122"/>
                <a:ea typeface="微软雅黑" pitchFamily="34" charset="-122"/>
              </a:rPr>
              <a:t>″</a:t>
            </a:r>
            <a:r>
              <a:rPr lang="en-US" altLang="zh-CN" sz="1800" dirty="0" smtClean="0">
                <a:latin typeface="微软雅黑" pitchFamily="34" charset="-122"/>
                <a:ea typeface="微软雅黑" pitchFamily="34" charset="-122"/>
                <a:sym typeface="Symbol"/>
              </a:rPr>
              <a:t>);</a:t>
            </a:r>
            <a:endParaRPr lang="en-US" altLang="zh-CN" sz="1800" dirty="0" smtClean="0">
              <a:latin typeface="微软雅黑" pitchFamily="34" charset="-122"/>
              <a:ea typeface="微软雅黑" pitchFamily="34" charset="-122"/>
            </a:endParaRPr>
          </a:p>
          <a:p>
            <a:pPr marL="582613" indent="47625">
              <a:lnSpc>
                <a:spcPct val="150000"/>
              </a:lnSpc>
              <a:buNone/>
            </a:pPr>
            <a:r>
              <a:rPr lang="zh-CN" altLang="en-US" sz="1800" dirty="0" smtClean="0">
                <a:latin typeface="微软雅黑" pitchFamily="34" charset="-122"/>
                <a:ea typeface="微软雅黑" pitchFamily="34" charset="-122"/>
              </a:rPr>
              <a:t>共轭复数：</a:t>
            </a:r>
            <a:r>
              <a:rPr lang="en-US" altLang="zh-CN" sz="1800" dirty="0" smtClean="0">
                <a:latin typeface="微软雅黑" pitchFamily="34" charset="-122"/>
                <a:ea typeface="微软雅黑" pitchFamily="34" charset="-122"/>
              </a:rPr>
              <a:t> Z=</a:t>
            </a:r>
            <a:r>
              <a:rPr lang="en-US" altLang="zh-CN" sz="1800" dirty="0" err="1" smtClean="0">
                <a:latin typeface="微软雅黑" pitchFamily="34" charset="-122"/>
                <a:ea typeface="微软雅黑" pitchFamily="34" charset="-122"/>
              </a:rPr>
              <a:t>Z′+jZ</a:t>
            </a:r>
            <a:r>
              <a:rPr lang="en-US" altLang="zh-CN" sz="1800" dirty="0" smtClean="0">
                <a:latin typeface="微软雅黑" pitchFamily="34" charset="-122"/>
                <a:ea typeface="微软雅黑" pitchFamily="34" charset="-122"/>
              </a:rPr>
              <a:t>”&amp;   Z= </a:t>
            </a:r>
            <a:r>
              <a:rPr lang="en-US" altLang="zh-CN" sz="1800" dirty="0" err="1" smtClean="0">
                <a:latin typeface="微软雅黑" pitchFamily="34" charset="-122"/>
                <a:ea typeface="微软雅黑" pitchFamily="34" charset="-122"/>
              </a:rPr>
              <a:t>Z′-jZ</a:t>
            </a:r>
            <a:r>
              <a:rPr lang="en-US" altLang="zh-CN" sz="1800" dirty="0" smtClean="0">
                <a:latin typeface="微软雅黑" pitchFamily="34" charset="-122"/>
                <a:ea typeface="微软雅黑" pitchFamily="34" charset="-122"/>
              </a:rPr>
              <a:t>”;</a:t>
            </a:r>
          </a:p>
          <a:p>
            <a:pPr marL="582613" indent="47625">
              <a:lnSpc>
                <a:spcPct val="150000"/>
              </a:lnSpc>
              <a:buNone/>
            </a:pPr>
            <a:r>
              <a:rPr lang="zh-CN" altLang="en-US" sz="1800" dirty="0" smtClean="0">
                <a:latin typeface="微软雅黑" pitchFamily="34" charset="-122"/>
                <a:ea typeface="微软雅黑" pitchFamily="34" charset="-122"/>
              </a:rPr>
              <a:t>向量形式：</a:t>
            </a:r>
            <a:r>
              <a:rPr lang="en-US" altLang="zh-CN" sz="1800" dirty="0" smtClean="0">
                <a:latin typeface="微软雅黑" pitchFamily="34" charset="-122"/>
                <a:ea typeface="微软雅黑" pitchFamily="34" charset="-122"/>
              </a:rPr>
              <a:t>		Z=</a:t>
            </a:r>
            <a:r>
              <a:rPr lang="en-US" altLang="zh-CN" sz="1800" dirty="0" err="1" smtClean="0">
                <a:latin typeface="微软雅黑" pitchFamily="34" charset="-122"/>
                <a:ea typeface="微软雅黑" pitchFamily="34" charset="-122"/>
              </a:rPr>
              <a:t>x+jy</a:t>
            </a:r>
            <a:endParaRPr lang="en-US" altLang="zh-CN" sz="1800" dirty="0" smtClean="0">
              <a:latin typeface="+mj-ea"/>
              <a:ea typeface="+mj-ea"/>
              <a:cs typeface="Browallia New" pitchFamily="34" charset="-34"/>
            </a:endParaRPr>
          </a:p>
          <a:p>
            <a:pPr marL="582613" indent="47625">
              <a:lnSpc>
                <a:spcPct val="150000"/>
              </a:lnSpc>
              <a:buNone/>
            </a:pPr>
            <a:r>
              <a:rPr lang="zh-CN" altLang="en-US" sz="1800" dirty="0" smtClean="0">
                <a:latin typeface="微软雅黑" pitchFamily="34" charset="-122"/>
                <a:ea typeface="微软雅黑" pitchFamily="34" charset="-122"/>
              </a:rPr>
              <a:t>三角函数形式：</a:t>
            </a:r>
            <a:r>
              <a:rPr lang="en-US" altLang="zh-CN" sz="1800" dirty="0" smtClean="0">
                <a:latin typeface="微软雅黑" pitchFamily="34" charset="-122"/>
                <a:ea typeface="微软雅黑" pitchFamily="34" charset="-122"/>
              </a:rPr>
              <a:t>	Z=|Z|(</a:t>
            </a:r>
            <a:r>
              <a:rPr lang="en-US" altLang="zh-CN" sz="1800" dirty="0" err="1" smtClean="0">
                <a:latin typeface="微软雅黑" pitchFamily="34" charset="-122"/>
                <a:ea typeface="微软雅黑" pitchFamily="34" charset="-122"/>
              </a:rPr>
              <a:t>cos</a:t>
            </a:r>
            <a:r>
              <a:rPr lang="zh-CN" altLang="en-US" sz="1800" dirty="0" smtClean="0">
                <a:latin typeface="微软雅黑" pitchFamily="34" charset="-122"/>
                <a:ea typeface="微软雅黑" pitchFamily="34" charset="-122"/>
                <a:sym typeface="Symbol"/>
              </a:rPr>
              <a:t> </a:t>
            </a:r>
            <a:r>
              <a:rPr lang="en-US" altLang="zh-CN" sz="1800" dirty="0" smtClean="0">
                <a:latin typeface="微软雅黑" pitchFamily="34" charset="-122"/>
                <a:ea typeface="微软雅黑" pitchFamily="34" charset="-122"/>
                <a:sym typeface="Symbol"/>
              </a:rPr>
              <a:t>+sin</a:t>
            </a:r>
            <a:r>
              <a:rPr lang="zh-CN" altLang="en-US" sz="1800" dirty="0" smtClean="0">
                <a:latin typeface="微软雅黑" pitchFamily="34" charset="-122"/>
                <a:ea typeface="微软雅黑" pitchFamily="34" charset="-122"/>
                <a:sym typeface="Symbol"/>
              </a:rPr>
              <a:t> </a:t>
            </a:r>
            <a:r>
              <a:rPr lang="en-US" altLang="zh-CN" sz="1800" dirty="0" smtClean="0">
                <a:latin typeface="微软雅黑" pitchFamily="34" charset="-122"/>
                <a:ea typeface="微软雅黑" pitchFamily="34" charset="-122"/>
              </a:rPr>
              <a:t>)</a:t>
            </a:r>
          </a:p>
          <a:p>
            <a:pPr marL="582613" indent="47625">
              <a:lnSpc>
                <a:spcPct val="150000"/>
              </a:lnSpc>
              <a:buNone/>
            </a:pPr>
            <a:r>
              <a:rPr lang="zh-CN" altLang="en-US" sz="1800" dirty="0" smtClean="0">
                <a:latin typeface="微软雅黑" pitchFamily="34" charset="-122"/>
                <a:ea typeface="微软雅黑" pitchFamily="34" charset="-122"/>
              </a:rPr>
              <a:t>指数形式：</a:t>
            </a:r>
            <a:r>
              <a:rPr lang="en-US" altLang="zh-CN" sz="1800" dirty="0" smtClean="0">
                <a:latin typeface="微软雅黑" pitchFamily="34" charset="-122"/>
                <a:ea typeface="微软雅黑" pitchFamily="34" charset="-122"/>
              </a:rPr>
              <a:t> 	Z=|Z|e</a:t>
            </a:r>
            <a:r>
              <a:rPr lang="en-US" altLang="zh-CN" sz="1800" i="1" baseline="50000" dirty="0" smtClean="0">
                <a:latin typeface="微软雅黑" pitchFamily="34" charset="-122"/>
                <a:ea typeface="微软雅黑" pitchFamily="34" charset="-122"/>
              </a:rPr>
              <a:t>j</a:t>
            </a:r>
            <a:r>
              <a:rPr lang="zh-CN" altLang="en-US" sz="1800" i="1" baseline="50000" dirty="0" smtClean="0">
                <a:latin typeface="微软雅黑" pitchFamily="34" charset="-122"/>
                <a:ea typeface="微软雅黑" pitchFamily="34" charset="-122"/>
                <a:sym typeface="Symbol"/>
              </a:rPr>
              <a:t> </a:t>
            </a:r>
            <a:endParaRPr lang="en-US" altLang="zh-CN" sz="1800" i="1" baseline="50000" dirty="0" smtClean="0">
              <a:latin typeface="微软雅黑" pitchFamily="34" charset="-122"/>
              <a:ea typeface="微软雅黑" pitchFamily="34" charset="-122"/>
            </a:endParaRPr>
          </a:p>
          <a:p>
            <a:pPr marL="582613" indent="-582613">
              <a:lnSpc>
                <a:spcPct val="150000"/>
              </a:lnSpc>
              <a:buNone/>
            </a:pPr>
            <a:r>
              <a:rPr lang="zh-CN" altLang="en-US" sz="1800" dirty="0" smtClean="0">
                <a:latin typeface="微软雅黑" pitchFamily="34" charset="-122"/>
                <a:ea typeface="微软雅黑" pitchFamily="34" charset="-122"/>
              </a:rPr>
              <a:t>（</a:t>
            </a:r>
            <a:r>
              <a:rPr lang="en-US" altLang="zh-CN" sz="1800" dirty="0" smtClean="0">
                <a:latin typeface="微软雅黑" pitchFamily="34" charset="-122"/>
                <a:ea typeface="微软雅黑" pitchFamily="34" charset="-122"/>
              </a:rPr>
              <a:t>2</a:t>
            </a:r>
            <a:r>
              <a:rPr lang="zh-CN" altLang="en-US" sz="1800" dirty="0" smtClean="0">
                <a:latin typeface="微软雅黑" pitchFamily="34" charset="-122"/>
                <a:ea typeface="微软雅黑" pitchFamily="34" charset="-122"/>
              </a:rPr>
              <a:t>）</a:t>
            </a:r>
            <a:r>
              <a:rPr lang="zh-CN" altLang="en-US" sz="1800" b="1" dirty="0" smtClean="0">
                <a:latin typeface="微软雅黑" pitchFamily="34" charset="-122"/>
                <a:ea typeface="微软雅黑" pitchFamily="34" charset="-122"/>
              </a:rPr>
              <a:t>复数和向量运算</a:t>
            </a:r>
            <a:endParaRPr lang="en-US" altLang="zh-CN" sz="1800" b="1" dirty="0" smtClean="0">
              <a:latin typeface="微软雅黑" pitchFamily="34" charset="-122"/>
              <a:ea typeface="微软雅黑" pitchFamily="34" charset="-122"/>
            </a:endParaRPr>
          </a:p>
          <a:p>
            <a:pPr marL="538163" indent="92075">
              <a:lnSpc>
                <a:spcPct val="150000"/>
              </a:lnSpc>
              <a:buNone/>
            </a:pPr>
            <a:r>
              <a:rPr lang="zh-CN" altLang="en-US" sz="1800" dirty="0" smtClean="0">
                <a:latin typeface="微软雅黑" pitchFamily="34" charset="-122"/>
                <a:ea typeface="微软雅黑" pitchFamily="34" charset="-122"/>
              </a:rPr>
              <a:t>加减法</a:t>
            </a:r>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a:t>
            </a:r>
            <a:r>
              <a:rPr lang="en-US" altLang="zh-CN" sz="1800" dirty="0" err="1" smtClean="0">
                <a:latin typeface="微软雅黑" pitchFamily="34" charset="-122"/>
                <a:ea typeface="微软雅黑" pitchFamily="34" charset="-122"/>
              </a:rPr>
              <a:t>a+jb</a:t>
            </a:r>
            <a:r>
              <a:rPr lang="zh-CN" altLang="en-US"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sym typeface="Symbol"/>
              </a:rPr>
              <a:t></a:t>
            </a:r>
            <a:r>
              <a:rPr lang="zh-CN" altLang="en-US" sz="1800" dirty="0" smtClean="0">
                <a:latin typeface="微软雅黑" pitchFamily="34" charset="-122"/>
                <a:ea typeface="微软雅黑" pitchFamily="34" charset="-122"/>
              </a:rPr>
              <a:t> （</a:t>
            </a:r>
            <a:r>
              <a:rPr lang="en-US" altLang="zh-CN" sz="1800" dirty="0" err="1" smtClean="0">
                <a:latin typeface="微软雅黑" pitchFamily="34" charset="-122"/>
                <a:ea typeface="微软雅黑" pitchFamily="34" charset="-122"/>
              </a:rPr>
              <a:t>c+jd</a:t>
            </a:r>
            <a:r>
              <a:rPr lang="zh-CN" altLang="en-US" sz="1800" dirty="0" smtClean="0">
                <a:latin typeface="微软雅黑" pitchFamily="34" charset="-122"/>
                <a:ea typeface="微软雅黑" pitchFamily="34" charset="-122"/>
              </a:rPr>
              <a:t>） </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 （</a:t>
            </a:r>
            <a:r>
              <a:rPr lang="en-US" altLang="zh-CN" sz="1800" dirty="0" err="1" smtClean="0">
                <a:latin typeface="微软雅黑" pitchFamily="34" charset="-122"/>
                <a:ea typeface="微软雅黑" pitchFamily="34" charset="-122"/>
              </a:rPr>
              <a:t>a+c</a:t>
            </a:r>
            <a:r>
              <a:rPr lang="zh-CN" altLang="en-US"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sym typeface="Symbol"/>
              </a:rPr>
              <a:t></a:t>
            </a:r>
            <a:r>
              <a:rPr lang="zh-CN" altLang="en-US" sz="1800" dirty="0" smtClean="0">
                <a:latin typeface="微软雅黑" pitchFamily="34" charset="-122"/>
                <a:ea typeface="微软雅黑" pitchFamily="34" charset="-122"/>
              </a:rPr>
              <a:t> </a:t>
            </a:r>
            <a:r>
              <a:rPr lang="en-US" altLang="zh-CN" sz="1800" dirty="0" smtClean="0">
                <a:latin typeface="微软雅黑" pitchFamily="34" charset="-122"/>
                <a:ea typeface="微软雅黑" pitchFamily="34" charset="-122"/>
              </a:rPr>
              <a:t>j</a:t>
            </a:r>
            <a:r>
              <a:rPr lang="zh-CN" altLang="en-US" sz="1800" dirty="0" smtClean="0">
                <a:latin typeface="微软雅黑" pitchFamily="34" charset="-122"/>
                <a:ea typeface="微软雅黑" pitchFamily="34" charset="-122"/>
              </a:rPr>
              <a:t>（</a:t>
            </a:r>
            <a:r>
              <a:rPr lang="en-US" altLang="zh-CN" sz="1800" dirty="0" err="1" smtClean="0">
                <a:latin typeface="微软雅黑" pitchFamily="34" charset="-122"/>
                <a:ea typeface="微软雅黑" pitchFamily="34" charset="-122"/>
              </a:rPr>
              <a:t>b+d</a:t>
            </a:r>
            <a:r>
              <a:rPr lang="zh-CN" altLang="en-US" sz="1800" dirty="0" smtClean="0">
                <a:latin typeface="微软雅黑" pitchFamily="34" charset="-122"/>
                <a:ea typeface="微软雅黑" pitchFamily="34" charset="-122"/>
              </a:rPr>
              <a:t>） </a:t>
            </a:r>
            <a:r>
              <a:rPr lang="en-US" altLang="zh-CN" sz="1800" dirty="0" smtClean="0">
                <a:latin typeface="微软雅黑" pitchFamily="34" charset="-122"/>
                <a:ea typeface="微软雅黑" pitchFamily="34" charset="-122"/>
              </a:rPr>
              <a:t>	</a:t>
            </a:r>
          </a:p>
          <a:p>
            <a:pPr marL="538163" indent="92075">
              <a:lnSpc>
                <a:spcPct val="150000"/>
              </a:lnSpc>
              <a:buNone/>
            </a:pPr>
            <a:r>
              <a:rPr lang="zh-CN" altLang="en-US" sz="1800" dirty="0" smtClean="0">
                <a:latin typeface="微软雅黑" pitchFamily="34" charset="-122"/>
                <a:ea typeface="微软雅黑" pitchFamily="34" charset="-122"/>
              </a:rPr>
              <a:t>乘法</a:t>
            </a:r>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 （</a:t>
            </a:r>
            <a:r>
              <a:rPr lang="en-US" altLang="zh-CN" sz="1800" dirty="0" err="1" smtClean="0">
                <a:latin typeface="微软雅黑" pitchFamily="34" charset="-122"/>
                <a:ea typeface="微软雅黑" pitchFamily="34" charset="-122"/>
              </a:rPr>
              <a:t>a+jb</a:t>
            </a:r>
            <a:r>
              <a:rPr lang="zh-CN" altLang="en-US" sz="1800" dirty="0" smtClean="0">
                <a:latin typeface="微软雅黑" pitchFamily="34" charset="-122"/>
                <a:ea typeface="微软雅黑" pitchFamily="34" charset="-122"/>
              </a:rPr>
              <a:t>）</a:t>
            </a:r>
            <a:r>
              <a:rPr lang="en-US" altLang="zh-CN" sz="1800" dirty="0" smtClean="0">
                <a:latin typeface="微软雅黑" pitchFamily="34" charset="-122"/>
                <a:ea typeface="微软雅黑" pitchFamily="34" charset="-122"/>
                <a:sym typeface="Symbol"/>
              </a:rPr>
              <a:t>X</a:t>
            </a:r>
            <a:r>
              <a:rPr lang="zh-CN" altLang="en-US" sz="1800" dirty="0" smtClean="0">
                <a:latin typeface="微软雅黑" pitchFamily="34" charset="-122"/>
                <a:ea typeface="微软雅黑" pitchFamily="34" charset="-122"/>
              </a:rPr>
              <a:t> （</a:t>
            </a:r>
            <a:r>
              <a:rPr lang="en-US" altLang="zh-CN" sz="1800" dirty="0" err="1" smtClean="0">
                <a:latin typeface="微软雅黑" pitchFamily="34" charset="-122"/>
                <a:ea typeface="微软雅黑" pitchFamily="34" charset="-122"/>
              </a:rPr>
              <a:t>c+jd</a:t>
            </a:r>
            <a:r>
              <a:rPr lang="zh-CN" altLang="en-US" sz="1800" dirty="0" smtClean="0">
                <a:latin typeface="微软雅黑" pitchFamily="34" charset="-122"/>
                <a:ea typeface="微软雅黑" pitchFamily="34" charset="-122"/>
              </a:rPr>
              <a:t>） </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 （</a:t>
            </a:r>
            <a:r>
              <a:rPr lang="en-US" altLang="zh-CN" sz="1800" dirty="0" smtClean="0">
                <a:latin typeface="微软雅黑" pitchFamily="34" charset="-122"/>
                <a:ea typeface="微软雅黑" pitchFamily="34" charset="-122"/>
              </a:rPr>
              <a:t>ac-</a:t>
            </a:r>
            <a:r>
              <a:rPr lang="en-US" altLang="zh-CN" sz="1800" dirty="0" err="1" smtClean="0">
                <a:latin typeface="微软雅黑" pitchFamily="34" charset="-122"/>
                <a:ea typeface="微软雅黑" pitchFamily="34" charset="-122"/>
              </a:rPr>
              <a:t>bd</a:t>
            </a:r>
            <a:r>
              <a:rPr lang="zh-CN" altLang="en-US"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sym typeface="Symbol"/>
              </a:rPr>
              <a:t></a:t>
            </a:r>
            <a:r>
              <a:rPr lang="zh-CN" altLang="en-US" sz="1800" dirty="0" smtClean="0">
                <a:latin typeface="微软雅黑" pitchFamily="34" charset="-122"/>
                <a:ea typeface="微软雅黑" pitchFamily="34" charset="-122"/>
              </a:rPr>
              <a:t> </a:t>
            </a:r>
            <a:r>
              <a:rPr lang="en-US" altLang="zh-CN" sz="1800" dirty="0" smtClean="0">
                <a:latin typeface="微软雅黑" pitchFamily="34" charset="-122"/>
                <a:ea typeface="微软雅黑" pitchFamily="34" charset="-122"/>
              </a:rPr>
              <a:t>j</a:t>
            </a:r>
            <a:r>
              <a:rPr lang="zh-CN" altLang="en-US" sz="1800" dirty="0" smtClean="0">
                <a:latin typeface="微软雅黑" pitchFamily="34" charset="-122"/>
                <a:ea typeface="微软雅黑" pitchFamily="34" charset="-122"/>
              </a:rPr>
              <a:t>（</a:t>
            </a:r>
            <a:r>
              <a:rPr lang="en-US" altLang="zh-CN" sz="1800" dirty="0" err="1" smtClean="0">
                <a:latin typeface="微软雅黑" pitchFamily="34" charset="-122"/>
                <a:ea typeface="微软雅黑" pitchFamily="34" charset="-122"/>
              </a:rPr>
              <a:t>bc+ad</a:t>
            </a:r>
            <a:r>
              <a:rPr lang="zh-CN" altLang="en-US" sz="1800" dirty="0" smtClean="0">
                <a:latin typeface="微软雅黑" pitchFamily="34" charset="-122"/>
                <a:ea typeface="微软雅黑" pitchFamily="34" charset="-122"/>
              </a:rPr>
              <a:t>）</a:t>
            </a:r>
            <a:endParaRPr lang="en-US" altLang="zh-CN" sz="1800" dirty="0" smtClean="0">
              <a:latin typeface="微软雅黑" pitchFamily="34" charset="-122"/>
              <a:ea typeface="微软雅黑" pitchFamily="34" charset="-122"/>
            </a:endParaRPr>
          </a:p>
          <a:p>
            <a:pPr marL="538163" indent="92075">
              <a:lnSpc>
                <a:spcPct val="150000"/>
              </a:lnSpc>
              <a:buNone/>
            </a:pPr>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 （</a:t>
            </a:r>
            <a:r>
              <a:rPr lang="en-US" altLang="zh-CN" sz="1800" dirty="0" err="1" smtClean="0">
                <a:latin typeface="微软雅黑" pitchFamily="34" charset="-122"/>
                <a:ea typeface="微软雅黑" pitchFamily="34" charset="-122"/>
              </a:rPr>
              <a:t>a+jb</a:t>
            </a:r>
            <a:r>
              <a:rPr lang="zh-CN" altLang="en-US"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sym typeface="Symbol"/>
              </a:rPr>
              <a:t></a:t>
            </a:r>
            <a:r>
              <a:rPr lang="zh-CN" altLang="en-US" sz="1800" dirty="0" smtClean="0">
                <a:latin typeface="微软雅黑" pitchFamily="34" charset="-122"/>
                <a:ea typeface="微软雅黑" pitchFamily="34" charset="-122"/>
              </a:rPr>
              <a:t>（</a:t>
            </a:r>
            <a:r>
              <a:rPr lang="en-US" altLang="zh-CN" sz="1800" dirty="0" smtClean="0">
                <a:latin typeface="微软雅黑" pitchFamily="34" charset="-122"/>
                <a:ea typeface="微软雅黑" pitchFamily="34" charset="-122"/>
              </a:rPr>
              <a:t>a-</a:t>
            </a:r>
            <a:r>
              <a:rPr lang="en-US" altLang="zh-CN" sz="1800" dirty="0" err="1" smtClean="0">
                <a:latin typeface="微软雅黑" pitchFamily="34" charset="-122"/>
                <a:ea typeface="微软雅黑" pitchFamily="34" charset="-122"/>
              </a:rPr>
              <a:t>jb</a:t>
            </a:r>
            <a:r>
              <a:rPr lang="zh-CN" altLang="en-US" sz="1800" dirty="0" smtClean="0">
                <a:latin typeface="微软雅黑" pitchFamily="34" charset="-122"/>
                <a:ea typeface="微软雅黑" pitchFamily="34" charset="-122"/>
              </a:rPr>
              <a:t>）</a:t>
            </a:r>
            <a:r>
              <a:rPr lang="en-US" altLang="zh-CN" sz="1800" dirty="0" smtClean="0">
                <a:latin typeface="微软雅黑" pitchFamily="34" charset="-122"/>
                <a:ea typeface="微软雅黑" pitchFamily="34" charset="-122"/>
              </a:rPr>
              <a:t>= a</a:t>
            </a:r>
            <a:r>
              <a:rPr lang="en-US" altLang="zh-CN" sz="1800" baseline="30000" dirty="0" smtClean="0">
                <a:latin typeface="微软雅黑" pitchFamily="34" charset="-122"/>
                <a:ea typeface="微软雅黑" pitchFamily="34" charset="-122"/>
              </a:rPr>
              <a:t>2</a:t>
            </a:r>
            <a:r>
              <a:rPr lang="en-US" altLang="zh-CN" sz="1800" dirty="0" smtClean="0">
                <a:latin typeface="微软雅黑" pitchFamily="34" charset="-122"/>
                <a:ea typeface="微软雅黑" pitchFamily="34" charset="-122"/>
              </a:rPr>
              <a:t>+b</a:t>
            </a:r>
            <a:r>
              <a:rPr lang="en-US" altLang="zh-CN" sz="1800" baseline="30000" dirty="0" smtClean="0">
                <a:latin typeface="微软雅黑" pitchFamily="34" charset="-122"/>
                <a:ea typeface="微软雅黑" pitchFamily="34" charset="-122"/>
              </a:rPr>
              <a:t>2</a:t>
            </a:r>
            <a:endParaRPr lang="en-US" altLang="zh-CN" sz="1800" dirty="0" smtClean="0">
              <a:latin typeface="微软雅黑" pitchFamily="34" charset="-122"/>
              <a:ea typeface="微软雅黑" pitchFamily="34" charset="-122"/>
            </a:endParaRPr>
          </a:p>
          <a:p>
            <a:pPr marL="538163" indent="92075">
              <a:lnSpc>
                <a:spcPct val="150000"/>
              </a:lnSpc>
              <a:buNone/>
            </a:pPr>
            <a:r>
              <a:rPr lang="zh-CN" altLang="en-US" sz="1800" dirty="0" smtClean="0">
                <a:latin typeface="微软雅黑" pitchFamily="34" charset="-122"/>
                <a:ea typeface="微软雅黑" pitchFamily="34" charset="-122"/>
              </a:rPr>
              <a:t>除法</a:t>
            </a:r>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 （</a:t>
            </a:r>
            <a:r>
              <a:rPr lang="en-US" altLang="zh-CN" sz="1800" dirty="0" err="1" smtClean="0">
                <a:latin typeface="微软雅黑" pitchFamily="34" charset="-122"/>
                <a:ea typeface="微软雅黑" pitchFamily="34" charset="-122"/>
              </a:rPr>
              <a:t>a+jb</a:t>
            </a:r>
            <a:r>
              <a:rPr lang="zh-CN" altLang="en-US" sz="1800" dirty="0" smtClean="0">
                <a:latin typeface="微软雅黑" pitchFamily="34" charset="-122"/>
                <a:ea typeface="微软雅黑" pitchFamily="34" charset="-122"/>
              </a:rPr>
              <a:t>）</a:t>
            </a:r>
            <a:r>
              <a:rPr lang="en-US" altLang="zh-CN" sz="1800" dirty="0" smtClean="0">
                <a:latin typeface="微软雅黑" pitchFamily="34" charset="-122"/>
                <a:ea typeface="微软雅黑" pitchFamily="34" charset="-122"/>
                <a:sym typeface="Symbol"/>
              </a:rPr>
              <a:t></a:t>
            </a:r>
            <a:r>
              <a:rPr lang="zh-CN" altLang="en-US" sz="1800" dirty="0" smtClean="0">
                <a:latin typeface="微软雅黑" pitchFamily="34" charset="-122"/>
                <a:ea typeface="微软雅黑" pitchFamily="34" charset="-122"/>
              </a:rPr>
              <a:t>（</a:t>
            </a:r>
            <a:r>
              <a:rPr lang="en-US" altLang="zh-CN" sz="1800" dirty="0" err="1" smtClean="0">
                <a:latin typeface="微软雅黑" pitchFamily="34" charset="-122"/>
                <a:ea typeface="微软雅黑" pitchFamily="34" charset="-122"/>
              </a:rPr>
              <a:t>c+jd</a:t>
            </a:r>
            <a:r>
              <a:rPr lang="zh-CN" altLang="en-US" sz="1800" dirty="0" smtClean="0">
                <a:latin typeface="微软雅黑" pitchFamily="34" charset="-122"/>
                <a:ea typeface="微软雅黑" pitchFamily="34" charset="-122"/>
              </a:rPr>
              <a:t>） </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 </a:t>
            </a:r>
            <a:r>
              <a:rPr lang="en-US" altLang="zh-CN" sz="1800" dirty="0" smtClean="0">
                <a:latin typeface="微软雅黑" pitchFamily="34" charset="-122"/>
                <a:ea typeface="微软雅黑" pitchFamily="34" charset="-122"/>
              </a:rPr>
              <a:t>[1/(c</a:t>
            </a:r>
            <a:r>
              <a:rPr lang="en-US" altLang="zh-CN" sz="1800" baseline="30000" dirty="0" smtClean="0">
                <a:latin typeface="微软雅黑" pitchFamily="34" charset="-122"/>
                <a:ea typeface="微软雅黑" pitchFamily="34" charset="-122"/>
              </a:rPr>
              <a:t>2</a:t>
            </a:r>
            <a:r>
              <a:rPr lang="en-US" altLang="zh-CN" sz="1800" dirty="0" smtClean="0">
                <a:latin typeface="微软雅黑" pitchFamily="34" charset="-122"/>
                <a:ea typeface="微软雅黑" pitchFamily="34" charset="-122"/>
              </a:rPr>
              <a:t>+d</a:t>
            </a:r>
            <a:r>
              <a:rPr lang="en-US" altLang="zh-CN" sz="1800" baseline="30000" dirty="0" smtClean="0">
                <a:latin typeface="微软雅黑" pitchFamily="34" charset="-122"/>
                <a:ea typeface="微软雅黑" pitchFamily="34" charset="-122"/>
              </a:rPr>
              <a:t>2</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a:t>
            </a:r>
            <a:r>
              <a:rPr lang="en-US" altLang="zh-CN" sz="1800" dirty="0" err="1" smtClean="0">
                <a:latin typeface="微软雅黑" pitchFamily="34" charset="-122"/>
                <a:ea typeface="微软雅黑" pitchFamily="34" charset="-122"/>
              </a:rPr>
              <a:t>ac+bd</a:t>
            </a:r>
            <a:r>
              <a:rPr lang="zh-CN" altLang="en-US"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sym typeface="Symbol"/>
              </a:rPr>
              <a:t></a:t>
            </a:r>
            <a:r>
              <a:rPr lang="zh-CN" altLang="en-US" sz="1800" dirty="0" smtClean="0">
                <a:latin typeface="微软雅黑" pitchFamily="34" charset="-122"/>
                <a:ea typeface="微软雅黑" pitchFamily="34" charset="-122"/>
              </a:rPr>
              <a:t> </a:t>
            </a:r>
            <a:r>
              <a:rPr lang="en-US" altLang="zh-CN" sz="1800" dirty="0" smtClean="0">
                <a:latin typeface="微软雅黑" pitchFamily="34" charset="-122"/>
                <a:ea typeface="微软雅黑" pitchFamily="34" charset="-122"/>
              </a:rPr>
              <a:t>j</a:t>
            </a:r>
            <a:r>
              <a:rPr lang="zh-CN" altLang="en-US" sz="1800" dirty="0" smtClean="0">
                <a:latin typeface="微软雅黑" pitchFamily="34" charset="-122"/>
                <a:ea typeface="微软雅黑" pitchFamily="34" charset="-122"/>
              </a:rPr>
              <a:t>（</a:t>
            </a:r>
            <a:r>
              <a:rPr lang="en-US" altLang="zh-CN" sz="1800" dirty="0" err="1" smtClean="0">
                <a:latin typeface="微软雅黑" pitchFamily="34" charset="-122"/>
                <a:ea typeface="微软雅黑" pitchFamily="34" charset="-122"/>
              </a:rPr>
              <a:t>bc</a:t>
            </a:r>
            <a:r>
              <a:rPr lang="en-US" altLang="zh-CN" sz="1800" dirty="0" smtClean="0">
                <a:latin typeface="微软雅黑" pitchFamily="34" charset="-122"/>
                <a:ea typeface="微软雅黑" pitchFamily="34" charset="-122"/>
              </a:rPr>
              <a:t>-ad</a:t>
            </a:r>
            <a:r>
              <a:rPr lang="zh-CN" altLang="en-US" sz="1800" dirty="0" smtClean="0">
                <a:latin typeface="微软雅黑" pitchFamily="34" charset="-122"/>
                <a:ea typeface="微软雅黑" pitchFamily="34" charset="-122"/>
              </a:rPr>
              <a:t>） </a:t>
            </a:r>
            <a:endParaRPr lang="en-US" altLang="zh-CN" sz="1800" dirty="0" smtClean="0">
              <a:latin typeface="微软雅黑" pitchFamily="34" charset="-122"/>
              <a:ea typeface="微软雅黑" pitchFamily="34" charset="-122"/>
            </a:endParaRPr>
          </a:p>
        </p:txBody>
      </p:sp>
      <p:cxnSp>
        <p:nvCxnSpPr>
          <p:cNvPr id="5" name="直接连接符 4"/>
          <p:cNvCxnSpPr/>
          <p:nvPr/>
        </p:nvCxnSpPr>
        <p:spPr>
          <a:xfrm>
            <a:off x="3786182" y="2071678"/>
            <a:ext cx="21431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95265" name="Picture 1"/>
          <p:cNvPicPr>
            <a:picLocks noChangeAspect="1" noChangeArrowheads="1"/>
          </p:cNvPicPr>
          <p:nvPr/>
        </p:nvPicPr>
        <p:blipFill>
          <a:blip r:embed="rId2" cstate="print">
            <a:lum bright="-20000" contrast="40000"/>
          </a:blip>
          <a:srcRect/>
          <a:stretch>
            <a:fillRect/>
          </a:stretch>
        </p:blipFill>
        <p:spPr bwMode="auto">
          <a:xfrm>
            <a:off x="5929322" y="1142984"/>
            <a:ext cx="3100283" cy="2585476"/>
          </a:xfrm>
          <a:prstGeom prst="rect">
            <a:avLst/>
          </a:prstGeom>
          <a:noFill/>
          <a:ln w="9525">
            <a:noFill/>
            <a:miter lim="800000"/>
            <a:headEnd/>
            <a:tailEnd/>
          </a:ln>
          <a:effectLst/>
        </p:spPr>
      </p:pic>
    </p:spTree>
  </p:cSld>
  <p:clrMapOvr>
    <a:masterClrMapping/>
  </p:clrMapOvr>
  <p:transition spd="med">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282" y="0"/>
            <a:ext cx="8786874" cy="6715148"/>
          </a:xfrm>
        </p:spPr>
        <p:txBody>
          <a:bodyPr/>
          <a:lstStyle/>
          <a:p>
            <a:pPr>
              <a:lnSpc>
                <a:spcPct val="150000"/>
              </a:lnSpc>
              <a:buClr>
                <a:schemeClr val="tx1"/>
              </a:buClr>
              <a:buSzPct val="100000"/>
              <a:buAutoNum type="arabicPeriod"/>
            </a:pPr>
            <a:r>
              <a:rPr lang="zh-CN" altLang="en-US" sz="2000" b="1" dirty="0" smtClean="0">
                <a:latin typeface="微软雅黑" pitchFamily="34" charset="-122"/>
                <a:ea typeface="微软雅黑" pitchFamily="34" charset="-122"/>
              </a:rPr>
              <a:t>电化学阻抗谱等效电路解析方法的不足：</a:t>
            </a:r>
            <a:endParaRPr lang="en-US" altLang="zh-CN" sz="2000" b="1" dirty="0" smtClean="0">
              <a:latin typeface="微软雅黑" pitchFamily="34" charset="-122"/>
              <a:ea typeface="微软雅黑" pitchFamily="34" charset="-122"/>
            </a:endParaRPr>
          </a:p>
          <a:p>
            <a:pPr>
              <a:lnSpc>
                <a:spcPct val="150000"/>
              </a:lnSpc>
              <a:buClr>
                <a:schemeClr val="tx1"/>
              </a:buClr>
              <a:buSzPct val="100000"/>
            </a:pPr>
            <a:r>
              <a:rPr lang="en-US" altLang="zh-CN" sz="1400" dirty="0" smtClean="0">
                <a:latin typeface="微软雅黑" pitchFamily="34" charset="-122"/>
                <a:ea typeface="微软雅黑" pitchFamily="34" charset="-122"/>
              </a:rPr>
              <a:t>EIS</a:t>
            </a:r>
            <a:r>
              <a:rPr lang="zh-CN" altLang="en-US" sz="1400" dirty="0" smtClean="0">
                <a:latin typeface="微软雅黑" pitchFamily="34" charset="-122"/>
                <a:ea typeface="微软雅黑" pitchFamily="34" charset="-122"/>
              </a:rPr>
              <a:t>创始人</a:t>
            </a:r>
            <a:r>
              <a:rPr lang="en-US" altLang="zh-CN" sz="1400" b="1" i="1" dirty="0" err="1" smtClean="0">
                <a:latin typeface="微软雅黑" pitchFamily="34" charset="-122"/>
                <a:ea typeface="微软雅黑" pitchFamily="34" charset="-122"/>
              </a:rPr>
              <a:t>J.H.Sluyters</a:t>
            </a:r>
            <a:r>
              <a:rPr lang="zh-CN" altLang="en-US" sz="1400" dirty="0" smtClean="0">
                <a:latin typeface="微软雅黑" pitchFamily="34" charset="-122"/>
                <a:ea typeface="微软雅黑" pitchFamily="34" charset="-122"/>
              </a:rPr>
              <a:t>：认为等效电路解析电化学阻抗谱是歧途，“等效电路是可以证明，但是不可以创造” 。规范电化学阻抗谱解析是动力学方法。曹楚南院士也认为等效电路方法解析阻抗谱</a:t>
            </a:r>
            <a:r>
              <a:rPr lang="zh-CN" altLang="en-US" sz="1400" b="1" dirty="0" smtClean="0">
                <a:latin typeface="微软雅黑" pitchFamily="34" charset="-122"/>
                <a:ea typeface="微软雅黑" pitchFamily="34" charset="-122"/>
              </a:rPr>
              <a:t>缺乏严谨性</a:t>
            </a:r>
            <a:r>
              <a:rPr lang="zh-CN" altLang="en-US" sz="1400" dirty="0" smtClean="0">
                <a:latin typeface="微软雅黑" pitchFamily="34" charset="-122"/>
                <a:ea typeface="微软雅黑" pitchFamily="34" charset="-122"/>
              </a:rPr>
              <a:t>；</a:t>
            </a:r>
            <a:endParaRPr lang="en-US" altLang="zh-CN" sz="1400" dirty="0" smtClean="0">
              <a:latin typeface="微软雅黑" pitchFamily="34" charset="-122"/>
              <a:ea typeface="微软雅黑" pitchFamily="34" charset="-122"/>
            </a:endParaRPr>
          </a:p>
          <a:p>
            <a:pPr>
              <a:lnSpc>
                <a:spcPct val="150000"/>
              </a:lnSpc>
              <a:buClr>
                <a:schemeClr val="tx1"/>
              </a:buClr>
              <a:buSzPct val="100000"/>
            </a:pPr>
            <a:r>
              <a:rPr lang="zh-CN" altLang="en-US" sz="1400" dirty="0" smtClean="0">
                <a:latin typeface="微软雅黑" pitchFamily="34" charset="-122"/>
                <a:ea typeface="微软雅黑" pitchFamily="34" charset="-122"/>
              </a:rPr>
              <a:t>等效电路是分析电路和元件性质的方法，等效即为使保持外部电流电压关系</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响应不变保持不变；</a:t>
            </a:r>
            <a:endParaRPr lang="en-US" altLang="zh-CN" sz="1400" dirty="0" smtClean="0">
              <a:latin typeface="微软雅黑" pitchFamily="34" charset="-122"/>
              <a:ea typeface="微软雅黑" pitchFamily="34" charset="-122"/>
            </a:endParaRPr>
          </a:p>
          <a:p>
            <a:pPr>
              <a:lnSpc>
                <a:spcPct val="150000"/>
              </a:lnSpc>
              <a:buClr>
                <a:schemeClr val="tx1"/>
              </a:buClr>
              <a:buSzPct val="100000"/>
            </a:pPr>
            <a:r>
              <a:rPr lang="zh-CN" altLang="en-US" sz="1400" dirty="0" smtClean="0">
                <a:latin typeface="微软雅黑" pitchFamily="34" charset="-122"/>
                <a:ea typeface="微软雅黑" pitchFamily="34" charset="-122"/>
              </a:rPr>
              <a:t>电化学阻抗谱和等效电路</a:t>
            </a:r>
            <a:r>
              <a:rPr lang="zh-CN" altLang="en-US" sz="1400" b="1" dirty="0" smtClean="0">
                <a:latin typeface="微软雅黑" pitchFamily="34" charset="-122"/>
                <a:ea typeface="微软雅黑" pitchFamily="34" charset="-122"/>
              </a:rPr>
              <a:t>不存在实质性联系</a:t>
            </a:r>
            <a:r>
              <a:rPr lang="zh-CN" altLang="en-US" sz="1400" dirty="0" smtClean="0">
                <a:latin typeface="微软雅黑" pitchFamily="34" charset="-122"/>
                <a:ea typeface="微软雅黑" pitchFamily="34" charset="-122"/>
              </a:rPr>
              <a:t>，且不存在严格对应关系，解析阻抗谱等效电路模型推导过程缺乏严谨性，结果缺乏唯一性，有时会误导对电化学过程的理解。</a:t>
            </a:r>
            <a:endParaRPr lang="en-US" altLang="zh-CN" sz="1400" dirty="0" smtClean="0">
              <a:latin typeface="微软雅黑" pitchFamily="34" charset="-122"/>
              <a:ea typeface="微软雅黑" pitchFamily="34" charset="-122"/>
            </a:endParaRPr>
          </a:p>
          <a:p>
            <a:pPr>
              <a:lnSpc>
                <a:spcPct val="150000"/>
              </a:lnSpc>
              <a:buClr>
                <a:schemeClr val="tx1"/>
              </a:buClr>
              <a:buSzPct val="100000"/>
              <a:buFont typeface="+mj-lt"/>
              <a:buAutoNum type="arabicPeriod" startAt="2"/>
            </a:pPr>
            <a:r>
              <a:rPr lang="zh-CN" altLang="en-US" sz="2000" b="1" dirty="0" smtClean="0">
                <a:latin typeface="微软雅黑" pitchFamily="34" charset="-122"/>
                <a:ea typeface="微软雅黑" pitchFamily="34" charset="-122"/>
              </a:rPr>
              <a:t>电化学阻抗谱等效电路解析方法的应用：</a:t>
            </a:r>
            <a:endParaRPr lang="en-US" altLang="zh-CN" sz="2000" b="1" dirty="0" smtClean="0">
              <a:latin typeface="微软雅黑" pitchFamily="34" charset="-122"/>
              <a:ea typeface="微软雅黑" pitchFamily="34" charset="-122"/>
            </a:endParaRPr>
          </a:p>
          <a:p>
            <a:pPr>
              <a:lnSpc>
                <a:spcPct val="150000"/>
              </a:lnSpc>
              <a:buClr>
                <a:schemeClr val="tx1"/>
              </a:buClr>
              <a:buSzPct val="100000"/>
              <a:buFont typeface="Wingdings" pitchFamily="2" charset="2"/>
              <a:buChar char="p"/>
            </a:pPr>
            <a:r>
              <a:rPr lang="zh-CN" altLang="en-US" sz="1400" dirty="0" smtClean="0">
                <a:latin typeface="微软雅黑" pitchFamily="34" charset="-122"/>
                <a:ea typeface="微软雅黑" pitchFamily="34" charset="-122"/>
              </a:rPr>
              <a:t>电化学阻抗谱测量硬件和软件都已经实现了现代化和自动化，能够满足多种复杂电化学体系的测试需求；而电化学阻抗谱</a:t>
            </a:r>
            <a:r>
              <a:rPr lang="zh-CN" altLang="en-US" sz="1400" b="1" dirty="0" smtClean="0">
                <a:latin typeface="微软雅黑" pitchFamily="34" charset="-122"/>
                <a:ea typeface="微软雅黑" pitchFamily="34" charset="-122"/>
              </a:rPr>
              <a:t>解析技术</a:t>
            </a:r>
            <a:r>
              <a:rPr lang="zh-CN" altLang="en-US" sz="1400" dirty="0" smtClean="0">
                <a:latin typeface="微软雅黑" pitchFamily="34" charset="-122"/>
                <a:ea typeface="微软雅黑" pitchFamily="34" charset="-122"/>
              </a:rPr>
              <a:t>的发展相对滞后，成为电化学阻抗谱技术发展的瓶颈；</a:t>
            </a:r>
            <a:endParaRPr lang="en-US" altLang="zh-CN" sz="1400" dirty="0" smtClean="0">
              <a:latin typeface="微软雅黑" pitchFamily="34" charset="-122"/>
              <a:ea typeface="微软雅黑" pitchFamily="34" charset="-122"/>
            </a:endParaRPr>
          </a:p>
          <a:p>
            <a:pPr>
              <a:lnSpc>
                <a:spcPct val="150000"/>
              </a:lnSpc>
              <a:buClr>
                <a:schemeClr val="tx1"/>
              </a:buClr>
              <a:buSzPct val="100000"/>
              <a:buFont typeface="Wingdings" pitchFamily="2" charset="2"/>
              <a:buChar char="p"/>
            </a:pPr>
            <a:r>
              <a:rPr lang="zh-CN" altLang="en-US" sz="1400" dirty="0" smtClean="0">
                <a:latin typeface="微软雅黑" pitchFamily="34" charset="-122"/>
                <a:ea typeface="微软雅黑" pitchFamily="34" charset="-122"/>
              </a:rPr>
              <a:t>腐蚀研究从简单体系进入</a:t>
            </a:r>
            <a:r>
              <a:rPr lang="zh-CN" altLang="en-US" sz="1400" b="1" dirty="0" smtClean="0">
                <a:latin typeface="微软雅黑" pitchFamily="34" charset="-122"/>
                <a:ea typeface="微软雅黑" pitchFamily="34" charset="-122"/>
              </a:rPr>
              <a:t>复杂体系</a:t>
            </a:r>
            <a:r>
              <a:rPr lang="zh-CN" altLang="en-US" sz="1400" dirty="0" smtClean="0">
                <a:latin typeface="微软雅黑" pitchFamily="34" charset="-122"/>
                <a:ea typeface="微软雅黑" pitchFamily="34" charset="-122"/>
              </a:rPr>
              <a:t>，其阻抗响应也越来越复杂，相应的动力学解析方法无法满足需要；</a:t>
            </a:r>
            <a:endParaRPr lang="en-US" altLang="zh-CN" sz="1400" dirty="0" smtClean="0">
              <a:latin typeface="微软雅黑" pitchFamily="34" charset="-122"/>
              <a:ea typeface="微软雅黑" pitchFamily="34" charset="-122"/>
            </a:endParaRPr>
          </a:p>
          <a:p>
            <a:pPr>
              <a:lnSpc>
                <a:spcPct val="150000"/>
              </a:lnSpc>
              <a:buClr>
                <a:schemeClr val="tx1"/>
              </a:buClr>
              <a:buSzPct val="100000"/>
              <a:buFont typeface="Wingdings" pitchFamily="2" charset="2"/>
              <a:buChar char="p"/>
            </a:pPr>
            <a:r>
              <a:rPr lang="zh-CN" altLang="en-US" sz="1400" dirty="0" smtClean="0">
                <a:latin typeface="微软雅黑" pitchFamily="34" charset="-122"/>
                <a:ea typeface="微软雅黑" pitchFamily="34" charset="-122"/>
              </a:rPr>
              <a:t>使用电化学阻抗谱方法腐蚀研究领域和人员快速扩展，而具有电化学和数理解析资质和能力的人相对较少，对容易理解和应用的电化学阻抗谱解析方法，如等效电路，需求日益增加，使用等效电路模型方法工程技术人员</a:t>
            </a:r>
            <a:r>
              <a:rPr lang="zh-CN" altLang="en-US" sz="1400" b="1" dirty="0" smtClean="0">
                <a:latin typeface="微软雅黑" pitchFamily="34" charset="-122"/>
                <a:ea typeface="微软雅黑" pitchFamily="34" charset="-122"/>
              </a:rPr>
              <a:t>越来越多</a:t>
            </a:r>
            <a:r>
              <a:rPr lang="zh-CN" altLang="en-US" sz="1400" dirty="0" smtClean="0">
                <a:latin typeface="微软雅黑" pitchFamily="34" charset="-122"/>
                <a:ea typeface="微软雅黑" pitchFamily="34" charset="-122"/>
              </a:rPr>
              <a:t>。</a:t>
            </a:r>
            <a:endParaRPr lang="en-US" altLang="zh-CN" sz="1400" dirty="0" smtClean="0">
              <a:latin typeface="微软雅黑" pitchFamily="34" charset="-122"/>
              <a:ea typeface="微软雅黑" pitchFamily="34" charset="-122"/>
            </a:endParaRPr>
          </a:p>
          <a:p>
            <a:pPr>
              <a:lnSpc>
                <a:spcPct val="150000"/>
              </a:lnSpc>
              <a:buClr>
                <a:schemeClr val="tx1"/>
              </a:buClr>
              <a:buSzPct val="100000"/>
              <a:buFont typeface="Wingdings" pitchFamily="2" charset="2"/>
              <a:buChar char="p"/>
            </a:pPr>
            <a:r>
              <a:rPr lang="zh-CN" altLang="en-US" sz="1400" dirty="0" smtClean="0">
                <a:latin typeface="微软雅黑" pitchFamily="34" charset="-122"/>
                <a:ea typeface="微软雅黑" pitchFamily="34" charset="-122"/>
              </a:rPr>
              <a:t>由于使用电化学阻抗方法工程技术人员日益增多，他们</a:t>
            </a:r>
            <a:r>
              <a:rPr lang="zh-CN" altLang="en-US" sz="1400" b="1" dirty="0" smtClean="0">
                <a:latin typeface="微软雅黑" pitchFamily="34" charset="-122"/>
                <a:ea typeface="微软雅黑" pitchFamily="34" charset="-122"/>
              </a:rPr>
              <a:t>缺乏电化学和电学背景</a:t>
            </a:r>
            <a:r>
              <a:rPr lang="zh-CN" altLang="en-US" sz="1400" dirty="0" smtClean="0">
                <a:latin typeface="微软雅黑" pitchFamily="34" charset="-122"/>
                <a:ea typeface="微软雅黑" pitchFamily="34" charset="-122"/>
              </a:rPr>
              <a:t>，对等效电路模型的意义和限制理解不足，导致所建立等效电路模型往往存在缺陷，甚至误导对腐蚀电化学过程的理解和应用；</a:t>
            </a:r>
            <a:endParaRPr lang="en-US" altLang="zh-CN" sz="1400" dirty="0" smtClean="0">
              <a:latin typeface="微软雅黑" pitchFamily="34" charset="-122"/>
              <a:ea typeface="微软雅黑" pitchFamily="34" charset="-122"/>
            </a:endParaRPr>
          </a:p>
          <a:p>
            <a:pPr>
              <a:lnSpc>
                <a:spcPct val="150000"/>
              </a:lnSpc>
              <a:buClr>
                <a:schemeClr val="tx1"/>
              </a:buClr>
              <a:buSzPct val="100000"/>
              <a:buFont typeface="+mj-lt"/>
              <a:buAutoNum type="arabicPeriod" startAt="3"/>
            </a:pPr>
            <a:r>
              <a:rPr lang="zh-CN" altLang="en-US" sz="2000" b="1" dirty="0" smtClean="0">
                <a:latin typeface="微软雅黑" pitchFamily="34" charset="-122"/>
                <a:ea typeface="微软雅黑" pitchFamily="34" charset="-122"/>
              </a:rPr>
              <a:t>发展电化学阻抗谱等效电路解析方法的意义：</a:t>
            </a:r>
            <a:endParaRPr lang="en-US" altLang="zh-CN" sz="2000" b="1" dirty="0" smtClean="0">
              <a:latin typeface="微软雅黑" pitchFamily="34" charset="-122"/>
              <a:ea typeface="微软雅黑" pitchFamily="34" charset="-122"/>
            </a:endParaRPr>
          </a:p>
          <a:p>
            <a:pPr>
              <a:lnSpc>
                <a:spcPct val="150000"/>
              </a:lnSpc>
              <a:buClr>
                <a:schemeClr val="tx1"/>
              </a:buClr>
              <a:buSzPct val="100000"/>
              <a:buFont typeface="Wingdings" pitchFamily="2" charset="2"/>
              <a:buChar char="Ø"/>
            </a:pPr>
            <a:r>
              <a:rPr lang="zh-CN" altLang="en-US" sz="1600" dirty="0" smtClean="0">
                <a:latin typeface="微软雅黑" pitchFamily="34" charset="-122"/>
                <a:ea typeface="微软雅黑" pitchFamily="34" charset="-122"/>
              </a:rPr>
              <a:t>有必要研究腐蚀电化学过程与等效电路模型的相关性，规范等效电路建模程序，推进科学可靠的电化学阻抗谱等效电路模型解析方法的发展。</a:t>
            </a:r>
            <a:endParaRPr lang="en-US" altLang="zh-CN" sz="1600" dirty="0" smtClean="0">
              <a:latin typeface="微软雅黑" pitchFamily="34" charset="-122"/>
              <a:ea typeface="微软雅黑" pitchFamily="34" charset="-122"/>
            </a:endParaRPr>
          </a:p>
        </p:txBody>
      </p:sp>
      <p:sp>
        <p:nvSpPr>
          <p:cNvPr id="4" name="灯片编号占位符 3"/>
          <p:cNvSpPr>
            <a:spLocks noGrp="1"/>
          </p:cNvSpPr>
          <p:nvPr>
            <p:ph type="sldNum" sz="quarter" idx="12"/>
          </p:nvPr>
        </p:nvSpPr>
        <p:spPr>
          <a:xfrm>
            <a:off x="8715404" y="6400800"/>
            <a:ext cx="428596" cy="457200"/>
          </a:xfrm>
        </p:spPr>
        <p:txBody>
          <a:bodyPr/>
          <a:lstStyle/>
          <a:p>
            <a:pPr>
              <a:defRPr/>
            </a:pPr>
            <a:fld id="{705EF948-7358-4CA2-B872-583E31FB6E6A}" type="slidenum">
              <a:rPr lang="zh-CN" altLang="en-US" smtClean="0"/>
              <a:pPr>
                <a:defRPr/>
              </a:pPr>
              <a:t>2</a:t>
            </a:fld>
            <a:endParaRPr lang="en-US" altLang="zh-CN" dirty="0"/>
          </a:p>
        </p:txBody>
      </p:sp>
    </p:spTree>
  </p:cSld>
  <p:clrMapOvr>
    <a:masterClrMapping/>
  </p:clrMapOvr>
  <p:transition spd="med">
    <p:split orient="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142852"/>
            <a:ext cx="8058152" cy="500066"/>
          </a:xfrm>
        </p:spPr>
        <p:txBody>
          <a:bodyPr/>
          <a:lstStyle/>
          <a:p>
            <a:pPr algn="l"/>
            <a:r>
              <a:rPr lang="en-US" altLang="zh-CN" sz="2400" b="1" dirty="0" smtClean="0">
                <a:solidFill>
                  <a:srgbClr val="FFC000"/>
                </a:solidFill>
                <a:latin typeface="微软雅黑" pitchFamily="34" charset="-122"/>
                <a:ea typeface="微软雅黑" pitchFamily="34" charset="-122"/>
              </a:rPr>
              <a:t>2. </a:t>
            </a:r>
            <a:r>
              <a:rPr lang="zh-CN" altLang="en-US" sz="2400" b="1" dirty="0" smtClean="0">
                <a:solidFill>
                  <a:srgbClr val="FFC000"/>
                </a:solidFill>
                <a:latin typeface="微软雅黑" pitchFamily="34" charset="-122"/>
                <a:ea typeface="微软雅黑" pitchFamily="34" charset="-122"/>
              </a:rPr>
              <a:t>交流电基础</a:t>
            </a:r>
            <a:endParaRPr lang="zh-CN" altLang="en-US" sz="2400" b="1" dirty="0">
              <a:solidFill>
                <a:srgbClr val="FFC000"/>
              </a:solidFill>
              <a:latin typeface="微软雅黑" pitchFamily="34" charset="-122"/>
              <a:ea typeface="微软雅黑" pitchFamily="34" charset="-122"/>
            </a:endParaRPr>
          </a:p>
        </p:txBody>
      </p:sp>
      <p:sp>
        <p:nvSpPr>
          <p:cNvPr id="3" name="内容占位符 2"/>
          <p:cNvSpPr>
            <a:spLocks noGrp="1"/>
          </p:cNvSpPr>
          <p:nvPr>
            <p:ph idx="1"/>
          </p:nvPr>
        </p:nvSpPr>
        <p:spPr>
          <a:xfrm>
            <a:off x="285720" y="571480"/>
            <a:ext cx="8858280" cy="6072230"/>
          </a:xfrm>
        </p:spPr>
        <p:txBody>
          <a:bodyPr>
            <a:noAutofit/>
          </a:bodyPr>
          <a:lstStyle/>
          <a:p>
            <a:pPr marL="630238" indent="-630238">
              <a:lnSpc>
                <a:spcPct val="150000"/>
              </a:lnSpc>
              <a:buNone/>
            </a:pPr>
            <a:r>
              <a:rPr lang="zh-CN" altLang="en-US" sz="1800" b="1" dirty="0" smtClean="0">
                <a:latin typeface="微软雅黑" pitchFamily="34" charset="-122"/>
                <a:ea typeface="微软雅黑" pitchFamily="34" charset="-122"/>
              </a:rPr>
              <a:t>（</a:t>
            </a:r>
            <a:r>
              <a:rPr lang="en-US" altLang="zh-CN" sz="1800" b="1" dirty="0" smtClean="0">
                <a:latin typeface="微软雅黑" pitchFamily="34" charset="-122"/>
                <a:ea typeface="微软雅黑" pitchFamily="34" charset="-122"/>
              </a:rPr>
              <a:t>1</a:t>
            </a:r>
            <a:r>
              <a:rPr lang="zh-CN" altLang="en-US" sz="1800" b="1" dirty="0" smtClean="0">
                <a:latin typeface="微软雅黑" pitchFamily="34" charset="-122"/>
                <a:ea typeface="微软雅黑" pitchFamily="34" charset="-122"/>
              </a:rPr>
              <a:t>）正弦交流电</a:t>
            </a:r>
            <a:endParaRPr lang="en-US" altLang="zh-CN" sz="1800" b="1" dirty="0" smtClean="0">
              <a:latin typeface="微软雅黑" pitchFamily="34" charset="-122"/>
              <a:ea typeface="微软雅黑" pitchFamily="34" charset="-122"/>
            </a:endParaRPr>
          </a:p>
          <a:p>
            <a:pPr marL="582613" indent="47625">
              <a:lnSpc>
                <a:spcPct val="150000"/>
              </a:lnSpc>
              <a:buNone/>
            </a:pPr>
            <a:r>
              <a:rPr lang="en-US" altLang="zh-CN" sz="1800" dirty="0" smtClean="0">
                <a:latin typeface="微软雅黑" pitchFamily="34" charset="-122"/>
                <a:ea typeface="微软雅黑" pitchFamily="34" charset="-122"/>
              </a:rPr>
              <a:t>E=</a:t>
            </a:r>
            <a:r>
              <a:rPr lang="en-US" altLang="zh-CN" sz="1800" dirty="0" err="1" smtClean="0">
                <a:latin typeface="微软雅黑" pitchFamily="34" charset="-122"/>
                <a:ea typeface="微软雅黑" pitchFamily="34" charset="-122"/>
              </a:rPr>
              <a:t>Em</a:t>
            </a:r>
            <a:r>
              <a:rPr lang="en-US" altLang="zh-CN" sz="1800" dirty="0" err="1" smtClean="0">
                <a:latin typeface="微软雅黑" pitchFamily="34" charset="-122"/>
                <a:ea typeface="微软雅黑" pitchFamily="34" charset="-122"/>
                <a:sym typeface="Symbol"/>
              </a:rPr>
              <a:t></a:t>
            </a:r>
            <a:r>
              <a:rPr lang="en-US" altLang="zh-CN" sz="1800" dirty="0" err="1" smtClean="0">
                <a:latin typeface="微软雅黑" pitchFamily="34" charset="-122"/>
                <a:ea typeface="微软雅黑" pitchFamily="34" charset="-122"/>
              </a:rPr>
              <a:t>sin</a:t>
            </a:r>
            <a:r>
              <a:rPr lang="en-US" altLang="zh-CN" sz="1800" dirty="0" err="1" smtClean="0">
                <a:latin typeface="微软雅黑" pitchFamily="34" charset="-122"/>
                <a:ea typeface="微软雅黑" pitchFamily="34" charset="-122"/>
                <a:sym typeface="Symbol"/>
              </a:rPr>
              <a:t>t</a:t>
            </a:r>
            <a:r>
              <a:rPr lang="zh-CN" altLang="en-US" sz="1800" dirty="0" smtClean="0">
                <a:latin typeface="微软雅黑" pitchFamily="34" charset="-122"/>
                <a:ea typeface="微软雅黑" pitchFamily="34" charset="-122"/>
                <a:sym typeface="Symbol"/>
              </a:rPr>
              <a:t>；</a:t>
            </a:r>
            <a:r>
              <a:rPr lang="en-US" altLang="zh-CN" sz="1800" dirty="0" smtClean="0">
                <a:latin typeface="微软雅黑" pitchFamily="34" charset="-122"/>
                <a:ea typeface="微软雅黑" pitchFamily="34" charset="-122"/>
              </a:rPr>
              <a:t> I=</a:t>
            </a:r>
            <a:r>
              <a:rPr lang="en-US" altLang="zh-CN" sz="1800" dirty="0" err="1" smtClean="0">
                <a:latin typeface="微软雅黑" pitchFamily="34" charset="-122"/>
                <a:ea typeface="微软雅黑" pitchFamily="34" charset="-122"/>
              </a:rPr>
              <a:t>Im</a:t>
            </a:r>
            <a:r>
              <a:rPr lang="en-US" altLang="zh-CN" sz="1800" dirty="0" err="1" smtClean="0">
                <a:latin typeface="微软雅黑" pitchFamily="34" charset="-122"/>
                <a:ea typeface="微软雅黑" pitchFamily="34" charset="-122"/>
                <a:sym typeface="Symbol"/>
              </a:rPr>
              <a:t></a:t>
            </a:r>
            <a:r>
              <a:rPr lang="en-US" altLang="zh-CN" sz="1800" dirty="0" err="1" smtClean="0">
                <a:latin typeface="微软雅黑" pitchFamily="34" charset="-122"/>
                <a:ea typeface="微软雅黑" pitchFamily="34" charset="-122"/>
              </a:rPr>
              <a:t>sin</a:t>
            </a:r>
            <a:r>
              <a:rPr lang="en-US" altLang="zh-CN" sz="1800" dirty="0" err="1" smtClean="0">
                <a:latin typeface="微软雅黑" pitchFamily="34" charset="-122"/>
                <a:ea typeface="微软雅黑" pitchFamily="34" charset="-122"/>
                <a:sym typeface="Symbol"/>
              </a:rPr>
              <a:t>t</a:t>
            </a:r>
            <a:r>
              <a:rPr lang="zh-CN" altLang="en-US" sz="1800" dirty="0" smtClean="0">
                <a:latin typeface="微软雅黑" pitchFamily="34" charset="-122"/>
                <a:ea typeface="微软雅黑" pitchFamily="34" charset="-122"/>
                <a:sym typeface="Symbol"/>
              </a:rPr>
              <a:t>；</a:t>
            </a:r>
            <a:endParaRPr lang="en-US" altLang="zh-CN" sz="1800" dirty="0" smtClean="0">
              <a:latin typeface="微软雅黑" pitchFamily="34" charset="-122"/>
              <a:ea typeface="微软雅黑" pitchFamily="34" charset="-122"/>
              <a:sym typeface="Symbol"/>
            </a:endParaRPr>
          </a:p>
          <a:p>
            <a:pPr marL="582613" indent="47625">
              <a:lnSpc>
                <a:spcPct val="150000"/>
              </a:lnSpc>
              <a:buNone/>
            </a:pPr>
            <a:r>
              <a:rPr lang="zh-CN" altLang="en-US" sz="1800" dirty="0" smtClean="0">
                <a:latin typeface="微软雅黑" pitchFamily="34" charset="-122"/>
                <a:ea typeface="微软雅黑" pitchFamily="34" charset="-122"/>
              </a:rPr>
              <a:t>电阻</a:t>
            </a:r>
            <a:r>
              <a:rPr lang="en-US" altLang="zh-CN" sz="1800" dirty="0" smtClean="0">
                <a:latin typeface="微软雅黑" pitchFamily="34" charset="-122"/>
                <a:ea typeface="微软雅黑" pitchFamily="34" charset="-122"/>
              </a:rPr>
              <a:t>(R)=1/</a:t>
            </a:r>
            <a:r>
              <a:rPr lang="zh-CN" altLang="en-US" sz="1800" dirty="0" smtClean="0">
                <a:latin typeface="微软雅黑" pitchFamily="34" charset="-122"/>
                <a:ea typeface="微软雅黑" pitchFamily="34" charset="-122"/>
              </a:rPr>
              <a:t>电导</a:t>
            </a:r>
            <a:r>
              <a:rPr lang="en-US" altLang="zh-CN" sz="1800" dirty="0" smtClean="0">
                <a:latin typeface="微软雅黑" pitchFamily="34" charset="-122"/>
                <a:ea typeface="微软雅黑" pitchFamily="34" charset="-122"/>
              </a:rPr>
              <a:t>(S)</a:t>
            </a:r>
            <a:r>
              <a:rPr lang="zh-CN" altLang="en-US" sz="1800" dirty="0" smtClean="0">
                <a:latin typeface="微软雅黑" pitchFamily="34" charset="-122"/>
                <a:ea typeface="微软雅黑" pitchFamily="34" charset="-122"/>
              </a:rPr>
              <a:t>；电抗</a:t>
            </a:r>
            <a:r>
              <a:rPr lang="en-US" altLang="zh-CN" sz="1800" dirty="0" smtClean="0">
                <a:latin typeface="微软雅黑" pitchFamily="34" charset="-122"/>
                <a:ea typeface="微软雅黑" pitchFamily="34" charset="-122"/>
              </a:rPr>
              <a:t>(L,C)=1/</a:t>
            </a:r>
            <a:r>
              <a:rPr lang="zh-CN" altLang="en-US" sz="1800" dirty="0" smtClean="0">
                <a:latin typeface="微软雅黑" pitchFamily="34" charset="-122"/>
                <a:ea typeface="微软雅黑" pitchFamily="34" charset="-122"/>
              </a:rPr>
              <a:t>电纳</a:t>
            </a:r>
            <a:r>
              <a:rPr lang="en-US" altLang="zh-CN" sz="1800" dirty="0" smtClean="0">
                <a:latin typeface="微软雅黑" pitchFamily="34" charset="-122"/>
                <a:ea typeface="微软雅黑" pitchFamily="34" charset="-122"/>
              </a:rPr>
              <a:t>(</a:t>
            </a:r>
            <a:r>
              <a:rPr lang="en-US" altLang="zh-CN" sz="1800" dirty="0" smtClean="0">
                <a:latin typeface="微软雅黑" pitchFamily="34" charset="-122"/>
                <a:ea typeface="微软雅黑" pitchFamily="34" charset="-122"/>
                <a:sym typeface="Symbol"/>
              </a:rPr>
              <a:t></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；阻抗</a:t>
            </a:r>
            <a:r>
              <a:rPr lang="en-US" altLang="zh-CN" sz="1800" dirty="0" smtClean="0">
                <a:latin typeface="微软雅黑" pitchFamily="34" charset="-122"/>
                <a:ea typeface="微软雅黑" pitchFamily="34" charset="-122"/>
              </a:rPr>
              <a:t>(Z)=1/</a:t>
            </a:r>
            <a:r>
              <a:rPr lang="zh-CN" altLang="en-US" sz="1800" dirty="0" smtClean="0">
                <a:latin typeface="微软雅黑" pitchFamily="34" charset="-122"/>
                <a:ea typeface="微软雅黑" pitchFamily="34" charset="-122"/>
              </a:rPr>
              <a:t>导纳</a:t>
            </a:r>
            <a:r>
              <a:rPr lang="en-US" altLang="zh-CN" sz="1800" dirty="0" smtClean="0">
                <a:latin typeface="微软雅黑" pitchFamily="34" charset="-122"/>
                <a:ea typeface="微软雅黑" pitchFamily="34" charset="-122"/>
              </a:rPr>
              <a:t>(Y)</a:t>
            </a:r>
            <a:r>
              <a:rPr lang="zh-CN" altLang="en-US" sz="1800" dirty="0" smtClean="0">
                <a:latin typeface="微软雅黑" pitchFamily="34" charset="-122"/>
                <a:ea typeface="微软雅黑" pitchFamily="34" charset="-122"/>
              </a:rPr>
              <a:t>；</a:t>
            </a:r>
            <a:endParaRPr lang="en-US" altLang="zh-CN" sz="1800" dirty="0" smtClean="0">
              <a:latin typeface="微软雅黑" pitchFamily="34" charset="-122"/>
              <a:ea typeface="微软雅黑" pitchFamily="34" charset="-122"/>
            </a:endParaRPr>
          </a:p>
          <a:p>
            <a:pPr marL="582613" indent="47625">
              <a:lnSpc>
                <a:spcPct val="150000"/>
              </a:lnSpc>
              <a:buNone/>
            </a:pPr>
            <a:r>
              <a:rPr lang="zh-CN" altLang="en-US" sz="1800" dirty="0" smtClean="0">
                <a:latin typeface="微软雅黑" pitchFamily="34" charset="-122"/>
                <a:ea typeface="微软雅黑" pitchFamily="34" charset="-122"/>
              </a:rPr>
              <a:t>欧姆定律：</a:t>
            </a:r>
            <a:r>
              <a:rPr lang="en-US" altLang="zh-CN" sz="1800" dirty="0" smtClean="0">
                <a:latin typeface="微软雅黑" pitchFamily="34" charset="-122"/>
                <a:ea typeface="微软雅黑" pitchFamily="34" charset="-122"/>
              </a:rPr>
              <a:t> </a:t>
            </a:r>
            <a:r>
              <a:rPr lang="en-US" altLang="zh-CN" sz="1800" dirty="0" err="1" smtClean="0">
                <a:latin typeface="微软雅黑" pitchFamily="34" charset="-122"/>
                <a:ea typeface="微软雅黑" pitchFamily="34" charset="-122"/>
              </a:rPr>
              <a:t>Em</a:t>
            </a:r>
            <a:r>
              <a:rPr lang="en-US" altLang="zh-CN" sz="1800" dirty="0" err="1" smtClean="0">
                <a:latin typeface="微软雅黑" pitchFamily="34" charset="-122"/>
                <a:ea typeface="微软雅黑" pitchFamily="34" charset="-122"/>
                <a:sym typeface="Symbol"/>
              </a:rPr>
              <a:t></a:t>
            </a:r>
            <a:r>
              <a:rPr lang="en-US" altLang="zh-CN" sz="1800" dirty="0" err="1" smtClean="0">
                <a:latin typeface="微软雅黑" pitchFamily="34" charset="-122"/>
                <a:ea typeface="微软雅黑" pitchFamily="34" charset="-122"/>
              </a:rPr>
              <a:t>sin</a:t>
            </a:r>
            <a:r>
              <a:rPr lang="en-US" altLang="zh-CN" sz="1800" dirty="0" err="1" smtClean="0">
                <a:latin typeface="微软雅黑" pitchFamily="34" charset="-122"/>
                <a:ea typeface="微软雅黑" pitchFamily="34" charset="-122"/>
                <a:sym typeface="Symbol"/>
              </a:rPr>
              <a:t>t</a:t>
            </a:r>
            <a:r>
              <a:rPr lang="en-US" altLang="zh-CN" sz="1800" dirty="0" smtClean="0">
                <a:latin typeface="微软雅黑" pitchFamily="34" charset="-122"/>
                <a:ea typeface="微软雅黑" pitchFamily="34" charset="-122"/>
                <a:sym typeface="Symbol"/>
              </a:rPr>
              <a:t> </a:t>
            </a:r>
            <a:r>
              <a:rPr lang="en-US" altLang="zh-CN" sz="1800" dirty="0" smtClean="0">
                <a:latin typeface="微软雅黑" pitchFamily="34" charset="-122"/>
                <a:ea typeface="微软雅黑" pitchFamily="34" charset="-122"/>
              </a:rPr>
              <a:t>= Z </a:t>
            </a:r>
            <a:r>
              <a:rPr lang="en-US" altLang="zh-CN" sz="1800" dirty="0" err="1" smtClean="0">
                <a:latin typeface="微软雅黑" pitchFamily="34" charset="-122"/>
                <a:ea typeface="微软雅黑" pitchFamily="34" charset="-122"/>
              </a:rPr>
              <a:t>Im</a:t>
            </a:r>
            <a:r>
              <a:rPr lang="en-US" altLang="zh-CN" sz="1800" dirty="0" err="1" smtClean="0">
                <a:latin typeface="微软雅黑" pitchFamily="34" charset="-122"/>
                <a:ea typeface="微软雅黑" pitchFamily="34" charset="-122"/>
                <a:sym typeface="Symbol"/>
              </a:rPr>
              <a:t></a:t>
            </a:r>
            <a:r>
              <a:rPr lang="en-US" altLang="zh-CN" sz="1800" dirty="0" err="1" smtClean="0">
                <a:latin typeface="微软雅黑" pitchFamily="34" charset="-122"/>
                <a:ea typeface="微软雅黑" pitchFamily="34" charset="-122"/>
              </a:rPr>
              <a:t>sin</a:t>
            </a:r>
            <a:r>
              <a:rPr lang="en-US" altLang="zh-CN" sz="1800" dirty="0" err="1" smtClean="0">
                <a:latin typeface="微软雅黑" pitchFamily="34" charset="-122"/>
                <a:ea typeface="微软雅黑" pitchFamily="34" charset="-122"/>
                <a:sym typeface="Symbol"/>
              </a:rPr>
              <a:t>t</a:t>
            </a:r>
            <a:r>
              <a:rPr lang="en-US" altLang="zh-CN" sz="1800" dirty="0" smtClean="0">
                <a:latin typeface="微软雅黑" pitchFamily="34" charset="-122"/>
                <a:ea typeface="微软雅黑" pitchFamily="34" charset="-122"/>
                <a:sym typeface="Symbol"/>
              </a:rPr>
              <a:t> </a:t>
            </a:r>
            <a:endParaRPr lang="en-US" altLang="zh-CN" sz="1800" dirty="0" smtClean="0">
              <a:latin typeface="微软雅黑" pitchFamily="34" charset="-122"/>
              <a:ea typeface="微软雅黑" pitchFamily="34" charset="-122"/>
            </a:endParaRPr>
          </a:p>
          <a:p>
            <a:pPr marL="630238" indent="-630238">
              <a:lnSpc>
                <a:spcPct val="150000"/>
              </a:lnSpc>
              <a:buNone/>
            </a:pPr>
            <a:r>
              <a:rPr lang="zh-CN" altLang="en-US" sz="1800" b="1" dirty="0" smtClean="0">
                <a:latin typeface="微软雅黑" pitchFamily="34" charset="-122"/>
                <a:ea typeface="微软雅黑" pitchFamily="34" charset="-122"/>
              </a:rPr>
              <a:t>（</a:t>
            </a:r>
            <a:r>
              <a:rPr lang="en-US" altLang="zh-CN" sz="1800" b="1" dirty="0" smtClean="0">
                <a:latin typeface="微软雅黑" pitchFamily="34" charset="-122"/>
                <a:ea typeface="微软雅黑" pitchFamily="34" charset="-122"/>
              </a:rPr>
              <a:t>2</a:t>
            </a:r>
            <a:r>
              <a:rPr lang="zh-CN" altLang="en-US" sz="1800" b="1" dirty="0" smtClean="0">
                <a:latin typeface="微软雅黑" pitchFamily="34" charset="-122"/>
                <a:ea typeface="微软雅黑" pitchFamily="34" charset="-122"/>
              </a:rPr>
              <a:t>）电子元件交流信号响应特征</a:t>
            </a:r>
            <a:r>
              <a:rPr lang="zh-CN" altLang="en-US" sz="1800" dirty="0" smtClean="0">
                <a:latin typeface="微软雅黑" pitchFamily="34" charset="-122"/>
                <a:ea typeface="微软雅黑" pitchFamily="34" charset="-122"/>
              </a:rPr>
              <a:t>：</a:t>
            </a:r>
            <a:r>
              <a:rPr lang="en-US" altLang="zh-CN" sz="1800" dirty="0" smtClean="0">
                <a:latin typeface="微软雅黑" pitchFamily="34" charset="-122"/>
                <a:ea typeface="微软雅黑" pitchFamily="34" charset="-122"/>
              </a:rPr>
              <a:t>	R</a:t>
            </a:r>
            <a:r>
              <a:rPr lang="zh-CN" altLang="en-US" sz="1800" dirty="0" smtClean="0">
                <a:latin typeface="微软雅黑" pitchFamily="34" charset="-122"/>
                <a:ea typeface="微软雅黑" pitchFamily="34" charset="-122"/>
              </a:rPr>
              <a:t>、</a:t>
            </a:r>
            <a:r>
              <a:rPr lang="en-US" altLang="zh-CN" sz="1800" dirty="0" smtClean="0">
                <a:latin typeface="微软雅黑" pitchFamily="34" charset="-122"/>
                <a:ea typeface="微软雅黑" pitchFamily="34" charset="-122"/>
              </a:rPr>
              <a:t>C</a:t>
            </a:r>
            <a:r>
              <a:rPr lang="zh-CN" altLang="en-US" sz="1800" dirty="0" smtClean="0">
                <a:latin typeface="微软雅黑" pitchFamily="34" charset="-122"/>
                <a:ea typeface="微软雅黑" pitchFamily="34" charset="-122"/>
              </a:rPr>
              <a:t>、</a:t>
            </a:r>
            <a:r>
              <a:rPr lang="en-US" altLang="zh-CN" sz="1800" dirty="0" smtClean="0">
                <a:latin typeface="微软雅黑" pitchFamily="34" charset="-122"/>
                <a:ea typeface="微软雅黑" pitchFamily="34" charset="-122"/>
              </a:rPr>
              <a:t>L</a:t>
            </a:r>
            <a:r>
              <a:rPr lang="zh-CN" altLang="en-US" sz="1800" dirty="0" smtClean="0">
                <a:latin typeface="微软雅黑" pitchFamily="34" charset="-122"/>
                <a:ea typeface="微软雅黑" pitchFamily="34" charset="-122"/>
              </a:rPr>
              <a:t>；</a:t>
            </a:r>
            <a:endParaRPr lang="en-US" altLang="zh-CN" sz="1800" dirty="0" smtClean="0">
              <a:latin typeface="微软雅黑" pitchFamily="34" charset="-122"/>
              <a:ea typeface="微软雅黑" pitchFamily="34" charset="-122"/>
            </a:endParaRPr>
          </a:p>
          <a:p>
            <a:pPr marL="630238" indent="0">
              <a:lnSpc>
                <a:spcPct val="150000"/>
              </a:lnSpc>
              <a:buNone/>
            </a:pPr>
            <a:r>
              <a:rPr lang="zh-CN" altLang="en-US" sz="1800" dirty="0" smtClean="0">
                <a:latin typeface="微软雅黑" pitchFamily="34" charset="-122"/>
                <a:ea typeface="微软雅黑" pitchFamily="34" charset="-122"/>
              </a:rPr>
              <a:t>电阻：</a:t>
            </a:r>
            <a:r>
              <a:rPr lang="en-US" altLang="zh-CN" sz="1800" dirty="0" smtClean="0">
                <a:latin typeface="微软雅黑" pitchFamily="34" charset="-122"/>
                <a:ea typeface="微软雅黑" pitchFamily="34" charset="-122"/>
              </a:rPr>
              <a:t>R=E/I</a:t>
            </a:r>
            <a:r>
              <a:rPr lang="zh-CN" altLang="en-US" sz="1800" dirty="0" smtClean="0">
                <a:latin typeface="微软雅黑" pitchFamily="34" charset="-122"/>
                <a:ea typeface="微软雅黑" pitchFamily="34" charset="-122"/>
              </a:rPr>
              <a:t>，</a:t>
            </a:r>
            <a:r>
              <a:rPr lang="en-US" altLang="zh-CN" sz="1800" dirty="0" err="1" smtClean="0">
                <a:latin typeface="微软雅黑" pitchFamily="34" charset="-122"/>
                <a:ea typeface="微软雅黑" pitchFamily="34" charset="-122"/>
              </a:rPr>
              <a:t>Em</a:t>
            </a:r>
            <a:r>
              <a:rPr lang="en-US" altLang="zh-CN" sz="1800" dirty="0" err="1" smtClean="0">
                <a:latin typeface="微软雅黑" pitchFamily="34" charset="-122"/>
                <a:ea typeface="微软雅黑" pitchFamily="34" charset="-122"/>
                <a:sym typeface="Symbol"/>
              </a:rPr>
              <a:t></a:t>
            </a:r>
            <a:r>
              <a:rPr lang="en-US" altLang="zh-CN" sz="1800" dirty="0" err="1" smtClean="0">
                <a:latin typeface="微软雅黑" pitchFamily="34" charset="-122"/>
                <a:ea typeface="微软雅黑" pitchFamily="34" charset="-122"/>
              </a:rPr>
              <a:t>sin</a:t>
            </a:r>
            <a:r>
              <a:rPr lang="en-US" altLang="zh-CN" sz="1800" dirty="0" err="1" smtClean="0">
                <a:latin typeface="微软雅黑" pitchFamily="34" charset="-122"/>
                <a:ea typeface="微软雅黑" pitchFamily="34" charset="-122"/>
                <a:sym typeface="Symbol"/>
              </a:rPr>
              <a:t>t</a:t>
            </a:r>
            <a:r>
              <a:rPr lang="en-US" altLang="zh-CN" sz="1800" dirty="0" smtClean="0">
                <a:latin typeface="微软雅黑" pitchFamily="34" charset="-122"/>
                <a:ea typeface="微软雅黑" pitchFamily="34" charset="-122"/>
                <a:sym typeface="Symbol"/>
              </a:rPr>
              <a:t> </a:t>
            </a:r>
            <a:r>
              <a:rPr lang="en-US" altLang="zh-CN" sz="1800" dirty="0" smtClean="0">
                <a:latin typeface="微软雅黑" pitchFamily="34" charset="-122"/>
                <a:ea typeface="微软雅黑" pitchFamily="34" charset="-122"/>
              </a:rPr>
              <a:t>= </a:t>
            </a:r>
            <a:r>
              <a:rPr lang="en-US" altLang="zh-CN" sz="1800" dirty="0" err="1" smtClean="0">
                <a:latin typeface="微软雅黑" pitchFamily="34" charset="-122"/>
                <a:ea typeface="微软雅黑" pitchFamily="34" charset="-122"/>
              </a:rPr>
              <a:t>RIm</a:t>
            </a:r>
            <a:r>
              <a:rPr lang="en-US" altLang="zh-CN" sz="1800" dirty="0" err="1" smtClean="0">
                <a:latin typeface="微软雅黑" pitchFamily="34" charset="-122"/>
                <a:ea typeface="微软雅黑" pitchFamily="34" charset="-122"/>
                <a:sym typeface="Symbol"/>
              </a:rPr>
              <a:t></a:t>
            </a:r>
            <a:r>
              <a:rPr lang="en-US" altLang="zh-CN" sz="1800" dirty="0" err="1" smtClean="0">
                <a:latin typeface="微软雅黑" pitchFamily="34" charset="-122"/>
                <a:ea typeface="微软雅黑" pitchFamily="34" charset="-122"/>
              </a:rPr>
              <a:t>sin</a:t>
            </a:r>
            <a:r>
              <a:rPr lang="en-US" altLang="zh-CN" sz="1800" dirty="0" err="1" smtClean="0">
                <a:latin typeface="微软雅黑" pitchFamily="34" charset="-122"/>
                <a:ea typeface="微软雅黑" pitchFamily="34" charset="-122"/>
                <a:sym typeface="Symbol"/>
              </a:rPr>
              <a:t>t</a:t>
            </a:r>
            <a:r>
              <a:rPr lang="en-US" altLang="zh-CN" sz="1800" dirty="0" smtClean="0">
                <a:latin typeface="微软雅黑" pitchFamily="34" charset="-122"/>
                <a:ea typeface="微软雅黑" pitchFamily="34" charset="-122"/>
                <a:sym typeface="Symbol"/>
              </a:rPr>
              <a:t> </a:t>
            </a:r>
            <a:r>
              <a:rPr lang="zh-CN" altLang="en-US"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sym typeface="Symbol"/>
              </a:rPr>
              <a:t></a:t>
            </a:r>
            <a:r>
              <a:rPr lang="en-US" altLang="zh-CN" sz="1800" dirty="0" smtClean="0">
                <a:latin typeface="微软雅黑" pitchFamily="34" charset="-122"/>
                <a:ea typeface="微软雅黑" pitchFamily="34" charset="-122"/>
                <a:sym typeface="Symbol"/>
              </a:rPr>
              <a:t>=0 </a:t>
            </a:r>
            <a:r>
              <a:rPr lang="zh-CN" altLang="en-US" sz="1800" dirty="0" smtClean="0">
                <a:latin typeface="微软雅黑" pitchFamily="34" charset="-122"/>
                <a:ea typeface="微软雅黑" pitchFamily="34" charset="-122"/>
                <a:sym typeface="Symbol"/>
              </a:rPr>
              <a:t>；</a:t>
            </a:r>
            <a:endParaRPr lang="en-US" altLang="zh-CN" sz="1800" dirty="0" smtClean="0">
              <a:latin typeface="微软雅黑" pitchFamily="34" charset="-122"/>
              <a:ea typeface="微软雅黑" pitchFamily="34" charset="-122"/>
              <a:sym typeface="Symbol"/>
            </a:endParaRPr>
          </a:p>
          <a:p>
            <a:pPr marL="1341438" indent="-711200">
              <a:lnSpc>
                <a:spcPct val="150000"/>
              </a:lnSpc>
              <a:buNone/>
            </a:pPr>
            <a:r>
              <a:rPr lang="zh-CN" altLang="en-US" sz="1800" dirty="0" smtClean="0">
                <a:latin typeface="微软雅黑" pitchFamily="34" charset="-122"/>
                <a:ea typeface="微软雅黑" pitchFamily="34" charset="-122"/>
              </a:rPr>
              <a:t>电容：</a:t>
            </a:r>
            <a:r>
              <a:rPr lang="en-US" altLang="zh-CN" sz="1800" dirty="0" smtClean="0">
                <a:latin typeface="微软雅黑" pitchFamily="34" charset="-122"/>
                <a:ea typeface="微软雅黑" pitchFamily="34" charset="-122"/>
              </a:rPr>
              <a:t>C=Q/</a:t>
            </a:r>
            <a:r>
              <a:rPr lang="en-US" altLang="zh-CN" sz="1800" dirty="0" smtClean="0">
                <a:latin typeface="微软雅黑" pitchFamily="34" charset="-122"/>
                <a:ea typeface="微软雅黑" pitchFamily="34" charset="-122"/>
                <a:sym typeface="Symbol"/>
              </a:rPr>
              <a:t> E</a:t>
            </a:r>
            <a:r>
              <a:rPr lang="en-US" altLang="zh-CN" sz="1800" baseline="-25000" dirty="0" smtClean="0">
                <a:latin typeface="微软雅黑" pitchFamily="34" charset="-122"/>
                <a:ea typeface="微软雅黑" pitchFamily="34" charset="-122"/>
                <a:sym typeface="Symbol"/>
              </a:rPr>
              <a:t>C </a:t>
            </a:r>
            <a:r>
              <a:rPr lang="zh-CN" altLang="en-US" sz="1800" dirty="0" smtClean="0">
                <a:latin typeface="微软雅黑" pitchFamily="34" charset="-122"/>
                <a:ea typeface="微软雅黑" pitchFamily="34" charset="-122"/>
              </a:rPr>
              <a:t>；</a:t>
            </a:r>
            <a:r>
              <a:rPr lang="en-US" altLang="zh-CN" sz="1800" dirty="0" smtClean="0">
                <a:latin typeface="微软雅黑" pitchFamily="34" charset="-122"/>
                <a:ea typeface="微软雅黑" pitchFamily="34" charset="-122"/>
              </a:rPr>
              <a:t>I=</a:t>
            </a:r>
            <a:r>
              <a:rPr lang="en-US" altLang="zh-CN" sz="1800" dirty="0" err="1" smtClean="0">
                <a:latin typeface="微软雅黑" pitchFamily="34" charset="-122"/>
                <a:ea typeface="微软雅黑" pitchFamily="34" charset="-122"/>
              </a:rPr>
              <a:t>dQ</a:t>
            </a:r>
            <a:r>
              <a:rPr lang="en-US" altLang="zh-CN" sz="1800" dirty="0" smtClean="0">
                <a:latin typeface="微软雅黑" pitchFamily="34" charset="-122"/>
                <a:ea typeface="微软雅黑" pitchFamily="34" charset="-122"/>
              </a:rPr>
              <a:t>/</a:t>
            </a:r>
            <a:r>
              <a:rPr lang="en-US" altLang="zh-CN" sz="1800" dirty="0" err="1" smtClean="0">
                <a:latin typeface="微软雅黑" pitchFamily="34" charset="-122"/>
                <a:ea typeface="微软雅黑" pitchFamily="34" charset="-122"/>
              </a:rPr>
              <a:t>dt</a:t>
            </a:r>
            <a:r>
              <a:rPr lang="en-US" altLang="zh-CN" sz="1800" dirty="0" smtClean="0">
                <a:latin typeface="微软雅黑" pitchFamily="34" charset="-122"/>
                <a:ea typeface="微软雅黑" pitchFamily="34" charset="-122"/>
              </a:rPr>
              <a:t>=C(</a:t>
            </a:r>
            <a:r>
              <a:rPr lang="en-US" altLang="zh-CN" sz="1800" dirty="0" err="1" smtClean="0">
                <a:latin typeface="微软雅黑" pitchFamily="34" charset="-122"/>
                <a:ea typeface="微软雅黑" pitchFamily="34" charset="-122"/>
              </a:rPr>
              <a:t>dE</a:t>
            </a:r>
            <a:r>
              <a:rPr lang="en-US" altLang="zh-CN" sz="1800" dirty="0" smtClean="0">
                <a:latin typeface="微软雅黑" pitchFamily="34" charset="-122"/>
                <a:ea typeface="微软雅黑" pitchFamily="34" charset="-122"/>
              </a:rPr>
              <a:t>/</a:t>
            </a:r>
            <a:r>
              <a:rPr lang="en-US" altLang="zh-CN" sz="1800" dirty="0" err="1" smtClean="0">
                <a:latin typeface="微软雅黑" pitchFamily="34" charset="-122"/>
                <a:ea typeface="微软雅黑" pitchFamily="34" charset="-122"/>
              </a:rPr>
              <a:t>dt</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a:t>
            </a:r>
            <a:endParaRPr lang="en-US" altLang="zh-CN" sz="1800" dirty="0" smtClean="0">
              <a:latin typeface="微软雅黑" pitchFamily="34" charset="-122"/>
              <a:ea typeface="微软雅黑" pitchFamily="34" charset="-122"/>
            </a:endParaRPr>
          </a:p>
          <a:p>
            <a:pPr marL="1341438" indent="0">
              <a:lnSpc>
                <a:spcPct val="150000"/>
              </a:lnSpc>
              <a:buNone/>
            </a:pPr>
            <a:r>
              <a:rPr lang="en-US" altLang="zh-CN" sz="1800" dirty="0" err="1" smtClean="0">
                <a:latin typeface="微软雅黑" pitchFamily="34" charset="-122"/>
                <a:ea typeface="微软雅黑" pitchFamily="34" charset="-122"/>
              </a:rPr>
              <a:t>Em</a:t>
            </a:r>
            <a:r>
              <a:rPr lang="en-US" altLang="zh-CN" sz="1800" dirty="0" smtClean="0">
                <a:latin typeface="微软雅黑" pitchFamily="34" charset="-122"/>
                <a:ea typeface="微软雅黑" pitchFamily="34" charset="-122"/>
              </a:rPr>
              <a:t>=</a:t>
            </a:r>
            <a:r>
              <a:rPr lang="en-US" altLang="zh-CN" sz="1800" dirty="0" err="1" smtClean="0">
                <a:latin typeface="微软雅黑" pitchFamily="34" charset="-122"/>
                <a:ea typeface="微软雅黑" pitchFamily="34" charset="-122"/>
              </a:rPr>
              <a:t>ImZc</a:t>
            </a:r>
            <a:r>
              <a:rPr lang="zh-CN" altLang="en-US" sz="1800" dirty="0" smtClean="0">
                <a:latin typeface="微软雅黑" pitchFamily="34" charset="-122"/>
                <a:ea typeface="微软雅黑" pitchFamily="34" charset="-122"/>
                <a:sym typeface="Symbol"/>
              </a:rPr>
              <a:t>，容抗</a:t>
            </a:r>
            <a:r>
              <a:rPr lang="en-US" altLang="zh-CN" sz="1800" dirty="0" err="1" smtClean="0">
                <a:latin typeface="微软雅黑" pitchFamily="34" charset="-122"/>
                <a:ea typeface="微软雅黑" pitchFamily="34" charset="-122"/>
                <a:sym typeface="Symbol"/>
              </a:rPr>
              <a:t>Zc</a:t>
            </a:r>
            <a:r>
              <a:rPr lang="en-US" altLang="zh-CN" sz="1800" dirty="0" smtClean="0">
                <a:latin typeface="微软雅黑" pitchFamily="34" charset="-122"/>
                <a:ea typeface="微软雅黑" pitchFamily="34" charset="-122"/>
                <a:sym typeface="Symbol"/>
              </a:rPr>
              <a:t>=1/ C=1/2fC</a:t>
            </a:r>
            <a:r>
              <a:rPr lang="zh-CN" altLang="en-US" sz="1800" dirty="0" smtClean="0">
                <a:latin typeface="微软雅黑" pitchFamily="34" charset="-122"/>
                <a:ea typeface="微软雅黑" pitchFamily="34" charset="-122"/>
                <a:sym typeface="Symbol"/>
              </a:rPr>
              <a:t>； </a:t>
            </a:r>
            <a:endParaRPr lang="en-US" altLang="zh-CN" sz="1800" dirty="0" smtClean="0">
              <a:latin typeface="微软雅黑" pitchFamily="34" charset="-122"/>
              <a:ea typeface="微软雅黑" pitchFamily="34" charset="-122"/>
              <a:sym typeface="Symbol"/>
            </a:endParaRPr>
          </a:p>
          <a:p>
            <a:pPr marL="1341438" indent="0">
              <a:lnSpc>
                <a:spcPct val="150000"/>
              </a:lnSpc>
              <a:buNone/>
            </a:pPr>
            <a:r>
              <a:rPr lang="en-US" altLang="zh-CN" sz="1800" dirty="0" smtClean="0">
                <a:latin typeface="微软雅黑" pitchFamily="34" charset="-122"/>
                <a:ea typeface="微软雅黑" pitchFamily="34" charset="-122"/>
                <a:sym typeface="Symbol"/>
              </a:rPr>
              <a:t>E</a:t>
            </a:r>
            <a:r>
              <a:rPr lang="en-US" altLang="zh-CN" sz="1800" baseline="-25000" dirty="0" smtClean="0">
                <a:latin typeface="微软雅黑" pitchFamily="34" charset="-122"/>
                <a:ea typeface="微软雅黑" pitchFamily="34" charset="-122"/>
                <a:sym typeface="Symbol"/>
              </a:rPr>
              <a:t>C</a:t>
            </a:r>
            <a:r>
              <a:rPr lang="en-US" altLang="zh-CN" sz="1800" dirty="0" smtClean="0">
                <a:latin typeface="微软雅黑" pitchFamily="34" charset="-122"/>
                <a:ea typeface="微软雅黑" pitchFamily="34" charset="-122"/>
                <a:sym typeface="Symbol"/>
              </a:rPr>
              <a:t>=</a:t>
            </a:r>
            <a:r>
              <a:rPr lang="en-US" altLang="zh-CN" sz="1800" dirty="0" smtClean="0">
                <a:latin typeface="微软雅黑" pitchFamily="34" charset="-122"/>
                <a:ea typeface="微软雅黑" pitchFamily="34" charset="-122"/>
              </a:rPr>
              <a:t> </a:t>
            </a:r>
            <a:r>
              <a:rPr lang="en-US" altLang="zh-CN" sz="1800" dirty="0" err="1" smtClean="0">
                <a:latin typeface="微软雅黑" pitchFamily="34" charset="-122"/>
                <a:ea typeface="微软雅黑" pitchFamily="34" charset="-122"/>
              </a:rPr>
              <a:t>Em</a:t>
            </a:r>
            <a:r>
              <a:rPr lang="en-US" altLang="zh-CN" sz="1800" dirty="0" err="1" smtClean="0">
                <a:latin typeface="微软雅黑" pitchFamily="34" charset="-122"/>
                <a:ea typeface="微软雅黑" pitchFamily="34" charset="-122"/>
                <a:sym typeface="Symbol"/>
              </a:rPr>
              <a:t></a:t>
            </a:r>
            <a:r>
              <a:rPr lang="en-US" altLang="zh-CN" sz="1800" dirty="0" err="1" smtClean="0">
                <a:latin typeface="微软雅黑" pitchFamily="34" charset="-122"/>
                <a:ea typeface="微软雅黑" pitchFamily="34" charset="-122"/>
              </a:rPr>
              <a:t>sin</a:t>
            </a:r>
            <a:r>
              <a:rPr lang="en-US" altLang="zh-CN" sz="1800" dirty="0" err="1" smtClean="0">
                <a:latin typeface="微软雅黑" pitchFamily="34" charset="-122"/>
                <a:ea typeface="微软雅黑" pitchFamily="34" charset="-122"/>
                <a:sym typeface="Symbol"/>
              </a:rPr>
              <a:t>t</a:t>
            </a:r>
            <a:r>
              <a:rPr lang="en-US" altLang="zh-CN" sz="1800" dirty="0" smtClean="0">
                <a:latin typeface="微软雅黑" pitchFamily="34" charset="-122"/>
                <a:ea typeface="微软雅黑" pitchFamily="34" charset="-122"/>
                <a:sym typeface="Symbol"/>
              </a:rPr>
              <a:t> =</a:t>
            </a:r>
            <a:r>
              <a:rPr lang="en-US" altLang="zh-CN" sz="1800" dirty="0" err="1" smtClean="0">
                <a:latin typeface="微软雅黑" pitchFamily="34" charset="-122"/>
                <a:ea typeface="微软雅黑" pitchFamily="34" charset="-122"/>
                <a:sym typeface="Symbol"/>
              </a:rPr>
              <a:t>Im</a:t>
            </a:r>
            <a:r>
              <a:rPr lang="en-US" altLang="zh-CN" sz="1800" dirty="0" smtClean="0">
                <a:latin typeface="微软雅黑" pitchFamily="34" charset="-122"/>
                <a:ea typeface="微软雅黑" pitchFamily="34" charset="-122"/>
              </a:rPr>
              <a:t> sin(</a:t>
            </a:r>
            <a:r>
              <a:rPr lang="en-US" altLang="zh-CN" sz="1800" dirty="0" smtClean="0">
                <a:latin typeface="微软雅黑" pitchFamily="34" charset="-122"/>
                <a:ea typeface="微软雅黑" pitchFamily="34" charset="-122"/>
                <a:sym typeface="Symbol"/>
              </a:rPr>
              <a:t>t+/2) </a:t>
            </a:r>
            <a:r>
              <a:rPr lang="zh-CN" altLang="en-US" sz="1800" dirty="0" smtClean="0">
                <a:latin typeface="微软雅黑" pitchFamily="34" charset="-122"/>
                <a:ea typeface="微软雅黑" pitchFamily="34" charset="-122"/>
                <a:sym typeface="Symbol"/>
              </a:rPr>
              <a:t>；</a:t>
            </a:r>
            <a:endParaRPr lang="en-US" altLang="zh-CN" sz="1800" dirty="0" smtClean="0">
              <a:latin typeface="微软雅黑" pitchFamily="34" charset="-122"/>
              <a:ea typeface="微软雅黑" pitchFamily="34" charset="-122"/>
              <a:sym typeface="Symbol"/>
            </a:endParaRPr>
          </a:p>
          <a:p>
            <a:pPr marL="1341438" indent="0">
              <a:lnSpc>
                <a:spcPct val="150000"/>
              </a:lnSpc>
              <a:buNone/>
            </a:pPr>
            <a:r>
              <a:rPr lang="zh-CN" altLang="en-US" sz="1800" dirty="0" smtClean="0">
                <a:latin typeface="微软雅黑" pitchFamily="34" charset="-122"/>
                <a:ea typeface="微软雅黑" pitchFamily="34" charset="-122"/>
                <a:sym typeface="Symbol"/>
              </a:rPr>
              <a:t>电流与电位同频率，相位超前</a:t>
            </a:r>
            <a:r>
              <a:rPr lang="en-US" altLang="zh-CN" sz="1800" dirty="0" smtClean="0">
                <a:latin typeface="微软雅黑" pitchFamily="34" charset="-122"/>
                <a:ea typeface="微软雅黑" pitchFamily="34" charset="-122"/>
                <a:sym typeface="Symbol"/>
              </a:rPr>
              <a:t>/2</a:t>
            </a:r>
            <a:r>
              <a:rPr lang="zh-CN" altLang="en-US" sz="1800" dirty="0" smtClean="0">
                <a:latin typeface="微软雅黑" pitchFamily="34" charset="-122"/>
                <a:ea typeface="微软雅黑" pitchFamily="34" charset="-122"/>
                <a:sym typeface="Symbol"/>
              </a:rPr>
              <a:t>；</a:t>
            </a:r>
            <a:endParaRPr lang="en-US" altLang="zh-CN" sz="1800" dirty="0" smtClean="0">
              <a:latin typeface="微软雅黑" pitchFamily="34" charset="-122"/>
              <a:ea typeface="微软雅黑" pitchFamily="34" charset="-122"/>
            </a:endParaRPr>
          </a:p>
          <a:p>
            <a:pPr marL="582613" indent="47625">
              <a:lnSpc>
                <a:spcPct val="150000"/>
              </a:lnSpc>
              <a:buNone/>
            </a:pPr>
            <a:r>
              <a:rPr lang="zh-CN" altLang="en-US" sz="1800" dirty="0" smtClean="0">
                <a:latin typeface="微软雅黑" pitchFamily="34" charset="-122"/>
                <a:ea typeface="微软雅黑" pitchFamily="34" charset="-122"/>
              </a:rPr>
              <a:t>电感：</a:t>
            </a:r>
            <a:r>
              <a:rPr lang="en-US" altLang="zh-CN" sz="1800" dirty="0" smtClean="0">
                <a:latin typeface="微软雅黑" pitchFamily="34" charset="-122"/>
                <a:ea typeface="微软雅黑" pitchFamily="34" charset="-122"/>
              </a:rPr>
              <a:t>E</a:t>
            </a:r>
            <a:r>
              <a:rPr lang="en-US" altLang="zh-CN" sz="1800" baseline="-25000" dirty="0" smtClean="0">
                <a:latin typeface="微软雅黑" pitchFamily="34" charset="-122"/>
                <a:ea typeface="微软雅黑" pitchFamily="34" charset="-122"/>
              </a:rPr>
              <a:t>L</a:t>
            </a:r>
            <a:r>
              <a:rPr lang="en-US" altLang="zh-CN" sz="1800" dirty="0" smtClean="0">
                <a:latin typeface="微软雅黑" pitchFamily="34" charset="-122"/>
                <a:ea typeface="微软雅黑" pitchFamily="34" charset="-122"/>
              </a:rPr>
              <a:t>=-L/(</a:t>
            </a:r>
            <a:r>
              <a:rPr lang="en-US" altLang="zh-CN" sz="1800" dirty="0" err="1" smtClean="0">
                <a:latin typeface="微软雅黑" pitchFamily="34" charset="-122"/>
                <a:ea typeface="微软雅黑" pitchFamily="34" charset="-122"/>
              </a:rPr>
              <a:t>dI</a:t>
            </a:r>
            <a:r>
              <a:rPr lang="en-US" altLang="zh-CN" sz="1800" dirty="0" smtClean="0">
                <a:latin typeface="微软雅黑" pitchFamily="34" charset="-122"/>
                <a:ea typeface="微软雅黑" pitchFamily="34" charset="-122"/>
              </a:rPr>
              <a:t>/</a:t>
            </a:r>
            <a:r>
              <a:rPr lang="en-US" altLang="zh-CN" sz="1800" dirty="0" err="1" smtClean="0">
                <a:latin typeface="微软雅黑" pitchFamily="34" charset="-122"/>
                <a:ea typeface="微软雅黑" pitchFamily="34" charset="-122"/>
              </a:rPr>
              <a:t>dt</a:t>
            </a:r>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a:t>
            </a:r>
            <a:endParaRPr lang="en-US" altLang="zh-CN" sz="1800" dirty="0" smtClean="0">
              <a:latin typeface="微软雅黑" pitchFamily="34" charset="-122"/>
              <a:ea typeface="微软雅黑" pitchFamily="34" charset="-122"/>
            </a:endParaRPr>
          </a:p>
          <a:p>
            <a:pPr marL="582613" indent="758825">
              <a:lnSpc>
                <a:spcPct val="150000"/>
              </a:lnSpc>
              <a:buNone/>
            </a:pPr>
            <a:r>
              <a:rPr lang="en-US" altLang="zh-CN" sz="1800" dirty="0" err="1" smtClean="0">
                <a:latin typeface="微软雅黑" pitchFamily="34" charset="-122"/>
                <a:ea typeface="微软雅黑" pitchFamily="34" charset="-122"/>
              </a:rPr>
              <a:t>Em</a:t>
            </a:r>
            <a:r>
              <a:rPr lang="en-US" altLang="zh-CN" sz="1800" dirty="0" smtClean="0">
                <a:latin typeface="微软雅黑" pitchFamily="34" charset="-122"/>
                <a:ea typeface="微软雅黑" pitchFamily="34" charset="-122"/>
              </a:rPr>
              <a:t>=</a:t>
            </a:r>
            <a:r>
              <a:rPr lang="en-US" altLang="zh-CN" sz="1800" dirty="0" err="1" smtClean="0">
                <a:latin typeface="微软雅黑" pitchFamily="34" charset="-122"/>
                <a:ea typeface="微软雅黑" pitchFamily="34" charset="-122"/>
              </a:rPr>
              <a:t>ImZ</a:t>
            </a:r>
            <a:r>
              <a:rPr lang="en-US" altLang="zh-CN" sz="1800" baseline="-25000" dirty="0" err="1" smtClean="0">
                <a:latin typeface="微软雅黑" pitchFamily="34" charset="-122"/>
                <a:ea typeface="微软雅黑" pitchFamily="34" charset="-122"/>
              </a:rPr>
              <a:t>L</a:t>
            </a:r>
            <a:r>
              <a:rPr lang="zh-CN" altLang="en-US" sz="1800" dirty="0" smtClean="0">
                <a:latin typeface="微软雅黑" pitchFamily="34" charset="-122"/>
                <a:ea typeface="微软雅黑" pitchFamily="34" charset="-122"/>
                <a:sym typeface="Symbol"/>
              </a:rPr>
              <a:t>，感抗</a:t>
            </a:r>
            <a:r>
              <a:rPr lang="en-US" altLang="zh-CN" sz="1800" dirty="0" smtClean="0">
                <a:latin typeface="微软雅黑" pitchFamily="34" charset="-122"/>
                <a:ea typeface="微软雅黑" pitchFamily="34" charset="-122"/>
                <a:sym typeface="Symbol"/>
              </a:rPr>
              <a:t>Z</a:t>
            </a:r>
            <a:r>
              <a:rPr lang="en-US" altLang="zh-CN" sz="1800" baseline="-25000" dirty="0" smtClean="0">
                <a:latin typeface="微软雅黑" pitchFamily="34" charset="-122"/>
                <a:ea typeface="微软雅黑" pitchFamily="34" charset="-122"/>
              </a:rPr>
              <a:t>L</a:t>
            </a:r>
            <a:r>
              <a:rPr lang="en-US" altLang="zh-CN" sz="1800" dirty="0" smtClean="0">
                <a:latin typeface="微软雅黑" pitchFamily="34" charset="-122"/>
                <a:ea typeface="微软雅黑" pitchFamily="34" charset="-122"/>
                <a:sym typeface="Symbol"/>
              </a:rPr>
              <a:t>=L=2fL</a:t>
            </a:r>
            <a:r>
              <a:rPr lang="zh-CN" altLang="en-US" sz="1800" dirty="0" smtClean="0">
                <a:latin typeface="微软雅黑" pitchFamily="34" charset="-122"/>
                <a:ea typeface="微软雅黑" pitchFamily="34" charset="-122"/>
                <a:sym typeface="Symbol"/>
              </a:rPr>
              <a:t>；</a:t>
            </a:r>
            <a:endParaRPr lang="en-US" altLang="zh-CN" sz="1800" dirty="0" smtClean="0">
              <a:latin typeface="微软雅黑" pitchFamily="34" charset="-122"/>
              <a:ea typeface="微软雅黑" pitchFamily="34" charset="-122"/>
            </a:endParaRPr>
          </a:p>
          <a:p>
            <a:pPr marL="582613" indent="758825">
              <a:lnSpc>
                <a:spcPct val="150000"/>
              </a:lnSpc>
              <a:buNone/>
            </a:pPr>
            <a:r>
              <a:rPr lang="en-US" altLang="zh-CN" sz="1800" dirty="0" smtClean="0">
                <a:latin typeface="微软雅黑" pitchFamily="34" charset="-122"/>
                <a:ea typeface="微软雅黑" pitchFamily="34" charset="-122"/>
                <a:sym typeface="Symbol"/>
              </a:rPr>
              <a:t>I</a:t>
            </a:r>
            <a:r>
              <a:rPr lang="en-US" altLang="zh-CN" sz="1800" baseline="-25000" dirty="0" smtClean="0">
                <a:latin typeface="微软雅黑" pitchFamily="34" charset="-122"/>
                <a:ea typeface="微软雅黑" pitchFamily="34" charset="-122"/>
                <a:sym typeface="Symbol"/>
              </a:rPr>
              <a:t>L</a:t>
            </a:r>
            <a:r>
              <a:rPr lang="en-US" altLang="zh-CN" sz="1800" dirty="0" smtClean="0">
                <a:latin typeface="微软雅黑" pitchFamily="34" charset="-122"/>
                <a:ea typeface="微软雅黑" pitchFamily="34" charset="-122"/>
                <a:sym typeface="Symbol"/>
              </a:rPr>
              <a:t>=</a:t>
            </a:r>
            <a:r>
              <a:rPr lang="en-US" altLang="zh-CN" sz="1800" dirty="0" smtClean="0">
                <a:latin typeface="微软雅黑" pitchFamily="34" charset="-122"/>
                <a:ea typeface="微软雅黑" pitchFamily="34" charset="-122"/>
              </a:rPr>
              <a:t> </a:t>
            </a:r>
            <a:r>
              <a:rPr lang="en-US" altLang="zh-CN" sz="1800" dirty="0" err="1" smtClean="0">
                <a:latin typeface="微软雅黑" pitchFamily="34" charset="-122"/>
                <a:ea typeface="微软雅黑" pitchFamily="34" charset="-122"/>
              </a:rPr>
              <a:t>Im</a:t>
            </a:r>
            <a:r>
              <a:rPr lang="en-US" altLang="zh-CN" sz="1800" dirty="0" err="1" smtClean="0">
                <a:latin typeface="微软雅黑" pitchFamily="34" charset="-122"/>
                <a:ea typeface="微软雅黑" pitchFamily="34" charset="-122"/>
                <a:sym typeface="Symbol"/>
              </a:rPr>
              <a:t></a:t>
            </a:r>
            <a:r>
              <a:rPr lang="en-US" altLang="zh-CN" sz="1800" dirty="0" err="1" smtClean="0">
                <a:latin typeface="微软雅黑" pitchFamily="34" charset="-122"/>
                <a:ea typeface="微软雅黑" pitchFamily="34" charset="-122"/>
              </a:rPr>
              <a:t>sin</a:t>
            </a:r>
            <a:r>
              <a:rPr lang="en-US" altLang="zh-CN" sz="1800" dirty="0" err="1" smtClean="0">
                <a:latin typeface="微软雅黑" pitchFamily="34" charset="-122"/>
                <a:ea typeface="微软雅黑" pitchFamily="34" charset="-122"/>
                <a:sym typeface="Symbol"/>
              </a:rPr>
              <a:t>t</a:t>
            </a:r>
            <a:r>
              <a:rPr lang="en-US" altLang="zh-CN" sz="1800" dirty="0" smtClean="0">
                <a:latin typeface="微软雅黑" pitchFamily="34" charset="-122"/>
                <a:ea typeface="微软雅黑" pitchFamily="34" charset="-122"/>
                <a:sym typeface="Symbol"/>
              </a:rPr>
              <a:t> =Em</a:t>
            </a:r>
            <a:r>
              <a:rPr lang="en-US" altLang="zh-CN" sz="1800" dirty="0" smtClean="0">
                <a:latin typeface="微软雅黑" pitchFamily="34" charset="-122"/>
                <a:ea typeface="微软雅黑" pitchFamily="34" charset="-122"/>
              </a:rPr>
              <a:t> sin(</a:t>
            </a:r>
            <a:r>
              <a:rPr lang="en-US" altLang="zh-CN" sz="1800" dirty="0" smtClean="0">
                <a:latin typeface="微软雅黑" pitchFamily="34" charset="-122"/>
                <a:ea typeface="微软雅黑" pitchFamily="34" charset="-122"/>
                <a:sym typeface="Symbol"/>
              </a:rPr>
              <a:t>+ /2)</a:t>
            </a:r>
            <a:r>
              <a:rPr lang="zh-CN" altLang="en-US" sz="1800" dirty="0" smtClean="0">
                <a:latin typeface="微软雅黑" pitchFamily="34" charset="-122"/>
                <a:ea typeface="微软雅黑" pitchFamily="34" charset="-122"/>
                <a:sym typeface="Symbol"/>
              </a:rPr>
              <a:t>；电位与电流同频率，相位超前</a:t>
            </a:r>
            <a:r>
              <a:rPr lang="en-US" altLang="zh-CN" sz="1800" dirty="0" smtClean="0">
                <a:latin typeface="微软雅黑" pitchFamily="34" charset="-122"/>
                <a:ea typeface="微软雅黑" pitchFamily="34" charset="-122"/>
                <a:sym typeface="Symbol"/>
              </a:rPr>
              <a:t>/2</a:t>
            </a:r>
            <a:r>
              <a:rPr lang="zh-CN" altLang="en-US" sz="1800" dirty="0" smtClean="0">
                <a:latin typeface="微软雅黑" pitchFamily="34" charset="-122"/>
                <a:ea typeface="微软雅黑" pitchFamily="34" charset="-122"/>
                <a:sym typeface="Symbol"/>
              </a:rPr>
              <a:t>。</a:t>
            </a:r>
            <a:endParaRPr lang="en-US" altLang="zh-CN" sz="1800" dirty="0" smtClean="0">
              <a:latin typeface="微软雅黑" pitchFamily="34" charset="-122"/>
              <a:ea typeface="微软雅黑" pitchFamily="34" charset="-122"/>
            </a:endParaRPr>
          </a:p>
        </p:txBody>
      </p:sp>
      <p:pic>
        <p:nvPicPr>
          <p:cNvPr id="6" name="Picture 5"/>
          <p:cNvPicPr>
            <a:picLocks noChangeAspect="1" noChangeArrowheads="1"/>
          </p:cNvPicPr>
          <p:nvPr/>
        </p:nvPicPr>
        <p:blipFill>
          <a:blip r:embed="rId2" cstate="print"/>
          <a:srcRect/>
          <a:stretch>
            <a:fillRect/>
          </a:stretch>
        </p:blipFill>
        <p:spPr bwMode="auto">
          <a:xfrm>
            <a:off x="5786446" y="2027755"/>
            <a:ext cx="3143272" cy="1044055"/>
          </a:xfrm>
          <a:prstGeom prst="rect">
            <a:avLst/>
          </a:prstGeom>
          <a:noFill/>
          <a:ln w="9525">
            <a:noFill/>
            <a:miter lim="800000"/>
            <a:headEnd/>
            <a:tailEnd/>
          </a:ln>
          <a:effectLst/>
        </p:spPr>
      </p:pic>
      <p:pic>
        <p:nvPicPr>
          <p:cNvPr id="7" name="Picture 20"/>
          <p:cNvPicPr>
            <a:picLocks noChangeAspect="1" noChangeArrowheads="1"/>
          </p:cNvPicPr>
          <p:nvPr/>
        </p:nvPicPr>
        <p:blipFill>
          <a:blip r:embed="rId3" cstate="print"/>
          <a:srcRect/>
          <a:stretch>
            <a:fillRect/>
          </a:stretch>
        </p:blipFill>
        <p:spPr bwMode="auto">
          <a:xfrm>
            <a:off x="5786446" y="4357694"/>
            <a:ext cx="3143240" cy="1608283"/>
          </a:xfrm>
          <a:prstGeom prst="rect">
            <a:avLst/>
          </a:prstGeom>
          <a:noFill/>
          <a:ln w="9525">
            <a:noFill/>
            <a:miter lim="800000"/>
            <a:headEnd/>
            <a:tailEnd/>
          </a:ln>
        </p:spPr>
      </p:pic>
    </p:spTree>
  </p:cSld>
  <p:clrMapOvr>
    <a:masterClrMapping/>
  </p:clrMapOvr>
  <p:transition spd="med">
    <p:split orient="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内容占位符 2"/>
          <p:cNvSpPr>
            <a:spLocks noGrp="1"/>
          </p:cNvSpPr>
          <p:nvPr>
            <p:ph idx="1"/>
          </p:nvPr>
        </p:nvSpPr>
        <p:spPr>
          <a:xfrm>
            <a:off x="214282" y="785794"/>
            <a:ext cx="5643602" cy="5929354"/>
          </a:xfrm>
        </p:spPr>
        <p:txBody>
          <a:bodyPr/>
          <a:lstStyle/>
          <a:p>
            <a:pPr indent="12700">
              <a:buClr>
                <a:schemeClr val="tx1"/>
              </a:buClr>
              <a:buSzPct val="100000"/>
              <a:buNone/>
              <a:defRPr/>
            </a:pPr>
            <a:r>
              <a:rPr lang="zh-CN" altLang="en-US" sz="1800" b="1" dirty="0" smtClean="0">
                <a:latin typeface="微软雅黑" pitchFamily="34" charset="-122"/>
                <a:ea typeface="微软雅黑" pitchFamily="34" charset="-122"/>
                <a:sym typeface="Symbol"/>
              </a:rPr>
              <a:t>扰动信号：</a:t>
            </a:r>
            <a:endParaRPr lang="en-US" altLang="zh-CN" sz="1800" b="1" dirty="0" smtClean="0">
              <a:latin typeface="微软雅黑" pitchFamily="34" charset="-122"/>
              <a:ea typeface="微软雅黑" pitchFamily="34" charset="-122"/>
              <a:sym typeface="Symbol"/>
            </a:endParaRPr>
          </a:p>
          <a:p>
            <a:pPr indent="12700">
              <a:buClr>
                <a:schemeClr val="tx1"/>
              </a:buClr>
              <a:buSzPct val="100000"/>
              <a:buNone/>
              <a:defRPr/>
            </a:pPr>
            <a:r>
              <a:rPr lang="zh-CN" altLang="en-US" sz="1800" b="1" dirty="0" smtClean="0">
                <a:latin typeface="微软雅黑" pitchFamily="34" charset="-122"/>
                <a:ea typeface="微软雅黑" pitchFamily="34" charset="-122"/>
                <a:sym typeface="Symbol"/>
              </a:rPr>
              <a:t>响应信号</a:t>
            </a:r>
            <a:endParaRPr lang="en-US" altLang="zh-CN" sz="1800" b="1" dirty="0" smtClean="0">
              <a:latin typeface="微软雅黑" pitchFamily="34" charset="-122"/>
              <a:ea typeface="微软雅黑" pitchFamily="34" charset="-122"/>
              <a:sym typeface="Symbol"/>
            </a:endParaRPr>
          </a:p>
          <a:p>
            <a:pPr indent="12700">
              <a:buClr>
                <a:schemeClr val="tx1"/>
              </a:buClr>
              <a:buSzPct val="100000"/>
              <a:buNone/>
              <a:defRPr/>
            </a:pPr>
            <a:endParaRPr lang="en-US" altLang="zh-CN" sz="1800" b="1" dirty="0" smtClean="0">
              <a:latin typeface="微软雅黑" pitchFamily="34" charset="-122"/>
              <a:ea typeface="微软雅黑" pitchFamily="34" charset="-122"/>
              <a:sym typeface="Symbol"/>
            </a:endParaRPr>
          </a:p>
          <a:p>
            <a:pPr indent="12700">
              <a:buClr>
                <a:schemeClr val="tx1"/>
              </a:buClr>
              <a:buSzPct val="100000"/>
              <a:buNone/>
              <a:defRPr/>
            </a:pPr>
            <a:r>
              <a:rPr lang="zh-CN" altLang="en-US" sz="1800" b="1" dirty="0" smtClean="0">
                <a:latin typeface="微软雅黑" pitchFamily="34" charset="-122"/>
                <a:ea typeface="微软雅黑" pitchFamily="34" charset="-122"/>
                <a:sym typeface="Symbol"/>
              </a:rPr>
              <a:t></a:t>
            </a:r>
            <a:r>
              <a:rPr lang="en-US" altLang="zh-CN" sz="1800" b="1" dirty="0" smtClean="0">
                <a:latin typeface="微软雅黑" pitchFamily="34" charset="-122"/>
                <a:ea typeface="微软雅黑" pitchFamily="34" charset="-122"/>
                <a:sym typeface="Symbol"/>
              </a:rPr>
              <a:t>=0</a:t>
            </a:r>
            <a:r>
              <a:rPr lang="zh-CN" altLang="en-US" sz="1800" b="1" dirty="0" smtClean="0">
                <a:latin typeface="微软雅黑" pitchFamily="34" charset="-122"/>
                <a:ea typeface="微软雅黑" pitchFamily="34" charset="-122"/>
                <a:sym typeface="Symbol"/>
              </a:rPr>
              <a:t>：</a:t>
            </a:r>
            <a:r>
              <a:rPr lang="zh-CN" altLang="en-US" sz="1800" dirty="0" smtClean="0">
                <a:latin typeface="微软雅黑" pitchFamily="34" charset="-122"/>
                <a:ea typeface="微软雅黑" pitchFamily="34" charset="-122"/>
                <a:sym typeface="Symbol"/>
              </a:rPr>
              <a:t>响应电流与扰动电位无相位差，</a:t>
            </a:r>
            <a:endParaRPr lang="en-US" altLang="zh-CN" sz="1800" dirty="0" smtClean="0">
              <a:latin typeface="微软雅黑" pitchFamily="34" charset="-122"/>
              <a:ea typeface="微软雅黑" pitchFamily="34" charset="-122"/>
              <a:sym typeface="Symbol"/>
            </a:endParaRPr>
          </a:p>
          <a:p>
            <a:pPr indent="733425">
              <a:buClr>
                <a:schemeClr val="tx1"/>
              </a:buClr>
              <a:buSzPct val="100000"/>
              <a:buNone/>
              <a:defRPr/>
            </a:pPr>
            <a:r>
              <a:rPr lang="zh-CN" altLang="en-US" sz="1800" dirty="0" smtClean="0">
                <a:latin typeface="微软雅黑" pitchFamily="34" charset="-122"/>
                <a:ea typeface="微软雅黑" pitchFamily="34" charset="-122"/>
                <a:sym typeface="Symbol"/>
              </a:rPr>
              <a:t>电阻性相应；</a:t>
            </a:r>
            <a:endParaRPr lang="en-US" altLang="zh-CN" sz="1800" dirty="0" smtClean="0">
              <a:latin typeface="微软雅黑" pitchFamily="34" charset="-122"/>
              <a:ea typeface="微软雅黑" pitchFamily="34" charset="-122"/>
              <a:sym typeface="Symbol"/>
            </a:endParaRPr>
          </a:p>
          <a:p>
            <a:pPr indent="733425">
              <a:buClr>
                <a:schemeClr val="tx1"/>
              </a:buClr>
              <a:buSzPct val="100000"/>
              <a:buNone/>
              <a:defRPr/>
            </a:pPr>
            <a:endParaRPr lang="en-US" altLang="zh-CN" sz="800" b="1" dirty="0" smtClean="0">
              <a:latin typeface="微软雅黑" pitchFamily="34" charset="-122"/>
              <a:ea typeface="微软雅黑" pitchFamily="34" charset="-122"/>
              <a:sym typeface="Symbol"/>
            </a:endParaRPr>
          </a:p>
          <a:p>
            <a:pPr indent="12700">
              <a:buClr>
                <a:schemeClr val="tx1"/>
              </a:buClr>
              <a:buSzPct val="100000"/>
              <a:buNone/>
              <a:defRPr/>
            </a:pPr>
            <a:r>
              <a:rPr lang="zh-CN" altLang="en-US" sz="1800" b="1" dirty="0" smtClean="0">
                <a:latin typeface="微软雅黑" pitchFamily="34" charset="-122"/>
                <a:ea typeface="微软雅黑" pitchFamily="34" charset="-122"/>
                <a:sym typeface="Symbol"/>
              </a:rPr>
              <a:t> </a:t>
            </a:r>
            <a:r>
              <a:rPr lang="en-US" altLang="zh-CN" sz="1800" b="1" dirty="0" smtClean="0">
                <a:latin typeface="微软雅黑" pitchFamily="34" charset="-122"/>
                <a:ea typeface="微软雅黑" pitchFamily="34" charset="-122"/>
                <a:sym typeface="Symbol"/>
              </a:rPr>
              <a:t>&lt;0</a:t>
            </a:r>
            <a:r>
              <a:rPr lang="zh-CN" altLang="en-US" sz="1800" b="1" dirty="0" smtClean="0">
                <a:latin typeface="微软雅黑" pitchFamily="34" charset="-122"/>
                <a:ea typeface="微软雅黑" pitchFamily="34" charset="-122"/>
                <a:sym typeface="Symbol"/>
              </a:rPr>
              <a:t>：</a:t>
            </a:r>
            <a:r>
              <a:rPr lang="zh-CN" altLang="en-US" sz="1800" dirty="0" smtClean="0">
                <a:latin typeface="微软雅黑" pitchFamily="34" charset="-122"/>
                <a:ea typeface="微软雅黑" pitchFamily="34" charset="-122"/>
                <a:sym typeface="Symbol"/>
              </a:rPr>
              <a:t>响应电流超前扰动电位 </a:t>
            </a:r>
            <a:r>
              <a:rPr lang="en-US" altLang="zh-CN" sz="1800" dirty="0" smtClean="0">
                <a:latin typeface="微软雅黑" pitchFamily="34" charset="-122"/>
                <a:ea typeface="微软雅黑" pitchFamily="34" charset="-122"/>
                <a:sym typeface="Symbol"/>
              </a:rPr>
              <a:t>/2</a:t>
            </a:r>
            <a:r>
              <a:rPr lang="zh-CN" altLang="en-US" sz="1800" dirty="0" smtClean="0">
                <a:latin typeface="微软雅黑" pitchFamily="34" charset="-122"/>
                <a:ea typeface="微软雅黑" pitchFamily="34" charset="-122"/>
                <a:sym typeface="Symbol"/>
              </a:rPr>
              <a:t>，</a:t>
            </a:r>
            <a:endParaRPr lang="en-US" altLang="zh-CN" sz="1800" dirty="0" smtClean="0">
              <a:latin typeface="微软雅黑" pitchFamily="34" charset="-122"/>
              <a:ea typeface="微软雅黑" pitchFamily="34" charset="-122"/>
              <a:sym typeface="Symbol"/>
            </a:endParaRPr>
          </a:p>
          <a:p>
            <a:pPr indent="733425">
              <a:buClr>
                <a:schemeClr val="tx1"/>
              </a:buClr>
              <a:buSzPct val="100000"/>
              <a:buNone/>
              <a:defRPr/>
            </a:pPr>
            <a:r>
              <a:rPr lang="zh-CN" altLang="en-US" sz="1800" dirty="0" smtClean="0">
                <a:latin typeface="微软雅黑" pitchFamily="34" charset="-122"/>
                <a:ea typeface="微软雅黑" pitchFamily="34" charset="-122"/>
                <a:sym typeface="Symbol"/>
              </a:rPr>
              <a:t>电容性响应；</a:t>
            </a:r>
            <a:endParaRPr lang="en-US" altLang="zh-CN" sz="1800" dirty="0" smtClean="0">
              <a:latin typeface="微软雅黑" pitchFamily="34" charset="-122"/>
              <a:ea typeface="微软雅黑" pitchFamily="34" charset="-122"/>
              <a:sym typeface="Symbol"/>
            </a:endParaRPr>
          </a:p>
          <a:p>
            <a:pPr indent="733425">
              <a:buClr>
                <a:schemeClr val="tx1"/>
              </a:buClr>
              <a:buSzPct val="100000"/>
              <a:buNone/>
              <a:defRPr/>
            </a:pPr>
            <a:endParaRPr lang="en-US" altLang="zh-CN" sz="800" b="1" dirty="0" smtClean="0">
              <a:latin typeface="微软雅黑" pitchFamily="34" charset="-122"/>
              <a:ea typeface="微软雅黑" pitchFamily="34" charset="-122"/>
              <a:sym typeface="Symbol"/>
            </a:endParaRPr>
          </a:p>
          <a:p>
            <a:pPr indent="12700">
              <a:buClr>
                <a:schemeClr val="tx1"/>
              </a:buClr>
              <a:buSzPct val="100000"/>
              <a:buNone/>
              <a:defRPr/>
            </a:pPr>
            <a:r>
              <a:rPr lang="zh-CN" altLang="en-US" sz="1800" b="1" dirty="0" smtClean="0">
                <a:latin typeface="微软雅黑" pitchFamily="34" charset="-122"/>
                <a:ea typeface="微软雅黑" pitchFamily="34" charset="-122"/>
                <a:sym typeface="Symbol"/>
              </a:rPr>
              <a:t> </a:t>
            </a:r>
            <a:r>
              <a:rPr lang="en-US" altLang="zh-CN" sz="1800" b="1" dirty="0" smtClean="0">
                <a:latin typeface="微软雅黑" pitchFamily="34" charset="-122"/>
                <a:ea typeface="微软雅黑" pitchFamily="34" charset="-122"/>
                <a:sym typeface="Symbol"/>
              </a:rPr>
              <a:t>&gt;0</a:t>
            </a:r>
            <a:r>
              <a:rPr lang="zh-CN" altLang="en-US" sz="1800" b="1" dirty="0" smtClean="0">
                <a:latin typeface="微软雅黑" pitchFamily="34" charset="-122"/>
                <a:ea typeface="微软雅黑" pitchFamily="34" charset="-122"/>
                <a:sym typeface="Symbol"/>
              </a:rPr>
              <a:t>：</a:t>
            </a:r>
            <a:r>
              <a:rPr lang="zh-CN" altLang="en-US" sz="1800" dirty="0" smtClean="0">
                <a:latin typeface="微软雅黑" pitchFamily="34" charset="-122"/>
                <a:ea typeface="微软雅黑" pitchFamily="34" charset="-122"/>
                <a:sym typeface="Symbol"/>
              </a:rPr>
              <a:t>响应电流滞后扰动电位 </a:t>
            </a:r>
            <a:r>
              <a:rPr lang="en-US" altLang="zh-CN" sz="1800" dirty="0" smtClean="0">
                <a:latin typeface="微软雅黑" pitchFamily="34" charset="-122"/>
                <a:ea typeface="微软雅黑" pitchFamily="34" charset="-122"/>
                <a:sym typeface="Symbol"/>
              </a:rPr>
              <a:t>/2</a:t>
            </a:r>
            <a:r>
              <a:rPr lang="zh-CN" altLang="en-US" sz="1800" dirty="0" smtClean="0">
                <a:latin typeface="微软雅黑" pitchFamily="34" charset="-122"/>
                <a:ea typeface="微软雅黑" pitchFamily="34" charset="-122"/>
                <a:sym typeface="Symbol"/>
              </a:rPr>
              <a:t>，</a:t>
            </a:r>
            <a:endParaRPr lang="en-US" altLang="zh-CN" sz="1800" dirty="0" smtClean="0">
              <a:latin typeface="微软雅黑" pitchFamily="34" charset="-122"/>
              <a:ea typeface="微软雅黑" pitchFamily="34" charset="-122"/>
              <a:sym typeface="Symbol"/>
            </a:endParaRPr>
          </a:p>
          <a:p>
            <a:pPr indent="733425">
              <a:buClr>
                <a:schemeClr val="tx1"/>
              </a:buClr>
              <a:buSzPct val="100000"/>
              <a:buNone/>
              <a:defRPr/>
            </a:pPr>
            <a:r>
              <a:rPr lang="zh-CN" altLang="en-US" sz="1800" dirty="0" smtClean="0">
                <a:latin typeface="微软雅黑" pitchFamily="34" charset="-122"/>
                <a:ea typeface="微软雅黑" pitchFamily="34" charset="-122"/>
                <a:sym typeface="Symbol"/>
              </a:rPr>
              <a:t>电感性相应；</a:t>
            </a:r>
            <a:endParaRPr lang="en-US" altLang="zh-CN" sz="1800" dirty="0" smtClean="0">
              <a:latin typeface="微软雅黑" pitchFamily="34" charset="-122"/>
              <a:ea typeface="微软雅黑" pitchFamily="34" charset="-122"/>
              <a:sym typeface="Symbol"/>
            </a:endParaRPr>
          </a:p>
          <a:p>
            <a:pPr indent="12700">
              <a:buClr>
                <a:schemeClr val="tx1"/>
              </a:buClr>
              <a:buSzPct val="100000"/>
              <a:buNone/>
              <a:defRPr/>
            </a:pPr>
            <a:endParaRPr lang="en-US" altLang="zh-CN" sz="800" b="1" dirty="0" smtClean="0">
              <a:latin typeface="微软雅黑" pitchFamily="34" charset="-122"/>
              <a:ea typeface="微软雅黑" pitchFamily="34" charset="-122"/>
              <a:sym typeface="Symbol"/>
            </a:endParaRPr>
          </a:p>
          <a:p>
            <a:pPr indent="12700">
              <a:buClr>
                <a:schemeClr val="tx1"/>
              </a:buClr>
              <a:buSzPct val="100000"/>
              <a:buNone/>
              <a:defRPr/>
            </a:pPr>
            <a:r>
              <a:rPr lang="en-US" altLang="zh-CN" sz="1800" dirty="0" smtClean="0">
                <a:latin typeface="微软雅黑" pitchFamily="34" charset="-122"/>
                <a:ea typeface="微软雅黑" pitchFamily="34" charset="-122"/>
                <a:sym typeface="Symbol"/>
              </a:rPr>
              <a:t>0 &gt;</a:t>
            </a:r>
            <a:r>
              <a:rPr lang="zh-CN" altLang="en-US" sz="1800" b="1" dirty="0" smtClean="0">
                <a:latin typeface="微软雅黑" pitchFamily="34" charset="-122"/>
                <a:ea typeface="微软雅黑" pitchFamily="34" charset="-122"/>
                <a:sym typeface="Symbol"/>
              </a:rPr>
              <a:t> </a:t>
            </a:r>
            <a:r>
              <a:rPr lang="en-US" altLang="zh-CN" sz="1800" b="1" dirty="0" smtClean="0">
                <a:latin typeface="微软雅黑" pitchFamily="34" charset="-122"/>
                <a:ea typeface="微软雅黑" pitchFamily="34" charset="-122"/>
                <a:sym typeface="Symbol"/>
              </a:rPr>
              <a:t>&gt;</a:t>
            </a:r>
            <a:r>
              <a:rPr lang="zh-CN" altLang="en-US" sz="1800" dirty="0" smtClean="0">
                <a:latin typeface="微软雅黑" pitchFamily="34" charset="-122"/>
                <a:ea typeface="微软雅黑" pitchFamily="34" charset="-122"/>
                <a:sym typeface="Symbol"/>
              </a:rPr>
              <a:t> </a:t>
            </a:r>
            <a:r>
              <a:rPr lang="en-US" altLang="zh-CN" sz="1800" dirty="0" smtClean="0">
                <a:latin typeface="微软雅黑" pitchFamily="34" charset="-122"/>
                <a:ea typeface="微软雅黑" pitchFamily="34" charset="-122"/>
                <a:sym typeface="Symbol"/>
              </a:rPr>
              <a:t>-</a:t>
            </a:r>
            <a:r>
              <a:rPr lang="zh-CN" altLang="en-US" sz="1800" dirty="0" smtClean="0">
                <a:latin typeface="微软雅黑" pitchFamily="34" charset="-122"/>
                <a:ea typeface="微软雅黑" pitchFamily="34" charset="-122"/>
                <a:sym typeface="Symbol"/>
              </a:rPr>
              <a:t></a:t>
            </a:r>
            <a:r>
              <a:rPr lang="en-US" altLang="zh-CN" sz="1800" dirty="0" smtClean="0">
                <a:latin typeface="微软雅黑" pitchFamily="34" charset="-122"/>
                <a:ea typeface="微软雅黑" pitchFamily="34" charset="-122"/>
                <a:sym typeface="Symbol"/>
              </a:rPr>
              <a:t>/2 </a:t>
            </a:r>
            <a:r>
              <a:rPr lang="zh-CN" altLang="en-US" sz="1800" b="1" dirty="0" smtClean="0">
                <a:latin typeface="微软雅黑" pitchFamily="34" charset="-122"/>
                <a:ea typeface="微软雅黑" pitchFamily="34" charset="-122"/>
                <a:sym typeface="Symbol"/>
              </a:rPr>
              <a:t>：</a:t>
            </a:r>
            <a:r>
              <a:rPr lang="zh-CN" altLang="en-US" sz="1800" dirty="0" smtClean="0">
                <a:latin typeface="微软雅黑" pitchFamily="34" charset="-122"/>
                <a:ea typeface="微软雅黑" pitchFamily="34" charset="-122"/>
                <a:sym typeface="Symbol"/>
              </a:rPr>
              <a:t>响应电流超前扰动电位 </a:t>
            </a:r>
            <a:r>
              <a:rPr lang="en-US" altLang="zh-CN" sz="1800" dirty="0" smtClean="0">
                <a:latin typeface="微软雅黑" pitchFamily="34" charset="-122"/>
                <a:ea typeface="微软雅黑" pitchFamily="34" charset="-122"/>
                <a:sym typeface="Symbol"/>
              </a:rPr>
              <a:t>,</a:t>
            </a:r>
          </a:p>
          <a:p>
            <a:pPr indent="733425">
              <a:buClr>
                <a:schemeClr val="tx1"/>
              </a:buClr>
              <a:buSzPct val="100000"/>
              <a:buNone/>
              <a:defRPr/>
            </a:pPr>
            <a:r>
              <a:rPr lang="zh-CN" altLang="en-US" sz="1800" dirty="0" smtClean="0">
                <a:latin typeface="微软雅黑" pitchFamily="34" charset="-122"/>
                <a:ea typeface="微软雅黑" pitchFamily="34" charset="-122"/>
                <a:sym typeface="Symbol"/>
              </a:rPr>
              <a:t>电容</a:t>
            </a:r>
            <a:r>
              <a:rPr lang="en-US" altLang="zh-CN" sz="1800" dirty="0" smtClean="0">
                <a:latin typeface="微软雅黑" pitchFamily="34" charset="-122"/>
                <a:ea typeface="微软雅黑" pitchFamily="34" charset="-122"/>
                <a:sym typeface="Symbol"/>
              </a:rPr>
              <a:t>+</a:t>
            </a:r>
            <a:r>
              <a:rPr lang="zh-CN" altLang="en-US" sz="1800" dirty="0" smtClean="0">
                <a:latin typeface="微软雅黑" pitchFamily="34" charset="-122"/>
                <a:ea typeface="微软雅黑" pitchFamily="34" charset="-122"/>
                <a:sym typeface="Symbol"/>
              </a:rPr>
              <a:t>电阻性响应，容抗弧响应；</a:t>
            </a:r>
            <a:endParaRPr lang="en-US" altLang="zh-CN" sz="1800" b="1" dirty="0" smtClean="0">
              <a:latin typeface="微软雅黑" pitchFamily="34" charset="-122"/>
              <a:ea typeface="微软雅黑" pitchFamily="34" charset="-122"/>
              <a:sym typeface="Symbol"/>
            </a:endParaRPr>
          </a:p>
          <a:p>
            <a:pPr indent="12700">
              <a:buClr>
                <a:schemeClr val="tx1"/>
              </a:buClr>
              <a:buSzPct val="100000"/>
              <a:buNone/>
              <a:defRPr/>
            </a:pPr>
            <a:endParaRPr lang="en-US" altLang="zh-CN" sz="800" b="1" dirty="0" smtClean="0">
              <a:latin typeface="微软雅黑" pitchFamily="34" charset="-122"/>
              <a:ea typeface="微软雅黑" pitchFamily="34" charset="-122"/>
            </a:endParaRPr>
          </a:p>
          <a:p>
            <a:pPr indent="12700">
              <a:buClr>
                <a:schemeClr val="tx1"/>
              </a:buClr>
              <a:buSzPct val="100000"/>
              <a:buNone/>
              <a:defRPr/>
            </a:pPr>
            <a:r>
              <a:rPr lang="en-US" altLang="zh-CN" sz="1800" dirty="0" smtClean="0">
                <a:latin typeface="微软雅黑" pitchFamily="34" charset="-122"/>
                <a:ea typeface="微软雅黑" pitchFamily="34" charset="-122"/>
                <a:sym typeface="Symbol"/>
              </a:rPr>
              <a:t>0 &lt;</a:t>
            </a:r>
            <a:r>
              <a:rPr lang="zh-CN" altLang="en-US" sz="1800" b="1" dirty="0" smtClean="0">
                <a:latin typeface="微软雅黑" pitchFamily="34" charset="-122"/>
                <a:ea typeface="微软雅黑" pitchFamily="34" charset="-122"/>
                <a:sym typeface="Symbol"/>
              </a:rPr>
              <a:t> </a:t>
            </a:r>
            <a:r>
              <a:rPr lang="en-US" altLang="zh-CN" sz="1800" b="1" dirty="0" smtClean="0">
                <a:latin typeface="微软雅黑" pitchFamily="34" charset="-122"/>
                <a:ea typeface="微软雅黑" pitchFamily="34" charset="-122"/>
                <a:sym typeface="Symbol"/>
              </a:rPr>
              <a:t>&lt;</a:t>
            </a:r>
            <a:r>
              <a:rPr lang="zh-CN" altLang="en-US" sz="1800" dirty="0" smtClean="0">
                <a:latin typeface="微软雅黑" pitchFamily="34" charset="-122"/>
                <a:ea typeface="微软雅黑" pitchFamily="34" charset="-122"/>
                <a:sym typeface="Symbol"/>
              </a:rPr>
              <a:t> </a:t>
            </a:r>
            <a:r>
              <a:rPr lang="en-US" altLang="zh-CN" sz="1800" dirty="0" smtClean="0">
                <a:latin typeface="微软雅黑" pitchFamily="34" charset="-122"/>
                <a:ea typeface="微软雅黑" pitchFamily="34" charset="-122"/>
                <a:sym typeface="Symbol"/>
              </a:rPr>
              <a:t>/2 </a:t>
            </a:r>
            <a:r>
              <a:rPr lang="zh-CN" altLang="en-US" sz="1800" b="1" dirty="0" smtClean="0">
                <a:latin typeface="微软雅黑" pitchFamily="34" charset="-122"/>
                <a:ea typeface="微软雅黑" pitchFamily="34" charset="-122"/>
                <a:sym typeface="Symbol"/>
              </a:rPr>
              <a:t>：</a:t>
            </a:r>
            <a:r>
              <a:rPr lang="zh-CN" altLang="en-US" sz="1800" dirty="0" smtClean="0">
                <a:latin typeface="微软雅黑" pitchFamily="34" charset="-122"/>
                <a:ea typeface="微软雅黑" pitchFamily="34" charset="-122"/>
                <a:sym typeface="Symbol"/>
              </a:rPr>
              <a:t>响应电流超前扰动电位 </a:t>
            </a:r>
            <a:r>
              <a:rPr lang="en-US" altLang="zh-CN" sz="1800" dirty="0" smtClean="0">
                <a:latin typeface="微软雅黑" pitchFamily="34" charset="-122"/>
                <a:ea typeface="微软雅黑" pitchFamily="34" charset="-122"/>
                <a:sym typeface="Symbol"/>
              </a:rPr>
              <a:t>,</a:t>
            </a:r>
          </a:p>
          <a:p>
            <a:pPr indent="733425">
              <a:buClr>
                <a:schemeClr val="tx1"/>
              </a:buClr>
              <a:buSzPct val="100000"/>
              <a:buNone/>
              <a:defRPr/>
            </a:pPr>
            <a:r>
              <a:rPr lang="zh-CN" altLang="en-US" sz="1800" dirty="0" smtClean="0">
                <a:latin typeface="微软雅黑" pitchFamily="34" charset="-122"/>
                <a:ea typeface="微软雅黑" pitchFamily="34" charset="-122"/>
                <a:sym typeface="Symbol"/>
              </a:rPr>
              <a:t>电感</a:t>
            </a:r>
            <a:r>
              <a:rPr lang="en-US" altLang="zh-CN" sz="1800" dirty="0" smtClean="0">
                <a:latin typeface="微软雅黑" pitchFamily="34" charset="-122"/>
                <a:ea typeface="微软雅黑" pitchFamily="34" charset="-122"/>
                <a:sym typeface="Symbol"/>
              </a:rPr>
              <a:t>+</a:t>
            </a:r>
            <a:r>
              <a:rPr lang="zh-CN" altLang="en-US" sz="1800" dirty="0" smtClean="0">
                <a:latin typeface="微软雅黑" pitchFamily="34" charset="-122"/>
                <a:ea typeface="微软雅黑" pitchFamily="34" charset="-122"/>
                <a:sym typeface="Symbol"/>
              </a:rPr>
              <a:t>电阻性响应，感抗弧响应；</a:t>
            </a:r>
            <a:endParaRPr lang="en-US" altLang="zh-CN" sz="1800" b="1" dirty="0" smtClean="0">
              <a:latin typeface="微软雅黑" pitchFamily="34" charset="-122"/>
              <a:ea typeface="微软雅黑" pitchFamily="34" charset="-122"/>
              <a:sym typeface="Symbol"/>
            </a:endParaRPr>
          </a:p>
          <a:p>
            <a:pPr indent="12700">
              <a:buClr>
                <a:schemeClr val="tx1"/>
              </a:buClr>
              <a:buSzPct val="100000"/>
              <a:buNone/>
              <a:defRPr/>
            </a:pPr>
            <a:endParaRPr lang="en-US" altLang="zh-CN" sz="1800" b="1" dirty="0" smtClean="0">
              <a:latin typeface="微软雅黑" pitchFamily="34" charset="-122"/>
              <a:ea typeface="微软雅黑" pitchFamily="34" charset="-122"/>
              <a:sym typeface="Symbol"/>
            </a:endParaRPr>
          </a:p>
          <a:p>
            <a:pPr>
              <a:buClr>
                <a:schemeClr val="tx1"/>
              </a:buClr>
              <a:buSzPct val="100000"/>
              <a:buNone/>
              <a:defRPr/>
            </a:pPr>
            <a:endParaRPr lang="en-US" altLang="zh-CN" sz="1800" b="1" dirty="0" smtClean="0">
              <a:latin typeface="微软雅黑" pitchFamily="34" charset="-122"/>
              <a:ea typeface="微软雅黑" pitchFamily="34" charset="-122"/>
              <a:sym typeface="Symbol"/>
            </a:endParaRPr>
          </a:p>
          <a:p>
            <a:pPr>
              <a:buClr>
                <a:schemeClr val="tx1"/>
              </a:buClr>
              <a:buSzPct val="100000"/>
              <a:buNone/>
              <a:defRPr/>
            </a:pPr>
            <a:endParaRPr lang="en-US" altLang="zh-CN" sz="1800" b="1" dirty="0" smtClean="0">
              <a:latin typeface="微软雅黑" pitchFamily="34" charset="-122"/>
              <a:ea typeface="微软雅黑" pitchFamily="34" charset="-122"/>
              <a:sym typeface="Symbol"/>
            </a:endParaRPr>
          </a:p>
          <a:p>
            <a:pPr>
              <a:buClr>
                <a:schemeClr val="tx1"/>
              </a:buClr>
              <a:buSzPct val="100000"/>
              <a:buNone/>
              <a:defRPr/>
            </a:pPr>
            <a:endParaRPr lang="en-US" altLang="zh-CN" sz="1800" b="1" dirty="0" smtClean="0">
              <a:latin typeface="微软雅黑" pitchFamily="34" charset="-122"/>
              <a:ea typeface="微软雅黑" pitchFamily="34" charset="-122"/>
            </a:endParaRPr>
          </a:p>
        </p:txBody>
      </p:sp>
      <p:sp>
        <p:nvSpPr>
          <p:cNvPr id="54" name="TextBox 53"/>
          <p:cNvSpPr txBox="1"/>
          <p:nvPr/>
        </p:nvSpPr>
        <p:spPr>
          <a:xfrm>
            <a:off x="571472" y="142852"/>
            <a:ext cx="8286808" cy="400110"/>
          </a:xfrm>
          <a:prstGeom prst="rect">
            <a:avLst/>
          </a:prstGeom>
          <a:noFill/>
        </p:spPr>
        <p:txBody>
          <a:bodyPr wrap="square" rtlCol="0">
            <a:spAutoFit/>
          </a:bodyPr>
          <a:lstStyle/>
          <a:p>
            <a:pPr>
              <a:buClr>
                <a:schemeClr val="tx1"/>
              </a:buClr>
              <a:buSzPct val="100000"/>
              <a:defRPr/>
            </a:pPr>
            <a:r>
              <a:rPr lang="en-US" altLang="zh-CN" sz="2000" b="1" dirty="0" smtClean="0">
                <a:solidFill>
                  <a:schemeClr val="tx1"/>
                </a:solidFill>
                <a:latin typeface="微软雅黑" pitchFamily="34" charset="-122"/>
                <a:ea typeface="微软雅黑" pitchFamily="34" charset="-122"/>
              </a:rPr>
              <a:t>(3) </a:t>
            </a:r>
            <a:r>
              <a:rPr lang="zh-CN" altLang="en-US" sz="2000" b="1" dirty="0" smtClean="0">
                <a:solidFill>
                  <a:schemeClr val="tx1"/>
                </a:solidFill>
                <a:latin typeface="微软雅黑" pitchFamily="34" charset="-122"/>
                <a:ea typeface="微软雅黑" pitchFamily="34" charset="-122"/>
              </a:rPr>
              <a:t>交流极化电位和交流响应电流的相位差特征</a:t>
            </a:r>
            <a:endParaRPr lang="en-US" altLang="zh-CN" sz="2000" b="1" dirty="0" smtClean="0">
              <a:solidFill>
                <a:schemeClr val="tx1"/>
              </a:solidFill>
              <a:latin typeface="微软雅黑" pitchFamily="34" charset="-122"/>
              <a:ea typeface="微软雅黑" pitchFamily="34" charset="-122"/>
            </a:endParaRPr>
          </a:p>
        </p:txBody>
      </p:sp>
      <p:graphicFrame>
        <p:nvGraphicFramePr>
          <p:cNvPr id="335887" name="Object 15"/>
          <p:cNvGraphicFramePr>
            <a:graphicFrameLocks noChangeAspect="1"/>
          </p:cNvGraphicFramePr>
          <p:nvPr/>
        </p:nvGraphicFramePr>
        <p:xfrm>
          <a:off x="2143108" y="785794"/>
          <a:ext cx="2571768" cy="396875"/>
        </p:xfrm>
        <a:graphic>
          <a:graphicData uri="http://schemas.openxmlformats.org/presentationml/2006/ole">
            <p:oleObj spid="_x0000_s535554" name="公式" r:id="rId3" imgW="1180800" imgH="253800" progId="Equation.3">
              <p:embed/>
            </p:oleObj>
          </a:graphicData>
        </a:graphic>
      </p:graphicFrame>
      <p:graphicFrame>
        <p:nvGraphicFramePr>
          <p:cNvPr id="335888" name="Object 16"/>
          <p:cNvGraphicFramePr>
            <a:graphicFrameLocks noChangeAspect="1"/>
          </p:cNvGraphicFramePr>
          <p:nvPr/>
        </p:nvGraphicFramePr>
        <p:xfrm>
          <a:off x="2143108" y="1143000"/>
          <a:ext cx="2571768" cy="428612"/>
        </p:xfrm>
        <a:graphic>
          <a:graphicData uri="http://schemas.openxmlformats.org/presentationml/2006/ole">
            <p:oleObj spid="_x0000_s535555" name="公式" r:id="rId4" imgW="1346040" imgH="253800" progId="Equation.3">
              <p:embed/>
            </p:oleObj>
          </a:graphicData>
        </a:graphic>
      </p:graphicFrame>
      <p:pic>
        <p:nvPicPr>
          <p:cNvPr id="10" name="Picture 3"/>
          <p:cNvPicPr>
            <a:picLocks noChangeAspect="1" noChangeArrowheads="1"/>
          </p:cNvPicPr>
          <p:nvPr/>
        </p:nvPicPr>
        <p:blipFill>
          <a:blip r:embed="rId5" cstate="print"/>
          <a:srcRect/>
          <a:stretch>
            <a:fillRect/>
          </a:stretch>
        </p:blipFill>
        <p:spPr bwMode="auto">
          <a:xfrm>
            <a:off x="5143504" y="4214818"/>
            <a:ext cx="3552553" cy="2000264"/>
          </a:xfrm>
          <a:prstGeom prst="rect">
            <a:avLst/>
          </a:prstGeom>
          <a:noFill/>
          <a:ln w="9525">
            <a:noFill/>
            <a:miter lim="800000"/>
            <a:headEnd/>
            <a:tailEnd/>
          </a:ln>
          <a:effectLst/>
        </p:spPr>
      </p:pic>
      <p:pic>
        <p:nvPicPr>
          <p:cNvPr id="11" name="Picture 4"/>
          <p:cNvPicPr>
            <a:picLocks noChangeAspect="1" noChangeArrowheads="1"/>
          </p:cNvPicPr>
          <p:nvPr/>
        </p:nvPicPr>
        <p:blipFill>
          <a:blip r:embed="rId6" cstate="print"/>
          <a:srcRect/>
          <a:stretch>
            <a:fillRect/>
          </a:stretch>
        </p:blipFill>
        <p:spPr bwMode="auto">
          <a:xfrm>
            <a:off x="5072066" y="1643050"/>
            <a:ext cx="3586482" cy="1785950"/>
          </a:xfrm>
          <a:prstGeom prst="rect">
            <a:avLst/>
          </a:prstGeom>
          <a:noFill/>
          <a:ln w="9525">
            <a:noFill/>
            <a:miter lim="800000"/>
            <a:headEnd/>
            <a:tailEnd/>
          </a:ln>
          <a:effectLst/>
        </p:spPr>
      </p:pic>
    </p:spTree>
  </p:cSld>
  <p:clrMapOvr>
    <a:masterClrMapping/>
  </p:clrMapOvr>
  <p:transition spd="med">
    <p:split orient="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282" y="214290"/>
            <a:ext cx="8715436" cy="6429420"/>
          </a:xfrm>
        </p:spPr>
        <p:txBody>
          <a:bodyPr>
            <a:normAutofit/>
          </a:bodyPr>
          <a:lstStyle/>
          <a:p>
            <a:pPr>
              <a:lnSpc>
                <a:spcPct val="150000"/>
              </a:lnSpc>
              <a:buNone/>
            </a:pPr>
            <a:r>
              <a:rPr lang="zh-CN" altLang="en-US" sz="2000" b="1" dirty="0" smtClean="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4</a:t>
            </a:r>
            <a:r>
              <a:rPr lang="zh-CN" altLang="en-US" sz="2000" b="1" dirty="0" smtClean="0">
                <a:latin typeface="微软雅黑" pitchFamily="34" charset="-122"/>
                <a:ea typeface="微软雅黑" pitchFamily="34" charset="-122"/>
              </a:rPr>
              <a:t>）复数阻抗</a:t>
            </a:r>
            <a:endParaRPr lang="en-US" altLang="zh-CN" sz="2000" b="1" dirty="0" smtClean="0">
              <a:latin typeface="微软雅黑" pitchFamily="34" charset="-122"/>
              <a:ea typeface="微软雅黑" pitchFamily="34" charset="-122"/>
            </a:endParaRPr>
          </a:p>
          <a:p>
            <a:pPr marL="630238" indent="0">
              <a:lnSpc>
                <a:spcPct val="150000"/>
              </a:lnSpc>
              <a:buNone/>
            </a:pPr>
            <a:r>
              <a:rPr lang="zh-CN" altLang="en-US" sz="2000" dirty="0" smtClean="0">
                <a:latin typeface="微软雅黑" pitchFamily="34" charset="-122"/>
                <a:ea typeface="微软雅黑" pitchFamily="34" charset="-122"/>
              </a:rPr>
              <a:t>复数阻抗</a:t>
            </a:r>
            <a:r>
              <a:rPr lang="en-US" altLang="zh-CN" sz="2000" dirty="0" smtClean="0">
                <a:latin typeface="微软雅黑" pitchFamily="34" charset="-122"/>
                <a:ea typeface="微软雅黑" pitchFamily="34" charset="-122"/>
              </a:rPr>
              <a:t>Z</a:t>
            </a:r>
            <a:r>
              <a:rPr lang="zh-CN" altLang="en-US" sz="2000" dirty="0" smtClean="0">
                <a:latin typeface="微软雅黑" pitchFamily="34" charset="-122"/>
                <a:ea typeface="微软雅黑" pitchFamily="34" charset="-122"/>
              </a:rPr>
              <a:t>是指电路元件对交流电流的阻力</a:t>
            </a:r>
            <a:endParaRPr lang="en-US" altLang="zh-CN" sz="2000" dirty="0" smtClean="0">
              <a:latin typeface="微软雅黑" pitchFamily="34" charset="-122"/>
              <a:ea typeface="微软雅黑" pitchFamily="34" charset="-122"/>
            </a:endParaRPr>
          </a:p>
          <a:p>
            <a:pPr marL="630238" indent="0">
              <a:lnSpc>
                <a:spcPct val="150000"/>
              </a:lnSpc>
              <a:buNone/>
            </a:pPr>
            <a:r>
              <a:rPr lang="zh-CN" altLang="en-US" sz="2000" dirty="0" smtClean="0">
                <a:latin typeface="微软雅黑" pitchFamily="34" charset="-122"/>
                <a:ea typeface="微软雅黑" pitchFamily="34" charset="-122"/>
              </a:rPr>
              <a:t>和相移作用。</a:t>
            </a:r>
            <a:endParaRPr lang="en-US" altLang="zh-CN" sz="2000" dirty="0" smtClean="0">
              <a:latin typeface="微软雅黑" pitchFamily="34" charset="-122"/>
              <a:ea typeface="微软雅黑" pitchFamily="34" charset="-122"/>
            </a:endParaRPr>
          </a:p>
          <a:p>
            <a:pPr marL="630238" indent="0">
              <a:lnSpc>
                <a:spcPct val="150000"/>
              </a:lnSpc>
              <a:buNone/>
            </a:pPr>
            <a:r>
              <a:rPr lang="zh-CN" altLang="en-US" sz="2000" dirty="0" smtClean="0">
                <a:latin typeface="微软雅黑" pitchFamily="34" charset="-122"/>
                <a:ea typeface="微软雅黑" pitchFamily="34" charset="-122"/>
              </a:rPr>
              <a:t>纯电阻：</a:t>
            </a:r>
            <a:r>
              <a:rPr lang="en-US" altLang="zh-CN" sz="2000" dirty="0" smtClean="0">
                <a:latin typeface="微软雅黑" pitchFamily="34" charset="-122"/>
                <a:ea typeface="微软雅黑" pitchFamily="34" charset="-122"/>
              </a:rPr>
              <a:t>Z</a:t>
            </a:r>
            <a:r>
              <a:rPr lang="en-US" altLang="zh-CN" sz="2000" baseline="-25000" dirty="0" smtClean="0">
                <a:latin typeface="微软雅黑" pitchFamily="34" charset="-122"/>
                <a:ea typeface="微软雅黑" pitchFamily="34" charset="-122"/>
              </a:rPr>
              <a:t>R</a:t>
            </a:r>
            <a:r>
              <a:rPr lang="en-US" altLang="zh-CN" sz="2000" dirty="0" smtClean="0">
                <a:latin typeface="微软雅黑" pitchFamily="34" charset="-122"/>
                <a:ea typeface="微软雅黑" pitchFamily="34" charset="-122"/>
              </a:rPr>
              <a:t>=R</a:t>
            </a:r>
            <a:r>
              <a:rPr lang="zh-CN" altLang="en-US"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sym typeface="Symbol"/>
              </a:rPr>
              <a:t></a:t>
            </a:r>
            <a:r>
              <a:rPr lang="en-US" altLang="zh-CN" sz="2000" dirty="0" smtClean="0">
                <a:latin typeface="微软雅黑" pitchFamily="34" charset="-122"/>
                <a:ea typeface="微软雅黑" pitchFamily="34" charset="-122"/>
                <a:sym typeface="Symbol"/>
              </a:rPr>
              <a:t>=0</a:t>
            </a:r>
          </a:p>
          <a:p>
            <a:pPr marL="630238" indent="0">
              <a:lnSpc>
                <a:spcPct val="150000"/>
              </a:lnSpc>
              <a:buNone/>
            </a:pPr>
            <a:r>
              <a:rPr lang="zh-CN" altLang="en-US" sz="2000" dirty="0" smtClean="0">
                <a:latin typeface="微软雅黑" pitchFamily="34" charset="-122"/>
                <a:ea typeface="微软雅黑" pitchFamily="34" charset="-122"/>
                <a:sym typeface="Symbol"/>
              </a:rPr>
              <a:t>纯电容：</a:t>
            </a:r>
            <a:r>
              <a:rPr lang="en-US" altLang="zh-CN" sz="2000" dirty="0" smtClean="0">
                <a:latin typeface="微软雅黑" pitchFamily="34" charset="-122"/>
                <a:ea typeface="微软雅黑" pitchFamily="34" charset="-122"/>
              </a:rPr>
              <a:t> Z</a:t>
            </a:r>
            <a:r>
              <a:rPr lang="en-US" altLang="zh-CN" sz="2000" baseline="-25000" dirty="0" smtClean="0">
                <a:latin typeface="微软雅黑" pitchFamily="34" charset="-122"/>
                <a:ea typeface="微软雅黑" pitchFamily="34" charset="-122"/>
              </a:rPr>
              <a:t>C</a:t>
            </a:r>
            <a:r>
              <a:rPr lang="en-US" altLang="zh-CN" sz="2000" dirty="0" smtClean="0">
                <a:latin typeface="微软雅黑" pitchFamily="34" charset="-122"/>
                <a:ea typeface="微软雅黑" pitchFamily="34" charset="-122"/>
              </a:rPr>
              <a:t>=-j(1/</a:t>
            </a:r>
            <a:r>
              <a:rPr lang="en-US" altLang="zh-CN" sz="2000" dirty="0" smtClean="0">
                <a:latin typeface="微软雅黑" pitchFamily="34" charset="-122"/>
                <a:ea typeface="微软雅黑" pitchFamily="34" charset="-122"/>
                <a:sym typeface="Symbol"/>
              </a:rPr>
              <a:t>C</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sym typeface="Symbol"/>
              </a:rPr>
              <a:t></a:t>
            </a:r>
            <a:r>
              <a:rPr lang="en-US" altLang="zh-CN" sz="2000" dirty="0" smtClean="0">
                <a:latin typeface="微软雅黑" pitchFamily="34" charset="-122"/>
                <a:ea typeface="微软雅黑" pitchFamily="34" charset="-122"/>
                <a:sym typeface="Symbol"/>
              </a:rPr>
              <a:t>=/2</a:t>
            </a:r>
            <a:r>
              <a:rPr lang="zh-CN" altLang="en-US" sz="2000" dirty="0" smtClean="0">
                <a:latin typeface="微软雅黑" pitchFamily="34" charset="-122"/>
                <a:ea typeface="微软雅黑" pitchFamily="34" charset="-122"/>
                <a:sym typeface="Symbol"/>
              </a:rPr>
              <a:t>；</a:t>
            </a:r>
            <a:endParaRPr lang="en-US" altLang="zh-CN" sz="2000" dirty="0" smtClean="0">
              <a:latin typeface="微软雅黑" pitchFamily="34" charset="-122"/>
              <a:ea typeface="微软雅黑" pitchFamily="34" charset="-122"/>
              <a:sym typeface="Symbol"/>
            </a:endParaRPr>
          </a:p>
          <a:p>
            <a:pPr marL="630238" indent="0">
              <a:lnSpc>
                <a:spcPct val="150000"/>
              </a:lnSpc>
              <a:buNone/>
            </a:pPr>
            <a:r>
              <a:rPr lang="zh-CN" altLang="en-US" sz="2000" dirty="0" smtClean="0">
                <a:latin typeface="微软雅黑" pitchFamily="34" charset="-122"/>
                <a:ea typeface="微软雅黑" pitchFamily="34" charset="-122"/>
                <a:sym typeface="Symbol"/>
              </a:rPr>
              <a:t>纯电感：</a:t>
            </a:r>
            <a:r>
              <a:rPr lang="en-US" altLang="zh-CN" sz="2000" dirty="0" smtClean="0">
                <a:latin typeface="微软雅黑" pitchFamily="34" charset="-122"/>
                <a:ea typeface="微软雅黑" pitchFamily="34" charset="-122"/>
              </a:rPr>
              <a:t> Z</a:t>
            </a:r>
            <a:r>
              <a:rPr lang="en-US" altLang="zh-CN" sz="2000" baseline="-25000" dirty="0" smtClean="0">
                <a:latin typeface="微软雅黑" pitchFamily="34" charset="-122"/>
                <a:ea typeface="微软雅黑" pitchFamily="34" charset="-122"/>
              </a:rPr>
              <a:t>L</a:t>
            </a:r>
            <a:r>
              <a:rPr lang="en-US" altLang="zh-CN" sz="2000" dirty="0" smtClean="0">
                <a:latin typeface="微软雅黑" pitchFamily="34" charset="-122"/>
                <a:ea typeface="微软雅黑" pitchFamily="34" charset="-122"/>
              </a:rPr>
              <a:t>= </a:t>
            </a:r>
            <a:r>
              <a:rPr lang="en-US" altLang="zh-CN" sz="2000" dirty="0" err="1" smtClean="0">
                <a:latin typeface="微软雅黑" pitchFamily="34" charset="-122"/>
                <a:ea typeface="微软雅黑" pitchFamily="34" charset="-122"/>
              </a:rPr>
              <a:t>j</a:t>
            </a:r>
            <a:r>
              <a:rPr lang="en-US" altLang="zh-CN" sz="2000" dirty="0" err="1" smtClean="0">
                <a:latin typeface="微软雅黑" pitchFamily="34" charset="-122"/>
                <a:ea typeface="微软雅黑" pitchFamily="34" charset="-122"/>
                <a:sym typeface="Symbol"/>
              </a:rPr>
              <a:t>L</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sym typeface="Symbol"/>
              </a:rPr>
              <a:t></a:t>
            </a:r>
            <a:r>
              <a:rPr lang="en-US" altLang="zh-CN" sz="2000" dirty="0" smtClean="0">
                <a:latin typeface="微软雅黑" pitchFamily="34" charset="-122"/>
                <a:ea typeface="微软雅黑" pitchFamily="34" charset="-122"/>
                <a:sym typeface="Symbol"/>
              </a:rPr>
              <a:t>=-/2</a:t>
            </a:r>
            <a:r>
              <a:rPr lang="zh-CN" altLang="en-US" sz="2000" dirty="0" smtClean="0">
                <a:latin typeface="微软雅黑" pitchFamily="34" charset="-122"/>
                <a:ea typeface="微软雅黑" pitchFamily="34" charset="-122"/>
                <a:sym typeface="Symbol"/>
              </a:rPr>
              <a:t>；</a:t>
            </a:r>
            <a:endParaRPr lang="en-US" altLang="zh-CN" sz="2000" dirty="0" smtClean="0">
              <a:latin typeface="微软雅黑" pitchFamily="34" charset="-122"/>
              <a:ea typeface="微软雅黑" pitchFamily="34" charset="-122"/>
              <a:sym typeface="Symbol"/>
            </a:endParaRPr>
          </a:p>
          <a:p>
            <a:pPr marL="630238" indent="0">
              <a:lnSpc>
                <a:spcPct val="150000"/>
              </a:lnSpc>
              <a:buNone/>
            </a:pPr>
            <a:r>
              <a:rPr lang="zh-CN" altLang="en-US" sz="2000" dirty="0" smtClean="0">
                <a:latin typeface="微软雅黑" pitchFamily="34" charset="-122"/>
                <a:ea typeface="微软雅黑" pitchFamily="34" charset="-122"/>
              </a:rPr>
              <a:t>复合元件：</a:t>
            </a:r>
            <a:r>
              <a:rPr lang="en-US" altLang="zh-CN" sz="2000" dirty="0" smtClean="0">
                <a:latin typeface="微软雅黑" pitchFamily="34" charset="-122"/>
                <a:ea typeface="微软雅黑" pitchFamily="34" charset="-122"/>
              </a:rPr>
              <a:t>Z=</a:t>
            </a:r>
            <a:r>
              <a:rPr lang="en-US" altLang="zh-CN" sz="2000" dirty="0" err="1" smtClean="0">
                <a:latin typeface="微软雅黑" pitchFamily="34" charset="-122"/>
                <a:ea typeface="微软雅黑" pitchFamily="34" charset="-122"/>
              </a:rPr>
              <a:t>Z’+jZ</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sym typeface="Symbol"/>
              </a:rPr>
              <a:t> </a:t>
            </a:r>
            <a:r>
              <a:rPr lang="en-US" altLang="zh-CN" sz="2000" dirty="0" smtClean="0">
                <a:latin typeface="微软雅黑" pitchFamily="34" charset="-122"/>
                <a:ea typeface="微软雅黑" pitchFamily="34" charset="-122"/>
                <a:sym typeface="Symbol"/>
              </a:rPr>
              <a:t>=</a:t>
            </a:r>
            <a:r>
              <a:rPr lang="en-US" altLang="zh-CN" sz="2000" dirty="0" err="1" smtClean="0">
                <a:latin typeface="微软雅黑" pitchFamily="34" charset="-122"/>
                <a:ea typeface="微软雅黑" pitchFamily="34" charset="-122"/>
                <a:sym typeface="Symbol"/>
              </a:rPr>
              <a:t>arctg</a:t>
            </a:r>
            <a:r>
              <a:rPr lang="en-US" altLang="zh-CN" sz="2000" dirty="0" smtClean="0">
                <a:latin typeface="微软雅黑" pitchFamily="34" charset="-122"/>
                <a:ea typeface="微软雅黑" pitchFamily="34" charset="-122"/>
                <a:sym typeface="Symbol"/>
              </a:rPr>
              <a:t>(Z’/Z”)</a:t>
            </a:r>
            <a:r>
              <a:rPr lang="zh-CN" altLang="en-US" sz="2000" dirty="0" smtClean="0">
                <a:latin typeface="微软雅黑" pitchFamily="34" charset="-122"/>
                <a:ea typeface="微软雅黑" pitchFamily="34" charset="-122"/>
                <a:sym typeface="Symbol"/>
              </a:rPr>
              <a:t>；</a:t>
            </a:r>
            <a:endParaRPr lang="en-US" altLang="zh-CN" sz="2000" dirty="0" smtClean="0">
              <a:latin typeface="微软雅黑" pitchFamily="34" charset="-122"/>
              <a:ea typeface="微软雅黑" pitchFamily="34" charset="-122"/>
            </a:endParaRPr>
          </a:p>
          <a:p>
            <a:pPr marL="630238" indent="0">
              <a:lnSpc>
                <a:spcPct val="150000"/>
              </a:lnSpc>
              <a:buNone/>
            </a:pPr>
            <a:r>
              <a:rPr lang="zh-CN" altLang="en-US" sz="2000" b="1" dirty="0" smtClean="0">
                <a:latin typeface="微软雅黑" pitchFamily="34" charset="-122"/>
                <a:ea typeface="微软雅黑" pitchFamily="34" charset="-122"/>
              </a:rPr>
              <a:t>串联电路阻抗</a:t>
            </a:r>
            <a:endParaRPr lang="en-US" altLang="zh-CN" sz="2000" b="1" dirty="0" smtClean="0">
              <a:latin typeface="微软雅黑" pitchFamily="34" charset="-122"/>
              <a:ea typeface="微软雅黑" pitchFamily="34" charset="-122"/>
            </a:endParaRPr>
          </a:p>
          <a:p>
            <a:pPr marL="630238" indent="0">
              <a:lnSpc>
                <a:spcPct val="150000"/>
              </a:lnSpc>
              <a:buNone/>
            </a:pPr>
            <a:r>
              <a:rPr lang="en-US" altLang="zh-CN" sz="2000" dirty="0" smtClean="0">
                <a:latin typeface="微软雅黑" pitchFamily="34" charset="-122"/>
                <a:ea typeface="微软雅黑" pitchFamily="34" charset="-122"/>
              </a:rPr>
              <a:t>Z=Z</a:t>
            </a:r>
            <a:r>
              <a:rPr lang="en-US" altLang="zh-CN" sz="2000" baseline="-25000" dirty="0" smtClean="0">
                <a:latin typeface="微软雅黑" pitchFamily="34" charset="-122"/>
                <a:ea typeface="微软雅黑" pitchFamily="34" charset="-122"/>
              </a:rPr>
              <a:t>1</a:t>
            </a:r>
            <a:r>
              <a:rPr lang="en-US" altLang="zh-CN" sz="2000" dirty="0" smtClean="0">
                <a:latin typeface="微软雅黑" pitchFamily="34" charset="-122"/>
                <a:ea typeface="微软雅黑" pitchFamily="34" charset="-122"/>
              </a:rPr>
              <a:t>+Z</a:t>
            </a:r>
            <a:r>
              <a:rPr lang="en-US" altLang="zh-CN" sz="2000" baseline="-25000" dirty="0" smtClean="0">
                <a:latin typeface="微软雅黑" pitchFamily="34" charset="-122"/>
                <a:ea typeface="微软雅黑" pitchFamily="34" charset="-122"/>
              </a:rPr>
              <a:t>2</a:t>
            </a:r>
            <a:r>
              <a:rPr lang="en-US" altLang="zh-CN" sz="2000" dirty="0" smtClean="0">
                <a:latin typeface="微软雅黑" pitchFamily="34" charset="-122"/>
                <a:ea typeface="微软雅黑" pitchFamily="34" charset="-122"/>
              </a:rPr>
              <a:t>=(Z</a:t>
            </a:r>
            <a:r>
              <a:rPr lang="en-US" altLang="zh-CN" sz="2000" baseline="-25000" dirty="0" smtClean="0">
                <a:latin typeface="微软雅黑" pitchFamily="34" charset="-122"/>
                <a:ea typeface="微软雅黑" pitchFamily="34" charset="-122"/>
              </a:rPr>
              <a:t>1,Re</a:t>
            </a:r>
            <a:r>
              <a:rPr lang="en-US" altLang="zh-CN" sz="2000" dirty="0" smtClean="0">
                <a:latin typeface="微软雅黑" pitchFamily="34" charset="-122"/>
                <a:ea typeface="微软雅黑" pitchFamily="34" charset="-122"/>
              </a:rPr>
              <a:t>+Z</a:t>
            </a:r>
            <a:r>
              <a:rPr lang="en-US" altLang="zh-CN" sz="2000" baseline="-25000" dirty="0" smtClean="0">
                <a:latin typeface="微软雅黑" pitchFamily="34" charset="-122"/>
                <a:ea typeface="微软雅黑" pitchFamily="34" charset="-122"/>
              </a:rPr>
              <a:t>2,Re</a:t>
            </a:r>
            <a:r>
              <a:rPr lang="en-US" altLang="zh-CN" sz="2000" dirty="0" smtClean="0">
                <a:latin typeface="微软雅黑" pitchFamily="34" charset="-122"/>
                <a:ea typeface="微软雅黑" pitchFamily="34" charset="-122"/>
              </a:rPr>
              <a:t>)+j(Z</a:t>
            </a:r>
            <a:r>
              <a:rPr lang="en-US" altLang="zh-CN" sz="2000" baseline="-25000" dirty="0" smtClean="0">
                <a:latin typeface="微软雅黑" pitchFamily="34" charset="-122"/>
                <a:ea typeface="微软雅黑" pitchFamily="34" charset="-122"/>
              </a:rPr>
              <a:t>1,Im</a:t>
            </a:r>
            <a:r>
              <a:rPr lang="en-US" altLang="zh-CN" sz="2000" dirty="0" smtClean="0">
                <a:latin typeface="微软雅黑" pitchFamily="34" charset="-122"/>
                <a:ea typeface="微软雅黑" pitchFamily="34" charset="-122"/>
              </a:rPr>
              <a:t>+Z</a:t>
            </a:r>
            <a:r>
              <a:rPr lang="en-US" altLang="zh-CN" sz="2000" baseline="-25000" dirty="0" smtClean="0">
                <a:latin typeface="微软雅黑" pitchFamily="34" charset="-122"/>
                <a:ea typeface="微软雅黑" pitchFamily="34" charset="-122"/>
              </a:rPr>
              <a:t>2,Im</a:t>
            </a:r>
            <a:r>
              <a:rPr lang="en-US" altLang="zh-CN" sz="2000" dirty="0" smtClean="0">
                <a:latin typeface="微软雅黑" pitchFamily="34" charset="-122"/>
                <a:ea typeface="微软雅黑" pitchFamily="34" charset="-122"/>
              </a:rPr>
              <a:t>)</a:t>
            </a:r>
          </a:p>
          <a:p>
            <a:pPr marL="630238" indent="0">
              <a:lnSpc>
                <a:spcPct val="150000"/>
              </a:lnSpc>
              <a:buNone/>
            </a:pPr>
            <a:r>
              <a:rPr lang="zh-CN" altLang="en-US" sz="2000" b="1" dirty="0" smtClean="0">
                <a:latin typeface="微软雅黑" pitchFamily="34" charset="-122"/>
                <a:ea typeface="微软雅黑" pitchFamily="34" charset="-122"/>
              </a:rPr>
              <a:t>并联电路阻抗</a:t>
            </a:r>
            <a:endParaRPr lang="en-US" altLang="zh-CN" sz="2000" b="1" dirty="0" smtClean="0">
              <a:latin typeface="微软雅黑" pitchFamily="34" charset="-122"/>
              <a:ea typeface="微软雅黑" pitchFamily="34" charset="-122"/>
            </a:endParaRPr>
          </a:p>
          <a:p>
            <a:pPr marL="630238" indent="0">
              <a:lnSpc>
                <a:spcPct val="150000"/>
              </a:lnSpc>
              <a:buNone/>
            </a:pPr>
            <a:r>
              <a:rPr lang="en-US" altLang="zh-CN" sz="2000" dirty="0" smtClean="0">
                <a:latin typeface="微软雅黑" pitchFamily="34" charset="-122"/>
                <a:ea typeface="微软雅黑" pitchFamily="34" charset="-122"/>
              </a:rPr>
              <a:t>1/Z=1/Z</a:t>
            </a:r>
            <a:r>
              <a:rPr lang="en-US" altLang="zh-CN" sz="2000" baseline="-25000" dirty="0" smtClean="0">
                <a:latin typeface="微软雅黑" pitchFamily="34" charset="-122"/>
                <a:ea typeface="微软雅黑" pitchFamily="34" charset="-122"/>
              </a:rPr>
              <a:t>1</a:t>
            </a:r>
            <a:r>
              <a:rPr lang="en-US" altLang="zh-CN" sz="2000" dirty="0" smtClean="0">
                <a:latin typeface="微软雅黑" pitchFamily="34" charset="-122"/>
                <a:ea typeface="微软雅黑" pitchFamily="34" charset="-122"/>
              </a:rPr>
              <a:t>+1/Z</a:t>
            </a:r>
            <a:r>
              <a:rPr lang="en-US" altLang="zh-CN" sz="2000" baseline="-25000" dirty="0" smtClean="0">
                <a:latin typeface="微软雅黑" pitchFamily="34" charset="-122"/>
                <a:ea typeface="微软雅黑" pitchFamily="34" charset="-122"/>
              </a:rPr>
              <a:t>2</a:t>
            </a:r>
            <a:r>
              <a:rPr lang="zh-CN" altLang="en-US" sz="2000" dirty="0" smtClean="0">
                <a:latin typeface="微软雅黑" pitchFamily="34" charset="-122"/>
                <a:ea typeface="微软雅黑" pitchFamily="34" charset="-122"/>
              </a:rPr>
              <a:t> </a:t>
            </a:r>
            <a:r>
              <a:rPr lang="en-US" altLang="zh-CN" sz="2000" dirty="0" smtClean="0">
                <a:latin typeface="微软雅黑" pitchFamily="34" charset="-122"/>
                <a:ea typeface="微软雅黑" pitchFamily="34" charset="-122"/>
              </a:rPr>
              <a:t>	 </a:t>
            </a:r>
          </a:p>
          <a:p>
            <a:pPr marL="630238" indent="0">
              <a:lnSpc>
                <a:spcPct val="150000"/>
              </a:lnSpc>
              <a:buNone/>
            </a:pPr>
            <a:r>
              <a:rPr lang="en-US" altLang="zh-CN" sz="2000" dirty="0" smtClean="0">
                <a:latin typeface="微软雅黑" pitchFamily="34" charset="-122"/>
                <a:ea typeface="微软雅黑" pitchFamily="34" charset="-122"/>
              </a:rPr>
              <a:t>Y=Y</a:t>
            </a:r>
            <a:r>
              <a:rPr lang="en-US" altLang="zh-CN" sz="2000" baseline="-25000" dirty="0" smtClean="0">
                <a:latin typeface="微软雅黑" pitchFamily="34" charset="-122"/>
                <a:ea typeface="微软雅黑" pitchFamily="34" charset="-122"/>
              </a:rPr>
              <a:t>1</a:t>
            </a:r>
            <a:r>
              <a:rPr lang="en-US" altLang="zh-CN" sz="2000" dirty="0" smtClean="0">
                <a:latin typeface="微软雅黑" pitchFamily="34" charset="-122"/>
                <a:ea typeface="微软雅黑" pitchFamily="34" charset="-122"/>
              </a:rPr>
              <a:t>+Y</a:t>
            </a:r>
            <a:r>
              <a:rPr lang="en-US" altLang="zh-CN" sz="2000" baseline="-25000" dirty="0" smtClean="0">
                <a:latin typeface="微软雅黑" pitchFamily="34" charset="-122"/>
                <a:ea typeface="微软雅黑" pitchFamily="34" charset="-122"/>
              </a:rPr>
              <a:t>2</a:t>
            </a:r>
            <a:r>
              <a:rPr lang="en-US" altLang="zh-CN" sz="2000" dirty="0" smtClean="0">
                <a:latin typeface="微软雅黑" pitchFamily="34" charset="-122"/>
                <a:ea typeface="微软雅黑" pitchFamily="34" charset="-122"/>
              </a:rPr>
              <a:t>=(Y</a:t>
            </a:r>
            <a:r>
              <a:rPr lang="en-US" altLang="zh-CN" sz="2000" baseline="-25000" dirty="0" smtClean="0">
                <a:latin typeface="微软雅黑" pitchFamily="34" charset="-122"/>
                <a:ea typeface="微软雅黑" pitchFamily="34" charset="-122"/>
              </a:rPr>
              <a:t>1,Re</a:t>
            </a:r>
            <a:r>
              <a:rPr lang="en-US" altLang="zh-CN" sz="2000" dirty="0" smtClean="0">
                <a:latin typeface="微软雅黑" pitchFamily="34" charset="-122"/>
                <a:ea typeface="微软雅黑" pitchFamily="34" charset="-122"/>
              </a:rPr>
              <a:t>+Y</a:t>
            </a:r>
            <a:r>
              <a:rPr lang="en-US" altLang="zh-CN" sz="2000" baseline="-25000" dirty="0" smtClean="0">
                <a:latin typeface="微软雅黑" pitchFamily="34" charset="-122"/>
                <a:ea typeface="微软雅黑" pitchFamily="34" charset="-122"/>
              </a:rPr>
              <a:t>2,Re</a:t>
            </a:r>
            <a:r>
              <a:rPr lang="en-US" altLang="zh-CN" sz="2000" dirty="0" smtClean="0">
                <a:latin typeface="微软雅黑" pitchFamily="34" charset="-122"/>
                <a:ea typeface="微软雅黑" pitchFamily="34" charset="-122"/>
              </a:rPr>
              <a:t>)+j(Y</a:t>
            </a:r>
            <a:r>
              <a:rPr lang="en-US" altLang="zh-CN" sz="2000" baseline="-25000" dirty="0" smtClean="0">
                <a:latin typeface="微软雅黑" pitchFamily="34" charset="-122"/>
                <a:ea typeface="微软雅黑" pitchFamily="34" charset="-122"/>
              </a:rPr>
              <a:t>1,Im</a:t>
            </a:r>
            <a:r>
              <a:rPr lang="en-US" altLang="zh-CN" sz="2000" dirty="0" smtClean="0">
                <a:latin typeface="微软雅黑" pitchFamily="34" charset="-122"/>
                <a:ea typeface="微软雅黑" pitchFamily="34" charset="-122"/>
              </a:rPr>
              <a:t>+Y</a:t>
            </a:r>
            <a:r>
              <a:rPr lang="en-US" altLang="zh-CN" sz="2000" baseline="-25000" dirty="0" smtClean="0">
                <a:latin typeface="微软雅黑" pitchFamily="34" charset="-122"/>
                <a:ea typeface="微软雅黑" pitchFamily="34" charset="-122"/>
              </a:rPr>
              <a:t>2,Im</a:t>
            </a:r>
            <a:r>
              <a:rPr lang="en-US" altLang="zh-CN" sz="2000" dirty="0" smtClean="0">
                <a:latin typeface="微软雅黑" pitchFamily="34" charset="-122"/>
                <a:ea typeface="微软雅黑" pitchFamily="34" charset="-122"/>
              </a:rPr>
              <a:t>)</a:t>
            </a:r>
            <a:endParaRPr lang="zh-CN" altLang="en-US" sz="2000" baseline="-25000" dirty="0">
              <a:latin typeface="微软雅黑" pitchFamily="34" charset="-122"/>
              <a:ea typeface="微软雅黑" pitchFamily="34" charset="-122"/>
            </a:endParaRPr>
          </a:p>
        </p:txBody>
      </p:sp>
      <p:pic>
        <p:nvPicPr>
          <p:cNvPr id="3074" name="Picture 2"/>
          <p:cNvPicPr>
            <a:picLocks noChangeAspect="1" noChangeArrowheads="1"/>
          </p:cNvPicPr>
          <p:nvPr/>
        </p:nvPicPr>
        <p:blipFill>
          <a:blip r:embed="rId2" cstate="print"/>
          <a:srcRect/>
          <a:stretch>
            <a:fillRect/>
          </a:stretch>
        </p:blipFill>
        <p:spPr bwMode="auto">
          <a:xfrm>
            <a:off x="6572263" y="2786058"/>
            <a:ext cx="2485319" cy="3798318"/>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cstate="print"/>
          <a:srcRect/>
          <a:stretch>
            <a:fillRect/>
          </a:stretch>
        </p:blipFill>
        <p:spPr bwMode="auto">
          <a:xfrm>
            <a:off x="6504784" y="142852"/>
            <a:ext cx="2539214" cy="2571768"/>
          </a:xfrm>
          <a:prstGeom prst="rect">
            <a:avLst/>
          </a:prstGeom>
          <a:noFill/>
          <a:ln w="9525">
            <a:noFill/>
            <a:miter lim="800000"/>
            <a:headEnd/>
            <a:tailEnd/>
          </a:ln>
          <a:effectLst/>
        </p:spPr>
      </p:pic>
    </p:spTree>
  </p:cSld>
  <p:clrMapOvr>
    <a:masterClrMapping/>
  </p:clrMapOvr>
  <p:transition spd="med">
    <p:split orient="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142852"/>
            <a:ext cx="8129590" cy="500066"/>
          </a:xfrm>
        </p:spPr>
        <p:txBody>
          <a:bodyPr/>
          <a:lstStyle/>
          <a:p>
            <a:pPr algn="l"/>
            <a:r>
              <a:rPr lang="en-US" altLang="zh-CN" sz="2800" b="1" dirty="0" smtClean="0">
                <a:solidFill>
                  <a:srgbClr val="FFC000"/>
                </a:solidFill>
                <a:latin typeface="微软雅黑" pitchFamily="34" charset="-122"/>
                <a:ea typeface="微软雅黑" pitchFamily="34" charset="-122"/>
              </a:rPr>
              <a:t>3. </a:t>
            </a:r>
            <a:r>
              <a:rPr lang="zh-CN" altLang="en-US" sz="2800" b="1" dirty="0" smtClean="0">
                <a:solidFill>
                  <a:srgbClr val="FFC000"/>
                </a:solidFill>
                <a:latin typeface="微软雅黑" pitchFamily="34" charset="-122"/>
                <a:ea typeface="微软雅黑" pitchFamily="34" charset="-122"/>
              </a:rPr>
              <a:t>电极过程的等效电路模拟</a:t>
            </a:r>
            <a:endParaRPr lang="zh-CN" altLang="en-US" sz="2800" b="1" dirty="0">
              <a:solidFill>
                <a:srgbClr val="FFC000"/>
              </a:solidFill>
              <a:latin typeface="微软雅黑" pitchFamily="34" charset="-122"/>
              <a:ea typeface="微软雅黑" pitchFamily="34" charset="-122"/>
            </a:endParaRPr>
          </a:p>
        </p:txBody>
      </p:sp>
      <p:sp>
        <p:nvSpPr>
          <p:cNvPr id="3" name="内容占位符 2"/>
          <p:cNvSpPr>
            <a:spLocks noGrp="1"/>
          </p:cNvSpPr>
          <p:nvPr>
            <p:ph idx="1"/>
          </p:nvPr>
        </p:nvSpPr>
        <p:spPr>
          <a:xfrm>
            <a:off x="357158" y="714356"/>
            <a:ext cx="8643998" cy="5929354"/>
          </a:xfrm>
        </p:spPr>
        <p:txBody>
          <a:bodyPr>
            <a:normAutofit lnSpcReduction="10000"/>
          </a:bodyPr>
          <a:lstStyle/>
          <a:p>
            <a:pPr marL="630238" indent="-630238">
              <a:lnSpc>
                <a:spcPct val="150000"/>
              </a:lnSpc>
              <a:buNone/>
            </a:pPr>
            <a:r>
              <a:rPr lang="zh-CN" altLang="en-US" sz="1800" dirty="0" smtClean="0">
                <a:latin typeface="微软雅黑" pitchFamily="34" charset="-122"/>
                <a:ea typeface="微软雅黑" pitchFamily="34" charset="-122"/>
              </a:rPr>
              <a:t>（</a:t>
            </a:r>
            <a:r>
              <a:rPr lang="en-US" altLang="zh-CN" sz="1800" dirty="0" smtClean="0">
                <a:latin typeface="微软雅黑" pitchFamily="34" charset="-122"/>
                <a:ea typeface="微软雅黑" pitchFamily="34" charset="-122"/>
              </a:rPr>
              <a:t>1</a:t>
            </a:r>
            <a:r>
              <a:rPr lang="zh-CN" altLang="en-US" sz="1800" dirty="0" smtClean="0">
                <a:latin typeface="微软雅黑" pitchFamily="34" charset="-122"/>
                <a:ea typeface="微软雅黑" pitchFamily="34" charset="-122"/>
              </a:rPr>
              <a:t>）</a:t>
            </a:r>
            <a:r>
              <a:rPr lang="zh-CN" altLang="en-US" sz="1800" b="1" dirty="0" smtClean="0">
                <a:latin typeface="微软雅黑" pitchFamily="34" charset="-122"/>
                <a:ea typeface="微软雅黑" pitchFamily="34" charset="-122"/>
              </a:rPr>
              <a:t>电极过程的等效电路模拟原理</a:t>
            </a:r>
            <a:endParaRPr lang="en-US" altLang="zh-CN" sz="1800" b="1" dirty="0" smtClean="0">
              <a:latin typeface="微软雅黑" pitchFamily="34" charset="-122"/>
              <a:ea typeface="微软雅黑" pitchFamily="34" charset="-122"/>
            </a:endParaRPr>
          </a:p>
          <a:p>
            <a:pPr marL="630238" indent="0">
              <a:lnSpc>
                <a:spcPct val="150000"/>
              </a:lnSpc>
              <a:buNone/>
            </a:pPr>
            <a:r>
              <a:rPr lang="zh-CN" altLang="en-US" sz="1800" dirty="0" smtClean="0">
                <a:latin typeface="微软雅黑" pitchFamily="34" charset="-122"/>
                <a:ea typeface="微软雅黑" pitchFamily="34" charset="-122"/>
              </a:rPr>
              <a:t>电极过程推动力：极化电位</a:t>
            </a:r>
            <a:endParaRPr lang="en-US" altLang="zh-CN" sz="1800" dirty="0" smtClean="0">
              <a:latin typeface="微软雅黑" pitchFamily="34" charset="-122"/>
              <a:ea typeface="微软雅黑" pitchFamily="34" charset="-122"/>
            </a:endParaRPr>
          </a:p>
          <a:p>
            <a:pPr marL="2955925" indent="-2325688">
              <a:lnSpc>
                <a:spcPct val="150000"/>
              </a:lnSpc>
              <a:buNone/>
            </a:pPr>
            <a:r>
              <a:rPr lang="zh-CN" altLang="en-US" sz="1800" dirty="0" smtClean="0">
                <a:latin typeface="微软雅黑" pitchFamily="34" charset="-122"/>
                <a:ea typeface="微软雅黑" pitchFamily="34" charset="-122"/>
              </a:rPr>
              <a:t>电极过程电流阻力：溶液阻力、扩散阻力、</a:t>
            </a:r>
            <a:endParaRPr lang="en-US" altLang="zh-CN" sz="1800" dirty="0" smtClean="0">
              <a:latin typeface="微软雅黑" pitchFamily="34" charset="-122"/>
              <a:ea typeface="微软雅黑" pitchFamily="34" charset="-122"/>
            </a:endParaRPr>
          </a:p>
          <a:p>
            <a:pPr marL="2955925" indent="-2325688">
              <a:lnSpc>
                <a:spcPct val="150000"/>
              </a:lnSpc>
              <a:buNone/>
            </a:pPr>
            <a:r>
              <a:rPr lang="zh-CN" altLang="en-US" sz="1800" dirty="0" smtClean="0">
                <a:latin typeface="微软雅黑" pitchFamily="34" charset="-122"/>
                <a:ea typeface="微软雅黑" pitchFamily="34" charset="-122"/>
              </a:rPr>
              <a:t>法拉第阻力、非法拉第阻力、表面膜阻力</a:t>
            </a:r>
            <a:r>
              <a:rPr lang="en-US" altLang="zh-CN" sz="1800" dirty="0" smtClean="0">
                <a:latin typeface="微软雅黑" pitchFamily="34" charset="-122"/>
                <a:ea typeface="微软雅黑" pitchFamily="34" charset="-122"/>
              </a:rPr>
              <a:t>……</a:t>
            </a:r>
          </a:p>
          <a:p>
            <a:pPr marL="582613" indent="47625">
              <a:lnSpc>
                <a:spcPct val="150000"/>
              </a:lnSpc>
              <a:buNone/>
            </a:pPr>
            <a:r>
              <a:rPr lang="zh-CN" altLang="en-US" sz="1800" dirty="0" smtClean="0">
                <a:latin typeface="微软雅黑" pitchFamily="34" charset="-122"/>
                <a:ea typeface="微软雅黑" pitchFamily="34" charset="-122"/>
              </a:rPr>
              <a:t>在小幅值极化范围内，这些阻力可以等效</a:t>
            </a:r>
            <a:endParaRPr lang="en-US" altLang="zh-CN" sz="1800" dirty="0" smtClean="0">
              <a:latin typeface="微软雅黑" pitchFamily="34" charset="-122"/>
              <a:ea typeface="微软雅黑" pitchFamily="34" charset="-122"/>
            </a:endParaRPr>
          </a:p>
          <a:p>
            <a:pPr marL="582613" indent="47625">
              <a:lnSpc>
                <a:spcPct val="150000"/>
              </a:lnSpc>
              <a:buNone/>
            </a:pPr>
            <a:r>
              <a:rPr lang="zh-CN" altLang="en-US" sz="1800" dirty="0" smtClean="0">
                <a:latin typeface="微软雅黑" pitchFamily="34" charset="-122"/>
                <a:ea typeface="微软雅黑" pitchFamily="34" charset="-122"/>
              </a:rPr>
              <a:t>于电子元件阻力：</a:t>
            </a:r>
            <a:endParaRPr lang="en-US" altLang="zh-CN" sz="1800" dirty="0" smtClean="0">
              <a:latin typeface="微软雅黑" pitchFamily="34" charset="-122"/>
              <a:ea typeface="微软雅黑" pitchFamily="34" charset="-122"/>
            </a:endParaRPr>
          </a:p>
          <a:p>
            <a:pPr marL="582613" indent="47625">
              <a:lnSpc>
                <a:spcPct val="150000"/>
              </a:lnSpc>
              <a:buNone/>
            </a:pPr>
            <a:r>
              <a:rPr lang="en-US" altLang="zh-CN" sz="1800" dirty="0" err="1" smtClean="0">
                <a:latin typeface="微软雅黑" pitchFamily="34" charset="-122"/>
                <a:ea typeface="微软雅黑" pitchFamily="34" charset="-122"/>
              </a:rPr>
              <a:t>R</a:t>
            </a:r>
            <a:r>
              <a:rPr lang="en-US" altLang="zh-CN" sz="1800" baseline="-25000" dirty="0" err="1" smtClean="0">
                <a:latin typeface="微软雅黑" pitchFamily="34" charset="-122"/>
                <a:ea typeface="微软雅黑" pitchFamily="34" charset="-122"/>
              </a:rPr>
              <a:t>sol</a:t>
            </a:r>
            <a:r>
              <a:rPr lang="zh-CN" altLang="en-US" sz="1800" dirty="0" smtClean="0">
                <a:latin typeface="微软雅黑" pitchFamily="34" charset="-122"/>
                <a:ea typeface="微软雅黑" pitchFamily="34" charset="-122"/>
              </a:rPr>
              <a:t>、</a:t>
            </a:r>
            <a:r>
              <a:rPr lang="en-US" altLang="zh-CN" sz="1800" dirty="0" err="1" smtClean="0">
                <a:latin typeface="微软雅黑" pitchFamily="34" charset="-122"/>
                <a:ea typeface="微软雅黑" pitchFamily="34" charset="-122"/>
              </a:rPr>
              <a:t>Z</a:t>
            </a:r>
            <a:r>
              <a:rPr lang="en-US" altLang="zh-CN" sz="1800" baseline="-25000" dirty="0" err="1" smtClean="0">
                <a:latin typeface="微软雅黑" pitchFamily="34" charset="-122"/>
                <a:ea typeface="微软雅黑" pitchFamily="34" charset="-122"/>
              </a:rPr>
              <a:t>w</a:t>
            </a:r>
            <a:r>
              <a:rPr lang="zh-CN" altLang="en-US" sz="1800" dirty="0" smtClean="0">
                <a:latin typeface="微软雅黑" pitchFamily="34" charset="-122"/>
                <a:ea typeface="微软雅黑" pitchFamily="34" charset="-122"/>
              </a:rPr>
              <a:t>、</a:t>
            </a:r>
            <a:r>
              <a:rPr lang="en-US" altLang="zh-CN" sz="1800" dirty="0" err="1" smtClean="0">
                <a:latin typeface="微软雅黑" pitchFamily="34" charset="-122"/>
                <a:ea typeface="微软雅黑" pitchFamily="34" charset="-122"/>
              </a:rPr>
              <a:t>R</a:t>
            </a:r>
            <a:r>
              <a:rPr lang="en-US" altLang="zh-CN" sz="1800" baseline="-25000" dirty="0" err="1" smtClean="0">
                <a:latin typeface="微软雅黑" pitchFamily="34" charset="-122"/>
                <a:ea typeface="微软雅黑" pitchFamily="34" charset="-122"/>
              </a:rPr>
              <a:t>ct</a:t>
            </a:r>
            <a:r>
              <a:rPr lang="zh-CN" altLang="en-US" sz="1800" dirty="0" smtClean="0">
                <a:latin typeface="微软雅黑" pitchFamily="34" charset="-122"/>
                <a:ea typeface="微软雅黑" pitchFamily="34" charset="-122"/>
              </a:rPr>
              <a:t>、</a:t>
            </a:r>
            <a:r>
              <a:rPr lang="en-US" altLang="zh-CN" sz="1800" dirty="0" err="1" smtClean="0">
                <a:latin typeface="微软雅黑" pitchFamily="34" charset="-122"/>
                <a:ea typeface="微软雅黑" pitchFamily="34" charset="-122"/>
              </a:rPr>
              <a:t>R</a:t>
            </a:r>
            <a:r>
              <a:rPr lang="en-US" altLang="zh-CN" sz="1800" baseline="-25000" dirty="0" err="1" smtClean="0">
                <a:latin typeface="微软雅黑" pitchFamily="34" charset="-122"/>
                <a:ea typeface="微软雅黑" pitchFamily="34" charset="-122"/>
              </a:rPr>
              <a:t>f</a:t>
            </a:r>
            <a:r>
              <a:rPr lang="zh-CN" altLang="en-US" sz="1800" dirty="0" smtClean="0">
                <a:latin typeface="微软雅黑" pitchFamily="34" charset="-122"/>
                <a:ea typeface="微软雅黑" pitchFamily="34" charset="-122"/>
              </a:rPr>
              <a:t>、</a:t>
            </a:r>
            <a:r>
              <a:rPr lang="en-US" altLang="zh-CN" sz="1800" dirty="0" err="1" smtClean="0">
                <a:latin typeface="微软雅黑" pitchFamily="34" charset="-122"/>
                <a:ea typeface="微软雅黑" pitchFamily="34" charset="-122"/>
              </a:rPr>
              <a:t>C</a:t>
            </a:r>
            <a:r>
              <a:rPr lang="en-US" altLang="zh-CN" sz="1800" baseline="-25000" dirty="0" err="1" smtClean="0">
                <a:latin typeface="微软雅黑" pitchFamily="34" charset="-122"/>
                <a:ea typeface="微软雅黑" pitchFamily="34" charset="-122"/>
              </a:rPr>
              <a:t>dl</a:t>
            </a:r>
            <a:r>
              <a:rPr lang="zh-CN" altLang="en-US" sz="1800" dirty="0" smtClean="0">
                <a:latin typeface="微软雅黑" pitchFamily="34" charset="-122"/>
                <a:ea typeface="微软雅黑" pitchFamily="34" charset="-122"/>
              </a:rPr>
              <a:t> ；</a:t>
            </a:r>
            <a:endParaRPr lang="en-US" altLang="zh-CN" sz="1800" dirty="0" smtClean="0">
              <a:latin typeface="微软雅黑" pitchFamily="34" charset="-122"/>
              <a:ea typeface="微软雅黑" pitchFamily="34" charset="-122"/>
            </a:endParaRPr>
          </a:p>
          <a:p>
            <a:pPr marL="582613" indent="47625">
              <a:lnSpc>
                <a:spcPct val="150000"/>
              </a:lnSpc>
              <a:buNone/>
            </a:pPr>
            <a:r>
              <a:rPr lang="zh-CN" altLang="en-US" sz="1800" dirty="0" smtClean="0">
                <a:latin typeface="微软雅黑" pitchFamily="34" charset="-122"/>
                <a:ea typeface="微软雅黑" pitchFamily="34" charset="-122"/>
              </a:rPr>
              <a:t>电极过程则等效于电子元件组成的等效电路。</a:t>
            </a:r>
            <a:endParaRPr lang="en-US" altLang="zh-CN" sz="1800" dirty="0" smtClean="0">
              <a:latin typeface="微软雅黑" pitchFamily="34" charset="-122"/>
              <a:ea typeface="微软雅黑" pitchFamily="34" charset="-122"/>
            </a:endParaRPr>
          </a:p>
          <a:p>
            <a:pPr marL="630238" indent="-630238">
              <a:lnSpc>
                <a:spcPct val="150000"/>
              </a:lnSpc>
              <a:buNone/>
            </a:pPr>
            <a:r>
              <a:rPr lang="zh-CN" altLang="en-US" sz="1800" dirty="0" smtClean="0">
                <a:latin typeface="微软雅黑" pitchFamily="34" charset="-122"/>
                <a:ea typeface="微软雅黑" pitchFamily="34" charset="-122"/>
              </a:rPr>
              <a:t>（</a:t>
            </a:r>
            <a:r>
              <a:rPr lang="en-US" altLang="zh-CN" sz="1800" dirty="0" smtClean="0">
                <a:latin typeface="微软雅黑" pitchFamily="34" charset="-122"/>
                <a:ea typeface="微软雅黑" pitchFamily="34" charset="-122"/>
              </a:rPr>
              <a:t>2</a:t>
            </a:r>
            <a:r>
              <a:rPr lang="zh-CN" altLang="en-US" sz="1800" dirty="0" smtClean="0">
                <a:latin typeface="微软雅黑" pitchFamily="34" charset="-122"/>
                <a:ea typeface="微软雅黑" pitchFamily="34" charset="-122"/>
              </a:rPr>
              <a:t>）</a:t>
            </a:r>
            <a:r>
              <a:rPr lang="zh-CN" altLang="en-US" sz="1800" b="1" dirty="0" smtClean="0">
                <a:latin typeface="微软雅黑" pitchFamily="34" charset="-122"/>
                <a:ea typeface="微软雅黑" pitchFamily="34" charset="-122"/>
              </a:rPr>
              <a:t>简单电极过程等效电路</a:t>
            </a:r>
            <a:endParaRPr lang="en-US" altLang="zh-CN" sz="1800" b="1" dirty="0" smtClean="0">
              <a:latin typeface="微软雅黑" pitchFamily="34" charset="-122"/>
              <a:ea typeface="微软雅黑" pitchFamily="34" charset="-122"/>
            </a:endParaRPr>
          </a:p>
          <a:p>
            <a:pPr marL="411163" indent="219075">
              <a:lnSpc>
                <a:spcPct val="150000"/>
              </a:lnSpc>
              <a:buNone/>
            </a:pPr>
            <a:r>
              <a:rPr lang="zh-CN" altLang="en-US" sz="1800" dirty="0" smtClean="0">
                <a:latin typeface="微软雅黑" pitchFamily="34" charset="-122"/>
                <a:ea typeface="微软雅黑" pitchFamily="34" charset="-122"/>
              </a:rPr>
              <a:t>理想极化的电极过程：</a:t>
            </a:r>
            <a:endParaRPr lang="en-US" altLang="zh-CN" sz="1800" dirty="0" smtClean="0">
              <a:latin typeface="微软雅黑" pitchFamily="34" charset="-122"/>
              <a:ea typeface="微软雅黑" pitchFamily="34" charset="-122"/>
            </a:endParaRPr>
          </a:p>
          <a:p>
            <a:pPr marL="411163" indent="219075">
              <a:lnSpc>
                <a:spcPct val="150000"/>
              </a:lnSpc>
              <a:buNone/>
            </a:pPr>
            <a:r>
              <a:rPr lang="zh-CN" altLang="en-US" sz="1800" dirty="0" smtClean="0">
                <a:latin typeface="微软雅黑" pitchFamily="34" charset="-122"/>
                <a:ea typeface="微软雅黑" pitchFamily="34" charset="-122"/>
              </a:rPr>
              <a:t>无溶液电阻无扩散过程的电极过程：</a:t>
            </a:r>
            <a:endParaRPr lang="en-US" altLang="zh-CN" sz="1800" dirty="0" smtClean="0">
              <a:latin typeface="微软雅黑" pitchFamily="34" charset="-122"/>
              <a:ea typeface="微软雅黑" pitchFamily="34" charset="-122"/>
            </a:endParaRPr>
          </a:p>
          <a:p>
            <a:pPr marL="411163" indent="219075">
              <a:lnSpc>
                <a:spcPct val="150000"/>
              </a:lnSpc>
              <a:buNone/>
            </a:pPr>
            <a:r>
              <a:rPr lang="zh-CN" altLang="en-US" sz="1800" dirty="0" smtClean="0">
                <a:latin typeface="微软雅黑" pitchFamily="34" charset="-122"/>
                <a:ea typeface="微软雅黑" pitchFamily="34" charset="-122"/>
              </a:rPr>
              <a:t>有溶液电阻无扩散过程的电极过程：</a:t>
            </a:r>
            <a:endParaRPr lang="en-US" altLang="zh-CN" sz="1800" dirty="0" smtClean="0">
              <a:latin typeface="微软雅黑" pitchFamily="34" charset="-122"/>
              <a:ea typeface="微软雅黑" pitchFamily="34" charset="-122"/>
            </a:endParaRPr>
          </a:p>
          <a:p>
            <a:pPr marL="411163" indent="219075">
              <a:lnSpc>
                <a:spcPct val="150000"/>
              </a:lnSpc>
              <a:buNone/>
            </a:pPr>
            <a:r>
              <a:rPr lang="zh-CN" altLang="en-US" sz="1800" dirty="0" smtClean="0">
                <a:latin typeface="微软雅黑" pitchFamily="34" charset="-122"/>
                <a:ea typeface="微软雅黑" pitchFamily="34" charset="-122"/>
              </a:rPr>
              <a:t>有溶液电阻有扩散过程的电极过程：</a:t>
            </a:r>
            <a:endParaRPr lang="en-US" altLang="zh-CN" sz="1800" dirty="0" smtClean="0">
              <a:latin typeface="微软雅黑" pitchFamily="34" charset="-122"/>
              <a:ea typeface="微软雅黑" pitchFamily="34" charset="-122"/>
            </a:endParaRPr>
          </a:p>
          <a:p>
            <a:pPr marL="411163" indent="219075">
              <a:lnSpc>
                <a:spcPct val="150000"/>
              </a:lnSpc>
              <a:buNone/>
            </a:pPr>
            <a:endParaRPr lang="zh-CN" altLang="en-US" sz="1800" dirty="0">
              <a:latin typeface="微软雅黑" pitchFamily="34" charset="-122"/>
              <a:ea typeface="微软雅黑" pitchFamily="34" charset="-122"/>
            </a:endParaRPr>
          </a:p>
        </p:txBody>
      </p:sp>
      <p:grpSp>
        <p:nvGrpSpPr>
          <p:cNvPr id="9" name="组合 10"/>
          <p:cNvGrpSpPr/>
          <p:nvPr/>
        </p:nvGrpSpPr>
        <p:grpSpPr>
          <a:xfrm>
            <a:off x="5715008" y="214290"/>
            <a:ext cx="3286180" cy="5072098"/>
            <a:chOff x="5572132" y="857232"/>
            <a:chExt cx="3571868" cy="5072098"/>
          </a:xfrm>
        </p:grpSpPr>
        <p:sp>
          <p:nvSpPr>
            <p:cNvPr id="10" name="矩形 9"/>
            <p:cNvSpPr/>
            <p:nvPr/>
          </p:nvSpPr>
          <p:spPr bwMode="auto">
            <a:xfrm>
              <a:off x="5572132" y="857232"/>
              <a:ext cx="3571868" cy="507209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bg2"/>
                </a:solidFill>
                <a:effectLst/>
                <a:latin typeface="Times New Roman" pitchFamily="18" charset="0"/>
                <a:ea typeface="楷体_GB2312" pitchFamily="49" charset="-122"/>
              </a:endParaRPr>
            </a:p>
          </p:txBody>
        </p:sp>
        <p:grpSp>
          <p:nvGrpSpPr>
            <p:cNvPr id="11" name="组合 8"/>
            <p:cNvGrpSpPr/>
            <p:nvPr/>
          </p:nvGrpSpPr>
          <p:grpSpPr>
            <a:xfrm>
              <a:off x="5715008" y="1000108"/>
              <a:ext cx="3286148" cy="4910728"/>
              <a:chOff x="5643570" y="1142984"/>
              <a:chExt cx="3286148" cy="4910728"/>
            </a:xfrm>
          </p:grpSpPr>
          <p:sp>
            <p:nvSpPr>
              <p:cNvPr id="4" name="TextBox 3"/>
              <p:cNvSpPr txBox="1"/>
              <p:nvPr/>
            </p:nvSpPr>
            <p:spPr>
              <a:xfrm>
                <a:off x="5798350" y="4714884"/>
                <a:ext cx="3050971" cy="1338828"/>
              </a:xfrm>
              <a:prstGeom prst="rect">
                <a:avLst/>
              </a:prstGeom>
              <a:noFill/>
            </p:spPr>
            <p:txBody>
              <a:bodyPr wrap="square">
                <a:spAutoFit/>
              </a:bodyPr>
              <a:lstStyle/>
              <a:p>
                <a:pPr algn="ctr">
                  <a:lnSpc>
                    <a:spcPct val="150000"/>
                  </a:lnSpc>
                  <a:defRPr/>
                </a:pPr>
                <a:r>
                  <a:rPr lang="zh-CN" altLang="en-US" sz="1800" dirty="0">
                    <a:solidFill>
                      <a:srgbClr val="0000FF"/>
                    </a:solidFill>
                    <a:latin typeface="微软雅黑" pitchFamily="34" charset="-122"/>
                    <a:ea typeface="微软雅黑" pitchFamily="34" charset="-122"/>
                  </a:rPr>
                  <a:t>电解池</a:t>
                </a:r>
                <a:r>
                  <a:rPr lang="zh-CN" altLang="en-US" sz="1800" dirty="0" smtClean="0">
                    <a:solidFill>
                      <a:srgbClr val="0000FF"/>
                    </a:solidFill>
                    <a:latin typeface="微软雅黑" pitchFamily="34" charset="-122"/>
                    <a:ea typeface="微软雅黑" pitchFamily="34" charset="-122"/>
                  </a:rPr>
                  <a:t>等效电路简化</a:t>
                </a:r>
                <a:endParaRPr lang="en-US" altLang="zh-CN" sz="1800" dirty="0" smtClean="0">
                  <a:solidFill>
                    <a:srgbClr val="0000FF"/>
                  </a:solidFill>
                  <a:latin typeface="微软雅黑" pitchFamily="34" charset="-122"/>
                  <a:ea typeface="微软雅黑" pitchFamily="34" charset="-122"/>
                </a:endParaRPr>
              </a:p>
              <a:p>
                <a:pPr>
                  <a:lnSpc>
                    <a:spcPct val="150000"/>
                  </a:lnSpc>
                  <a:defRPr/>
                </a:pPr>
                <a:r>
                  <a:rPr lang="zh-CN" altLang="en-US" sz="1800" dirty="0" smtClean="0">
                    <a:solidFill>
                      <a:srgbClr val="0000FF"/>
                    </a:solidFill>
                    <a:latin typeface="微软雅黑" pitchFamily="34" charset="-122"/>
                    <a:ea typeface="微软雅黑" pitchFamily="34" charset="-122"/>
                  </a:rPr>
                  <a:t>全电解池</a:t>
                </a:r>
                <a:r>
                  <a:rPr lang="en-US" altLang="zh-CN" sz="1800" dirty="0" smtClean="0">
                    <a:solidFill>
                      <a:srgbClr val="0000FF"/>
                    </a:solidFill>
                    <a:latin typeface="微软雅黑" pitchFamily="34" charset="-122"/>
                    <a:ea typeface="微软雅黑" pitchFamily="34" charset="-122"/>
                  </a:rPr>
                  <a:t>→</a:t>
                </a:r>
                <a:r>
                  <a:rPr lang="zh-CN" altLang="en-US" sz="1800" dirty="0" smtClean="0">
                    <a:solidFill>
                      <a:srgbClr val="0000FF"/>
                    </a:solidFill>
                    <a:latin typeface="微软雅黑" pitchFamily="34" charset="-122"/>
                    <a:ea typeface="微软雅黑" pitchFamily="34" charset="-122"/>
                  </a:rPr>
                  <a:t>理想辅助电极</a:t>
                </a:r>
                <a:r>
                  <a:rPr lang="en-US" altLang="zh-CN" sz="1800" dirty="0" smtClean="0">
                    <a:solidFill>
                      <a:srgbClr val="0000FF"/>
                    </a:solidFill>
                    <a:latin typeface="微软雅黑" pitchFamily="34" charset="-122"/>
                    <a:ea typeface="微软雅黑" pitchFamily="34" charset="-122"/>
                  </a:rPr>
                  <a:t>→</a:t>
                </a:r>
                <a:r>
                  <a:rPr lang="zh-CN" altLang="en-US" sz="1800" dirty="0" smtClean="0">
                    <a:solidFill>
                      <a:srgbClr val="0000FF"/>
                    </a:solidFill>
                    <a:latin typeface="微软雅黑" pitchFamily="34" charset="-122"/>
                    <a:ea typeface="微软雅黑" pitchFamily="34" charset="-122"/>
                  </a:rPr>
                  <a:t>忽略扩散</a:t>
                </a:r>
                <a:r>
                  <a:rPr lang="en-US" altLang="zh-CN" sz="1800" dirty="0" smtClean="0">
                    <a:solidFill>
                      <a:srgbClr val="0000FF"/>
                    </a:solidFill>
                    <a:latin typeface="微软雅黑" pitchFamily="34" charset="-122"/>
                    <a:ea typeface="微软雅黑" pitchFamily="34" charset="-122"/>
                  </a:rPr>
                  <a:t>→</a:t>
                </a:r>
                <a:r>
                  <a:rPr lang="zh-CN" altLang="en-US" sz="1800" dirty="0" smtClean="0">
                    <a:solidFill>
                      <a:srgbClr val="0000FF"/>
                    </a:solidFill>
                    <a:latin typeface="微软雅黑" pitchFamily="34" charset="-122"/>
                    <a:ea typeface="微软雅黑" pitchFamily="34" charset="-122"/>
                  </a:rPr>
                  <a:t>稳态</a:t>
                </a:r>
                <a:r>
                  <a:rPr lang="zh-CN" altLang="en-US" sz="1800" dirty="0">
                    <a:solidFill>
                      <a:srgbClr val="0000FF"/>
                    </a:solidFill>
                    <a:latin typeface="微软雅黑" pitchFamily="34" charset="-122"/>
                    <a:ea typeface="微软雅黑" pitchFamily="34" charset="-122"/>
                  </a:rPr>
                  <a:t>过程</a:t>
                </a:r>
              </a:p>
            </p:txBody>
          </p:sp>
          <p:pic>
            <p:nvPicPr>
              <p:cNvPr id="6" name="Picture 8"/>
              <p:cNvPicPr>
                <a:picLocks noChangeAspect="1" noChangeArrowheads="1"/>
              </p:cNvPicPr>
              <p:nvPr/>
            </p:nvPicPr>
            <p:blipFill>
              <a:blip r:embed="rId2" cstate="print">
                <a:lum bright="-20000" contrast="40000"/>
              </a:blip>
              <a:srcRect/>
              <a:stretch>
                <a:fillRect/>
              </a:stretch>
            </p:blipFill>
            <p:spPr bwMode="auto">
              <a:xfrm>
                <a:off x="5643570" y="1857364"/>
                <a:ext cx="3286148" cy="1000125"/>
              </a:xfrm>
              <a:prstGeom prst="rect">
                <a:avLst/>
              </a:prstGeom>
              <a:noFill/>
              <a:ln w="9525">
                <a:noFill/>
                <a:miter lim="800000"/>
                <a:headEnd/>
                <a:tailEnd/>
              </a:ln>
            </p:spPr>
          </p:pic>
          <p:pic>
            <p:nvPicPr>
              <p:cNvPr id="7" name="Picture 9"/>
              <p:cNvPicPr>
                <a:picLocks noChangeAspect="1" noChangeArrowheads="1"/>
              </p:cNvPicPr>
              <p:nvPr/>
            </p:nvPicPr>
            <p:blipFill>
              <a:blip r:embed="rId3" cstate="print">
                <a:lum bright="-20000" contrast="40000"/>
              </a:blip>
              <a:srcRect/>
              <a:stretch>
                <a:fillRect/>
              </a:stretch>
            </p:blipFill>
            <p:spPr bwMode="auto">
              <a:xfrm>
                <a:off x="5643570" y="2857496"/>
                <a:ext cx="3286125" cy="1000125"/>
              </a:xfrm>
              <a:prstGeom prst="rect">
                <a:avLst/>
              </a:prstGeom>
              <a:noFill/>
              <a:ln w="9525">
                <a:noFill/>
                <a:miter lim="800000"/>
                <a:headEnd/>
                <a:tailEnd/>
              </a:ln>
            </p:spPr>
          </p:pic>
          <p:pic>
            <p:nvPicPr>
              <p:cNvPr id="8" name="Picture 10"/>
              <p:cNvPicPr>
                <a:picLocks noChangeAspect="1" noChangeArrowheads="1"/>
              </p:cNvPicPr>
              <p:nvPr/>
            </p:nvPicPr>
            <p:blipFill>
              <a:blip r:embed="rId4" cstate="print">
                <a:lum bright="-20000" contrast="40000"/>
              </a:blip>
              <a:srcRect/>
              <a:stretch>
                <a:fillRect/>
              </a:stretch>
            </p:blipFill>
            <p:spPr bwMode="auto">
              <a:xfrm>
                <a:off x="5643570" y="3857628"/>
                <a:ext cx="3286148" cy="744170"/>
              </a:xfrm>
              <a:prstGeom prst="rect">
                <a:avLst/>
              </a:prstGeom>
              <a:noFill/>
              <a:ln w="9525">
                <a:noFill/>
                <a:miter lim="800000"/>
                <a:headEnd/>
                <a:tailEnd/>
              </a:ln>
            </p:spPr>
          </p:pic>
          <p:pic>
            <p:nvPicPr>
              <p:cNvPr id="5" name="Picture 7"/>
              <p:cNvPicPr>
                <a:picLocks noChangeAspect="1" noChangeArrowheads="1"/>
              </p:cNvPicPr>
              <p:nvPr/>
            </p:nvPicPr>
            <p:blipFill>
              <a:blip r:embed="rId5" cstate="print">
                <a:lum bright="-20000" contrast="40000"/>
              </a:blip>
              <a:srcRect/>
              <a:stretch>
                <a:fillRect/>
              </a:stretch>
            </p:blipFill>
            <p:spPr bwMode="auto">
              <a:xfrm>
                <a:off x="5643570" y="1142984"/>
                <a:ext cx="3286148" cy="759022"/>
              </a:xfrm>
              <a:prstGeom prst="rect">
                <a:avLst/>
              </a:prstGeom>
              <a:noFill/>
              <a:ln w="9525">
                <a:noFill/>
                <a:miter lim="800000"/>
                <a:headEnd/>
                <a:tailEnd/>
              </a:ln>
            </p:spPr>
          </p:pic>
        </p:grpSp>
      </p:grpSp>
      <p:pic>
        <p:nvPicPr>
          <p:cNvPr id="434180" name="Picture 4"/>
          <p:cNvPicPr>
            <a:picLocks noChangeAspect="1" noChangeArrowheads="1"/>
          </p:cNvPicPr>
          <p:nvPr/>
        </p:nvPicPr>
        <p:blipFill>
          <a:blip r:embed="rId6" cstate="print">
            <a:lum bright="-30000" contrast="40000"/>
          </a:blip>
          <a:srcRect/>
          <a:stretch>
            <a:fillRect/>
          </a:stretch>
        </p:blipFill>
        <p:spPr bwMode="auto">
          <a:xfrm>
            <a:off x="3857620" y="4572008"/>
            <a:ext cx="1333500" cy="523875"/>
          </a:xfrm>
          <a:prstGeom prst="rect">
            <a:avLst/>
          </a:prstGeom>
          <a:noFill/>
          <a:ln w="9525">
            <a:noFill/>
            <a:miter lim="800000"/>
            <a:headEnd/>
            <a:tailEnd/>
          </a:ln>
          <a:effectLst/>
        </p:spPr>
      </p:pic>
      <p:pic>
        <p:nvPicPr>
          <p:cNvPr id="434181" name="Picture 5"/>
          <p:cNvPicPr>
            <a:picLocks noChangeAspect="1" noChangeArrowheads="1"/>
          </p:cNvPicPr>
          <p:nvPr/>
        </p:nvPicPr>
        <p:blipFill>
          <a:blip r:embed="rId7" cstate="print">
            <a:lum bright="-30000" contrast="40000"/>
          </a:blip>
          <a:srcRect/>
          <a:stretch>
            <a:fillRect/>
          </a:stretch>
        </p:blipFill>
        <p:spPr bwMode="auto">
          <a:xfrm>
            <a:off x="6072198" y="5572140"/>
            <a:ext cx="1071570" cy="823724"/>
          </a:xfrm>
          <a:prstGeom prst="rect">
            <a:avLst/>
          </a:prstGeom>
          <a:noFill/>
          <a:ln w="9525">
            <a:noFill/>
            <a:miter lim="800000"/>
            <a:headEnd/>
            <a:tailEnd/>
          </a:ln>
          <a:effectLst/>
        </p:spPr>
      </p:pic>
      <p:pic>
        <p:nvPicPr>
          <p:cNvPr id="434182" name="Picture 6"/>
          <p:cNvPicPr>
            <a:picLocks noChangeAspect="1" noChangeArrowheads="1"/>
          </p:cNvPicPr>
          <p:nvPr/>
        </p:nvPicPr>
        <p:blipFill>
          <a:blip r:embed="rId8" cstate="print">
            <a:lum bright="-30000" contrast="40000"/>
          </a:blip>
          <a:srcRect/>
          <a:stretch>
            <a:fillRect/>
          </a:stretch>
        </p:blipFill>
        <p:spPr bwMode="auto">
          <a:xfrm>
            <a:off x="7215206" y="5572140"/>
            <a:ext cx="1571636" cy="832895"/>
          </a:xfrm>
          <a:prstGeom prst="rect">
            <a:avLst/>
          </a:prstGeom>
          <a:noFill/>
          <a:ln w="9525">
            <a:noFill/>
            <a:miter lim="800000"/>
            <a:headEnd/>
            <a:tailEnd/>
          </a:ln>
          <a:effectLst/>
        </p:spPr>
      </p:pic>
      <p:pic>
        <p:nvPicPr>
          <p:cNvPr id="434183" name="Picture 7"/>
          <p:cNvPicPr>
            <a:picLocks noChangeAspect="1" noChangeArrowheads="1"/>
          </p:cNvPicPr>
          <p:nvPr/>
        </p:nvPicPr>
        <p:blipFill>
          <a:blip r:embed="rId9" cstate="print">
            <a:lum bright="-30000" contrast="40000"/>
          </a:blip>
          <a:srcRect/>
          <a:stretch>
            <a:fillRect/>
          </a:stretch>
        </p:blipFill>
        <p:spPr bwMode="auto">
          <a:xfrm>
            <a:off x="5072066" y="5572140"/>
            <a:ext cx="928694" cy="829191"/>
          </a:xfrm>
          <a:prstGeom prst="rect">
            <a:avLst/>
          </a:prstGeom>
          <a:noFill/>
          <a:ln w="9525">
            <a:noFill/>
            <a:miter lim="800000"/>
            <a:headEnd/>
            <a:tailEnd/>
          </a:ln>
          <a:effectLst/>
        </p:spPr>
      </p:pic>
    </p:spTree>
  </p:cSld>
  <p:clrMapOvr>
    <a:masterClrMapping/>
  </p:clrMapOvr>
  <p:transition spd="med">
    <p:split orient="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142852"/>
            <a:ext cx="8272466" cy="571504"/>
          </a:xfrm>
        </p:spPr>
        <p:txBody>
          <a:bodyPr/>
          <a:lstStyle/>
          <a:p>
            <a:pPr algn="l"/>
            <a:r>
              <a:rPr lang="en-US" altLang="zh-CN" sz="2800" b="1" dirty="0" smtClean="0">
                <a:solidFill>
                  <a:srgbClr val="FFC000"/>
                </a:solidFill>
                <a:latin typeface="微软雅黑" pitchFamily="34" charset="-122"/>
                <a:ea typeface="微软雅黑" pitchFamily="34" charset="-122"/>
              </a:rPr>
              <a:t>4. </a:t>
            </a:r>
            <a:r>
              <a:rPr lang="zh-CN" altLang="en-US" sz="2800" b="1" dirty="0" smtClean="0">
                <a:solidFill>
                  <a:srgbClr val="FFC000"/>
                </a:solidFill>
                <a:latin typeface="微软雅黑" pitchFamily="34" charset="-122"/>
                <a:ea typeface="微软雅黑" pitchFamily="34" charset="-122"/>
              </a:rPr>
              <a:t>电化学阻抗谱表示法</a:t>
            </a:r>
            <a:endParaRPr lang="zh-CN" altLang="en-US" sz="2800" b="1" dirty="0">
              <a:solidFill>
                <a:srgbClr val="FFC000"/>
              </a:solidFill>
              <a:latin typeface="微软雅黑" pitchFamily="34" charset="-122"/>
              <a:ea typeface="微软雅黑" pitchFamily="34" charset="-122"/>
            </a:endParaRPr>
          </a:p>
        </p:txBody>
      </p:sp>
      <p:sp>
        <p:nvSpPr>
          <p:cNvPr id="3" name="内容占位符 2"/>
          <p:cNvSpPr>
            <a:spLocks noGrp="1"/>
          </p:cNvSpPr>
          <p:nvPr>
            <p:ph idx="1"/>
          </p:nvPr>
        </p:nvSpPr>
        <p:spPr>
          <a:xfrm>
            <a:off x="142844" y="714356"/>
            <a:ext cx="8858312" cy="5929354"/>
          </a:xfrm>
        </p:spPr>
        <p:txBody>
          <a:bodyPr>
            <a:normAutofit/>
          </a:bodyPr>
          <a:lstStyle/>
          <a:p>
            <a:pPr marL="538163" indent="-538163">
              <a:lnSpc>
                <a:spcPct val="150000"/>
              </a:lnSpc>
              <a:buNone/>
            </a:pP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1</a:t>
            </a:r>
            <a:r>
              <a:rPr lang="zh-CN" altLang="en-US" sz="2000" dirty="0" smtClean="0">
                <a:latin typeface="微软雅黑" pitchFamily="34" charset="-122"/>
                <a:ea typeface="微软雅黑" pitchFamily="34" charset="-122"/>
              </a:rPr>
              <a:t>）</a:t>
            </a:r>
            <a:r>
              <a:rPr lang="en-US" altLang="zh-CN" sz="2000" dirty="0" err="1" smtClean="0">
                <a:latin typeface="微软雅黑" pitchFamily="34" charset="-122"/>
                <a:ea typeface="微软雅黑" pitchFamily="34" charset="-122"/>
              </a:rPr>
              <a:t>Nyquist</a:t>
            </a:r>
            <a:r>
              <a:rPr lang="zh-CN" altLang="en-US" sz="2000" dirty="0" smtClean="0">
                <a:latin typeface="微软雅黑" pitchFamily="34" charset="-122"/>
                <a:ea typeface="微软雅黑" pitchFamily="34" charset="-122"/>
              </a:rPr>
              <a:t>复数平面图</a:t>
            </a:r>
            <a:endParaRPr lang="en-US" altLang="zh-CN" sz="2000" dirty="0" smtClean="0">
              <a:latin typeface="微软雅黑" pitchFamily="34" charset="-122"/>
              <a:ea typeface="微软雅黑" pitchFamily="34" charset="-122"/>
            </a:endParaRPr>
          </a:p>
          <a:p>
            <a:pPr marL="630238" indent="0">
              <a:lnSpc>
                <a:spcPct val="150000"/>
              </a:lnSpc>
              <a:buNone/>
            </a:pPr>
            <a:r>
              <a:rPr lang="en-US" altLang="zh-CN" sz="1800" dirty="0" smtClean="0">
                <a:latin typeface="微软雅黑" pitchFamily="34" charset="-122"/>
                <a:ea typeface="微软雅黑" pitchFamily="34" charset="-122"/>
              </a:rPr>
              <a:t>Z</a:t>
            </a:r>
            <a:r>
              <a:rPr lang="en-US" altLang="zh-CN" sz="1800" baseline="-25000" dirty="0" smtClean="0">
                <a:latin typeface="微软雅黑" pitchFamily="34" charset="-122"/>
                <a:ea typeface="微软雅黑" pitchFamily="34" charset="-122"/>
              </a:rPr>
              <a:t>Re</a:t>
            </a:r>
            <a:r>
              <a:rPr lang="zh-CN" altLang="en-US" sz="1800" dirty="0" smtClean="0">
                <a:latin typeface="微软雅黑" pitchFamily="34" charset="-122"/>
                <a:ea typeface="微软雅黑" pitchFamily="34" charset="-122"/>
              </a:rPr>
              <a:t>为横轴，</a:t>
            </a:r>
            <a:r>
              <a:rPr lang="en-US" altLang="zh-CN" sz="1800" dirty="0" smtClean="0">
                <a:latin typeface="微软雅黑" pitchFamily="34" charset="-122"/>
                <a:ea typeface="微软雅黑" pitchFamily="34" charset="-122"/>
              </a:rPr>
              <a:t>Z</a:t>
            </a:r>
            <a:r>
              <a:rPr lang="en-US" altLang="zh-CN" sz="1800" baseline="-25000" dirty="0" smtClean="0">
                <a:latin typeface="微软雅黑" pitchFamily="34" charset="-122"/>
                <a:ea typeface="微软雅黑" pitchFamily="34" charset="-122"/>
              </a:rPr>
              <a:t>Im</a:t>
            </a:r>
            <a:r>
              <a:rPr lang="zh-CN" altLang="en-US" sz="1800" dirty="0" smtClean="0">
                <a:latin typeface="微软雅黑" pitchFamily="34" charset="-122"/>
                <a:ea typeface="微软雅黑" pitchFamily="34" charset="-122"/>
              </a:rPr>
              <a:t>为纵轴组成复数平面图表示阻抗谱。</a:t>
            </a:r>
            <a:endParaRPr lang="en-US" altLang="zh-CN" sz="1800" dirty="0" smtClean="0">
              <a:latin typeface="微软雅黑" pitchFamily="34" charset="-122"/>
              <a:ea typeface="微软雅黑" pitchFamily="34" charset="-122"/>
            </a:endParaRPr>
          </a:p>
          <a:p>
            <a:pPr marL="630238" indent="0">
              <a:lnSpc>
                <a:spcPct val="150000"/>
              </a:lnSpc>
              <a:buNone/>
            </a:pPr>
            <a:r>
              <a:rPr lang="zh-CN" altLang="en-US" sz="1800" dirty="0" smtClean="0">
                <a:latin typeface="微软雅黑" pitchFamily="34" charset="-122"/>
                <a:ea typeface="微软雅黑" pitchFamily="34" charset="-122"/>
              </a:rPr>
              <a:t>纯电阻处于</a:t>
            </a:r>
            <a:r>
              <a:rPr lang="en-US" altLang="zh-CN" sz="1800" dirty="0" smtClean="0">
                <a:latin typeface="微软雅黑" pitchFamily="34" charset="-122"/>
                <a:ea typeface="微软雅黑" pitchFamily="34" charset="-122"/>
              </a:rPr>
              <a:t>Z</a:t>
            </a:r>
            <a:r>
              <a:rPr lang="en-US" altLang="zh-CN" sz="1800" baseline="-25000" dirty="0" smtClean="0">
                <a:latin typeface="微软雅黑" pitchFamily="34" charset="-122"/>
                <a:ea typeface="微软雅黑" pitchFamily="34" charset="-122"/>
              </a:rPr>
              <a:t>Re</a:t>
            </a:r>
            <a:r>
              <a:rPr lang="zh-CN" altLang="en-US" sz="1800" dirty="0" smtClean="0">
                <a:latin typeface="微软雅黑" pitchFamily="34" charset="-122"/>
                <a:ea typeface="微软雅黑" pitchFamily="34" charset="-122"/>
              </a:rPr>
              <a:t>轴；纯电容处于</a:t>
            </a:r>
            <a:r>
              <a:rPr lang="en-US" altLang="zh-CN" sz="1800" dirty="0" smtClean="0">
                <a:latin typeface="微软雅黑" pitchFamily="34" charset="-122"/>
                <a:ea typeface="微软雅黑" pitchFamily="34" charset="-122"/>
              </a:rPr>
              <a:t>Z</a:t>
            </a:r>
            <a:r>
              <a:rPr lang="en-US" altLang="zh-CN" sz="1800" baseline="-25000" dirty="0" smtClean="0">
                <a:latin typeface="微软雅黑" pitchFamily="34" charset="-122"/>
                <a:ea typeface="微软雅黑" pitchFamily="34" charset="-122"/>
              </a:rPr>
              <a:t>Im</a:t>
            </a:r>
            <a:r>
              <a:rPr lang="zh-CN" altLang="en-US" sz="1800" dirty="0" smtClean="0">
                <a:latin typeface="微软雅黑" pitchFamily="34" charset="-122"/>
                <a:ea typeface="微软雅黑" pitchFamily="34" charset="-122"/>
              </a:rPr>
              <a:t>上半轴；纯电感处于</a:t>
            </a:r>
            <a:r>
              <a:rPr lang="en-US" altLang="zh-CN" sz="1800" dirty="0" err="1" smtClean="0">
                <a:latin typeface="微软雅黑" pitchFamily="34" charset="-122"/>
                <a:ea typeface="微软雅黑" pitchFamily="34" charset="-122"/>
              </a:rPr>
              <a:t>Z</a:t>
            </a:r>
            <a:r>
              <a:rPr lang="en-US" altLang="zh-CN" sz="1800" baseline="-25000" dirty="0" err="1" smtClean="0">
                <a:latin typeface="微软雅黑" pitchFamily="34" charset="-122"/>
                <a:ea typeface="微软雅黑" pitchFamily="34" charset="-122"/>
              </a:rPr>
              <a:t>im</a:t>
            </a:r>
            <a:r>
              <a:rPr lang="zh-CN" altLang="en-US" sz="1800" baseline="-25000" dirty="0" smtClean="0">
                <a:latin typeface="微软雅黑" pitchFamily="34" charset="-122"/>
                <a:ea typeface="微软雅黑" pitchFamily="34" charset="-122"/>
              </a:rPr>
              <a:t>下</a:t>
            </a:r>
            <a:r>
              <a:rPr lang="zh-CN" altLang="en-US" sz="1800" dirty="0" smtClean="0">
                <a:latin typeface="微软雅黑" pitchFamily="34" charset="-122"/>
                <a:ea typeface="微软雅黑" pitchFamily="34" charset="-122"/>
              </a:rPr>
              <a:t>半轴；其他处于</a:t>
            </a:r>
            <a:r>
              <a:rPr lang="en-US" altLang="zh-CN" sz="1800" dirty="0" smtClean="0">
                <a:latin typeface="微软雅黑" pitchFamily="34" charset="-122"/>
                <a:ea typeface="微软雅黑" pitchFamily="34" charset="-122"/>
              </a:rPr>
              <a:t>4</a:t>
            </a:r>
            <a:r>
              <a:rPr lang="zh-CN" altLang="en-US" sz="1800" dirty="0" smtClean="0">
                <a:latin typeface="微软雅黑" pitchFamily="34" charset="-122"/>
                <a:ea typeface="微软雅黑" pitchFamily="34" charset="-122"/>
              </a:rPr>
              <a:t>个象限中；</a:t>
            </a:r>
            <a:endParaRPr lang="en-US" altLang="zh-CN" sz="1800" dirty="0" smtClean="0">
              <a:latin typeface="微软雅黑" pitchFamily="34" charset="-122"/>
              <a:ea typeface="微软雅黑" pitchFamily="34" charset="-122"/>
            </a:endParaRPr>
          </a:p>
          <a:p>
            <a:pPr marL="630238" indent="0">
              <a:lnSpc>
                <a:spcPct val="150000"/>
              </a:lnSpc>
              <a:buNone/>
            </a:pPr>
            <a:r>
              <a:rPr lang="zh-CN" altLang="en-US" sz="1800" dirty="0" smtClean="0">
                <a:latin typeface="微软雅黑" pitchFamily="34" charset="-122"/>
                <a:ea typeface="微软雅黑" pitchFamily="34" charset="-122"/>
              </a:rPr>
              <a:t>优点：元件和过程性质以及数值可清楚判断；时间常数数量可清楚判断；</a:t>
            </a:r>
            <a:endParaRPr lang="en-US" altLang="zh-CN" sz="1800" dirty="0" smtClean="0">
              <a:latin typeface="微软雅黑" pitchFamily="34" charset="-122"/>
              <a:ea typeface="微软雅黑" pitchFamily="34" charset="-122"/>
            </a:endParaRPr>
          </a:p>
          <a:p>
            <a:pPr marL="630238" indent="0">
              <a:lnSpc>
                <a:spcPct val="150000"/>
              </a:lnSpc>
              <a:buNone/>
            </a:pPr>
            <a:r>
              <a:rPr lang="zh-CN" altLang="en-US" sz="1800" dirty="0" smtClean="0">
                <a:latin typeface="微软雅黑" pitchFamily="34" charset="-122"/>
                <a:ea typeface="微软雅黑" pitchFamily="34" charset="-122"/>
              </a:rPr>
              <a:t>不足：阻抗变化大时无法全部表达，频率的影响不明确；</a:t>
            </a:r>
            <a:endParaRPr lang="en-US" altLang="zh-CN" sz="1800" dirty="0" smtClean="0">
              <a:latin typeface="微软雅黑" pitchFamily="34" charset="-122"/>
              <a:ea typeface="微软雅黑" pitchFamily="34" charset="-122"/>
            </a:endParaRPr>
          </a:p>
          <a:p>
            <a:pPr marL="538163" indent="-538163">
              <a:lnSpc>
                <a:spcPct val="150000"/>
              </a:lnSpc>
              <a:buSzPct val="100000"/>
              <a:buNone/>
            </a:pP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2</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Bode</a:t>
            </a:r>
            <a:r>
              <a:rPr lang="zh-CN" altLang="en-US" sz="2000" dirty="0" smtClean="0">
                <a:latin typeface="微软雅黑" pitchFamily="34" charset="-122"/>
                <a:ea typeface="微软雅黑" pitchFamily="34" charset="-122"/>
              </a:rPr>
              <a:t>图（频率响应曲线）</a:t>
            </a:r>
            <a:endParaRPr lang="en-US" altLang="zh-CN" sz="2000" dirty="0" smtClean="0">
              <a:latin typeface="微软雅黑" pitchFamily="34" charset="-122"/>
              <a:ea typeface="微软雅黑" pitchFamily="34" charset="-122"/>
            </a:endParaRPr>
          </a:p>
          <a:p>
            <a:pPr marL="538163" indent="92075">
              <a:lnSpc>
                <a:spcPct val="150000"/>
              </a:lnSpc>
              <a:buNone/>
            </a:pPr>
            <a:r>
              <a:rPr lang="en-US" altLang="zh-CN" sz="2000" dirty="0" err="1" smtClean="0">
                <a:latin typeface="微软雅黑" pitchFamily="34" charset="-122"/>
                <a:ea typeface="微软雅黑" pitchFamily="34" charset="-122"/>
              </a:rPr>
              <a:t>Logf</a:t>
            </a:r>
            <a:r>
              <a:rPr lang="en-US" altLang="zh-CN" sz="2000" dirty="0" smtClean="0">
                <a:latin typeface="微软雅黑" pitchFamily="34" charset="-122"/>
                <a:ea typeface="微软雅黑" pitchFamily="34" charset="-122"/>
              </a:rPr>
              <a:t>(log</a:t>
            </a:r>
            <a:r>
              <a:rPr lang="en-US" altLang="zh-CN" sz="2000" dirty="0" smtClean="0">
                <a:latin typeface="微软雅黑" pitchFamily="34" charset="-122"/>
                <a:ea typeface="微软雅黑" pitchFamily="34" charset="-122"/>
                <a:sym typeface="Symbol"/>
              </a:rPr>
              <a:t> </a:t>
            </a:r>
            <a:r>
              <a:rPr lang="en-US" altLang="zh-CN" sz="2000" dirty="0" smtClean="0">
                <a:latin typeface="微软雅黑" pitchFamily="34" charset="-122"/>
                <a:ea typeface="微软雅黑" pitchFamily="34" charset="-122"/>
              </a:rPr>
              <a:t>)~</a:t>
            </a:r>
            <a:r>
              <a:rPr lang="en-US" altLang="zh-CN" sz="2000" dirty="0" err="1" smtClean="0">
                <a:latin typeface="微软雅黑" pitchFamily="34" charset="-122"/>
                <a:ea typeface="微软雅黑" pitchFamily="34" charset="-122"/>
              </a:rPr>
              <a:t>Log|Z</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和 </a:t>
            </a:r>
            <a:r>
              <a:rPr lang="en-US" altLang="zh-CN" sz="2000" dirty="0" err="1" smtClean="0">
                <a:latin typeface="微软雅黑" pitchFamily="34" charset="-122"/>
                <a:ea typeface="微软雅黑" pitchFamily="34" charset="-122"/>
              </a:rPr>
              <a:t>Logf</a:t>
            </a:r>
            <a:r>
              <a:rPr lang="en-US" altLang="zh-CN" sz="2000" dirty="0" smtClean="0">
                <a:latin typeface="微软雅黑" pitchFamily="34" charset="-122"/>
                <a:ea typeface="微软雅黑" pitchFamily="34" charset="-122"/>
              </a:rPr>
              <a:t>(log</a:t>
            </a:r>
            <a:r>
              <a:rPr lang="en-US" altLang="zh-CN" sz="2000" dirty="0" smtClean="0">
                <a:latin typeface="微软雅黑" pitchFamily="34" charset="-122"/>
                <a:ea typeface="微软雅黑" pitchFamily="34" charset="-122"/>
                <a:sym typeface="Symbol"/>
              </a:rPr>
              <a:t> </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sym typeface="Symbol"/>
              </a:rPr>
              <a:t>；</a:t>
            </a:r>
            <a:endParaRPr lang="en-US" altLang="zh-CN" sz="2000" dirty="0" smtClean="0">
              <a:latin typeface="微软雅黑" pitchFamily="34" charset="-122"/>
              <a:ea typeface="微软雅黑" pitchFamily="34" charset="-122"/>
              <a:sym typeface="Symbol"/>
            </a:endParaRPr>
          </a:p>
          <a:p>
            <a:pPr marL="538163" indent="92075">
              <a:lnSpc>
                <a:spcPct val="150000"/>
              </a:lnSpc>
              <a:buNone/>
            </a:pPr>
            <a:r>
              <a:rPr lang="zh-CN" altLang="en-US" sz="2000" dirty="0" smtClean="0">
                <a:latin typeface="微软雅黑" pitchFamily="34" charset="-122"/>
                <a:ea typeface="微软雅黑" pitchFamily="34" charset="-122"/>
              </a:rPr>
              <a:t>优点：阻抗变化大和频率影响可全部表达；</a:t>
            </a:r>
            <a:endParaRPr lang="en-US" altLang="zh-CN" sz="2000" dirty="0" smtClean="0">
              <a:latin typeface="微软雅黑" pitchFamily="34" charset="-122"/>
              <a:ea typeface="微软雅黑" pitchFamily="34" charset="-122"/>
            </a:endParaRPr>
          </a:p>
          <a:p>
            <a:pPr marL="538163" indent="92075">
              <a:lnSpc>
                <a:spcPct val="150000"/>
              </a:lnSpc>
              <a:buNone/>
            </a:pPr>
            <a:r>
              <a:rPr lang="zh-CN" altLang="en-US" sz="2000" dirty="0" smtClean="0">
                <a:latin typeface="微软雅黑" pitchFamily="34" charset="-122"/>
                <a:ea typeface="微软雅黑" pitchFamily="34" charset="-122"/>
              </a:rPr>
              <a:t>不足：元件和过程性质以及数值判断较复杂；</a:t>
            </a:r>
            <a:endParaRPr lang="en-US" altLang="zh-CN" sz="2000" dirty="0" smtClean="0">
              <a:latin typeface="微软雅黑" pitchFamily="34" charset="-122"/>
              <a:ea typeface="微软雅黑" pitchFamily="34" charset="-122"/>
            </a:endParaRPr>
          </a:p>
          <a:p>
            <a:pPr>
              <a:buNone/>
            </a:pP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3</a:t>
            </a:r>
            <a:r>
              <a:rPr lang="zh-CN" altLang="en-US" sz="2000" dirty="0" smtClean="0">
                <a:latin typeface="微软雅黑" pitchFamily="34" charset="-122"/>
                <a:ea typeface="微软雅黑" pitchFamily="34" charset="-122"/>
              </a:rPr>
              <a:t>）其他表示法：</a:t>
            </a:r>
            <a:r>
              <a:rPr lang="en-US" sz="1800" dirty="0" smtClean="0">
                <a:latin typeface="+mj-lt"/>
              </a:rPr>
              <a:t>(Z‘,Z’‘)   (impedance)</a:t>
            </a:r>
            <a:r>
              <a:rPr lang="zh-CN" altLang="en-US" sz="1800" dirty="0" smtClean="0">
                <a:latin typeface="+mj-lt"/>
              </a:rPr>
              <a:t>；</a:t>
            </a:r>
            <a:r>
              <a:rPr lang="en-US" sz="1800" dirty="0" smtClean="0">
                <a:latin typeface="+mj-lt"/>
              </a:rPr>
              <a:t> 	  (w*Z'',Z')        (impedance)</a:t>
            </a:r>
          </a:p>
          <a:p>
            <a:pPr>
              <a:buNone/>
            </a:pPr>
            <a:r>
              <a:rPr lang="en-US" sz="1800" dirty="0" smtClean="0">
                <a:latin typeface="+mj-lt"/>
              </a:rPr>
              <a:t>                                  (Y‘, Y’‘)  (admittance)</a:t>
            </a:r>
            <a:r>
              <a:rPr lang="zh-CN" altLang="en-US" sz="1800" dirty="0" smtClean="0">
                <a:latin typeface="+mj-lt"/>
              </a:rPr>
              <a:t>；</a:t>
            </a:r>
            <a:r>
              <a:rPr lang="en-US" sz="1800" dirty="0" smtClean="0">
                <a:latin typeface="+mj-lt"/>
              </a:rPr>
              <a:t> 	  (Y'/</a:t>
            </a:r>
            <a:r>
              <a:rPr lang="en-US" sz="1800" dirty="0" err="1" smtClean="0">
                <a:latin typeface="+mj-lt"/>
              </a:rPr>
              <a:t>w,Y</a:t>
            </a:r>
            <a:r>
              <a:rPr lang="en-US" sz="1800" dirty="0" smtClean="0">
                <a:latin typeface="+mj-lt"/>
              </a:rPr>
              <a:t>''/w)     (admittance)</a:t>
            </a:r>
          </a:p>
          <a:p>
            <a:pPr>
              <a:buNone/>
            </a:pPr>
            <a:r>
              <a:rPr lang="en-US" sz="1800" dirty="0" smtClean="0">
                <a:latin typeface="+mj-lt"/>
              </a:rPr>
              <a:t>                                  (M‘,M’‘)  (complex modulus)</a:t>
            </a:r>
            <a:r>
              <a:rPr lang="zh-CN" altLang="en-US" sz="1800" dirty="0" smtClean="0">
                <a:latin typeface="+mj-lt"/>
              </a:rPr>
              <a:t>；</a:t>
            </a:r>
            <a:r>
              <a:rPr lang="en-US" altLang="zh-CN" sz="1800" dirty="0" smtClean="0">
                <a:latin typeface="+mj-lt"/>
              </a:rPr>
              <a:t>       </a:t>
            </a:r>
            <a:r>
              <a:rPr lang="en-US" sz="1800" dirty="0" smtClean="0">
                <a:latin typeface="+mj-lt"/>
              </a:rPr>
              <a:t>(E',E'')    (complex dielectric)</a:t>
            </a:r>
          </a:p>
          <a:p>
            <a:pPr marL="538163" indent="-538163">
              <a:lnSpc>
                <a:spcPct val="150000"/>
              </a:lnSpc>
              <a:buNone/>
            </a:pPr>
            <a:endParaRPr lang="en-US" altLang="zh-CN" sz="2000" dirty="0" smtClean="0">
              <a:latin typeface="+mj-lt"/>
              <a:ea typeface="微软雅黑" pitchFamily="34" charset="-122"/>
            </a:endParaRPr>
          </a:p>
        </p:txBody>
      </p:sp>
    </p:spTree>
  </p:cSld>
  <p:clrMapOvr>
    <a:masterClrMapping/>
  </p:clrMapOvr>
  <p:transition spd="med">
    <p:split orient="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285688" y="1285860"/>
            <a:ext cx="8858312" cy="5429288"/>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bg2"/>
              </a:solidFill>
              <a:effectLst/>
              <a:latin typeface="Times New Roman" pitchFamily="18" charset="0"/>
              <a:ea typeface="楷体_GB2312" pitchFamily="49" charset="-122"/>
            </a:endParaRPr>
          </a:p>
        </p:txBody>
      </p:sp>
      <p:sp>
        <p:nvSpPr>
          <p:cNvPr id="6151" name="Rectangle 3"/>
          <p:cNvSpPr>
            <a:spLocks noGrp="1" noChangeArrowheads="1"/>
          </p:cNvSpPr>
          <p:nvPr>
            <p:ph type="body" idx="1"/>
          </p:nvPr>
        </p:nvSpPr>
        <p:spPr>
          <a:xfrm>
            <a:off x="714348" y="785794"/>
            <a:ext cx="6529406" cy="533400"/>
          </a:xfrm>
        </p:spPr>
        <p:txBody>
          <a:bodyPr/>
          <a:lstStyle/>
          <a:p>
            <a:pPr eaLnBrk="1" hangingPunct="1">
              <a:buNone/>
            </a:pP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1</a:t>
            </a:r>
            <a:r>
              <a:rPr lang="zh-CN" altLang="en-US" sz="2000" dirty="0" smtClean="0">
                <a:latin typeface="微软雅黑" pitchFamily="34" charset="-122"/>
                <a:ea typeface="微软雅黑" pitchFamily="34" charset="-122"/>
              </a:rPr>
              <a:t>）简单电子元件的电化学阻抗谱响应</a:t>
            </a:r>
          </a:p>
        </p:txBody>
      </p:sp>
      <p:graphicFrame>
        <p:nvGraphicFramePr>
          <p:cNvPr id="6148" name="Object 4"/>
          <p:cNvGraphicFramePr>
            <a:graphicFrameLocks noChangeAspect="1"/>
          </p:cNvGraphicFramePr>
          <p:nvPr/>
        </p:nvGraphicFramePr>
        <p:xfrm>
          <a:off x="6715140" y="1643050"/>
          <a:ext cx="2099918" cy="1947848"/>
        </p:xfrm>
        <a:graphic>
          <a:graphicData uri="http://schemas.openxmlformats.org/presentationml/2006/ole">
            <p:oleObj spid="_x0000_s536578" name="Visio" r:id="rId4" imgW="2446864" imgH="3068010" progId="">
              <p:embed/>
            </p:oleObj>
          </a:graphicData>
        </a:graphic>
      </p:graphicFrame>
      <p:graphicFrame>
        <p:nvGraphicFramePr>
          <p:cNvPr id="6149" name="Object 6"/>
          <p:cNvGraphicFramePr>
            <a:graphicFrameLocks noChangeAspect="1"/>
          </p:cNvGraphicFramePr>
          <p:nvPr/>
        </p:nvGraphicFramePr>
        <p:xfrm>
          <a:off x="6858016" y="4286256"/>
          <a:ext cx="2056183" cy="1947848"/>
        </p:xfrm>
        <a:graphic>
          <a:graphicData uri="http://schemas.openxmlformats.org/presentationml/2006/ole">
            <p:oleObj spid="_x0000_s536579" name="Visio" r:id="rId5" imgW="3106799" imgH="1987200" progId="">
              <p:embed/>
            </p:oleObj>
          </a:graphicData>
        </a:graphic>
      </p:graphicFrame>
      <p:sp>
        <p:nvSpPr>
          <p:cNvPr id="10" name="TextBox 9"/>
          <p:cNvSpPr txBox="1"/>
          <p:nvPr/>
        </p:nvSpPr>
        <p:spPr>
          <a:xfrm>
            <a:off x="214282" y="1357298"/>
            <a:ext cx="714380" cy="4770537"/>
          </a:xfrm>
          <a:prstGeom prst="rect">
            <a:avLst/>
          </a:prstGeom>
          <a:noFill/>
        </p:spPr>
        <p:txBody>
          <a:bodyPr wrap="square" rtlCol="0">
            <a:spAutoFit/>
          </a:bodyPr>
          <a:lstStyle/>
          <a:p>
            <a:r>
              <a:rPr lang="zh-CN" altLang="en-US" sz="1800" b="1" dirty="0" smtClean="0">
                <a:latin typeface="微软雅黑" pitchFamily="34" charset="-122"/>
                <a:ea typeface="微软雅黑" pitchFamily="34" charset="-122"/>
              </a:rPr>
              <a:t>电阻</a:t>
            </a:r>
            <a:endParaRPr lang="en-US" altLang="zh-CN" sz="1800" b="1" dirty="0" smtClean="0">
              <a:latin typeface="微软雅黑" pitchFamily="34" charset="-122"/>
              <a:ea typeface="微软雅黑" pitchFamily="34" charset="-122"/>
            </a:endParaRPr>
          </a:p>
          <a:p>
            <a:endParaRPr lang="en-US" altLang="zh-CN" sz="1800" dirty="0" smtClean="0">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endParaRPr lang="en-US" altLang="zh-CN" sz="1800" dirty="0" smtClean="0">
              <a:latin typeface="微软雅黑" pitchFamily="34" charset="-122"/>
              <a:ea typeface="微软雅黑" pitchFamily="34" charset="-122"/>
            </a:endParaRPr>
          </a:p>
          <a:p>
            <a:endParaRPr lang="en-US" altLang="zh-CN" sz="1800" dirty="0" smtClean="0">
              <a:latin typeface="微软雅黑" pitchFamily="34" charset="-122"/>
              <a:ea typeface="微软雅黑" pitchFamily="34" charset="-122"/>
            </a:endParaRPr>
          </a:p>
          <a:p>
            <a:r>
              <a:rPr lang="zh-CN" altLang="en-US" sz="1800" b="1" dirty="0" smtClean="0">
                <a:latin typeface="微软雅黑" pitchFamily="34" charset="-122"/>
                <a:ea typeface="微软雅黑" pitchFamily="34" charset="-122"/>
              </a:rPr>
              <a:t>电容</a:t>
            </a:r>
            <a:endParaRPr lang="en-US" altLang="zh-CN" sz="1800" b="1" dirty="0" smtClean="0">
              <a:latin typeface="微软雅黑" pitchFamily="34" charset="-122"/>
              <a:ea typeface="微软雅黑" pitchFamily="34" charset="-122"/>
            </a:endParaRPr>
          </a:p>
          <a:p>
            <a:endParaRPr lang="en-US" altLang="zh-CN" sz="1800" dirty="0" smtClean="0">
              <a:latin typeface="微软雅黑" pitchFamily="34" charset="-122"/>
              <a:ea typeface="微软雅黑" pitchFamily="34" charset="-122"/>
            </a:endParaRPr>
          </a:p>
          <a:p>
            <a:endParaRPr lang="en-US" altLang="zh-CN" sz="1800" dirty="0" smtClean="0">
              <a:latin typeface="微软雅黑" pitchFamily="34" charset="-122"/>
              <a:ea typeface="微软雅黑" pitchFamily="34" charset="-122"/>
            </a:endParaRPr>
          </a:p>
          <a:p>
            <a:endParaRPr lang="en-US" altLang="zh-CN" sz="1400" dirty="0" smtClean="0">
              <a:latin typeface="微软雅黑" pitchFamily="34" charset="-122"/>
              <a:ea typeface="微软雅黑" pitchFamily="34" charset="-122"/>
            </a:endParaRPr>
          </a:p>
          <a:p>
            <a:endParaRPr lang="en-US" altLang="zh-CN" sz="1400" dirty="0" smtClean="0">
              <a:latin typeface="微软雅黑" pitchFamily="34" charset="-122"/>
              <a:ea typeface="微软雅黑" pitchFamily="34" charset="-122"/>
            </a:endParaRPr>
          </a:p>
          <a:p>
            <a:endParaRPr lang="en-US" altLang="zh-CN" sz="1800" dirty="0" smtClean="0">
              <a:latin typeface="微软雅黑" pitchFamily="34" charset="-122"/>
              <a:ea typeface="微软雅黑" pitchFamily="34" charset="-122"/>
            </a:endParaRPr>
          </a:p>
          <a:p>
            <a:endParaRPr lang="en-US" altLang="zh-CN" sz="1800" dirty="0" smtClean="0">
              <a:latin typeface="微软雅黑" pitchFamily="34" charset="-122"/>
              <a:ea typeface="微软雅黑" pitchFamily="34" charset="-122"/>
            </a:endParaRPr>
          </a:p>
          <a:p>
            <a:endParaRPr lang="en-US" altLang="zh-CN" sz="1800" dirty="0" smtClean="0">
              <a:latin typeface="微软雅黑" pitchFamily="34" charset="-122"/>
              <a:ea typeface="微软雅黑" pitchFamily="34" charset="-122"/>
            </a:endParaRPr>
          </a:p>
          <a:p>
            <a:r>
              <a:rPr lang="zh-CN" altLang="en-US" sz="1800" b="1" dirty="0" smtClean="0">
                <a:latin typeface="微软雅黑" pitchFamily="34" charset="-122"/>
                <a:ea typeface="微软雅黑" pitchFamily="34" charset="-122"/>
              </a:rPr>
              <a:t>电感</a:t>
            </a:r>
            <a:endParaRPr lang="en-US" altLang="zh-CN" sz="1800" b="1" dirty="0" smtClean="0">
              <a:latin typeface="微软雅黑" pitchFamily="34" charset="-122"/>
              <a:ea typeface="微软雅黑" pitchFamily="34" charset="-122"/>
            </a:endParaRPr>
          </a:p>
          <a:p>
            <a:endParaRPr lang="en-US" altLang="zh-CN" sz="1800" dirty="0" smtClean="0">
              <a:latin typeface="微软雅黑" pitchFamily="34" charset="-122"/>
              <a:ea typeface="微软雅黑" pitchFamily="34" charset="-122"/>
            </a:endParaRPr>
          </a:p>
          <a:p>
            <a:endParaRPr lang="en-US" altLang="zh-CN" sz="1800" dirty="0" smtClean="0">
              <a:latin typeface="微软雅黑" pitchFamily="34" charset="-122"/>
              <a:ea typeface="微软雅黑" pitchFamily="34" charset="-122"/>
            </a:endParaRPr>
          </a:p>
          <a:p>
            <a:endParaRPr lang="en-US" altLang="zh-CN" sz="1800" dirty="0" smtClean="0">
              <a:latin typeface="微软雅黑" pitchFamily="34" charset="-122"/>
              <a:ea typeface="微软雅黑" pitchFamily="34" charset="-122"/>
            </a:endParaRPr>
          </a:p>
        </p:txBody>
      </p:sp>
      <p:graphicFrame>
        <p:nvGraphicFramePr>
          <p:cNvPr id="336902" name="Object 6"/>
          <p:cNvGraphicFramePr>
            <a:graphicFrameLocks noChangeAspect="1"/>
          </p:cNvGraphicFramePr>
          <p:nvPr/>
        </p:nvGraphicFramePr>
        <p:xfrm>
          <a:off x="1071538" y="4071942"/>
          <a:ext cx="4775207" cy="571500"/>
        </p:xfrm>
        <a:graphic>
          <a:graphicData uri="http://schemas.openxmlformats.org/presentationml/2006/ole">
            <p:oleObj spid="_x0000_s536580" name="公式" r:id="rId6" imgW="3111480" imgH="393480" progId="Equation.3">
              <p:embed/>
            </p:oleObj>
          </a:graphicData>
        </a:graphic>
      </p:graphicFrame>
      <p:graphicFrame>
        <p:nvGraphicFramePr>
          <p:cNvPr id="336903" name="Object 7"/>
          <p:cNvGraphicFramePr>
            <a:graphicFrameLocks noChangeAspect="1"/>
          </p:cNvGraphicFramePr>
          <p:nvPr/>
        </p:nvGraphicFramePr>
        <p:xfrm>
          <a:off x="1071538" y="3429000"/>
          <a:ext cx="4806950" cy="571500"/>
        </p:xfrm>
        <a:graphic>
          <a:graphicData uri="http://schemas.openxmlformats.org/presentationml/2006/ole">
            <p:oleObj spid="_x0000_s536581" name="公式" r:id="rId7" imgW="3632040" imgH="431640" progId="Equation.3">
              <p:embed/>
            </p:oleObj>
          </a:graphicData>
        </a:graphic>
      </p:graphicFrame>
      <p:graphicFrame>
        <p:nvGraphicFramePr>
          <p:cNvPr id="336904" name="Object 8"/>
          <p:cNvGraphicFramePr>
            <a:graphicFrameLocks noChangeAspect="1"/>
          </p:cNvGraphicFramePr>
          <p:nvPr/>
        </p:nvGraphicFramePr>
        <p:xfrm>
          <a:off x="1000100" y="1214422"/>
          <a:ext cx="3442851" cy="642942"/>
        </p:xfrm>
        <a:graphic>
          <a:graphicData uri="http://schemas.openxmlformats.org/presentationml/2006/ole">
            <p:oleObj spid="_x0000_s536582" name="公式" r:id="rId8" imgW="2108160" imgH="393480" progId="Equation.3">
              <p:embed/>
            </p:oleObj>
          </a:graphicData>
        </a:graphic>
      </p:graphicFrame>
      <p:graphicFrame>
        <p:nvGraphicFramePr>
          <p:cNvPr id="336905" name="Object 9"/>
          <p:cNvGraphicFramePr>
            <a:graphicFrameLocks noChangeAspect="1"/>
          </p:cNvGraphicFramePr>
          <p:nvPr/>
        </p:nvGraphicFramePr>
        <p:xfrm>
          <a:off x="954088" y="1928813"/>
          <a:ext cx="1677987" cy="571500"/>
        </p:xfrm>
        <a:graphic>
          <a:graphicData uri="http://schemas.openxmlformats.org/presentationml/2006/ole">
            <p:oleObj spid="_x0000_s536583" name="公式" r:id="rId9" imgW="1155600" imgH="393480" progId="Equation.3">
              <p:embed/>
            </p:oleObj>
          </a:graphicData>
        </a:graphic>
      </p:graphicFrame>
      <p:graphicFrame>
        <p:nvGraphicFramePr>
          <p:cNvPr id="336906" name="Object 10"/>
          <p:cNvGraphicFramePr>
            <a:graphicFrameLocks noChangeAspect="1"/>
          </p:cNvGraphicFramePr>
          <p:nvPr/>
        </p:nvGraphicFramePr>
        <p:xfrm>
          <a:off x="1057275" y="2786063"/>
          <a:ext cx="4318000" cy="600075"/>
        </p:xfrm>
        <a:graphic>
          <a:graphicData uri="http://schemas.openxmlformats.org/presentationml/2006/ole">
            <p:oleObj spid="_x0000_s536584" name="公式" r:id="rId10" imgW="3288960" imgH="457200" progId="Equation.3">
              <p:embed/>
            </p:oleObj>
          </a:graphicData>
        </a:graphic>
      </p:graphicFrame>
      <p:graphicFrame>
        <p:nvGraphicFramePr>
          <p:cNvPr id="336907" name="Object 11"/>
          <p:cNvGraphicFramePr>
            <a:graphicFrameLocks noChangeAspect="1"/>
          </p:cNvGraphicFramePr>
          <p:nvPr/>
        </p:nvGraphicFramePr>
        <p:xfrm>
          <a:off x="882650" y="4714875"/>
          <a:ext cx="5875338" cy="671513"/>
        </p:xfrm>
        <a:graphic>
          <a:graphicData uri="http://schemas.openxmlformats.org/presentationml/2006/ole">
            <p:oleObj spid="_x0000_s536585" name="公式" r:id="rId11" imgW="4000320" imgH="457200" progId="Equation.3">
              <p:embed/>
            </p:oleObj>
          </a:graphicData>
        </a:graphic>
      </p:graphicFrame>
      <p:graphicFrame>
        <p:nvGraphicFramePr>
          <p:cNvPr id="336908" name="Object 12"/>
          <p:cNvGraphicFramePr>
            <a:graphicFrameLocks noChangeAspect="1"/>
          </p:cNvGraphicFramePr>
          <p:nvPr/>
        </p:nvGraphicFramePr>
        <p:xfrm>
          <a:off x="4038600" y="5192713"/>
          <a:ext cx="114300" cy="215900"/>
        </p:xfrm>
        <a:graphic>
          <a:graphicData uri="http://schemas.openxmlformats.org/presentationml/2006/ole">
            <p:oleObj spid="_x0000_s536586" name="公式" r:id="rId12" imgW="114120" imgH="215640" progId="Equation.3">
              <p:embed/>
            </p:oleObj>
          </a:graphicData>
        </a:graphic>
      </p:graphicFrame>
      <p:graphicFrame>
        <p:nvGraphicFramePr>
          <p:cNvPr id="336909" name="Object 13"/>
          <p:cNvGraphicFramePr>
            <a:graphicFrameLocks noChangeAspect="1"/>
          </p:cNvGraphicFramePr>
          <p:nvPr/>
        </p:nvGraphicFramePr>
        <p:xfrm>
          <a:off x="928662" y="5500702"/>
          <a:ext cx="3286148" cy="401637"/>
        </p:xfrm>
        <a:graphic>
          <a:graphicData uri="http://schemas.openxmlformats.org/presentationml/2006/ole">
            <p:oleObj spid="_x0000_s536587" name="公式" r:id="rId13" imgW="1942920" imgH="279360" progId="Equation.3">
              <p:embed/>
            </p:oleObj>
          </a:graphicData>
        </a:graphic>
      </p:graphicFrame>
      <p:graphicFrame>
        <p:nvGraphicFramePr>
          <p:cNvPr id="336910" name="Object 14"/>
          <p:cNvGraphicFramePr>
            <a:graphicFrameLocks noChangeAspect="1"/>
          </p:cNvGraphicFramePr>
          <p:nvPr/>
        </p:nvGraphicFramePr>
        <p:xfrm>
          <a:off x="928662" y="5857892"/>
          <a:ext cx="3327400" cy="642937"/>
        </p:xfrm>
        <a:graphic>
          <a:graphicData uri="http://schemas.openxmlformats.org/presentationml/2006/ole">
            <p:oleObj spid="_x0000_s536588" name="公式" r:id="rId14" imgW="2234880" imgH="431640" progId="Equation.3">
              <p:embed/>
            </p:oleObj>
          </a:graphicData>
        </a:graphic>
      </p:graphicFrame>
      <p:graphicFrame>
        <p:nvGraphicFramePr>
          <p:cNvPr id="336911" name="Object 15"/>
          <p:cNvGraphicFramePr>
            <a:graphicFrameLocks noChangeAspect="1"/>
          </p:cNvGraphicFramePr>
          <p:nvPr/>
        </p:nvGraphicFramePr>
        <p:xfrm>
          <a:off x="4500562" y="5715016"/>
          <a:ext cx="1971675" cy="571500"/>
        </p:xfrm>
        <a:graphic>
          <a:graphicData uri="http://schemas.openxmlformats.org/presentationml/2006/ole">
            <p:oleObj spid="_x0000_s536589" name="公式" r:id="rId15" imgW="1358640" imgH="393480" progId="Equation.3">
              <p:embed/>
            </p:oleObj>
          </a:graphicData>
        </a:graphic>
      </p:graphicFrame>
      <p:sp>
        <p:nvSpPr>
          <p:cNvPr id="19" name="标题 1"/>
          <p:cNvSpPr txBox="1">
            <a:spLocks/>
          </p:cNvSpPr>
          <p:nvPr/>
        </p:nvSpPr>
        <p:spPr bwMode="auto">
          <a:xfrm>
            <a:off x="428596" y="142852"/>
            <a:ext cx="8286808" cy="571504"/>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cs typeface="+mj-cs"/>
              </a:rPr>
              <a:t>5. </a:t>
            </a:r>
            <a:r>
              <a:rPr kumimoji="0" lang="zh-CN" altLang="en-US"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cs typeface="+mj-cs"/>
              </a:rPr>
              <a:t>简单电子元件等效电路电化学阻抗谱响应</a:t>
            </a:r>
            <a:endParaRPr kumimoji="0" lang="zh-CN" altLang="en-US" sz="2800" b="1" i="0"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cs typeface="+mj-cs"/>
            </a:endParaRPr>
          </a:p>
        </p:txBody>
      </p:sp>
    </p:spTree>
  </p:cSld>
  <p:clrMapOvr>
    <a:masterClrMapping/>
  </p:clrMapOvr>
  <p:transition spd="med">
    <p:split orient="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0" name="Rectangle 4"/>
          <p:cNvSpPr>
            <a:spLocks noChangeArrowheads="1"/>
          </p:cNvSpPr>
          <p:nvPr/>
        </p:nvSpPr>
        <p:spPr bwMode="auto">
          <a:xfrm>
            <a:off x="285720" y="142852"/>
            <a:ext cx="8334404" cy="419100"/>
          </a:xfrm>
          <a:prstGeom prst="rect">
            <a:avLst/>
          </a:prstGeom>
          <a:noFill/>
          <a:ln w="9525">
            <a:noFill/>
            <a:miter lim="800000"/>
            <a:headEnd/>
            <a:tailEnd/>
          </a:ln>
          <a:effectLst/>
        </p:spPr>
        <p:txBody>
          <a:bodyPr lIns="92075" tIns="46038" rIns="92075" bIns="46038" anchor="ctr"/>
          <a:lstStyle/>
          <a:p>
            <a:pPr>
              <a:defRPr/>
            </a:pPr>
            <a:r>
              <a:rPr lang="zh-CN" altLang="en-US" sz="2400" b="1"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a:t>
            </a:r>
            <a:r>
              <a:rPr lang="en-US" altLang="zh-CN" sz="2400" b="1"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2</a:t>
            </a:r>
            <a:r>
              <a:rPr lang="zh-CN" altLang="en-US" sz="2400" b="1"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）复合</a:t>
            </a:r>
            <a:r>
              <a:rPr lang="zh-CN" altLang="en-US" sz="2400" b="1"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元件：</a:t>
            </a:r>
            <a:r>
              <a:rPr lang="en-US" altLang="zh-CN" sz="2400" b="1"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RC，（ RC ），RL， （ RL </a:t>
            </a:r>
            <a:r>
              <a:rPr lang="en-US" altLang="zh-CN" sz="2400" b="1"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a:t>
            </a:r>
            <a:r>
              <a:rPr lang="zh-CN" altLang="en-US" sz="2400" b="1"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响应</a:t>
            </a:r>
            <a:endParaRPr lang="en-US" altLang="zh-CN" sz="2400" b="1"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nvGrpSpPr>
          <p:cNvPr id="2" name="组合 21"/>
          <p:cNvGrpSpPr/>
          <p:nvPr/>
        </p:nvGrpSpPr>
        <p:grpSpPr>
          <a:xfrm>
            <a:off x="2285984" y="785794"/>
            <a:ext cx="4929187" cy="500047"/>
            <a:chOff x="1785918" y="642918"/>
            <a:chExt cx="4929187" cy="500047"/>
          </a:xfrm>
        </p:grpSpPr>
        <p:sp>
          <p:nvSpPr>
            <p:cNvPr id="7187" name="Rectangle 9"/>
            <p:cNvSpPr>
              <a:spLocks noChangeArrowheads="1"/>
            </p:cNvSpPr>
            <p:nvPr/>
          </p:nvSpPr>
          <p:spPr bwMode="auto">
            <a:xfrm>
              <a:off x="1785918" y="642918"/>
              <a:ext cx="4929187" cy="500047"/>
            </a:xfrm>
            <a:prstGeom prst="rect">
              <a:avLst/>
            </a:prstGeom>
            <a:solidFill>
              <a:srgbClr val="FFFFCC"/>
            </a:solidFill>
            <a:ln w="9525">
              <a:solidFill>
                <a:schemeClr val="tx1"/>
              </a:solidFill>
              <a:miter lim="800000"/>
              <a:headEnd/>
              <a:tailEnd/>
            </a:ln>
          </p:spPr>
          <p:txBody>
            <a:bodyPr wrap="none" anchor="ctr"/>
            <a:lstStyle/>
            <a:p>
              <a:endParaRPr lang="zh-CN" altLang="en-US">
                <a:ea typeface="楷体_GB2312" pitchFamily="49" charset="-122"/>
              </a:endParaRPr>
            </a:p>
          </p:txBody>
        </p:sp>
        <p:graphicFrame>
          <p:nvGraphicFramePr>
            <p:cNvPr id="7174" name="Object 5"/>
            <p:cNvGraphicFramePr>
              <a:graphicFrameLocks noChangeAspect="1"/>
            </p:cNvGraphicFramePr>
            <p:nvPr/>
          </p:nvGraphicFramePr>
          <p:xfrm>
            <a:off x="2143108" y="714357"/>
            <a:ext cx="720720" cy="357190"/>
          </p:xfrm>
          <a:graphic>
            <a:graphicData uri="http://schemas.openxmlformats.org/presentationml/2006/ole">
              <p:oleObj spid="_x0000_s537606" name="Visio" r:id="rId3" imgW="721440" imgH="455400" progId="">
                <p:embed/>
              </p:oleObj>
            </a:graphicData>
          </a:graphic>
        </p:graphicFrame>
        <p:graphicFrame>
          <p:nvGraphicFramePr>
            <p:cNvPr id="7175" name="Object 6"/>
            <p:cNvGraphicFramePr>
              <a:graphicFrameLocks noChangeAspect="1"/>
            </p:cNvGraphicFramePr>
            <p:nvPr/>
          </p:nvGraphicFramePr>
          <p:xfrm>
            <a:off x="3143240" y="785794"/>
            <a:ext cx="836607" cy="266700"/>
          </p:xfrm>
          <a:graphic>
            <a:graphicData uri="http://schemas.openxmlformats.org/presentationml/2006/ole">
              <p:oleObj spid="_x0000_s537607" name="Visio" r:id="rId4" imgW="836640" imgH="266040" progId="">
                <p:embed/>
              </p:oleObj>
            </a:graphicData>
          </a:graphic>
        </p:graphicFrame>
        <p:graphicFrame>
          <p:nvGraphicFramePr>
            <p:cNvPr id="7176" name="Object 7"/>
            <p:cNvGraphicFramePr>
              <a:graphicFrameLocks noChangeAspect="1"/>
            </p:cNvGraphicFramePr>
            <p:nvPr/>
          </p:nvGraphicFramePr>
          <p:xfrm>
            <a:off x="5714963" y="766743"/>
            <a:ext cx="720720" cy="315913"/>
          </p:xfrm>
          <a:graphic>
            <a:graphicData uri="http://schemas.openxmlformats.org/presentationml/2006/ole">
              <p:oleObj spid="_x0000_s537608" name="Visio" r:id="rId5" imgW="721440" imgH="316440" progId="">
                <p:embed/>
              </p:oleObj>
            </a:graphicData>
          </a:graphic>
        </p:graphicFrame>
        <p:graphicFrame>
          <p:nvGraphicFramePr>
            <p:cNvPr id="7177" name="Object 8"/>
            <p:cNvGraphicFramePr>
              <a:graphicFrameLocks noChangeAspect="1"/>
            </p:cNvGraphicFramePr>
            <p:nvPr/>
          </p:nvGraphicFramePr>
          <p:xfrm>
            <a:off x="4286229" y="785775"/>
            <a:ext cx="847719" cy="219075"/>
          </p:xfrm>
          <a:graphic>
            <a:graphicData uri="http://schemas.openxmlformats.org/presentationml/2006/ole">
              <p:oleObj spid="_x0000_s537609" name="Visio" r:id="rId6" imgW="847440" imgH="133560" progId="">
                <p:embed/>
              </p:oleObj>
            </a:graphicData>
          </a:graphic>
        </p:graphicFrame>
      </p:grpSp>
      <p:grpSp>
        <p:nvGrpSpPr>
          <p:cNvPr id="3" name="组合 21"/>
          <p:cNvGrpSpPr/>
          <p:nvPr/>
        </p:nvGrpSpPr>
        <p:grpSpPr>
          <a:xfrm>
            <a:off x="0" y="1571612"/>
            <a:ext cx="9144000" cy="5072098"/>
            <a:chOff x="0" y="1357298"/>
            <a:chExt cx="8928040" cy="4143404"/>
          </a:xfrm>
        </p:grpSpPr>
        <p:sp>
          <p:nvSpPr>
            <p:cNvPr id="21" name="矩形 20"/>
            <p:cNvSpPr/>
            <p:nvPr/>
          </p:nvSpPr>
          <p:spPr bwMode="auto">
            <a:xfrm>
              <a:off x="0" y="1357298"/>
              <a:ext cx="6213938" cy="4143404"/>
            </a:xfrm>
            <a:prstGeom prst="rect">
              <a:avLst/>
            </a:prstGeom>
            <a:solidFill>
              <a:srgbClr val="FFFFCC"/>
            </a:solidFill>
            <a:ln w="9525" cap="flat" cmpd="sng" algn="ctr">
              <a:solidFill>
                <a:srgbClr val="FFFFCC"/>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bg2"/>
                </a:solidFill>
                <a:effectLst/>
                <a:latin typeface="Times New Roman" pitchFamily="18" charset="0"/>
                <a:ea typeface="楷体_GB2312" pitchFamily="49" charset="-122"/>
              </a:endParaRPr>
            </a:p>
          </p:txBody>
        </p:sp>
        <p:grpSp>
          <p:nvGrpSpPr>
            <p:cNvPr id="4" name="组合 19"/>
            <p:cNvGrpSpPr>
              <a:grpSpLocks/>
            </p:cNvGrpSpPr>
            <p:nvPr/>
          </p:nvGrpSpPr>
          <p:grpSpPr bwMode="auto">
            <a:xfrm>
              <a:off x="214312" y="1357298"/>
              <a:ext cx="8713728" cy="4141116"/>
              <a:chOff x="285751" y="1357283"/>
              <a:chExt cx="8786174" cy="4141144"/>
            </a:xfrm>
          </p:grpSpPr>
          <p:grpSp>
            <p:nvGrpSpPr>
              <p:cNvPr id="5" name="组合 18"/>
              <p:cNvGrpSpPr>
                <a:grpSpLocks/>
              </p:cNvGrpSpPr>
              <p:nvPr/>
            </p:nvGrpSpPr>
            <p:grpSpPr bwMode="auto">
              <a:xfrm>
                <a:off x="285751" y="1357283"/>
                <a:ext cx="6122684" cy="4007259"/>
                <a:chOff x="285751" y="1140309"/>
                <a:chExt cx="6122684" cy="4424374"/>
              </a:xfrm>
            </p:grpSpPr>
            <p:grpSp>
              <p:nvGrpSpPr>
                <p:cNvPr id="6" name="组合 14"/>
                <p:cNvGrpSpPr>
                  <a:grpSpLocks/>
                </p:cNvGrpSpPr>
                <p:nvPr/>
              </p:nvGrpSpPr>
              <p:grpSpPr bwMode="auto">
                <a:xfrm>
                  <a:off x="285751" y="1140309"/>
                  <a:ext cx="6122684" cy="3608231"/>
                  <a:chOff x="285751" y="1140309"/>
                  <a:chExt cx="6122684" cy="3608231"/>
                </a:xfrm>
              </p:grpSpPr>
              <p:sp>
                <p:nvSpPr>
                  <p:cNvPr id="7186" name="Text Box 10"/>
                  <p:cNvSpPr txBox="1">
                    <a:spLocks noChangeArrowheads="1"/>
                  </p:cNvSpPr>
                  <p:nvPr/>
                </p:nvSpPr>
                <p:spPr bwMode="auto">
                  <a:xfrm>
                    <a:off x="285751" y="1140309"/>
                    <a:ext cx="6122684" cy="509723"/>
                  </a:xfrm>
                  <a:prstGeom prst="rect">
                    <a:avLst/>
                  </a:prstGeom>
                  <a:solidFill>
                    <a:srgbClr val="FFFFCC"/>
                  </a:solidFill>
                  <a:ln w="9525">
                    <a:noFill/>
                    <a:miter lim="800000"/>
                    <a:headEnd/>
                    <a:tailEnd/>
                  </a:ln>
                </p:spPr>
                <p:txBody>
                  <a:bodyPr wrap="square">
                    <a:spAutoFit/>
                  </a:bodyPr>
                  <a:lstStyle/>
                  <a:p>
                    <a:pPr>
                      <a:spcBef>
                        <a:spcPct val="50000"/>
                      </a:spcBef>
                    </a:pPr>
                    <a:r>
                      <a:rPr lang="zh-CN" altLang="en-US" sz="2400" b="1" dirty="0">
                        <a:solidFill>
                          <a:srgbClr val="CC0000"/>
                        </a:solidFill>
                        <a:latin typeface="微软雅黑" pitchFamily="34" charset="-122"/>
                        <a:ea typeface="微软雅黑" pitchFamily="34" charset="-122"/>
                      </a:rPr>
                      <a:t>（</a:t>
                    </a:r>
                    <a:r>
                      <a:rPr lang="en-US" altLang="zh-CN" sz="2400" b="1" dirty="0">
                        <a:solidFill>
                          <a:srgbClr val="CC0000"/>
                        </a:solidFill>
                        <a:latin typeface="微软雅黑" pitchFamily="34" charset="-122"/>
                        <a:ea typeface="微软雅黑" pitchFamily="34" charset="-122"/>
                      </a:rPr>
                      <a:t>RC）</a:t>
                    </a:r>
                    <a:r>
                      <a:rPr lang="zh-CN" altLang="en-US" sz="2400" b="1" dirty="0">
                        <a:solidFill>
                          <a:srgbClr val="CC0000"/>
                        </a:solidFill>
                        <a:latin typeface="微软雅黑" pitchFamily="34" charset="-122"/>
                        <a:ea typeface="微软雅黑" pitchFamily="34" charset="-122"/>
                      </a:rPr>
                      <a:t>复合元件的阻抗响应：</a:t>
                    </a:r>
                  </a:p>
                </p:txBody>
              </p:sp>
              <p:graphicFrame>
                <p:nvGraphicFramePr>
                  <p:cNvPr id="7173" name="Object 11"/>
                  <p:cNvGraphicFramePr>
                    <a:graphicFrameLocks noChangeAspect="1"/>
                  </p:cNvGraphicFramePr>
                  <p:nvPr/>
                </p:nvGraphicFramePr>
                <p:xfrm>
                  <a:off x="493794" y="1601369"/>
                  <a:ext cx="5841465" cy="3147171"/>
                </p:xfrm>
                <a:graphic>
                  <a:graphicData uri="http://schemas.openxmlformats.org/presentationml/2006/ole">
                    <p:oleObj spid="_x0000_s537605" name="公式" r:id="rId7" imgW="3784320" imgH="2933640" progId="Equation.3">
                      <p:embed/>
                    </p:oleObj>
                  </a:graphicData>
                </a:graphic>
              </p:graphicFrame>
            </p:grpSp>
            <p:graphicFrame>
              <p:nvGraphicFramePr>
                <p:cNvPr id="7172" name="Object 4"/>
                <p:cNvGraphicFramePr>
                  <a:graphicFrameLocks noChangeAspect="1"/>
                </p:cNvGraphicFramePr>
                <p:nvPr/>
              </p:nvGraphicFramePr>
              <p:xfrm>
                <a:off x="501768" y="4812973"/>
                <a:ext cx="5006044" cy="751710"/>
              </p:xfrm>
              <a:graphic>
                <a:graphicData uri="http://schemas.openxmlformats.org/presentationml/2006/ole">
                  <p:oleObj spid="_x0000_s537604" name="公式" r:id="rId8" imgW="2781000" imgH="711000" progId="Equation.3">
                    <p:embed/>
                  </p:oleObj>
                </a:graphicData>
              </a:graphic>
            </p:graphicFrame>
          </p:grpSp>
          <p:grpSp>
            <p:nvGrpSpPr>
              <p:cNvPr id="7" name="组合 17"/>
              <p:cNvGrpSpPr>
                <a:grpSpLocks/>
              </p:cNvGrpSpPr>
              <p:nvPr/>
            </p:nvGrpSpPr>
            <p:grpSpPr bwMode="auto">
              <a:xfrm>
                <a:off x="6335258" y="1357283"/>
                <a:ext cx="2736667" cy="4141144"/>
                <a:chOff x="6397354" y="1142969"/>
                <a:chExt cx="2736667" cy="4141144"/>
              </a:xfrm>
            </p:grpSpPr>
            <p:grpSp>
              <p:nvGrpSpPr>
                <p:cNvPr id="8" name="组合 13"/>
                <p:cNvGrpSpPr>
                  <a:grpSpLocks/>
                </p:cNvGrpSpPr>
                <p:nvPr/>
              </p:nvGrpSpPr>
              <p:grpSpPr bwMode="auto">
                <a:xfrm>
                  <a:off x="6397354" y="1142969"/>
                  <a:ext cx="2736667" cy="2092761"/>
                  <a:chOff x="5984418" y="2438547"/>
                  <a:chExt cx="3022554" cy="2227504"/>
                </a:xfrm>
              </p:grpSpPr>
              <p:graphicFrame>
                <p:nvGraphicFramePr>
                  <p:cNvPr id="7171" name="Object 12"/>
                  <p:cNvGraphicFramePr>
                    <a:graphicFrameLocks noChangeAspect="1"/>
                  </p:cNvGraphicFramePr>
                  <p:nvPr/>
                </p:nvGraphicFramePr>
                <p:xfrm>
                  <a:off x="5984418" y="2811241"/>
                  <a:ext cx="3022554" cy="1854810"/>
                </p:xfrm>
                <a:graphic>
                  <a:graphicData uri="http://schemas.openxmlformats.org/presentationml/2006/ole">
                    <p:oleObj spid="_x0000_s537603" name="Visio" r:id="rId9" imgW="2871000" imgH="1667880" progId="">
                      <p:embed/>
                    </p:oleObj>
                  </a:graphicData>
                </a:graphic>
              </p:graphicFrame>
              <p:sp>
                <p:nvSpPr>
                  <p:cNvPr id="7184" name="Text Box 13"/>
                  <p:cNvSpPr txBox="1">
                    <a:spLocks noChangeArrowheads="1"/>
                  </p:cNvSpPr>
                  <p:nvPr/>
                </p:nvSpPr>
                <p:spPr bwMode="auto">
                  <a:xfrm>
                    <a:off x="5984418" y="2438547"/>
                    <a:ext cx="3022554" cy="401419"/>
                  </a:xfrm>
                  <a:prstGeom prst="rect">
                    <a:avLst/>
                  </a:prstGeom>
                  <a:solidFill>
                    <a:srgbClr val="CCFFFF"/>
                  </a:solidFill>
                  <a:ln w="9525">
                    <a:noFill/>
                    <a:miter lim="800000"/>
                    <a:headEnd/>
                    <a:tailEnd/>
                  </a:ln>
                </p:spPr>
                <p:txBody>
                  <a:bodyPr wrap="square">
                    <a:spAutoFit/>
                  </a:bodyPr>
                  <a:lstStyle/>
                  <a:p>
                    <a:pPr algn="ctr">
                      <a:spcBef>
                        <a:spcPct val="50000"/>
                      </a:spcBef>
                    </a:pPr>
                    <a:r>
                      <a:rPr lang="en-US" altLang="zh-CN" sz="2400" dirty="0">
                        <a:ea typeface="楷体_GB2312" pitchFamily="49" charset="-122"/>
                      </a:rPr>
                      <a:t>Bode diagram</a:t>
                    </a:r>
                  </a:p>
                </p:txBody>
              </p:sp>
            </p:grpSp>
            <p:graphicFrame>
              <p:nvGraphicFramePr>
                <p:cNvPr id="7170" name="Object 14"/>
                <p:cNvGraphicFramePr>
                  <a:graphicFrameLocks noChangeAspect="1"/>
                </p:cNvGraphicFramePr>
                <p:nvPr/>
              </p:nvGraphicFramePr>
              <p:xfrm>
                <a:off x="6397354" y="3243864"/>
                <a:ext cx="2736667" cy="2040249"/>
              </p:xfrm>
              <a:graphic>
                <a:graphicData uri="http://schemas.openxmlformats.org/presentationml/2006/ole">
                  <p:oleObj spid="_x0000_s537602" name="Visio" r:id="rId10" imgW="2433960" imgH="1925640" progId="">
                    <p:embed/>
                  </p:oleObj>
                </a:graphicData>
              </a:graphic>
            </p:graphicFrame>
          </p:grpSp>
        </p:grpSp>
        <p:graphicFrame>
          <p:nvGraphicFramePr>
            <p:cNvPr id="7178" name="Object 5"/>
            <p:cNvGraphicFramePr>
              <a:graphicFrameLocks noChangeAspect="1"/>
            </p:cNvGraphicFramePr>
            <p:nvPr/>
          </p:nvGraphicFramePr>
          <p:xfrm>
            <a:off x="4856871" y="1415656"/>
            <a:ext cx="720725" cy="455612"/>
          </p:xfrm>
          <a:graphic>
            <a:graphicData uri="http://schemas.openxmlformats.org/presentationml/2006/ole">
              <p:oleObj spid="_x0000_s537610" name="Visio" r:id="rId11" imgW="721440" imgH="455400" progId="">
                <p:embed/>
              </p:oleObj>
            </a:graphicData>
          </a:graphic>
        </p:graphicFrame>
      </p:grpSp>
      <p:sp>
        <p:nvSpPr>
          <p:cNvPr id="23" name="TextBox 22"/>
          <p:cNvSpPr txBox="1"/>
          <p:nvPr/>
        </p:nvSpPr>
        <p:spPr>
          <a:xfrm>
            <a:off x="500034" y="4286256"/>
            <a:ext cx="928694" cy="307777"/>
          </a:xfrm>
          <a:prstGeom prst="rect">
            <a:avLst/>
          </a:prstGeom>
          <a:noFill/>
        </p:spPr>
        <p:txBody>
          <a:bodyPr wrap="square" rtlCol="0">
            <a:spAutoFit/>
          </a:bodyPr>
          <a:lstStyle/>
          <a:p>
            <a:r>
              <a:rPr lang="zh-CN" altLang="en-US" sz="1400" b="1" dirty="0" smtClean="0">
                <a:solidFill>
                  <a:schemeClr val="accent2"/>
                </a:solidFill>
                <a:latin typeface="微软雅黑" pitchFamily="34" charset="-122"/>
                <a:ea typeface="微软雅黑" pitchFamily="34" charset="-122"/>
              </a:rPr>
              <a:t>特征频率</a:t>
            </a:r>
            <a:endParaRPr lang="zh-CN" altLang="en-US" sz="1400" b="1" dirty="0">
              <a:solidFill>
                <a:schemeClr val="accent2"/>
              </a:solidFill>
              <a:latin typeface="微软雅黑" pitchFamily="34" charset="-122"/>
              <a:ea typeface="微软雅黑" pitchFamily="34" charset="-122"/>
            </a:endParaRPr>
          </a:p>
        </p:txBody>
      </p:sp>
      <p:sp>
        <p:nvSpPr>
          <p:cNvPr id="24" name="TextBox 23"/>
          <p:cNvSpPr txBox="1"/>
          <p:nvPr/>
        </p:nvSpPr>
        <p:spPr>
          <a:xfrm>
            <a:off x="2571736" y="4286256"/>
            <a:ext cx="928694" cy="307777"/>
          </a:xfrm>
          <a:prstGeom prst="rect">
            <a:avLst/>
          </a:prstGeom>
          <a:noFill/>
        </p:spPr>
        <p:txBody>
          <a:bodyPr wrap="square" rtlCol="0">
            <a:spAutoFit/>
          </a:bodyPr>
          <a:lstStyle/>
          <a:p>
            <a:r>
              <a:rPr lang="zh-CN" altLang="en-US" sz="1400" b="1" dirty="0" smtClean="0">
                <a:solidFill>
                  <a:schemeClr val="accent2"/>
                </a:solidFill>
                <a:latin typeface="微软雅黑" pitchFamily="34" charset="-122"/>
                <a:ea typeface="微软雅黑" pitchFamily="34" charset="-122"/>
              </a:rPr>
              <a:t>时间常数</a:t>
            </a:r>
            <a:endParaRPr lang="zh-CN" altLang="en-US" sz="1400" b="1" dirty="0">
              <a:solidFill>
                <a:schemeClr val="accent2"/>
              </a:solidFill>
              <a:latin typeface="微软雅黑" pitchFamily="34" charset="-122"/>
              <a:ea typeface="微软雅黑" pitchFamily="34" charset="-122"/>
            </a:endParaRPr>
          </a:p>
        </p:txBody>
      </p:sp>
    </p:spTree>
  </p:cSld>
  <p:clrMapOvr>
    <a:masterClrMapping/>
  </p:clrMapOvr>
  <p:transition spd="med">
    <p:split orient="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10"/>
          <p:cNvGrpSpPr/>
          <p:nvPr/>
        </p:nvGrpSpPr>
        <p:grpSpPr>
          <a:xfrm>
            <a:off x="142844" y="1785926"/>
            <a:ext cx="8858312" cy="4429156"/>
            <a:chOff x="0" y="1785926"/>
            <a:chExt cx="9144000" cy="4429156"/>
          </a:xfrm>
        </p:grpSpPr>
        <p:sp>
          <p:nvSpPr>
            <p:cNvPr id="9" name="矩形 8"/>
            <p:cNvSpPr/>
            <p:nvPr/>
          </p:nvSpPr>
          <p:spPr bwMode="auto">
            <a:xfrm>
              <a:off x="0" y="1785926"/>
              <a:ext cx="9144000" cy="442915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bg2"/>
                </a:solidFill>
                <a:effectLst/>
                <a:latin typeface="Times New Roman" pitchFamily="18" charset="0"/>
                <a:ea typeface="楷体_GB2312" pitchFamily="49" charset="-122"/>
              </a:endParaRPr>
            </a:p>
          </p:txBody>
        </p:sp>
        <p:grpSp>
          <p:nvGrpSpPr>
            <p:cNvPr id="4" name="组合 8"/>
            <p:cNvGrpSpPr>
              <a:grpSpLocks/>
            </p:cNvGrpSpPr>
            <p:nvPr/>
          </p:nvGrpSpPr>
          <p:grpSpPr bwMode="auto">
            <a:xfrm>
              <a:off x="616183" y="1928802"/>
              <a:ext cx="8384911" cy="4143386"/>
              <a:chOff x="622749" y="1285860"/>
              <a:chExt cx="8521251" cy="4143415"/>
            </a:xfrm>
            <a:solidFill>
              <a:schemeClr val="tx1"/>
            </a:solidFill>
          </p:grpSpPr>
          <p:graphicFrame>
            <p:nvGraphicFramePr>
              <p:cNvPr id="8194" name="Object 2"/>
              <p:cNvGraphicFramePr>
                <a:graphicFrameLocks noChangeAspect="1"/>
              </p:cNvGraphicFramePr>
              <p:nvPr/>
            </p:nvGraphicFramePr>
            <p:xfrm>
              <a:off x="622749" y="1285871"/>
              <a:ext cx="5468989" cy="4143404"/>
            </p:xfrm>
            <a:graphic>
              <a:graphicData uri="http://schemas.openxmlformats.org/presentationml/2006/ole">
                <p:oleObj spid="_x0000_s538626" name="公式" r:id="rId3" imgW="2717640" imgH="2869920" progId="Equation.3">
                  <p:embed/>
                </p:oleObj>
              </a:graphicData>
            </a:graphic>
          </p:graphicFrame>
          <p:grpSp>
            <p:nvGrpSpPr>
              <p:cNvPr id="5" name="组合 7"/>
              <p:cNvGrpSpPr>
                <a:grpSpLocks/>
              </p:cNvGrpSpPr>
              <p:nvPr/>
            </p:nvGrpSpPr>
            <p:grpSpPr bwMode="auto">
              <a:xfrm>
                <a:off x="6572264" y="1285860"/>
                <a:ext cx="2571736" cy="4143404"/>
                <a:chOff x="6572264" y="1285860"/>
                <a:chExt cx="2571736" cy="4210066"/>
              </a:xfrm>
              <a:grpFill/>
            </p:grpSpPr>
            <p:graphicFrame>
              <p:nvGraphicFramePr>
                <p:cNvPr id="8195" name="Object 4"/>
                <p:cNvGraphicFramePr>
                  <a:graphicFrameLocks noChangeAspect="1"/>
                </p:cNvGraphicFramePr>
                <p:nvPr/>
              </p:nvGraphicFramePr>
              <p:xfrm>
                <a:off x="6572264" y="1285860"/>
                <a:ext cx="2571736" cy="2133600"/>
              </p:xfrm>
              <a:graphic>
                <a:graphicData uri="http://schemas.openxmlformats.org/presentationml/2006/ole">
                  <p:oleObj spid="_x0000_s538627" name="Visio" r:id="rId4" imgW="3097614" imgH="1978020" progId="">
                    <p:embed/>
                  </p:oleObj>
                </a:graphicData>
              </a:graphic>
            </p:graphicFrame>
            <p:sp>
              <p:nvSpPr>
                <p:cNvPr id="8199" name="Text Box 6"/>
                <p:cNvSpPr txBox="1">
                  <a:spLocks noChangeArrowheads="1"/>
                </p:cNvSpPr>
                <p:nvPr/>
              </p:nvSpPr>
              <p:spPr bwMode="auto">
                <a:xfrm>
                  <a:off x="7143767" y="1428750"/>
                  <a:ext cx="1533507" cy="307777"/>
                </a:xfrm>
                <a:prstGeom prst="rect">
                  <a:avLst/>
                </a:prstGeom>
                <a:grpFill/>
                <a:ln w="9525">
                  <a:noFill/>
                  <a:miter lim="800000"/>
                  <a:headEnd/>
                  <a:tailEnd/>
                </a:ln>
              </p:spPr>
              <p:txBody>
                <a:bodyPr>
                  <a:spAutoFit/>
                </a:bodyPr>
                <a:lstStyle/>
                <a:p>
                  <a:pPr>
                    <a:spcBef>
                      <a:spcPct val="50000"/>
                    </a:spcBef>
                  </a:pPr>
                  <a:r>
                    <a:rPr lang="en-US" altLang="zh-CN" sz="1400" b="1">
                      <a:solidFill>
                        <a:srgbClr val="CC0000"/>
                      </a:solidFill>
                      <a:ea typeface="楷体_GB2312" pitchFamily="49" charset="-122"/>
                    </a:rPr>
                    <a:t>Bode diagram</a:t>
                  </a:r>
                </a:p>
              </p:txBody>
            </p:sp>
            <p:pic>
              <p:nvPicPr>
                <p:cNvPr id="8200" name="Picture 7"/>
                <p:cNvPicPr>
                  <a:picLocks noChangeAspect="1" noChangeArrowheads="1"/>
                </p:cNvPicPr>
                <p:nvPr/>
              </p:nvPicPr>
              <p:blipFill>
                <a:blip r:embed="rId5" cstate="print"/>
                <a:srcRect/>
                <a:stretch>
                  <a:fillRect/>
                </a:stretch>
              </p:blipFill>
              <p:spPr bwMode="auto">
                <a:xfrm>
                  <a:off x="6572264" y="3429000"/>
                  <a:ext cx="2571736" cy="2066926"/>
                </a:xfrm>
                <a:prstGeom prst="rect">
                  <a:avLst/>
                </a:prstGeom>
                <a:grpFill/>
                <a:ln w="9525">
                  <a:noFill/>
                  <a:miter lim="800000"/>
                  <a:headEnd/>
                  <a:tailEnd/>
                </a:ln>
              </p:spPr>
            </p:pic>
          </p:grpSp>
        </p:grpSp>
      </p:grpSp>
      <p:grpSp>
        <p:nvGrpSpPr>
          <p:cNvPr id="6" name="组合 11"/>
          <p:cNvGrpSpPr/>
          <p:nvPr/>
        </p:nvGrpSpPr>
        <p:grpSpPr>
          <a:xfrm>
            <a:off x="2285984" y="642918"/>
            <a:ext cx="4143404" cy="396875"/>
            <a:chOff x="1285852" y="357166"/>
            <a:chExt cx="4143404" cy="396875"/>
          </a:xfrm>
        </p:grpSpPr>
        <p:sp>
          <p:nvSpPr>
            <p:cNvPr id="8196" name="Text Box 3"/>
            <p:cNvSpPr txBox="1">
              <a:spLocks noChangeArrowheads="1"/>
            </p:cNvSpPr>
            <p:nvPr/>
          </p:nvSpPr>
          <p:spPr bwMode="auto">
            <a:xfrm>
              <a:off x="1285852" y="357166"/>
              <a:ext cx="4143404" cy="396875"/>
            </a:xfrm>
            <a:prstGeom prst="rect">
              <a:avLst/>
            </a:prstGeom>
            <a:solidFill>
              <a:srgbClr val="FFFFCC"/>
            </a:solidFill>
            <a:ln w="9525">
              <a:noFill/>
              <a:miter lim="800000"/>
              <a:headEnd/>
              <a:tailEnd/>
            </a:ln>
          </p:spPr>
          <p:txBody>
            <a:bodyPr wrap="square">
              <a:spAutoFit/>
            </a:bodyPr>
            <a:lstStyle/>
            <a:p>
              <a:pPr>
                <a:spcBef>
                  <a:spcPct val="50000"/>
                </a:spcBef>
              </a:pPr>
              <a:r>
                <a:rPr lang="en-US" altLang="zh-CN" sz="2000" b="1" dirty="0">
                  <a:solidFill>
                    <a:srgbClr val="CC0000"/>
                  </a:solidFill>
                  <a:latin typeface="微软雅黑" pitchFamily="34" charset="-122"/>
                  <a:ea typeface="微软雅黑" pitchFamily="34" charset="-122"/>
                </a:rPr>
                <a:t>RC</a:t>
              </a:r>
              <a:r>
                <a:rPr lang="zh-CN" altLang="en-US" sz="2000" b="1" dirty="0">
                  <a:solidFill>
                    <a:srgbClr val="CC0000"/>
                  </a:solidFill>
                  <a:latin typeface="微软雅黑" pitchFamily="34" charset="-122"/>
                  <a:ea typeface="微软雅黑" pitchFamily="34" charset="-122"/>
                </a:rPr>
                <a:t>复合元件的阻抗响应：</a:t>
              </a:r>
            </a:p>
          </p:txBody>
        </p:sp>
        <p:graphicFrame>
          <p:nvGraphicFramePr>
            <p:cNvPr id="2" name="Object 6"/>
            <p:cNvGraphicFramePr>
              <a:graphicFrameLocks noChangeAspect="1"/>
            </p:cNvGraphicFramePr>
            <p:nvPr/>
          </p:nvGraphicFramePr>
          <p:xfrm>
            <a:off x="4357686" y="428604"/>
            <a:ext cx="836613" cy="266700"/>
          </p:xfrm>
          <a:graphic>
            <a:graphicData uri="http://schemas.openxmlformats.org/presentationml/2006/ole">
              <p:oleObj spid="_x0000_s538628" name="Visio" r:id="rId6" imgW="836640" imgH="266040" progId="">
                <p:embed/>
              </p:oleObj>
            </a:graphicData>
          </a:graphic>
        </p:graphicFrame>
      </p:grpSp>
    </p:spTree>
  </p:cSld>
  <p:clrMapOvr>
    <a:masterClrMapping/>
  </p:clrMapOvr>
  <p:transition spd="med">
    <p:split orient="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3" name="Text Box 2"/>
          <p:cNvSpPr txBox="1">
            <a:spLocks noChangeArrowheads="1"/>
          </p:cNvSpPr>
          <p:nvPr/>
        </p:nvSpPr>
        <p:spPr bwMode="auto">
          <a:xfrm>
            <a:off x="228600" y="152400"/>
            <a:ext cx="5057780" cy="396875"/>
          </a:xfrm>
          <a:prstGeom prst="rect">
            <a:avLst/>
          </a:prstGeom>
          <a:solidFill>
            <a:srgbClr val="FFFFCC"/>
          </a:solidFill>
          <a:ln w="9525">
            <a:noFill/>
            <a:miter lim="800000"/>
            <a:headEnd/>
            <a:tailEnd/>
          </a:ln>
        </p:spPr>
        <p:txBody>
          <a:bodyPr wrap="square">
            <a:spAutoFit/>
          </a:bodyPr>
          <a:lstStyle/>
          <a:p>
            <a:pPr>
              <a:spcBef>
                <a:spcPct val="50000"/>
              </a:spcBef>
            </a:pPr>
            <a:r>
              <a:rPr lang="en-US" altLang="zh-CN" sz="2000" b="1" dirty="0">
                <a:solidFill>
                  <a:srgbClr val="CC0000"/>
                </a:solidFill>
                <a:latin typeface="微软雅黑" pitchFamily="34" charset="-122"/>
                <a:ea typeface="微软雅黑" pitchFamily="34" charset="-122"/>
              </a:rPr>
              <a:t>（RL）</a:t>
            </a:r>
            <a:r>
              <a:rPr lang="zh-CN" altLang="en-US" sz="2000" b="1" dirty="0">
                <a:solidFill>
                  <a:srgbClr val="CC0000"/>
                </a:solidFill>
                <a:latin typeface="微软雅黑" pitchFamily="34" charset="-122"/>
                <a:ea typeface="微软雅黑" pitchFamily="34" charset="-122"/>
              </a:rPr>
              <a:t>复合元件的阻抗响应：</a:t>
            </a:r>
          </a:p>
        </p:txBody>
      </p:sp>
      <p:sp>
        <p:nvSpPr>
          <p:cNvPr id="9224" name="Text Box 3"/>
          <p:cNvSpPr txBox="1">
            <a:spLocks noChangeArrowheads="1"/>
          </p:cNvSpPr>
          <p:nvPr/>
        </p:nvSpPr>
        <p:spPr bwMode="auto">
          <a:xfrm>
            <a:off x="304800" y="3032125"/>
            <a:ext cx="4981580" cy="396875"/>
          </a:xfrm>
          <a:prstGeom prst="rect">
            <a:avLst/>
          </a:prstGeom>
          <a:solidFill>
            <a:srgbClr val="CCECFF"/>
          </a:solidFill>
          <a:ln w="9525">
            <a:noFill/>
            <a:miter lim="800000"/>
            <a:headEnd/>
            <a:tailEnd/>
          </a:ln>
        </p:spPr>
        <p:txBody>
          <a:bodyPr wrap="square">
            <a:spAutoFit/>
          </a:bodyPr>
          <a:lstStyle/>
          <a:p>
            <a:pPr>
              <a:spcBef>
                <a:spcPct val="50000"/>
              </a:spcBef>
            </a:pPr>
            <a:r>
              <a:rPr lang="en-US" altLang="zh-CN" sz="2000" b="1">
                <a:solidFill>
                  <a:srgbClr val="CC0000"/>
                </a:solidFill>
                <a:latin typeface="微软雅黑" pitchFamily="34" charset="-122"/>
                <a:ea typeface="微软雅黑" pitchFamily="34" charset="-122"/>
              </a:rPr>
              <a:t>R（RC）</a:t>
            </a:r>
            <a:r>
              <a:rPr lang="zh-CN" altLang="en-US" sz="2000" b="1">
                <a:solidFill>
                  <a:srgbClr val="CC0000"/>
                </a:solidFill>
                <a:latin typeface="微软雅黑" pitchFamily="34" charset="-122"/>
                <a:ea typeface="微软雅黑" pitchFamily="34" charset="-122"/>
              </a:rPr>
              <a:t>复合元件的阻抗响应：</a:t>
            </a:r>
          </a:p>
        </p:txBody>
      </p:sp>
      <p:graphicFrame>
        <p:nvGraphicFramePr>
          <p:cNvPr id="9218" name="Object 4"/>
          <p:cNvGraphicFramePr>
            <a:graphicFrameLocks noChangeAspect="1"/>
          </p:cNvGraphicFramePr>
          <p:nvPr/>
        </p:nvGraphicFramePr>
        <p:xfrm>
          <a:off x="533400" y="685800"/>
          <a:ext cx="2871788" cy="1981200"/>
        </p:xfrm>
        <a:graphic>
          <a:graphicData uri="http://schemas.openxmlformats.org/presentationml/2006/ole">
            <p:oleObj spid="_x0000_s539650" name="Visio" r:id="rId3" imgW="2871000" imgH="1667880" progId="">
              <p:embed/>
            </p:oleObj>
          </a:graphicData>
        </a:graphic>
      </p:graphicFrame>
      <p:graphicFrame>
        <p:nvGraphicFramePr>
          <p:cNvPr id="9219" name="Object 5"/>
          <p:cNvGraphicFramePr>
            <a:graphicFrameLocks noChangeAspect="1"/>
          </p:cNvGraphicFramePr>
          <p:nvPr/>
        </p:nvGraphicFramePr>
        <p:xfrm>
          <a:off x="5715000" y="214313"/>
          <a:ext cx="3246438" cy="2414587"/>
        </p:xfrm>
        <a:graphic>
          <a:graphicData uri="http://schemas.openxmlformats.org/presentationml/2006/ole">
            <p:oleObj spid="_x0000_s539651" name="Visio" r:id="rId4" imgW="2589840" imgH="1925640" progId="">
              <p:embed/>
            </p:oleObj>
          </a:graphicData>
        </a:graphic>
      </p:graphicFrame>
      <p:grpSp>
        <p:nvGrpSpPr>
          <p:cNvPr id="3" name="组合 8"/>
          <p:cNvGrpSpPr>
            <a:grpSpLocks/>
          </p:cNvGrpSpPr>
          <p:nvPr/>
        </p:nvGrpSpPr>
        <p:grpSpPr bwMode="auto">
          <a:xfrm>
            <a:off x="5643563" y="2857500"/>
            <a:ext cx="3357562" cy="3894138"/>
            <a:chOff x="4572000" y="2857496"/>
            <a:chExt cx="3357586" cy="3894142"/>
          </a:xfrm>
        </p:grpSpPr>
        <p:graphicFrame>
          <p:nvGraphicFramePr>
            <p:cNvPr id="9221" name="Object 6"/>
            <p:cNvGraphicFramePr>
              <a:graphicFrameLocks noChangeAspect="1"/>
            </p:cNvGraphicFramePr>
            <p:nvPr/>
          </p:nvGraphicFramePr>
          <p:xfrm>
            <a:off x="4572000" y="2857496"/>
            <a:ext cx="3357586" cy="1725617"/>
          </p:xfrm>
          <a:graphic>
            <a:graphicData uri="http://schemas.openxmlformats.org/presentationml/2006/ole">
              <p:oleObj spid="_x0000_s539653" name="Equation" r:id="rId5" imgW="2616120" imgH="1650960" progId="Equation.3">
                <p:embed/>
              </p:oleObj>
            </a:graphicData>
          </a:graphic>
        </p:graphicFrame>
        <p:graphicFrame>
          <p:nvGraphicFramePr>
            <p:cNvPr id="9222" name="Object 8"/>
            <p:cNvGraphicFramePr>
              <a:graphicFrameLocks noChangeAspect="1"/>
            </p:cNvGraphicFramePr>
            <p:nvPr/>
          </p:nvGraphicFramePr>
          <p:xfrm>
            <a:off x="4572000" y="4572000"/>
            <a:ext cx="3357586" cy="2179638"/>
          </p:xfrm>
          <a:graphic>
            <a:graphicData uri="http://schemas.openxmlformats.org/presentationml/2006/ole">
              <p:oleObj spid="_x0000_s539654" name="Visio" r:id="rId6" imgW="3029400" imgH="1925640" progId="">
                <p:embed/>
              </p:oleObj>
            </a:graphicData>
          </a:graphic>
        </p:graphicFrame>
      </p:grpSp>
      <p:graphicFrame>
        <p:nvGraphicFramePr>
          <p:cNvPr id="9220" name="Object 9"/>
          <p:cNvGraphicFramePr>
            <a:graphicFrameLocks noChangeAspect="1"/>
          </p:cNvGraphicFramePr>
          <p:nvPr/>
        </p:nvGraphicFramePr>
        <p:xfrm>
          <a:off x="152400" y="3886200"/>
          <a:ext cx="4267200" cy="2343150"/>
        </p:xfrm>
        <a:graphic>
          <a:graphicData uri="http://schemas.openxmlformats.org/presentationml/2006/ole">
            <p:oleObj spid="_x0000_s539652" name="Visio" r:id="rId7" imgW="3112560" imgH="1710000" progId="">
              <p:embed/>
            </p:oleObj>
          </a:graphicData>
        </a:graphic>
      </p:graphicFrame>
      <p:graphicFrame>
        <p:nvGraphicFramePr>
          <p:cNvPr id="2" name="Object 8"/>
          <p:cNvGraphicFramePr>
            <a:graphicFrameLocks noChangeAspect="1"/>
          </p:cNvGraphicFramePr>
          <p:nvPr/>
        </p:nvGraphicFramePr>
        <p:xfrm>
          <a:off x="3857620" y="214290"/>
          <a:ext cx="847725" cy="219075"/>
        </p:xfrm>
        <a:graphic>
          <a:graphicData uri="http://schemas.openxmlformats.org/presentationml/2006/ole">
            <p:oleObj spid="_x0000_s539655" name="Visio" r:id="rId8" imgW="847440" imgH="133560" progId="">
              <p:embed/>
            </p:oleObj>
          </a:graphicData>
        </a:graphic>
      </p:graphicFrame>
    </p:spTree>
  </p:cSld>
  <p:clrMapOvr>
    <a:masterClrMapping/>
  </p:clrMapOvr>
  <p:transition spd="med">
    <p:split orient="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8"/>
          <p:cNvSpPr txBox="1">
            <a:spLocks noChangeArrowheads="1"/>
          </p:cNvSpPr>
          <p:nvPr/>
        </p:nvSpPr>
        <p:spPr bwMode="auto">
          <a:xfrm>
            <a:off x="357158" y="1571612"/>
            <a:ext cx="1571605" cy="369888"/>
          </a:xfrm>
          <a:prstGeom prst="rect">
            <a:avLst/>
          </a:prstGeom>
          <a:noFill/>
          <a:ln w="9525">
            <a:noFill/>
            <a:miter lim="800000"/>
            <a:headEnd/>
            <a:tailEnd/>
          </a:ln>
        </p:spPr>
        <p:txBody>
          <a:bodyPr wrap="square">
            <a:spAutoFit/>
          </a:bodyPr>
          <a:lstStyle/>
          <a:p>
            <a:pPr>
              <a:spcBef>
                <a:spcPct val="50000"/>
              </a:spcBef>
            </a:pPr>
            <a:r>
              <a:rPr lang="zh-CN" altLang="en-US" sz="1800" b="1" dirty="0" smtClean="0">
                <a:solidFill>
                  <a:schemeClr val="tx1"/>
                </a:solidFill>
                <a:latin typeface="微软雅黑" pitchFamily="34" charset="-122"/>
                <a:ea typeface="微软雅黑" pitchFamily="34" charset="-122"/>
              </a:rPr>
              <a:t>电化学控制</a:t>
            </a:r>
            <a:endParaRPr lang="zh-CN" altLang="en-US" sz="1800" b="1" dirty="0">
              <a:solidFill>
                <a:schemeClr val="tx1"/>
              </a:solidFill>
              <a:latin typeface="微软雅黑" pitchFamily="34" charset="-122"/>
              <a:ea typeface="微软雅黑" pitchFamily="34" charset="-122"/>
            </a:endParaRPr>
          </a:p>
        </p:txBody>
      </p:sp>
      <p:grpSp>
        <p:nvGrpSpPr>
          <p:cNvPr id="2" name="组合 19"/>
          <p:cNvGrpSpPr>
            <a:grpSpLocks/>
          </p:cNvGrpSpPr>
          <p:nvPr/>
        </p:nvGrpSpPr>
        <p:grpSpPr bwMode="auto">
          <a:xfrm>
            <a:off x="2428875" y="142875"/>
            <a:ext cx="6572250" cy="3357563"/>
            <a:chOff x="1142976" y="1000108"/>
            <a:chExt cx="6072231" cy="3786214"/>
          </a:xfrm>
        </p:grpSpPr>
        <p:pic>
          <p:nvPicPr>
            <p:cNvPr id="34834" name="Picture 7"/>
            <p:cNvPicPr>
              <a:picLocks noChangeAspect="1" noChangeArrowheads="1"/>
            </p:cNvPicPr>
            <p:nvPr/>
          </p:nvPicPr>
          <p:blipFill>
            <a:blip r:embed="rId2" cstate="print"/>
            <a:srcRect/>
            <a:stretch>
              <a:fillRect/>
            </a:stretch>
          </p:blipFill>
          <p:spPr bwMode="auto">
            <a:xfrm>
              <a:off x="1142976" y="1000108"/>
              <a:ext cx="2643206" cy="1874934"/>
            </a:xfrm>
            <a:prstGeom prst="rect">
              <a:avLst/>
            </a:prstGeom>
            <a:noFill/>
            <a:ln w="9525">
              <a:noFill/>
              <a:miter lim="800000"/>
              <a:headEnd/>
              <a:tailEnd/>
            </a:ln>
          </p:spPr>
        </p:pic>
        <p:grpSp>
          <p:nvGrpSpPr>
            <p:cNvPr id="3" name="组合 18"/>
            <p:cNvGrpSpPr>
              <a:grpSpLocks/>
            </p:cNvGrpSpPr>
            <p:nvPr/>
          </p:nvGrpSpPr>
          <p:grpSpPr bwMode="auto">
            <a:xfrm>
              <a:off x="1142976" y="2857496"/>
              <a:ext cx="2643206" cy="1928826"/>
              <a:chOff x="539750" y="4792663"/>
              <a:chExt cx="2376488" cy="2065337"/>
            </a:xfrm>
          </p:grpSpPr>
          <p:pic>
            <p:nvPicPr>
              <p:cNvPr id="34844" name="Picture 9"/>
              <p:cNvPicPr>
                <a:picLocks noChangeAspect="1" noChangeArrowheads="1"/>
              </p:cNvPicPr>
              <p:nvPr/>
            </p:nvPicPr>
            <p:blipFill>
              <a:blip r:embed="rId3" cstate="print"/>
              <a:srcRect/>
              <a:stretch>
                <a:fillRect/>
              </a:stretch>
            </p:blipFill>
            <p:spPr bwMode="auto">
              <a:xfrm>
                <a:off x="539750" y="4792663"/>
                <a:ext cx="2376488" cy="2065337"/>
              </a:xfrm>
              <a:prstGeom prst="rect">
                <a:avLst/>
              </a:prstGeom>
              <a:noFill/>
              <a:ln w="9525">
                <a:noFill/>
                <a:miter lim="800000"/>
                <a:headEnd/>
                <a:tailEnd/>
              </a:ln>
            </p:spPr>
          </p:pic>
          <p:sp>
            <p:nvSpPr>
              <p:cNvPr id="34845" name="Text Box 12"/>
              <p:cNvSpPr txBox="1">
                <a:spLocks noChangeArrowheads="1"/>
              </p:cNvSpPr>
              <p:nvPr/>
            </p:nvSpPr>
            <p:spPr bwMode="auto">
              <a:xfrm>
                <a:off x="1285852" y="5143512"/>
                <a:ext cx="988092" cy="338554"/>
              </a:xfrm>
              <a:prstGeom prst="rect">
                <a:avLst/>
              </a:prstGeom>
              <a:noFill/>
              <a:ln w="9525">
                <a:noFill/>
                <a:miter lim="800000"/>
                <a:headEnd/>
                <a:tailEnd/>
              </a:ln>
            </p:spPr>
            <p:txBody>
              <a:bodyPr>
                <a:spAutoFit/>
              </a:bodyPr>
              <a:lstStyle/>
              <a:p>
                <a:pPr>
                  <a:spcBef>
                    <a:spcPct val="50000"/>
                  </a:spcBef>
                </a:pPr>
                <a:r>
                  <a:rPr lang="en-US" altLang="zh-CN" sz="1400">
                    <a:latin typeface="微软雅黑" pitchFamily="34" charset="-122"/>
                    <a:ea typeface="微软雅黑" pitchFamily="34" charset="-122"/>
                  </a:rPr>
                  <a:t>Nyquist</a:t>
                </a:r>
                <a:r>
                  <a:rPr lang="zh-CN" altLang="en-US" sz="1400">
                    <a:latin typeface="微软雅黑" pitchFamily="34" charset="-122"/>
                    <a:ea typeface="微软雅黑" pitchFamily="34" charset="-122"/>
                  </a:rPr>
                  <a:t>图</a:t>
                </a:r>
              </a:p>
            </p:txBody>
          </p:sp>
        </p:grpSp>
        <p:grpSp>
          <p:nvGrpSpPr>
            <p:cNvPr id="4" name="组合 17"/>
            <p:cNvGrpSpPr>
              <a:grpSpLocks/>
            </p:cNvGrpSpPr>
            <p:nvPr/>
          </p:nvGrpSpPr>
          <p:grpSpPr bwMode="auto">
            <a:xfrm>
              <a:off x="3714745" y="1000108"/>
              <a:ext cx="3500462" cy="3786214"/>
              <a:chOff x="4787900" y="260350"/>
              <a:chExt cx="4041775" cy="5614988"/>
            </a:xfrm>
          </p:grpSpPr>
          <p:pic>
            <p:nvPicPr>
              <p:cNvPr id="34837" name="Picture 10"/>
              <p:cNvPicPr>
                <a:picLocks noChangeAspect="1" noChangeArrowheads="1"/>
              </p:cNvPicPr>
              <p:nvPr/>
            </p:nvPicPr>
            <p:blipFill>
              <a:blip r:embed="rId4" cstate="print"/>
              <a:srcRect/>
              <a:stretch>
                <a:fillRect/>
              </a:stretch>
            </p:blipFill>
            <p:spPr bwMode="auto">
              <a:xfrm>
                <a:off x="4866803" y="260350"/>
                <a:ext cx="3962872" cy="5614988"/>
              </a:xfrm>
              <a:prstGeom prst="rect">
                <a:avLst/>
              </a:prstGeom>
              <a:noFill/>
              <a:ln w="9525">
                <a:noFill/>
                <a:miter lim="800000"/>
                <a:headEnd/>
                <a:tailEnd/>
              </a:ln>
            </p:spPr>
          </p:pic>
          <p:sp>
            <p:nvSpPr>
              <p:cNvPr id="34838" name="Text Box 13"/>
              <p:cNvSpPr txBox="1">
                <a:spLocks noChangeArrowheads="1"/>
              </p:cNvSpPr>
              <p:nvPr/>
            </p:nvSpPr>
            <p:spPr bwMode="auto">
              <a:xfrm>
                <a:off x="7262455" y="896009"/>
                <a:ext cx="1129129" cy="502079"/>
              </a:xfrm>
              <a:prstGeom prst="rect">
                <a:avLst/>
              </a:prstGeom>
              <a:noFill/>
              <a:ln w="9525">
                <a:noFill/>
                <a:miter lim="800000"/>
                <a:headEnd/>
                <a:tailEnd/>
              </a:ln>
            </p:spPr>
            <p:txBody>
              <a:bodyPr>
                <a:spAutoFit/>
              </a:bodyPr>
              <a:lstStyle/>
              <a:p>
                <a:pPr>
                  <a:spcBef>
                    <a:spcPct val="50000"/>
                  </a:spcBef>
                </a:pPr>
                <a:r>
                  <a:rPr lang="en-US" altLang="zh-CN" sz="1600">
                    <a:latin typeface="微软雅黑" pitchFamily="34" charset="-122"/>
                    <a:ea typeface="微软雅黑" pitchFamily="34" charset="-122"/>
                  </a:rPr>
                  <a:t>Bode</a:t>
                </a:r>
                <a:r>
                  <a:rPr lang="zh-CN" altLang="en-US" sz="1600">
                    <a:latin typeface="微软雅黑" pitchFamily="34" charset="-122"/>
                    <a:ea typeface="微软雅黑" pitchFamily="34" charset="-122"/>
                  </a:rPr>
                  <a:t>图</a:t>
                </a:r>
              </a:p>
            </p:txBody>
          </p:sp>
          <p:sp>
            <p:nvSpPr>
              <p:cNvPr id="34839" name="Text Box 16"/>
              <p:cNvSpPr txBox="1">
                <a:spLocks noChangeArrowheads="1"/>
              </p:cNvSpPr>
              <p:nvPr/>
            </p:nvSpPr>
            <p:spPr bwMode="auto">
              <a:xfrm>
                <a:off x="7097485" y="4604020"/>
                <a:ext cx="1357323" cy="410792"/>
              </a:xfrm>
              <a:prstGeom prst="rect">
                <a:avLst/>
              </a:prstGeom>
              <a:noFill/>
              <a:ln w="9525">
                <a:noFill/>
                <a:miter lim="800000"/>
                <a:headEnd/>
                <a:tailEnd/>
              </a:ln>
            </p:spPr>
            <p:txBody>
              <a:bodyPr>
                <a:spAutoFit/>
              </a:bodyPr>
              <a:lstStyle/>
              <a:p>
                <a:pPr>
                  <a:spcBef>
                    <a:spcPct val="50000"/>
                  </a:spcBef>
                </a:pPr>
                <a:r>
                  <a:rPr lang="zh-CN" altLang="en-US" sz="1200">
                    <a:latin typeface="微软雅黑" pitchFamily="34" charset="-122"/>
                    <a:ea typeface="微软雅黑" pitchFamily="34" charset="-122"/>
                  </a:rPr>
                  <a:t>判断时间常数</a:t>
                </a:r>
              </a:p>
            </p:txBody>
          </p:sp>
          <p:sp>
            <p:nvSpPr>
              <p:cNvPr id="34840" name="Line 17"/>
              <p:cNvSpPr>
                <a:spLocks noChangeShapeType="1"/>
              </p:cNvSpPr>
              <p:nvPr/>
            </p:nvSpPr>
            <p:spPr bwMode="auto">
              <a:xfrm flipH="1" flipV="1">
                <a:off x="4787900" y="1052513"/>
                <a:ext cx="936625" cy="215900"/>
              </a:xfrm>
              <a:prstGeom prst="line">
                <a:avLst/>
              </a:prstGeom>
              <a:noFill/>
              <a:ln w="9525">
                <a:solidFill>
                  <a:schemeClr val="tx1"/>
                </a:solidFill>
                <a:round/>
                <a:headEnd/>
                <a:tailEnd type="triangle" w="med" len="med"/>
              </a:ln>
            </p:spPr>
            <p:txBody>
              <a:bodyPr/>
              <a:lstStyle/>
              <a:p>
                <a:endParaRPr lang="zh-CN" altLang="en-US"/>
              </a:p>
            </p:txBody>
          </p:sp>
          <p:sp>
            <p:nvSpPr>
              <p:cNvPr id="34841" name="Text Box 20"/>
              <p:cNvSpPr txBox="1">
                <a:spLocks noChangeArrowheads="1"/>
              </p:cNvSpPr>
              <p:nvPr/>
            </p:nvSpPr>
            <p:spPr bwMode="auto">
              <a:xfrm>
                <a:off x="7757366" y="1919324"/>
                <a:ext cx="576263" cy="456436"/>
              </a:xfrm>
              <a:prstGeom prst="rect">
                <a:avLst/>
              </a:prstGeom>
              <a:noFill/>
              <a:ln w="9525">
                <a:noFill/>
                <a:miter lim="800000"/>
                <a:headEnd/>
                <a:tailEnd/>
              </a:ln>
            </p:spPr>
            <p:txBody>
              <a:bodyPr>
                <a:spAutoFit/>
              </a:bodyPr>
              <a:lstStyle/>
              <a:p>
                <a:pPr>
                  <a:spcBef>
                    <a:spcPct val="50000"/>
                  </a:spcBef>
                </a:pPr>
                <a:r>
                  <a:rPr lang="en-US" altLang="zh-CN" sz="1400">
                    <a:latin typeface="微软雅黑" pitchFamily="34" charset="-122"/>
                    <a:ea typeface="微软雅黑" pitchFamily="34" charset="-122"/>
                  </a:rPr>
                  <a:t>Rs</a:t>
                </a:r>
              </a:p>
            </p:txBody>
          </p:sp>
          <p:sp>
            <p:nvSpPr>
              <p:cNvPr id="34842" name="Text Box 21"/>
              <p:cNvSpPr txBox="1">
                <a:spLocks noChangeArrowheads="1"/>
              </p:cNvSpPr>
              <p:nvPr/>
            </p:nvSpPr>
            <p:spPr bwMode="auto">
              <a:xfrm>
                <a:off x="7097485" y="1536484"/>
                <a:ext cx="1008063" cy="456436"/>
              </a:xfrm>
              <a:prstGeom prst="rect">
                <a:avLst/>
              </a:prstGeom>
              <a:noFill/>
              <a:ln w="9525">
                <a:noFill/>
                <a:miter lim="800000"/>
                <a:headEnd/>
                <a:tailEnd/>
              </a:ln>
            </p:spPr>
            <p:txBody>
              <a:bodyPr>
                <a:spAutoFit/>
              </a:bodyPr>
              <a:lstStyle/>
              <a:p>
                <a:pPr>
                  <a:spcBef>
                    <a:spcPct val="50000"/>
                  </a:spcBef>
                </a:pPr>
                <a:r>
                  <a:rPr lang="en-US" altLang="zh-CN" sz="1400">
                    <a:latin typeface="微软雅黑" pitchFamily="34" charset="-122"/>
                    <a:ea typeface="微软雅黑" pitchFamily="34" charset="-122"/>
                  </a:rPr>
                  <a:t>Cdl</a:t>
                </a:r>
              </a:p>
            </p:txBody>
          </p:sp>
          <p:sp>
            <p:nvSpPr>
              <p:cNvPr id="34843" name="Text Box 23"/>
              <p:cNvSpPr txBox="1">
                <a:spLocks noChangeArrowheads="1"/>
              </p:cNvSpPr>
              <p:nvPr/>
            </p:nvSpPr>
            <p:spPr bwMode="auto">
              <a:xfrm>
                <a:off x="5942692" y="770803"/>
                <a:ext cx="1655762" cy="456436"/>
              </a:xfrm>
              <a:prstGeom prst="rect">
                <a:avLst/>
              </a:prstGeom>
              <a:noFill/>
              <a:ln w="9525">
                <a:noFill/>
                <a:miter lim="800000"/>
                <a:headEnd/>
                <a:tailEnd/>
              </a:ln>
            </p:spPr>
            <p:txBody>
              <a:bodyPr>
                <a:spAutoFit/>
              </a:bodyPr>
              <a:lstStyle/>
              <a:p>
                <a:pPr>
                  <a:spcBef>
                    <a:spcPct val="50000"/>
                  </a:spcBef>
                </a:pPr>
                <a:r>
                  <a:rPr lang="en-US" altLang="zh-CN" sz="1400">
                    <a:latin typeface="微软雅黑" pitchFamily="34" charset="-122"/>
                    <a:ea typeface="微软雅黑" pitchFamily="34" charset="-122"/>
                  </a:rPr>
                  <a:t>Rct </a:t>
                </a:r>
                <a:r>
                  <a:rPr lang="zh-CN" altLang="en-US" sz="1400">
                    <a:latin typeface="微软雅黑" pitchFamily="34" charset="-122"/>
                    <a:ea typeface="微软雅黑" pitchFamily="34" charset="-122"/>
                  </a:rPr>
                  <a:t>或</a:t>
                </a:r>
                <a:r>
                  <a:rPr lang="en-US" altLang="zh-CN" sz="1400">
                    <a:latin typeface="微软雅黑" pitchFamily="34" charset="-122"/>
                    <a:ea typeface="微软雅黑" pitchFamily="34" charset="-122"/>
                  </a:rPr>
                  <a:t>Rp</a:t>
                </a:r>
              </a:p>
            </p:txBody>
          </p:sp>
        </p:grpSp>
      </p:grpSp>
      <p:grpSp>
        <p:nvGrpSpPr>
          <p:cNvPr id="5" name="组合 20"/>
          <p:cNvGrpSpPr>
            <a:grpSpLocks/>
          </p:cNvGrpSpPr>
          <p:nvPr/>
        </p:nvGrpSpPr>
        <p:grpSpPr bwMode="auto">
          <a:xfrm>
            <a:off x="2428875" y="3500438"/>
            <a:ext cx="6572250" cy="3214687"/>
            <a:chOff x="1357275" y="1142984"/>
            <a:chExt cx="6643749" cy="4357718"/>
          </a:xfrm>
        </p:grpSpPr>
        <p:sp>
          <p:nvSpPr>
            <p:cNvPr id="34821" name="矩形 21"/>
            <p:cNvSpPr>
              <a:spLocks noChangeArrowheads="1"/>
            </p:cNvSpPr>
            <p:nvPr/>
          </p:nvSpPr>
          <p:spPr bwMode="auto">
            <a:xfrm>
              <a:off x="1357290" y="1142984"/>
              <a:ext cx="6643734" cy="4286280"/>
            </a:xfrm>
            <a:prstGeom prst="rect">
              <a:avLst/>
            </a:prstGeom>
            <a:solidFill>
              <a:schemeClr val="tx1"/>
            </a:solidFill>
            <a:ln w="9525" algn="ctr">
              <a:solidFill>
                <a:schemeClr val="tx1"/>
              </a:solidFill>
              <a:round/>
              <a:headEnd/>
              <a:tailEnd/>
            </a:ln>
          </p:spPr>
          <p:txBody>
            <a:bodyPr wrap="none" anchor="ctr"/>
            <a:lstStyle/>
            <a:p>
              <a:endParaRPr lang="zh-CN" altLang="en-US">
                <a:ea typeface="楷体_GB2312" pitchFamily="49" charset="-122"/>
              </a:endParaRPr>
            </a:p>
          </p:txBody>
        </p:sp>
        <p:pic>
          <p:nvPicPr>
            <p:cNvPr id="34822" name="Picture 4"/>
            <p:cNvPicPr>
              <a:picLocks noChangeAspect="1" noChangeArrowheads="1"/>
            </p:cNvPicPr>
            <p:nvPr/>
          </p:nvPicPr>
          <p:blipFill>
            <a:blip r:embed="rId5" cstate="print"/>
            <a:srcRect/>
            <a:stretch>
              <a:fillRect/>
            </a:stretch>
          </p:blipFill>
          <p:spPr bwMode="auto">
            <a:xfrm>
              <a:off x="1357275" y="1214422"/>
              <a:ext cx="2888600" cy="1252548"/>
            </a:xfrm>
            <a:prstGeom prst="rect">
              <a:avLst/>
            </a:prstGeom>
            <a:noFill/>
            <a:ln w="9525">
              <a:noFill/>
              <a:miter lim="800000"/>
              <a:headEnd/>
              <a:tailEnd/>
            </a:ln>
          </p:spPr>
        </p:pic>
        <p:pic>
          <p:nvPicPr>
            <p:cNvPr id="34823" name="Picture 5"/>
            <p:cNvPicPr>
              <a:picLocks noChangeAspect="1" noChangeArrowheads="1"/>
            </p:cNvPicPr>
            <p:nvPr/>
          </p:nvPicPr>
          <p:blipFill>
            <a:blip r:embed="rId6" cstate="print"/>
            <a:srcRect/>
            <a:stretch>
              <a:fillRect/>
            </a:stretch>
          </p:blipFill>
          <p:spPr bwMode="auto">
            <a:xfrm>
              <a:off x="1357275" y="2428868"/>
              <a:ext cx="2888600" cy="2928958"/>
            </a:xfrm>
            <a:prstGeom prst="rect">
              <a:avLst/>
            </a:prstGeom>
            <a:noFill/>
            <a:ln w="9525">
              <a:noFill/>
              <a:miter lim="800000"/>
              <a:headEnd/>
              <a:tailEnd/>
            </a:ln>
          </p:spPr>
        </p:pic>
        <p:grpSp>
          <p:nvGrpSpPr>
            <p:cNvPr id="6" name="组合 16"/>
            <p:cNvGrpSpPr>
              <a:grpSpLocks/>
            </p:cNvGrpSpPr>
            <p:nvPr/>
          </p:nvGrpSpPr>
          <p:grpSpPr bwMode="auto">
            <a:xfrm>
              <a:off x="4429124" y="1214422"/>
              <a:ext cx="3500462" cy="4286280"/>
              <a:chOff x="4786314" y="836613"/>
              <a:chExt cx="4059238" cy="5472112"/>
            </a:xfrm>
          </p:grpSpPr>
          <p:pic>
            <p:nvPicPr>
              <p:cNvPr id="34825" name="Picture 8"/>
              <p:cNvPicPr>
                <a:picLocks noChangeAspect="1" noChangeArrowheads="1"/>
              </p:cNvPicPr>
              <p:nvPr/>
            </p:nvPicPr>
            <p:blipFill>
              <a:blip r:embed="rId7" cstate="print"/>
              <a:srcRect/>
              <a:stretch>
                <a:fillRect/>
              </a:stretch>
            </p:blipFill>
            <p:spPr bwMode="auto">
              <a:xfrm>
                <a:off x="4786314" y="857232"/>
                <a:ext cx="4059238" cy="5292725"/>
              </a:xfrm>
              <a:prstGeom prst="rect">
                <a:avLst/>
              </a:prstGeom>
              <a:noFill/>
              <a:ln w="9525">
                <a:noFill/>
                <a:miter lim="800000"/>
                <a:headEnd/>
                <a:tailEnd/>
              </a:ln>
            </p:spPr>
          </p:pic>
          <p:sp>
            <p:nvSpPr>
              <p:cNvPr id="34826" name="Text Box 9"/>
              <p:cNvSpPr txBox="1">
                <a:spLocks noChangeArrowheads="1"/>
              </p:cNvSpPr>
              <p:nvPr/>
            </p:nvSpPr>
            <p:spPr bwMode="auto">
              <a:xfrm>
                <a:off x="7750094" y="2438594"/>
                <a:ext cx="571504" cy="382724"/>
              </a:xfrm>
              <a:prstGeom prst="rect">
                <a:avLst/>
              </a:prstGeom>
              <a:noFill/>
              <a:ln w="9525">
                <a:noFill/>
                <a:miter lim="800000"/>
                <a:headEnd/>
                <a:tailEnd/>
              </a:ln>
            </p:spPr>
            <p:txBody>
              <a:bodyPr>
                <a:spAutoFit/>
              </a:bodyPr>
              <a:lstStyle/>
              <a:p>
                <a:pPr>
                  <a:spcBef>
                    <a:spcPct val="50000"/>
                  </a:spcBef>
                </a:pPr>
                <a:r>
                  <a:rPr lang="en-US" altLang="zh-CN" sz="1400">
                    <a:latin typeface="微软雅黑" pitchFamily="34" charset="-122"/>
                    <a:ea typeface="微软雅黑" pitchFamily="34" charset="-122"/>
                  </a:rPr>
                  <a:t>Rs</a:t>
                </a:r>
              </a:p>
            </p:txBody>
          </p:sp>
          <p:sp>
            <p:nvSpPr>
              <p:cNvPr id="34827" name="Text Box 10"/>
              <p:cNvSpPr txBox="1">
                <a:spLocks noChangeArrowheads="1"/>
              </p:cNvSpPr>
              <p:nvPr/>
            </p:nvSpPr>
            <p:spPr bwMode="auto">
              <a:xfrm>
                <a:off x="7296902" y="2196711"/>
                <a:ext cx="792162" cy="382724"/>
              </a:xfrm>
              <a:prstGeom prst="rect">
                <a:avLst/>
              </a:prstGeom>
              <a:noFill/>
              <a:ln w="9525">
                <a:noFill/>
                <a:miter lim="800000"/>
                <a:headEnd/>
                <a:tailEnd/>
              </a:ln>
            </p:spPr>
            <p:txBody>
              <a:bodyPr>
                <a:spAutoFit/>
              </a:bodyPr>
              <a:lstStyle/>
              <a:p>
                <a:pPr>
                  <a:spcBef>
                    <a:spcPct val="50000"/>
                  </a:spcBef>
                </a:pPr>
                <a:r>
                  <a:rPr lang="en-US" altLang="zh-CN" sz="1400">
                    <a:latin typeface="微软雅黑" pitchFamily="34" charset="-122"/>
                    <a:ea typeface="微软雅黑" pitchFamily="34" charset="-122"/>
                  </a:rPr>
                  <a:t>Cdl</a:t>
                </a:r>
              </a:p>
            </p:txBody>
          </p:sp>
          <p:sp>
            <p:nvSpPr>
              <p:cNvPr id="34829" name="Text Box 13"/>
              <p:cNvSpPr txBox="1">
                <a:spLocks noChangeArrowheads="1"/>
              </p:cNvSpPr>
              <p:nvPr/>
            </p:nvSpPr>
            <p:spPr bwMode="auto">
              <a:xfrm>
                <a:off x="6571794" y="1712944"/>
                <a:ext cx="720725" cy="382724"/>
              </a:xfrm>
              <a:prstGeom prst="rect">
                <a:avLst/>
              </a:prstGeom>
              <a:noFill/>
              <a:ln w="9525">
                <a:noFill/>
                <a:miter lim="800000"/>
                <a:headEnd/>
                <a:tailEnd/>
              </a:ln>
            </p:spPr>
            <p:txBody>
              <a:bodyPr>
                <a:spAutoFit/>
              </a:bodyPr>
              <a:lstStyle/>
              <a:p>
                <a:pPr>
                  <a:spcBef>
                    <a:spcPct val="50000"/>
                  </a:spcBef>
                </a:pPr>
                <a:r>
                  <a:rPr lang="en-US" altLang="zh-CN" sz="1400">
                    <a:latin typeface="微软雅黑" pitchFamily="34" charset="-122"/>
                    <a:ea typeface="微软雅黑" pitchFamily="34" charset="-122"/>
                  </a:rPr>
                  <a:t>Rct</a:t>
                </a:r>
              </a:p>
            </p:txBody>
          </p:sp>
          <p:sp>
            <p:nvSpPr>
              <p:cNvPr id="34830" name="Line 14"/>
              <p:cNvSpPr>
                <a:spLocks noChangeShapeType="1"/>
              </p:cNvSpPr>
              <p:nvPr/>
            </p:nvSpPr>
            <p:spPr bwMode="auto">
              <a:xfrm flipH="1">
                <a:off x="6948488" y="1916113"/>
                <a:ext cx="71437" cy="360362"/>
              </a:xfrm>
              <a:prstGeom prst="line">
                <a:avLst/>
              </a:prstGeom>
              <a:noFill/>
              <a:ln w="9525">
                <a:solidFill>
                  <a:schemeClr val="tx1"/>
                </a:solidFill>
                <a:round/>
                <a:headEnd/>
                <a:tailEnd type="triangle" w="med" len="med"/>
              </a:ln>
            </p:spPr>
            <p:txBody>
              <a:bodyPr/>
              <a:lstStyle/>
              <a:p>
                <a:endParaRPr lang="zh-CN" altLang="en-US"/>
              </a:p>
            </p:txBody>
          </p:sp>
          <p:sp>
            <p:nvSpPr>
              <p:cNvPr id="34831" name="Text Box 15"/>
              <p:cNvSpPr txBox="1">
                <a:spLocks noChangeArrowheads="1"/>
              </p:cNvSpPr>
              <p:nvPr/>
            </p:nvSpPr>
            <p:spPr bwMode="auto">
              <a:xfrm>
                <a:off x="6027964" y="1471061"/>
                <a:ext cx="916004" cy="382724"/>
              </a:xfrm>
              <a:prstGeom prst="rect">
                <a:avLst/>
              </a:prstGeom>
              <a:noFill/>
              <a:ln w="9525">
                <a:noFill/>
                <a:miter lim="800000"/>
                <a:headEnd/>
                <a:tailEnd/>
              </a:ln>
            </p:spPr>
            <p:txBody>
              <a:bodyPr>
                <a:spAutoFit/>
              </a:bodyPr>
              <a:lstStyle/>
              <a:p>
                <a:pPr>
                  <a:spcBef>
                    <a:spcPct val="50000"/>
                  </a:spcBef>
                </a:pPr>
                <a:r>
                  <a:rPr lang="en-US" altLang="zh-CN" sz="1400">
                    <a:latin typeface="微软雅黑" pitchFamily="34" charset="-122"/>
                    <a:ea typeface="微软雅黑" pitchFamily="34" charset="-122"/>
                  </a:rPr>
                  <a:t>Zw</a:t>
                </a:r>
              </a:p>
            </p:txBody>
          </p:sp>
          <p:sp>
            <p:nvSpPr>
              <p:cNvPr id="34832" name="Line 16"/>
              <p:cNvSpPr>
                <a:spLocks noChangeShapeType="1"/>
              </p:cNvSpPr>
              <p:nvPr/>
            </p:nvSpPr>
            <p:spPr bwMode="auto">
              <a:xfrm flipH="1">
                <a:off x="6227763" y="836613"/>
                <a:ext cx="144462" cy="1079500"/>
              </a:xfrm>
              <a:prstGeom prst="line">
                <a:avLst/>
              </a:prstGeom>
              <a:noFill/>
              <a:ln w="9525">
                <a:solidFill>
                  <a:schemeClr val="tx1"/>
                </a:solidFill>
                <a:round/>
                <a:headEnd/>
                <a:tailEnd type="triangle" w="med" len="med"/>
              </a:ln>
            </p:spPr>
            <p:txBody>
              <a:bodyPr/>
              <a:lstStyle/>
              <a:p>
                <a:endParaRPr lang="zh-CN" altLang="en-US"/>
              </a:p>
            </p:txBody>
          </p:sp>
          <p:sp>
            <p:nvSpPr>
              <p:cNvPr id="34833" name="Line 17"/>
              <p:cNvSpPr>
                <a:spLocks noChangeShapeType="1"/>
              </p:cNvSpPr>
              <p:nvPr/>
            </p:nvSpPr>
            <p:spPr bwMode="auto">
              <a:xfrm flipV="1">
                <a:off x="6948488" y="4868863"/>
                <a:ext cx="360362" cy="1439862"/>
              </a:xfrm>
              <a:prstGeom prst="line">
                <a:avLst/>
              </a:prstGeom>
              <a:noFill/>
              <a:ln w="9525">
                <a:solidFill>
                  <a:schemeClr val="tx1"/>
                </a:solidFill>
                <a:round/>
                <a:headEnd/>
                <a:tailEnd type="triangle" w="med" len="med"/>
              </a:ln>
            </p:spPr>
            <p:txBody>
              <a:bodyPr/>
              <a:lstStyle/>
              <a:p>
                <a:endParaRPr lang="zh-CN" altLang="en-US"/>
              </a:p>
            </p:txBody>
          </p:sp>
        </p:grpSp>
      </p:grpSp>
      <p:sp>
        <p:nvSpPr>
          <p:cNvPr id="30" name="Text Box 8"/>
          <p:cNvSpPr txBox="1">
            <a:spLocks noChangeArrowheads="1"/>
          </p:cNvSpPr>
          <p:nvPr/>
        </p:nvSpPr>
        <p:spPr bwMode="auto">
          <a:xfrm>
            <a:off x="285720" y="4643446"/>
            <a:ext cx="1571605" cy="646331"/>
          </a:xfrm>
          <a:prstGeom prst="rect">
            <a:avLst/>
          </a:prstGeom>
          <a:noFill/>
          <a:ln w="9525">
            <a:noFill/>
            <a:miter lim="800000"/>
            <a:headEnd/>
            <a:tailEnd/>
          </a:ln>
        </p:spPr>
        <p:txBody>
          <a:bodyPr wrap="square">
            <a:spAutoFit/>
          </a:bodyPr>
          <a:lstStyle/>
          <a:p>
            <a:pPr>
              <a:spcBef>
                <a:spcPct val="50000"/>
              </a:spcBef>
            </a:pPr>
            <a:r>
              <a:rPr lang="zh-CN" altLang="en-US" sz="1800" b="1" dirty="0" smtClean="0">
                <a:solidFill>
                  <a:schemeClr val="tx1"/>
                </a:solidFill>
                <a:latin typeface="微软雅黑" pitchFamily="34" charset="-122"/>
                <a:ea typeface="微软雅黑" pitchFamily="34" charset="-122"/>
              </a:rPr>
              <a:t>电化学和扩散混合控制控制</a:t>
            </a:r>
            <a:endParaRPr lang="zh-CN" altLang="en-US" sz="1800" b="1" dirty="0">
              <a:solidFill>
                <a:schemeClr val="tx1"/>
              </a:solidFill>
              <a:latin typeface="微软雅黑" pitchFamily="34" charset="-122"/>
              <a:ea typeface="微软雅黑" pitchFamily="34" charset="-122"/>
            </a:endParaRPr>
          </a:p>
        </p:txBody>
      </p:sp>
    </p:spTree>
  </p:cSld>
  <p:clrMapOvr>
    <a:masterClrMapping/>
  </p:clrMapOvr>
  <p:transition spd="med">
    <p:split orient="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bwMode="auto">
          <a:xfrm>
            <a:off x="1000100" y="142852"/>
            <a:ext cx="7000924" cy="65722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808038" marR="0" lvl="0" indent="-808038" algn="l" defTabSz="914400" rtl="0" eaLnBrk="0" fontAlgn="base" latinLnBrk="0" hangingPunct="0">
              <a:lnSpc>
                <a:spcPct val="120000"/>
              </a:lnSpc>
              <a:spcBef>
                <a:spcPct val="20000"/>
              </a:spcBef>
              <a:spcAft>
                <a:spcPct val="0"/>
              </a:spcAft>
              <a:buClr>
                <a:schemeClr val="tx1"/>
              </a:buClr>
              <a:buSzPct val="100000"/>
              <a:tabLst/>
              <a:defRPr/>
            </a:pPr>
            <a:r>
              <a:rPr kumimoji="0" lang="en-US" altLang="zh-CN" sz="2000" b="1" i="0" u="none" strike="noStrike" kern="0" cap="none" spc="0" normalizeH="0" baseline="0" noProof="0" dirty="0" smtClean="0">
                <a:ln>
                  <a:noFill/>
                </a:ln>
                <a:solidFill>
                  <a:srgbClr val="FFFF00"/>
                </a:solidFill>
                <a:effectLst/>
                <a:uLnTx/>
                <a:uFillTx/>
                <a:latin typeface="黑体" pitchFamily="49" charset="-122"/>
                <a:ea typeface="黑体" pitchFamily="49" charset="-122"/>
              </a:rPr>
              <a:t>				</a:t>
            </a:r>
            <a:r>
              <a:rPr kumimoji="0" lang="zh-CN" altLang="en-US" sz="2000" b="1" i="0" u="none" strike="noStrike" kern="0" cap="none" spc="0" normalizeH="0" baseline="0" noProof="0" dirty="0" smtClean="0">
                <a:ln>
                  <a:noFill/>
                </a:ln>
                <a:solidFill>
                  <a:srgbClr val="FFFF00"/>
                </a:solidFill>
                <a:effectLst/>
                <a:uLnTx/>
                <a:uFillTx/>
                <a:latin typeface="黑体" pitchFamily="49" charset="-122"/>
                <a:ea typeface="黑体" pitchFamily="49" charset="-122"/>
              </a:rPr>
              <a:t>上集</a:t>
            </a:r>
            <a:endParaRPr kumimoji="0" lang="en-US" altLang="zh-CN" sz="2000" b="1" i="0" u="none" strike="noStrike" kern="0" cap="none" spc="0" normalizeH="0" baseline="0" noProof="0" dirty="0" smtClean="0">
              <a:ln>
                <a:noFill/>
              </a:ln>
              <a:solidFill>
                <a:srgbClr val="FFFF00"/>
              </a:solidFill>
              <a:effectLst/>
              <a:uLnTx/>
              <a:uFillTx/>
              <a:latin typeface="黑体" pitchFamily="49" charset="-122"/>
              <a:ea typeface="黑体" pitchFamily="49" charset="-122"/>
            </a:endParaRPr>
          </a:p>
          <a:p>
            <a:pPr marL="808038" marR="0" lvl="0" indent="-808038" algn="l" defTabSz="914400" rtl="0" eaLnBrk="0" fontAlgn="base" latinLnBrk="0" hangingPunct="0">
              <a:lnSpc>
                <a:spcPct val="120000"/>
              </a:lnSpc>
              <a:spcBef>
                <a:spcPct val="20000"/>
              </a:spcBef>
              <a:spcAft>
                <a:spcPct val="0"/>
              </a:spcAft>
              <a:buClr>
                <a:schemeClr val="tx1"/>
              </a:buClr>
              <a:buSzPct val="100000"/>
              <a:buFont typeface="+mj-ea"/>
              <a:buAutoNum type="ea1JpnChsDbPeriod"/>
              <a:tabLst/>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微软雅黑" pitchFamily="34" charset="-122"/>
                <a:ea typeface="微软雅黑" pitchFamily="34" charset="-122"/>
                <a:cs typeface="+mn-cs"/>
              </a:rPr>
              <a:t>电化学阻抗谱方法基本原理</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微软雅黑" pitchFamily="34" charset="-122"/>
              <a:ea typeface="微软雅黑" pitchFamily="34" charset="-122"/>
              <a:cs typeface="+mn-cs"/>
            </a:endParaRPr>
          </a:p>
          <a:p>
            <a:pPr marL="808038" marR="0" lvl="0" indent="-808038" algn="l" defTabSz="914400" rtl="0" eaLnBrk="0" fontAlgn="base" latinLnBrk="0" hangingPunct="0">
              <a:lnSpc>
                <a:spcPct val="120000"/>
              </a:lnSpc>
              <a:spcBef>
                <a:spcPct val="20000"/>
              </a:spcBef>
              <a:spcAft>
                <a:spcPct val="0"/>
              </a:spcAft>
              <a:buClr>
                <a:schemeClr val="tx1"/>
              </a:buClr>
              <a:buSzPct val="100000"/>
              <a:buFont typeface="+mj-ea"/>
              <a:buAutoNum type="ea1JpnChsDbPeriod"/>
              <a:tabLst/>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微软雅黑" pitchFamily="34" charset="-122"/>
                <a:ea typeface="微软雅黑" pitchFamily="34" charset="-122"/>
                <a:cs typeface="+mn-cs"/>
              </a:rPr>
              <a:t>腐蚀电化学阻抗谱测量</a:t>
            </a:r>
            <a:r>
              <a:rPr lang="zh-CN" altLang="en-US" sz="2000" b="1" kern="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和评价</a:t>
            </a:r>
            <a:endParaRPr lang="en-US" altLang="zh-CN" sz="2000" b="1" kern="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a:p>
            <a:pPr marL="808038" indent="-808038" eaLnBrk="0" hangingPunct="0">
              <a:lnSpc>
                <a:spcPct val="120000"/>
              </a:lnSpc>
              <a:spcBef>
                <a:spcPct val="20000"/>
              </a:spcBef>
              <a:buClr>
                <a:schemeClr val="tx1"/>
              </a:buClr>
              <a:buSzPct val="100000"/>
              <a:buFont typeface="+mj-ea"/>
              <a:buAutoNum type="ea1JpnChsDbPeriod"/>
            </a:pPr>
            <a:r>
              <a:rPr lang="zh-CN" altLang="en-US" sz="2000" b="1" kern="0" spc="30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腐蚀电化学阻抗谱解析基础</a:t>
            </a:r>
            <a:endParaRPr lang="en-US" altLang="zh-CN" sz="2000" b="1" kern="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a:p>
            <a:pPr marL="808038" indent="-808038" eaLnBrk="0" hangingPunct="0">
              <a:lnSpc>
                <a:spcPct val="120000"/>
              </a:lnSpc>
              <a:spcBef>
                <a:spcPct val="20000"/>
              </a:spcBef>
              <a:buClr>
                <a:schemeClr val="tx1"/>
              </a:buClr>
              <a:buSzPct val="100000"/>
              <a:buFont typeface="+mj-ea"/>
              <a:buAutoNum type="ea1JpnChsDbPeriod"/>
            </a:pPr>
            <a:r>
              <a:rPr lang="zh-CN" altLang="en-US" sz="2000" b="1" kern="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腐蚀电化学阻抗谱等效电路模型解析方法</a:t>
            </a:r>
            <a:endParaRPr lang="en-US" altLang="zh-CN" sz="2000" b="1" kern="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a:p>
            <a:pPr marL="808038" indent="1588" eaLnBrk="0" hangingPunct="0">
              <a:lnSpc>
                <a:spcPct val="120000"/>
              </a:lnSpc>
              <a:spcBef>
                <a:spcPct val="20000"/>
              </a:spcBef>
              <a:buClr>
                <a:schemeClr val="tx1"/>
              </a:buClr>
              <a:buSzPct val="100000"/>
            </a:pPr>
            <a:r>
              <a:rPr lang="en-US" altLang="zh-CN" sz="2000" b="1" kern="0" spc="30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4.1 </a:t>
            </a:r>
            <a:r>
              <a:rPr lang="zh-CN" altLang="en-US" sz="2000" b="1" kern="0" spc="30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腐蚀电化学阻抗谱等效电路模型解析路线</a:t>
            </a:r>
          </a:p>
          <a:p>
            <a:pPr marL="808038" lvl="0" indent="1588" eaLnBrk="0" hangingPunct="0">
              <a:lnSpc>
                <a:spcPct val="120000"/>
              </a:lnSpc>
              <a:spcBef>
                <a:spcPct val="20000"/>
              </a:spcBef>
              <a:buClr>
                <a:schemeClr val="tx1"/>
              </a:buClr>
              <a:buSzPct val="100000"/>
            </a:pPr>
            <a:r>
              <a:rPr lang="en-US" altLang="zh-CN" sz="2000" b="1" kern="0" spc="30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4.2</a:t>
            </a:r>
            <a:r>
              <a:rPr lang="en-US" altLang="zh-CN" sz="2000" b="1" kern="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  </a:t>
            </a:r>
            <a:r>
              <a:rPr lang="zh-CN" altLang="en-US" sz="2000" b="1" kern="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等效电路解析方法的物理化学基础</a:t>
            </a:r>
            <a:endParaRPr lang="zh-CN" altLang="en-US" sz="2000" kern="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a:p>
            <a:pPr marL="808038" indent="1588" eaLnBrk="0" hangingPunct="0">
              <a:lnSpc>
                <a:spcPct val="120000"/>
              </a:lnSpc>
              <a:spcBef>
                <a:spcPct val="20000"/>
              </a:spcBef>
              <a:buClr>
                <a:schemeClr val="tx1"/>
              </a:buClr>
              <a:buSzPct val="100000"/>
            </a:pPr>
            <a:r>
              <a:rPr lang="en-US" altLang="zh-CN" sz="2000" b="1" kern="0" spc="30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4.3 </a:t>
            </a:r>
            <a:r>
              <a:rPr lang="zh-CN" altLang="en-US" sz="2000" b="1" spc="30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构建电化学阻抗谱等效电路</a:t>
            </a:r>
            <a:endParaRPr lang="en-US" altLang="zh-CN" sz="2000" b="1" spc="30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a:p>
            <a:pPr marL="808038" indent="1588" eaLnBrk="0" hangingPunct="0">
              <a:lnSpc>
                <a:spcPct val="120000"/>
              </a:lnSpc>
              <a:spcBef>
                <a:spcPct val="20000"/>
              </a:spcBef>
              <a:buClr>
                <a:schemeClr val="tx1"/>
              </a:buClr>
              <a:buSzPct val="100000"/>
            </a:pPr>
            <a:endParaRPr lang="en-US" altLang="zh-CN" sz="1400" b="1" spc="30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a:p>
            <a:pPr marL="808038" indent="-808038" eaLnBrk="0" hangingPunct="0">
              <a:lnSpc>
                <a:spcPct val="120000"/>
              </a:lnSpc>
              <a:spcBef>
                <a:spcPct val="20000"/>
              </a:spcBef>
              <a:buClr>
                <a:schemeClr val="tx1"/>
              </a:buClr>
              <a:buSzPct val="100000"/>
            </a:pPr>
            <a:r>
              <a:rPr lang="en-US" altLang="zh-CN" sz="2000" b="1" spc="300" dirty="0" smtClean="0">
                <a:solidFill>
                  <a:srgbClr val="FFFF00"/>
                </a:solidFill>
                <a:latin typeface="微软雅黑" pitchFamily="34" charset="-122"/>
                <a:ea typeface="微软雅黑" pitchFamily="34" charset="-122"/>
              </a:rPr>
              <a:t>				</a:t>
            </a:r>
            <a:r>
              <a:rPr lang="zh-CN" altLang="en-US" sz="2000" b="1" spc="300" dirty="0" smtClean="0">
                <a:solidFill>
                  <a:srgbClr val="FFFF00"/>
                </a:solidFill>
                <a:latin typeface="微软雅黑" pitchFamily="34" charset="-122"/>
                <a:ea typeface="微软雅黑" pitchFamily="34" charset="-122"/>
              </a:rPr>
              <a:t>下集</a:t>
            </a:r>
            <a:endParaRPr lang="en-US" altLang="zh-CN" sz="2000" b="1" spc="300" dirty="0" smtClean="0">
              <a:solidFill>
                <a:srgbClr val="FFFF00"/>
              </a:solidFill>
              <a:latin typeface="微软雅黑" pitchFamily="34" charset="-122"/>
              <a:ea typeface="微软雅黑" pitchFamily="34" charset="-122"/>
            </a:endParaRPr>
          </a:p>
          <a:p>
            <a:pPr marL="808038" indent="-808038" eaLnBrk="0" hangingPunct="0">
              <a:lnSpc>
                <a:spcPct val="120000"/>
              </a:lnSpc>
              <a:spcBef>
                <a:spcPct val="20000"/>
              </a:spcBef>
              <a:buClr>
                <a:schemeClr val="tx1"/>
              </a:buClr>
              <a:buSzPct val="100000"/>
            </a:pPr>
            <a:endParaRPr lang="en-US" altLang="zh-CN" sz="1400" b="1" spc="300" dirty="0" smtClean="0">
              <a:solidFill>
                <a:schemeClr val="tx1"/>
              </a:solidFill>
              <a:latin typeface="微软雅黑" pitchFamily="34" charset="-122"/>
              <a:ea typeface="微软雅黑" pitchFamily="34" charset="-122"/>
            </a:endParaRPr>
          </a:p>
          <a:p>
            <a:pPr marL="808038" indent="1588" eaLnBrk="0" hangingPunct="0">
              <a:lnSpc>
                <a:spcPct val="120000"/>
              </a:lnSpc>
              <a:spcBef>
                <a:spcPct val="20000"/>
              </a:spcBef>
              <a:buClr>
                <a:schemeClr val="tx1"/>
              </a:buClr>
              <a:buSzPct val="100000"/>
            </a:pPr>
            <a:r>
              <a:rPr lang="en-US" altLang="zh-CN" sz="2000" b="1" kern="0" spc="30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4.4</a:t>
            </a:r>
            <a:r>
              <a:rPr lang="en-US" altLang="zh-CN" sz="2000" b="1" spc="30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 </a:t>
            </a:r>
            <a:r>
              <a:rPr lang="zh-CN" altLang="en-US" sz="2000" b="1" spc="30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腐蚀过程等效电路模型准则</a:t>
            </a:r>
            <a:endParaRPr lang="en-US" altLang="zh-CN" sz="2000" b="1" spc="30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a:p>
            <a:pPr marL="808038" indent="1588" eaLnBrk="0" hangingPunct="0">
              <a:lnSpc>
                <a:spcPct val="120000"/>
              </a:lnSpc>
              <a:spcBef>
                <a:spcPct val="20000"/>
              </a:spcBef>
              <a:buClr>
                <a:schemeClr val="tx1"/>
              </a:buClr>
              <a:buSzPct val="100000"/>
            </a:pPr>
            <a:r>
              <a:rPr lang="en-US" altLang="zh-CN" sz="2000" b="1" kern="0" spc="30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4.5 </a:t>
            </a:r>
            <a:r>
              <a:rPr lang="zh-CN" altLang="en-US" sz="2000" b="1" spc="30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腐蚀过程等效电路模型判据</a:t>
            </a:r>
            <a:endParaRPr lang="en-US" altLang="zh-CN" sz="2000" b="1" spc="30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a:p>
            <a:pPr marL="808038" indent="1588" eaLnBrk="0" hangingPunct="0">
              <a:lnSpc>
                <a:spcPct val="120000"/>
              </a:lnSpc>
              <a:spcBef>
                <a:spcPct val="20000"/>
              </a:spcBef>
              <a:buClr>
                <a:schemeClr val="tx1"/>
              </a:buClr>
              <a:buSzPct val="100000"/>
            </a:pPr>
            <a:r>
              <a:rPr lang="en-US" altLang="zh-CN" sz="2000" b="1" kern="0" spc="30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4.6 </a:t>
            </a:r>
            <a:r>
              <a:rPr lang="zh-CN" altLang="en-US" sz="2000" b="1" spc="30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腐蚀过程等效电路模型解析中常见问题</a:t>
            </a:r>
            <a:endParaRPr lang="en-US" altLang="zh-CN" sz="2000" b="1" spc="30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a:p>
            <a:pPr marL="808038" indent="1588" eaLnBrk="0" hangingPunct="0">
              <a:lnSpc>
                <a:spcPct val="120000"/>
              </a:lnSpc>
              <a:spcBef>
                <a:spcPct val="20000"/>
              </a:spcBef>
              <a:buClr>
                <a:schemeClr val="tx1"/>
              </a:buClr>
              <a:buSzPct val="100000"/>
            </a:pPr>
            <a:r>
              <a:rPr lang="en-US" altLang="zh-CN" sz="2000" b="1" spc="30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4.7 </a:t>
            </a:r>
            <a:r>
              <a:rPr lang="zh-CN" altLang="en-US" sz="2000" b="1" spc="30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病态腐蚀电化学等效电路模型实例</a:t>
            </a:r>
            <a:endParaRPr lang="en-US" altLang="zh-CN" sz="2000" b="1" spc="30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a:p>
            <a:pPr marL="808038" indent="-808038" eaLnBrk="0" hangingPunct="0">
              <a:lnSpc>
                <a:spcPct val="120000"/>
              </a:lnSpc>
              <a:spcBef>
                <a:spcPct val="20000"/>
              </a:spcBef>
              <a:buClr>
                <a:schemeClr val="tx1"/>
              </a:buClr>
              <a:buSzPct val="100000"/>
              <a:buFont typeface="+mj-ea"/>
              <a:buAutoNum type="ea1JpnChsDbPeriod" startAt="5"/>
            </a:pPr>
            <a:r>
              <a:rPr lang="zh-CN" altLang="en-US" sz="2000" b="1"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腐蚀电化学阻抗谱等效电路模型解析的完备程序</a:t>
            </a:r>
            <a:endParaRPr lang="en-US" altLang="zh-CN" sz="2000" b="1" kern="0" spc="30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 name="灯片编号占位符 2"/>
          <p:cNvSpPr>
            <a:spLocks noGrp="1"/>
          </p:cNvSpPr>
          <p:nvPr>
            <p:ph type="sldNum" sz="quarter" idx="12"/>
          </p:nvPr>
        </p:nvSpPr>
        <p:spPr>
          <a:xfrm>
            <a:off x="7786710" y="6248400"/>
            <a:ext cx="671490" cy="457200"/>
          </a:xfrm>
        </p:spPr>
        <p:txBody>
          <a:bodyPr/>
          <a:lstStyle/>
          <a:p>
            <a:pPr>
              <a:defRPr/>
            </a:pPr>
            <a:fld id="{705EF948-7358-4CA2-B872-583E31FB6E6A}" type="slidenum">
              <a:rPr lang="zh-CN" altLang="en-US" smtClean="0"/>
              <a:pPr>
                <a:defRPr/>
              </a:pPr>
              <a:t>3</a:t>
            </a:fld>
            <a:endParaRPr lang="en-US" altLang="zh-CN" dirty="0"/>
          </a:p>
        </p:txBody>
      </p:sp>
    </p:spTree>
  </p:cSld>
  <p:clrMapOvr>
    <a:masterClrMapping/>
  </p:clrMapOvr>
  <p:transition spd="med">
    <p:split orient="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500063" y="142875"/>
            <a:ext cx="3671887" cy="369888"/>
          </a:xfrm>
          <a:prstGeom prst="rect">
            <a:avLst/>
          </a:prstGeom>
          <a:noFill/>
          <a:ln w="9525">
            <a:noFill/>
            <a:miter lim="800000"/>
            <a:headEnd/>
            <a:tailEnd/>
          </a:ln>
        </p:spPr>
        <p:txBody>
          <a:bodyPr>
            <a:spAutoFit/>
          </a:bodyPr>
          <a:lstStyle/>
          <a:p>
            <a:pPr algn="ctr">
              <a:spcBef>
                <a:spcPct val="50000"/>
              </a:spcBef>
            </a:pPr>
            <a:r>
              <a:rPr lang="zh-CN" altLang="en-US" sz="1800" b="1" dirty="0" smtClean="0">
                <a:solidFill>
                  <a:schemeClr val="tx1"/>
                </a:solidFill>
                <a:latin typeface="微软雅黑" pitchFamily="34" charset="-122"/>
                <a:ea typeface="微软雅黑" pitchFamily="34" charset="-122"/>
              </a:rPr>
              <a:t>涂层体系：两</a:t>
            </a:r>
            <a:r>
              <a:rPr lang="zh-CN" altLang="en-US" sz="1800" b="1" dirty="0">
                <a:solidFill>
                  <a:schemeClr val="tx1"/>
                </a:solidFill>
                <a:latin typeface="微软雅黑" pitchFamily="34" charset="-122"/>
                <a:ea typeface="微软雅黑" pitchFamily="34" charset="-122"/>
              </a:rPr>
              <a:t>个时间常数</a:t>
            </a:r>
          </a:p>
        </p:txBody>
      </p:sp>
      <p:grpSp>
        <p:nvGrpSpPr>
          <p:cNvPr id="2" name="组合 20"/>
          <p:cNvGrpSpPr>
            <a:grpSpLocks/>
          </p:cNvGrpSpPr>
          <p:nvPr/>
        </p:nvGrpSpPr>
        <p:grpSpPr bwMode="auto">
          <a:xfrm>
            <a:off x="142875" y="642938"/>
            <a:ext cx="4572000" cy="6072187"/>
            <a:chOff x="3357554" y="285728"/>
            <a:chExt cx="4572032" cy="6429420"/>
          </a:xfrm>
        </p:grpSpPr>
        <p:grpSp>
          <p:nvGrpSpPr>
            <p:cNvPr id="3" name="组合 16"/>
            <p:cNvGrpSpPr>
              <a:grpSpLocks/>
            </p:cNvGrpSpPr>
            <p:nvPr/>
          </p:nvGrpSpPr>
          <p:grpSpPr bwMode="auto">
            <a:xfrm>
              <a:off x="3357554" y="285728"/>
              <a:ext cx="4572032" cy="4071967"/>
              <a:chOff x="2214546" y="928669"/>
              <a:chExt cx="6308742" cy="4071967"/>
            </a:xfrm>
          </p:grpSpPr>
          <p:pic>
            <p:nvPicPr>
              <p:cNvPr id="35876" name="Picture 6"/>
              <p:cNvPicPr>
                <a:picLocks noChangeAspect="1" noChangeArrowheads="1"/>
              </p:cNvPicPr>
              <p:nvPr/>
            </p:nvPicPr>
            <p:blipFill>
              <a:blip r:embed="rId2" cstate="print"/>
              <a:srcRect/>
              <a:stretch>
                <a:fillRect/>
              </a:stretch>
            </p:blipFill>
            <p:spPr bwMode="auto">
              <a:xfrm>
                <a:off x="2214546" y="928670"/>
                <a:ext cx="2857520" cy="1758669"/>
              </a:xfrm>
              <a:prstGeom prst="rect">
                <a:avLst/>
              </a:prstGeom>
              <a:noFill/>
              <a:ln w="9525">
                <a:noFill/>
                <a:miter lim="800000"/>
                <a:headEnd/>
                <a:tailEnd/>
              </a:ln>
            </p:spPr>
          </p:pic>
          <p:pic>
            <p:nvPicPr>
              <p:cNvPr id="35877" name="Picture 7"/>
              <p:cNvPicPr>
                <a:picLocks noChangeAspect="1" noChangeArrowheads="1"/>
              </p:cNvPicPr>
              <p:nvPr/>
            </p:nvPicPr>
            <p:blipFill>
              <a:blip r:embed="rId3" cstate="print"/>
              <a:srcRect/>
              <a:stretch>
                <a:fillRect/>
              </a:stretch>
            </p:blipFill>
            <p:spPr bwMode="auto">
              <a:xfrm>
                <a:off x="2214546" y="2643182"/>
                <a:ext cx="2857520" cy="2357454"/>
              </a:xfrm>
              <a:prstGeom prst="rect">
                <a:avLst/>
              </a:prstGeom>
              <a:noFill/>
              <a:ln w="9525">
                <a:noFill/>
                <a:miter lim="800000"/>
                <a:headEnd/>
                <a:tailEnd/>
              </a:ln>
            </p:spPr>
          </p:pic>
          <p:grpSp>
            <p:nvGrpSpPr>
              <p:cNvPr id="4" name="组合 15"/>
              <p:cNvGrpSpPr>
                <a:grpSpLocks/>
              </p:cNvGrpSpPr>
              <p:nvPr/>
            </p:nvGrpSpPr>
            <p:grpSpPr bwMode="auto">
              <a:xfrm>
                <a:off x="5076825" y="928669"/>
                <a:ext cx="3446463" cy="4071967"/>
                <a:chOff x="5076825" y="908051"/>
                <a:chExt cx="3446463" cy="5025614"/>
              </a:xfrm>
            </p:grpSpPr>
            <p:pic>
              <p:nvPicPr>
                <p:cNvPr id="35880" name="Picture 8"/>
                <p:cNvPicPr>
                  <a:picLocks noChangeAspect="1" noChangeArrowheads="1"/>
                </p:cNvPicPr>
                <p:nvPr/>
              </p:nvPicPr>
              <p:blipFill>
                <a:blip r:embed="rId4" cstate="print"/>
                <a:srcRect/>
                <a:stretch>
                  <a:fillRect/>
                </a:stretch>
              </p:blipFill>
              <p:spPr bwMode="auto">
                <a:xfrm>
                  <a:off x="5076825" y="908051"/>
                  <a:ext cx="3446463" cy="5025614"/>
                </a:xfrm>
                <a:prstGeom prst="rect">
                  <a:avLst/>
                </a:prstGeom>
                <a:noFill/>
                <a:ln w="9525">
                  <a:noFill/>
                  <a:miter lim="800000"/>
                  <a:headEnd/>
                  <a:tailEnd/>
                </a:ln>
              </p:spPr>
            </p:pic>
            <p:sp>
              <p:nvSpPr>
                <p:cNvPr id="35881" name="Line 11"/>
                <p:cNvSpPr>
                  <a:spLocks noChangeShapeType="1"/>
                </p:cNvSpPr>
                <p:nvPr/>
              </p:nvSpPr>
              <p:spPr bwMode="auto">
                <a:xfrm flipH="1">
                  <a:off x="7885113" y="1916113"/>
                  <a:ext cx="358775" cy="144462"/>
                </a:xfrm>
                <a:prstGeom prst="line">
                  <a:avLst/>
                </a:prstGeom>
                <a:noFill/>
                <a:ln w="9525">
                  <a:solidFill>
                    <a:schemeClr val="tx1"/>
                  </a:solidFill>
                  <a:round/>
                  <a:headEnd/>
                  <a:tailEnd type="triangle" w="med" len="med"/>
                </a:ln>
              </p:spPr>
              <p:txBody>
                <a:bodyPr/>
                <a:lstStyle/>
                <a:p>
                  <a:endParaRPr lang="zh-CN" altLang="en-US"/>
                </a:p>
              </p:txBody>
            </p:sp>
            <p:sp>
              <p:nvSpPr>
                <p:cNvPr id="35882" name="Text Box 12"/>
                <p:cNvSpPr txBox="1">
                  <a:spLocks noChangeArrowheads="1"/>
                </p:cNvSpPr>
                <p:nvPr/>
              </p:nvSpPr>
              <p:spPr bwMode="auto">
                <a:xfrm>
                  <a:off x="7636121" y="1620182"/>
                  <a:ext cx="591445" cy="438297"/>
                </a:xfrm>
                <a:prstGeom prst="rect">
                  <a:avLst/>
                </a:prstGeom>
                <a:noFill/>
                <a:ln w="9525">
                  <a:noFill/>
                  <a:miter lim="800000"/>
                  <a:headEnd/>
                  <a:tailEnd/>
                </a:ln>
              </p:spPr>
              <p:txBody>
                <a:bodyPr>
                  <a:spAutoFit/>
                </a:bodyPr>
                <a:lstStyle/>
                <a:p>
                  <a:pPr>
                    <a:spcBef>
                      <a:spcPct val="50000"/>
                    </a:spcBef>
                  </a:pPr>
                  <a:r>
                    <a:rPr lang="en-US" altLang="zh-CN" sz="1400">
                      <a:ea typeface="楷体_GB2312" pitchFamily="49" charset="-122"/>
                    </a:rPr>
                    <a:t>Cc</a:t>
                  </a:r>
                  <a:endParaRPr lang="zh-CN" altLang="en-US" sz="1400">
                    <a:ea typeface="楷体_GB2312" pitchFamily="49" charset="-122"/>
                  </a:endParaRPr>
                </a:p>
              </p:txBody>
            </p:sp>
            <p:sp>
              <p:nvSpPr>
                <p:cNvPr id="35883" name="Line 13"/>
                <p:cNvSpPr>
                  <a:spLocks noChangeShapeType="1"/>
                </p:cNvSpPr>
                <p:nvPr/>
              </p:nvSpPr>
              <p:spPr bwMode="auto">
                <a:xfrm flipH="1">
                  <a:off x="7308850" y="981075"/>
                  <a:ext cx="504825" cy="720725"/>
                </a:xfrm>
                <a:prstGeom prst="line">
                  <a:avLst/>
                </a:prstGeom>
                <a:noFill/>
                <a:ln w="9525">
                  <a:solidFill>
                    <a:schemeClr val="tx1"/>
                  </a:solidFill>
                  <a:round/>
                  <a:headEnd/>
                  <a:tailEnd type="triangle" w="med" len="med"/>
                </a:ln>
              </p:spPr>
              <p:txBody>
                <a:bodyPr/>
                <a:lstStyle/>
                <a:p>
                  <a:endParaRPr lang="zh-CN" altLang="en-US"/>
                </a:p>
              </p:txBody>
            </p:sp>
            <p:sp>
              <p:nvSpPr>
                <p:cNvPr id="35884" name="Text Box 14"/>
                <p:cNvSpPr txBox="1">
                  <a:spLocks noChangeArrowheads="1"/>
                </p:cNvSpPr>
                <p:nvPr/>
              </p:nvSpPr>
              <p:spPr bwMode="auto">
                <a:xfrm>
                  <a:off x="7241825" y="2285991"/>
                  <a:ext cx="887167" cy="438297"/>
                </a:xfrm>
                <a:prstGeom prst="rect">
                  <a:avLst/>
                </a:prstGeom>
                <a:noFill/>
                <a:ln w="9525">
                  <a:noFill/>
                  <a:miter lim="800000"/>
                  <a:headEnd/>
                  <a:tailEnd/>
                </a:ln>
              </p:spPr>
              <p:txBody>
                <a:bodyPr>
                  <a:spAutoFit/>
                </a:bodyPr>
                <a:lstStyle/>
                <a:p>
                  <a:pPr>
                    <a:spcBef>
                      <a:spcPct val="50000"/>
                    </a:spcBef>
                  </a:pPr>
                  <a:r>
                    <a:rPr lang="en-US" altLang="zh-CN" sz="1400">
                      <a:latin typeface="微软雅黑" pitchFamily="34" charset="-122"/>
                      <a:ea typeface="微软雅黑" pitchFamily="34" charset="-122"/>
                    </a:rPr>
                    <a:t>Rpor</a:t>
                  </a:r>
                  <a:endParaRPr lang="zh-CN" altLang="en-US" sz="1400">
                    <a:latin typeface="微软雅黑" pitchFamily="34" charset="-122"/>
                    <a:ea typeface="微软雅黑" pitchFamily="34" charset="-122"/>
                  </a:endParaRPr>
                </a:p>
              </p:txBody>
            </p:sp>
            <p:sp>
              <p:nvSpPr>
                <p:cNvPr id="35885" name="Text Box 16"/>
                <p:cNvSpPr txBox="1">
                  <a:spLocks noChangeArrowheads="1"/>
                </p:cNvSpPr>
                <p:nvPr/>
              </p:nvSpPr>
              <p:spPr bwMode="auto">
                <a:xfrm>
                  <a:off x="6748954" y="1416718"/>
                  <a:ext cx="690019" cy="450318"/>
                </a:xfrm>
                <a:prstGeom prst="rect">
                  <a:avLst/>
                </a:prstGeom>
                <a:noFill/>
                <a:ln w="9525">
                  <a:noFill/>
                  <a:miter lim="800000"/>
                  <a:headEnd/>
                  <a:tailEnd/>
                </a:ln>
              </p:spPr>
              <p:txBody>
                <a:bodyPr>
                  <a:spAutoFit/>
                </a:bodyPr>
                <a:lstStyle/>
                <a:p>
                  <a:pPr>
                    <a:spcBef>
                      <a:spcPct val="50000"/>
                    </a:spcBef>
                  </a:pPr>
                  <a:r>
                    <a:rPr lang="en-US" altLang="zh-CN" sz="1400">
                      <a:latin typeface="微软雅黑" pitchFamily="34" charset="-122"/>
                      <a:ea typeface="微软雅黑" pitchFamily="34" charset="-122"/>
                    </a:rPr>
                    <a:t>Cdl</a:t>
                  </a:r>
                  <a:endParaRPr lang="zh-CN" altLang="en-US" sz="1400">
                    <a:latin typeface="微软雅黑" pitchFamily="34" charset="-122"/>
                    <a:ea typeface="微软雅黑" pitchFamily="34" charset="-122"/>
                  </a:endParaRPr>
                </a:p>
              </p:txBody>
            </p:sp>
            <p:sp>
              <p:nvSpPr>
                <p:cNvPr id="35886" name="Text Box 18"/>
                <p:cNvSpPr txBox="1">
                  <a:spLocks noChangeArrowheads="1"/>
                </p:cNvSpPr>
                <p:nvPr/>
              </p:nvSpPr>
              <p:spPr bwMode="auto">
                <a:xfrm>
                  <a:off x="6000758" y="1500173"/>
                  <a:ext cx="748195" cy="438297"/>
                </a:xfrm>
                <a:prstGeom prst="rect">
                  <a:avLst/>
                </a:prstGeom>
                <a:noFill/>
                <a:ln w="9525">
                  <a:noFill/>
                  <a:miter lim="800000"/>
                  <a:headEnd/>
                  <a:tailEnd/>
                </a:ln>
              </p:spPr>
              <p:txBody>
                <a:bodyPr>
                  <a:spAutoFit/>
                </a:bodyPr>
                <a:lstStyle/>
                <a:p>
                  <a:pPr>
                    <a:spcBef>
                      <a:spcPct val="50000"/>
                    </a:spcBef>
                  </a:pPr>
                  <a:r>
                    <a:rPr lang="en-US" altLang="zh-CN" sz="1400">
                      <a:latin typeface="微软雅黑" pitchFamily="34" charset="-122"/>
                      <a:ea typeface="微软雅黑" pitchFamily="34" charset="-122"/>
                    </a:rPr>
                    <a:t>Rct</a:t>
                  </a:r>
                  <a:endParaRPr lang="zh-CN" altLang="en-US" sz="1400">
                    <a:latin typeface="微软雅黑" pitchFamily="34" charset="-122"/>
                    <a:ea typeface="微软雅黑" pitchFamily="34" charset="-122"/>
                  </a:endParaRPr>
                </a:p>
              </p:txBody>
            </p:sp>
          </p:grpSp>
          <p:sp>
            <p:nvSpPr>
              <p:cNvPr id="35879" name="Text Box 10"/>
              <p:cNvSpPr txBox="1">
                <a:spLocks noChangeArrowheads="1"/>
              </p:cNvSpPr>
              <p:nvPr/>
            </p:nvSpPr>
            <p:spPr bwMode="auto">
              <a:xfrm>
                <a:off x="6000758" y="3929066"/>
                <a:ext cx="1733936" cy="355127"/>
              </a:xfrm>
              <a:prstGeom prst="rect">
                <a:avLst/>
              </a:prstGeom>
              <a:noFill/>
              <a:ln w="9525">
                <a:noFill/>
                <a:miter lim="800000"/>
                <a:headEnd/>
                <a:tailEnd/>
              </a:ln>
            </p:spPr>
            <p:txBody>
              <a:bodyPr>
                <a:spAutoFit/>
              </a:bodyPr>
              <a:lstStyle/>
              <a:p>
                <a:pPr>
                  <a:spcBef>
                    <a:spcPct val="50000"/>
                  </a:spcBef>
                </a:pPr>
                <a:r>
                  <a:rPr lang="zh-CN" altLang="en-US" sz="1400">
                    <a:latin typeface="微软雅黑" pitchFamily="34" charset="-122"/>
                    <a:ea typeface="微软雅黑" pitchFamily="34" charset="-122"/>
                  </a:rPr>
                  <a:t>两个时间常数</a:t>
                </a:r>
              </a:p>
            </p:txBody>
          </p:sp>
        </p:grpSp>
        <p:grpSp>
          <p:nvGrpSpPr>
            <p:cNvPr id="5" name="组合 17"/>
            <p:cNvGrpSpPr>
              <a:grpSpLocks/>
            </p:cNvGrpSpPr>
            <p:nvPr/>
          </p:nvGrpSpPr>
          <p:grpSpPr bwMode="auto">
            <a:xfrm>
              <a:off x="3357554" y="4305318"/>
              <a:ext cx="4572032" cy="2409830"/>
              <a:chOff x="928662" y="1433495"/>
              <a:chExt cx="7345362" cy="4691063"/>
            </a:xfrm>
          </p:grpSpPr>
          <p:pic>
            <p:nvPicPr>
              <p:cNvPr id="35874" name="Picture 4"/>
              <p:cNvPicPr>
                <a:picLocks noChangeAspect="1" noChangeArrowheads="1"/>
              </p:cNvPicPr>
              <p:nvPr/>
            </p:nvPicPr>
            <p:blipFill>
              <a:blip r:embed="rId5" cstate="print"/>
              <a:srcRect/>
              <a:stretch>
                <a:fillRect/>
              </a:stretch>
            </p:blipFill>
            <p:spPr bwMode="auto">
              <a:xfrm>
                <a:off x="928662" y="1433495"/>
                <a:ext cx="7345362" cy="4691063"/>
              </a:xfrm>
              <a:prstGeom prst="rect">
                <a:avLst/>
              </a:prstGeom>
              <a:noFill/>
              <a:ln w="9525">
                <a:noFill/>
                <a:miter lim="800000"/>
                <a:headEnd/>
                <a:tailEnd/>
              </a:ln>
            </p:spPr>
          </p:pic>
          <p:sp>
            <p:nvSpPr>
              <p:cNvPr id="35875" name="Text Box 5"/>
              <p:cNvSpPr txBox="1">
                <a:spLocks noChangeArrowheads="1"/>
              </p:cNvSpPr>
              <p:nvPr/>
            </p:nvSpPr>
            <p:spPr bwMode="auto">
              <a:xfrm>
                <a:off x="5681543" y="4594856"/>
                <a:ext cx="2414414" cy="961522"/>
              </a:xfrm>
              <a:prstGeom prst="rect">
                <a:avLst/>
              </a:prstGeom>
              <a:noFill/>
              <a:ln w="9525">
                <a:noFill/>
                <a:miter lim="800000"/>
                <a:headEnd/>
                <a:tailEnd/>
              </a:ln>
            </p:spPr>
            <p:txBody>
              <a:bodyPr>
                <a:spAutoFit/>
              </a:bodyPr>
              <a:lstStyle/>
              <a:p>
                <a:pPr>
                  <a:spcBef>
                    <a:spcPct val="50000"/>
                  </a:spcBef>
                </a:pPr>
                <a:r>
                  <a:rPr lang="zh-CN" altLang="en-US" sz="1400">
                    <a:latin typeface="微软雅黑" pitchFamily="34" charset="-122"/>
                    <a:ea typeface="微软雅黑" pitchFamily="34" charset="-122"/>
                  </a:rPr>
                  <a:t>常见的两个时间常数等效电路图</a:t>
                </a:r>
              </a:p>
            </p:txBody>
          </p:sp>
        </p:grpSp>
      </p:grpSp>
      <p:grpSp>
        <p:nvGrpSpPr>
          <p:cNvPr id="6" name="组合 21"/>
          <p:cNvGrpSpPr>
            <a:grpSpLocks/>
          </p:cNvGrpSpPr>
          <p:nvPr/>
        </p:nvGrpSpPr>
        <p:grpSpPr bwMode="auto">
          <a:xfrm>
            <a:off x="4786313" y="642938"/>
            <a:ext cx="4214844" cy="5857875"/>
            <a:chOff x="3929058" y="142852"/>
            <a:chExt cx="5072136" cy="6572272"/>
          </a:xfrm>
        </p:grpSpPr>
        <p:grpSp>
          <p:nvGrpSpPr>
            <p:cNvPr id="7" name="组合 25"/>
            <p:cNvGrpSpPr>
              <a:grpSpLocks/>
            </p:cNvGrpSpPr>
            <p:nvPr/>
          </p:nvGrpSpPr>
          <p:grpSpPr bwMode="auto">
            <a:xfrm>
              <a:off x="3929058" y="2428868"/>
              <a:ext cx="5072098" cy="4286256"/>
              <a:chOff x="214282" y="1924050"/>
              <a:chExt cx="5905500" cy="4933950"/>
            </a:xfrm>
          </p:grpSpPr>
          <p:pic>
            <p:nvPicPr>
              <p:cNvPr id="35866" name="Picture 8"/>
              <p:cNvPicPr>
                <a:picLocks noChangeAspect="1" noChangeArrowheads="1"/>
              </p:cNvPicPr>
              <p:nvPr/>
            </p:nvPicPr>
            <p:blipFill>
              <a:blip r:embed="rId6" cstate="print"/>
              <a:srcRect/>
              <a:stretch>
                <a:fillRect/>
              </a:stretch>
            </p:blipFill>
            <p:spPr bwMode="auto">
              <a:xfrm>
                <a:off x="214282" y="1924050"/>
                <a:ext cx="5905500" cy="4933950"/>
              </a:xfrm>
              <a:prstGeom prst="rect">
                <a:avLst/>
              </a:prstGeom>
              <a:noFill/>
              <a:ln w="9525">
                <a:noFill/>
                <a:miter lim="800000"/>
                <a:headEnd/>
                <a:tailEnd/>
              </a:ln>
            </p:spPr>
          </p:pic>
          <p:sp>
            <p:nvSpPr>
              <p:cNvPr id="35867" name="Text Box 11"/>
              <p:cNvSpPr txBox="1">
                <a:spLocks noChangeArrowheads="1"/>
              </p:cNvSpPr>
              <p:nvPr/>
            </p:nvSpPr>
            <p:spPr bwMode="auto">
              <a:xfrm>
                <a:off x="3917759" y="5289579"/>
                <a:ext cx="1147450" cy="437240"/>
              </a:xfrm>
              <a:prstGeom prst="rect">
                <a:avLst/>
              </a:prstGeom>
              <a:noFill/>
              <a:ln w="9525">
                <a:noFill/>
                <a:miter lim="800000"/>
                <a:headEnd/>
                <a:tailEnd/>
              </a:ln>
            </p:spPr>
            <p:txBody>
              <a:bodyPr wrap="square">
                <a:spAutoFit/>
              </a:bodyPr>
              <a:lstStyle/>
              <a:p>
                <a:pPr>
                  <a:spcBef>
                    <a:spcPct val="50000"/>
                  </a:spcBef>
                </a:pPr>
                <a:r>
                  <a:rPr lang="en-US" altLang="zh-CN" sz="1600" b="1" dirty="0">
                    <a:solidFill>
                      <a:srgbClr val="FF0000"/>
                    </a:solidFill>
                    <a:latin typeface="微软雅黑" pitchFamily="34" charset="-122"/>
                    <a:ea typeface="微软雅黑" pitchFamily="34" charset="-122"/>
                  </a:rPr>
                  <a:t>CPE</a:t>
                </a:r>
                <a:r>
                  <a:rPr lang="en-US" altLang="zh-CN" sz="1600" b="1" baseline="-25000" dirty="0">
                    <a:solidFill>
                      <a:srgbClr val="FF0000"/>
                    </a:solidFill>
                    <a:latin typeface="微软雅黑" pitchFamily="34" charset="-122"/>
                    <a:ea typeface="微软雅黑" pitchFamily="34" charset="-122"/>
                  </a:rPr>
                  <a:t>SG</a:t>
                </a:r>
              </a:p>
            </p:txBody>
          </p:sp>
          <p:sp>
            <p:nvSpPr>
              <p:cNvPr id="35868" name="Text Box 13"/>
              <p:cNvSpPr txBox="1">
                <a:spLocks noChangeArrowheads="1"/>
              </p:cNvSpPr>
              <p:nvPr/>
            </p:nvSpPr>
            <p:spPr bwMode="auto">
              <a:xfrm>
                <a:off x="3286116" y="3857628"/>
                <a:ext cx="935038" cy="338554"/>
              </a:xfrm>
              <a:prstGeom prst="rect">
                <a:avLst/>
              </a:prstGeom>
              <a:noFill/>
              <a:ln w="9525">
                <a:noFill/>
                <a:miter lim="800000"/>
                <a:headEnd/>
                <a:tailEnd/>
              </a:ln>
            </p:spPr>
            <p:txBody>
              <a:bodyPr>
                <a:spAutoFit/>
              </a:bodyPr>
              <a:lstStyle/>
              <a:p>
                <a:pPr>
                  <a:spcBef>
                    <a:spcPct val="50000"/>
                  </a:spcBef>
                </a:pPr>
                <a:r>
                  <a:rPr lang="en-US" altLang="zh-CN" sz="1600" b="1" dirty="0">
                    <a:solidFill>
                      <a:srgbClr val="FF0000"/>
                    </a:solidFill>
                    <a:latin typeface="微软雅黑" pitchFamily="34" charset="-122"/>
                    <a:ea typeface="微软雅黑" pitchFamily="34" charset="-122"/>
                  </a:rPr>
                  <a:t>R</a:t>
                </a:r>
                <a:r>
                  <a:rPr lang="en-US" altLang="zh-CN" sz="1600" b="1" baseline="-25000" dirty="0">
                    <a:solidFill>
                      <a:srgbClr val="FF0000"/>
                    </a:solidFill>
                    <a:latin typeface="微软雅黑" pitchFamily="34" charset="-122"/>
                    <a:ea typeface="微软雅黑" pitchFamily="34" charset="-122"/>
                  </a:rPr>
                  <a:t>SG</a:t>
                </a:r>
              </a:p>
            </p:txBody>
          </p:sp>
          <p:sp>
            <p:nvSpPr>
              <p:cNvPr id="35869" name="Text Box 15"/>
              <p:cNvSpPr txBox="1">
                <a:spLocks noChangeArrowheads="1"/>
              </p:cNvSpPr>
              <p:nvPr/>
            </p:nvSpPr>
            <p:spPr bwMode="auto">
              <a:xfrm>
                <a:off x="2357421" y="2928934"/>
                <a:ext cx="1159961" cy="437240"/>
              </a:xfrm>
              <a:prstGeom prst="rect">
                <a:avLst/>
              </a:prstGeom>
              <a:noFill/>
              <a:ln w="9525">
                <a:noFill/>
                <a:miter lim="800000"/>
                <a:headEnd/>
                <a:tailEnd/>
              </a:ln>
            </p:spPr>
            <p:txBody>
              <a:bodyPr wrap="square">
                <a:spAutoFit/>
              </a:bodyPr>
              <a:lstStyle/>
              <a:p>
                <a:pPr>
                  <a:spcBef>
                    <a:spcPct val="50000"/>
                  </a:spcBef>
                </a:pPr>
                <a:r>
                  <a:rPr lang="en-US" altLang="zh-CN" sz="1600" b="1" dirty="0">
                    <a:solidFill>
                      <a:srgbClr val="FF0000"/>
                    </a:solidFill>
                    <a:latin typeface="微软雅黑" pitchFamily="34" charset="-122"/>
                    <a:ea typeface="微软雅黑" pitchFamily="34" charset="-122"/>
                  </a:rPr>
                  <a:t>CPE</a:t>
                </a:r>
                <a:r>
                  <a:rPr lang="en-US" altLang="zh-CN" sz="1600" b="1" baseline="-25000" dirty="0">
                    <a:solidFill>
                      <a:srgbClr val="FF0000"/>
                    </a:solidFill>
                    <a:latin typeface="微软雅黑" pitchFamily="34" charset="-122"/>
                    <a:ea typeface="微软雅黑" pitchFamily="34" charset="-122"/>
                  </a:rPr>
                  <a:t>OX</a:t>
                </a:r>
              </a:p>
            </p:txBody>
          </p:sp>
          <p:sp>
            <p:nvSpPr>
              <p:cNvPr id="35870" name="Text Box 16"/>
              <p:cNvSpPr txBox="1">
                <a:spLocks noChangeArrowheads="1"/>
              </p:cNvSpPr>
              <p:nvPr/>
            </p:nvSpPr>
            <p:spPr bwMode="auto">
              <a:xfrm>
                <a:off x="1857356" y="2428868"/>
                <a:ext cx="1008063" cy="338554"/>
              </a:xfrm>
              <a:prstGeom prst="rect">
                <a:avLst/>
              </a:prstGeom>
              <a:noFill/>
              <a:ln w="9525">
                <a:noFill/>
                <a:miter lim="800000"/>
                <a:headEnd/>
                <a:tailEnd/>
              </a:ln>
            </p:spPr>
            <p:txBody>
              <a:bodyPr>
                <a:spAutoFit/>
              </a:bodyPr>
              <a:lstStyle/>
              <a:p>
                <a:pPr>
                  <a:spcBef>
                    <a:spcPct val="50000"/>
                  </a:spcBef>
                </a:pPr>
                <a:r>
                  <a:rPr lang="en-US" altLang="zh-CN" sz="1600" b="1" dirty="0">
                    <a:solidFill>
                      <a:srgbClr val="FF0000"/>
                    </a:solidFill>
                    <a:latin typeface="微软雅黑" pitchFamily="34" charset="-122"/>
                    <a:ea typeface="微软雅黑" pitchFamily="34" charset="-122"/>
                  </a:rPr>
                  <a:t>R</a:t>
                </a:r>
                <a:r>
                  <a:rPr lang="en-US" altLang="zh-CN" sz="1600" b="1" baseline="-25000" dirty="0">
                    <a:solidFill>
                      <a:srgbClr val="FF0000"/>
                    </a:solidFill>
                    <a:latin typeface="微软雅黑" pitchFamily="34" charset="-122"/>
                    <a:ea typeface="微软雅黑" pitchFamily="34" charset="-122"/>
                  </a:rPr>
                  <a:t>OX</a:t>
                </a:r>
              </a:p>
            </p:txBody>
          </p:sp>
          <p:sp>
            <p:nvSpPr>
              <p:cNvPr id="35871" name="Text Box 20"/>
              <p:cNvSpPr txBox="1">
                <a:spLocks noChangeArrowheads="1"/>
              </p:cNvSpPr>
              <p:nvPr/>
            </p:nvSpPr>
            <p:spPr bwMode="auto">
              <a:xfrm>
                <a:off x="1142975" y="2000240"/>
                <a:ext cx="1073186" cy="437240"/>
              </a:xfrm>
              <a:prstGeom prst="rect">
                <a:avLst/>
              </a:prstGeom>
              <a:noFill/>
              <a:ln w="9525">
                <a:noFill/>
                <a:miter lim="800000"/>
                <a:headEnd/>
                <a:tailEnd/>
              </a:ln>
            </p:spPr>
            <p:txBody>
              <a:bodyPr wrap="square">
                <a:spAutoFit/>
              </a:bodyPr>
              <a:lstStyle/>
              <a:p>
                <a:pPr>
                  <a:spcBef>
                    <a:spcPct val="50000"/>
                  </a:spcBef>
                </a:pPr>
                <a:r>
                  <a:rPr lang="en-US" altLang="zh-CN" sz="1600" b="1" dirty="0">
                    <a:solidFill>
                      <a:srgbClr val="FF0000"/>
                    </a:solidFill>
                    <a:latin typeface="微软雅黑" pitchFamily="34" charset="-122"/>
                    <a:ea typeface="微软雅黑" pitchFamily="34" charset="-122"/>
                  </a:rPr>
                  <a:t>CPE</a:t>
                </a:r>
                <a:r>
                  <a:rPr lang="en-US" altLang="zh-CN" sz="1600" b="1" baseline="-25000" dirty="0">
                    <a:solidFill>
                      <a:srgbClr val="FF0000"/>
                    </a:solidFill>
                    <a:latin typeface="微软雅黑" pitchFamily="34" charset="-122"/>
                    <a:ea typeface="微软雅黑" pitchFamily="34" charset="-122"/>
                  </a:rPr>
                  <a:t>DL</a:t>
                </a:r>
              </a:p>
            </p:txBody>
          </p:sp>
        </p:grpSp>
        <p:grpSp>
          <p:nvGrpSpPr>
            <p:cNvPr id="8" name="组合 27"/>
            <p:cNvGrpSpPr>
              <a:grpSpLocks/>
            </p:cNvGrpSpPr>
            <p:nvPr/>
          </p:nvGrpSpPr>
          <p:grpSpPr bwMode="auto">
            <a:xfrm>
              <a:off x="3929058" y="142852"/>
              <a:ext cx="5072136" cy="2357454"/>
              <a:chOff x="5214942" y="500042"/>
              <a:chExt cx="4357746" cy="2357454"/>
            </a:xfrm>
          </p:grpSpPr>
          <p:grpSp>
            <p:nvGrpSpPr>
              <p:cNvPr id="9" name="组合 24"/>
              <p:cNvGrpSpPr>
                <a:grpSpLocks/>
              </p:cNvGrpSpPr>
              <p:nvPr/>
            </p:nvGrpSpPr>
            <p:grpSpPr bwMode="auto">
              <a:xfrm>
                <a:off x="5214942" y="500042"/>
                <a:ext cx="4357746" cy="2357454"/>
                <a:chOff x="4786314" y="500042"/>
                <a:chExt cx="4357746" cy="2357454"/>
              </a:xfrm>
            </p:grpSpPr>
            <p:pic>
              <p:nvPicPr>
                <p:cNvPr id="35862" name="Picture 4"/>
                <p:cNvPicPr>
                  <a:picLocks noChangeAspect="1" noChangeArrowheads="1"/>
                </p:cNvPicPr>
                <p:nvPr/>
              </p:nvPicPr>
              <p:blipFill>
                <a:blip r:embed="rId7" cstate="print"/>
                <a:srcRect/>
                <a:stretch>
                  <a:fillRect/>
                </a:stretch>
              </p:blipFill>
              <p:spPr bwMode="auto">
                <a:xfrm>
                  <a:off x="4786314" y="500042"/>
                  <a:ext cx="4357686" cy="2357454"/>
                </a:xfrm>
                <a:prstGeom prst="rect">
                  <a:avLst/>
                </a:prstGeom>
                <a:noFill/>
                <a:ln w="9525">
                  <a:noFill/>
                  <a:miter lim="800000"/>
                  <a:headEnd/>
                  <a:tailEnd/>
                </a:ln>
              </p:spPr>
            </p:pic>
            <p:sp>
              <p:nvSpPr>
                <p:cNvPr id="35863" name="矩形 27"/>
                <p:cNvSpPr>
                  <a:spLocks noChangeArrowheads="1"/>
                </p:cNvSpPr>
                <p:nvPr/>
              </p:nvSpPr>
              <p:spPr bwMode="auto">
                <a:xfrm>
                  <a:off x="8286776" y="1571612"/>
                  <a:ext cx="857284" cy="1285884"/>
                </a:xfrm>
                <a:prstGeom prst="rect">
                  <a:avLst/>
                </a:prstGeom>
                <a:solidFill>
                  <a:schemeClr val="tx1"/>
                </a:solidFill>
                <a:ln w="9525" algn="ctr">
                  <a:solidFill>
                    <a:schemeClr val="tx1"/>
                  </a:solidFill>
                  <a:round/>
                  <a:headEnd/>
                  <a:tailEnd/>
                </a:ln>
              </p:spPr>
              <p:txBody>
                <a:bodyPr wrap="none" anchor="ctr"/>
                <a:lstStyle/>
                <a:p>
                  <a:endParaRPr lang="zh-CN" altLang="en-US">
                    <a:ea typeface="楷体_GB2312" pitchFamily="49" charset="-122"/>
                  </a:endParaRPr>
                </a:p>
              </p:txBody>
            </p:sp>
            <p:cxnSp>
              <p:nvCxnSpPr>
                <p:cNvPr id="35864" name="直接连接符 28"/>
                <p:cNvCxnSpPr>
                  <a:cxnSpLocks noChangeShapeType="1"/>
                </p:cNvCxnSpPr>
                <p:nvPr/>
              </p:nvCxnSpPr>
              <p:spPr bwMode="auto">
                <a:xfrm rot="5400000">
                  <a:off x="8073256" y="1856570"/>
                  <a:ext cx="714380" cy="1588"/>
                </a:xfrm>
                <a:prstGeom prst="line">
                  <a:avLst/>
                </a:prstGeom>
                <a:noFill/>
                <a:ln w="28575" algn="ctr">
                  <a:solidFill>
                    <a:schemeClr val="bg2"/>
                  </a:solidFill>
                  <a:round/>
                  <a:headEnd/>
                  <a:tailEnd/>
                </a:ln>
              </p:spPr>
            </p:cxnSp>
            <p:cxnSp>
              <p:nvCxnSpPr>
                <p:cNvPr id="35865" name="直接连接符 29"/>
                <p:cNvCxnSpPr>
                  <a:cxnSpLocks noChangeShapeType="1"/>
                </p:cNvCxnSpPr>
                <p:nvPr/>
              </p:nvCxnSpPr>
              <p:spPr bwMode="auto">
                <a:xfrm>
                  <a:off x="8215338" y="2214554"/>
                  <a:ext cx="214314" cy="1588"/>
                </a:xfrm>
                <a:prstGeom prst="line">
                  <a:avLst/>
                </a:prstGeom>
                <a:noFill/>
                <a:ln w="28575" algn="ctr">
                  <a:solidFill>
                    <a:schemeClr val="bg2"/>
                  </a:solidFill>
                  <a:round/>
                  <a:headEnd/>
                  <a:tailEnd/>
                </a:ln>
              </p:spPr>
            </p:cxnSp>
          </p:grpSp>
          <p:sp>
            <p:nvSpPr>
              <p:cNvPr id="35861" name="矩形 25"/>
              <p:cNvSpPr>
                <a:spLocks noChangeArrowheads="1"/>
              </p:cNvSpPr>
              <p:nvPr/>
            </p:nvSpPr>
            <p:spPr bwMode="auto">
              <a:xfrm>
                <a:off x="5214942" y="1928802"/>
                <a:ext cx="1500198" cy="928694"/>
              </a:xfrm>
              <a:prstGeom prst="rect">
                <a:avLst/>
              </a:prstGeom>
              <a:solidFill>
                <a:schemeClr val="tx1"/>
              </a:solidFill>
              <a:ln w="9525" algn="ctr">
                <a:solidFill>
                  <a:schemeClr val="tx1"/>
                </a:solidFill>
                <a:round/>
                <a:headEnd/>
                <a:tailEnd/>
              </a:ln>
            </p:spPr>
            <p:txBody>
              <a:bodyPr wrap="none" anchor="ctr"/>
              <a:lstStyle/>
              <a:p>
                <a:endParaRPr lang="zh-CN" altLang="en-US">
                  <a:ea typeface="楷体_GB2312" pitchFamily="49" charset="-122"/>
                </a:endParaRPr>
              </a:p>
            </p:txBody>
          </p:sp>
        </p:grpSp>
      </p:grpSp>
      <p:sp>
        <p:nvSpPr>
          <p:cNvPr id="35845" name="Text Box 5"/>
          <p:cNvSpPr txBox="1">
            <a:spLocks noChangeArrowheads="1"/>
          </p:cNvSpPr>
          <p:nvPr/>
        </p:nvSpPr>
        <p:spPr bwMode="auto">
          <a:xfrm>
            <a:off x="4929188" y="142875"/>
            <a:ext cx="3671887" cy="369888"/>
          </a:xfrm>
          <a:prstGeom prst="rect">
            <a:avLst/>
          </a:prstGeom>
          <a:noFill/>
          <a:ln w="9525">
            <a:noFill/>
            <a:miter lim="800000"/>
            <a:headEnd/>
            <a:tailEnd/>
          </a:ln>
        </p:spPr>
        <p:txBody>
          <a:bodyPr>
            <a:spAutoFit/>
          </a:bodyPr>
          <a:lstStyle/>
          <a:p>
            <a:pPr algn="ctr">
              <a:spcBef>
                <a:spcPct val="50000"/>
              </a:spcBef>
            </a:pPr>
            <a:r>
              <a:rPr lang="zh-CN" altLang="en-US" sz="1800" b="1" dirty="0" smtClean="0">
                <a:solidFill>
                  <a:schemeClr val="tx1"/>
                </a:solidFill>
                <a:latin typeface="微软雅黑" pitchFamily="34" charset="-122"/>
                <a:ea typeface="微软雅黑" pitchFamily="34" charset="-122"/>
              </a:rPr>
              <a:t>多重涂层：三</a:t>
            </a:r>
            <a:r>
              <a:rPr lang="zh-CN" altLang="en-US" sz="1800" b="1" dirty="0">
                <a:solidFill>
                  <a:schemeClr val="tx1"/>
                </a:solidFill>
                <a:latin typeface="微软雅黑" pitchFamily="34" charset="-122"/>
                <a:ea typeface="微软雅黑" pitchFamily="34" charset="-122"/>
              </a:rPr>
              <a:t>个时间常数</a:t>
            </a:r>
          </a:p>
        </p:txBody>
      </p:sp>
      <p:pic>
        <p:nvPicPr>
          <p:cNvPr id="35846" name="Picture 14"/>
          <p:cNvPicPr>
            <a:picLocks noChangeAspect="1" noChangeArrowheads="1"/>
          </p:cNvPicPr>
          <p:nvPr/>
        </p:nvPicPr>
        <p:blipFill>
          <a:blip r:embed="rId8" cstate="print"/>
          <a:srcRect/>
          <a:stretch>
            <a:fillRect/>
          </a:stretch>
        </p:blipFill>
        <p:spPr bwMode="auto">
          <a:xfrm>
            <a:off x="4786313" y="6429375"/>
            <a:ext cx="4214812" cy="285750"/>
          </a:xfrm>
          <a:prstGeom prst="rect">
            <a:avLst/>
          </a:prstGeom>
          <a:noFill/>
          <a:ln w="9525">
            <a:noFill/>
            <a:miter lim="800000"/>
            <a:headEnd/>
            <a:tailEnd/>
          </a:ln>
        </p:spPr>
      </p:pic>
      <p:grpSp>
        <p:nvGrpSpPr>
          <p:cNvPr id="10" name="组合 45"/>
          <p:cNvGrpSpPr>
            <a:grpSpLocks/>
          </p:cNvGrpSpPr>
          <p:nvPr/>
        </p:nvGrpSpPr>
        <p:grpSpPr bwMode="auto">
          <a:xfrm>
            <a:off x="214313" y="2357430"/>
            <a:ext cx="4500562" cy="4143383"/>
            <a:chOff x="357158" y="714356"/>
            <a:chExt cx="7500990" cy="5643602"/>
          </a:xfrm>
        </p:grpSpPr>
        <p:sp>
          <p:nvSpPr>
            <p:cNvPr id="35848" name="矩形 44"/>
            <p:cNvSpPr>
              <a:spLocks noChangeArrowheads="1"/>
            </p:cNvSpPr>
            <p:nvPr/>
          </p:nvSpPr>
          <p:spPr bwMode="auto">
            <a:xfrm>
              <a:off x="357158" y="857232"/>
              <a:ext cx="7000924" cy="5500726"/>
            </a:xfrm>
            <a:prstGeom prst="rect">
              <a:avLst/>
            </a:prstGeom>
            <a:solidFill>
              <a:schemeClr val="tx1"/>
            </a:solidFill>
            <a:ln w="9525" algn="ctr">
              <a:solidFill>
                <a:schemeClr val="tx1"/>
              </a:solidFill>
              <a:round/>
              <a:headEnd/>
              <a:tailEnd/>
            </a:ln>
          </p:spPr>
          <p:txBody>
            <a:bodyPr wrap="none" anchor="ctr"/>
            <a:lstStyle/>
            <a:p>
              <a:endParaRPr lang="zh-CN" altLang="en-US">
                <a:ea typeface="楷体_GB2312" pitchFamily="49" charset="-122"/>
              </a:endParaRPr>
            </a:p>
          </p:txBody>
        </p:sp>
        <p:grpSp>
          <p:nvGrpSpPr>
            <p:cNvPr id="11" name="组合 35"/>
            <p:cNvGrpSpPr>
              <a:grpSpLocks/>
            </p:cNvGrpSpPr>
            <p:nvPr/>
          </p:nvGrpSpPr>
          <p:grpSpPr bwMode="auto">
            <a:xfrm>
              <a:off x="468313" y="714356"/>
              <a:ext cx="7389835" cy="5430857"/>
              <a:chOff x="468313" y="476250"/>
              <a:chExt cx="8675687" cy="5668963"/>
            </a:xfrm>
          </p:grpSpPr>
          <p:pic>
            <p:nvPicPr>
              <p:cNvPr id="35850" name="Picture 4"/>
              <p:cNvPicPr>
                <a:picLocks noChangeAspect="1" noChangeArrowheads="1"/>
              </p:cNvPicPr>
              <p:nvPr/>
            </p:nvPicPr>
            <p:blipFill>
              <a:blip r:embed="rId9" cstate="print"/>
              <a:srcRect/>
              <a:stretch>
                <a:fillRect/>
              </a:stretch>
            </p:blipFill>
            <p:spPr bwMode="auto">
              <a:xfrm rot="5400000">
                <a:off x="1078706" y="-134143"/>
                <a:ext cx="4683125" cy="5903912"/>
              </a:xfrm>
              <a:prstGeom prst="rect">
                <a:avLst/>
              </a:prstGeom>
              <a:noFill/>
              <a:ln w="9525">
                <a:noFill/>
                <a:miter lim="800000"/>
                <a:headEnd/>
                <a:tailEnd/>
              </a:ln>
            </p:spPr>
          </p:pic>
          <p:pic>
            <p:nvPicPr>
              <p:cNvPr id="35851" name="Picture 6"/>
              <p:cNvPicPr>
                <a:picLocks noChangeAspect="1" noChangeArrowheads="1"/>
              </p:cNvPicPr>
              <p:nvPr/>
            </p:nvPicPr>
            <p:blipFill>
              <a:blip r:embed="rId10" cstate="print"/>
              <a:srcRect/>
              <a:stretch>
                <a:fillRect/>
              </a:stretch>
            </p:blipFill>
            <p:spPr bwMode="auto">
              <a:xfrm>
                <a:off x="611188" y="4941888"/>
                <a:ext cx="7875587" cy="1203325"/>
              </a:xfrm>
              <a:prstGeom prst="rect">
                <a:avLst/>
              </a:prstGeom>
              <a:noFill/>
              <a:ln w="9525">
                <a:noFill/>
                <a:miter lim="800000"/>
                <a:headEnd/>
                <a:tailEnd/>
              </a:ln>
            </p:spPr>
          </p:pic>
          <p:sp>
            <p:nvSpPr>
              <p:cNvPr id="35852" name="Text Box 7"/>
              <p:cNvSpPr txBox="1">
                <a:spLocks noChangeArrowheads="1"/>
              </p:cNvSpPr>
              <p:nvPr/>
            </p:nvSpPr>
            <p:spPr bwMode="auto">
              <a:xfrm>
                <a:off x="7019926" y="2205039"/>
                <a:ext cx="2124074" cy="517007"/>
              </a:xfrm>
              <a:prstGeom prst="rect">
                <a:avLst/>
              </a:prstGeom>
              <a:noFill/>
              <a:ln w="9525">
                <a:noFill/>
                <a:miter lim="800000"/>
                <a:headEnd/>
                <a:tailEnd/>
              </a:ln>
            </p:spPr>
            <p:txBody>
              <a:bodyPr>
                <a:spAutoFit/>
              </a:bodyPr>
              <a:lstStyle/>
              <a:p>
                <a:pPr>
                  <a:spcBef>
                    <a:spcPct val="50000"/>
                  </a:spcBef>
                </a:pPr>
                <a:r>
                  <a:rPr lang="zh-CN" altLang="en-US" sz="1600" b="1">
                    <a:ea typeface="楷体_GB2312" pitchFamily="49" charset="-122"/>
                  </a:rPr>
                  <a:t>保护膜</a:t>
                </a:r>
              </a:p>
            </p:txBody>
          </p:sp>
          <p:sp>
            <p:nvSpPr>
              <p:cNvPr id="35853" name="Text Box 8"/>
              <p:cNvSpPr txBox="1">
                <a:spLocks noChangeArrowheads="1"/>
              </p:cNvSpPr>
              <p:nvPr/>
            </p:nvSpPr>
            <p:spPr bwMode="auto">
              <a:xfrm>
                <a:off x="7019926" y="3429000"/>
                <a:ext cx="1584325" cy="517007"/>
              </a:xfrm>
              <a:prstGeom prst="rect">
                <a:avLst/>
              </a:prstGeom>
              <a:noFill/>
              <a:ln w="9525">
                <a:noFill/>
                <a:miter lim="800000"/>
                <a:headEnd/>
                <a:tailEnd/>
              </a:ln>
            </p:spPr>
            <p:txBody>
              <a:bodyPr>
                <a:spAutoFit/>
              </a:bodyPr>
              <a:lstStyle/>
              <a:p>
                <a:pPr>
                  <a:spcBef>
                    <a:spcPct val="50000"/>
                  </a:spcBef>
                </a:pPr>
                <a:r>
                  <a:rPr lang="zh-CN" altLang="en-US" sz="1600" b="1">
                    <a:ea typeface="楷体_GB2312" pitchFamily="49" charset="-122"/>
                  </a:rPr>
                  <a:t>钝化膜</a:t>
                </a:r>
              </a:p>
            </p:txBody>
          </p:sp>
          <p:sp>
            <p:nvSpPr>
              <p:cNvPr id="35854" name="Text Box 9"/>
              <p:cNvSpPr txBox="1">
                <a:spLocks noChangeArrowheads="1"/>
              </p:cNvSpPr>
              <p:nvPr/>
            </p:nvSpPr>
            <p:spPr bwMode="auto">
              <a:xfrm>
                <a:off x="7005356" y="4292600"/>
                <a:ext cx="2138644" cy="534324"/>
              </a:xfrm>
              <a:prstGeom prst="rect">
                <a:avLst/>
              </a:prstGeom>
              <a:noFill/>
              <a:ln w="9525">
                <a:noFill/>
                <a:miter lim="800000"/>
                <a:headEnd/>
                <a:tailEnd/>
              </a:ln>
            </p:spPr>
            <p:txBody>
              <a:bodyPr>
                <a:spAutoFit/>
              </a:bodyPr>
              <a:lstStyle/>
              <a:p>
                <a:pPr>
                  <a:spcBef>
                    <a:spcPct val="50000"/>
                  </a:spcBef>
                </a:pPr>
                <a:r>
                  <a:rPr lang="zh-CN" altLang="en-US" sz="1600" b="1">
                    <a:ea typeface="楷体_GB2312" pitchFamily="49" charset="-122"/>
                  </a:rPr>
                  <a:t>金属本体</a:t>
                </a:r>
              </a:p>
            </p:txBody>
          </p:sp>
          <p:sp>
            <p:nvSpPr>
              <p:cNvPr id="35855" name="AutoShape 11"/>
              <p:cNvSpPr>
                <a:spLocks noChangeArrowheads="1"/>
              </p:cNvSpPr>
              <p:nvPr/>
            </p:nvSpPr>
            <p:spPr bwMode="auto">
              <a:xfrm>
                <a:off x="6300788" y="2349500"/>
                <a:ext cx="649287" cy="71438"/>
              </a:xfrm>
              <a:prstGeom prst="leftArrow">
                <a:avLst>
                  <a:gd name="adj1" fmla="val 50000"/>
                  <a:gd name="adj2" fmla="val 227220"/>
                </a:avLst>
              </a:prstGeom>
              <a:solidFill>
                <a:schemeClr val="accent1"/>
              </a:solidFill>
              <a:ln w="9525">
                <a:solidFill>
                  <a:schemeClr val="tx1"/>
                </a:solidFill>
                <a:miter lim="800000"/>
                <a:headEnd/>
                <a:tailEnd/>
              </a:ln>
            </p:spPr>
            <p:txBody>
              <a:bodyPr wrap="none" anchor="ctr"/>
              <a:lstStyle/>
              <a:p>
                <a:pPr algn="ctr"/>
                <a:endParaRPr lang="zh-CN" altLang="zh-CN">
                  <a:ea typeface="楷体_GB2312" pitchFamily="49" charset="-122"/>
                </a:endParaRPr>
              </a:p>
            </p:txBody>
          </p:sp>
          <p:sp>
            <p:nvSpPr>
              <p:cNvPr id="35856" name="AutoShape 12"/>
              <p:cNvSpPr>
                <a:spLocks noChangeArrowheads="1"/>
              </p:cNvSpPr>
              <p:nvPr/>
            </p:nvSpPr>
            <p:spPr bwMode="auto">
              <a:xfrm>
                <a:off x="6300788" y="3644900"/>
                <a:ext cx="649287" cy="71438"/>
              </a:xfrm>
              <a:prstGeom prst="leftArrow">
                <a:avLst>
                  <a:gd name="adj1" fmla="val 50000"/>
                  <a:gd name="adj2" fmla="val 227220"/>
                </a:avLst>
              </a:prstGeom>
              <a:solidFill>
                <a:schemeClr val="accent1"/>
              </a:solidFill>
              <a:ln w="9525">
                <a:solidFill>
                  <a:schemeClr val="tx1"/>
                </a:solidFill>
                <a:miter lim="800000"/>
                <a:headEnd/>
                <a:tailEnd/>
              </a:ln>
            </p:spPr>
            <p:txBody>
              <a:bodyPr wrap="none" anchor="ctr"/>
              <a:lstStyle/>
              <a:p>
                <a:pPr algn="ctr"/>
                <a:endParaRPr lang="zh-CN" altLang="zh-CN">
                  <a:ea typeface="楷体_GB2312" pitchFamily="49" charset="-122"/>
                </a:endParaRPr>
              </a:p>
            </p:txBody>
          </p:sp>
          <p:sp>
            <p:nvSpPr>
              <p:cNvPr id="35857" name="AutoShape 13"/>
              <p:cNvSpPr>
                <a:spLocks noChangeArrowheads="1"/>
              </p:cNvSpPr>
              <p:nvPr/>
            </p:nvSpPr>
            <p:spPr bwMode="auto">
              <a:xfrm>
                <a:off x="6372225" y="4437063"/>
                <a:ext cx="649288" cy="71437"/>
              </a:xfrm>
              <a:prstGeom prst="leftArrow">
                <a:avLst>
                  <a:gd name="adj1" fmla="val 50000"/>
                  <a:gd name="adj2" fmla="val 227224"/>
                </a:avLst>
              </a:prstGeom>
              <a:solidFill>
                <a:schemeClr val="accent1"/>
              </a:solidFill>
              <a:ln w="9525">
                <a:solidFill>
                  <a:schemeClr val="tx1"/>
                </a:solidFill>
                <a:miter lim="800000"/>
                <a:headEnd/>
                <a:tailEnd/>
              </a:ln>
            </p:spPr>
            <p:txBody>
              <a:bodyPr wrap="none" anchor="ctr"/>
              <a:lstStyle/>
              <a:p>
                <a:pPr algn="ctr"/>
                <a:endParaRPr lang="zh-CN" altLang="zh-CN">
                  <a:ea typeface="楷体_GB2312" pitchFamily="49" charset="-122"/>
                </a:endParaRPr>
              </a:p>
            </p:txBody>
          </p:sp>
        </p:grpSp>
      </p:gr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142852"/>
            <a:ext cx="8129590" cy="461946"/>
          </a:xfrm>
        </p:spPr>
        <p:txBody>
          <a:bodyPr/>
          <a:lstStyle/>
          <a:p>
            <a:pPr algn="l"/>
            <a:r>
              <a:rPr lang="en-US" altLang="zh-CN" sz="2800" b="1" dirty="0" smtClean="0">
                <a:latin typeface="微软雅黑" pitchFamily="34" charset="-122"/>
                <a:ea typeface="微软雅黑" pitchFamily="34" charset="-122"/>
              </a:rPr>
              <a:t>6. </a:t>
            </a:r>
            <a:r>
              <a:rPr lang="zh-CN" altLang="en-US" sz="2800" b="1" dirty="0" smtClean="0">
                <a:latin typeface="微软雅黑" pitchFamily="34" charset="-122"/>
                <a:ea typeface="微软雅黑" pitchFamily="34" charset="-122"/>
              </a:rPr>
              <a:t>分布参数等效元件的阻抗谱响应特征</a:t>
            </a:r>
            <a:endParaRPr lang="zh-CN" altLang="en-US" sz="2800" b="1" dirty="0">
              <a:latin typeface="微软雅黑" pitchFamily="34" charset="-122"/>
              <a:ea typeface="微软雅黑" pitchFamily="34" charset="-122"/>
            </a:endParaRPr>
          </a:p>
        </p:txBody>
      </p:sp>
      <p:sp>
        <p:nvSpPr>
          <p:cNvPr id="3" name="内容占位符 2"/>
          <p:cNvSpPr>
            <a:spLocks noGrp="1"/>
          </p:cNvSpPr>
          <p:nvPr>
            <p:ph idx="1"/>
          </p:nvPr>
        </p:nvSpPr>
        <p:spPr>
          <a:xfrm>
            <a:off x="214282" y="785794"/>
            <a:ext cx="8715436" cy="5857916"/>
          </a:xfrm>
        </p:spPr>
        <p:txBody>
          <a:bodyPr/>
          <a:lstStyle/>
          <a:p>
            <a:pPr marL="720725" indent="-720725">
              <a:lnSpc>
                <a:spcPct val="120000"/>
              </a:lnSpc>
              <a:buNone/>
            </a:pPr>
            <a:r>
              <a:rPr lang="zh-CN" altLang="en-US" sz="1800" dirty="0" smtClean="0">
                <a:latin typeface="微软雅黑" pitchFamily="34" charset="-122"/>
                <a:ea typeface="微软雅黑" pitchFamily="34" charset="-122"/>
              </a:rPr>
              <a:t>（</a:t>
            </a:r>
            <a:r>
              <a:rPr lang="en-US" altLang="zh-CN" sz="1800" dirty="0" smtClean="0">
                <a:latin typeface="微软雅黑" pitchFamily="34" charset="-122"/>
                <a:ea typeface="微软雅黑" pitchFamily="34" charset="-122"/>
              </a:rPr>
              <a:t>1</a:t>
            </a:r>
            <a:r>
              <a:rPr lang="zh-CN" altLang="en-US" sz="1800" dirty="0" smtClean="0">
                <a:latin typeface="微软雅黑" pitchFamily="34" charset="-122"/>
                <a:ea typeface="微软雅黑" pitchFamily="34" charset="-122"/>
              </a:rPr>
              <a:t>）</a:t>
            </a:r>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传输线：导线和导线间具有电阻、电感和电容，均匀按照长度分布。导线电压</a:t>
            </a:r>
            <a:r>
              <a:rPr lang="en-US" altLang="zh-CN" sz="1800" dirty="0" smtClean="0">
                <a:latin typeface="微软雅黑" pitchFamily="34" charset="-122"/>
                <a:ea typeface="微软雅黑" pitchFamily="34" charset="-122"/>
              </a:rPr>
              <a:t>u</a:t>
            </a:r>
            <a:r>
              <a:rPr lang="zh-CN" altLang="en-US" sz="1800" dirty="0" smtClean="0">
                <a:latin typeface="微软雅黑" pitchFamily="34" charset="-122"/>
                <a:ea typeface="微软雅黑" pitchFamily="34" charset="-122"/>
              </a:rPr>
              <a:t>和电流</a:t>
            </a:r>
            <a:r>
              <a:rPr lang="en-US" altLang="zh-CN" sz="1800" dirty="0" err="1" smtClean="0">
                <a:latin typeface="微软雅黑" pitchFamily="34" charset="-122"/>
                <a:ea typeface="微软雅黑" pitchFamily="34" charset="-122"/>
              </a:rPr>
              <a:t>i</a:t>
            </a:r>
            <a:r>
              <a:rPr lang="zh-CN" altLang="en-US" sz="1800" dirty="0" smtClean="0">
                <a:latin typeface="微软雅黑" pitchFamily="34" charset="-122"/>
                <a:ea typeface="微软雅黑" pitchFamily="34" charset="-122"/>
              </a:rPr>
              <a:t>是时间</a:t>
            </a:r>
            <a:r>
              <a:rPr lang="en-US" altLang="zh-CN" sz="1800" dirty="0" smtClean="0">
                <a:latin typeface="微软雅黑" pitchFamily="34" charset="-122"/>
                <a:ea typeface="微软雅黑" pitchFamily="34" charset="-122"/>
              </a:rPr>
              <a:t>t</a:t>
            </a:r>
            <a:r>
              <a:rPr lang="zh-CN" altLang="en-US" sz="1800" dirty="0" smtClean="0">
                <a:latin typeface="微软雅黑" pitchFamily="34" charset="-122"/>
                <a:ea typeface="微软雅黑" pitchFamily="34" charset="-122"/>
              </a:rPr>
              <a:t>和距离</a:t>
            </a:r>
            <a:r>
              <a:rPr lang="en-US" altLang="zh-CN" sz="1800" dirty="0" smtClean="0">
                <a:latin typeface="微软雅黑" pitchFamily="34" charset="-122"/>
                <a:ea typeface="微软雅黑" pitchFamily="34" charset="-122"/>
              </a:rPr>
              <a:t>x</a:t>
            </a:r>
            <a:r>
              <a:rPr lang="zh-CN" altLang="en-US" sz="1800" dirty="0" smtClean="0">
                <a:latin typeface="微软雅黑" pitchFamily="34" charset="-122"/>
                <a:ea typeface="微软雅黑" pitchFamily="34" charset="-122"/>
              </a:rPr>
              <a:t>的函数。</a:t>
            </a:r>
            <a:endParaRPr lang="en-US" altLang="zh-CN" sz="1800" dirty="0" smtClean="0">
              <a:latin typeface="微软雅黑" pitchFamily="34" charset="-122"/>
              <a:ea typeface="微软雅黑" pitchFamily="34" charset="-122"/>
            </a:endParaRPr>
          </a:p>
          <a:p>
            <a:pPr indent="-73025">
              <a:lnSpc>
                <a:spcPct val="120000"/>
              </a:lnSpc>
              <a:buNone/>
            </a:pPr>
            <a:endParaRPr lang="en-US" altLang="zh-CN" sz="1600" dirty="0" smtClean="0">
              <a:latin typeface="微软雅黑" pitchFamily="34" charset="-122"/>
              <a:ea typeface="微软雅黑" pitchFamily="34" charset="-122"/>
            </a:endParaRPr>
          </a:p>
          <a:p>
            <a:pPr indent="377825">
              <a:lnSpc>
                <a:spcPct val="120000"/>
              </a:lnSpc>
              <a:buNone/>
            </a:pPr>
            <a:r>
              <a:rPr lang="zh-CN" altLang="en-US" sz="1600" dirty="0" smtClean="0">
                <a:latin typeface="微软雅黑" pitchFamily="34" charset="-122"/>
                <a:ea typeface="微软雅黑" pitchFamily="34" charset="-122"/>
              </a:rPr>
              <a:t>在有限长传输线条件下</a:t>
            </a:r>
            <a:r>
              <a:rPr lang="en-US" altLang="zh-CN" sz="1600" dirty="0" smtClean="0">
                <a:latin typeface="微软雅黑" pitchFamily="34" charset="-122"/>
                <a:ea typeface="微软雅黑" pitchFamily="34" charset="-122"/>
              </a:rPr>
              <a:t>,</a:t>
            </a:r>
            <a:r>
              <a:rPr lang="en-US" sz="1600" dirty="0" smtClean="0">
                <a:latin typeface="微软雅黑" pitchFamily="34" charset="-122"/>
                <a:ea typeface="微软雅黑" pitchFamily="34" charset="-122"/>
              </a:rPr>
              <a:t> x</a:t>
            </a:r>
            <a:r>
              <a:rPr lang="zh-CN" altLang="en-US" sz="1600" dirty="0" smtClean="0">
                <a:latin typeface="微软雅黑" pitchFamily="34" charset="-122"/>
                <a:ea typeface="微软雅黑" pitchFamily="34" charset="-122"/>
              </a:rPr>
              <a:t>点处水平支路阴极电流</a:t>
            </a:r>
            <a:endParaRPr lang="en-US" altLang="zh-CN" sz="1600" dirty="0" smtClean="0">
              <a:latin typeface="微软雅黑" pitchFamily="34" charset="-122"/>
              <a:ea typeface="微软雅黑" pitchFamily="34" charset="-122"/>
            </a:endParaRPr>
          </a:p>
          <a:p>
            <a:pPr indent="377825">
              <a:lnSpc>
                <a:spcPct val="120000"/>
              </a:lnSpc>
              <a:buNone/>
            </a:pPr>
            <a:r>
              <a:rPr lang="en-US" sz="1600" dirty="0" smtClean="0">
                <a:latin typeface="微软雅黑" pitchFamily="34" charset="-122"/>
                <a:ea typeface="微软雅黑" pitchFamily="34" charset="-122"/>
              </a:rPr>
              <a:t>I(x)=(E</a:t>
            </a:r>
            <a:r>
              <a:rPr lang="en-US" sz="1600" baseline="-25000" dirty="0" smtClean="0">
                <a:latin typeface="微软雅黑" pitchFamily="34" charset="-122"/>
                <a:ea typeface="微软雅黑" pitchFamily="34" charset="-122"/>
              </a:rPr>
              <a:t>0</a:t>
            </a:r>
            <a:r>
              <a:rPr lang="en-US" sz="1600" dirty="0" smtClean="0">
                <a:latin typeface="微软雅黑" pitchFamily="34" charset="-122"/>
                <a:ea typeface="微软雅黑" pitchFamily="34" charset="-122"/>
              </a:rPr>
              <a:t>/</a:t>
            </a:r>
            <a:r>
              <a:rPr lang="en-US" sz="1600" dirty="0" smtClean="0">
                <a:latin typeface="微软雅黑" pitchFamily="34" charset="-122"/>
                <a:ea typeface="微软雅黑" pitchFamily="34" charset="-122"/>
                <a:sym typeface="Symbol"/>
              </a:rPr>
              <a:t></a:t>
            </a:r>
            <a:r>
              <a:rPr lang="en-US" sz="1600" dirty="0" smtClean="0">
                <a:latin typeface="微软雅黑" pitchFamily="34" charset="-122"/>
                <a:ea typeface="微软雅黑" pitchFamily="34" charset="-122"/>
              </a:rPr>
              <a:t>)exp(-</a:t>
            </a:r>
            <a:r>
              <a:rPr lang="en-US" sz="1600" dirty="0" err="1" smtClean="0">
                <a:latin typeface="微软雅黑" pitchFamily="34" charset="-122"/>
                <a:ea typeface="微软雅黑" pitchFamily="34" charset="-122"/>
              </a:rPr>
              <a:t>gx</a:t>
            </a:r>
            <a:r>
              <a:rPr lang="en-US" sz="1600" dirty="0" smtClean="0">
                <a:latin typeface="微软雅黑" pitchFamily="34" charset="-122"/>
                <a:ea typeface="微软雅黑" pitchFamily="34" charset="-122"/>
              </a:rPr>
              <a:t>)	</a:t>
            </a:r>
            <a:r>
              <a:rPr lang="en-US" sz="1600" dirty="0" smtClean="0">
                <a:latin typeface="微软雅黑" pitchFamily="34" charset="-122"/>
                <a:ea typeface="微软雅黑" pitchFamily="34" charset="-122"/>
                <a:sym typeface="Symbol"/>
              </a:rPr>
              <a:t>     </a:t>
            </a:r>
            <a:r>
              <a:rPr lang="en-US"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a:t>
            </a:r>
            <a:r>
              <a:rPr lang="en-US" sz="1600" dirty="0" smtClean="0">
                <a:latin typeface="微软雅黑" pitchFamily="34" charset="-122"/>
                <a:ea typeface="微软雅黑" pitchFamily="34" charset="-122"/>
              </a:rPr>
              <a:t>R/G</a:t>
            </a:r>
            <a:r>
              <a:rPr lang="zh-CN" altLang="en-US" sz="1600" dirty="0" smtClean="0">
                <a:latin typeface="微软雅黑" pitchFamily="34" charset="-122"/>
                <a:ea typeface="微软雅黑" pitchFamily="34" charset="-122"/>
              </a:rPr>
              <a:t>）</a:t>
            </a:r>
            <a:r>
              <a:rPr lang="en-US" sz="1600" baseline="30000" dirty="0" smtClean="0">
                <a:latin typeface="微软雅黑" pitchFamily="34" charset="-122"/>
                <a:ea typeface="微软雅黑" pitchFamily="34" charset="-122"/>
              </a:rPr>
              <a:t>1/2</a:t>
            </a:r>
            <a:r>
              <a:rPr lang="en-US" sz="1600" dirty="0" smtClean="0">
                <a:latin typeface="微软雅黑" pitchFamily="34" charset="-122"/>
                <a:ea typeface="微软雅黑" pitchFamily="34" charset="-122"/>
              </a:rPr>
              <a:t>	</a:t>
            </a:r>
            <a:endParaRPr lang="en-US" altLang="zh-CN" sz="1600" dirty="0" smtClean="0">
              <a:latin typeface="微软雅黑" pitchFamily="34" charset="-122"/>
              <a:ea typeface="微软雅黑" pitchFamily="34" charset="-122"/>
            </a:endParaRPr>
          </a:p>
          <a:p>
            <a:pPr indent="377825">
              <a:lnSpc>
                <a:spcPct val="120000"/>
              </a:lnSpc>
              <a:buNone/>
            </a:pPr>
            <a:r>
              <a:rPr lang="zh-CN" altLang="en-US" sz="1600" dirty="0" smtClean="0">
                <a:latin typeface="微软雅黑" pitchFamily="34" charset="-122"/>
                <a:ea typeface="微软雅黑" pitchFamily="34" charset="-122"/>
              </a:rPr>
              <a:t>总阴极电流</a:t>
            </a:r>
            <a:r>
              <a:rPr lang="en-US" sz="1600" dirty="0" smtClean="0">
                <a:latin typeface="微软雅黑" pitchFamily="34" charset="-122"/>
                <a:ea typeface="微软雅黑" pitchFamily="34" charset="-122"/>
              </a:rPr>
              <a:t>i</a:t>
            </a:r>
            <a:r>
              <a:rPr lang="en-US" sz="1600" baseline="-25000" dirty="0" smtClean="0">
                <a:latin typeface="微软雅黑" pitchFamily="34" charset="-122"/>
                <a:ea typeface="微软雅黑" pitchFamily="34" charset="-122"/>
              </a:rPr>
              <a:t>d,3</a:t>
            </a:r>
            <a:r>
              <a:rPr lang="zh-CN" altLang="en-US" sz="1600" dirty="0" smtClean="0">
                <a:latin typeface="微软雅黑" pitchFamily="34" charset="-122"/>
                <a:ea typeface="微软雅黑" pitchFamily="34" charset="-122"/>
              </a:rPr>
              <a:t>即为</a:t>
            </a:r>
            <a:r>
              <a:rPr lang="en-US" sz="1600" dirty="0" smtClean="0">
                <a:latin typeface="微软雅黑" pitchFamily="34" charset="-122"/>
                <a:ea typeface="微软雅黑" pitchFamily="34" charset="-122"/>
              </a:rPr>
              <a:t>x=0</a:t>
            </a:r>
            <a:r>
              <a:rPr lang="zh-CN" altLang="en-US" sz="1600" dirty="0" smtClean="0">
                <a:latin typeface="微软雅黑" pitchFamily="34" charset="-122"/>
                <a:ea typeface="微软雅黑" pitchFamily="34" charset="-122"/>
              </a:rPr>
              <a:t>处支路电流</a:t>
            </a:r>
            <a:endParaRPr lang="en-US" altLang="zh-CN" sz="1600" dirty="0" smtClean="0">
              <a:latin typeface="微软雅黑" pitchFamily="34" charset="-122"/>
              <a:ea typeface="微软雅黑" pitchFamily="34" charset="-122"/>
            </a:endParaRPr>
          </a:p>
          <a:p>
            <a:pPr indent="377825">
              <a:lnSpc>
                <a:spcPct val="120000"/>
              </a:lnSpc>
              <a:buNone/>
            </a:pPr>
            <a:r>
              <a:rPr lang="en-US" sz="1600" dirty="0" smtClean="0">
                <a:latin typeface="微软雅黑" pitchFamily="34" charset="-122"/>
                <a:ea typeface="微软雅黑" pitchFamily="34" charset="-122"/>
              </a:rPr>
              <a:t>i</a:t>
            </a:r>
            <a:r>
              <a:rPr lang="en-US" sz="1600" baseline="-25000" dirty="0" smtClean="0">
                <a:latin typeface="微软雅黑" pitchFamily="34" charset="-122"/>
                <a:ea typeface="微软雅黑" pitchFamily="34" charset="-122"/>
              </a:rPr>
              <a:t>d</a:t>
            </a:r>
            <a:r>
              <a:rPr lang="en-US" sz="1600" dirty="0" smtClean="0">
                <a:latin typeface="微软雅黑" pitchFamily="34" charset="-122"/>
                <a:ea typeface="微软雅黑" pitchFamily="34" charset="-122"/>
              </a:rPr>
              <a:t>=I(0)= E</a:t>
            </a:r>
            <a:r>
              <a:rPr lang="en-US" sz="1600" baseline="-25000" dirty="0" smtClean="0">
                <a:latin typeface="微软雅黑" pitchFamily="34" charset="-122"/>
                <a:ea typeface="微软雅黑" pitchFamily="34" charset="-122"/>
              </a:rPr>
              <a:t>0</a:t>
            </a:r>
            <a:r>
              <a:rPr lang="en-US" sz="1600" dirty="0" smtClean="0">
                <a:latin typeface="微软雅黑" pitchFamily="34" charset="-122"/>
                <a:ea typeface="微软雅黑" pitchFamily="34" charset="-122"/>
              </a:rPr>
              <a:t>/</a:t>
            </a:r>
            <a:r>
              <a:rPr lang="en-US" sz="1600" dirty="0" smtClean="0">
                <a:latin typeface="微软雅黑" pitchFamily="34" charset="-122"/>
                <a:ea typeface="微软雅黑" pitchFamily="34" charset="-122"/>
                <a:sym typeface="Symbol"/>
              </a:rPr>
              <a:t></a:t>
            </a:r>
            <a:r>
              <a:rPr lang="en-US" sz="1600" dirty="0" smtClean="0">
                <a:latin typeface="微软雅黑" pitchFamily="34" charset="-122"/>
                <a:ea typeface="微软雅黑" pitchFamily="34" charset="-122"/>
              </a:rPr>
              <a:t>= E</a:t>
            </a:r>
            <a:r>
              <a:rPr lang="en-US" sz="1600" baseline="-25000" dirty="0" smtClean="0">
                <a:latin typeface="微软雅黑" pitchFamily="34" charset="-122"/>
                <a:ea typeface="微软雅黑" pitchFamily="34" charset="-122"/>
              </a:rPr>
              <a:t>0</a:t>
            </a:r>
            <a:r>
              <a:rPr lang="en-US" sz="1600" dirty="0" smtClean="0">
                <a:latin typeface="微软雅黑" pitchFamily="34" charset="-122"/>
                <a:ea typeface="微软雅黑" pitchFamily="34" charset="-122"/>
              </a:rPr>
              <a:t>/(G/R)</a:t>
            </a:r>
            <a:r>
              <a:rPr lang="en-US" sz="1600" baseline="30000" dirty="0" smtClean="0">
                <a:latin typeface="微软雅黑" pitchFamily="34" charset="-122"/>
                <a:ea typeface="微软雅黑" pitchFamily="34" charset="-122"/>
              </a:rPr>
              <a:t>1/2</a:t>
            </a:r>
            <a:endParaRPr lang="en-US" altLang="zh-CN" sz="1600" dirty="0" smtClean="0">
              <a:latin typeface="微软雅黑" pitchFamily="34" charset="-122"/>
              <a:ea typeface="微软雅黑" pitchFamily="34" charset="-122"/>
            </a:endParaRPr>
          </a:p>
          <a:p>
            <a:pPr>
              <a:lnSpc>
                <a:spcPct val="120000"/>
              </a:lnSpc>
              <a:buNone/>
            </a:pPr>
            <a:endParaRPr lang="en-US" altLang="zh-CN" sz="1800" dirty="0" smtClean="0">
              <a:latin typeface="微软雅黑" pitchFamily="34" charset="-122"/>
              <a:ea typeface="微软雅黑" pitchFamily="34" charset="-122"/>
            </a:endParaRPr>
          </a:p>
          <a:p>
            <a:pPr>
              <a:lnSpc>
                <a:spcPct val="120000"/>
              </a:lnSpc>
              <a:buNone/>
            </a:pPr>
            <a:r>
              <a:rPr lang="zh-CN" altLang="en-US" sz="1800" dirty="0" smtClean="0">
                <a:latin typeface="微软雅黑" pitchFamily="34" charset="-122"/>
                <a:ea typeface="微软雅黑" pitchFamily="34" charset="-122"/>
              </a:rPr>
              <a:t>（</a:t>
            </a:r>
            <a:r>
              <a:rPr lang="en-US" altLang="zh-CN" sz="1800" dirty="0" smtClean="0">
                <a:latin typeface="微软雅黑" pitchFamily="34" charset="-122"/>
                <a:ea typeface="微软雅黑" pitchFamily="34" charset="-122"/>
              </a:rPr>
              <a:t>2</a:t>
            </a:r>
            <a:r>
              <a:rPr lang="zh-CN" altLang="en-US" sz="1800" dirty="0" smtClean="0">
                <a:latin typeface="微软雅黑" pitchFamily="34" charset="-122"/>
                <a:ea typeface="微软雅黑" pitchFamily="34" charset="-122"/>
              </a:rPr>
              <a:t>）</a:t>
            </a:r>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常相位角元件</a:t>
            </a:r>
            <a:r>
              <a:rPr lang="en-US" altLang="zh-CN" sz="1800" dirty="0" smtClean="0">
                <a:latin typeface="微软雅黑" pitchFamily="34" charset="-122"/>
                <a:ea typeface="微软雅黑" pitchFamily="34" charset="-122"/>
              </a:rPr>
              <a:t>CPE</a:t>
            </a:r>
            <a:r>
              <a:rPr lang="zh-CN" altLang="en-US" sz="1800" dirty="0" smtClean="0">
                <a:latin typeface="微软雅黑" pitchFamily="34" charset="-122"/>
                <a:ea typeface="微软雅黑" pitchFamily="34" charset="-122"/>
              </a:rPr>
              <a:t>和线性元件关系</a:t>
            </a:r>
            <a:endParaRPr lang="en-US" altLang="zh-CN" sz="1800" dirty="0" smtClean="0">
              <a:latin typeface="微软雅黑" pitchFamily="34" charset="-122"/>
              <a:ea typeface="微软雅黑" pitchFamily="34" charset="-122"/>
            </a:endParaRPr>
          </a:p>
          <a:p>
            <a:pPr indent="377825">
              <a:lnSpc>
                <a:spcPct val="120000"/>
              </a:lnSpc>
              <a:buNone/>
            </a:pPr>
            <a:r>
              <a:rPr lang="en-US" altLang="zh-CN" sz="1800" dirty="0" smtClean="0">
                <a:latin typeface="微软雅黑" pitchFamily="34" charset="-122"/>
                <a:ea typeface="微软雅黑" pitchFamily="34" charset="-122"/>
              </a:rPr>
              <a:t>n=0  : Y</a:t>
            </a:r>
            <a:r>
              <a:rPr lang="en-US" altLang="zh-CN" sz="1800" baseline="-25000" dirty="0" smtClean="0">
                <a:latin typeface="微软雅黑" pitchFamily="34" charset="-122"/>
                <a:ea typeface="微软雅黑" pitchFamily="34" charset="-122"/>
              </a:rPr>
              <a:t>0</a:t>
            </a:r>
            <a:r>
              <a:rPr lang="en-US" altLang="zh-CN" sz="1800" dirty="0" smtClean="0">
                <a:latin typeface="微软雅黑" pitchFamily="34" charset="-122"/>
                <a:ea typeface="微软雅黑" pitchFamily="34" charset="-122"/>
                <a:sym typeface="Symbol"/>
              </a:rPr>
              <a:t>  </a:t>
            </a:r>
            <a:r>
              <a:rPr lang="en-US" altLang="zh-CN" sz="1800" dirty="0" smtClean="0">
                <a:latin typeface="微软雅黑" pitchFamily="34" charset="-122"/>
                <a:ea typeface="微软雅黑" pitchFamily="34" charset="-122"/>
              </a:rPr>
              <a:t>1/R</a:t>
            </a:r>
            <a:r>
              <a:rPr lang="zh-CN" altLang="en-US" sz="1800" dirty="0" smtClean="0">
                <a:latin typeface="微软雅黑" pitchFamily="34" charset="-122"/>
                <a:ea typeface="微软雅黑" pitchFamily="34" charset="-122"/>
              </a:rPr>
              <a:t>，</a:t>
            </a:r>
            <a:r>
              <a:rPr lang="en-US" altLang="zh-CN" sz="1800" dirty="0" smtClean="0">
                <a:latin typeface="微软雅黑" pitchFamily="34" charset="-122"/>
                <a:ea typeface="微软雅黑" pitchFamily="34" charset="-122"/>
              </a:rPr>
              <a:t>Z=R;</a:t>
            </a:r>
          </a:p>
          <a:p>
            <a:pPr indent="377825">
              <a:lnSpc>
                <a:spcPct val="120000"/>
              </a:lnSpc>
              <a:buNone/>
            </a:pPr>
            <a:r>
              <a:rPr lang="en-US" altLang="zh-CN" sz="1800" dirty="0" smtClean="0">
                <a:latin typeface="微软雅黑" pitchFamily="34" charset="-122"/>
                <a:ea typeface="微软雅黑" pitchFamily="34" charset="-122"/>
              </a:rPr>
              <a:t>n=1  : Y</a:t>
            </a:r>
            <a:r>
              <a:rPr lang="en-US" altLang="zh-CN" sz="1800" baseline="-25000" dirty="0" smtClean="0">
                <a:latin typeface="微软雅黑" pitchFamily="34" charset="-122"/>
                <a:ea typeface="微软雅黑" pitchFamily="34" charset="-122"/>
              </a:rPr>
              <a:t>0</a:t>
            </a:r>
            <a:r>
              <a:rPr lang="en-US" altLang="zh-CN" sz="1800" dirty="0" smtClean="0">
                <a:latin typeface="微软雅黑" pitchFamily="34" charset="-122"/>
                <a:ea typeface="微软雅黑" pitchFamily="34" charset="-122"/>
                <a:sym typeface="Symbol"/>
              </a:rPr>
              <a:t>  </a:t>
            </a:r>
            <a:r>
              <a:rPr lang="en-US" altLang="zh-CN" sz="1800" dirty="0" smtClean="0">
                <a:latin typeface="微软雅黑" pitchFamily="34" charset="-122"/>
                <a:ea typeface="微软雅黑" pitchFamily="34" charset="-122"/>
              </a:rPr>
              <a:t>C    </a:t>
            </a:r>
            <a:r>
              <a:rPr lang="zh-CN" altLang="en-US" sz="1800" dirty="0" smtClean="0">
                <a:latin typeface="微软雅黑" pitchFamily="34" charset="-122"/>
                <a:ea typeface="微软雅黑" pitchFamily="34" charset="-122"/>
              </a:rPr>
              <a:t>，</a:t>
            </a:r>
            <a:r>
              <a:rPr lang="en-US" altLang="zh-CN" sz="1800" dirty="0" smtClean="0">
                <a:latin typeface="微软雅黑" pitchFamily="34" charset="-122"/>
                <a:ea typeface="微软雅黑" pitchFamily="34" charset="-122"/>
              </a:rPr>
              <a:t>Z=-j(1/</a:t>
            </a:r>
            <a:r>
              <a:rPr lang="en-US" altLang="zh-CN" sz="1800" dirty="0" smtClean="0">
                <a:latin typeface="微软雅黑" pitchFamily="34" charset="-122"/>
                <a:ea typeface="微软雅黑" pitchFamily="34" charset="-122"/>
                <a:sym typeface="Symbol"/>
              </a:rPr>
              <a:t></a:t>
            </a:r>
            <a:r>
              <a:rPr lang="en-US" altLang="zh-CN" sz="1800" dirty="0" smtClean="0">
                <a:latin typeface="微软雅黑" pitchFamily="34" charset="-122"/>
                <a:ea typeface="微软雅黑" pitchFamily="34" charset="-122"/>
              </a:rPr>
              <a:t>)</a:t>
            </a:r>
          </a:p>
          <a:p>
            <a:pPr indent="377825">
              <a:lnSpc>
                <a:spcPct val="120000"/>
              </a:lnSpc>
              <a:buNone/>
            </a:pPr>
            <a:r>
              <a:rPr lang="en-US" altLang="zh-CN" sz="1800" dirty="0" smtClean="0">
                <a:latin typeface="微软雅黑" pitchFamily="34" charset="-122"/>
                <a:ea typeface="微软雅黑" pitchFamily="34" charset="-122"/>
              </a:rPr>
              <a:t>n=-1:  Y</a:t>
            </a:r>
            <a:r>
              <a:rPr lang="en-US" altLang="zh-CN" sz="1800" baseline="-25000" dirty="0" smtClean="0">
                <a:latin typeface="微软雅黑" pitchFamily="34" charset="-122"/>
                <a:ea typeface="微软雅黑" pitchFamily="34" charset="-122"/>
              </a:rPr>
              <a:t>0</a:t>
            </a:r>
            <a:r>
              <a:rPr lang="en-US" altLang="zh-CN" sz="1800" dirty="0" smtClean="0">
                <a:latin typeface="微软雅黑" pitchFamily="34" charset="-122"/>
                <a:ea typeface="微软雅黑" pitchFamily="34" charset="-122"/>
                <a:sym typeface="Symbol"/>
              </a:rPr>
              <a:t>  </a:t>
            </a:r>
            <a:r>
              <a:rPr lang="en-US" altLang="zh-CN" sz="1800" dirty="0" smtClean="0">
                <a:latin typeface="微软雅黑" pitchFamily="34" charset="-122"/>
                <a:ea typeface="微软雅黑" pitchFamily="34" charset="-122"/>
              </a:rPr>
              <a:t>1/L </a:t>
            </a:r>
            <a:r>
              <a:rPr lang="zh-CN" altLang="en-US" sz="1800" dirty="0" smtClean="0">
                <a:latin typeface="微软雅黑" pitchFamily="34" charset="-122"/>
                <a:ea typeface="微软雅黑" pitchFamily="34" charset="-122"/>
              </a:rPr>
              <a:t>，</a:t>
            </a:r>
            <a:r>
              <a:rPr lang="en-US" altLang="zh-CN" sz="1800" dirty="0" smtClean="0">
                <a:latin typeface="微软雅黑" pitchFamily="34" charset="-122"/>
                <a:ea typeface="微软雅黑" pitchFamily="34" charset="-122"/>
              </a:rPr>
              <a:t>Z=</a:t>
            </a:r>
            <a:r>
              <a:rPr lang="en-US" altLang="zh-CN" sz="1800" dirty="0" err="1" smtClean="0">
                <a:latin typeface="微软雅黑" pitchFamily="34" charset="-122"/>
                <a:ea typeface="微软雅黑" pitchFamily="34" charset="-122"/>
              </a:rPr>
              <a:t>j</a:t>
            </a:r>
            <a:r>
              <a:rPr lang="en-US" altLang="zh-CN" sz="1800" dirty="0" err="1" smtClean="0">
                <a:latin typeface="微软雅黑" pitchFamily="34" charset="-122"/>
                <a:ea typeface="微软雅黑" pitchFamily="34" charset="-122"/>
                <a:sym typeface="Symbol"/>
              </a:rPr>
              <a:t>L</a:t>
            </a:r>
            <a:endParaRPr lang="en-US" altLang="zh-CN" sz="1800" dirty="0" smtClean="0">
              <a:latin typeface="微软雅黑" pitchFamily="34" charset="-122"/>
              <a:ea typeface="微软雅黑" pitchFamily="34" charset="-122"/>
              <a:sym typeface="Symbol"/>
            </a:endParaRPr>
          </a:p>
          <a:p>
            <a:pPr indent="377825">
              <a:lnSpc>
                <a:spcPct val="120000"/>
              </a:lnSpc>
              <a:buNone/>
            </a:pPr>
            <a:r>
              <a:rPr lang="zh-CN" altLang="en-US" sz="1800" dirty="0" smtClean="0">
                <a:latin typeface="微软雅黑" pitchFamily="34" charset="-122"/>
                <a:ea typeface="微软雅黑" pitchFamily="34" charset="-122"/>
              </a:rPr>
              <a:t>下偏半圆；</a:t>
            </a:r>
            <a:endParaRPr lang="en-US" altLang="zh-CN" sz="1800" dirty="0" smtClean="0">
              <a:latin typeface="微软雅黑" pitchFamily="34" charset="-122"/>
              <a:ea typeface="微软雅黑" pitchFamily="34" charset="-122"/>
            </a:endParaRPr>
          </a:p>
          <a:p>
            <a:pPr indent="-73025">
              <a:lnSpc>
                <a:spcPct val="120000"/>
              </a:lnSpc>
              <a:buNone/>
            </a:pPr>
            <a:endParaRPr lang="en-US" altLang="zh-CN" sz="1800" dirty="0" smtClean="0">
              <a:latin typeface="微软雅黑" pitchFamily="34" charset="-122"/>
              <a:ea typeface="微软雅黑" pitchFamily="34" charset="-122"/>
            </a:endParaRPr>
          </a:p>
          <a:p>
            <a:pPr>
              <a:lnSpc>
                <a:spcPct val="120000"/>
              </a:lnSpc>
              <a:buNone/>
            </a:pPr>
            <a:r>
              <a:rPr lang="zh-CN" altLang="en-US" sz="1800" dirty="0" smtClean="0">
                <a:latin typeface="微软雅黑" pitchFamily="34" charset="-122"/>
                <a:ea typeface="微软雅黑" pitchFamily="34" charset="-122"/>
              </a:rPr>
              <a:t>（</a:t>
            </a:r>
            <a:r>
              <a:rPr lang="en-US" altLang="zh-CN" sz="1800" dirty="0" smtClean="0">
                <a:latin typeface="微软雅黑" pitchFamily="34" charset="-122"/>
                <a:ea typeface="微软雅黑" pitchFamily="34" charset="-122"/>
              </a:rPr>
              <a:t>3</a:t>
            </a:r>
            <a:r>
              <a:rPr lang="zh-CN" altLang="en-US" sz="1800" dirty="0" smtClean="0">
                <a:latin typeface="微软雅黑" pitchFamily="34" charset="-122"/>
                <a:ea typeface="微软雅黑" pitchFamily="34" charset="-122"/>
              </a:rPr>
              <a:t>）</a:t>
            </a:r>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双曲函数元件</a:t>
            </a:r>
            <a:endParaRPr lang="en-US" altLang="zh-CN" sz="1800" dirty="0" smtClean="0">
              <a:latin typeface="微软雅黑" pitchFamily="34" charset="-122"/>
              <a:ea typeface="微软雅黑" pitchFamily="34" charset="-122"/>
            </a:endParaRPr>
          </a:p>
          <a:p>
            <a:pPr indent="377825">
              <a:lnSpc>
                <a:spcPct val="120000"/>
              </a:lnSpc>
              <a:buNone/>
            </a:pPr>
            <a:r>
              <a:rPr lang="zh-CN" altLang="en-US" sz="1800" dirty="0" smtClean="0">
                <a:latin typeface="微软雅黑" pitchFamily="34" charset="-122"/>
                <a:ea typeface="微软雅黑" pitchFamily="34" charset="-122"/>
              </a:rPr>
              <a:t>描述扩散过程。</a:t>
            </a:r>
            <a:endParaRPr lang="zh-CN" altLang="en-US" sz="1800" dirty="0">
              <a:latin typeface="微软雅黑" pitchFamily="34" charset="-122"/>
              <a:ea typeface="微软雅黑" pitchFamily="34" charset="-122"/>
            </a:endParaRPr>
          </a:p>
        </p:txBody>
      </p:sp>
      <p:pic>
        <p:nvPicPr>
          <p:cNvPr id="4" name="图片 3" descr="D:\2013研究工作\王佳著作出版2014\发表论文\论文图片\图17.jpg"/>
          <p:cNvPicPr/>
          <p:nvPr/>
        </p:nvPicPr>
        <p:blipFill>
          <a:blip r:embed="rId3" cstate="print"/>
          <a:srcRect/>
          <a:stretch>
            <a:fillRect/>
          </a:stretch>
        </p:blipFill>
        <p:spPr bwMode="auto">
          <a:xfrm>
            <a:off x="5643570" y="1357298"/>
            <a:ext cx="3248025" cy="2208657"/>
          </a:xfrm>
          <a:prstGeom prst="rect">
            <a:avLst/>
          </a:prstGeom>
          <a:noFill/>
          <a:ln w="9525">
            <a:noFill/>
            <a:miter lim="800000"/>
            <a:headEnd/>
            <a:tailEnd/>
          </a:ln>
        </p:spPr>
      </p:pic>
      <p:grpSp>
        <p:nvGrpSpPr>
          <p:cNvPr id="6" name="组合 6"/>
          <p:cNvGrpSpPr/>
          <p:nvPr/>
        </p:nvGrpSpPr>
        <p:grpSpPr>
          <a:xfrm>
            <a:off x="5643570" y="3929066"/>
            <a:ext cx="3214711" cy="1643073"/>
            <a:chOff x="1000099" y="3714752"/>
            <a:chExt cx="2786083" cy="1266828"/>
          </a:xfrm>
        </p:grpSpPr>
        <p:graphicFrame>
          <p:nvGraphicFramePr>
            <p:cNvPr id="5" name="对象 4"/>
            <p:cNvGraphicFramePr>
              <a:graphicFrameLocks noChangeAspect="1"/>
            </p:cNvGraphicFramePr>
            <p:nvPr/>
          </p:nvGraphicFramePr>
          <p:xfrm>
            <a:off x="1000099" y="3714752"/>
            <a:ext cx="2786083" cy="642942"/>
          </p:xfrm>
          <a:graphic>
            <a:graphicData uri="http://schemas.openxmlformats.org/presentationml/2006/ole">
              <p:oleObj spid="_x0000_s547842" name="公式" r:id="rId4" imgW="1917360" imgH="444240" progId="Equation.3">
                <p:embed/>
              </p:oleObj>
            </a:graphicData>
          </a:graphic>
        </p:graphicFrame>
        <p:graphicFrame>
          <p:nvGraphicFramePr>
            <p:cNvPr id="145410" name="Object 2"/>
            <p:cNvGraphicFramePr>
              <a:graphicFrameLocks noChangeAspect="1"/>
            </p:cNvGraphicFramePr>
            <p:nvPr/>
          </p:nvGraphicFramePr>
          <p:xfrm>
            <a:off x="1000100" y="4357693"/>
            <a:ext cx="2786082" cy="623887"/>
          </p:xfrm>
          <a:graphic>
            <a:graphicData uri="http://schemas.openxmlformats.org/presentationml/2006/ole">
              <p:oleObj spid="_x0000_s547843" name="公式" r:id="rId5" imgW="1803240" imgH="431640" progId="Equation.3">
                <p:embed/>
              </p:oleObj>
            </a:graphicData>
          </a:graphic>
        </p:graphicFrame>
      </p:grpSp>
    </p:spTree>
  </p:cSld>
  <p:clrMapOvr>
    <a:masterClrMapping/>
  </p:clrMapOvr>
  <p:transition spd="med">
    <p:split orient="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ChangeArrowheads="1"/>
          </p:cNvSpPr>
          <p:nvPr/>
        </p:nvSpPr>
        <p:spPr bwMode="auto">
          <a:xfrm>
            <a:off x="4500534" y="2714616"/>
            <a:ext cx="3694112" cy="400050"/>
          </a:xfrm>
          <a:prstGeom prst="rect">
            <a:avLst/>
          </a:prstGeom>
          <a:noFill/>
          <a:ln w="9525">
            <a:noFill/>
            <a:miter lim="800000"/>
            <a:headEnd/>
            <a:tailEnd/>
          </a:ln>
          <a:effectLst/>
        </p:spPr>
        <p:txBody>
          <a:bodyPr>
            <a:spAutoFit/>
          </a:bodyPr>
          <a:lstStyle/>
          <a:p>
            <a:pPr>
              <a:spcBef>
                <a:spcPct val="25000"/>
              </a:spcBef>
              <a:defRPr/>
            </a:pPr>
            <a:r>
              <a:rPr kumimoji="1" lang="zh-CN" altLang="zh-CN" sz="2000" dirty="0">
                <a:solidFill>
                  <a:schemeClr val="tx1"/>
                </a:solidFill>
                <a:effectLst>
                  <a:outerShdw blurRad="38100" dist="38100" dir="2700000" algn="tl">
                    <a:srgbClr val="C0C0C0"/>
                  </a:outerShdw>
                </a:effectLst>
                <a:latin typeface="微软雅黑" pitchFamily="34" charset="-122"/>
                <a:ea typeface="微软雅黑" pitchFamily="34" charset="-122"/>
              </a:rPr>
              <a:t>  </a:t>
            </a:r>
            <a:r>
              <a:rPr kumimoji="1" lang="zh-CN" altLang="en-US" sz="2000" dirty="0">
                <a:solidFill>
                  <a:schemeClr val="tx1"/>
                </a:solidFill>
                <a:effectLst>
                  <a:outerShdw blurRad="38100" dist="38100" dir="2700000" algn="tl">
                    <a:srgbClr val="C0C0C0"/>
                  </a:outerShdw>
                </a:effectLst>
                <a:latin typeface="微软雅黑" pitchFamily="34" charset="-122"/>
                <a:ea typeface="微软雅黑" pitchFamily="34" charset="-122"/>
              </a:rPr>
              <a:t>即</a:t>
            </a:r>
            <a:r>
              <a:rPr kumimoji="1" lang="en-US" altLang="zh-CN" sz="2000" dirty="0">
                <a:solidFill>
                  <a:schemeClr val="tx1"/>
                </a:solidFill>
                <a:effectLst>
                  <a:outerShdw blurRad="38100" dist="38100" dir="2700000" algn="tl">
                    <a:srgbClr val="C0C0C0"/>
                  </a:outerShdw>
                </a:effectLst>
                <a:latin typeface="微软雅黑" pitchFamily="34" charset="-122"/>
                <a:ea typeface="微软雅黑" pitchFamily="34" charset="-122"/>
              </a:rPr>
              <a:t>:  </a:t>
            </a:r>
            <a:r>
              <a:rPr kumimoji="1" lang="zh-CN" altLang="zh-CN" sz="2000" b="1" dirty="0">
                <a:solidFill>
                  <a:srgbClr val="FFFF00"/>
                </a:solidFill>
                <a:latin typeface="微软雅黑" pitchFamily="34" charset="-122"/>
                <a:ea typeface="微软雅黑" pitchFamily="34" charset="-122"/>
                <a:sym typeface="Symbol" pitchFamily="18" charset="2"/>
              </a:rPr>
              <a:t></a:t>
            </a:r>
            <a:r>
              <a:rPr kumimoji="1" lang="zh-CN" altLang="zh-CN" sz="2000" b="1" i="1" dirty="0">
                <a:solidFill>
                  <a:srgbClr val="FFFF00"/>
                </a:solidFill>
                <a:latin typeface="微软雅黑" pitchFamily="34" charset="-122"/>
                <a:ea typeface="微软雅黑" pitchFamily="34" charset="-122"/>
                <a:sym typeface="Symbol" pitchFamily="18" charset="2"/>
              </a:rPr>
              <a:t>Ｉ</a:t>
            </a:r>
            <a:r>
              <a:rPr kumimoji="1" lang="zh-CN" altLang="en-US" sz="2000" b="1" baseline="-25000" dirty="0">
                <a:solidFill>
                  <a:srgbClr val="FFFF00"/>
                </a:solidFill>
                <a:latin typeface="微软雅黑" pitchFamily="34" charset="-122"/>
                <a:ea typeface="微软雅黑" pitchFamily="34" charset="-122"/>
                <a:sym typeface="Symbol" pitchFamily="18" charset="2"/>
              </a:rPr>
              <a:t>入</a:t>
            </a:r>
            <a:r>
              <a:rPr kumimoji="1" lang="en-US" altLang="zh-CN" sz="2000" b="1" dirty="0">
                <a:solidFill>
                  <a:srgbClr val="FFFF00"/>
                </a:solidFill>
                <a:latin typeface="微软雅黑" pitchFamily="34" charset="-122"/>
                <a:ea typeface="微软雅黑" pitchFamily="34" charset="-122"/>
                <a:sym typeface="Symbol" pitchFamily="18" charset="2"/>
              </a:rPr>
              <a:t>=</a:t>
            </a:r>
            <a:r>
              <a:rPr kumimoji="1" lang="en-US" altLang="zh-CN" sz="2000" b="1" baseline="-25000" dirty="0">
                <a:solidFill>
                  <a:srgbClr val="FFFF00"/>
                </a:solidFill>
                <a:latin typeface="微软雅黑" pitchFamily="34" charset="-122"/>
                <a:ea typeface="微软雅黑" pitchFamily="34" charset="-122"/>
                <a:sym typeface="Symbol" pitchFamily="18" charset="2"/>
              </a:rPr>
              <a:t> </a:t>
            </a:r>
            <a:r>
              <a:rPr kumimoji="1" lang="en-US" altLang="zh-CN" sz="2000" b="1" dirty="0">
                <a:solidFill>
                  <a:srgbClr val="FFFF00"/>
                </a:solidFill>
                <a:latin typeface="微软雅黑" pitchFamily="34" charset="-122"/>
                <a:ea typeface="微软雅黑" pitchFamily="34" charset="-122"/>
                <a:sym typeface="Symbol" pitchFamily="18" charset="2"/>
              </a:rPr>
              <a:t></a:t>
            </a:r>
            <a:r>
              <a:rPr kumimoji="1" lang="zh-CN" altLang="en-US" sz="2000" b="1" i="1" dirty="0">
                <a:solidFill>
                  <a:srgbClr val="FFFF00"/>
                </a:solidFill>
                <a:latin typeface="微软雅黑" pitchFamily="34" charset="-122"/>
                <a:ea typeface="微软雅黑" pitchFamily="34" charset="-122"/>
                <a:sym typeface="Symbol" pitchFamily="18" charset="2"/>
              </a:rPr>
              <a:t>Ｉ</a:t>
            </a:r>
            <a:r>
              <a:rPr kumimoji="1" lang="zh-CN" altLang="en-US" sz="2000" b="1" baseline="-25000" dirty="0">
                <a:solidFill>
                  <a:srgbClr val="FFFF00"/>
                </a:solidFill>
                <a:latin typeface="微软雅黑" pitchFamily="34" charset="-122"/>
                <a:ea typeface="微软雅黑" pitchFamily="34" charset="-122"/>
                <a:sym typeface="Symbol" pitchFamily="18" charset="2"/>
              </a:rPr>
              <a:t>出</a:t>
            </a:r>
            <a:endParaRPr kumimoji="1" lang="zh-CN" altLang="en-US" sz="2000" b="1" dirty="0">
              <a:solidFill>
                <a:srgbClr val="FFFF00"/>
              </a:solidFill>
              <a:latin typeface="微软雅黑" pitchFamily="34" charset="-122"/>
              <a:ea typeface="微软雅黑" pitchFamily="34" charset="-122"/>
              <a:sym typeface="Symbol" pitchFamily="18" charset="2"/>
            </a:endParaRPr>
          </a:p>
        </p:txBody>
      </p:sp>
      <p:sp>
        <p:nvSpPr>
          <p:cNvPr id="40963" name="Rectangle 5"/>
          <p:cNvSpPr>
            <a:spLocks noChangeArrowheads="1"/>
          </p:cNvSpPr>
          <p:nvPr/>
        </p:nvSpPr>
        <p:spPr bwMode="auto">
          <a:xfrm>
            <a:off x="428596" y="2143116"/>
            <a:ext cx="7683500" cy="407291"/>
          </a:xfrm>
          <a:prstGeom prst="rect">
            <a:avLst/>
          </a:prstGeom>
          <a:noFill/>
          <a:ln w="9525">
            <a:noFill/>
            <a:miter lim="800000"/>
            <a:headEnd/>
            <a:tailEnd/>
          </a:ln>
        </p:spPr>
        <p:txBody>
          <a:bodyPr>
            <a:spAutoFit/>
          </a:bodyPr>
          <a:lstStyle/>
          <a:p>
            <a:pPr>
              <a:lnSpc>
                <a:spcPct val="110000"/>
              </a:lnSpc>
              <a:spcBef>
                <a:spcPct val="25000"/>
              </a:spcBef>
            </a:pPr>
            <a:r>
              <a:rPr kumimoji="1" lang="en-US" altLang="zh-CN" sz="2000" dirty="0">
                <a:solidFill>
                  <a:schemeClr val="tx1"/>
                </a:solidFill>
                <a:latin typeface="微软雅黑" pitchFamily="34" charset="-122"/>
                <a:ea typeface="微软雅黑" pitchFamily="34" charset="-122"/>
              </a:rPr>
              <a:t>     </a:t>
            </a:r>
            <a:r>
              <a:rPr kumimoji="1" lang="zh-CN" altLang="en-US" sz="2000" dirty="0">
                <a:solidFill>
                  <a:schemeClr val="tx1"/>
                </a:solidFill>
                <a:latin typeface="微软雅黑" pitchFamily="34" charset="-122"/>
                <a:ea typeface="微软雅黑" pitchFamily="34" charset="-122"/>
              </a:rPr>
              <a:t>在任一瞬间，</a:t>
            </a:r>
            <a:r>
              <a:rPr kumimoji="1" lang="zh-CN" altLang="en-US" sz="2000" b="1" dirty="0">
                <a:solidFill>
                  <a:schemeClr val="tx1"/>
                </a:solidFill>
                <a:latin typeface="微软雅黑" pitchFamily="34" charset="-122"/>
                <a:ea typeface="微软雅黑" pitchFamily="34" charset="-122"/>
              </a:rPr>
              <a:t>流向任一结点的电流等于流出该结点的电流。</a:t>
            </a:r>
          </a:p>
        </p:txBody>
      </p:sp>
      <p:sp>
        <p:nvSpPr>
          <p:cNvPr id="24582" name="Rectangle 6"/>
          <p:cNvSpPr>
            <a:spLocks noChangeArrowheads="1"/>
          </p:cNvSpPr>
          <p:nvPr/>
        </p:nvSpPr>
        <p:spPr bwMode="auto">
          <a:xfrm>
            <a:off x="4310063" y="4397375"/>
            <a:ext cx="4476750" cy="400050"/>
          </a:xfrm>
          <a:prstGeom prst="rect">
            <a:avLst/>
          </a:prstGeom>
          <a:noFill/>
          <a:ln w="9525">
            <a:noFill/>
            <a:miter lim="800000"/>
            <a:headEnd/>
            <a:tailEnd/>
          </a:ln>
          <a:effectLst/>
        </p:spPr>
        <p:txBody>
          <a:bodyPr>
            <a:spAutoFit/>
          </a:bodyPr>
          <a:lstStyle/>
          <a:p>
            <a:pPr>
              <a:defRPr/>
            </a:pPr>
            <a:r>
              <a:rPr kumimoji="1" lang="en-US" altLang="zh-CN" sz="2000" dirty="0">
                <a:solidFill>
                  <a:schemeClr val="tx1"/>
                </a:solidFill>
                <a:latin typeface="微软雅黑" pitchFamily="34" charset="-122"/>
                <a:ea typeface="微软雅黑" pitchFamily="34" charset="-122"/>
              </a:rPr>
              <a:t>    </a:t>
            </a:r>
            <a:r>
              <a:rPr kumimoji="1" lang="zh-CN" altLang="en-US" sz="2000" dirty="0">
                <a:solidFill>
                  <a:schemeClr val="tx1"/>
                </a:solidFill>
                <a:latin typeface="微软雅黑" pitchFamily="34" charset="-122"/>
                <a:ea typeface="微软雅黑" pitchFamily="34" charset="-122"/>
              </a:rPr>
              <a:t>实质</a:t>
            </a:r>
            <a:r>
              <a:rPr kumimoji="1" lang="en-US" altLang="zh-CN" sz="2000" dirty="0">
                <a:solidFill>
                  <a:schemeClr val="tx1"/>
                </a:solidFill>
                <a:latin typeface="微软雅黑" pitchFamily="34" charset="-122"/>
                <a:ea typeface="微软雅黑" pitchFamily="34" charset="-122"/>
              </a:rPr>
              <a:t>: </a:t>
            </a:r>
            <a:r>
              <a:rPr kumimoji="1" lang="zh-CN" altLang="en-US" sz="2000" dirty="0">
                <a:solidFill>
                  <a:schemeClr val="tx1"/>
                </a:solidFill>
                <a:effectLst>
                  <a:outerShdw blurRad="38100" dist="38100" dir="2700000" algn="tl">
                    <a:srgbClr val="C0C0C0"/>
                  </a:outerShdw>
                </a:effectLst>
                <a:latin typeface="微软雅黑" pitchFamily="34" charset="-122"/>
                <a:ea typeface="微软雅黑" pitchFamily="34" charset="-122"/>
              </a:rPr>
              <a:t>电流连续性的体现。</a:t>
            </a:r>
          </a:p>
        </p:txBody>
      </p:sp>
      <p:sp>
        <p:nvSpPr>
          <p:cNvPr id="44039" name="Text Box 61"/>
          <p:cNvSpPr txBox="1">
            <a:spLocks noChangeArrowheads="1"/>
          </p:cNvSpPr>
          <p:nvPr/>
        </p:nvSpPr>
        <p:spPr bwMode="auto">
          <a:xfrm>
            <a:off x="4656109" y="3335328"/>
            <a:ext cx="1539204" cy="400110"/>
          </a:xfrm>
          <a:prstGeom prst="rect">
            <a:avLst/>
          </a:prstGeom>
          <a:noFill/>
          <a:ln w="9525">
            <a:noFill/>
            <a:miter lim="800000"/>
            <a:headEnd/>
            <a:tailEnd/>
          </a:ln>
        </p:spPr>
        <p:txBody>
          <a:bodyPr wrap="none">
            <a:spAutoFit/>
          </a:bodyPr>
          <a:lstStyle/>
          <a:p>
            <a:pPr algn="ctr"/>
            <a:r>
              <a:rPr kumimoji="1" lang="zh-CN" altLang="en-US" sz="2000" dirty="0">
                <a:solidFill>
                  <a:schemeClr val="tx1"/>
                </a:solidFill>
                <a:latin typeface="微软雅黑" pitchFamily="34" charset="-122"/>
                <a:ea typeface="微软雅黑" pitchFamily="34" charset="-122"/>
                <a:sym typeface="Symbol" pitchFamily="18" charset="2"/>
              </a:rPr>
              <a:t>或</a:t>
            </a:r>
            <a:r>
              <a:rPr kumimoji="1" lang="en-US" altLang="zh-CN" sz="2000" dirty="0">
                <a:solidFill>
                  <a:schemeClr val="tx1"/>
                </a:solidFill>
                <a:latin typeface="微软雅黑" pitchFamily="34" charset="-122"/>
                <a:ea typeface="微软雅黑" pitchFamily="34" charset="-122"/>
                <a:sym typeface="Symbol" pitchFamily="18" charset="2"/>
              </a:rPr>
              <a:t>:  </a:t>
            </a:r>
            <a:r>
              <a:rPr kumimoji="1" lang="en-US" altLang="zh-CN" sz="2000" b="1" dirty="0">
                <a:solidFill>
                  <a:srgbClr val="FFFF00"/>
                </a:solidFill>
                <a:latin typeface="微软雅黑" pitchFamily="34" charset="-122"/>
                <a:ea typeface="微软雅黑" pitchFamily="34" charset="-122"/>
                <a:sym typeface="Symbol" pitchFamily="18" charset="2"/>
              </a:rPr>
              <a:t></a:t>
            </a:r>
            <a:r>
              <a:rPr kumimoji="1" lang="zh-CN" altLang="en-US" sz="2000" b="1" i="1" dirty="0">
                <a:solidFill>
                  <a:srgbClr val="FFFF00"/>
                </a:solidFill>
                <a:latin typeface="微软雅黑" pitchFamily="34" charset="-122"/>
                <a:ea typeface="微软雅黑" pitchFamily="34" charset="-122"/>
                <a:sym typeface="Symbol" pitchFamily="18" charset="2"/>
              </a:rPr>
              <a:t>Ｉ</a:t>
            </a:r>
            <a:r>
              <a:rPr kumimoji="1" lang="en-US" altLang="zh-CN" sz="2000" b="1" dirty="0">
                <a:solidFill>
                  <a:srgbClr val="FFFF00"/>
                </a:solidFill>
                <a:latin typeface="微软雅黑" pitchFamily="34" charset="-122"/>
                <a:ea typeface="微软雅黑" pitchFamily="34" charset="-122"/>
                <a:sym typeface="Symbol" pitchFamily="18" charset="2"/>
              </a:rPr>
              <a:t>= 0</a:t>
            </a:r>
          </a:p>
        </p:txBody>
      </p:sp>
      <p:sp>
        <p:nvSpPr>
          <p:cNvPr id="44040" name="Rectangle 101" descr="40%"/>
          <p:cNvSpPr>
            <a:spLocks noChangeArrowheads="1"/>
          </p:cNvSpPr>
          <p:nvPr/>
        </p:nvSpPr>
        <p:spPr bwMode="auto">
          <a:xfrm>
            <a:off x="4668809" y="3951278"/>
            <a:ext cx="1427162" cy="400050"/>
          </a:xfrm>
          <a:prstGeom prst="rect">
            <a:avLst/>
          </a:prstGeom>
          <a:noFill/>
          <a:ln w="9525">
            <a:noFill/>
            <a:miter lim="800000"/>
            <a:headEnd/>
            <a:tailEnd/>
          </a:ln>
        </p:spPr>
        <p:txBody>
          <a:bodyPr wrap="none">
            <a:spAutoFit/>
          </a:bodyPr>
          <a:lstStyle/>
          <a:p>
            <a:r>
              <a:rPr kumimoji="1" lang="zh-CN" altLang="en-US" sz="2000">
                <a:solidFill>
                  <a:schemeClr val="tx1"/>
                </a:solidFill>
                <a:latin typeface="微软雅黑" pitchFamily="34" charset="-122"/>
                <a:ea typeface="微软雅黑" pitchFamily="34" charset="-122"/>
              </a:rPr>
              <a:t>对结点 </a:t>
            </a:r>
            <a:r>
              <a:rPr lang="en-US" altLang="zh-CN" sz="2000">
                <a:solidFill>
                  <a:schemeClr val="tx1"/>
                </a:solidFill>
                <a:latin typeface="微软雅黑" pitchFamily="34" charset="-122"/>
                <a:ea typeface="微软雅黑" pitchFamily="34" charset="-122"/>
              </a:rPr>
              <a:t>a</a:t>
            </a:r>
            <a:r>
              <a:rPr lang="zh-CN" altLang="en-US" sz="2000">
                <a:solidFill>
                  <a:schemeClr val="tx1"/>
                </a:solidFill>
                <a:latin typeface="微软雅黑" pitchFamily="34" charset="-122"/>
                <a:ea typeface="微软雅黑" pitchFamily="34" charset="-122"/>
              </a:rPr>
              <a:t>：</a:t>
            </a:r>
          </a:p>
        </p:txBody>
      </p:sp>
      <p:sp>
        <p:nvSpPr>
          <p:cNvPr id="44041" name="Rectangle 102" descr="40%"/>
          <p:cNvSpPr>
            <a:spLocks noChangeArrowheads="1"/>
          </p:cNvSpPr>
          <p:nvPr/>
        </p:nvSpPr>
        <p:spPr bwMode="auto">
          <a:xfrm>
            <a:off x="6176934" y="3951278"/>
            <a:ext cx="1222375" cy="400050"/>
          </a:xfrm>
          <a:prstGeom prst="rect">
            <a:avLst/>
          </a:prstGeom>
          <a:noFill/>
          <a:ln w="9525">
            <a:noFill/>
            <a:miter lim="800000"/>
            <a:headEnd/>
            <a:tailEnd/>
          </a:ln>
        </p:spPr>
        <p:txBody>
          <a:bodyPr wrap="none">
            <a:spAutoFit/>
          </a:bodyPr>
          <a:lstStyle/>
          <a:p>
            <a:r>
              <a:rPr kumimoji="1" lang="en-US" altLang="zh-CN" sz="2000" i="1">
                <a:solidFill>
                  <a:schemeClr val="tx1"/>
                </a:solidFill>
                <a:latin typeface="微软雅黑" pitchFamily="34" charset="-122"/>
                <a:ea typeface="微软雅黑" pitchFamily="34" charset="-122"/>
              </a:rPr>
              <a:t>I</a:t>
            </a:r>
            <a:r>
              <a:rPr kumimoji="1" lang="en-US" altLang="zh-CN" sz="2000" baseline="-25000">
                <a:solidFill>
                  <a:schemeClr val="tx1"/>
                </a:solidFill>
                <a:latin typeface="微软雅黑" pitchFamily="34" charset="-122"/>
                <a:ea typeface="微软雅黑" pitchFamily="34" charset="-122"/>
              </a:rPr>
              <a:t>1</a:t>
            </a:r>
            <a:r>
              <a:rPr kumimoji="1" lang="en-US" altLang="zh-CN" sz="2000">
                <a:solidFill>
                  <a:schemeClr val="tx1"/>
                </a:solidFill>
                <a:latin typeface="微软雅黑" pitchFamily="34" charset="-122"/>
                <a:ea typeface="微软雅黑" pitchFamily="34" charset="-122"/>
              </a:rPr>
              <a:t>+</a:t>
            </a:r>
            <a:r>
              <a:rPr kumimoji="1" lang="en-US" altLang="zh-CN" sz="2000" i="1">
                <a:solidFill>
                  <a:schemeClr val="tx1"/>
                </a:solidFill>
                <a:latin typeface="微软雅黑" pitchFamily="34" charset="-122"/>
                <a:ea typeface="微软雅黑" pitchFamily="34" charset="-122"/>
              </a:rPr>
              <a:t>I</a:t>
            </a:r>
            <a:r>
              <a:rPr kumimoji="1" lang="en-US" altLang="zh-CN" sz="2000" baseline="-25000">
                <a:solidFill>
                  <a:schemeClr val="tx1"/>
                </a:solidFill>
                <a:latin typeface="微软雅黑" pitchFamily="34" charset="-122"/>
                <a:ea typeface="微软雅黑" pitchFamily="34" charset="-122"/>
              </a:rPr>
              <a:t>2 </a:t>
            </a:r>
            <a:r>
              <a:rPr kumimoji="1" lang="en-US" altLang="zh-CN" sz="2000">
                <a:solidFill>
                  <a:schemeClr val="tx1"/>
                </a:solidFill>
                <a:latin typeface="微软雅黑" pitchFamily="34" charset="-122"/>
                <a:ea typeface="微软雅黑" pitchFamily="34" charset="-122"/>
              </a:rPr>
              <a:t>= </a:t>
            </a:r>
            <a:r>
              <a:rPr kumimoji="1" lang="en-US" altLang="zh-CN" sz="2000" i="1">
                <a:solidFill>
                  <a:schemeClr val="tx1"/>
                </a:solidFill>
                <a:latin typeface="微软雅黑" pitchFamily="34" charset="-122"/>
                <a:ea typeface="微软雅黑" pitchFamily="34" charset="-122"/>
              </a:rPr>
              <a:t>I</a:t>
            </a:r>
            <a:r>
              <a:rPr kumimoji="1" lang="en-US" altLang="zh-CN" sz="2000" baseline="-25000">
                <a:solidFill>
                  <a:schemeClr val="tx1"/>
                </a:solidFill>
                <a:latin typeface="微软雅黑" pitchFamily="34" charset="-122"/>
                <a:ea typeface="微软雅黑" pitchFamily="34" charset="-122"/>
              </a:rPr>
              <a:t>3</a:t>
            </a:r>
            <a:endParaRPr lang="en-US" altLang="zh-CN" sz="2000">
              <a:solidFill>
                <a:schemeClr val="tx1"/>
              </a:solidFill>
              <a:latin typeface="微软雅黑" pitchFamily="34" charset="-122"/>
              <a:ea typeface="微软雅黑" pitchFamily="34" charset="-122"/>
            </a:endParaRPr>
          </a:p>
        </p:txBody>
      </p:sp>
      <p:sp>
        <p:nvSpPr>
          <p:cNvPr id="44042" name="Rectangle 103" descr="40%"/>
          <p:cNvSpPr>
            <a:spLocks noChangeArrowheads="1"/>
          </p:cNvSpPr>
          <p:nvPr/>
        </p:nvSpPr>
        <p:spPr bwMode="auto">
          <a:xfrm>
            <a:off x="5500694" y="5072074"/>
            <a:ext cx="1790700" cy="400050"/>
          </a:xfrm>
          <a:prstGeom prst="rect">
            <a:avLst/>
          </a:prstGeom>
          <a:noFill/>
          <a:ln w="9525">
            <a:noFill/>
            <a:miter lim="800000"/>
            <a:headEnd/>
            <a:tailEnd/>
          </a:ln>
        </p:spPr>
        <p:txBody>
          <a:bodyPr wrap="none">
            <a:spAutoFit/>
          </a:bodyPr>
          <a:lstStyle/>
          <a:p>
            <a:r>
              <a:rPr kumimoji="1" lang="zh-CN" altLang="en-US" sz="2000" dirty="0">
                <a:solidFill>
                  <a:schemeClr val="tx1"/>
                </a:solidFill>
                <a:latin typeface="微软雅黑" pitchFamily="34" charset="-122"/>
                <a:ea typeface="微软雅黑" pitchFamily="34" charset="-122"/>
              </a:rPr>
              <a:t>或 </a:t>
            </a:r>
            <a:r>
              <a:rPr kumimoji="1" lang="en-US" altLang="zh-CN" sz="2000" i="1" dirty="0">
                <a:solidFill>
                  <a:schemeClr val="tx1"/>
                </a:solidFill>
                <a:latin typeface="微软雅黑" pitchFamily="34" charset="-122"/>
                <a:ea typeface="微软雅黑" pitchFamily="34" charset="-122"/>
              </a:rPr>
              <a:t>I</a:t>
            </a:r>
            <a:r>
              <a:rPr kumimoji="1" lang="en-US" altLang="zh-CN" sz="2000" baseline="-25000" dirty="0">
                <a:solidFill>
                  <a:schemeClr val="tx1"/>
                </a:solidFill>
                <a:latin typeface="微软雅黑" pitchFamily="34" charset="-122"/>
                <a:ea typeface="微软雅黑" pitchFamily="34" charset="-122"/>
              </a:rPr>
              <a:t>1</a:t>
            </a:r>
            <a:r>
              <a:rPr kumimoji="1" lang="en-US" altLang="zh-CN" sz="2000" dirty="0">
                <a:solidFill>
                  <a:schemeClr val="tx1"/>
                </a:solidFill>
                <a:latin typeface="微软雅黑" pitchFamily="34" charset="-122"/>
                <a:ea typeface="微软雅黑" pitchFamily="34" charset="-122"/>
              </a:rPr>
              <a:t>+</a:t>
            </a:r>
            <a:r>
              <a:rPr kumimoji="1" lang="en-US" altLang="zh-CN" sz="2000" i="1" dirty="0">
                <a:solidFill>
                  <a:schemeClr val="tx1"/>
                </a:solidFill>
                <a:latin typeface="微软雅黑" pitchFamily="34" charset="-122"/>
                <a:ea typeface="微软雅黑" pitchFamily="34" charset="-122"/>
              </a:rPr>
              <a:t>I</a:t>
            </a:r>
            <a:r>
              <a:rPr kumimoji="1" lang="en-US" altLang="zh-CN" sz="2000" baseline="-25000" dirty="0">
                <a:solidFill>
                  <a:schemeClr val="tx1"/>
                </a:solidFill>
                <a:latin typeface="微软雅黑" pitchFamily="34" charset="-122"/>
                <a:ea typeface="微软雅黑" pitchFamily="34" charset="-122"/>
              </a:rPr>
              <a:t>2</a:t>
            </a:r>
            <a:r>
              <a:rPr kumimoji="1" lang="en-US" altLang="zh-CN" sz="2000" dirty="0">
                <a:solidFill>
                  <a:schemeClr val="tx1"/>
                </a:solidFill>
                <a:latin typeface="微软雅黑" pitchFamily="34" charset="-122"/>
                <a:ea typeface="微软雅黑" pitchFamily="34" charset="-122"/>
              </a:rPr>
              <a:t>–</a:t>
            </a:r>
            <a:r>
              <a:rPr kumimoji="1" lang="en-US" altLang="zh-CN" sz="2000" i="1" dirty="0">
                <a:solidFill>
                  <a:schemeClr val="tx1"/>
                </a:solidFill>
                <a:latin typeface="微软雅黑" pitchFamily="34" charset="-122"/>
                <a:ea typeface="微软雅黑" pitchFamily="34" charset="-122"/>
              </a:rPr>
              <a:t>I</a:t>
            </a:r>
            <a:r>
              <a:rPr kumimoji="1" lang="en-US" altLang="zh-CN" sz="2000" baseline="-25000" dirty="0">
                <a:solidFill>
                  <a:schemeClr val="tx1"/>
                </a:solidFill>
                <a:latin typeface="微软雅黑" pitchFamily="34" charset="-122"/>
                <a:ea typeface="微软雅黑" pitchFamily="34" charset="-122"/>
              </a:rPr>
              <a:t>3</a:t>
            </a:r>
            <a:r>
              <a:rPr kumimoji="1" lang="en-US" altLang="zh-CN" sz="2000" dirty="0">
                <a:solidFill>
                  <a:schemeClr val="tx1"/>
                </a:solidFill>
                <a:latin typeface="微软雅黑" pitchFamily="34" charset="-122"/>
                <a:ea typeface="微软雅黑" pitchFamily="34" charset="-122"/>
              </a:rPr>
              <a:t>= 0</a:t>
            </a:r>
            <a:endParaRPr lang="en-US" altLang="zh-CN" sz="2000" dirty="0">
              <a:solidFill>
                <a:schemeClr val="tx1"/>
              </a:solidFill>
              <a:latin typeface="微软雅黑" pitchFamily="34" charset="-122"/>
              <a:ea typeface="微软雅黑" pitchFamily="34" charset="-122"/>
            </a:endParaRPr>
          </a:p>
        </p:txBody>
      </p:sp>
      <p:sp>
        <p:nvSpPr>
          <p:cNvPr id="24680" name="Text Box 104"/>
          <p:cNvSpPr txBox="1">
            <a:spLocks noChangeArrowheads="1"/>
          </p:cNvSpPr>
          <p:nvPr/>
        </p:nvSpPr>
        <p:spPr bwMode="auto">
          <a:xfrm>
            <a:off x="642910" y="5929330"/>
            <a:ext cx="7540625" cy="769937"/>
          </a:xfrm>
          <a:prstGeom prst="rect">
            <a:avLst/>
          </a:prstGeom>
          <a:noFill/>
          <a:ln w="38100">
            <a:noFill/>
            <a:miter lim="800000"/>
            <a:headEnd/>
            <a:tailEnd/>
          </a:ln>
          <a:effectLst/>
        </p:spPr>
        <p:txBody>
          <a:bodyPr>
            <a:spAutoFit/>
          </a:bodyPr>
          <a:lstStyle/>
          <a:p>
            <a:pPr>
              <a:lnSpc>
                <a:spcPct val="110000"/>
              </a:lnSpc>
              <a:spcBef>
                <a:spcPct val="25000"/>
              </a:spcBef>
              <a:defRPr/>
            </a:pPr>
            <a:r>
              <a:rPr kumimoji="1" lang="en-US" altLang="zh-CN" sz="2000" dirty="0">
                <a:solidFill>
                  <a:schemeClr val="tx1"/>
                </a:solidFill>
                <a:effectLst>
                  <a:outerShdw blurRad="38100" dist="38100" dir="2700000" algn="tl">
                    <a:srgbClr val="C0C0C0"/>
                  </a:outerShdw>
                </a:effectLst>
                <a:latin typeface="微软雅黑" pitchFamily="34" charset="-122"/>
                <a:ea typeface="微软雅黑" pitchFamily="34" charset="-122"/>
              </a:rPr>
              <a:t>   </a:t>
            </a:r>
            <a:r>
              <a:rPr kumimoji="1" lang="zh-CN" altLang="en-US" sz="2000" dirty="0">
                <a:solidFill>
                  <a:schemeClr val="tx1"/>
                </a:solidFill>
                <a:effectLst>
                  <a:outerShdw blurRad="38100" dist="38100" dir="2700000" algn="tl">
                    <a:srgbClr val="C0C0C0"/>
                  </a:outerShdw>
                </a:effectLst>
                <a:latin typeface="微软雅黑" pitchFamily="34" charset="-122"/>
                <a:ea typeface="微软雅黑" pitchFamily="34" charset="-122"/>
              </a:rPr>
              <a:t>基尔霍夫电流定律（</a:t>
            </a:r>
            <a:r>
              <a:rPr kumimoji="1" lang="en-US" altLang="zh-CN" sz="2000" dirty="0">
                <a:solidFill>
                  <a:schemeClr val="tx1"/>
                </a:solidFill>
                <a:effectLst>
                  <a:outerShdw blurRad="38100" dist="38100" dir="2700000" algn="tl">
                    <a:srgbClr val="C0C0C0"/>
                  </a:outerShdw>
                </a:effectLst>
                <a:latin typeface="微软雅黑" pitchFamily="34" charset="-122"/>
                <a:ea typeface="微软雅黑" pitchFamily="34" charset="-122"/>
              </a:rPr>
              <a:t>KCL</a:t>
            </a:r>
            <a:r>
              <a:rPr kumimoji="1" lang="zh-CN" altLang="en-US" sz="2000" dirty="0">
                <a:solidFill>
                  <a:schemeClr val="tx1"/>
                </a:solidFill>
                <a:effectLst>
                  <a:outerShdw blurRad="38100" dist="38100" dir="2700000" algn="tl">
                    <a:srgbClr val="C0C0C0"/>
                  </a:outerShdw>
                </a:effectLst>
                <a:latin typeface="微软雅黑" pitchFamily="34" charset="-122"/>
                <a:ea typeface="微软雅黑" pitchFamily="34" charset="-122"/>
              </a:rPr>
              <a:t>）反映了电路中</a:t>
            </a:r>
            <a:r>
              <a:rPr kumimoji="1" lang="zh-CN" altLang="en-US" sz="2000" dirty="0">
                <a:solidFill>
                  <a:srgbClr val="99FF33"/>
                </a:solidFill>
                <a:effectLst>
                  <a:outerShdw blurRad="38100" dist="38100" dir="2700000" algn="tl">
                    <a:srgbClr val="C0C0C0"/>
                  </a:outerShdw>
                </a:effectLst>
                <a:latin typeface="微软雅黑" pitchFamily="34" charset="-122"/>
                <a:ea typeface="微软雅黑" pitchFamily="34" charset="-122"/>
              </a:rPr>
              <a:t>任一结点处各支路电流间相互制约</a:t>
            </a:r>
            <a:r>
              <a:rPr kumimoji="1" lang="zh-CN" altLang="en-US" sz="2000" dirty="0">
                <a:solidFill>
                  <a:schemeClr val="tx1"/>
                </a:solidFill>
                <a:effectLst>
                  <a:outerShdw blurRad="38100" dist="38100" dir="2700000" algn="tl">
                    <a:srgbClr val="C0C0C0"/>
                  </a:outerShdw>
                </a:effectLst>
                <a:latin typeface="微软雅黑" pitchFamily="34" charset="-122"/>
                <a:ea typeface="微软雅黑" pitchFamily="34" charset="-122"/>
              </a:rPr>
              <a:t>的关系。不能出现净电荷积累现象。</a:t>
            </a:r>
          </a:p>
        </p:txBody>
      </p:sp>
      <p:grpSp>
        <p:nvGrpSpPr>
          <p:cNvPr id="2" name="Group 105"/>
          <p:cNvGrpSpPr>
            <a:grpSpLocks/>
          </p:cNvGrpSpPr>
          <p:nvPr/>
        </p:nvGrpSpPr>
        <p:grpSpPr bwMode="auto">
          <a:xfrm>
            <a:off x="314296" y="3378191"/>
            <a:ext cx="4237038" cy="2514600"/>
            <a:chOff x="1125" y="768"/>
            <a:chExt cx="3291" cy="1634"/>
          </a:xfrm>
        </p:grpSpPr>
        <p:sp>
          <p:nvSpPr>
            <p:cNvPr id="40979" name="Rectangle 106"/>
            <p:cNvSpPr>
              <a:spLocks noChangeArrowheads="1"/>
            </p:cNvSpPr>
            <p:nvPr/>
          </p:nvSpPr>
          <p:spPr bwMode="auto">
            <a:xfrm>
              <a:off x="2661" y="2202"/>
              <a:ext cx="270" cy="200"/>
            </a:xfrm>
            <a:prstGeom prst="rect">
              <a:avLst/>
            </a:prstGeom>
            <a:noFill/>
            <a:ln w="9525">
              <a:noFill/>
              <a:miter lim="800000"/>
              <a:headEnd/>
              <a:tailEnd/>
            </a:ln>
          </p:spPr>
          <p:txBody>
            <a:bodyPr wrap="none">
              <a:spAutoFit/>
            </a:bodyPr>
            <a:lstStyle/>
            <a:p>
              <a:pPr>
                <a:lnSpc>
                  <a:spcPct val="70000"/>
                </a:lnSpc>
                <a:spcBef>
                  <a:spcPct val="50000"/>
                </a:spcBef>
                <a:buClr>
                  <a:schemeClr val="tx1"/>
                </a:buClr>
              </a:pPr>
              <a:r>
                <a:rPr kumimoji="1" lang="en-US" altLang="zh-CN" sz="2000">
                  <a:solidFill>
                    <a:schemeClr val="tx1"/>
                  </a:solidFill>
                  <a:latin typeface="微软雅黑" pitchFamily="34" charset="-122"/>
                  <a:ea typeface="微软雅黑" pitchFamily="34" charset="-122"/>
                </a:rPr>
                <a:t>b</a:t>
              </a:r>
              <a:endParaRPr kumimoji="1" lang="en-US" altLang="zh-CN" sz="2000" i="1">
                <a:solidFill>
                  <a:schemeClr val="tx1"/>
                </a:solidFill>
                <a:latin typeface="微软雅黑" pitchFamily="34" charset="-122"/>
                <a:ea typeface="微软雅黑" pitchFamily="34" charset="-122"/>
              </a:endParaRPr>
            </a:p>
          </p:txBody>
        </p:sp>
        <p:sp>
          <p:nvSpPr>
            <p:cNvPr id="40980" name="Rectangle 107"/>
            <p:cNvSpPr>
              <a:spLocks noChangeArrowheads="1"/>
            </p:cNvSpPr>
            <p:nvPr/>
          </p:nvSpPr>
          <p:spPr bwMode="auto">
            <a:xfrm>
              <a:off x="2661" y="768"/>
              <a:ext cx="253" cy="200"/>
            </a:xfrm>
            <a:prstGeom prst="rect">
              <a:avLst/>
            </a:prstGeom>
            <a:noFill/>
            <a:ln w="9525">
              <a:noFill/>
              <a:miter lim="800000"/>
              <a:headEnd/>
              <a:tailEnd/>
            </a:ln>
          </p:spPr>
          <p:txBody>
            <a:bodyPr wrap="none">
              <a:spAutoFit/>
            </a:bodyPr>
            <a:lstStyle/>
            <a:p>
              <a:pPr>
                <a:lnSpc>
                  <a:spcPct val="70000"/>
                </a:lnSpc>
                <a:spcBef>
                  <a:spcPct val="50000"/>
                </a:spcBef>
                <a:buClr>
                  <a:schemeClr val="tx1"/>
                </a:buClr>
              </a:pPr>
              <a:r>
                <a:rPr kumimoji="1" lang="en-US" altLang="zh-CN" sz="2000">
                  <a:solidFill>
                    <a:schemeClr val="tx1"/>
                  </a:solidFill>
                  <a:latin typeface="微软雅黑" pitchFamily="34" charset="-122"/>
                  <a:ea typeface="微软雅黑" pitchFamily="34" charset="-122"/>
                </a:rPr>
                <a:t>a</a:t>
              </a:r>
              <a:endParaRPr kumimoji="1" lang="en-US" altLang="zh-CN" sz="2000" i="1">
                <a:solidFill>
                  <a:schemeClr val="tx1"/>
                </a:solidFill>
                <a:latin typeface="微软雅黑" pitchFamily="34" charset="-122"/>
                <a:ea typeface="微软雅黑" pitchFamily="34" charset="-122"/>
              </a:endParaRPr>
            </a:p>
          </p:txBody>
        </p:sp>
        <p:sp>
          <p:nvSpPr>
            <p:cNvPr id="40981" name="Rectangle 108"/>
            <p:cNvSpPr>
              <a:spLocks noChangeArrowheads="1"/>
            </p:cNvSpPr>
            <p:nvPr/>
          </p:nvSpPr>
          <p:spPr bwMode="auto">
            <a:xfrm>
              <a:off x="3909" y="1153"/>
              <a:ext cx="282" cy="200"/>
            </a:xfrm>
            <a:prstGeom prst="rect">
              <a:avLst/>
            </a:prstGeom>
            <a:noFill/>
            <a:ln w="9525">
              <a:noFill/>
              <a:miter lim="800000"/>
              <a:headEnd/>
              <a:tailEnd/>
            </a:ln>
          </p:spPr>
          <p:txBody>
            <a:bodyPr lIns="0" tIns="0" rIns="0" bIns="0">
              <a:spAutoFit/>
            </a:bodyPr>
            <a:lstStyle/>
            <a:p>
              <a:pPr algn="ctr"/>
              <a:r>
                <a:rPr kumimoji="1" lang="en-US" altLang="zh-CN" sz="2000">
                  <a:solidFill>
                    <a:schemeClr val="tx1"/>
                  </a:solidFill>
                  <a:latin typeface="微软雅黑" pitchFamily="34" charset="-122"/>
                  <a:ea typeface="微软雅黑" pitchFamily="34" charset="-122"/>
                </a:rPr>
                <a:t>+</a:t>
              </a:r>
            </a:p>
          </p:txBody>
        </p:sp>
        <p:sp>
          <p:nvSpPr>
            <p:cNvPr id="40982" name="Text Box 109"/>
            <p:cNvSpPr txBox="1">
              <a:spLocks noChangeArrowheads="1"/>
            </p:cNvSpPr>
            <p:nvPr/>
          </p:nvSpPr>
          <p:spPr bwMode="auto">
            <a:xfrm>
              <a:off x="1916" y="1158"/>
              <a:ext cx="135" cy="260"/>
            </a:xfrm>
            <a:prstGeom prst="rect">
              <a:avLst/>
            </a:prstGeom>
            <a:noFill/>
            <a:ln w="9525">
              <a:noFill/>
              <a:miter lim="800000"/>
              <a:headEnd/>
              <a:tailEnd/>
            </a:ln>
          </p:spPr>
          <p:txBody>
            <a:bodyPr>
              <a:spAutoFit/>
            </a:bodyPr>
            <a:lstStyle/>
            <a:p>
              <a:pPr algn="ctr"/>
              <a:endParaRPr kumimoji="1" lang="zh-CN" altLang="zh-CN" sz="2000">
                <a:solidFill>
                  <a:schemeClr val="tx1"/>
                </a:solidFill>
                <a:latin typeface="微软雅黑" pitchFamily="34" charset="-122"/>
                <a:ea typeface="微软雅黑" pitchFamily="34" charset="-122"/>
              </a:endParaRPr>
            </a:p>
          </p:txBody>
        </p:sp>
        <p:sp>
          <p:nvSpPr>
            <p:cNvPr id="40983" name="Oval 110"/>
            <p:cNvSpPr>
              <a:spLocks noChangeArrowheads="1"/>
            </p:cNvSpPr>
            <p:nvPr/>
          </p:nvSpPr>
          <p:spPr bwMode="auto">
            <a:xfrm>
              <a:off x="1418" y="1464"/>
              <a:ext cx="317" cy="299"/>
            </a:xfrm>
            <a:prstGeom prst="ellipse">
              <a:avLst/>
            </a:prstGeom>
            <a:noFill/>
            <a:ln w="38100">
              <a:solidFill>
                <a:schemeClr val="tx2"/>
              </a:solidFill>
              <a:round/>
              <a:headEnd/>
              <a:tailEnd/>
            </a:ln>
          </p:spPr>
          <p:txBody>
            <a:bodyPr/>
            <a:lstStyle/>
            <a:p>
              <a:endParaRPr lang="zh-CN" altLang="en-US" sz="2000">
                <a:solidFill>
                  <a:schemeClr val="tx1"/>
                </a:solidFill>
                <a:latin typeface="微软雅黑" pitchFamily="34" charset="-122"/>
                <a:ea typeface="微软雅黑" pitchFamily="34" charset="-122"/>
              </a:endParaRPr>
            </a:p>
          </p:txBody>
        </p:sp>
        <p:sp>
          <p:nvSpPr>
            <p:cNvPr id="40984" name="Oval 111"/>
            <p:cNvSpPr>
              <a:spLocks noChangeArrowheads="1"/>
            </p:cNvSpPr>
            <p:nvPr/>
          </p:nvSpPr>
          <p:spPr bwMode="auto">
            <a:xfrm>
              <a:off x="3796" y="1435"/>
              <a:ext cx="317" cy="299"/>
            </a:xfrm>
            <a:prstGeom prst="ellipse">
              <a:avLst/>
            </a:prstGeom>
            <a:noFill/>
            <a:ln w="38100">
              <a:solidFill>
                <a:schemeClr val="tx2"/>
              </a:solidFill>
              <a:round/>
              <a:headEnd/>
              <a:tailEnd/>
            </a:ln>
          </p:spPr>
          <p:txBody>
            <a:bodyPr/>
            <a:lstStyle/>
            <a:p>
              <a:endParaRPr lang="zh-CN" altLang="en-US" sz="2000">
                <a:solidFill>
                  <a:schemeClr val="tx1"/>
                </a:solidFill>
                <a:latin typeface="微软雅黑" pitchFamily="34" charset="-122"/>
                <a:ea typeface="微软雅黑" pitchFamily="34" charset="-122"/>
              </a:endParaRPr>
            </a:p>
          </p:txBody>
        </p:sp>
        <p:sp>
          <p:nvSpPr>
            <p:cNvPr id="40985" name="Line 112"/>
            <p:cNvSpPr>
              <a:spLocks noChangeShapeType="1"/>
            </p:cNvSpPr>
            <p:nvPr/>
          </p:nvSpPr>
          <p:spPr bwMode="auto">
            <a:xfrm flipV="1">
              <a:off x="2325" y="1056"/>
              <a:ext cx="864" cy="0"/>
            </a:xfrm>
            <a:prstGeom prst="line">
              <a:avLst/>
            </a:prstGeom>
            <a:noFill/>
            <a:ln w="38100">
              <a:solidFill>
                <a:schemeClr val="tx1"/>
              </a:solidFill>
              <a:round/>
              <a:headEnd/>
              <a:tailEnd/>
            </a:ln>
          </p:spPr>
          <p:txBody>
            <a:bodyPr/>
            <a:lstStyle/>
            <a:p>
              <a:endParaRPr lang="zh-CN" altLang="en-US"/>
            </a:p>
          </p:txBody>
        </p:sp>
        <p:sp>
          <p:nvSpPr>
            <p:cNvPr id="40986" name="Line 113"/>
            <p:cNvSpPr>
              <a:spLocks noChangeShapeType="1"/>
            </p:cNvSpPr>
            <p:nvPr/>
          </p:nvSpPr>
          <p:spPr bwMode="auto">
            <a:xfrm>
              <a:off x="3957" y="1056"/>
              <a:ext cx="0" cy="1104"/>
            </a:xfrm>
            <a:prstGeom prst="line">
              <a:avLst/>
            </a:prstGeom>
            <a:noFill/>
            <a:ln w="38100">
              <a:solidFill>
                <a:schemeClr val="tx1"/>
              </a:solidFill>
              <a:round/>
              <a:headEnd/>
              <a:tailEnd/>
            </a:ln>
          </p:spPr>
          <p:txBody>
            <a:bodyPr/>
            <a:lstStyle/>
            <a:p>
              <a:endParaRPr lang="zh-CN" altLang="en-US"/>
            </a:p>
          </p:txBody>
        </p:sp>
        <p:sp>
          <p:nvSpPr>
            <p:cNvPr id="40987" name="Line 114"/>
            <p:cNvSpPr>
              <a:spLocks noChangeShapeType="1"/>
            </p:cNvSpPr>
            <p:nvPr/>
          </p:nvSpPr>
          <p:spPr bwMode="auto">
            <a:xfrm flipV="1">
              <a:off x="1557" y="2160"/>
              <a:ext cx="2400" cy="0"/>
            </a:xfrm>
            <a:prstGeom prst="line">
              <a:avLst/>
            </a:prstGeom>
            <a:noFill/>
            <a:ln w="38100">
              <a:solidFill>
                <a:schemeClr val="tx1"/>
              </a:solidFill>
              <a:round/>
              <a:headEnd/>
              <a:tailEnd/>
            </a:ln>
          </p:spPr>
          <p:txBody>
            <a:bodyPr/>
            <a:lstStyle/>
            <a:p>
              <a:endParaRPr lang="zh-CN" altLang="en-US"/>
            </a:p>
          </p:txBody>
        </p:sp>
        <p:sp>
          <p:nvSpPr>
            <p:cNvPr id="40988" name="Line 115"/>
            <p:cNvSpPr>
              <a:spLocks noChangeShapeType="1"/>
            </p:cNvSpPr>
            <p:nvPr/>
          </p:nvSpPr>
          <p:spPr bwMode="auto">
            <a:xfrm>
              <a:off x="1587" y="1060"/>
              <a:ext cx="1" cy="1"/>
            </a:xfrm>
            <a:prstGeom prst="line">
              <a:avLst/>
            </a:prstGeom>
            <a:noFill/>
            <a:ln w="19050">
              <a:solidFill>
                <a:srgbClr val="FFFFFF"/>
              </a:solidFill>
              <a:round/>
              <a:headEnd/>
              <a:tailEnd/>
            </a:ln>
          </p:spPr>
          <p:txBody>
            <a:bodyPr/>
            <a:lstStyle/>
            <a:p>
              <a:endParaRPr lang="zh-CN" altLang="en-US"/>
            </a:p>
          </p:txBody>
        </p:sp>
        <p:sp>
          <p:nvSpPr>
            <p:cNvPr id="40989" name="Line 116"/>
            <p:cNvSpPr>
              <a:spLocks noChangeShapeType="1"/>
            </p:cNvSpPr>
            <p:nvPr/>
          </p:nvSpPr>
          <p:spPr bwMode="auto">
            <a:xfrm>
              <a:off x="1557" y="1044"/>
              <a:ext cx="0" cy="1128"/>
            </a:xfrm>
            <a:prstGeom prst="line">
              <a:avLst/>
            </a:prstGeom>
            <a:noFill/>
            <a:ln w="38100">
              <a:solidFill>
                <a:schemeClr val="tx1"/>
              </a:solidFill>
              <a:round/>
              <a:headEnd/>
              <a:tailEnd/>
            </a:ln>
          </p:spPr>
          <p:txBody>
            <a:bodyPr/>
            <a:lstStyle/>
            <a:p>
              <a:endParaRPr lang="zh-CN" altLang="en-US"/>
            </a:p>
          </p:txBody>
        </p:sp>
        <p:sp>
          <p:nvSpPr>
            <p:cNvPr id="40990" name="Rectangle 117"/>
            <p:cNvSpPr>
              <a:spLocks noChangeArrowheads="1"/>
            </p:cNvSpPr>
            <p:nvPr/>
          </p:nvSpPr>
          <p:spPr bwMode="auto">
            <a:xfrm>
              <a:off x="2565" y="1385"/>
              <a:ext cx="247" cy="249"/>
            </a:xfrm>
            <a:prstGeom prst="rect">
              <a:avLst/>
            </a:prstGeom>
            <a:noFill/>
            <a:ln w="9525">
              <a:noFill/>
              <a:miter lim="800000"/>
              <a:headEnd/>
              <a:tailEnd/>
            </a:ln>
          </p:spPr>
          <p:txBody>
            <a:bodyPr/>
            <a:lstStyle/>
            <a:p>
              <a:endParaRPr lang="zh-CN" altLang="en-US" sz="2000">
                <a:solidFill>
                  <a:schemeClr val="tx1"/>
                </a:solidFill>
                <a:latin typeface="微软雅黑" pitchFamily="34" charset="-122"/>
                <a:ea typeface="微软雅黑" pitchFamily="34" charset="-122"/>
              </a:endParaRPr>
            </a:p>
          </p:txBody>
        </p:sp>
        <p:sp>
          <p:nvSpPr>
            <p:cNvPr id="40991" name="Rectangle 118"/>
            <p:cNvSpPr>
              <a:spLocks noChangeArrowheads="1"/>
            </p:cNvSpPr>
            <p:nvPr/>
          </p:nvSpPr>
          <p:spPr bwMode="auto">
            <a:xfrm>
              <a:off x="3916" y="1680"/>
              <a:ext cx="233" cy="200"/>
            </a:xfrm>
            <a:prstGeom prst="rect">
              <a:avLst/>
            </a:prstGeom>
            <a:noFill/>
            <a:ln w="9525">
              <a:noFill/>
              <a:miter lim="800000"/>
              <a:headEnd/>
              <a:tailEnd/>
            </a:ln>
          </p:spPr>
          <p:txBody>
            <a:bodyPr lIns="0" tIns="0" rIns="0" bIns="0">
              <a:spAutoFit/>
            </a:bodyPr>
            <a:lstStyle/>
            <a:p>
              <a:pPr algn="ctr"/>
              <a:r>
                <a:rPr kumimoji="1" lang="en-US" altLang="zh-CN" sz="2000">
                  <a:solidFill>
                    <a:schemeClr val="tx1"/>
                  </a:solidFill>
                  <a:latin typeface="微软雅黑" pitchFamily="34" charset="-122"/>
                  <a:ea typeface="微软雅黑" pitchFamily="34" charset="-122"/>
                </a:rPr>
                <a:t>-</a:t>
              </a:r>
            </a:p>
          </p:txBody>
        </p:sp>
        <p:sp>
          <p:nvSpPr>
            <p:cNvPr id="40992" name="Rectangle 119"/>
            <p:cNvSpPr>
              <a:spLocks noChangeArrowheads="1"/>
            </p:cNvSpPr>
            <p:nvPr/>
          </p:nvSpPr>
          <p:spPr bwMode="auto">
            <a:xfrm>
              <a:off x="4149" y="1442"/>
              <a:ext cx="267" cy="200"/>
            </a:xfrm>
            <a:prstGeom prst="rect">
              <a:avLst/>
            </a:prstGeom>
            <a:noFill/>
            <a:ln w="9525">
              <a:noFill/>
              <a:miter lim="800000"/>
              <a:headEnd/>
              <a:tailEnd/>
            </a:ln>
          </p:spPr>
          <p:txBody>
            <a:bodyPr lIns="0" tIns="0" rIns="0" bIns="0">
              <a:spAutoFit/>
            </a:bodyPr>
            <a:lstStyle/>
            <a:p>
              <a:pPr algn="ctr"/>
              <a:r>
                <a:rPr kumimoji="1" lang="en-US" altLang="zh-CN" sz="2000" i="1">
                  <a:solidFill>
                    <a:schemeClr val="tx1"/>
                  </a:solidFill>
                  <a:latin typeface="微软雅黑" pitchFamily="34" charset="-122"/>
                  <a:ea typeface="微软雅黑" pitchFamily="34" charset="-122"/>
                </a:rPr>
                <a:t>E</a:t>
              </a:r>
              <a:r>
                <a:rPr kumimoji="1" lang="en-US" altLang="zh-CN" sz="2000" baseline="-25000">
                  <a:solidFill>
                    <a:schemeClr val="tx1"/>
                  </a:solidFill>
                  <a:latin typeface="微软雅黑" pitchFamily="34" charset="-122"/>
                  <a:ea typeface="微软雅黑" pitchFamily="34" charset="-122"/>
                </a:rPr>
                <a:t>2</a:t>
              </a:r>
              <a:endParaRPr kumimoji="1" lang="en-US" altLang="zh-CN" sz="2000">
                <a:solidFill>
                  <a:schemeClr val="tx1"/>
                </a:solidFill>
                <a:latin typeface="微软雅黑" pitchFamily="34" charset="-122"/>
                <a:ea typeface="微软雅黑" pitchFamily="34" charset="-122"/>
              </a:endParaRPr>
            </a:p>
          </p:txBody>
        </p:sp>
        <p:sp>
          <p:nvSpPr>
            <p:cNvPr id="40993" name="Rectangle 120"/>
            <p:cNvSpPr>
              <a:spLocks noChangeArrowheads="1"/>
            </p:cNvSpPr>
            <p:nvPr/>
          </p:nvSpPr>
          <p:spPr bwMode="auto">
            <a:xfrm>
              <a:off x="3121" y="1134"/>
              <a:ext cx="423" cy="200"/>
            </a:xfrm>
            <a:prstGeom prst="rect">
              <a:avLst/>
            </a:prstGeom>
            <a:noFill/>
            <a:ln w="9525">
              <a:noFill/>
              <a:miter lim="800000"/>
              <a:headEnd/>
              <a:tailEnd/>
            </a:ln>
          </p:spPr>
          <p:txBody>
            <a:bodyPr lIns="0" tIns="0" rIns="0" bIns="0">
              <a:spAutoFit/>
            </a:bodyPr>
            <a:lstStyle/>
            <a:p>
              <a:pPr algn="ctr"/>
              <a:r>
                <a:rPr kumimoji="1" lang="en-US" altLang="zh-CN" sz="2000" i="1">
                  <a:solidFill>
                    <a:schemeClr val="tx1"/>
                  </a:solidFill>
                  <a:latin typeface="微软雅黑" pitchFamily="34" charset="-122"/>
                  <a:ea typeface="微软雅黑" pitchFamily="34" charset="-122"/>
                </a:rPr>
                <a:t>R</a:t>
              </a:r>
              <a:r>
                <a:rPr kumimoji="1" lang="en-US" altLang="zh-CN" sz="2000" baseline="-25000">
                  <a:solidFill>
                    <a:schemeClr val="tx1"/>
                  </a:solidFill>
                  <a:latin typeface="微软雅黑" pitchFamily="34" charset="-122"/>
                  <a:ea typeface="微软雅黑" pitchFamily="34" charset="-122"/>
                </a:rPr>
                <a:t>2</a:t>
              </a:r>
              <a:endParaRPr kumimoji="1" lang="en-US" altLang="zh-CN" sz="2000">
                <a:solidFill>
                  <a:schemeClr val="tx1"/>
                </a:solidFill>
                <a:latin typeface="微软雅黑" pitchFamily="34" charset="-122"/>
                <a:ea typeface="微软雅黑" pitchFamily="34" charset="-122"/>
              </a:endParaRPr>
            </a:p>
          </p:txBody>
        </p:sp>
        <p:sp>
          <p:nvSpPr>
            <p:cNvPr id="40994" name="Rectangle 121"/>
            <p:cNvSpPr>
              <a:spLocks noChangeArrowheads="1"/>
            </p:cNvSpPr>
            <p:nvPr/>
          </p:nvSpPr>
          <p:spPr bwMode="auto">
            <a:xfrm>
              <a:off x="1317" y="1200"/>
              <a:ext cx="230" cy="200"/>
            </a:xfrm>
            <a:prstGeom prst="rect">
              <a:avLst/>
            </a:prstGeom>
            <a:noFill/>
            <a:ln w="9525">
              <a:noFill/>
              <a:miter lim="800000"/>
              <a:headEnd/>
              <a:tailEnd/>
            </a:ln>
          </p:spPr>
          <p:txBody>
            <a:bodyPr lIns="0" tIns="0" rIns="0" bIns="0">
              <a:spAutoFit/>
            </a:bodyPr>
            <a:lstStyle/>
            <a:p>
              <a:pPr algn="ctr"/>
              <a:r>
                <a:rPr kumimoji="1" lang="en-US" altLang="zh-CN" sz="2000">
                  <a:solidFill>
                    <a:schemeClr val="tx1"/>
                  </a:solidFill>
                  <a:latin typeface="微软雅黑" pitchFamily="34" charset="-122"/>
                  <a:ea typeface="微软雅黑" pitchFamily="34" charset="-122"/>
                </a:rPr>
                <a:t>+</a:t>
              </a:r>
            </a:p>
          </p:txBody>
        </p:sp>
        <p:sp>
          <p:nvSpPr>
            <p:cNvPr id="40995" name="Rectangle 122"/>
            <p:cNvSpPr>
              <a:spLocks noChangeArrowheads="1"/>
            </p:cNvSpPr>
            <p:nvPr/>
          </p:nvSpPr>
          <p:spPr bwMode="auto">
            <a:xfrm>
              <a:off x="1315" y="1385"/>
              <a:ext cx="228" cy="249"/>
            </a:xfrm>
            <a:prstGeom prst="rect">
              <a:avLst/>
            </a:prstGeom>
            <a:noFill/>
            <a:ln w="9525">
              <a:noFill/>
              <a:miter lim="800000"/>
              <a:headEnd/>
              <a:tailEnd/>
            </a:ln>
          </p:spPr>
          <p:txBody>
            <a:bodyPr/>
            <a:lstStyle/>
            <a:p>
              <a:endParaRPr lang="zh-CN" altLang="en-US" sz="2000">
                <a:solidFill>
                  <a:schemeClr val="tx1"/>
                </a:solidFill>
                <a:latin typeface="微软雅黑" pitchFamily="34" charset="-122"/>
                <a:ea typeface="微软雅黑" pitchFamily="34" charset="-122"/>
              </a:endParaRPr>
            </a:p>
          </p:txBody>
        </p:sp>
        <p:sp>
          <p:nvSpPr>
            <p:cNvPr id="40996" name="Rectangle 123"/>
            <p:cNvSpPr>
              <a:spLocks noChangeArrowheads="1"/>
            </p:cNvSpPr>
            <p:nvPr/>
          </p:nvSpPr>
          <p:spPr bwMode="auto">
            <a:xfrm>
              <a:off x="1304" y="1680"/>
              <a:ext cx="144" cy="200"/>
            </a:xfrm>
            <a:prstGeom prst="rect">
              <a:avLst/>
            </a:prstGeom>
            <a:noFill/>
            <a:ln w="9525">
              <a:noFill/>
              <a:miter lim="800000"/>
              <a:headEnd/>
              <a:tailEnd/>
            </a:ln>
          </p:spPr>
          <p:txBody>
            <a:bodyPr wrap="none" lIns="0" tIns="0" rIns="0" bIns="0">
              <a:spAutoFit/>
            </a:bodyPr>
            <a:lstStyle/>
            <a:p>
              <a:pPr algn="ctr"/>
              <a:r>
                <a:rPr kumimoji="1" lang="en-US" altLang="zh-CN" sz="2000">
                  <a:solidFill>
                    <a:schemeClr val="tx1"/>
                  </a:solidFill>
                  <a:latin typeface="微软雅黑" pitchFamily="34" charset="-122"/>
                  <a:ea typeface="微软雅黑" pitchFamily="34" charset="-122"/>
                </a:rPr>
                <a:t> -</a:t>
              </a:r>
            </a:p>
          </p:txBody>
        </p:sp>
        <p:sp>
          <p:nvSpPr>
            <p:cNvPr id="40997" name="Rectangle 124"/>
            <p:cNvSpPr>
              <a:spLocks noChangeArrowheads="1"/>
            </p:cNvSpPr>
            <p:nvPr/>
          </p:nvSpPr>
          <p:spPr bwMode="auto">
            <a:xfrm rot="5400000">
              <a:off x="3259" y="914"/>
              <a:ext cx="141" cy="299"/>
            </a:xfrm>
            <a:prstGeom prst="rect">
              <a:avLst/>
            </a:prstGeom>
            <a:noFill/>
            <a:ln w="38100">
              <a:solidFill>
                <a:schemeClr val="tx1"/>
              </a:solidFill>
              <a:miter lim="800000"/>
              <a:headEnd/>
              <a:tailEnd/>
            </a:ln>
          </p:spPr>
          <p:txBody>
            <a:bodyPr/>
            <a:lstStyle/>
            <a:p>
              <a:endParaRPr lang="zh-CN" altLang="en-US" sz="2000">
                <a:solidFill>
                  <a:schemeClr val="tx1"/>
                </a:solidFill>
                <a:latin typeface="微软雅黑" pitchFamily="34" charset="-122"/>
                <a:ea typeface="微软雅黑" pitchFamily="34" charset="-122"/>
              </a:endParaRPr>
            </a:p>
          </p:txBody>
        </p:sp>
        <p:sp>
          <p:nvSpPr>
            <p:cNvPr id="40998" name="Rectangle 125"/>
            <p:cNvSpPr>
              <a:spLocks noChangeArrowheads="1"/>
            </p:cNvSpPr>
            <p:nvPr/>
          </p:nvSpPr>
          <p:spPr bwMode="auto">
            <a:xfrm rot="5400000">
              <a:off x="2088" y="914"/>
              <a:ext cx="140" cy="300"/>
            </a:xfrm>
            <a:prstGeom prst="rect">
              <a:avLst/>
            </a:prstGeom>
            <a:noFill/>
            <a:ln w="38100">
              <a:solidFill>
                <a:schemeClr val="tx1"/>
              </a:solidFill>
              <a:miter lim="800000"/>
              <a:headEnd/>
              <a:tailEnd/>
            </a:ln>
          </p:spPr>
          <p:txBody>
            <a:bodyPr/>
            <a:lstStyle/>
            <a:p>
              <a:endParaRPr lang="zh-CN" altLang="en-US" sz="2000">
                <a:solidFill>
                  <a:schemeClr val="tx1"/>
                </a:solidFill>
                <a:latin typeface="微软雅黑" pitchFamily="34" charset="-122"/>
                <a:ea typeface="微软雅黑" pitchFamily="34" charset="-122"/>
              </a:endParaRPr>
            </a:p>
          </p:txBody>
        </p:sp>
        <p:sp>
          <p:nvSpPr>
            <p:cNvPr id="40999" name="Rectangle 126"/>
            <p:cNvSpPr>
              <a:spLocks noChangeArrowheads="1"/>
            </p:cNvSpPr>
            <p:nvPr/>
          </p:nvSpPr>
          <p:spPr bwMode="auto">
            <a:xfrm>
              <a:off x="2848" y="1464"/>
              <a:ext cx="208" cy="200"/>
            </a:xfrm>
            <a:prstGeom prst="rect">
              <a:avLst/>
            </a:prstGeom>
            <a:noFill/>
            <a:ln w="9525">
              <a:noFill/>
              <a:miter lim="800000"/>
              <a:headEnd/>
              <a:tailEnd/>
            </a:ln>
          </p:spPr>
          <p:txBody>
            <a:bodyPr wrap="none" lIns="0" tIns="0" rIns="0" bIns="0">
              <a:spAutoFit/>
            </a:bodyPr>
            <a:lstStyle/>
            <a:p>
              <a:pPr algn="ctr"/>
              <a:r>
                <a:rPr kumimoji="1" lang="en-US" altLang="zh-CN" sz="2000" i="1">
                  <a:solidFill>
                    <a:schemeClr val="tx1"/>
                  </a:solidFill>
                  <a:latin typeface="微软雅黑" pitchFamily="34" charset="-122"/>
                  <a:ea typeface="微软雅黑" pitchFamily="34" charset="-122"/>
                </a:rPr>
                <a:t>R</a:t>
              </a:r>
              <a:r>
                <a:rPr kumimoji="1" lang="en-US" altLang="zh-CN" sz="2000" baseline="-25000">
                  <a:solidFill>
                    <a:schemeClr val="tx1"/>
                  </a:solidFill>
                  <a:latin typeface="微软雅黑" pitchFamily="34" charset="-122"/>
                  <a:ea typeface="微软雅黑" pitchFamily="34" charset="-122"/>
                </a:rPr>
                <a:t>3</a:t>
              </a:r>
              <a:endParaRPr kumimoji="1" lang="en-US" altLang="zh-CN" sz="2000">
                <a:solidFill>
                  <a:schemeClr val="tx1"/>
                </a:solidFill>
                <a:latin typeface="微软雅黑" pitchFamily="34" charset="-122"/>
                <a:ea typeface="微软雅黑" pitchFamily="34" charset="-122"/>
              </a:endParaRPr>
            </a:p>
          </p:txBody>
        </p:sp>
        <p:sp>
          <p:nvSpPr>
            <p:cNvPr id="41000" name="Rectangle 127"/>
            <p:cNvSpPr>
              <a:spLocks noChangeArrowheads="1"/>
            </p:cNvSpPr>
            <p:nvPr/>
          </p:nvSpPr>
          <p:spPr bwMode="auto">
            <a:xfrm>
              <a:off x="1918" y="1158"/>
              <a:ext cx="518" cy="200"/>
            </a:xfrm>
            <a:prstGeom prst="rect">
              <a:avLst/>
            </a:prstGeom>
            <a:noFill/>
            <a:ln w="9525">
              <a:noFill/>
              <a:miter lim="800000"/>
              <a:headEnd/>
              <a:tailEnd/>
            </a:ln>
          </p:spPr>
          <p:txBody>
            <a:bodyPr lIns="0" tIns="0" rIns="0" bIns="0">
              <a:spAutoFit/>
            </a:bodyPr>
            <a:lstStyle/>
            <a:p>
              <a:pPr algn="ctr"/>
              <a:r>
                <a:rPr kumimoji="1" lang="en-US" altLang="zh-CN" sz="2000" i="1">
                  <a:solidFill>
                    <a:schemeClr val="tx1"/>
                  </a:solidFill>
                  <a:latin typeface="微软雅黑" pitchFamily="34" charset="-122"/>
                  <a:ea typeface="微软雅黑" pitchFamily="34" charset="-122"/>
                </a:rPr>
                <a:t>R</a:t>
              </a:r>
              <a:r>
                <a:rPr kumimoji="1" lang="en-US" altLang="zh-CN" sz="2000" baseline="-25000">
                  <a:solidFill>
                    <a:schemeClr val="tx1"/>
                  </a:solidFill>
                  <a:latin typeface="微软雅黑" pitchFamily="34" charset="-122"/>
                  <a:ea typeface="微软雅黑" pitchFamily="34" charset="-122"/>
                </a:rPr>
                <a:t>1</a:t>
              </a:r>
              <a:endParaRPr kumimoji="1" lang="en-US" altLang="zh-CN" sz="2000">
                <a:solidFill>
                  <a:schemeClr val="tx1"/>
                </a:solidFill>
                <a:latin typeface="微软雅黑" pitchFamily="34" charset="-122"/>
                <a:ea typeface="微软雅黑" pitchFamily="34" charset="-122"/>
              </a:endParaRPr>
            </a:p>
          </p:txBody>
        </p:sp>
        <p:sp>
          <p:nvSpPr>
            <p:cNvPr id="41001" name="Line 128"/>
            <p:cNvSpPr>
              <a:spLocks noChangeShapeType="1"/>
            </p:cNvSpPr>
            <p:nvPr/>
          </p:nvSpPr>
          <p:spPr bwMode="auto">
            <a:xfrm flipH="1">
              <a:off x="2768" y="1060"/>
              <a:ext cx="0" cy="380"/>
            </a:xfrm>
            <a:prstGeom prst="line">
              <a:avLst/>
            </a:prstGeom>
            <a:noFill/>
            <a:ln w="38100">
              <a:solidFill>
                <a:schemeClr val="tx1"/>
              </a:solidFill>
              <a:round/>
              <a:headEnd/>
              <a:tailEnd/>
            </a:ln>
          </p:spPr>
          <p:txBody>
            <a:bodyPr/>
            <a:lstStyle/>
            <a:p>
              <a:endParaRPr lang="zh-CN" altLang="en-US"/>
            </a:p>
          </p:txBody>
        </p:sp>
        <p:sp>
          <p:nvSpPr>
            <p:cNvPr id="41002" name="Rectangle 129"/>
            <p:cNvSpPr>
              <a:spLocks noChangeArrowheads="1"/>
            </p:cNvSpPr>
            <p:nvPr/>
          </p:nvSpPr>
          <p:spPr bwMode="auto">
            <a:xfrm>
              <a:off x="2697" y="1435"/>
              <a:ext cx="141" cy="299"/>
            </a:xfrm>
            <a:prstGeom prst="rect">
              <a:avLst/>
            </a:prstGeom>
            <a:noFill/>
            <a:ln w="38100">
              <a:solidFill>
                <a:schemeClr val="tx1"/>
              </a:solidFill>
              <a:miter lim="800000"/>
              <a:headEnd/>
              <a:tailEnd/>
            </a:ln>
          </p:spPr>
          <p:txBody>
            <a:bodyPr/>
            <a:lstStyle/>
            <a:p>
              <a:endParaRPr lang="zh-CN" altLang="en-US" sz="2000">
                <a:solidFill>
                  <a:schemeClr val="tx1"/>
                </a:solidFill>
                <a:latin typeface="微软雅黑" pitchFamily="34" charset="-122"/>
                <a:ea typeface="微软雅黑" pitchFamily="34" charset="-122"/>
              </a:endParaRPr>
            </a:p>
          </p:txBody>
        </p:sp>
        <p:sp>
          <p:nvSpPr>
            <p:cNvPr id="41003" name="Rectangle 130"/>
            <p:cNvSpPr>
              <a:spLocks noChangeArrowheads="1"/>
            </p:cNvSpPr>
            <p:nvPr/>
          </p:nvSpPr>
          <p:spPr bwMode="auto">
            <a:xfrm>
              <a:off x="1125" y="1464"/>
              <a:ext cx="267" cy="200"/>
            </a:xfrm>
            <a:prstGeom prst="rect">
              <a:avLst/>
            </a:prstGeom>
            <a:noFill/>
            <a:ln w="9525">
              <a:noFill/>
              <a:miter lim="800000"/>
              <a:headEnd/>
              <a:tailEnd/>
            </a:ln>
          </p:spPr>
          <p:txBody>
            <a:bodyPr lIns="0" tIns="0" rIns="0" bIns="0">
              <a:spAutoFit/>
            </a:bodyPr>
            <a:lstStyle/>
            <a:p>
              <a:pPr algn="ctr"/>
              <a:r>
                <a:rPr kumimoji="1" lang="en-US" altLang="zh-CN" sz="2000" i="1">
                  <a:solidFill>
                    <a:schemeClr val="tx1"/>
                  </a:solidFill>
                  <a:latin typeface="微软雅黑" pitchFamily="34" charset="-122"/>
                  <a:ea typeface="微软雅黑" pitchFamily="34" charset="-122"/>
                </a:rPr>
                <a:t>E</a:t>
              </a:r>
              <a:r>
                <a:rPr kumimoji="1" lang="en-US" altLang="zh-CN" sz="2000" baseline="-25000">
                  <a:solidFill>
                    <a:schemeClr val="tx1"/>
                  </a:solidFill>
                  <a:latin typeface="微软雅黑" pitchFamily="34" charset="-122"/>
                  <a:ea typeface="微软雅黑" pitchFamily="34" charset="-122"/>
                </a:rPr>
                <a:t>1</a:t>
              </a:r>
              <a:endParaRPr kumimoji="1" lang="en-US" altLang="zh-CN" sz="2000">
                <a:solidFill>
                  <a:schemeClr val="tx1"/>
                </a:solidFill>
                <a:latin typeface="微软雅黑" pitchFamily="34" charset="-122"/>
                <a:ea typeface="微软雅黑" pitchFamily="34" charset="-122"/>
              </a:endParaRPr>
            </a:p>
          </p:txBody>
        </p:sp>
        <p:sp>
          <p:nvSpPr>
            <p:cNvPr id="41004" name="Line 131"/>
            <p:cNvSpPr>
              <a:spLocks noChangeShapeType="1"/>
            </p:cNvSpPr>
            <p:nvPr/>
          </p:nvSpPr>
          <p:spPr bwMode="auto">
            <a:xfrm>
              <a:off x="2768" y="1728"/>
              <a:ext cx="0" cy="432"/>
            </a:xfrm>
            <a:prstGeom prst="line">
              <a:avLst/>
            </a:prstGeom>
            <a:noFill/>
            <a:ln w="38100">
              <a:solidFill>
                <a:schemeClr val="tx2"/>
              </a:solidFill>
              <a:round/>
              <a:headEnd/>
              <a:tailEnd/>
            </a:ln>
          </p:spPr>
          <p:txBody>
            <a:bodyPr wrap="none" anchor="ctr"/>
            <a:lstStyle/>
            <a:p>
              <a:endParaRPr lang="zh-CN" altLang="en-US"/>
            </a:p>
          </p:txBody>
        </p:sp>
        <p:sp>
          <p:nvSpPr>
            <p:cNvPr id="41005" name="Line 132"/>
            <p:cNvSpPr>
              <a:spLocks noChangeShapeType="1"/>
            </p:cNvSpPr>
            <p:nvPr/>
          </p:nvSpPr>
          <p:spPr bwMode="auto">
            <a:xfrm>
              <a:off x="3477" y="1056"/>
              <a:ext cx="480" cy="0"/>
            </a:xfrm>
            <a:prstGeom prst="line">
              <a:avLst/>
            </a:prstGeom>
            <a:noFill/>
            <a:ln w="38100">
              <a:solidFill>
                <a:schemeClr val="tx2"/>
              </a:solidFill>
              <a:round/>
              <a:headEnd/>
              <a:tailEnd/>
            </a:ln>
          </p:spPr>
          <p:txBody>
            <a:bodyPr wrap="none" anchor="ctr"/>
            <a:lstStyle/>
            <a:p>
              <a:endParaRPr lang="zh-CN" altLang="en-US"/>
            </a:p>
          </p:txBody>
        </p:sp>
        <p:sp>
          <p:nvSpPr>
            <p:cNvPr id="41006" name="Line 133"/>
            <p:cNvSpPr>
              <a:spLocks noChangeShapeType="1"/>
            </p:cNvSpPr>
            <p:nvPr/>
          </p:nvSpPr>
          <p:spPr bwMode="auto">
            <a:xfrm>
              <a:off x="1557" y="1056"/>
              <a:ext cx="454" cy="0"/>
            </a:xfrm>
            <a:prstGeom prst="line">
              <a:avLst/>
            </a:prstGeom>
            <a:noFill/>
            <a:ln w="38100">
              <a:solidFill>
                <a:schemeClr val="tx2"/>
              </a:solidFill>
              <a:round/>
              <a:headEnd/>
              <a:tailEnd/>
            </a:ln>
          </p:spPr>
          <p:txBody>
            <a:bodyPr wrap="none" anchor="ctr"/>
            <a:lstStyle/>
            <a:p>
              <a:endParaRPr lang="zh-CN" altLang="en-US"/>
            </a:p>
          </p:txBody>
        </p:sp>
      </p:grpSp>
      <p:sp>
        <p:nvSpPr>
          <p:cNvPr id="44046" name="Line 134"/>
          <p:cNvSpPr>
            <a:spLocks noChangeShapeType="1"/>
          </p:cNvSpPr>
          <p:nvPr/>
        </p:nvSpPr>
        <p:spPr bwMode="auto">
          <a:xfrm>
            <a:off x="1390621" y="3598853"/>
            <a:ext cx="633413" cy="0"/>
          </a:xfrm>
          <a:prstGeom prst="line">
            <a:avLst/>
          </a:prstGeom>
          <a:noFill/>
          <a:ln w="28575" cap="sq">
            <a:solidFill>
              <a:srgbClr val="FF3300"/>
            </a:solidFill>
            <a:round/>
            <a:headEnd type="none" w="sm" len="sm"/>
            <a:tailEnd type="stealth" w="med" len="lg"/>
          </a:ln>
        </p:spPr>
        <p:txBody>
          <a:bodyPr wrap="none" anchor="ctr"/>
          <a:lstStyle/>
          <a:p>
            <a:endParaRPr lang="zh-CN" altLang="en-US"/>
          </a:p>
        </p:txBody>
      </p:sp>
      <p:sp>
        <p:nvSpPr>
          <p:cNvPr id="44047" name="Rectangle 135"/>
          <p:cNvSpPr>
            <a:spLocks noChangeArrowheads="1"/>
          </p:cNvSpPr>
          <p:nvPr/>
        </p:nvSpPr>
        <p:spPr bwMode="auto">
          <a:xfrm>
            <a:off x="1463646" y="3019416"/>
            <a:ext cx="360363" cy="401637"/>
          </a:xfrm>
          <a:prstGeom prst="rect">
            <a:avLst/>
          </a:prstGeom>
          <a:noFill/>
          <a:ln w="9525">
            <a:noFill/>
            <a:miter lim="800000"/>
            <a:headEnd/>
            <a:tailEnd/>
          </a:ln>
        </p:spPr>
        <p:txBody>
          <a:bodyPr wrap="none">
            <a:spAutoFit/>
          </a:bodyPr>
          <a:lstStyle/>
          <a:p>
            <a:r>
              <a:rPr kumimoji="1" lang="en-US" altLang="zh-CN" sz="2000" i="1">
                <a:solidFill>
                  <a:schemeClr val="tx1"/>
                </a:solidFill>
                <a:latin typeface="微软雅黑" pitchFamily="34" charset="-122"/>
                <a:ea typeface="微软雅黑" pitchFamily="34" charset="-122"/>
              </a:rPr>
              <a:t>I</a:t>
            </a:r>
            <a:r>
              <a:rPr kumimoji="1" lang="en-US" altLang="zh-CN" sz="2000" baseline="-25000">
                <a:solidFill>
                  <a:schemeClr val="tx1"/>
                </a:solidFill>
                <a:latin typeface="微软雅黑" pitchFamily="34" charset="-122"/>
                <a:ea typeface="微软雅黑" pitchFamily="34" charset="-122"/>
              </a:rPr>
              <a:t>1</a:t>
            </a:r>
          </a:p>
        </p:txBody>
      </p:sp>
      <p:sp>
        <p:nvSpPr>
          <p:cNvPr id="44048" name="Line 136"/>
          <p:cNvSpPr>
            <a:spLocks noChangeShapeType="1"/>
          </p:cNvSpPr>
          <p:nvPr/>
        </p:nvSpPr>
        <p:spPr bwMode="auto">
          <a:xfrm flipH="1">
            <a:off x="2803496" y="3627428"/>
            <a:ext cx="633413" cy="0"/>
          </a:xfrm>
          <a:prstGeom prst="line">
            <a:avLst/>
          </a:prstGeom>
          <a:noFill/>
          <a:ln w="28575" cap="sq">
            <a:solidFill>
              <a:srgbClr val="FF3300"/>
            </a:solidFill>
            <a:round/>
            <a:headEnd type="none" w="sm" len="sm"/>
            <a:tailEnd type="stealth" w="med" len="lg"/>
          </a:ln>
        </p:spPr>
        <p:txBody>
          <a:bodyPr wrap="none" anchor="ctr"/>
          <a:lstStyle/>
          <a:p>
            <a:endParaRPr lang="zh-CN" altLang="en-US"/>
          </a:p>
        </p:txBody>
      </p:sp>
      <p:sp>
        <p:nvSpPr>
          <p:cNvPr id="44049" name="Rectangle 137"/>
          <p:cNvSpPr>
            <a:spLocks noChangeArrowheads="1"/>
          </p:cNvSpPr>
          <p:nvPr/>
        </p:nvSpPr>
        <p:spPr bwMode="auto">
          <a:xfrm>
            <a:off x="2911446" y="3019416"/>
            <a:ext cx="360363" cy="401637"/>
          </a:xfrm>
          <a:prstGeom prst="rect">
            <a:avLst/>
          </a:prstGeom>
          <a:noFill/>
          <a:ln w="9525">
            <a:noFill/>
            <a:miter lim="800000"/>
            <a:headEnd/>
            <a:tailEnd/>
          </a:ln>
        </p:spPr>
        <p:txBody>
          <a:bodyPr wrap="none">
            <a:spAutoFit/>
          </a:bodyPr>
          <a:lstStyle/>
          <a:p>
            <a:r>
              <a:rPr kumimoji="1" lang="en-US" altLang="zh-CN" sz="2000" i="1">
                <a:solidFill>
                  <a:schemeClr val="tx1"/>
                </a:solidFill>
                <a:latin typeface="微软雅黑" pitchFamily="34" charset="-122"/>
                <a:ea typeface="微软雅黑" pitchFamily="34" charset="-122"/>
              </a:rPr>
              <a:t>I</a:t>
            </a:r>
            <a:r>
              <a:rPr kumimoji="1" lang="en-US" altLang="zh-CN" sz="2000" baseline="-25000">
                <a:solidFill>
                  <a:schemeClr val="tx1"/>
                </a:solidFill>
                <a:latin typeface="微软雅黑" pitchFamily="34" charset="-122"/>
                <a:ea typeface="微软雅黑" pitchFamily="34" charset="-122"/>
              </a:rPr>
              <a:t>2</a:t>
            </a:r>
          </a:p>
        </p:txBody>
      </p:sp>
      <p:sp>
        <p:nvSpPr>
          <p:cNvPr id="44050" name="Line 138"/>
          <p:cNvSpPr>
            <a:spLocks noChangeShapeType="1"/>
          </p:cNvSpPr>
          <p:nvPr/>
        </p:nvSpPr>
        <p:spPr bwMode="auto">
          <a:xfrm rot="16200000" flipH="1">
            <a:off x="1844646" y="4708516"/>
            <a:ext cx="755650" cy="0"/>
          </a:xfrm>
          <a:prstGeom prst="line">
            <a:avLst/>
          </a:prstGeom>
          <a:noFill/>
          <a:ln w="28575" cap="sq">
            <a:solidFill>
              <a:srgbClr val="FF3300"/>
            </a:solidFill>
            <a:round/>
            <a:headEnd type="none" w="sm" len="sm"/>
            <a:tailEnd type="stealth" w="med" len="lg"/>
          </a:ln>
        </p:spPr>
        <p:txBody>
          <a:bodyPr wrap="none" anchor="ctr"/>
          <a:lstStyle/>
          <a:p>
            <a:endParaRPr lang="zh-CN" altLang="en-US"/>
          </a:p>
        </p:txBody>
      </p:sp>
      <p:sp>
        <p:nvSpPr>
          <p:cNvPr id="44051" name="Rectangle 139"/>
          <p:cNvSpPr>
            <a:spLocks noChangeArrowheads="1"/>
          </p:cNvSpPr>
          <p:nvPr/>
        </p:nvSpPr>
        <p:spPr bwMode="auto">
          <a:xfrm>
            <a:off x="1822421" y="4265603"/>
            <a:ext cx="360363" cy="400050"/>
          </a:xfrm>
          <a:prstGeom prst="rect">
            <a:avLst/>
          </a:prstGeom>
          <a:noFill/>
          <a:ln w="9525">
            <a:noFill/>
            <a:miter lim="800000"/>
            <a:headEnd/>
            <a:tailEnd/>
          </a:ln>
        </p:spPr>
        <p:txBody>
          <a:bodyPr wrap="none">
            <a:spAutoFit/>
          </a:bodyPr>
          <a:lstStyle/>
          <a:p>
            <a:r>
              <a:rPr kumimoji="1" lang="en-US" altLang="zh-CN" sz="2000" i="1">
                <a:solidFill>
                  <a:schemeClr val="tx1"/>
                </a:solidFill>
                <a:latin typeface="微软雅黑" pitchFamily="34" charset="-122"/>
                <a:ea typeface="微软雅黑" pitchFamily="34" charset="-122"/>
              </a:rPr>
              <a:t>I</a:t>
            </a:r>
            <a:r>
              <a:rPr kumimoji="1" lang="en-US" altLang="zh-CN" sz="2000" baseline="-25000">
                <a:solidFill>
                  <a:schemeClr val="tx1"/>
                </a:solidFill>
                <a:latin typeface="微软雅黑" pitchFamily="34" charset="-122"/>
                <a:ea typeface="微软雅黑" pitchFamily="34" charset="-122"/>
              </a:rPr>
              <a:t>3</a:t>
            </a:r>
          </a:p>
        </p:txBody>
      </p:sp>
      <p:sp>
        <p:nvSpPr>
          <p:cNvPr id="24578" name="Rectangle 2"/>
          <p:cNvSpPr>
            <a:spLocks noChangeArrowheads="1"/>
          </p:cNvSpPr>
          <p:nvPr/>
        </p:nvSpPr>
        <p:spPr bwMode="auto">
          <a:xfrm>
            <a:off x="428596" y="1428736"/>
            <a:ext cx="6686550" cy="476250"/>
          </a:xfrm>
          <a:prstGeom prst="rect">
            <a:avLst/>
          </a:prstGeom>
          <a:noFill/>
          <a:ln w="9525">
            <a:noFill/>
            <a:miter lim="800000"/>
            <a:headEnd/>
            <a:tailEnd/>
          </a:ln>
        </p:spPr>
        <p:txBody>
          <a:bodyPr anchor="ctr"/>
          <a:lstStyle/>
          <a:p>
            <a:pPr>
              <a:defRPr/>
            </a:pPr>
            <a:r>
              <a:rPr kumimoji="1" lang="zh-CN" altLang="en-US" sz="2400" b="1" spc="300" dirty="0" smtClean="0">
                <a:solidFill>
                  <a:schemeClr val="tx1"/>
                </a:solidFill>
                <a:latin typeface="微软雅黑" pitchFamily="34" charset="-122"/>
                <a:ea typeface="微软雅黑" pitchFamily="34" charset="-122"/>
              </a:rPr>
              <a:t>（</a:t>
            </a:r>
            <a:r>
              <a:rPr kumimoji="1" lang="en-US" altLang="zh-CN" sz="2400" b="1" spc="300" dirty="0" smtClean="0">
                <a:solidFill>
                  <a:schemeClr val="tx1"/>
                </a:solidFill>
                <a:latin typeface="微软雅黑" pitchFamily="34" charset="-122"/>
                <a:ea typeface="微软雅黑" pitchFamily="34" charset="-122"/>
              </a:rPr>
              <a:t>2</a:t>
            </a:r>
            <a:r>
              <a:rPr kumimoji="1" lang="zh-CN" altLang="en-US" sz="2400" b="1" spc="300" dirty="0" smtClean="0">
                <a:solidFill>
                  <a:schemeClr val="tx1"/>
                </a:solidFill>
                <a:latin typeface="微软雅黑" pitchFamily="34" charset="-122"/>
                <a:ea typeface="微软雅黑" pitchFamily="34" charset="-122"/>
              </a:rPr>
              <a:t>）</a:t>
            </a:r>
            <a:r>
              <a:rPr kumimoji="1" lang="en-US" altLang="zh-CN" sz="2400" b="1" spc="300" dirty="0" smtClean="0">
                <a:solidFill>
                  <a:schemeClr val="tx1"/>
                </a:solidFill>
                <a:latin typeface="微软雅黑" pitchFamily="34" charset="-122"/>
                <a:ea typeface="微软雅黑" pitchFamily="34" charset="-122"/>
              </a:rPr>
              <a:t>. </a:t>
            </a:r>
            <a:r>
              <a:rPr kumimoji="1" lang="zh-CN" altLang="en-US" sz="2400" b="1" spc="300" dirty="0" smtClean="0">
                <a:solidFill>
                  <a:schemeClr val="tx1"/>
                </a:solidFill>
                <a:latin typeface="微软雅黑" pitchFamily="34" charset="-122"/>
                <a:ea typeface="微软雅黑" pitchFamily="34" charset="-122"/>
              </a:rPr>
              <a:t>节点电流</a:t>
            </a:r>
            <a:r>
              <a:rPr kumimoji="1" lang="zh-CN" altLang="en-US" sz="2400" b="1" spc="300" dirty="0">
                <a:solidFill>
                  <a:schemeClr val="tx1"/>
                </a:solidFill>
                <a:latin typeface="微软雅黑" pitchFamily="34" charset="-122"/>
                <a:ea typeface="微软雅黑" pitchFamily="34" charset="-122"/>
              </a:rPr>
              <a:t>定律</a:t>
            </a:r>
            <a:r>
              <a:rPr kumimoji="1" lang="en-US" altLang="zh-CN" sz="2400" b="1" spc="300" dirty="0">
                <a:solidFill>
                  <a:schemeClr val="tx1"/>
                </a:solidFill>
                <a:latin typeface="微软雅黑" pitchFamily="34" charset="-122"/>
                <a:ea typeface="微软雅黑" pitchFamily="34" charset="-122"/>
              </a:rPr>
              <a:t>(KCL</a:t>
            </a:r>
            <a:r>
              <a:rPr kumimoji="1" lang="zh-CN" altLang="en-US" sz="2400" b="1" spc="300" dirty="0">
                <a:solidFill>
                  <a:schemeClr val="tx1"/>
                </a:solidFill>
                <a:latin typeface="微软雅黑" pitchFamily="34" charset="-122"/>
                <a:ea typeface="微软雅黑" pitchFamily="34" charset="-122"/>
              </a:rPr>
              <a:t>定律</a:t>
            </a:r>
            <a:r>
              <a:rPr kumimoji="1" lang="en-US" altLang="zh-CN" sz="2400" b="1" spc="300" dirty="0">
                <a:solidFill>
                  <a:schemeClr val="tx1"/>
                </a:solidFill>
                <a:latin typeface="微软雅黑" pitchFamily="34" charset="-122"/>
                <a:ea typeface="微软雅黑" pitchFamily="34" charset="-122"/>
              </a:rPr>
              <a:t>)</a:t>
            </a:r>
          </a:p>
        </p:txBody>
      </p:sp>
      <p:sp>
        <p:nvSpPr>
          <p:cNvPr id="46" name="Rectangle 2"/>
          <p:cNvSpPr>
            <a:spLocks noChangeArrowheads="1"/>
          </p:cNvSpPr>
          <p:nvPr/>
        </p:nvSpPr>
        <p:spPr bwMode="auto">
          <a:xfrm>
            <a:off x="428596" y="142875"/>
            <a:ext cx="7329517" cy="476250"/>
          </a:xfrm>
          <a:prstGeom prst="rect">
            <a:avLst/>
          </a:prstGeom>
          <a:noFill/>
          <a:ln w="9525">
            <a:noFill/>
            <a:miter lim="800000"/>
            <a:headEnd/>
            <a:tailEnd/>
          </a:ln>
        </p:spPr>
        <p:txBody>
          <a:bodyPr anchor="ctr"/>
          <a:lstStyle/>
          <a:p>
            <a:pPr>
              <a:defRPr/>
            </a:pPr>
            <a:r>
              <a:rPr kumimoji="1" lang="en-US" altLang="zh-CN" b="1" spc="300" dirty="0" smtClean="0">
                <a:solidFill>
                  <a:srgbClr val="FFC000"/>
                </a:solidFill>
                <a:latin typeface="微软雅黑" pitchFamily="34" charset="-122"/>
                <a:ea typeface="微软雅黑" pitchFamily="34" charset="-122"/>
              </a:rPr>
              <a:t>7</a:t>
            </a:r>
            <a:r>
              <a:rPr kumimoji="1" lang="zh-CN" altLang="en-US" b="1" spc="300" dirty="0" smtClean="0">
                <a:solidFill>
                  <a:srgbClr val="FFC000"/>
                </a:solidFill>
                <a:latin typeface="微软雅黑" pitchFamily="34" charset="-122"/>
                <a:ea typeface="微软雅黑" pitchFamily="34" charset="-122"/>
              </a:rPr>
              <a:t>、等效电路中电流电位基本规律</a:t>
            </a:r>
            <a:endParaRPr kumimoji="1" lang="en-US" altLang="zh-CN" b="1" spc="300" dirty="0">
              <a:solidFill>
                <a:srgbClr val="FFC000"/>
              </a:solidFill>
              <a:latin typeface="微软雅黑" pitchFamily="34" charset="-122"/>
              <a:ea typeface="微软雅黑" pitchFamily="34" charset="-122"/>
            </a:endParaRPr>
          </a:p>
        </p:txBody>
      </p:sp>
      <p:sp>
        <p:nvSpPr>
          <p:cNvPr id="47" name="TextBox 46"/>
          <p:cNvSpPr txBox="1"/>
          <p:nvPr/>
        </p:nvSpPr>
        <p:spPr>
          <a:xfrm>
            <a:off x="428596" y="785794"/>
            <a:ext cx="8429684" cy="461665"/>
          </a:xfrm>
          <a:prstGeom prst="rect">
            <a:avLst/>
          </a:prstGeom>
          <a:noFill/>
        </p:spPr>
        <p:txBody>
          <a:bodyPr wrap="square" rtlCol="0">
            <a:spAutoFit/>
          </a:bodyPr>
          <a:lstStyle/>
          <a:p>
            <a:r>
              <a:rPr lang="zh-CN" altLang="en-US" sz="2400" b="1" dirty="0" smtClean="0">
                <a:solidFill>
                  <a:schemeClr val="tx1"/>
                </a:solidFill>
                <a:latin typeface="微软雅黑" pitchFamily="34" charset="-122"/>
                <a:ea typeface="微软雅黑" pitchFamily="34" charset="-122"/>
              </a:rPr>
              <a:t>（</a:t>
            </a:r>
            <a:r>
              <a:rPr lang="en-US" altLang="zh-CN" sz="2400" b="1" dirty="0" smtClean="0">
                <a:solidFill>
                  <a:schemeClr val="tx1"/>
                </a:solidFill>
                <a:latin typeface="微软雅黑" pitchFamily="34" charset="-122"/>
                <a:ea typeface="微软雅黑" pitchFamily="34" charset="-122"/>
              </a:rPr>
              <a:t>1</a:t>
            </a:r>
            <a:r>
              <a:rPr lang="zh-CN" altLang="en-US" sz="2400" b="1" dirty="0" smtClean="0">
                <a:solidFill>
                  <a:schemeClr val="tx1"/>
                </a:solidFill>
                <a:latin typeface="微软雅黑" pitchFamily="34" charset="-122"/>
                <a:ea typeface="微软雅黑" pitchFamily="34" charset="-122"/>
              </a:rPr>
              <a:t>）</a:t>
            </a:r>
            <a:r>
              <a:rPr lang="en-US" altLang="zh-CN" sz="2400" b="1" dirty="0" smtClean="0">
                <a:solidFill>
                  <a:schemeClr val="tx1"/>
                </a:solidFill>
                <a:latin typeface="微软雅黑" pitchFamily="34" charset="-122"/>
                <a:ea typeface="微软雅黑" pitchFamily="34" charset="-122"/>
              </a:rPr>
              <a:t>.  </a:t>
            </a:r>
            <a:r>
              <a:rPr lang="zh-CN" altLang="en-US" sz="2000" b="1" dirty="0" smtClean="0">
                <a:solidFill>
                  <a:schemeClr val="tx1"/>
                </a:solidFill>
                <a:latin typeface="微软雅黑" pitchFamily="34" charset="-122"/>
                <a:ea typeface="微软雅黑" pitchFamily="34" charset="-122"/>
              </a:rPr>
              <a:t>欧姆定律、串联电路、并联电路、电中性原则（能量守恒）</a:t>
            </a:r>
            <a:endParaRPr lang="zh-CN" altLang="en-US" sz="2000" b="1" dirty="0">
              <a:solidFill>
                <a:schemeClr val="tx1"/>
              </a:solidFill>
              <a:latin typeface="微软雅黑" pitchFamily="34" charset="-122"/>
              <a:ea typeface="微软雅黑" pitchFamily="34" charset="-122"/>
            </a:endParaRP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 calcmode="lin" valueType="num">
                                      <p:cBhvr additive="base">
                                        <p:cTn id="7" dur="500" fill="hold"/>
                                        <p:tgtEl>
                                          <p:spTgt spid="24580"/>
                                        </p:tgtEl>
                                        <p:attrNameLst>
                                          <p:attrName>ppt_x</p:attrName>
                                        </p:attrNameLst>
                                      </p:cBhvr>
                                      <p:tavLst>
                                        <p:tav tm="0">
                                          <p:val>
                                            <p:strVal val="#ppt_x"/>
                                          </p:val>
                                        </p:tav>
                                        <p:tav tm="100000">
                                          <p:val>
                                            <p:strVal val="#ppt_x"/>
                                          </p:val>
                                        </p:tav>
                                      </p:tavLst>
                                    </p:anim>
                                    <p:anim calcmode="lin" valueType="num">
                                      <p:cBhvr additive="base">
                                        <p:cTn id="8" dur="500" fill="hold"/>
                                        <p:tgtEl>
                                          <p:spTgt spid="2458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4039"/>
                                        </p:tgtEl>
                                        <p:attrNameLst>
                                          <p:attrName>style.visibility</p:attrName>
                                        </p:attrNameLst>
                                      </p:cBhvr>
                                      <p:to>
                                        <p:strVal val="visible"/>
                                      </p:to>
                                    </p:set>
                                    <p:anim calcmode="lin" valueType="num">
                                      <p:cBhvr additive="base">
                                        <p:cTn id="11" dur="500" fill="hold"/>
                                        <p:tgtEl>
                                          <p:spTgt spid="44039"/>
                                        </p:tgtEl>
                                        <p:attrNameLst>
                                          <p:attrName>ppt_x</p:attrName>
                                        </p:attrNameLst>
                                      </p:cBhvr>
                                      <p:tavLst>
                                        <p:tav tm="0">
                                          <p:val>
                                            <p:strVal val="#ppt_x"/>
                                          </p:val>
                                        </p:tav>
                                        <p:tav tm="100000">
                                          <p:val>
                                            <p:strVal val="#ppt_x"/>
                                          </p:val>
                                        </p:tav>
                                      </p:tavLst>
                                    </p:anim>
                                    <p:anim calcmode="lin" valueType="num">
                                      <p:cBhvr additive="base">
                                        <p:cTn id="12" dur="500" fill="hold"/>
                                        <p:tgtEl>
                                          <p:spTgt spid="4403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4046"/>
                                        </p:tgtEl>
                                        <p:attrNameLst>
                                          <p:attrName>style.visibility</p:attrName>
                                        </p:attrNameLst>
                                      </p:cBhvr>
                                      <p:to>
                                        <p:strVal val="visible"/>
                                      </p:to>
                                    </p:set>
                                    <p:animEffect transition="in" filter="wipe(down)">
                                      <p:cBhvr>
                                        <p:cTn id="17" dur="500"/>
                                        <p:tgtEl>
                                          <p:spTgt spid="44046"/>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44047"/>
                                        </p:tgtEl>
                                        <p:attrNameLst>
                                          <p:attrName>style.visibility</p:attrName>
                                        </p:attrNameLst>
                                      </p:cBhvr>
                                      <p:to>
                                        <p:strVal val="visible"/>
                                      </p:to>
                                    </p:set>
                                    <p:animEffect transition="in" filter="wipe(down)">
                                      <p:cBhvr>
                                        <p:cTn id="20" dur="500"/>
                                        <p:tgtEl>
                                          <p:spTgt spid="44047"/>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44049"/>
                                        </p:tgtEl>
                                        <p:attrNameLst>
                                          <p:attrName>style.visibility</p:attrName>
                                        </p:attrNameLst>
                                      </p:cBhvr>
                                      <p:to>
                                        <p:strVal val="visible"/>
                                      </p:to>
                                    </p:set>
                                    <p:animEffect transition="in" filter="wipe(down)">
                                      <p:cBhvr>
                                        <p:cTn id="23" dur="500"/>
                                        <p:tgtEl>
                                          <p:spTgt spid="44049"/>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44048"/>
                                        </p:tgtEl>
                                        <p:attrNameLst>
                                          <p:attrName>style.visibility</p:attrName>
                                        </p:attrNameLst>
                                      </p:cBhvr>
                                      <p:to>
                                        <p:strVal val="visible"/>
                                      </p:to>
                                    </p:set>
                                    <p:animEffect transition="in" filter="wipe(down)">
                                      <p:cBhvr>
                                        <p:cTn id="26" dur="500"/>
                                        <p:tgtEl>
                                          <p:spTgt spid="44048"/>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44051"/>
                                        </p:tgtEl>
                                        <p:attrNameLst>
                                          <p:attrName>style.visibility</p:attrName>
                                        </p:attrNameLst>
                                      </p:cBhvr>
                                      <p:to>
                                        <p:strVal val="visible"/>
                                      </p:to>
                                    </p:set>
                                    <p:animEffect transition="in" filter="wipe(down)">
                                      <p:cBhvr>
                                        <p:cTn id="29" dur="500"/>
                                        <p:tgtEl>
                                          <p:spTgt spid="44051"/>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44050"/>
                                        </p:tgtEl>
                                        <p:attrNameLst>
                                          <p:attrName>style.visibility</p:attrName>
                                        </p:attrNameLst>
                                      </p:cBhvr>
                                      <p:to>
                                        <p:strVal val="visible"/>
                                      </p:to>
                                    </p:set>
                                    <p:animEffect transition="in" filter="wipe(down)">
                                      <p:cBhvr>
                                        <p:cTn id="32" dur="500"/>
                                        <p:tgtEl>
                                          <p:spTgt spid="44050"/>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44040"/>
                                        </p:tgtEl>
                                        <p:attrNameLst>
                                          <p:attrName>style.visibility</p:attrName>
                                        </p:attrNameLst>
                                      </p:cBhvr>
                                      <p:to>
                                        <p:strVal val="visible"/>
                                      </p:to>
                                    </p:set>
                                    <p:animEffect transition="in" filter="box(in)">
                                      <p:cBhvr>
                                        <p:cTn id="37" dur="1000"/>
                                        <p:tgtEl>
                                          <p:spTgt spid="44040"/>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44041"/>
                                        </p:tgtEl>
                                        <p:attrNameLst>
                                          <p:attrName>style.visibility</p:attrName>
                                        </p:attrNameLst>
                                      </p:cBhvr>
                                      <p:to>
                                        <p:strVal val="visible"/>
                                      </p:to>
                                    </p:set>
                                    <p:animEffect transition="in" filter="box(in)">
                                      <p:cBhvr>
                                        <p:cTn id="40" dur="1000"/>
                                        <p:tgtEl>
                                          <p:spTgt spid="44041"/>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44042"/>
                                        </p:tgtEl>
                                        <p:attrNameLst>
                                          <p:attrName>style.visibility</p:attrName>
                                        </p:attrNameLst>
                                      </p:cBhvr>
                                      <p:to>
                                        <p:strVal val="visible"/>
                                      </p:to>
                                    </p:set>
                                    <p:animEffect transition="in" filter="box(in)">
                                      <p:cBhvr>
                                        <p:cTn id="43" dur="1000"/>
                                        <p:tgtEl>
                                          <p:spTgt spid="44042"/>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24582"/>
                                        </p:tgtEl>
                                        <p:attrNameLst>
                                          <p:attrName>style.visibility</p:attrName>
                                        </p:attrNameLst>
                                      </p:cBhvr>
                                      <p:to>
                                        <p:strVal val="visible"/>
                                      </p:to>
                                    </p:set>
                                    <p:animEffect transition="in" filter="box(in)">
                                      <p:cBhvr>
                                        <p:cTn id="46" dur="1000"/>
                                        <p:tgtEl>
                                          <p:spTgt spid="24582"/>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24680"/>
                                        </p:tgtEl>
                                        <p:attrNameLst>
                                          <p:attrName>style.visibility</p:attrName>
                                        </p:attrNameLst>
                                      </p:cBhvr>
                                      <p:to>
                                        <p:strVal val="visible"/>
                                      </p:to>
                                    </p:set>
                                    <p:animEffect transition="in" filter="box(in)">
                                      <p:cBhvr>
                                        <p:cTn id="49" dur="1000"/>
                                        <p:tgtEl>
                                          <p:spTgt spid="24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p:bldP spid="24582" grpId="0"/>
      <p:bldP spid="44039" grpId="0"/>
      <p:bldP spid="44040" grpId="0"/>
      <p:bldP spid="44041" grpId="0"/>
      <p:bldP spid="44042" grpId="0"/>
      <p:bldP spid="24680" grpId="0"/>
      <p:bldP spid="44046" grpId="0" animBg="1"/>
      <p:bldP spid="44047" grpId="0"/>
      <p:bldP spid="44048" grpId="0" animBg="1"/>
      <p:bldP spid="44049" grpId="0"/>
      <p:bldP spid="44050" grpId="0" animBg="1"/>
      <p:bldP spid="4405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ChangeArrowheads="1"/>
          </p:cNvSpPr>
          <p:nvPr/>
        </p:nvSpPr>
        <p:spPr bwMode="auto">
          <a:xfrm>
            <a:off x="685800" y="925513"/>
            <a:ext cx="7772400" cy="400050"/>
          </a:xfrm>
          <a:prstGeom prst="rect">
            <a:avLst/>
          </a:prstGeom>
          <a:noFill/>
          <a:ln w="9525">
            <a:noFill/>
            <a:miter lim="800000"/>
            <a:headEnd/>
            <a:tailEnd/>
          </a:ln>
        </p:spPr>
        <p:txBody>
          <a:bodyPr>
            <a:spAutoFit/>
          </a:bodyPr>
          <a:lstStyle/>
          <a:p>
            <a:r>
              <a:rPr kumimoji="1" lang="en-US" altLang="zh-CN" sz="2000" dirty="0">
                <a:solidFill>
                  <a:schemeClr val="tx1"/>
                </a:solidFill>
                <a:latin typeface="微软雅黑" pitchFamily="34" charset="-122"/>
                <a:ea typeface="微软雅黑" pitchFamily="34" charset="-122"/>
              </a:rPr>
              <a:t>    </a:t>
            </a:r>
            <a:r>
              <a:rPr kumimoji="1" lang="zh-CN" altLang="en-US" sz="2000" dirty="0">
                <a:solidFill>
                  <a:schemeClr val="tx1"/>
                </a:solidFill>
                <a:latin typeface="微软雅黑" pitchFamily="34" charset="-122"/>
                <a:ea typeface="微软雅黑" pitchFamily="34" charset="-122"/>
              </a:rPr>
              <a:t>电流定律可以推广应用于包围部分电路的任一假设的闭合面。</a:t>
            </a:r>
          </a:p>
        </p:txBody>
      </p:sp>
      <p:sp>
        <p:nvSpPr>
          <p:cNvPr id="41988" name="Oval 5"/>
          <p:cNvSpPr>
            <a:spLocks noChangeArrowheads="1"/>
          </p:cNvSpPr>
          <p:nvPr/>
        </p:nvSpPr>
        <p:spPr bwMode="auto">
          <a:xfrm>
            <a:off x="6705600" y="2906713"/>
            <a:ext cx="2133600" cy="2133600"/>
          </a:xfrm>
          <a:prstGeom prst="ellipse">
            <a:avLst/>
          </a:prstGeom>
          <a:noFill/>
          <a:ln w="38100">
            <a:solidFill>
              <a:srgbClr val="FF0000"/>
            </a:solidFill>
            <a:prstDash val="dash"/>
            <a:round/>
            <a:headEnd/>
            <a:tailEnd/>
          </a:ln>
        </p:spPr>
        <p:txBody>
          <a:bodyPr wrap="none" anchor="ctr"/>
          <a:lstStyle/>
          <a:p>
            <a:pPr algn="ctr"/>
            <a:endParaRPr kumimoji="1" lang="zh-CN" altLang="zh-CN" sz="2000">
              <a:solidFill>
                <a:schemeClr val="tx1"/>
              </a:solidFill>
              <a:latin typeface="微软雅黑" pitchFamily="34" charset="-122"/>
              <a:ea typeface="微软雅黑" pitchFamily="34" charset="-122"/>
            </a:endParaRPr>
          </a:p>
        </p:txBody>
      </p:sp>
      <p:sp>
        <p:nvSpPr>
          <p:cNvPr id="41989" name="AutoShape 6" descr="40%"/>
          <p:cNvSpPr>
            <a:spLocks noChangeArrowheads="1"/>
          </p:cNvSpPr>
          <p:nvPr/>
        </p:nvSpPr>
        <p:spPr bwMode="auto">
          <a:xfrm>
            <a:off x="7010400" y="1763713"/>
            <a:ext cx="1600200" cy="762000"/>
          </a:xfrm>
          <a:prstGeom prst="cloudCallout">
            <a:avLst>
              <a:gd name="adj1" fmla="val -69046"/>
              <a:gd name="adj2" fmla="val 110833"/>
            </a:avLst>
          </a:prstGeom>
          <a:pattFill prst="pct40">
            <a:fgClr>
              <a:srgbClr val="FFCCFF"/>
            </a:fgClr>
            <a:bgClr>
              <a:srgbClr val="FFFFFF"/>
            </a:bgClr>
          </a:pattFill>
          <a:ln w="38100">
            <a:solidFill>
              <a:srgbClr val="FF3300"/>
            </a:solidFill>
            <a:round/>
            <a:headEnd/>
            <a:tailEnd/>
          </a:ln>
        </p:spPr>
        <p:txBody>
          <a:bodyPr wrap="none" anchor="ctr"/>
          <a:lstStyle/>
          <a:p>
            <a:pPr algn="ctr"/>
            <a:r>
              <a:rPr kumimoji="1" lang="en-US" altLang="zh-CN" sz="2000" i="1">
                <a:solidFill>
                  <a:schemeClr val="tx1"/>
                </a:solidFill>
                <a:latin typeface="微软雅黑" pitchFamily="34" charset="-122"/>
                <a:ea typeface="微软雅黑" pitchFamily="34" charset="-122"/>
              </a:rPr>
              <a:t>I </a:t>
            </a:r>
            <a:r>
              <a:rPr kumimoji="1" lang="en-US" altLang="zh-CN" sz="2000">
                <a:solidFill>
                  <a:schemeClr val="tx1"/>
                </a:solidFill>
                <a:latin typeface="微软雅黑" pitchFamily="34" charset="-122"/>
                <a:ea typeface="微软雅黑" pitchFamily="34" charset="-122"/>
              </a:rPr>
              <a:t>=?</a:t>
            </a:r>
          </a:p>
        </p:txBody>
      </p:sp>
      <p:sp>
        <p:nvSpPr>
          <p:cNvPr id="41990" name="Line 7"/>
          <p:cNvSpPr>
            <a:spLocks noChangeShapeType="1"/>
          </p:cNvSpPr>
          <p:nvPr/>
        </p:nvSpPr>
        <p:spPr bwMode="auto">
          <a:xfrm>
            <a:off x="4038600" y="2068513"/>
            <a:ext cx="0" cy="4179887"/>
          </a:xfrm>
          <a:prstGeom prst="line">
            <a:avLst/>
          </a:prstGeom>
          <a:noFill/>
          <a:ln w="38100">
            <a:solidFill>
              <a:schemeClr val="accent2"/>
            </a:solidFill>
            <a:prstDash val="dash"/>
            <a:round/>
            <a:headEnd/>
            <a:tailEnd/>
          </a:ln>
        </p:spPr>
        <p:txBody>
          <a:bodyPr wrap="none" anchor="ctr"/>
          <a:lstStyle/>
          <a:p>
            <a:endParaRPr lang="zh-CN" altLang="en-US"/>
          </a:p>
        </p:txBody>
      </p:sp>
      <p:sp>
        <p:nvSpPr>
          <p:cNvPr id="41991" name="Text Box 8"/>
          <p:cNvSpPr txBox="1">
            <a:spLocks noChangeArrowheads="1"/>
          </p:cNvSpPr>
          <p:nvPr/>
        </p:nvSpPr>
        <p:spPr bwMode="auto">
          <a:xfrm>
            <a:off x="703263" y="1952625"/>
            <a:ext cx="503237" cy="400050"/>
          </a:xfrm>
          <a:prstGeom prst="rect">
            <a:avLst/>
          </a:prstGeom>
          <a:noFill/>
          <a:ln w="9525">
            <a:noFill/>
            <a:miter lim="800000"/>
            <a:headEnd/>
            <a:tailEnd/>
          </a:ln>
        </p:spPr>
        <p:txBody>
          <a:bodyPr wrap="none">
            <a:spAutoFit/>
          </a:bodyPr>
          <a:lstStyle/>
          <a:p>
            <a:pPr>
              <a:spcBef>
                <a:spcPct val="50000"/>
              </a:spcBef>
              <a:buClr>
                <a:schemeClr val="tx1"/>
              </a:buClr>
            </a:pPr>
            <a:r>
              <a:rPr kumimoji="1" lang="zh-CN" altLang="en-US" sz="2000">
                <a:solidFill>
                  <a:schemeClr val="tx1"/>
                </a:solidFill>
                <a:latin typeface="微软雅黑" pitchFamily="34" charset="-122"/>
                <a:ea typeface="微软雅黑" pitchFamily="34" charset="-122"/>
              </a:rPr>
              <a:t>例</a:t>
            </a:r>
            <a:r>
              <a:rPr kumimoji="1" lang="en-US" altLang="zh-CN" sz="2000">
                <a:solidFill>
                  <a:schemeClr val="tx1"/>
                </a:solidFill>
                <a:latin typeface="微软雅黑" pitchFamily="34" charset="-122"/>
                <a:ea typeface="微软雅黑" pitchFamily="34" charset="-122"/>
              </a:rPr>
              <a:t>:</a:t>
            </a:r>
          </a:p>
        </p:txBody>
      </p:sp>
      <p:sp>
        <p:nvSpPr>
          <p:cNvPr id="41992" name="Rectangle 10"/>
          <p:cNvSpPr>
            <a:spLocks noChangeArrowheads="1"/>
          </p:cNvSpPr>
          <p:nvPr/>
        </p:nvSpPr>
        <p:spPr bwMode="auto">
          <a:xfrm>
            <a:off x="6096000" y="5054600"/>
            <a:ext cx="1033463" cy="400050"/>
          </a:xfrm>
          <a:prstGeom prst="rect">
            <a:avLst/>
          </a:prstGeom>
          <a:noFill/>
          <a:ln w="9525">
            <a:noFill/>
            <a:miter lim="800000"/>
            <a:headEnd/>
            <a:tailEnd/>
          </a:ln>
        </p:spPr>
        <p:txBody>
          <a:bodyPr>
            <a:spAutoFit/>
          </a:bodyPr>
          <a:lstStyle/>
          <a:p>
            <a:pPr algn="ctr"/>
            <a:r>
              <a:rPr kumimoji="1" lang="en-US" altLang="zh-CN" sz="2000" i="1">
                <a:solidFill>
                  <a:schemeClr val="tx1"/>
                </a:solidFill>
                <a:latin typeface="微软雅黑" pitchFamily="34" charset="-122"/>
                <a:ea typeface="微软雅黑" pitchFamily="34" charset="-122"/>
              </a:rPr>
              <a:t>I</a:t>
            </a:r>
            <a:r>
              <a:rPr kumimoji="1" lang="en-US" altLang="zh-CN" sz="2000">
                <a:solidFill>
                  <a:schemeClr val="tx1"/>
                </a:solidFill>
                <a:latin typeface="微软雅黑" pitchFamily="34" charset="-122"/>
                <a:ea typeface="微软雅黑" pitchFamily="34" charset="-122"/>
              </a:rPr>
              <a:t> = 0</a:t>
            </a:r>
          </a:p>
        </p:txBody>
      </p:sp>
      <p:sp>
        <p:nvSpPr>
          <p:cNvPr id="41993" name="Rectangle 11" descr="40%"/>
          <p:cNvSpPr>
            <a:spLocks noChangeArrowheads="1"/>
          </p:cNvSpPr>
          <p:nvPr/>
        </p:nvSpPr>
        <p:spPr bwMode="auto">
          <a:xfrm>
            <a:off x="1066800" y="5334000"/>
            <a:ext cx="2514600" cy="400050"/>
          </a:xfrm>
          <a:prstGeom prst="rect">
            <a:avLst/>
          </a:prstGeom>
          <a:noFill/>
          <a:ln w="9525">
            <a:noFill/>
            <a:miter lim="800000"/>
            <a:headEnd/>
            <a:tailEnd/>
          </a:ln>
        </p:spPr>
        <p:txBody>
          <a:bodyPr>
            <a:spAutoFit/>
          </a:bodyPr>
          <a:lstStyle/>
          <a:p>
            <a:r>
              <a:rPr kumimoji="1" lang="en-US" altLang="zh-CN" sz="2000" i="1">
                <a:solidFill>
                  <a:schemeClr val="tx1"/>
                </a:solidFill>
                <a:latin typeface="微软雅黑" pitchFamily="34" charset="-122"/>
                <a:ea typeface="微软雅黑" pitchFamily="34" charset="-122"/>
              </a:rPr>
              <a:t>I</a:t>
            </a:r>
            <a:r>
              <a:rPr kumimoji="1" lang="en-US" altLang="zh-CN" sz="2000" baseline="-25000">
                <a:solidFill>
                  <a:schemeClr val="tx1"/>
                </a:solidFill>
                <a:latin typeface="微软雅黑" pitchFamily="34" charset="-122"/>
                <a:ea typeface="微软雅黑" pitchFamily="34" charset="-122"/>
              </a:rPr>
              <a:t>A </a:t>
            </a:r>
            <a:r>
              <a:rPr kumimoji="1" lang="en-US" altLang="zh-CN" sz="2000">
                <a:solidFill>
                  <a:schemeClr val="tx1"/>
                </a:solidFill>
                <a:latin typeface="微软雅黑" pitchFamily="34" charset="-122"/>
                <a:ea typeface="微软雅黑" pitchFamily="34" charset="-122"/>
              </a:rPr>
              <a:t>+ </a:t>
            </a:r>
            <a:r>
              <a:rPr kumimoji="1" lang="en-US" altLang="zh-CN" sz="2000" i="1">
                <a:solidFill>
                  <a:schemeClr val="tx1"/>
                </a:solidFill>
                <a:latin typeface="微软雅黑" pitchFamily="34" charset="-122"/>
                <a:ea typeface="微软雅黑" pitchFamily="34" charset="-122"/>
              </a:rPr>
              <a:t>I</a:t>
            </a:r>
            <a:r>
              <a:rPr kumimoji="1" lang="en-US" altLang="zh-CN" sz="2000" baseline="-25000">
                <a:solidFill>
                  <a:schemeClr val="tx1"/>
                </a:solidFill>
                <a:latin typeface="微软雅黑" pitchFamily="34" charset="-122"/>
                <a:ea typeface="微软雅黑" pitchFamily="34" charset="-122"/>
              </a:rPr>
              <a:t>B </a:t>
            </a:r>
            <a:r>
              <a:rPr kumimoji="1" lang="en-US" altLang="zh-CN" sz="2000">
                <a:solidFill>
                  <a:schemeClr val="tx1"/>
                </a:solidFill>
                <a:latin typeface="微软雅黑" pitchFamily="34" charset="-122"/>
                <a:ea typeface="微软雅黑" pitchFamily="34" charset="-122"/>
              </a:rPr>
              <a:t>+ </a:t>
            </a:r>
            <a:r>
              <a:rPr kumimoji="1" lang="en-US" altLang="zh-CN" sz="2000" i="1">
                <a:solidFill>
                  <a:schemeClr val="tx1"/>
                </a:solidFill>
                <a:latin typeface="微软雅黑" pitchFamily="34" charset="-122"/>
                <a:ea typeface="微软雅黑" pitchFamily="34" charset="-122"/>
              </a:rPr>
              <a:t>I</a:t>
            </a:r>
            <a:r>
              <a:rPr kumimoji="1" lang="en-US" altLang="zh-CN" sz="2000" baseline="-25000">
                <a:solidFill>
                  <a:schemeClr val="tx1"/>
                </a:solidFill>
                <a:latin typeface="微软雅黑" pitchFamily="34" charset="-122"/>
                <a:ea typeface="微软雅黑" pitchFamily="34" charset="-122"/>
              </a:rPr>
              <a:t>C </a:t>
            </a:r>
            <a:r>
              <a:rPr kumimoji="1" lang="en-US" altLang="zh-CN" sz="2000">
                <a:solidFill>
                  <a:schemeClr val="tx1"/>
                </a:solidFill>
                <a:latin typeface="微软雅黑" pitchFamily="34" charset="-122"/>
                <a:ea typeface="微软雅黑" pitchFamily="34" charset="-122"/>
              </a:rPr>
              <a:t>= 0</a:t>
            </a:r>
            <a:endParaRPr lang="en-US" altLang="zh-CN" sz="2000">
              <a:solidFill>
                <a:schemeClr val="tx1"/>
              </a:solidFill>
              <a:latin typeface="微软雅黑" pitchFamily="34" charset="-122"/>
              <a:ea typeface="微软雅黑" pitchFamily="34" charset="-122"/>
            </a:endParaRPr>
          </a:p>
        </p:txBody>
      </p:sp>
      <p:sp>
        <p:nvSpPr>
          <p:cNvPr id="41994" name="Oval 90"/>
          <p:cNvSpPr>
            <a:spLocks noChangeArrowheads="1"/>
          </p:cNvSpPr>
          <p:nvPr/>
        </p:nvSpPr>
        <p:spPr bwMode="auto">
          <a:xfrm>
            <a:off x="1384300" y="2724150"/>
            <a:ext cx="2482850" cy="2486025"/>
          </a:xfrm>
          <a:prstGeom prst="ellipse">
            <a:avLst/>
          </a:prstGeom>
          <a:noFill/>
          <a:ln w="38100">
            <a:solidFill>
              <a:srgbClr val="FF0000"/>
            </a:solidFill>
            <a:prstDash val="dash"/>
            <a:round/>
            <a:headEnd/>
            <a:tailEnd/>
          </a:ln>
        </p:spPr>
        <p:txBody>
          <a:bodyPr wrap="none" anchor="ctr"/>
          <a:lstStyle/>
          <a:p>
            <a:endParaRPr lang="zh-CN" altLang="en-US" sz="2000">
              <a:solidFill>
                <a:schemeClr val="tx1"/>
              </a:solidFill>
              <a:latin typeface="微软雅黑" pitchFamily="34" charset="-122"/>
              <a:ea typeface="微软雅黑" pitchFamily="34" charset="-122"/>
            </a:endParaRPr>
          </a:p>
        </p:txBody>
      </p:sp>
      <p:grpSp>
        <p:nvGrpSpPr>
          <p:cNvPr id="2" name="Group 162"/>
          <p:cNvGrpSpPr>
            <a:grpSpLocks/>
          </p:cNvGrpSpPr>
          <p:nvPr/>
        </p:nvGrpSpPr>
        <p:grpSpPr bwMode="auto">
          <a:xfrm>
            <a:off x="4267200" y="2754313"/>
            <a:ext cx="4484688" cy="1914525"/>
            <a:chOff x="2688" y="1735"/>
            <a:chExt cx="2825" cy="1206"/>
          </a:xfrm>
        </p:grpSpPr>
        <p:sp>
          <p:nvSpPr>
            <p:cNvPr id="42024" name="Rectangle 163"/>
            <p:cNvSpPr>
              <a:spLocks noChangeArrowheads="1"/>
            </p:cNvSpPr>
            <p:nvPr/>
          </p:nvSpPr>
          <p:spPr bwMode="auto">
            <a:xfrm>
              <a:off x="3920" y="2077"/>
              <a:ext cx="336" cy="252"/>
            </a:xfrm>
            <a:prstGeom prst="rect">
              <a:avLst/>
            </a:prstGeom>
            <a:noFill/>
            <a:ln w="38100">
              <a:noFill/>
              <a:miter lim="800000"/>
              <a:headEnd/>
              <a:tailEnd/>
            </a:ln>
          </p:spPr>
          <p:txBody>
            <a:bodyPr wrap="none" lIns="92075" tIns="46038" rIns="92075" bIns="46038">
              <a:spAutoFit/>
            </a:bodyPr>
            <a:lstStyle/>
            <a:p>
              <a:r>
                <a:rPr kumimoji="1" lang="en-US" altLang="zh-CN" sz="2000">
                  <a:solidFill>
                    <a:schemeClr val="tx1"/>
                  </a:solidFill>
                  <a:latin typeface="微软雅黑" pitchFamily="34" charset="-122"/>
                  <a:ea typeface="微软雅黑" pitchFamily="34" charset="-122"/>
                </a:rPr>
                <a:t>2</a:t>
              </a:r>
              <a:r>
                <a:rPr kumimoji="1" lang="en-US" altLang="zh-CN" sz="2000">
                  <a:solidFill>
                    <a:schemeClr val="tx1"/>
                  </a:solidFill>
                  <a:latin typeface="微软雅黑" pitchFamily="34" charset="-122"/>
                  <a:ea typeface="微软雅黑" pitchFamily="34" charset="-122"/>
                  <a:sym typeface="Symbol" pitchFamily="18" charset="2"/>
                </a:rPr>
                <a:t></a:t>
              </a:r>
              <a:endParaRPr kumimoji="1" lang="en-US" altLang="zh-CN" sz="2000">
                <a:solidFill>
                  <a:schemeClr val="tx1"/>
                </a:solidFill>
                <a:latin typeface="微软雅黑" pitchFamily="34" charset="-122"/>
                <a:ea typeface="微软雅黑" pitchFamily="34" charset="-122"/>
              </a:endParaRPr>
            </a:p>
          </p:txBody>
        </p:sp>
        <p:sp>
          <p:nvSpPr>
            <p:cNvPr id="42025" name="Rectangle 164"/>
            <p:cNvSpPr>
              <a:spLocks noChangeArrowheads="1"/>
            </p:cNvSpPr>
            <p:nvPr/>
          </p:nvSpPr>
          <p:spPr bwMode="auto">
            <a:xfrm>
              <a:off x="4512" y="2029"/>
              <a:ext cx="237" cy="252"/>
            </a:xfrm>
            <a:prstGeom prst="rect">
              <a:avLst/>
            </a:prstGeom>
            <a:noFill/>
            <a:ln w="38100">
              <a:noFill/>
              <a:miter lim="800000"/>
              <a:headEnd/>
              <a:tailEnd/>
            </a:ln>
          </p:spPr>
          <p:txBody>
            <a:bodyPr wrap="none" lIns="92075" tIns="46038" rIns="92075" bIns="46038">
              <a:spAutoFit/>
            </a:bodyPr>
            <a:lstStyle/>
            <a:p>
              <a:r>
                <a:rPr kumimoji="1" lang="en-US" altLang="zh-CN" sz="2000" i="1">
                  <a:solidFill>
                    <a:schemeClr val="tx1"/>
                  </a:solidFill>
                  <a:latin typeface="微软雅黑" pitchFamily="34" charset="-122"/>
                  <a:ea typeface="微软雅黑" pitchFamily="34" charset="-122"/>
                </a:rPr>
                <a:t>+</a:t>
              </a:r>
            </a:p>
          </p:txBody>
        </p:sp>
        <p:sp>
          <p:nvSpPr>
            <p:cNvPr id="42026" name="Rectangle 165"/>
            <p:cNvSpPr>
              <a:spLocks noChangeArrowheads="1"/>
            </p:cNvSpPr>
            <p:nvPr/>
          </p:nvSpPr>
          <p:spPr bwMode="auto">
            <a:xfrm>
              <a:off x="4560" y="2125"/>
              <a:ext cx="190" cy="252"/>
            </a:xfrm>
            <a:prstGeom prst="rect">
              <a:avLst/>
            </a:prstGeom>
            <a:noFill/>
            <a:ln w="38100">
              <a:noFill/>
              <a:miter lim="800000"/>
              <a:headEnd/>
              <a:tailEnd/>
            </a:ln>
          </p:spPr>
          <p:txBody>
            <a:bodyPr wrap="none" lIns="92075" tIns="46038" rIns="92075" bIns="46038">
              <a:spAutoFit/>
            </a:bodyPr>
            <a:lstStyle/>
            <a:p>
              <a:r>
                <a:rPr kumimoji="1" lang="en-US" altLang="zh-CN" sz="2000" i="1">
                  <a:solidFill>
                    <a:schemeClr val="tx1"/>
                  </a:solidFill>
                  <a:latin typeface="微软雅黑" pitchFamily="34" charset="-122"/>
                  <a:ea typeface="微软雅黑" pitchFamily="34" charset="-122"/>
                </a:rPr>
                <a:t>_</a:t>
              </a:r>
            </a:p>
          </p:txBody>
        </p:sp>
        <p:sp>
          <p:nvSpPr>
            <p:cNvPr id="42027" name="Line 166"/>
            <p:cNvSpPr>
              <a:spLocks noChangeShapeType="1"/>
            </p:cNvSpPr>
            <p:nvPr/>
          </p:nvSpPr>
          <p:spPr bwMode="auto">
            <a:xfrm>
              <a:off x="3122" y="2077"/>
              <a:ext cx="839" cy="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2028" name="Line 167"/>
            <p:cNvSpPr>
              <a:spLocks noChangeShapeType="1"/>
            </p:cNvSpPr>
            <p:nvPr/>
          </p:nvSpPr>
          <p:spPr bwMode="auto">
            <a:xfrm>
              <a:off x="4305" y="2077"/>
              <a:ext cx="850" cy="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2029" name="Rectangle 168"/>
            <p:cNvSpPr>
              <a:spLocks noChangeArrowheads="1"/>
            </p:cNvSpPr>
            <p:nvPr/>
          </p:nvSpPr>
          <p:spPr bwMode="auto">
            <a:xfrm>
              <a:off x="3964" y="2029"/>
              <a:ext cx="326" cy="91"/>
            </a:xfrm>
            <a:prstGeom prst="rect">
              <a:avLst/>
            </a:prstGeom>
            <a:noFill/>
            <a:ln w="38100">
              <a:solidFill>
                <a:schemeClr val="tx1"/>
              </a:solidFill>
              <a:miter lim="800000"/>
              <a:headEnd/>
              <a:tailEnd/>
            </a:ln>
          </p:spPr>
          <p:txBody>
            <a:bodyPr wrap="none" anchor="ctr"/>
            <a:lstStyle/>
            <a:p>
              <a:endParaRPr lang="zh-CN" altLang="en-US" sz="2000">
                <a:solidFill>
                  <a:schemeClr val="tx1"/>
                </a:solidFill>
                <a:latin typeface="微软雅黑" pitchFamily="34" charset="-122"/>
                <a:ea typeface="微软雅黑" pitchFamily="34" charset="-122"/>
              </a:endParaRPr>
            </a:p>
          </p:txBody>
        </p:sp>
        <p:sp>
          <p:nvSpPr>
            <p:cNvPr id="42030" name="Rectangle 169"/>
            <p:cNvSpPr>
              <a:spLocks noChangeArrowheads="1"/>
            </p:cNvSpPr>
            <p:nvPr/>
          </p:nvSpPr>
          <p:spPr bwMode="auto">
            <a:xfrm>
              <a:off x="3477" y="2029"/>
              <a:ext cx="237" cy="252"/>
            </a:xfrm>
            <a:prstGeom prst="rect">
              <a:avLst/>
            </a:prstGeom>
            <a:noFill/>
            <a:ln w="38100">
              <a:noFill/>
              <a:miter lim="800000"/>
              <a:headEnd/>
              <a:tailEnd/>
            </a:ln>
          </p:spPr>
          <p:txBody>
            <a:bodyPr wrap="none" lIns="92075" tIns="46038" rIns="92075" bIns="46038">
              <a:spAutoFit/>
            </a:bodyPr>
            <a:lstStyle/>
            <a:p>
              <a:r>
                <a:rPr kumimoji="1" lang="en-US" altLang="zh-CN" sz="2000" i="1">
                  <a:solidFill>
                    <a:schemeClr val="tx1"/>
                  </a:solidFill>
                  <a:latin typeface="微软雅黑" pitchFamily="34" charset="-122"/>
                  <a:ea typeface="微软雅黑" pitchFamily="34" charset="-122"/>
                </a:rPr>
                <a:t>+</a:t>
              </a:r>
            </a:p>
          </p:txBody>
        </p:sp>
        <p:sp>
          <p:nvSpPr>
            <p:cNvPr id="42031" name="Rectangle 170"/>
            <p:cNvSpPr>
              <a:spLocks noChangeArrowheads="1"/>
            </p:cNvSpPr>
            <p:nvPr/>
          </p:nvSpPr>
          <p:spPr bwMode="auto">
            <a:xfrm>
              <a:off x="3516" y="2125"/>
              <a:ext cx="190" cy="252"/>
            </a:xfrm>
            <a:prstGeom prst="rect">
              <a:avLst/>
            </a:prstGeom>
            <a:noFill/>
            <a:ln w="38100">
              <a:noFill/>
              <a:miter lim="800000"/>
              <a:headEnd/>
              <a:tailEnd/>
            </a:ln>
          </p:spPr>
          <p:txBody>
            <a:bodyPr wrap="none" lIns="92075" tIns="46038" rIns="92075" bIns="46038">
              <a:spAutoFit/>
            </a:bodyPr>
            <a:lstStyle/>
            <a:p>
              <a:r>
                <a:rPr kumimoji="1" lang="en-US" altLang="zh-CN" sz="2000" i="1">
                  <a:solidFill>
                    <a:schemeClr val="tx1"/>
                  </a:solidFill>
                  <a:latin typeface="微软雅黑" pitchFamily="34" charset="-122"/>
                  <a:ea typeface="微软雅黑" pitchFamily="34" charset="-122"/>
                </a:rPr>
                <a:t>_</a:t>
              </a:r>
            </a:p>
          </p:txBody>
        </p:sp>
        <p:sp>
          <p:nvSpPr>
            <p:cNvPr id="42032" name="Line 171"/>
            <p:cNvSpPr>
              <a:spLocks noChangeShapeType="1"/>
            </p:cNvSpPr>
            <p:nvPr/>
          </p:nvSpPr>
          <p:spPr bwMode="auto">
            <a:xfrm flipH="1">
              <a:off x="5145" y="2077"/>
              <a:ext cx="0"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2033" name="Rectangle 172"/>
            <p:cNvSpPr>
              <a:spLocks noChangeArrowheads="1"/>
            </p:cNvSpPr>
            <p:nvPr/>
          </p:nvSpPr>
          <p:spPr bwMode="auto">
            <a:xfrm rot="-5400000">
              <a:off x="4985" y="2434"/>
              <a:ext cx="326" cy="91"/>
            </a:xfrm>
            <a:prstGeom prst="rect">
              <a:avLst/>
            </a:prstGeom>
            <a:noFill/>
            <a:ln w="38100">
              <a:solidFill>
                <a:schemeClr val="tx1"/>
              </a:solidFill>
              <a:miter lim="800000"/>
              <a:headEnd/>
              <a:tailEnd/>
            </a:ln>
          </p:spPr>
          <p:txBody>
            <a:bodyPr wrap="none" anchor="ctr"/>
            <a:lstStyle/>
            <a:p>
              <a:endParaRPr lang="zh-CN" altLang="en-US" sz="2000">
                <a:solidFill>
                  <a:schemeClr val="tx1"/>
                </a:solidFill>
                <a:latin typeface="微软雅黑" pitchFamily="34" charset="-122"/>
                <a:ea typeface="微软雅黑" pitchFamily="34" charset="-122"/>
              </a:endParaRPr>
            </a:p>
          </p:txBody>
        </p:sp>
        <p:sp>
          <p:nvSpPr>
            <p:cNvPr id="42034" name="Line 173"/>
            <p:cNvSpPr>
              <a:spLocks noChangeShapeType="1"/>
            </p:cNvSpPr>
            <p:nvPr/>
          </p:nvSpPr>
          <p:spPr bwMode="auto">
            <a:xfrm>
              <a:off x="3120" y="2941"/>
              <a:ext cx="612" cy="0"/>
            </a:xfrm>
            <a:prstGeom prst="line">
              <a:avLst/>
            </a:prstGeom>
            <a:noFill/>
            <a:ln w="38100">
              <a:solidFill>
                <a:schemeClr val="tx1"/>
              </a:solidFill>
              <a:round/>
              <a:headEnd/>
              <a:tailEnd/>
            </a:ln>
          </p:spPr>
          <p:txBody>
            <a:bodyPr wrap="none" anchor="ctr"/>
            <a:lstStyle/>
            <a:p>
              <a:endParaRPr lang="zh-CN" altLang="en-US"/>
            </a:p>
          </p:txBody>
        </p:sp>
        <p:sp>
          <p:nvSpPr>
            <p:cNvPr id="42035" name="Line 174"/>
            <p:cNvSpPr>
              <a:spLocks noChangeShapeType="1"/>
            </p:cNvSpPr>
            <p:nvPr/>
          </p:nvSpPr>
          <p:spPr bwMode="auto">
            <a:xfrm>
              <a:off x="4505" y="2941"/>
              <a:ext cx="658" cy="0"/>
            </a:xfrm>
            <a:prstGeom prst="line">
              <a:avLst/>
            </a:prstGeom>
            <a:noFill/>
            <a:ln w="38100">
              <a:solidFill>
                <a:schemeClr val="tx1"/>
              </a:solidFill>
              <a:round/>
              <a:headEnd/>
              <a:tailEnd/>
            </a:ln>
          </p:spPr>
          <p:txBody>
            <a:bodyPr wrap="none" anchor="ctr"/>
            <a:lstStyle/>
            <a:p>
              <a:endParaRPr lang="zh-CN" altLang="en-US"/>
            </a:p>
          </p:txBody>
        </p:sp>
        <p:sp>
          <p:nvSpPr>
            <p:cNvPr id="42036" name="Line 175"/>
            <p:cNvSpPr>
              <a:spLocks noChangeShapeType="1"/>
            </p:cNvSpPr>
            <p:nvPr/>
          </p:nvSpPr>
          <p:spPr bwMode="auto">
            <a:xfrm>
              <a:off x="3984" y="1958"/>
              <a:ext cx="275" cy="0"/>
            </a:xfrm>
            <a:prstGeom prst="line">
              <a:avLst/>
            </a:prstGeom>
            <a:noFill/>
            <a:ln w="38100">
              <a:solidFill>
                <a:srgbClr val="FF3300"/>
              </a:solidFill>
              <a:round/>
              <a:headEnd/>
              <a:tailEnd type="triangle" w="med" len="med"/>
            </a:ln>
          </p:spPr>
          <p:txBody>
            <a:bodyPr wrap="none" anchor="ctr"/>
            <a:lstStyle/>
            <a:p>
              <a:endParaRPr lang="zh-CN" altLang="en-US"/>
            </a:p>
          </p:txBody>
        </p:sp>
        <p:sp>
          <p:nvSpPr>
            <p:cNvPr id="42037" name="Rectangle 176"/>
            <p:cNvSpPr>
              <a:spLocks noChangeArrowheads="1"/>
            </p:cNvSpPr>
            <p:nvPr/>
          </p:nvSpPr>
          <p:spPr bwMode="auto">
            <a:xfrm>
              <a:off x="4011" y="1735"/>
              <a:ext cx="164" cy="194"/>
            </a:xfrm>
            <a:prstGeom prst="rect">
              <a:avLst/>
            </a:prstGeom>
            <a:noFill/>
            <a:ln w="9525">
              <a:noFill/>
              <a:miter lim="800000"/>
              <a:headEnd/>
              <a:tailEnd/>
            </a:ln>
          </p:spPr>
          <p:txBody>
            <a:bodyPr wrap="none">
              <a:spAutoFit/>
            </a:bodyPr>
            <a:lstStyle/>
            <a:p>
              <a:pPr>
                <a:lnSpc>
                  <a:spcPct val="70000"/>
                </a:lnSpc>
                <a:spcBef>
                  <a:spcPct val="50000"/>
                </a:spcBef>
                <a:buClr>
                  <a:schemeClr val="tx1"/>
                </a:buClr>
              </a:pPr>
              <a:r>
                <a:rPr kumimoji="1" lang="en-US" altLang="zh-CN" sz="2000" i="1">
                  <a:solidFill>
                    <a:schemeClr val="tx1"/>
                  </a:solidFill>
                  <a:latin typeface="微软雅黑" pitchFamily="34" charset="-122"/>
                  <a:ea typeface="微软雅黑" pitchFamily="34" charset="-122"/>
                </a:rPr>
                <a:t>I</a:t>
              </a:r>
            </a:p>
          </p:txBody>
        </p:sp>
        <p:sp>
          <p:nvSpPr>
            <p:cNvPr id="42038" name="Line 177"/>
            <p:cNvSpPr>
              <a:spLocks noChangeShapeType="1"/>
            </p:cNvSpPr>
            <p:nvPr/>
          </p:nvSpPr>
          <p:spPr bwMode="auto">
            <a:xfrm>
              <a:off x="5145" y="2653"/>
              <a:ext cx="0" cy="288"/>
            </a:xfrm>
            <a:prstGeom prst="line">
              <a:avLst/>
            </a:prstGeom>
            <a:noFill/>
            <a:ln w="38100">
              <a:solidFill>
                <a:schemeClr val="tx1"/>
              </a:solidFill>
              <a:round/>
              <a:headEnd/>
              <a:tailEnd/>
            </a:ln>
          </p:spPr>
          <p:txBody>
            <a:bodyPr wrap="none" anchor="ctr"/>
            <a:lstStyle/>
            <a:p>
              <a:endParaRPr lang="zh-CN" altLang="en-US"/>
            </a:p>
          </p:txBody>
        </p:sp>
        <p:grpSp>
          <p:nvGrpSpPr>
            <p:cNvPr id="3" name="Group 178"/>
            <p:cNvGrpSpPr>
              <a:grpSpLocks/>
            </p:cNvGrpSpPr>
            <p:nvPr/>
          </p:nvGrpSpPr>
          <p:grpSpPr bwMode="auto">
            <a:xfrm>
              <a:off x="4393" y="2077"/>
              <a:ext cx="227" cy="856"/>
              <a:chOff x="4345" y="2304"/>
              <a:chExt cx="227" cy="856"/>
            </a:xfrm>
          </p:grpSpPr>
          <p:sp>
            <p:nvSpPr>
              <p:cNvPr id="42057" name="Line 179"/>
              <p:cNvSpPr>
                <a:spLocks noChangeShapeType="1"/>
              </p:cNvSpPr>
              <p:nvPr/>
            </p:nvSpPr>
            <p:spPr bwMode="auto">
              <a:xfrm>
                <a:off x="4464" y="2304"/>
                <a:ext cx="0" cy="19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2058" name="Rectangle 180"/>
              <p:cNvSpPr>
                <a:spLocks noChangeArrowheads="1"/>
              </p:cNvSpPr>
              <p:nvPr/>
            </p:nvSpPr>
            <p:spPr bwMode="auto">
              <a:xfrm rot="-5400000">
                <a:off x="4299" y="2815"/>
                <a:ext cx="326" cy="91"/>
              </a:xfrm>
              <a:prstGeom prst="rect">
                <a:avLst/>
              </a:prstGeom>
              <a:noFill/>
              <a:ln w="38100">
                <a:solidFill>
                  <a:schemeClr val="tx1"/>
                </a:solidFill>
                <a:miter lim="800000"/>
                <a:headEnd/>
                <a:tailEnd/>
              </a:ln>
            </p:spPr>
            <p:txBody>
              <a:bodyPr wrap="none" anchor="ctr"/>
              <a:lstStyle/>
              <a:p>
                <a:endParaRPr lang="zh-CN" altLang="en-US" sz="2000">
                  <a:solidFill>
                    <a:schemeClr val="tx1"/>
                  </a:solidFill>
                  <a:latin typeface="微软雅黑" pitchFamily="34" charset="-122"/>
                  <a:ea typeface="微软雅黑" pitchFamily="34" charset="-122"/>
                </a:endParaRPr>
              </a:p>
            </p:txBody>
          </p:sp>
          <p:grpSp>
            <p:nvGrpSpPr>
              <p:cNvPr id="4" name="Group 181"/>
              <p:cNvGrpSpPr>
                <a:grpSpLocks/>
              </p:cNvGrpSpPr>
              <p:nvPr/>
            </p:nvGrpSpPr>
            <p:grpSpPr bwMode="auto">
              <a:xfrm>
                <a:off x="4345" y="2496"/>
                <a:ext cx="227" cy="70"/>
                <a:chOff x="4345" y="2496"/>
                <a:chExt cx="227" cy="70"/>
              </a:xfrm>
            </p:grpSpPr>
            <p:sp>
              <p:nvSpPr>
                <p:cNvPr id="42062" name="Line 182"/>
                <p:cNvSpPr>
                  <a:spLocks noChangeShapeType="1"/>
                </p:cNvSpPr>
                <p:nvPr/>
              </p:nvSpPr>
              <p:spPr bwMode="auto">
                <a:xfrm>
                  <a:off x="4345" y="2496"/>
                  <a:ext cx="227" cy="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2063" name="Line 183"/>
                <p:cNvSpPr>
                  <a:spLocks noChangeShapeType="1"/>
                </p:cNvSpPr>
                <p:nvPr/>
              </p:nvSpPr>
              <p:spPr bwMode="auto">
                <a:xfrm>
                  <a:off x="4393" y="2566"/>
                  <a:ext cx="144" cy="0"/>
                </a:xfrm>
                <a:prstGeom prst="line">
                  <a:avLst/>
                </a:prstGeom>
                <a:noFill/>
                <a:ln w="38100">
                  <a:solidFill>
                    <a:schemeClr val="tx1"/>
                  </a:solidFill>
                  <a:round/>
                  <a:headEnd/>
                  <a:tailEnd/>
                </a:ln>
              </p:spPr>
              <p:txBody>
                <a:bodyPr wrap="none" anchor="ctr"/>
                <a:lstStyle/>
                <a:p>
                  <a:endParaRPr lang="zh-CN" altLang="en-US"/>
                </a:p>
              </p:txBody>
            </p:sp>
          </p:grpSp>
          <p:sp>
            <p:nvSpPr>
              <p:cNvPr id="42060" name="Line 184"/>
              <p:cNvSpPr>
                <a:spLocks noChangeShapeType="1"/>
              </p:cNvSpPr>
              <p:nvPr/>
            </p:nvSpPr>
            <p:spPr bwMode="auto">
              <a:xfrm>
                <a:off x="4464" y="2566"/>
                <a:ext cx="0" cy="136"/>
              </a:xfrm>
              <a:prstGeom prst="line">
                <a:avLst/>
              </a:prstGeom>
              <a:noFill/>
              <a:ln w="38100">
                <a:solidFill>
                  <a:schemeClr val="tx1"/>
                </a:solidFill>
                <a:round/>
                <a:headEnd/>
                <a:tailEnd/>
              </a:ln>
            </p:spPr>
            <p:txBody>
              <a:bodyPr wrap="none" anchor="ctr"/>
              <a:lstStyle/>
              <a:p>
                <a:endParaRPr lang="zh-CN" altLang="en-US"/>
              </a:p>
            </p:txBody>
          </p:sp>
          <p:sp>
            <p:nvSpPr>
              <p:cNvPr id="42061" name="Line 185"/>
              <p:cNvSpPr>
                <a:spLocks noChangeShapeType="1"/>
              </p:cNvSpPr>
              <p:nvPr/>
            </p:nvSpPr>
            <p:spPr bwMode="auto">
              <a:xfrm>
                <a:off x="4464" y="3024"/>
                <a:ext cx="0" cy="136"/>
              </a:xfrm>
              <a:prstGeom prst="line">
                <a:avLst/>
              </a:prstGeom>
              <a:noFill/>
              <a:ln w="38100">
                <a:solidFill>
                  <a:schemeClr val="tx1"/>
                </a:solidFill>
                <a:round/>
                <a:headEnd/>
                <a:tailEnd/>
              </a:ln>
            </p:spPr>
            <p:txBody>
              <a:bodyPr wrap="none" anchor="ctr"/>
              <a:lstStyle/>
              <a:p>
                <a:endParaRPr lang="zh-CN" altLang="en-US"/>
              </a:p>
            </p:txBody>
          </p:sp>
        </p:grpSp>
        <p:grpSp>
          <p:nvGrpSpPr>
            <p:cNvPr id="5" name="Group 186"/>
            <p:cNvGrpSpPr>
              <a:grpSpLocks/>
            </p:cNvGrpSpPr>
            <p:nvPr/>
          </p:nvGrpSpPr>
          <p:grpSpPr bwMode="auto">
            <a:xfrm>
              <a:off x="3600" y="2077"/>
              <a:ext cx="227" cy="856"/>
              <a:chOff x="4345" y="2304"/>
              <a:chExt cx="227" cy="856"/>
            </a:xfrm>
          </p:grpSpPr>
          <p:sp>
            <p:nvSpPr>
              <p:cNvPr id="42050" name="Line 187"/>
              <p:cNvSpPr>
                <a:spLocks noChangeShapeType="1"/>
              </p:cNvSpPr>
              <p:nvPr/>
            </p:nvSpPr>
            <p:spPr bwMode="auto">
              <a:xfrm>
                <a:off x="4464" y="2304"/>
                <a:ext cx="0" cy="192"/>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2051" name="Rectangle 188"/>
              <p:cNvSpPr>
                <a:spLocks noChangeArrowheads="1"/>
              </p:cNvSpPr>
              <p:nvPr/>
            </p:nvSpPr>
            <p:spPr bwMode="auto">
              <a:xfrm rot="-5400000">
                <a:off x="4299" y="2815"/>
                <a:ext cx="326" cy="91"/>
              </a:xfrm>
              <a:prstGeom prst="rect">
                <a:avLst/>
              </a:prstGeom>
              <a:noFill/>
              <a:ln w="38100">
                <a:solidFill>
                  <a:schemeClr val="tx1"/>
                </a:solidFill>
                <a:miter lim="800000"/>
                <a:headEnd/>
                <a:tailEnd/>
              </a:ln>
            </p:spPr>
            <p:txBody>
              <a:bodyPr wrap="none" anchor="ctr"/>
              <a:lstStyle/>
              <a:p>
                <a:endParaRPr lang="zh-CN" altLang="en-US" sz="2000">
                  <a:solidFill>
                    <a:schemeClr val="tx1"/>
                  </a:solidFill>
                  <a:latin typeface="微软雅黑" pitchFamily="34" charset="-122"/>
                  <a:ea typeface="微软雅黑" pitchFamily="34" charset="-122"/>
                </a:endParaRPr>
              </a:p>
            </p:txBody>
          </p:sp>
          <p:grpSp>
            <p:nvGrpSpPr>
              <p:cNvPr id="6" name="Group 189"/>
              <p:cNvGrpSpPr>
                <a:grpSpLocks/>
              </p:cNvGrpSpPr>
              <p:nvPr/>
            </p:nvGrpSpPr>
            <p:grpSpPr bwMode="auto">
              <a:xfrm>
                <a:off x="4345" y="2496"/>
                <a:ext cx="227" cy="70"/>
                <a:chOff x="4345" y="2496"/>
                <a:chExt cx="227" cy="70"/>
              </a:xfrm>
            </p:grpSpPr>
            <p:sp>
              <p:nvSpPr>
                <p:cNvPr id="42055" name="Line 190"/>
                <p:cNvSpPr>
                  <a:spLocks noChangeShapeType="1"/>
                </p:cNvSpPr>
                <p:nvPr/>
              </p:nvSpPr>
              <p:spPr bwMode="auto">
                <a:xfrm>
                  <a:off x="4345" y="2496"/>
                  <a:ext cx="227" cy="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2056" name="Line 191"/>
                <p:cNvSpPr>
                  <a:spLocks noChangeShapeType="1"/>
                </p:cNvSpPr>
                <p:nvPr/>
              </p:nvSpPr>
              <p:spPr bwMode="auto">
                <a:xfrm>
                  <a:off x="4393" y="2566"/>
                  <a:ext cx="144" cy="0"/>
                </a:xfrm>
                <a:prstGeom prst="line">
                  <a:avLst/>
                </a:prstGeom>
                <a:noFill/>
                <a:ln w="38100">
                  <a:solidFill>
                    <a:schemeClr val="tx1"/>
                  </a:solidFill>
                  <a:round/>
                  <a:headEnd/>
                  <a:tailEnd/>
                </a:ln>
              </p:spPr>
              <p:txBody>
                <a:bodyPr wrap="none" anchor="ctr"/>
                <a:lstStyle/>
                <a:p>
                  <a:endParaRPr lang="zh-CN" altLang="en-US"/>
                </a:p>
              </p:txBody>
            </p:sp>
          </p:grpSp>
          <p:sp>
            <p:nvSpPr>
              <p:cNvPr id="42053" name="Line 192"/>
              <p:cNvSpPr>
                <a:spLocks noChangeShapeType="1"/>
              </p:cNvSpPr>
              <p:nvPr/>
            </p:nvSpPr>
            <p:spPr bwMode="auto">
              <a:xfrm>
                <a:off x="4464" y="2566"/>
                <a:ext cx="0" cy="136"/>
              </a:xfrm>
              <a:prstGeom prst="line">
                <a:avLst/>
              </a:prstGeom>
              <a:noFill/>
              <a:ln w="38100">
                <a:solidFill>
                  <a:schemeClr val="tx1"/>
                </a:solidFill>
                <a:round/>
                <a:headEnd/>
                <a:tailEnd/>
              </a:ln>
            </p:spPr>
            <p:txBody>
              <a:bodyPr wrap="none" anchor="ctr"/>
              <a:lstStyle/>
              <a:p>
                <a:endParaRPr lang="zh-CN" altLang="en-US"/>
              </a:p>
            </p:txBody>
          </p:sp>
          <p:sp>
            <p:nvSpPr>
              <p:cNvPr id="42054" name="Line 193"/>
              <p:cNvSpPr>
                <a:spLocks noChangeShapeType="1"/>
              </p:cNvSpPr>
              <p:nvPr/>
            </p:nvSpPr>
            <p:spPr bwMode="auto">
              <a:xfrm>
                <a:off x="4464" y="3024"/>
                <a:ext cx="0" cy="136"/>
              </a:xfrm>
              <a:prstGeom prst="line">
                <a:avLst/>
              </a:prstGeom>
              <a:noFill/>
              <a:ln w="38100">
                <a:solidFill>
                  <a:schemeClr val="tx1"/>
                </a:solidFill>
                <a:round/>
                <a:headEnd/>
                <a:tailEnd/>
              </a:ln>
            </p:spPr>
            <p:txBody>
              <a:bodyPr wrap="none" anchor="ctr"/>
              <a:lstStyle/>
              <a:p>
                <a:endParaRPr lang="zh-CN" altLang="en-US"/>
              </a:p>
            </p:txBody>
          </p:sp>
        </p:grpSp>
        <p:sp>
          <p:nvSpPr>
            <p:cNvPr id="42041" name="Line 194"/>
            <p:cNvSpPr>
              <a:spLocks noChangeShapeType="1"/>
            </p:cNvSpPr>
            <p:nvPr/>
          </p:nvSpPr>
          <p:spPr bwMode="auto">
            <a:xfrm flipH="1">
              <a:off x="3120" y="2077"/>
              <a:ext cx="0" cy="24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42042" name="Rectangle 195"/>
            <p:cNvSpPr>
              <a:spLocks noChangeArrowheads="1"/>
            </p:cNvSpPr>
            <p:nvPr/>
          </p:nvSpPr>
          <p:spPr bwMode="auto">
            <a:xfrm rot="-5400000">
              <a:off x="2960" y="2434"/>
              <a:ext cx="326" cy="91"/>
            </a:xfrm>
            <a:prstGeom prst="rect">
              <a:avLst/>
            </a:prstGeom>
            <a:noFill/>
            <a:ln w="38100">
              <a:solidFill>
                <a:schemeClr val="tx1"/>
              </a:solidFill>
              <a:miter lim="800000"/>
              <a:headEnd/>
              <a:tailEnd/>
            </a:ln>
          </p:spPr>
          <p:txBody>
            <a:bodyPr wrap="none" anchor="ctr"/>
            <a:lstStyle/>
            <a:p>
              <a:endParaRPr lang="zh-CN" altLang="en-US" sz="2000">
                <a:solidFill>
                  <a:schemeClr val="tx1"/>
                </a:solidFill>
                <a:latin typeface="微软雅黑" pitchFamily="34" charset="-122"/>
                <a:ea typeface="微软雅黑" pitchFamily="34" charset="-122"/>
              </a:endParaRPr>
            </a:p>
          </p:txBody>
        </p:sp>
        <p:sp>
          <p:nvSpPr>
            <p:cNvPr id="42043" name="Line 196"/>
            <p:cNvSpPr>
              <a:spLocks noChangeShapeType="1"/>
            </p:cNvSpPr>
            <p:nvPr/>
          </p:nvSpPr>
          <p:spPr bwMode="auto">
            <a:xfrm>
              <a:off x="3120" y="2653"/>
              <a:ext cx="0" cy="288"/>
            </a:xfrm>
            <a:prstGeom prst="line">
              <a:avLst/>
            </a:prstGeom>
            <a:noFill/>
            <a:ln w="38100">
              <a:solidFill>
                <a:schemeClr val="tx1"/>
              </a:solidFill>
              <a:round/>
              <a:headEnd/>
              <a:tailEnd/>
            </a:ln>
          </p:spPr>
          <p:txBody>
            <a:bodyPr wrap="none" anchor="ctr"/>
            <a:lstStyle/>
            <a:p>
              <a:endParaRPr lang="zh-CN" altLang="en-US"/>
            </a:p>
          </p:txBody>
        </p:sp>
        <p:sp>
          <p:nvSpPr>
            <p:cNvPr id="42044" name="Rectangle 197"/>
            <p:cNvSpPr>
              <a:spLocks noChangeArrowheads="1"/>
            </p:cNvSpPr>
            <p:nvPr/>
          </p:nvSpPr>
          <p:spPr bwMode="auto">
            <a:xfrm>
              <a:off x="2688" y="2317"/>
              <a:ext cx="336" cy="252"/>
            </a:xfrm>
            <a:prstGeom prst="rect">
              <a:avLst/>
            </a:prstGeom>
            <a:noFill/>
            <a:ln w="38100">
              <a:noFill/>
              <a:miter lim="800000"/>
              <a:headEnd/>
              <a:tailEnd/>
            </a:ln>
          </p:spPr>
          <p:txBody>
            <a:bodyPr wrap="none" lIns="92075" tIns="46038" rIns="92075" bIns="46038">
              <a:spAutoFit/>
            </a:bodyPr>
            <a:lstStyle/>
            <a:p>
              <a:r>
                <a:rPr kumimoji="1" lang="en-US" altLang="zh-CN" sz="2000">
                  <a:solidFill>
                    <a:schemeClr val="tx1"/>
                  </a:solidFill>
                  <a:latin typeface="微软雅黑" pitchFamily="34" charset="-122"/>
                  <a:ea typeface="微软雅黑" pitchFamily="34" charset="-122"/>
                </a:rPr>
                <a:t>5</a:t>
              </a:r>
              <a:r>
                <a:rPr kumimoji="1" lang="en-US" altLang="zh-CN" sz="2000">
                  <a:solidFill>
                    <a:schemeClr val="tx1"/>
                  </a:solidFill>
                  <a:latin typeface="微软雅黑" pitchFamily="34" charset="-122"/>
                  <a:ea typeface="微软雅黑" pitchFamily="34" charset="-122"/>
                  <a:sym typeface="Symbol" pitchFamily="18" charset="2"/>
                </a:rPr>
                <a:t></a:t>
              </a:r>
              <a:endParaRPr kumimoji="1" lang="en-US" altLang="zh-CN" sz="2000">
                <a:solidFill>
                  <a:schemeClr val="tx1"/>
                </a:solidFill>
                <a:latin typeface="微软雅黑" pitchFamily="34" charset="-122"/>
                <a:ea typeface="微软雅黑" pitchFamily="34" charset="-122"/>
              </a:endParaRPr>
            </a:p>
          </p:txBody>
        </p:sp>
        <p:sp>
          <p:nvSpPr>
            <p:cNvPr id="42045" name="Rectangle 198"/>
            <p:cNvSpPr>
              <a:spLocks noChangeArrowheads="1"/>
            </p:cNvSpPr>
            <p:nvPr/>
          </p:nvSpPr>
          <p:spPr bwMode="auto">
            <a:xfrm>
              <a:off x="3312" y="2461"/>
              <a:ext cx="336" cy="252"/>
            </a:xfrm>
            <a:prstGeom prst="rect">
              <a:avLst/>
            </a:prstGeom>
            <a:noFill/>
            <a:ln w="38100">
              <a:noFill/>
              <a:miter lim="800000"/>
              <a:headEnd/>
              <a:tailEnd/>
            </a:ln>
          </p:spPr>
          <p:txBody>
            <a:bodyPr wrap="none" lIns="92075" tIns="46038" rIns="92075" bIns="46038">
              <a:spAutoFit/>
            </a:bodyPr>
            <a:lstStyle/>
            <a:p>
              <a:r>
                <a:rPr kumimoji="1" lang="en-US" altLang="zh-CN" sz="2000">
                  <a:solidFill>
                    <a:schemeClr val="tx1"/>
                  </a:solidFill>
                  <a:latin typeface="微软雅黑" pitchFamily="34" charset="-122"/>
                  <a:ea typeface="微软雅黑" pitchFamily="34" charset="-122"/>
                </a:rPr>
                <a:t>1</a:t>
              </a:r>
              <a:r>
                <a:rPr kumimoji="1" lang="en-US" altLang="zh-CN" sz="2000">
                  <a:solidFill>
                    <a:schemeClr val="tx1"/>
                  </a:solidFill>
                  <a:latin typeface="微软雅黑" pitchFamily="34" charset="-122"/>
                  <a:ea typeface="微软雅黑" pitchFamily="34" charset="-122"/>
                  <a:sym typeface="Symbol" pitchFamily="18" charset="2"/>
                </a:rPr>
                <a:t></a:t>
              </a:r>
              <a:endParaRPr kumimoji="1" lang="en-US" altLang="zh-CN" sz="2000">
                <a:solidFill>
                  <a:schemeClr val="tx1"/>
                </a:solidFill>
                <a:latin typeface="微软雅黑" pitchFamily="34" charset="-122"/>
                <a:ea typeface="微软雅黑" pitchFamily="34" charset="-122"/>
              </a:endParaRPr>
            </a:p>
          </p:txBody>
        </p:sp>
        <p:sp>
          <p:nvSpPr>
            <p:cNvPr id="42046" name="Rectangle 199"/>
            <p:cNvSpPr>
              <a:spLocks noChangeArrowheads="1"/>
            </p:cNvSpPr>
            <p:nvPr/>
          </p:nvSpPr>
          <p:spPr bwMode="auto">
            <a:xfrm>
              <a:off x="4512" y="2461"/>
              <a:ext cx="336" cy="252"/>
            </a:xfrm>
            <a:prstGeom prst="rect">
              <a:avLst/>
            </a:prstGeom>
            <a:noFill/>
            <a:ln w="38100">
              <a:noFill/>
              <a:miter lim="800000"/>
              <a:headEnd/>
              <a:tailEnd/>
            </a:ln>
          </p:spPr>
          <p:txBody>
            <a:bodyPr wrap="none" lIns="92075" tIns="46038" rIns="92075" bIns="46038">
              <a:spAutoFit/>
            </a:bodyPr>
            <a:lstStyle/>
            <a:p>
              <a:r>
                <a:rPr kumimoji="1" lang="en-US" altLang="zh-CN" sz="2000">
                  <a:solidFill>
                    <a:schemeClr val="tx1"/>
                  </a:solidFill>
                  <a:latin typeface="微软雅黑" pitchFamily="34" charset="-122"/>
                  <a:ea typeface="微软雅黑" pitchFamily="34" charset="-122"/>
                </a:rPr>
                <a:t>1</a:t>
              </a:r>
              <a:r>
                <a:rPr kumimoji="1" lang="en-US" altLang="zh-CN" sz="2000">
                  <a:solidFill>
                    <a:schemeClr val="tx1"/>
                  </a:solidFill>
                  <a:latin typeface="微软雅黑" pitchFamily="34" charset="-122"/>
                  <a:ea typeface="微软雅黑" pitchFamily="34" charset="-122"/>
                  <a:sym typeface="Symbol" pitchFamily="18" charset="2"/>
                </a:rPr>
                <a:t></a:t>
              </a:r>
              <a:endParaRPr kumimoji="1" lang="en-US" altLang="zh-CN" sz="2000">
                <a:solidFill>
                  <a:schemeClr val="tx1"/>
                </a:solidFill>
                <a:latin typeface="微软雅黑" pitchFamily="34" charset="-122"/>
                <a:ea typeface="微软雅黑" pitchFamily="34" charset="-122"/>
              </a:endParaRPr>
            </a:p>
          </p:txBody>
        </p:sp>
        <p:sp>
          <p:nvSpPr>
            <p:cNvPr id="42047" name="Rectangle 200"/>
            <p:cNvSpPr>
              <a:spLocks noChangeArrowheads="1"/>
            </p:cNvSpPr>
            <p:nvPr/>
          </p:nvSpPr>
          <p:spPr bwMode="auto">
            <a:xfrm>
              <a:off x="5177" y="2317"/>
              <a:ext cx="336" cy="252"/>
            </a:xfrm>
            <a:prstGeom prst="rect">
              <a:avLst/>
            </a:prstGeom>
            <a:noFill/>
            <a:ln w="38100">
              <a:noFill/>
              <a:miter lim="800000"/>
              <a:headEnd/>
              <a:tailEnd/>
            </a:ln>
          </p:spPr>
          <p:txBody>
            <a:bodyPr wrap="none" lIns="92075" tIns="46038" rIns="92075" bIns="46038">
              <a:spAutoFit/>
            </a:bodyPr>
            <a:lstStyle/>
            <a:p>
              <a:r>
                <a:rPr kumimoji="1" lang="en-US" altLang="zh-CN" sz="2000">
                  <a:solidFill>
                    <a:schemeClr val="tx1"/>
                  </a:solidFill>
                  <a:latin typeface="微软雅黑" pitchFamily="34" charset="-122"/>
                  <a:ea typeface="微软雅黑" pitchFamily="34" charset="-122"/>
                </a:rPr>
                <a:t>5</a:t>
              </a:r>
              <a:r>
                <a:rPr kumimoji="1" lang="en-US" altLang="zh-CN" sz="2000">
                  <a:solidFill>
                    <a:schemeClr val="tx1"/>
                  </a:solidFill>
                  <a:latin typeface="微软雅黑" pitchFamily="34" charset="-122"/>
                  <a:ea typeface="微软雅黑" pitchFamily="34" charset="-122"/>
                  <a:sym typeface="Symbol" pitchFamily="18" charset="2"/>
                </a:rPr>
                <a:t></a:t>
              </a:r>
              <a:endParaRPr kumimoji="1" lang="en-US" altLang="zh-CN" sz="2000">
                <a:solidFill>
                  <a:schemeClr val="tx1"/>
                </a:solidFill>
                <a:latin typeface="微软雅黑" pitchFamily="34" charset="-122"/>
                <a:ea typeface="微软雅黑" pitchFamily="34" charset="-122"/>
              </a:endParaRPr>
            </a:p>
          </p:txBody>
        </p:sp>
        <p:sp>
          <p:nvSpPr>
            <p:cNvPr id="42048" name="Rectangle 201"/>
            <p:cNvSpPr>
              <a:spLocks noChangeArrowheads="1"/>
            </p:cNvSpPr>
            <p:nvPr/>
          </p:nvSpPr>
          <p:spPr bwMode="auto">
            <a:xfrm>
              <a:off x="3216" y="2173"/>
              <a:ext cx="321" cy="252"/>
            </a:xfrm>
            <a:prstGeom prst="rect">
              <a:avLst/>
            </a:prstGeom>
            <a:noFill/>
            <a:ln w="38100">
              <a:noFill/>
              <a:miter lim="800000"/>
              <a:headEnd/>
              <a:tailEnd/>
            </a:ln>
          </p:spPr>
          <p:txBody>
            <a:bodyPr wrap="none" lIns="92075" tIns="46038" rIns="92075" bIns="46038">
              <a:spAutoFit/>
            </a:bodyPr>
            <a:lstStyle/>
            <a:p>
              <a:r>
                <a:rPr kumimoji="1" lang="en-US" altLang="zh-CN" sz="2000">
                  <a:solidFill>
                    <a:schemeClr val="tx1"/>
                  </a:solidFill>
                  <a:latin typeface="微软雅黑" pitchFamily="34" charset="-122"/>
                  <a:ea typeface="微软雅黑" pitchFamily="34" charset="-122"/>
                </a:rPr>
                <a:t>6V</a:t>
              </a:r>
            </a:p>
          </p:txBody>
        </p:sp>
        <p:sp>
          <p:nvSpPr>
            <p:cNvPr id="42049" name="Rectangle 202"/>
            <p:cNvSpPr>
              <a:spLocks noChangeArrowheads="1"/>
            </p:cNvSpPr>
            <p:nvPr/>
          </p:nvSpPr>
          <p:spPr bwMode="auto">
            <a:xfrm>
              <a:off x="4602" y="2125"/>
              <a:ext cx="416" cy="252"/>
            </a:xfrm>
            <a:prstGeom prst="rect">
              <a:avLst/>
            </a:prstGeom>
            <a:noFill/>
            <a:ln w="38100">
              <a:noFill/>
              <a:miter lim="800000"/>
              <a:headEnd/>
              <a:tailEnd/>
            </a:ln>
          </p:spPr>
          <p:txBody>
            <a:bodyPr wrap="none" lIns="92075" tIns="46038" rIns="92075" bIns="46038">
              <a:spAutoFit/>
            </a:bodyPr>
            <a:lstStyle/>
            <a:p>
              <a:r>
                <a:rPr kumimoji="1" lang="en-US" altLang="zh-CN" sz="2000">
                  <a:solidFill>
                    <a:schemeClr val="tx1"/>
                  </a:solidFill>
                  <a:latin typeface="微软雅黑" pitchFamily="34" charset="-122"/>
                  <a:ea typeface="微软雅黑" pitchFamily="34" charset="-122"/>
                </a:rPr>
                <a:t>12V</a:t>
              </a:r>
            </a:p>
          </p:txBody>
        </p:sp>
      </p:grpSp>
      <p:grpSp>
        <p:nvGrpSpPr>
          <p:cNvPr id="7" name="Group 209"/>
          <p:cNvGrpSpPr>
            <a:grpSpLocks/>
          </p:cNvGrpSpPr>
          <p:nvPr/>
        </p:nvGrpSpPr>
        <p:grpSpPr bwMode="auto">
          <a:xfrm>
            <a:off x="900113" y="2420938"/>
            <a:ext cx="3001962" cy="2554287"/>
            <a:chOff x="528" y="1527"/>
            <a:chExt cx="1891" cy="1609"/>
          </a:xfrm>
        </p:grpSpPr>
        <p:sp>
          <p:nvSpPr>
            <p:cNvPr id="41998" name="AutoShape 93"/>
            <p:cNvSpPr>
              <a:spLocks noChangeArrowheads="1"/>
            </p:cNvSpPr>
            <p:nvPr/>
          </p:nvSpPr>
          <p:spPr bwMode="auto">
            <a:xfrm>
              <a:off x="1133" y="1885"/>
              <a:ext cx="1058" cy="782"/>
            </a:xfrm>
            <a:prstGeom prst="flowChartExtract">
              <a:avLst/>
            </a:prstGeom>
            <a:noFill/>
            <a:ln w="38100">
              <a:solidFill>
                <a:schemeClr val="tx1"/>
              </a:solidFill>
              <a:miter lim="800000"/>
              <a:headEnd/>
              <a:tailEnd/>
            </a:ln>
          </p:spPr>
          <p:txBody>
            <a:bodyPr wrap="none" anchor="ctr"/>
            <a:lstStyle/>
            <a:p>
              <a:endParaRPr lang="zh-CN" altLang="en-US" sz="2000">
                <a:solidFill>
                  <a:schemeClr val="tx1"/>
                </a:solidFill>
                <a:latin typeface="微软雅黑" pitchFamily="34" charset="-122"/>
                <a:ea typeface="微软雅黑" pitchFamily="34" charset="-122"/>
              </a:endParaRPr>
            </a:p>
          </p:txBody>
        </p:sp>
        <p:sp>
          <p:nvSpPr>
            <p:cNvPr id="41999" name="Rectangle 94"/>
            <p:cNvSpPr>
              <a:spLocks noChangeArrowheads="1"/>
            </p:cNvSpPr>
            <p:nvPr/>
          </p:nvSpPr>
          <p:spPr bwMode="auto">
            <a:xfrm>
              <a:off x="1536" y="2618"/>
              <a:ext cx="303" cy="98"/>
            </a:xfrm>
            <a:prstGeom prst="rect">
              <a:avLst/>
            </a:prstGeom>
            <a:solidFill>
              <a:schemeClr val="bg1"/>
            </a:solidFill>
            <a:ln w="38100">
              <a:solidFill>
                <a:schemeClr val="tx1"/>
              </a:solidFill>
              <a:miter lim="800000"/>
              <a:headEnd/>
              <a:tailEnd/>
            </a:ln>
          </p:spPr>
          <p:txBody>
            <a:bodyPr wrap="none" anchor="ctr"/>
            <a:lstStyle/>
            <a:p>
              <a:endParaRPr lang="zh-CN" altLang="en-US" sz="2000">
                <a:solidFill>
                  <a:schemeClr val="tx1"/>
                </a:solidFill>
                <a:latin typeface="微软雅黑" pitchFamily="34" charset="-122"/>
                <a:ea typeface="微软雅黑" pitchFamily="34" charset="-122"/>
              </a:endParaRPr>
            </a:p>
          </p:txBody>
        </p:sp>
        <p:sp>
          <p:nvSpPr>
            <p:cNvPr id="42000" name="Rectangle 95"/>
            <p:cNvSpPr>
              <a:spLocks noChangeArrowheads="1"/>
            </p:cNvSpPr>
            <p:nvPr/>
          </p:nvSpPr>
          <p:spPr bwMode="auto">
            <a:xfrm rot="3259040">
              <a:off x="1742" y="2177"/>
              <a:ext cx="294" cy="100"/>
            </a:xfrm>
            <a:prstGeom prst="rect">
              <a:avLst/>
            </a:prstGeom>
            <a:solidFill>
              <a:schemeClr val="bg1"/>
            </a:solidFill>
            <a:ln w="38100">
              <a:solidFill>
                <a:schemeClr val="tx1"/>
              </a:solidFill>
              <a:miter lim="800000"/>
              <a:headEnd/>
              <a:tailEnd/>
            </a:ln>
          </p:spPr>
          <p:txBody>
            <a:bodyPr wrap="none" anchor="ctr"/>
            <a:lstStyle/>
            <a:p>
              <a:endParaRPr lang="zh-CN" altLang="en-US" sz="2000">
                <a:solidFill>
                  <a:schemeClr val="tx1"/>
                </a:solidFill>
                <a:latin typeface="微软雅黑" pitchFamily="34" charset="-122"/>
                <a:ea typeface="微软雅黑" pitchFamily="34" charset="-122"/>
              </a:endParaRPr>
            </a:p>
          </p:txBody>
        </p:sp>
        <p:sp>
          <p:nvSpPr>
            <p:cNvPr id="42001" name="Rectangle 96"/>
            <p:cNvSpPr>
              <a:spLocks noChangeArrowheads="1"/>
            </p:cNvSpPr>
            <p:nvPr/>
          </p:nvSpPr>
          <p:spPr bwMode="auto">
            <a:xfrm rot="-3187806">
              <a:off x="1238" y="2226"/>
              <a:ext cx="293" cy="100"/>
            </a:xfrm>
            <a:prstGeom prst="rect">
              <a:avLst/>
            </a:prstGeom>
            <a:solidFill>
              <a:schemeClr val="bg1"/>
            </a:solidFill>
            <a:ln w="38100">
              <a:solidFill>
                <a:schemeClr val="tx1"/>
              </a:solidFill>
              <a:miter lim="800000"/>
              <a:headEnd/>
              <a:tailEnd/>
            </a:ln>
          </p:spPr>
          <p:txBody>
            <a:bodyPr wrap="none" anchor="ctr"/>
            <a:lstStyle/>
            <a:p>
              <a:endParaRPr lang="zh-CN" altLang="en-US" sz="2000">
                <a:solidFill>
                  <a:schemeClr val="tx1"/>
                </a:solidFill>
                <a:latin typeface="微软雅黑" pitchFamily="34" charset="-122"/>
                <a:ea typeface="微软雅黑" pitchFamily="34" charset="-122"/>
              </a:endParaRPr>
            </a:p>
          </p:txBody>
        </p:sp>
        <p:sp>
          <p:nvSpPr>
            <p:cNvPr id="42002" name="Line 97"/>
            <p:cNvSpPr>
              <a:spLocks noChangeShapeType="1"/>
            </p:cNvSpPr>
            <p:nvPr/>
          </p:nvSpPr>
          <p:spPr bwMode="auto">
            <a:xfrm>
              <a:off x="578" y="1885"/>
              <a:ext cx="1109" cy="0"/>
            </a:xfrm>
            <a:prstGeom prst="line">
              <a:avLst/>
            </a:prstGeom>
            <a:noFill/>
            <a:ln w="38100">
              <a:solidFill>
                <a:schemeClr val="tx1"/>
              </a:solidFill>
              <a:round/>
              <a:headEnd/>
              <a:tailEnd/>
            </a:ln>
          </p:spPr>
          <p:txBody>
            <a:bodyPr wrap="none" anchor="ctr"/>
            <a:lstStyle/>
            <a:p>
              <a:endParaRPr lang="zh-CN" altLang="en-US"/>
            </a:p>
          </p:txBody>
        </p:sp>
        <p:sp>
          <p:nvSpPr>
            <p:cNvPr id="42003" name="Line 98"/>
            <p:cNvSpPr>
              <a:spLocks noChangeShapeType="1"/>
            </p:cNvSpPr>
            <p:nvPr/>
          </p:nvSpPr>
          <p:spPr bwMode="auto">
            <a:xfrm>
              <a:off x="578" y="2667"/>
              <a:ext cx="555" cy="0"/>
            </a:xfrm>
            <a:prstGeom prst="line">
              <a:avLst/>
            </a:prstGeom>
            <a:noFill/>
            <a:ln w="28575">
              <a:solidFill>
                <a:schemeClr val="tx1"/>
              </a:solidFill>
              <a:round/>
              <a:headEnd/>
              <a:tailEnd/>
            </a:ln>
          </p:spPr>
          <p:txBody>
            <a:bodyPr wrap="none" anchor="ctr"/>
            <a:lstStyle/>
            <a:p>
              <a:endParaRPr lang="zh-CN" altLang="en-US"/>
            </a:p>
          </p:txBody>
        </p:sp>
        <p:sp>
          <p:nvSpPr>
            <p:cNvPr id="42004" name="Line 99"/>
            <p:cNvSpPr>
              <a:spLocks noChangeShapeType="1"/>
            </p:cNvSpPr>
            <p:nvPr/>
          </p:nvSpPr>
          <p:spPr bwMode="auto">
            <a:xfrm>
              <a:off x="2191" y="2667"/>
              <a:ext cx="0" cy="440"/>
            </a:xfrm>
            <a:prstGeom prst="line">
              <a:avLst/>
            </a:prstGeom>
            <a:noFill/>
            <a:ln w="38100">
              <a:solidFill>
                <a:schemeClr val="tx1"/>
              </a:solidFill>
              <a:round/>
              <a:headEnd/>
              <a:tailEnd/>
            </a:ln>
          </p:spPr>
          <p:txBody>
            <a:bodyPr wrap="none" anchor="ctr"/>
            <a:lstStyle/>
            <a:p>
              <a:endParaRPr lang="zh-CN" altLang="en-US"/>
            </a:p>
          </p:txBody>
        </p:sp>
        <p:sp>
          <p:nvSpPr>
            <p:cNvPr id="42005" name="Line 100"/>
            <p:cNvSpPr>
              <a:spLocks noChangeShapeType="1"/>
            </p:cNvSpPr>
            <p:nvPr/>
          </p:nvSpPr>
          <p:spPr bwMode="auto">
            <a:xfrm>
              <a:off x="578" y="3107"/>
              <a:ext cx="1613" cy="0"/>
            </a:xfrm>
            <a:prstGeom prst="line">
              <a:avLst/>
            </a:prstGeom>
            <a:noFill/>
            <a:ln w="38100">
              <a:solidFill>
                <a:schemeClr val="tx1"/>
              </a:solidFill>
              <a:round/>
              <a:headEnd/>
              <a:tailEnd/>
            </a:ln>
          </p:spPr>
          <p:txBody>
            <a:bodyPr wrap="none" anchor="ctr"/>
            <a:lstStyle/>
            <a:p>
              <a:endParaRPr lang="zh-CN" altLang="en-US"/>
            </a:p>
          </p:txBody>
        </p:sp>
        <p:sp>
          <p:nvSpPr>
            <p:cNvPr id="42006" name="Oval 101"/>
            <p:cNvSpPr>
              <a:spLocks noChangeArrowheads="1"/>
            </p:cNvSpPr>
            <p:nvPr/>
          </p:nvSpPr>
          <p:spPr bwMode="auto">
            <a:xfrm>
              <a:off x="528" y="3082"/>
              <a:ext cx="54" cy="54"/>
            </a:xfrm>
            <a:prstGeom prst="ellipse">
              <a:avLst/>
            </a:prstGeom>
            <a:noFill/>
            <a:ln w="28575">
              <a:solidFill>
                <a:schemeClr val="tx1"/>
              </a:solidFill>
              <a:round/>
              <a:headEnd/>
              <a:tailEnd/>
            </a:ln>
          </p:spPr>
          <p:txBody>
            <a:bodyPr wrap="none" anchor="ctr"/>
            <a:lstStyle/>
            <a:p>
              <a:endParaRPr lang="zh-CN" altLang="en-US" sz="2000">
                <a:solidFill>
                  <a:schemeClr val="tx1"/>
                </a:solidFill>
                <a:latin typeface="微软雅黑" pitchFamily="34" charset="-122"/>
                <a:ea typeface="微软雅黑" pitchFamily="34" charset="-122"/>
              </a:endParaRPr>
            </a:p>
          </p:txBody>
        </p:sp>
        <p:sp>
          <p:nvSpPr>
            <p:cNvPr id="42007" name="Oval 102"/>
            <p:cNvSpPr>
              <a:spLocks noChangeArrowheads="1"/>
            </p:cNvSpPr>
            <p:nvPr/>
          </p:nvSpPr>
          <p:spPr bwMode="auto">
            <a:xfrm>
              <a:off x="528" y="2643"/>
              <a:ext cx="54" cy="54"/>
            </a:xfrm>
            <a:prstGeom prst="ellipse">
              <a:avLst/>
            </a:prstGeom>
            <a:noFill/>
            <a:ln w="28575">
              <a:solidFill>
                <a:schemeClr val="tx1"/>
              </a:solidFill>
              <a:round/>
              <a:headEnd/>
              <a:tailEnd/>
            </a:ln>
          </p:spPr>
          <p:txBody>
            <a:bodyPr wrap="none" anchor="ctr"/>
            <a:lstStyle/>
            <a:p>
              <a:endParaRPr lang="zh-CN" altLang="en-US" sz="2000">
                <a:solidFill>
                  <a:schemeClr val="tx1"/>
                </a:solidFill>
                <a:latin typeface="微软雅黑" pitchFamily="34" charset="-122"/>
                <a:ea typeface="微软雅黑" pitchFamily="34" charset="-122"/>
              </a:endParaRPr>
            </a:p>
          </p:txBody>
        </p:sp>
        <p:sp>
          <p:nvSpPr>
            <p:cNvPr id="42008" name="Oval 103"/>
            <p:cNvSpPr>
              <a:spLocks noChangeArrowheads="1"/>
            </p:cNvSpPr>
            <p:nvPr/>
          </p:nvSpPr>
          <p:spPr bwMode="auto">
            <a:xfrm>
              <a:off x="528" y="1859"/>
              <a:ext cx="54" cy="54"/>
            </a:xfrm>
            <a:prstGeom prst="ellipse">
              <a:avLst/>
            </a:prstGeom>
            <a:noFill/>
            <a:ln w="28575">
              <a:solidFill>
                <a:schemeClr val="tx1"/>
              </a:solidFill>
              <a:round/>
              <a:headEnd/>
              <a:tailEnd/>
            </a:ln>
          </p:spPr>
          <p:txBody>
            <a:bodyPr wrap="none" anchor="ctr"/>
            <a:lstStyle/>
            <a:p>
              <a:endParaRPr lang="zh-CN" altLang="en-US" sz="2000">
                <a:solidFill>
                  <a:schemeClr val="tx1"/>
                </a:solidFill>
                <a:latin typeface="微软雅黑" pitchFamily="34" charset="-122"/>
                <a:ea typeface="微软雅黑" pitchFamily="34" charset="-122"/>
              </a:endParaRPr>
            </a:p>
          </p:txBody>
        </p:sp>
        <p:sp>
          <p:nvSpPr>
            <p:cNvPr id="42009" name="Rectangle 110"/>
            <p:cNvSpPr>
              <a:spLocks noChangeArrowheads="1"/>
            </p:cNvSpPr>
            <p:nvPr/>
          </p:nvSpPr>
          <p:spPr bwMode="auto">
            <a:xfrm>
              <a:off x="684" y="1527"/>
              <a:ext cx="240" cy="252"/>
            </a:xfrm>
            <a:prstGeom prst="rect">
              <a:avLst/>
            </a:prstGeom>
            <a:noFill/>
            <a:ln w="9525">
              <a:noFill/>
              <a:miter lim="800000"/>
              <a:headEnd/>
              <a:tailEnd/>
            </a:ln>
          </p:spPr>
          <p:txBody>
            <a:bodyPr wrap="none">
              <a:spAutoFit/>
            </a:bodyPr>
            <a:lstStyle/>
            <a:p>
              <a:r>
                <a:rPr lang="en-US" altLang="zh-CN" sz="2000" i="1">
                  <a:solidFill>
                    <a:schemeClr val="tx1"/>
                  </a:solidFill>
                  <a:latin typeface="微软雅黑" pitchFamily="34" charset="-122"/>
                  <a:ea typeface="微软雅黑" pitchFamily="34" charset="-122"/>
                </a:rPr>
                <a:t>I</a:t>
              </a:r>
              <a:r>
                <a:rPr lang="en-US" altLang="zh-CN" sz="2000" baseline="-25000">
                  <a:solidFill>
                    <a:schemeClr val="tx1"/>
                  </a:solidFill>
                  <a:latin typeface="微软雅黑" pitchFamily="34" charset="-122"/>
                  <a:ea typeface="微软雅黑" pitchFamily="34" charset="-122"/>
                </a:rPr>
                <a:t>A</a:t>
              </a:r>
            </a:p>
          </p:txBody>
        </p:sp>
        <p:sp>
          <p:nvSpPr>
            <p:cNvPr id="42010" name="Rectangle 112"/>
            <p:cNvSpPr>
              <a:spLocks noChangeArrowheads="1"/>
            </p:cNvSpPr>
            <p:nvPr/>
          </p:nvSpPr>
          <p:spPr bwMode="auto">
            <a:xfrm>
              <a:off x="642" y="2772"/>
              <a:ext cx="231" cy="252"/>
            </a:xfrm>
            <a:prstGeom prst="rect">
              <a:avLst/>
            </a:prstGeom>
            <a:noFill/>
            <a:ln w="9525">
              <a:noFill/>
              <a:miter lim="800000"/>
              <a:headEnd/>
              <a:tailEnd/>
            </a:ln>
          </p:spPr>
          <p:txBody>
            <a:bodyPr wrap="none">
              <a:spAutoFit/>
            </a:bodyPr>
            <a:lstStyle/>
            <a:p>
              <a:r>
                <a:rPr lang="en-US" altLang="zh-CN" sz="2000" i="1">
                  <a:solidFill>
                    <a:schemeClr val="tx1"/>
                  </a:solidFill>
                  <a:latin typeface="微软雅黑" pitchFamily="34" charset="-122"/>
                  <a:ea typeface="微软雅黑" pitchFamily="34" charset="-122"/>
                </a:rPr>
                <a:t>I</a:t>
              </a:r>
              <a:r>
                <a:rPr lang="en-US" altLang="zh-CN" sz="2000" baseline="-25000">
                  <a:solidFill>
                    <a:schemeClr val="tx1"/>
                  </a:solidFill>
                  <a:latin typeface="微软雅黑" pitchFamily="34" charset="-122"/>
                  <a:ea typeface="微软雅黑" pitchFamily="34" charset="-122"/>
                </a:rPr>
                <a:t>B</a:t>
              </a:r>
            </a:p>
          </p:txBody>
        </p:sp>
        <p:sp>
          <p:nvSpPr>
            <p:cNvPr id="42011" name="Rectangle 113"/>
            <p:cNvSpPr>
              <a:spLocks noChangeArrowheads="1"/>
            </p:cNvSpPr>
            <p:nvPr/>
          </p:nvSpPr>
          <p:spPr bwMode="auto">
            <a:xfrm>
              <a:off x="980" y="1960"/>
              <a:ext cx="311" cy="252"/>
            </a:xfrm>
            <a:prstGeom prst="rect">
              <a:avLst/>
            </a:prstGeom>
            <a:noFill/>
            <a:ln w="9525">
              <a:noFill/>
              <a:miter lim="800000"/>
              <a:headEnd/>
              <a:tailEnd/>
            </a:ln>
          </p:spPr>
          <p:txBody>
            <a:bodyPr wrap="none">
              <a:spAutoFit/>
            </a:bodyPr>
            <a:lstStyle/>
            <a:p>
              <a:r>
                <a:rPr lang="en-US" altLang="zh-CN" sz="2000" i="1">
                  <a:solidFill>
                    <a:schemeClr val="tx1"/>
                  </a:solidFill>
                  <a:latin typeface="微软雅黑" pitchFamily="34" charset="-122"/>
                  <a:ea typeface="微软雅黑" pitchFamily="34" charset="-122"/>
                </a:rPr>
                <a:t>I</a:t>
              </a:r>
              <a:r>
                <a:rPr lang="en-US" altLang="zh-CN" sz="2000" baseline="-25000">
                  <a:solidFill>
                    <a:schemeClr val="tx1"/>
                  </a:solidFill>
                  <a:latin typeface="微软雅黑" pitchFamily="34" charset="-122"/>
                  <a:ea typeface="微软雅黑" pitchFamily="34" charset="-122"/>
                </a:rPr>
                <a:t>CA</a:t>
              </a:r>
            </a:p>
          </p:txBody>
        </p:sp>
        <p:sp>
          <p:nvSpPr>
            <p:cNvPr id="42012" name="Rectangle 114"/>
            <p:cNvSpPr>
              <a:spLocks noChangeArrowheads="1"/>
            </p:cNvSpPr>
            <p:nvPr/>
          </p:nvSpPr>
          <p:spPr bwMode="auto">
            <a:xfrm>
              <a:off x="1554" y="2715"/>
              <a:ext cx="303" cy="252"/>
            </a:xfrm>
            <a:prstGeom prst="rect">
              <a:avLst/>
            </a:prstGeom>
            <a:noFill/>
            <a:ln w="9525">
              <a:noFill/>
              <a:miter lim="800000"/>
              <a:headEnd/>
              <a:tailEnd/>
            </a:ln>
          </p:spPr>
          <p:txBody>
            <a:bodyPr wrap="none">
              <a:spAutoFit/>
            </a:bodyPr>
            <a:lstStyle/>
            <a:p>
              <a:r>
                <a:rPr lang="en-US" altLang="zh-CN" sz="2000" i="1">
                  <a:solidFill>
                    <a:schemeClr val="tx1"/>
                  </a:solidFill>
                  <a:latin typeface="微软雅黑" pitchFamily="34" charset="-122"/>
                  <a:ea typeface="微软雅黑" pitchFamily="34" charset="-122"/>
                </a:rPr>
                <a:t>I</a:t>
              </a:r>
              <a:r>
                <a:rPr lang="en-US" altLang="zh-CN" sz="2000" baseline="-25000">
                  <a:solidFill>
                    <a:schemeClr val="tx1"/>
                  </a:solidFill>
                  <a:latin typeface="微软雅黑" pitchFamily="34" charset="-122"/>
                  <a:ea typeface="微软雅黑" pitchFamily="34" charset="-122"/>
                </a:rPr>
                <a:t>BC</a:t>
              </a:r>
            </a:p>
          </p:txBody>
        </p:sp>
        <p:sp>
          <p:nvSpPr>
            <p:cNvPr id="42013" name="Rectangle 115"/>
            <p:cNvSpPr>
              <a:spLocks noChangeArrowheads="1"/>
            </p:cNvSpPr>
            <p:nvPr/>
          </p:nvSpPr>
          <p:spPr bwMode="auto">
            <a:xfrm>
              <a:off x="1972" y="1987"/>
              <a:ext cx="307" cy="252"/>
            </a:xfrm>
            <a:prstGeom prst="rect">
              <a:avLst/>
            </a:prstGeom>
            <a:noFill/>
            <a:ln w="9525">
              <a:noFill/>
              <a:miter lim="800000"/>
              <a:headEnd/>
              <a:tailEnd/>
            </a:ln>
          </p:spPr>
          <p:txBody>
            <a:bodyPr wrap="none">
              <a:spAutoFit/>
            </a:bodyPr>
            <a:lstStyle/>
            <a:p>
              <a:r>
                <a:rPr lang="en-US" altLang="zh-CN" sz="2000" i="1">
                  <a:solidFill>
                    <a:schemeClr val="tx1"/>
                  </a:solidFill>
                  <a:latin typeface="微软雅黑" pitchFamily="34" charset="-122"/>
                  <a:ea typeface="微软雅黑" pitchFamily="34" charset="-122"/>
                </a:rPr>
                <a:t>I</a:t>
              </a:r>
              <a:r>
                <a:rPr lang="en-US" altLang="zh-CN" sz="2000" baseline="-25000">
                  <a:solidFill>
                    <a:schemeClr val="tx1"/>
                  </a:solidFill>
                  <a:latin typeface="微软雅黑" pitchFamily="34" charset="-122"/>
                  <a:ea typeface="微软雅黑" pitchFamily="34" charset="-122"/>
                </a:rPr>
                <a:t>AB</a:t>
              </a:r>
            </a:p>
          </p:txBody>
        </p:sp>
        <p:sp>
          <p:nvSpPr>
            <p:cNvPr id="42014" name="Text Box 116"/>
            <p:cNvSpPr txBox="1">
              <a:spLocks noChangeArrowheads="1"/>
            </p:cNvSpPr>
            <p:nvPr/>
          </p:nvSpPr>
          <p:spPr bwMode="auto">
            <a:xfrm>
              <a:off x="1552" y="1651"/>
              <a:ext cx="400" cy="252"/>
            </a:xfrm>
            <a:prstGeom prst="rect">
              <a:avLst/>
            </a:prstGeom>
            <a:noFill/>
            <a:ln w="9525">
              <a:noFill/>
              <a:miter lim="800000"/>
              <a:headEnd/>
              <a:tailEnd/>
            </a:ln>
          </p:spPr>
          <p:txBody>
            <a:bodyPr>
              <a:spAutoFit/>
            </a:bodyPr>
            <a:lstStyle/>
            <a:p>
              <a:r>
                <a:rPr lang="en-US" altLang="zh-CN" sz="2000">
                  <a:solidFill>
                    <a:schemeClr val="tx1"/>
                  </a:solidFill>
                  <a:latin typeface="微软雅黑" pitchFamily="34" charset="-122"/>
                  <a:ea typeface="微软雅黑" pitchFamily="34" charset="-122"/>
                </a:rPr>
                <a:t>A</a:t>
              </a:r>
            </a:p>
          </p:txBody>
        </p:sp>
        <p:sp>
          <p:nvSpPr>
            <p:cNvPr id="42015" name="Text Box 117"/>
            <p:cNvSpPr txBox="1">
              <a:spLocks noChangeArrowheads="1"/>
            </p:cNvSpPr>
            <p:nvPr/>
          </p:nvSpPr>
          <p:spPr bwMode="auto">
            <a:xfrm>
              <a:off x="1031" y="2620"/>
              <a:ext cx="254" cy="252"/>
            </a:xfrm>
            <a:prstGeom prst="rect">
              <a:avLst/>
            </a:prstGeom>
            <a:noFill/>
            <a:ln w="9525">
              <a:noFill/>
              <a:miter lim="800000"/>
              <a:headEnd/>
              <a:tailEnd/>
            </a:ln>
          </p:spPr>
          <p:txBody>
            <a:bodyPr>
              <a:spAutoFit/>
            </a:bodyPr>
            <a:lstStyle/>
            <a:p>
              <a:r>
                <a:rPr lang="en-US" altLang="zh-CN" sz="2000">
                  <a:solidFill>
                    <a:schemeClr val="tx1"/>
                  </a:solidFill>
                  <a:latin typeface="微软雅黑" pitchFamily="34" charset="-122"/>
                  <a:ea typeface="微软雅黑" pitchFamily="34" charset="-122"/>
                </a:rPr>
                <a:t>C</a:t>
              </a:r>
            </a:p>
          </p:txBody>
        </p:sp>
        <p:sp>
          <p:nvSpPr>
            <p:cNvPr id="42016" name="Text Box 118"/>
            <p:cNvSpPr txBox="1">
              <a:spLocks noChangeArrowheads="1"/>
            </p:cNvSpPr>
            <p:nvPr/>
          </p:nvSpPr>
          <p:spPr bwMode="auto">
            <a:xfrm>
              <a:off x="2171" y="2511"/>
              <a:ext cx="248" cy="252"/>
            </a:xfrm>
            <a:prstGeom prst="rect">
              <a:avLst/>
            </a:prstGeom>
            <a:noFill/>
            <a:ln w="9525">
              <a:noFill/>
              <a:miter lim="800000"/>
              <a:headEnd/>
              <a:tailEnd/>
            </a:ln>
          </p:spPr>
          <p:txBody>
            <a:bodyPr>
              <a:spAutoFit/>
            </a:bodyPr>
            <a:lstStyle/>
            <a:p>
              <a:r>
                <a:rPr lang="en-US" altLang="zh-CN" sz="2000">
                  <a:solidFill>
                    <a:schemeClr val="tx1"/>
                  </a:solidFill>
                  <a:latin typeface="微软雅黑" pitchFamily="34" charset="-122"/>
                  <a:ea typeface="微软雅黑" pitchFamily="34" charset="-122"/>
                </a:rPr>
                <a:t>B</a:t>
              </a:r>
            </a:p>
          </p:txBody>
        </p:sp>
        <p:sp>
          <p:nvSpPr>
            <p:cNvPr id="42017" name="Line 203"/>
            <p:cNvSpPr>
              <a:spLocks noChangeShapeType="1"/>
            </p:cNvSpPr>
            <p:nvPr/>
          </p:nvSpPr>
          <p:spPr bwMode="auto">
            <a:xfrm>
              <a:off x="624" y="1824"/>
              <a:ext cx="423" cy="0"/>
            </a:xfrm>
            <a:prstGeom prst="line">
              <a:avLst/>
            </a:prstGeom>
            <a:noFill/>
            <a:ln w="28575" cap="sq">
              <a:solidFill>
                <a:srgbClr val="FF3300"/>
              </a:solidFill>
              <a:round/>
              <a:headEnd type="none" w="sm" len="sm"/>
              <a:tailEnd type="stealth" w="med" len="lg"/>
            </a:ln>
          </p:spPr>
          <p:txBody>
            <a:bodyPr wrap="none" anchor="ctr"/>
            <a:lstStyle/>
            <a:p>
              <a:endParaRPr lang="zh-CN" altLang="en-US"/>
            </a:p>
          </p:txBody>
        </p:sp>
        <p:sp>
          <p:nvSpPr>
            <p:cNvPr id="42018" name="Line 204"/>
            <p:cNvSpPr>
              <a:spLocks noChangeShapeType="1"/>
            </p:cNvSpPr>
            <p:nvPr/>
          </p:nvSpPr>
          <p:spPr bwMode="auto">
            <a:xfrm rot="7834308">
              <a:off x="1077" y="2226"/>
              <a:ext cx="423" cy="1"/>
            </a:xfrm>
            <a:prstGeom prst="line">
              <a:avLst/>
            </a:prstGeom>
            <a:noFill/>
            <a:ln w="28575" cap="sq">
              <a:solidFill>
                <a:srgbClr val="FF3300"/>
              </a:solidFill>
              <a:round/>
              <a:headEnd type="triangle" w="med" len="lg"/>
              <a:tailEnd type="none" w="med" len="lg"/>
            </a:ln>
          </p:spPr>
          <p:txBody>
            <a:bodyPr wrap="none" anchor="ctr"/>
            <a:lstStyle/>
            <a:p>
              <a:endParaRPr lang="zh-CN" altLang="en-US"/>
            </a:p>
          </p:txBody>
        </p:sp>
        <p:sp>
          <p:nvSpPr>
            <p:cNvPr id="42019" name="Line 205"/>
            <p:cNvSpPr>
              <a:spLocks noChangeShapeType="1"/>
            </p:cNvSpPr>
            <p:nvPr/>
          </p:nvSpPr>
          <p:spPr bwMode="auto">
            <a:xfrm>
              <a:off x="594" y="2610"/>
              <a:ext cx="423" cy="0"/>
            </a:xfrm>
            <a:prstGeom prst="line">
              <a:avLst/>
            </a:prstGeom>
            <a:noFill/>
            <a:ln w="28575" cap="sq">
              <a:solidFill>
                <a:srgbClr val="FF3300"/>
              </a:solidFill>
              <a:round/>
              <a:headEnd type="none" w="sm" len="sm"/>
              <a:tailEnd type="stealth" w="med" len="lg"/>
            </a:ln>
          </p:spPr>
          <p:txBody>
            <a:bodyPr wrap="none" anchor="ctr"/>
            <a:lstStyle/>
            <a:p>
              <a:endParaRPr lang="zh-CN" altLang="en-US"/>
            </a:p>
          </p:txBody>
        </p:sp>
        <p:sp>
          <p:nvSpPr>
            <p:cNvPr id="42020" name="Rectangle 111"/>
            <p:cNvSpPr>
              <a:spLocks noChangeArrowheads="1"/>
            </p:cNvSpPr>
            <p:nvPr/>
          </p:nvSpPr>
          <p:spPr bwMode="auto">
            <a:xfrm>
              <a:off x="624" y="2304"/>
              <a:ext cx="235" cy="252"/>
            </a:xfrm>
            <a:prstGeom prst="rect">
              <a:avLst/>
            </a:prstGeom>
            <a:noFill/>
            <a:ln w="9525">
              <a:noFill/>
              <a:miter lim="800000"/>
              <a:headEnd/>
              <a:tailEnd/>
            </a:ln>
          </p:spPr>
          <p:txBody>
            <a:bodyPr wrap="none">
              <a:spAutoFit/>
            </a:bodyPr>
            <a:lstStyle/>
            <a:p>
              <a:r>
                <a:rPr lang="en-US" altLang="zh-CN" sz="2000" i="1">
                  <a:solidFill>
                    <a:schemeClr val="tx1"/>
                  </a:solidFill>
                  <a:latin typeface="微软雅黑" pitchFamily="34" charset="-122"/>
                  <a:ea typeface="微软雅黑" pitchFamily="34" charset="-122"/>
                </a:rPr>
                <a:t>I</a:t>
              </a:r>
              <a:r>
                <a:rPr lang="en-US" altLang="zh-CN" sz="2000" baseline="-25000">
                  <a:solidFill>
                    <a:schemeClr val="tx1"/>
                  </a:solidFill>
                  <a:latin typeface="微软雅黑" pitchFamily="34" charset="-122"/>
                  <a:ea typeface="微软雅黑" pitchFamily="34" charset="-122"/>
                </a:rPr>
                <a:t>C</a:t>
              </a:r>
            </a:p>
          </p:txBody>
        </p:sp>
        <p:sp>
          <p:nvSpPr>
            <p:cNvPr id="42021" name="Line 206"/>
            <p:cNvSpPr>
              <a:spLocks noChangeShapeType="1"/>
            </p:cNvSpPr>
            <p:nvPr/>
          </p:nvSpPr>
          <p:spPr bwMode="auto">
            <a:xfrm>
              <a:off x="603" y="3042"/>
              <a:ext cx="423" cy="0"/>
            </a:xfrm>
            <a:prstGeom prst="line">
              <a:avLst/>
            </a:prstGeom>
            <a:noFill/>
            <a:ln w="28575" cap="sq">
              <a:solidFill>
                <a:srgbClr val="FF3300"/>
              </a:solidFill>
              <a:round/>
              <a:headEnd type="none" w="sm" len="sm"/>
              <a:tailEnd type="stealth" w="med" len="lg"/>
            </a:ln>
          </p:spPr>
          <p:txBody>
            <a:bodyPr wrap="none" anchor="ctr"/>
            <a:lstStyle/>
            <a:p>
              <a:endParaRPr lang="zh-CN" altLang="en-US"/>
            </a:p>
          </p:txBody>
        </p:sp>
        <p:sp>
          <p:nvSpPr>
            <p:cNvPr id="42022" name="Line 207"/>
            <p:cNvSpPr>
              <a:spLocks noChangeShapeType="1"/>
            </p:cNvSpPr>
            <p:nvPr/>
          </p:nvSpPr>
          <p:spPr bwMode="auto">
            <a:xfrm rot="3208706">
              <a:off x="1790" y="2200"/>
              <a:ext cx="423" cy="1"/>
            </a:xfrm>
            <a:prstGeom prst="line">
              <a:avLst/>
            </a:prstGeom>
            <a:noFill/>
            <a:ln w="28575" cap="sq">
              <a:solidFill>
                <a:srgbClr val="FF3300"/>
              </a:solidFill>
              <a:round/>
              <a:headEnd type="none" w="sm" len="sm"/>
              <a:tailEnd type="stealth" w="med" len="lg"/>
            </a:ln>
          </p:spPr>
          <p:txBody>
            <a:bodyPr wrap="none" anchor="ctr"/>
            <a:lstStyle/>
            <a:p>
              <a:endParaRPr lang="zh-CN" altLang="en-US"/>
            </a:p>
          </p:txBody>
        </p:sp>
        <p:sp>
          <p:nvSpPr>
            <p:cNvPr id="42023" name="Line 208"/>
            <p:cNvSpPr>
              <a:spLocks noChangeShapeType="1"/>
            </p:cNvSpPr>
            <p:nvPr/>
          </p:nvSpPr>
          <p:spPr bwMode="auto">
            <a:xfrm flipH="1">
              <a:off x="1446" y="2766"/>
              <a:ext cx="423" cy="0"/>
            </a:xfrm>
            <a:prstGeom prst="line">
              <a:avLst/>
            </a:prstGeom>
            <a:noFill/>
            <a:ln w="28575" cap="sq">
              <a:solidFill>
                <a:srgbClr val="FF3300"/>
              </a:solidFill>
              <a:round/>
              <a:headEnd type="none" w="sm" len="sm"/>
              <a:tailEnd type="stealth" w="med" len="lg"/>
            </a:ln>
          </p:spPr>
          <p:txBody>
            <a:bodyPr wrap="none" anchor="ctr"/>
            <a:lstStyle/>
            <a:p>
              <a:endParaRPr lang="zh-CN" altLang="en-US"/>
            </a:p>
          </p:txBody>
        </p:sp>
      </p:grpSp>
      <p:sp>
        <p:nvSpPr>
          <p:cNvPr id="41997" name="AutoShape 9" descr="75%"/>
          <p:cNvSpPr>
            <a:spLocks noChangeArrowheads="1"/>
          </p:cNvSpPr>
          <p:nvPr/>
        </p:nvSpPr>
        <p:spPr bwMode="auto">
          <a:xfrm>
            <a:off x="3121025" y="1916113"/>
            <a:ext cx="2046288" cy="685800"/>
          </a:xfrm>
          <a:prstGeom prst="wedgeRoundRectCallout">
            <a:avLst>
              <a:gd name="adj1" fmla="val -69630"/>
              <a:gd name="adj2" fmla="val 170370"/>
              <a:gd name="adj3" fmla="val 16667"/>
            </a:avLst>
          </a:prstGeom>
          <a:pattFill prst="pct75">
            <a:fgClr>
              <a:srgbClr val="66CCFF"/>
            </a:fgClr>
            <a:bgClr>
              <a:srgbClr val="FFFFFF"/>
            </a:bgClr>
          </a:pattFill>
          <a:ln w="19050">
            <a:solidFill>
              <a:srgbClr val="FF3300"/>
            </a:solidFill>
            <a:miter lim="800000"/>
            <a:headEnd/>
            <a:tailEnd/>
          </a:ln>
        </p:spPr>
        <p:txBody>
          <a:bodyPr wrap="none" anchor="ctr"/>
          <a:lstStyle/>
          <a:p>
            <a:pPr algn="ctr"/>
            <a:r>
              <a:rPr kumimoji="1" lang="zh-CN" altLang="zh-CN" sz="2000">
                <a:solidFill>
                  <a:schemeClr val="tx1"/>
                </a:solidFill>
                <a:latin typeface="微软雅黑" pitchFamily="34" charset="-122"/>
                <a:ea typeface="微软雅黑" pitchFamily="34" charset="-122"/>
              </a:rPr>
              <a:t>广义结点</a:t>
            </a:r>
            <a:endParaRPr kumimoji="1" lang="zh-CN" altLang="en-US" sz="2000">
              <a:solidFill>
                <a:schemeClr val="tx1"/>
              </a:solidFill>
              <a:latin typeface="微软雅黑" pitchFamily="34" charset="-122"/>
              <a:ea typeface="微软雅黑" pitchFamily="34" charset="-122"/>
            </a:endParaRPr>
          </a:p>
        </p:txBody>
      </p:sp>
    </p:spTree>
  </p:cSld>
  <p:clrMapOvr>
    <a:masterClrMapping/>
  </p:clrMapOvr>
  <p:transition spd="med">
    <p:split orient="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9"/>
          <p:cNvGrpSpPr>
            <a:grpSpLocks/>
          </p:cNvGrpSpPr>
          <p:nvPr/>
        </p:nvGrpSpPr>
        <p:grpSpPr bwMode="auto">
          <a:xfrm>
            <a:off x="1214438" y="3143250"/>
            <a:ext cx="2438400" cy="1808163"/>
            <a:chOff x="1219200" y="3124251"/>
            <a:chExt cx="2438400" cy="1807535"/>
          </a:xfrm>
        </p:grpSpPr>
        <p:grpSp>
          <p:nvGrpSpPr>
            <p:cNvPr id="3" name="组合 64"/>
            <p:cNvGrpSpPr>
              <a:grpSpLocks/>
            </p:cNvGrpSpPr>
            <p:nvPr/>
          </p:nvGrpSpPr>
          <p:grpSpPr bwMode="auto">
            <a:xfrm>
              <a:off x="1219200" y="4333961"/>
              <a:ext cx="762000" cy="597825"/>
              <a:chOff x="1219200" y="4333961"/>
              <a:chExt cx="762000" cy="597825"/>
            </a:xfrm>
          </p:grpSpPr>
          <p:sp>
            <p:nvSpPr>
              <p:cNvPr id="11325" name="Line 108"/>
              <p:cNvSpPr>
                <a:spLocks noChangeShapeType="1"/>
              </p:cNvSpPr>
              <p:nvPr/>
            </p:nvSpPr>
            <p:spPr bwMode="auto">
              <a:xfrm flipH="1" flipV="1">
                <a:off x="1219200" y="4333961"/>
                <a:ext cx="762000" cy="0"/>
              </a:xfrm>
              <a:prstGeom prst="line">
                <a:avLst/>
              </a:prstGeom>
              <a:noFill/>
              <a:ln w="28575">
                <a:solidFill>
                  <a:srgbClr val="FF3300"/>
                </a:solidFill>
                <a:round/>
                <a:headEnd/>
                <a:tailEnd/>
              </a:ln>
            </p:spPr>
            <p:txBody>
              <a:bodyPr wrap="none" anchor="ctr"/>
              <a:lstStyle/>
              <a:p>
                <a:endParaRPr lang="zh-CN" altLang="en-US"/>
              </a:p>
            </p:txBody>
          </p:sp>
          <p:sp>
            <p:nvSpPr>
              <p:cNvPr id="11326" name="Line 109"/>
              <p:cNvSpPr>
                <a:spLocks noChangeShapeType="1"/>
              </p:cNvSpPr>
              <p:nvPr/>
            </p:nvSpPr>
            <p:spPr bwMode="auto">
              <a:xfrm>
                <a:off x="1981200" y="4333961"/>
                <a:ext cx="0" cy="597825"/>
              </a:xfrm>
              <a:prstGeom prst="line">
                <a:avLst/>
              </a:prstGeom>
              <a:noFill/>
              <a:ln w="28575">
                <a:solidFill>
                  <a:srgbClr val="FF3300"/>
                </a:solidFill>
                <a:round/>
                <a:headEnd/>
                <a:tailEnd type="triangle" w="med" len="med"/>
              </a:ln>
            </p:spPr>
            <p:txBody>
              <a:bodyPr wrap="none" anchor="ctr"/>
              <a:lstStyle/>
              <a:p>
                <a:endParaRPr lang="zh-CN" altLang="en-US"/>
              </a:p>
            </p:txBody>
          </p:sp>
          <p:sp>
            <p:nvSpPr>
              <p:cNvPr id="11327" name="Line 110"/>
              <p:cNvSpPr>
                <a:spLocks noChangeShapeType="1"/>
              </p:cNvSpPr>
              <p:nvPr/>
            </p:nvSpPr>
            <p:spPr bwMode="auto">
              <a:xfrm>
                <a:off x="1219200" y="4333961"/>
                <a:ext cx="0" cy="308645"/>
              </a:xfrm>
              <a:prstGeom prst="line">
                <a:avLst/>
              </a:prstGeom>
              <a:noFill/>
              <a:ln w="28575">
                <a:solidFill>
                  <a:srgbClr val="FF3300"/>
                </a:solidFill>
                <a:round/>
                <a:headEnd/>
                <a:tailEnd/>
              </a:ln>
            </p:spPr>
            <p:txBody>
              <a:bodyPr wrap="none" anchor="ctr"/>
              <a:lstStyle/>
              <a:p>
                <a:endParaRPr lang="zh-CN" altLang="en-US"/>
              </a:p>
            </p:txBody>
          </p:sp>
          <p:sp>
            <p:nvSpPr>
              <p:cNvPr id="11328" name="Text Box 111"/>
              <p:cNvSpPr txBox="1">
                <a:spLocks noChangeArrowheads="1"/>
              </p:cNvSpPr>
              <p:nvPr/>
            </p:nvSpPr>
            <p:spPr bwMode="auto">
              <a:xfrm>
                <a:off x="1439978" y="4434062"/>
                <a:ext cx="335583" cy="400404"/>
              </a:xfrm>
              <a:prstGeom prst="rect">
                <a:avLst/>
              </a:prstGeom>
              <a:noFill/>
              <a:ln w="9525">
                <a:noFill/>
                <a:miter lim="800000"/>
                <a:headEnd/>
                <a:tailEnd/>
              </a:ln>
            </p:spPr>
            <p:txBody>
              <a:bodyPr wrap="none">
                <a:spAutoFit/>
              </a:bodyPr>
              <a:lstStyle/>
              <a:p>
                <a:pPr algn="ctr"/>
                <a:r>
                  <a:rPr kumimoji="1" lang="en-US" altLang="zh-CN" sz="2000">
                    <a:solidFill>
                      <a:schemeClr val="tx1"/>
                    </a:solidFill>
                    <a:latin typeface="微软雅黑" pitchFamily="34" charset="-122"/>
                    <a:ea typeface="微软雅黑" pitchFamily="34" charset="-122"/>
                    <a:sym typeface="Monotype Sorts"/>
                  </a:rPr>
                  <a:t>1</a:t>
                </a:r>
                <a:endParaRPr kumimoji="1" lang="en-US" altLang="zh-CN" sz="2000">
                  <a:solidFill>
                    <a:schemeClr val="tx1"/>
                  </a:solidFill>
                  <a:latin typeface="微软雅黑" pitchFamily="34" charset="-122"/>
                  <a:ea typeface="微软雅黑" pitchFamily="34" charset="-122"/>
                </a:endParaRPr>
              </a:p>
            </p:txBody>
          </p:sp>
        </p:grpSp>
        <p:grpSp>
          <p:nvGrpSpPr>
            <p:cNvPr id="4" name="组合 65"/>
            <p:cNvGrpSpPr>
              <a:grpSpLocks/>
            </p:cNvGrpSpPr>
            <p:nvPr/>
          </p:nvGrpSpPr>
          <p:grpSpPr bwMode="auto">
            <a:xfrm>
              <a:off x="2971800" y="4345074"/>
              <a:ext cx="685800" cy="571750"/>
              <a:chOff x="2971800" y="4345074"/>
              <a:chExt cx="685800" cy="571750"/>
            </a:xfrm>
          </p:grpSpPr>
          <p:sp>
            <p:nvSpPr>
              <p:cNvPr id="11321" name="Line 113"/>
              <p:cNvSpPr>
                <a:spLocks noChangeShapeType="1"/>
              </p:cNvSpPr>
              <p:nvPr/>
            </p:nvSpPr>
            <p:spPr bwMode="auto">
              <a:xfrm flipV="1">
                <a:off x="2971800" y="4345074"/>
                <a:ext cx="685800" cy="0"/>
              </a:xfrm>
              <a:prstGeom prst="line">
                <a:avLst/>
              </a:prstGeom>
              <a:noFill/>
              <a:ln w="28575">
                <a:solidFill>
                  <a:srgbClr val="FF3300"/>
                </a:solidFill>
                <a:round/>
                <a:headEnd/>
                <a:tailEnd/>
              </a:ln>
            </p:spPr>
            <p:txBody>
              <a:bodyPr wrap="none" anchor="ctr"/>
              <a:lstStyle/>
              <a:p>
                <a:endParaRPr lang="zh-CN" altLang="en-US"/>
              </a:p>
            </p:txBody>
          </p:sp>
          <p:sp>
            <p:nvSpPr>
              <p:cNvPr id="11322" name="Line 114"/>
              <p:cNvSpPr>
                <a:spLocks noChangeShapeType="1"/>
              </p:cNvSpPr>
              <p:nvPr/>
            </p:nvSpPr>
            <p:spPr bwMode="auto">
              <a:xfrm flipH="1">
                <a:off x="2971800" y="4345074"/>
                <a:ext cx="0" cy="571750"/>
              </a:xfrm>
              <a:prstGeom prst="line">
                <a:avLst/>
              </a:prstGeom>
              <a:noFill/>
              <a:ln w="28575">
                <a:solidFill>
                  <a:srgbClr val="FF3300"/>
                </a:solidFill>
                <a:round/>
                <a:headEnd/>
                <a:tailEnd type="triangle" w="med" len="med"/>
              </a:ln>
            </p:spPr>
            <p:txBody>
              <a:bodyPr wrap="none" anchor="ctr"/>
              <a:lstStyle/>
              <a:p>
                <a:endParaRPr lang="zh-CN" altLang="en-US"/>
              </a:p>
            </p:txBody>
          </p:sp>
          <p:sp>
            <p:nvSpPr>
              <p:cNvPr id="11323" name="Line 115"/>
              <p:cNvSpPr>
                <a:spLocks noChangeShapeType="1"/>
              </p:cNvSpPr>
              <p:nvPr/>
            </p:nvSpPr>
            <p:spPr bwMode="auto">
              <a:xfrm flipH="1">
                <a:off x="3657600" y="4345074"/>
                <a:ext cx="0" cy="295183"/>
              </a:xfrm>
              <a:prstGeom prst="line">
                <a:avLst/>
              </a:prstGeom>
              <a:noFill/>
              <a:ln w="28575">
                <a:solidFill>
                  <a:srgbClr val="FF3300"/>
                </a:solidFill>
                <a:round/>
                <a:headEnd/>
                <a:tailEnd/>
              </a:ln>
            </p:spPr>
            <p:txBody>
              <a:bodyPr wrap="none" anchor="ctr"/>
              <a:lstStyle/>
              <a:p>
                <a:endParaRPr lang="zh-CN" altLang="en-US"/>
              </a:p>
            </p:txBody>
          </p:sp>
          <p:sp>
            <p:nvSpPr>
              <p:cNvPr id="11324" name="Text Box 116"/>
              <p:cNvSpPr txBox="1">
                <a:spLocks noChangeArrowheads="1"/>
              </p:cNvSpPr>
              <p:nvPr/>
            </p:nvSpPr>
            <p:spPr bwMode="auto">
              <a:xfrm flipH="1">
                <a:off x="3150063" y="4455878"/>
                <a:ext cx="334952" cy="399782"/>
              </a:xfrm>
              <a:prstGeom prst="rect">
                <a:avLst/>
              </a:prstGeom>
              <a:noFill/>
              <a:ln w="9525">
                <a:noFill/>
                <a:miter lim="800000"/>
                <a:headEnd/>
                <a:tailEnd/>
              </a:ln>
            </p:spPr>
            <p:txBody>
              <a:bodyPr wrap="none">
                <a:spAutoFit/>
              </a:bodyPr>
              <a:lstStyle/>
              <a:p>
                <a:pPr algn="ctr"/>
                <a:r>
                  <a:rPr kumimoji="1" lang="en-US" altLang="zh-CN" sz="2000">
                    <a:solidFill>
                      <a:schemeClr val="tx1"/>
                    </a:solidFill>
                    <a:latin typeface="微软雅黑" pitchFamily="34" charset="-122"/>
                    <a:ea typeface="微软雅黑" pitchFamily="34" charset="-122"/>
                    <a:sym typeface="Monotype Sorts"/>
                  </a:rPr>
                  <a:t>2</a:t>
                </a:r>
                <a:endParaRPr kumimoji="1" lang="en-US" altLang="zh-CN" sz="2000">
                  <a:solidFill>
                    <a:schemeClr val="tx1"/>
                  </a:solidFill>
                  <a:latin typeface="微软雅黑" pitchFamily="34" charset="-122"/>
                  <a:ea typeface="微软雅黑" pitchFamily="34" charset="-122"/>
                </a:endParaRPr>
              </a:p>
            </p:txBody>
          </p:sp>
        </p:grpSp>
        <p:grpSp>
          <p:nvGrpSpPr>
            <p:cNvPr id="5" name="组合 67"/>
            <p:cNvGrpSpPr>
              <a:grpSpLocks/>
            </p:cNvGrpSpPr>
            <p:nvPr/>
          </p:nvGrpSpPr>
          <p:grpSpPr bwMode="auto">
            <a:xfrm>
              <a:off x="1533399" y="3124251"/>
              <a:ext cx="512334" cy="478802"/>
              <a:chOff x="1533399" y="3124251"/>
              <a:chExt cx="512334" cy="478802"/>
            </a:xfrm>
          </p:grpSpPr>
          <p:sp>
            <p:nvSpPr>
              <p:cNvPr id="11319" name="Rectangle 120"/>
              <p:cNvSpPr>
                <a:spLocks noChangeArrowheads="1"/>
              </p:cNvSpPr>
              <p:nvPr/>
            </p:nvSpPr>
            <p:spPr bwMode="auto">
              <a:xfrm>
                <a:off x="1533399" y="3124251"/>
                <a:ext cx="512334" cy="307564"/>
              </a:xfrm>
              <a:prstGeom prst="rect">
                <a:avLst/>
              </a:prstGeom>
              <a:noFill/>
              <a:ln w="9525">
                <a:noFill/>
                <a:miter lim="800000"/>
                <a:headEnd/>
                <a:tailEnd/>
              </a:ln>
            </p:spPr>
            <p:txBody>
              <a:bodyPr lIns="0" tIns="0" rIns="0" bIns="0">
                <a:spAutoFit/>
              </a:bodyPr>
              <a:lstStyle/>
              <a:p>
                <a:pPr algn="ctr"/>
                <a:r>
                  <a:rPr kumimoji="1" lang="en-US" altLang="zh-CN" sz="2000" i="1">
                    <a:solidFill>
                      <a:schemeClr val="tx1"/>
                    </a:solidFill>
                    <a:latin typeface="微软雅黑" pitchFamily="34" charset="-122"/>
                    <a:ea typeface="微软雅黑" pitchFamily="34" charset="-122"/>
                  </a:rPr>
                  <a:t>I</a:t>
                </a:r>
                <a:r>
                  <a:rPr kumimoji="1" lang="en-US" altLang="zh-CN" sz="2000" baseline="-25000">
                    <a:solidFill>
                      <a:schemeClr val="tx1"/>
                    </a:solidFill>
                    <a:latin typeface="微软雅黑" pitchFamily="34" charset="-122"/>
                    <a:ea typeface="微软雅黑" pitchFamily="34" charset="-122"/>
                  </a:rPr>
                  <a:t>1</a:t>
                </a:r>
                <a:endParaRPr kumimoji="1" lang="en-US" altLang="zh-CN" sz="2000">
                  <a:solidFill>
                    <a:schemeClr val="tx1"/>
                  </a:solidFill>
                  <a:latin typeface="微软雅黑" pitchFamily="34" charset="-122"/>
                  <a:ea typeface="微软雅黑" pitchFamily="34" charset="-122"/>
                </a:endParaRPr>
              </a:p>
            </p:txBody>
          </p:sp>
          <p:sp>
            <p:nvSpPr>
              <p:cNvPr id="11320" name="Line 121"/>
              <p:cNvSpPr>
                <a:spLocks noChangeShapeType="1"/>
              </p:cNvSpPr>
              <p:nvPr/>
            </p:nvSpPr>
            <p:spPr bwMode="auto">
              <a:xfrm>
                <a:off x="1558351" y="3603053"/>
                <a:ext cx="419182" cy="0"/>
              </a:xfrm>
              <a:prstGeom prst="line">
                <a:avLst/>
              </a:prstGeom>
              <a:noFill/>
              <a:ln w="38100">
                <a:solidFill>
                  <a:srgbClr val="FF0000"/>
                </a:solidFill>
                <a:round/>
                <a:headEnd/>
                <a:tailEnd type="triangle" w="med" len="med"/>
              </a:ln>
            </p:spPr>
            <p:txBody>
              <a:bodyPr wrap="none" anchor="ctr"/>
              <a:lstStyle/>
              <a:p>
                <a:endParaRPr lang="zh-CN" altLang="en-US"/>
              </a:p>
            </p:txBody>
          </p:sp>
        </p:grpSp>
        <p:grpSp>
          <p:nvGrpSpPr>
            <p:cNvPr id="6" name="组合 68"/>
            <p:cNvGrpSpPr>
              <a:grpSpLocks/>
            </p:cNvGrpSpPr>
            <p:nvPr/>
          </p:nvGrpSpPr>
          <p:grpSpPr bwMode="auto">
            <a:xfrm>
              <a:off x="3143240" y="3124251"/>
              <a:ext cx="487734" cy="447625"/>
              <a:chOff x="3143240" y="3124251"/>
              <a:chExt cx="487734" cy="447625"/>
            </a:xfrm>
          </p:grpSpPr>
          <p:sp>
            <p:nvSpPr>
              <p:cNvPr id="11317" name="Rectangle 122"/>
              <p:cNvSpPr>
                <a:spLocks noChangeArrowheads="1"/>
              </p:cNvSpPr>
              <p:nvPr/>
            </p:nvSpPr>
            <p:spPr bwMode="auto">
              <a:xfrm>
                <a:off x="3170206" y="3124251"/>
                <a:ext cx="460768" cy="307564"/>
              </a:xfrm>
              <a:prstGeom prst="rect">
                <a:avLst/>
              </a:prstGeom>
              <a:noFill/>
              <a:ln w="9525">
                <a:noFill/>
                <a:miter lim="800000"/>
                <a:headEnd/>
                <a:tailEnd/>
              </a:ln>
            </p:spPr>
            <p:txBody>
              <a:bodyPr lIns="0" tIns="0" rIns="0" bIns="0">
                <a:spAutoFit/>
              </a:bodyPr>
              <a:lstStyle/>
              <a:p>
                <a:pPr algn="ctr"/>
                <a:r>
                  <a:rPr kumimoji="1" lang="en-US" altLang="zh-CN" sz="2000" i="1">
                    <a:solidFill>
                      <a:schemeClr val="tx1"/>
                    </a:solidFill>
                    <a:latin typeface="微软雅黑" pitchFamily="34" charset="-122"/>
                    <a:ea typeface="微软雅黑" pitchFamily="34" charset="-122"/>
                  </a:rPr>
                  <a:t>I</a:t>
                </a:r>
                <a:r>
                  <a:rPr kumimoji="1" lang="en-US" altLang="zh-CN" sz="2000" baseline="-25000">
                    <a:solidFill>
                      <a:schemeClr val="tx1"/>
                    </a:solidFill>
                    <a:latin typeface="微软雅黑" pitchFamily="34" charset="-122"/>
                    <a:ea typeface="微软雅黑" pitchFamily="34" charset="-122"/>
                  </a:rPr>
                  <a:t>2</a:t>
                </a:r>
                <a:endParaRPr kumimoji="1" lang="en-US" altLang="zh-CN" sz="2000">
                  <a:solidFill>
                    <a:schemeClr val="tx1"/>
                  </a:solidFill>
                  <a:latin typeface="微软雅黑" pitchFamily="34" charset="-122"/>
                  <a:ea typeface="微软雅黑" pitchFamily="34" charset="-122"/>
                </a:endParaRPr>
              </a:p>
            </p:txBody>
          </p:sp>
          <p:sp>
            <p:nvSpPr>
              <p:cNvPr id="11318" name="Line 123"/>
              <p:cNvSpPr>
                <a:spLocks noChangeShapeType="1"/>
              </p:cNvSpPr>
              <p:nvPr/>
            </p:nvSpPr>
            <p:spPr bwMode="auto">
              <a:xfrm flipH="1">
                <a:off x="3143240" y="3571876"/>
                <a:ext cx="420846" cy="0"/>
              </a:xfrm>
              <a:prstGeom prst="line">
                <a:avLst/>
              </a:prstGeom>
              <a:noFill/>
              <a:ln w="38100">
                <a:solidFill>
                  <a:srgbClr val="FF0000"/>
                </a:solidFill>
                <a:round/>
                <a:headEnd/>
                <a:tailEnd type="triangle" w="med" len="med"/>
              </a:ln>
            </p:spPr>
            <p:txBody>
              <a:bodyPr wrap="none" anchor="ctr"/>
              <a:lstStyle/>
              <a:p>
                <a:endParaRPr lang="zh-CN" altLang="en-US"/>
              </a:p>
            </p:txBody>
          </p:sp>
        </p:grpSp>
        <p:grpSp>
          <p:nvGrpSpPr>
            <p:cNvPr id="7" name="组合 66"/>
            <p:cNvGrpSpPr>
              <a:grpSpLocks/>
            </p:cNvGrpSpPr>
            <p:nvPr/>
          </p:nvGrpSpPr>
          <p:grpSpPr bwMode="auto">
            <a:xfrm>
              <a:off x="1979196" y="4261406"/>
              <a:ext cx="427499" cy="458852"/>
              <a:chOff x="1979196" y="4261406"/>
              <a:chExt cx="427499" cy="458852"/>
            </a:xfrm>
          </p:grpSpPr>
          <p:sp>
            <p:nvSpPr>
              <p:cNvPr id="11315" name="Rectangle 125"/>
              <p:cNvSpPr>
                <a:spLocks noChangeArrowheads="1"/>
              </p:cNvSpPr>
              <p:nvPr/>
            </p:nvSpPr>
            <p:spPr bwMode="auto">
              <a:xfrm>
                <a:off x="1979196" y="4261406"/>
                <a:ext cx="422188" cy="307231"/>
              </a:xfrm>
              <a:prstGeom prst="rect">
                <a:avLst/>
              </a:prstGeom>
              <a:noFill/>
              <a:ln w="9525">
                <a:noFill/>
                <a:miter lim="800000"/>
                <a:headEnd/>
                <a:tailEnd/>
              </a:ln>
            </p:spPr>
            <p:txBody>
              <a:bodyPr lIns="0" tIns="0" rIns="0" bIns="0">
                <a:spAutoFit/>
              </a:bodyPr>
              <a:lstStyle/>
              <a:p>
                <a:pPr algn="ctr"/>
                <a:r>
                  <a:rPr kumimoji="1" lang="en-US" altLang="zh-CN" sz="2000" i="1">
                    <a:solidFill>
                      <a:schemeClr val="tx1"/>
                    </a:solidFill>
                    <a:latin typeface="微软雅黑" pitchFamily="34" charset="-122"/>
                    <a:ea typeface="微软雅黑" pitchFamily="34" charset="-122"/>
                  </a:rPr>
                  <a:t>I</a:t>
                </a:r>
                <a:r>
                  <a:rPr kumimoji="1" lang="en-US" altLang="zh-CN" sz="2000" baseline="-25000">
                    <a:solidFill>
                      <a:schemeClr val="tx1"/>
                    </a:solidFill>
                    <a:latin typeface="微软雅黑" pitchFamily="34" charset="-122"/>
                    <a:ea typeface="微软雅黑" pitchFamily="34" charset="-122"/>
                  </a:rPr>
                  <a:t>3</a:t>
                </a:r>
                <a:endParaRPr kumimoji="1" lang="en-US" altLang="zh-CN" sz="2000">
                  <a:solidFill>
                    <a:schemeClr val="tx1"/>
                  </a:solidFill>
                  <a:latin typeface="微软雅黑" pitchFamily="34" charset="-122"/>
                  <a:ea typeface="微软雅黑" pitchFamily="34" charset="-122"/>
                </a:endParaRPr>
              </a:p>
            </p:txBody>
          </p:sp>
          <p:sp>
            <p:nvSpPr>
              <p:cNvPr id="11316" name="Line 126"/>
              <p:cNvSpPr>
                <a:spLocks noChangeShapeType="1"/>
              </p:cNvSpPr>
              <p:nvPr/>
            </p:nvSpPr>
            <p:spPr bwMode="auto">
              <a:xfrm>
                <a:off x="2406695" y="4262736"/>
                <a:ext cx="0" cy="457522"/>
              </a:xfrm>
              <a:prstGeom prst="line">
                <a:avLst/>
              </a:prstGeom>
              <a:noFill/>
              <a:ln w="38100">
                <a:solidFill>
                  <a:srgbClr val="FF0000"/>
                </a:solidFill>
                <a:round/>
                <a:headEnd/>
                <a:tailEnd type="triangle" w="med" len="med"/>
              </a:ln>
            </p:spPr>
            <p:txBody>
              <a:bodyPr wrap="none" anchor="ctr"/>
              <a:lstStyle/>
              <a:p>
                <a:endParaRPr lang="zh-CN" altLang="en-US"/>
              </a:p>
            </p:txBody>
          </p:sp>
        </p:grpSp>
      </p:grpSp>
      <p:grpSp>
        <p:nvGrpSpPr>
          <p:cNvPr id="8" name="组合 72"/>
          <p:cNvGrpSpPr>
            <a:grpSpLocks/>
          </p:cNvGrpSpPr>
          <p:nvPr/>
        </p:nvGrpSpPr>
        <p:grpSpPr bwMode="auto">
          <a:xfrm>
            <a:off x="249238" y="3395663"/>
            <a:ext cx="4608512" cy="2216150"/>
            <a:chOff x="249238" y="3395240"/>
            <a:chExt cx="4608514" cy="2216123"/>
          </a:xfrm>
        </p:grpSpPr>
        <p:sp>
          <p:nvSpPr>
            <p:cNvPr id="11283" name="Rectangle 127"/>
            <p:cNvSpPr>
              <a:spLocks noChangeArrowheads="1"/>
            </p:cNvSpPr>
            <p:nvPr/>
          </p:nvSpPr>
          <p:spPr bwMode="auto">
            <a:xfrm>
              <a:off x="2453271" y="5303799"/>
              <a:ext cx="347655" cy="307564"/>
            </a:xfrm>
            <a:prstGeom prst="rect">
              <a:avLst/>
            </a:prstGeom>
            <a:noFill/>
            <a:ln w="9525">
              <a:noFill/>
              <a:miter lim="800000"/>
              <a:headEnd/>
              <a:tailEnd/>
            </a:ln>
          </p:spPr>
          <p:txBody>
            <a:bodyPr wrap="none">
              <a:spAutoFit/>
            </a:bodyPr>
            <a:lstStyle/>
            <a:p>
              <a:pPr>
                <a:lnSpc>
                  <a:spcPct val="70000"/>
                </a:lnSpc>
                <a:spcBef>
                  <a:spcPct val="50000"/>
                </a:spcBef>
                <a:buClr>
                  <a:schemeClr val="tx1"/>
                </a:buClr>
              </a:pPr>
              <a:r>
                <a:rPr kumimoji="1" lang="en-US" altLang="zh-CN" sz="2000">
                  <a:solidFill>
                    <a:schemeClr val="tx1"/>
                  </a:solidFill>
                  <a:latin typeface="微软雅黑" pitchFamily="34" charset="-122"/>
                  <a:ea typeface="微软雅黑" pitchFamily="34" charset="-122"/>
                </a:rPr>
                <a:t>b</a:t>
              </a:r>
              <a:endParaRPr kumimoji="1" lang="en-US" altLang="zh-CN" sz="2000" i="1">
                <a:solidFill>
                  <a:schemeClr val="tx1"/>
                </a:solidFill>
                <a:latin typeface="微软雅黑" pitchFamily="34" charset="-122"/>
                <a:ea typeface="微软雅黑" pitchFamily="34" charset="-122"/>
              </a:endParaRPr>
            </a:p>
          </p:txBody>
        </p:sp>
        <p:sp>
          <p:nvSpPr>
            <p:cNvPr id="11284" name="Rectangle 128"/>
            <p:cNvSpPr>
              <a:spLocks noChangeArrowheads="1"/>
            </p:cNvSpPr>
            <p:nvPr/>
          </p:nvSpPr>
          <p:spPr bwMode="auto">
            <a:xfrm>
              <a:off x="2453271" y="3395240"/>
              <a:ext cx="326031" cy="307564"/>
            </a:xfrm>
            <a:prstGeom prst="rect">
              <a:avLst/>
            </a:prstGeom>
            <a:noFill/>
            <a:ln w="9525">
              <a:noFill/>
              <a:miter lim="800000"/>
              <a:headEnd/>
              <a:tailEnd/>
            </a:ln>
          </p:spPr>
          <p:txBody>
            <a:bodyPr wrap="none">
              <a:spAutoFit/>
            </a:bodyPr>
            <a:lstStyle/>
            <a:p>
              <a:pPr>
                <a:lnSpc>
                  <a:spcPct val="70000"/>
                </a:lnSpc>
                <a:spcBef>
                  <a:spcPct val="50000"/>
                </a:spcBef>
                <a:buClr>
                  <a:schemeClr val="tx1"/>
                </a:buClr>
              </a:pPr>
              <a:r>
                <a:rPr kumimoji="1" lang="en-US" altLang="zh-CN" sz="2000">
                  <a:solidFill>
                    <a:schemeClr val="tx1"/>
                  </a:solidFill>
                  <a:latin typeface="微软雅黑" pitchFamily="34" charset="-122"/>
                  <a:ea typeface="微软雅黑" pitchFamily="34" charset="-122"/>
                </a:rPr>
                <a:t>a</a:t>
              </a:r>
              <a:endParaRPr kumimoji="1" lang="en-US" altLang="zh-CN" sz="2000" i="1">
                <a:solidFill>
                  <a:schemeClr val="tx1"/>
                </a:solidFill>
                <a:latin typeface="微软雅黑" pitchFamily="34" charset="-122"/>
                <a:ea typeface="微软雅黑" pitchFamily="34" charset="-122"/>
              </a:endParaRPr>
            </a:p>
          </p:txBody>
        </p:sp>
        <p:sp>
          <p:nvSpPr>
            <p:cNvPr id="11285" name="Rectangle 129"/>
            <p:cNvSpPr>
              <a:spLocks noChangeArrowheads="1"/>
            </p:cNvSpPr>
            <p:nvPr/>
          </p:nvSpPr>
          <p:spPr bwMode="auto">
            <a:xfrm>
              <a:off x="4115029" y="3905630"/>
              <a:ext cx="374270" cy="307564"/>
            </a:xfrm>
            <a:prstGeom prst="rect">
              <a:avLst/>
            </a:prstGeom>
            <a:noFill/>
            <a:ln w="9525">
              <a:noFill/>
              <a:miter lim="800000"/>
              <a:headEnd/>
              <a:tailEnd/>
            </a:ln>
          </p:spPr>
          <p:txBody>
            <a:bodyPr lIns="0" tIns="0" rIns="0" bIns="0">
              <a:spAutoFit/>
            </a:bodyPr>
            <a:lstStyle/>
            <a:p>
              <a:pPr algn="ctr"/>
              <a:r>
                <a:rPr kumimoji="1" lang="en-US" altLang="zh-CN" sz="2000">
                  <a:solidFill>
                    <a:schemeClr val="tx1"/>
                  </a:solidFill>
                  <a:latin typeface="微软雅黑" pitchFamily="34" charset="-122"/>
                  <a:ea typeface="微软雅黑" pitchFamily="34" charset="-122"/>
                </a:rPr>
                <a:t>+</a:t>
              </a:r>
            </a:p>
          </p:txBody>
        </p:sp>
        <p:sp>
          <p:nvSpPr>
            <p:cNvPr id="11286" name="Text Box 130"/>
            <p:cNvSpPr txBox="1">
              <a:spLocks noChangeArrowheads="1"/>
            </p:cNvSpPr>
            <p:nvPr/>
          </p:nvSpPr>
          <p:spPr bwMode="auto">
            <a:xfrm>
              <a:off x="1455219" y="3912280"/>
              <a:ext cx="192957" cy="400664"/>
            </a:xfrm>
            <a:prstGeom prst="rect">
              <a:avLst/>
            </a:prstGeom>
            <a:noFill/>
            <a:ln w="9525">
              <a:noFill/>
              <a:miter lim="800000"/>
              <a:headEnd/>
              <a:tailEnd/>
            </a:ln>
          </p:spPr>
          <p:txBody>
            <a:bodyPr>
              <a:spAutoFit/>
            </a:bodyPr>
            <a:lstStyle/>
            <a:p>
              <a:pPr algn="ctr"/>
              <a:endParaRPr kumimoji="1" lang="zh-CN" altLang="zh-CN" sz="2000">
                <a:solidFill>
                  <a:schemeClr val="tx1"/>
                </a:solidFill>
                <a:latin typeface="微软雅黑" pitchFamily="34" charset="-122"/>
                <a:ea typeface="微软雅黑" pitchFamily="34" charset="-122"/>
              </a:endParaRPr>
            </a:p>
          </p:txBody>
        </p:sp>
        <p:sp>
          <p:nvSpPr>
            <p:cNvPr id="11287" name="Oval 131"/>
            <p:cNvSpPr>
              <a:spLocks noChangeArrowheads="1"/>
            </p:cNvSpPr>
            <p:nvPr/>
          </p:nvSpPr>
          <p:spPr bwMode="auto">
            <a:xfrm>
              <a:off x="799831" y="4321257"/>
              <a:ext cx="420846" cy="399002"/>
            </a:xfrm>
            <a:prstGeom prst="ellipse">
              <a:avLst/>
            </a:prstGeom>
            <a:noFill/>
            <a:ln w="38100">
              <a:solidFill>
                <a:schemeClr val="tx2"/>
              </a:solidFill>
              <a:round/>
              <a:headEnd/>
              <a:tailEnd/>
            </a:ln>
          </p:spPr>
          <p:txBody>
            <a:bodyPr/>
            <a:lstStyle/>
            <a:p>
              <a:endParaRPr lang="zh-CN" altLang="en-US" sz="2000">
                <a:solidFill>
                  <a:schemeClr val="tx1"/>
                </a:solidFill>
                <a:latin typeface="微软雅黑" pitchFamily="34" charset="-122"/>
                <a:ea typeface="微软雅黑" pitchFamily="34" charset="-122"/>
              </a:endParaRPr>
            </a:p>
          </p:txBody>
        </p:sp>
        <p:sp>
          <p:nvSpPr>
            <p:cNvPr id="11288" name="Oval 132"/>
            <p:cNvSpPr>
              <a:spLocks noChangeArrowheads="1"/>
            </p:cNvSpPr>
            <p:nvPr/>
          </p:nvSpPr>
          <p:spPr bwMode="auto">
            <a:xfrm>
              <a:off x="3965322" y="4283019"/>
              <a:ext cx="420846" cy="397339"/>
            </a:xfrm>
            <a:prstGeom prst="ellipse">
              <a:avLst/>
            </a:prstGeom>
            <a:noFill/>
            <a:ln w="38100">
              <a:solidFill>
                <a:schemeClr val="tx2"/>
              </a:solidFill>
              <a:round/>
              <a:headEnd/>
              <a:tailEnd/>
            </a:ln>
          </p:spPr>
          <p:txBody>
            <a:bodyPr/>
            <a:lstStyle/>
            <a:p>
              <a:endParaRPr lang="zh-CN" altLang="en-US" sz="2000">
                <a:solidFill>
                  <a:schemeClr val="tx1"/>
                </a:solidFill>
                <a:latin typeface="微软雅黑" pitchFamily="34" charset="-122"/>
                <a:ea typeface="微软雅黑" pitchFamily="34" charset="-122"/>
              </a:endParaRPr>
            </a:p>
          </p:txBody>
        </p:sp>
        <p:sp>
          <p:nvSpPr>
            <p:cNvPr id="11289" name="Line 133"/>
            <p:cNvSpPr>
              <a:spLocks noChangeShapeType="1"/>
            </p:cNvSpPr>
            <p:nvPr/>
          </p:nvSpPr>
          <p:spPr bwMode="auto">
            <a:xfrm flipV="1">
              <a:off x="2005811" y="3779279"/>
              <a:ext cx="1151088" cy="0"/>
            </a:xfrm>
            <a:prstGeom prst="line">
              <a:avLst/>
            </a:prstGeom>
            <a:noFill/>
            <a:ln w="38100">
              <a:solidFill>
                <a:schemeClr val="tx1"/>
              </a:solidFill>
              <a:round/>
              <a:headEnd/>
              <a:tailEnd/>
            </a:ln>
          </p:spPr>
          <p:txBody>
            <a:bodyPr/>
            <a:lstStyle/>
            <a:p>
              <a:endParaRPr lang="zh-CN" altLang="en-US"/>
            </a:p>
          </p:txBody>
        </p:sp>
        <p:sp>
          <p:nvSpPr>
            <p:cNvPr id="11290" name="Line 134"/>
            <p:cNvSpPr>
              <a:spLocks noChangeShapeType="1"/>
            </p:cNvSpPr>
            <p:nvPr/>
          </p:nvSpPr>
          <p:spPr bwMode="auto">
            <a:xfrm>
              <a:off x="4179903" y="3779279"/>
              <a:ext cx="0" cy="1469657"/>
            </a:xfrm>
            <a:prstGeom prst="line">
              <a:avLst/>
            </a:prstGeom>
            <a:noFill/>
            <a:ln w="38100">
              <a:solidFill>
                <a:schemeClr val="tx1"/>
              </a:solidFill>
              <a:round/>
              <a:headEnd/>
              <a:tailEnd/>
            </a:ln>
          </p:spPr>
          <p:txBody>
            <a:bodyPr/>
            <a:lstStyle/>
            <a:p>
              <a:endParaRPr lang="zh-CN" altLang="en-US"/>
            </a:p>
          </p:txBody>
        </p:sp>
        <p:sp>
          <p:nvSpPr>
            <p:cNvPr id="11291" name="Line 135"/>
            <p:cNvSpPr>
              <a:spLocks noChangeShapeType="1"/>
            </p:cNvSpPr>
            <p:nvPr/>
          </p:nvSpPr>
          <p:spPr bwMode="auto">
            <a:xfrm flipV="1">
              <a:off x="984470" y="5248936"/>
              <a:ext cx="3195433" cy="0"/>
            </a:xfrm>
            <a:prstGeom prst="line">
              <a:avLst/>
            </a:prstGeom>
            <a:noFill/>
            <a:ln w="38100">
              <a:solidFill>
                <a:schemeClr val="tx1"/>
              </a:solidFill>
              <a:round/>
              <a:headEnd/>
              <a:tailEnd/>
            </a:ln>
          </p:spPr>
          <p:txBody>
            <a:bodyPr/>
            <a:lstStyle/>
            <a:p>
              <a:endParaRPr lang="zh-CN" altLang="en-US"/>
            </a:p>
          </p:txBody>
        </p:sp>
        <p:sp>
          <p:nvSpPr>
            <p:cNvPr id="11292" name="Line 136"/>
            <p:cNvSpPr>
              <a:spLocks noChangeShapeType="1"/>
            </p:cNvSpPr>
            <p:nvPr/>
          </p:nvSpPr>
          <p:spPr bwMode="auto">
            <a:xfrm>
              <a:off x="1024392" y="3784267"/>
              <a:ext cx="1663" cy="1663"/>
            </a:xfrm>
            <a:prstGeom prst="line">
              <a:avLst/>
            </a:prstGeom>
            <a:noFill/>
            <a:ln w="19050">
              <a:solidFill>
                <a:srgbClr val="FFFFFF"/>
              </a:solidFill>
              <a:round/>
              <a:headEnd/>
              <a:tailEnd/>
            </a:ln>
          </p:spPr>
          <p:txBody>
            <a:bodyPr/>
            <a:lstStyle/>
            <a:p>
              <a:endParaRPr lang="zh-CN" altLang="en-US"/>
            </a:p>
          </p:txBody>
        </p:sp>
        <p:sp>
          <p:nvSpPr>
            <p:cNvPr id="11293" name="Line 137"/>
            <p:cNvSpPr>
              <a:spLocks noChangeShapeType="1"/>
            </p:cNvSpPr>
            <p:nvPr/>
          </p:nvSpPr>
          <p:spPr bwMode="auto">
            <a:xfrm>
              <a:off x="984470" y="3762654"/>
              <a:ext cx="0" cy="1501245"/>
            </a:xfrm>
            <a:prstGeom prst="line">
              <a:avLst/>
            </a:prstGeom>
            <a:noFill/>
            <a:ln w="38100">
              <a:solidFill>
                <a:schemeClr val="tx1"/>
              </a:solidFill>
              <a:round/>
              <a:headEnd/>
              <a:tailEnd/>
            </a:ln>
          </p:spPr>
          <p:txBody>
            <a:bodyPr/>
            <a:lstStyle/>
            <a:p>
              <a:endParaRPr lang="zh-CN" altLang="en-US"/>
            </a:p>
          </p:txBody>
        </p:sp>
        <p:sp>
          <p:nvSpPr>
            <p:cNvPr id="11294" name="Rectangle 139"/>
            <p:cNvSpPr>
              <a:spLocks noChangeArrowheads="1"/>
            </p:cNvSpPr>
            <p:nvPr/>
          </p:nvSpPr>
          <p:spPr bwMode="auto">
            <a:xfrm>
              <a:off x="4125010" y="4608871"/>
              <a:ext cx="309396" cy="307564"/>
            </a:xfrm>
            <a:prstGeom prst="rect">
              <a:avLst/>
            </a:prstGeom>
            <a:noFill/>
            <a:ln w="9525">
              <a:noFill/>
              <a:miter lim="800000"/>
              <a:headEnd/>
              <a:tailEnd/>
            </a:ln>
          </p:spPr>
          <p:txBody>
            <a:bodyPr lIns="0" tIns="0" rIns="0" bIns="0">
              <a:spAutoFit/>
            </a:bodyPr>
            <a:lstStyle/>
            <a:p>
              <a:pPr algn="ctr"/>
              <a:r>
                <a:rPr kumimoji="1" lang="en-US" altLang="zh-CN" sz="2000">
                  <a:solidFill>
                    <a:schemeClr val="tx1"/>
                  </a:solidFill>
                  <a:latin typeface="微软雅黑" pitchFamily="34" charset="-122"/>
                  <a:ea typeface="微软雅黑" pitchFamily="34" charset="-122"/>
                </a:rPr>
                <a:t>-</a:t>
              </a:r>
            </a:p>
          </p:txBody>
        </p:sp>
        <p:sp>
          <p:nvSpPr>
            <p:cNvPr id="11295" name="Rectangle 140"/>
            <p:cNvSpPr>
              <a:spLocks noChangeArrowheads="1"/>
            </p:cNvSpPr>
            <p:nvPr/>
          </p:nvSpPr>
          <p:spPr bwMode="auto">
            <a:xfrm>
              <a:off x="4401139" y="4292994"/>
              <a:ext cx="456613" cy="307564"/>
            </a:xfrm>
            <a:prstGeom prst="rect">
              <a:avLst/>
            </a:prstGeom>
            <a:noFill/>
            <a:ln w="9525">
              <a:noFill/>
              <a:miter lim="800000"/>
              <a:headEnd/>
              <a:tailEnd/>
            </a:ln>
          </p:spPr>
          <p:txBody>
            <a:bodyPr lIns="0" tIns="0" rIns="0" bIns="0">
              <a:spAutoFit/>
            </a:bodyPr>
            <a:lstStyle/>
            <a:p>
              <a:pPr algn="ctr"/>
              <a:r>
                <a:rPr kumimoji="1" lang="en-US" altLang="zh-CN" sz="2000" i="1">
                  <a:solidFill>
                    <a:schemeClr val="tx1"/>
                  </a:solidFill>
                  <a:latin typeface="微软雅黑" pitchFamily="34" charset="-122"/>
                  <a:ea typeface="微软雅黑" pitchFamily="34" charset="-122"/>
                </a:rPr>
                <a:t>E</a:t>
              </a:r>
              <a:r>
                <a:rPr kumimoji="1" lang="en-US" altLang="zh-CN" sz="2000" baseline="-25000">
                  <a:solidFill>
                    <a:schemeClr val="tx1"/>
                  </a:solidFill>
                  <a:latin typeface="微软雅黑" pitchFamily="34" charset="-122"/>
                  <a:ea typeface="微软雅黑" pitchFamily="34" charset="-122"/>
                </a:rPr>
                <a:t>2</a:t>
              </a:r>
              <a:endParaRPr kumimoji="1" lang="en-US" altLang="zh-CN" sz="2000">
                <a:solidFill>
                  <a:schemeClr val="tx1"/>
                </a:solidFill>
                <a:latin typeface="微软雅黑" pitchFamily="34" charset="-122"/>
                <a:ea typeface="微软雅黑" pitchFamily="34" charset="-122"/>
              </a:endParaRPr>
            </a:p>
          </p:txBody>
        </p:sp>
        <p:sp>
          <p:nvSpPr>
            <p:cNvPr id="11296" name="Rectangle 141"/>
            <p:cNvSpPr>
              <a:spLocks noChangeArrowheads="1"/>
            </p:cNvSpPr>
            <p:nvPr/>
          </p:nvSpPr>
          <p:spPr bwMode="auto">
            <a:xfrm>
              <a:off x="3067074" y="3882355"/>
              <a:ext cx="563900" cy="307564"/>
            </a:xfrm>
            <a:prstGeom prst="rect">
              <a:avLst/>
            </a:prstGeom>
            <a:noFill/>
            <a:ln w="9525">
              <a:noFill/>
              <a:miter lim="800000"/>
              <a:headEnd/>
              <a:tailEnd/>
            </a:ln>
          </p:spPr>
          <p:txBody>
            <a:bodyPr lIns="0" tIns="0" rIns="0" bIns="0">
              <a:spAutoFit/>
            </a:bodyPr>
            <a:lstStyle/>
            <a:p>
              <a:pPr algn="ctr"/>
              <a:r>
                <a:rPr kumimoji="1" lang="en-US" altLang="zh-CN" sz="2000" i="1">
                  <a:solidFill>
                    <a:schemeClr val="tx1"/>
                  </a:solidFill>
                  <a:latin typeface="微软雅黑" pitchFamily="34" charset="-122"/>
                  <a:ea typeface="微软雅黑" pitchFamily="34" charset="-122"/>
                </a:rPr>
                <a:t>R</a:t>
              </a:r>
              <a:r>
                <a:rPr kumimoji="1" lang="en-US" altLang="zh-CN" sz="2000" baseline="-25000">
                  <a:solidFill>
                    <a:schemeClr val="tx1"/>
                  </a:solidFill>
                  <a:latin typeface="微软雅黑" pitchFamily="34" charset="-122"/>
                  <a:ea typeface="微软雅黑" pitchFamily="34" charset="-122"/>
                </a:rPr>
                <a:t>2</a:t>
              </a:r>
              <a:endParaRPr kumimoji="1" lang="en-US" altLang="zh-CN" sz="2000">
                <a:solidFill>
                  <a:schemeClr val="tx1"/>
                </a:solidFill>
                <a:latin typeface="微软雅黑" pitchFamily="34" charset="-122"/>
                <a:ea typeface="微软雅黑" pitchFamily="34" charset="-122"/>
              </a:endParaRPr>
            </a:p>
          </p:txBody>
        </p:sp>
        <p:sp>
          <p:nvSpPr>
            <p:cNvPr id="11297" name="Rectangle 142"/>
            <p:cNvSpPr>
              <a:spLocks noChangeArrowheads="1"/>
            </p:cNvSpPr>
            <p:nvPr/>
          </p:nvSpPr>
          <p:spPr bwMode="auto">
            <a:xfrm>
              <a:off x="665093" y="3970468"/>
              <a:ext cx="306070" cy="307564"/>
            </a:xfrm>
            <a:prstGeom prst="rect">
              <a:avLst/>
            </a:prstGeom>
            <a:noFill/>
            <a:ln w="9525">
              <a:noFill/>
              <a:miter lim="800000"/>
              <a:headEnd/>
              <a:tailEnd/>
            </a:ln>
          </p:spPr>
          <p:txBody>
            <a:bodyPr lIns="0" tIns="0" rIns="0" bIns="0">
              <a:spAutoFit/>
            </a:bodyPr>
            <a:lstStyle/>
            <a:p>
              <a:pPr algn="ctr"/>
              <a:r>
                <a:rPr kumimoji="1" lang="en-US" altLang="zh-CN" sz="2000">
                  <a:solidFill>
                    <a:schemeClr val="tx1"/>
                  </a:solidFill>
                  <a:latin typeface="微软雅黑" pitchFamily="34" charset="-122"/>
                  <a:ea typeface="微软雅黑" pitchFamily="34" charset="-122"/>
                </a:rPr>
                <a:t>+</a:t>
              </a:r>
            </a:p>
          </p:txBody>
        </p:sp>
        <p:sp>
          <p:nvSpPr>
            <p:cNvPr id="11298" name="Rectangle 143"/>
            <p:cNvSpPr>
              <a:spLocks noChangeArrowheads="1"/>
            </p:cNvSpPr>
            <p:nvPr/>
          </p:nvSpPr>
          <p:spPr bwMode="auto">
            <a:xfrm>
              <a:off x="661767" y="4216519"/>
              <a:ext cx="304406" cy="330839"/>
            </a:xfrm>
            <a:prstGeom prst="rect">
              <a:avLst/>
            </a:prstGeom>
            <a:noFill/>
            <a:ln w="9525">
              <a:noFill/>
              <a:miter lim="800000"/>
              <a:headEnd/>
              <a:tailEnd/>
            </a:ln>
          </p:spPr>
          <p:txBody>
            <a:bodyPr/>
            <a:lstStyle/>
            <a:p>
              <a:endParaRPr lang="zh-CN" altLang="en-US" sz="2000">
                <a:solidFill>
                  <a:schemeClr val="tx1"/>
                </a:solidFill>
                <a:latin typeface="微软雅黑" pitchFamily="34" charset="-122"/>
                <a:ea typeface="微软雅黑" pitchFamily="34" charset="-122"/>
              </a:endParaRPr>
            </a:p>
          </p:txBody>
        </p:sp>
        <p:sp>
          <p:nvSpPr>
            <p:cNvPr id="11299" name="Rectangle 144"/>
            <p:cNvSpPr>
              <a:spLocks noChangeArrowheads="1"/>
            </p:cNvSpPr>
            <p:nvPr/>
          </p:nvSpPr>
          <p:spPr bwMode="auto">
            <a:xfrm>
              <a:off x="641805" y="4608871"/>
              <a:ext cx="186303" cy="307564"/>
            </a:xfrm>
            <a:prstGeom prst="rect">
              <a:avLst/>
            </a:prstGeom>
            <a:noFill/>
            <a:ln w="9525">
              <a:noFill/>
              <a:miter lim="800000"/>
              <a:headEnd/>
              <a:tailEnd/>
            </a:ln>
          </p:spPr>
          <p:txBody>
            <a:bodyPr wrap="none" lIns="0" tIns="0" rIns="0" bIns="0">
              <a:spAutoFit/>
            </a:bodyPr>
            <a:lstStyle/>
            <a:p>
              <a:pPr algn="ctr"/>
              <a:r>
                <a:rPr kumimoji="1" lang="en-US" altLang="zh-CN" sz="2000">
                  <a:solidFill>
                    <a:schemeClr val="tx1"/>
                  </a:solidFill>
                  <a:latin typeface="微软雅黑" pitchFamily="34" charset="-122"/>
                  <a:ea typeface="微软雅黑" pitchFamily="34" charset="-122"/>
                </a:rPr>
                <a:t> -</a:t>
              </a:r>
            </a:p>
          </p:txBody>
        </p:sp>
        <p:sp>
          <p:nvSpPr>
            <p:cNvPr id="11300" name="Rectangle 145"/>
            <p:cNvSpPr>
              <a:spLocks noChangeArrowheads="1"/>
            </p:cNvSpPr>
            <p:nvPr/>
          </p:nvSpPr>
          <p:spPr bwMode="auto">
            <a:xfrm rot="5400000">
              <a:off x="3250102" y="3589644"/>
              <a:ext cx="187863" cy="397558"/>
            </a:xfrm>
            <a:prstGeom prst="rect">
              <a:avLst/>
            </a:prstGeom>
            <a:noFill/>
            <a:ln w="38100">
              <a:solidFill>
                <a:schemeClr val="tx1"/>
              </a:solidFill>
              <a:miter lim="800000"/>
              <a:headEnd/>
              <a:tailEnd/>
            </a:ln>
          </p:spPr>
          <p:txBody>
            <a:bodyPr/>
            <a:lstStyle/>
            <a:p>
              <a:endParaRPr lang="zh-CN" altLang="en-US" sz="2000">
                <a:solidFill>
                  <a:schemeClr val="tx1"/>
                </a:solidFill>
                <a:latin typeface="微软雅黑" pitchFamily="34" charset="-122"/>
                <a:ea typeface="微软雅黑" pitchFamily="34" charset="-122"/>
              </a:endParaRPr>
            </a:p>
          </p:txBody>
        </p:sp>
        <p:sp>
          <p:nvSpPr>
            <p:cNvPr id="11301" name="Rectangle 146"/>
            <p:cNvSpPr>
              <a:spLocks noChangeArrowheads="1"/>
            </p:cNvSpPr>
            <p:nvPr/>
          </p:nvSpPr>
          <p:spPr bwMode="auto">
            <a:xfrm rot="5400000">
              <a:off x="1691476" y="3589644"/>
              <a:ext cx="186201" cy="399221"/>
            </a:xfrm>
            <a:prstGeom prst="rect">
              <a:avLst/>
            </a:prstGeom>
            <a:noFill/>
            <a:ln w="38100">
              <a:solidFill>
                <a:schemeClr val="tx1"/>
              </a:solidFill>
              <a:miter lim="800000"/>
              <a:headEnd/>
              <a:tailEnd/>
            </a:ln>
          </p:spPr>
          <p:txBody>
            <a:bodyPr/>
            <a:lstStyle/>
            <a:p>
              <a:endParaRPr lang="zh-CN" altLang="en-US" sz="2000">
                <a:solidFill>
                  <a:schemeClr val="tx1"/>
                </a:solidFill>
                <a:latin typeface="微软雅黑" pitchFamily="34" charset="-122"/>
                <a:ea typeface="微软雅黑" pitchFamily="34" charset="-122"/>
              </a:endParaRPr>
            </a:p>
          </p:txBody>
        </p:sp>
        <p:sp>
          <p:nvSpPr>
            <p:cNvPr id="11302" name="Rectangle 147"/>
            <p:cNvSpPr>
              <a:spLocks noChangeArrowheads="1"/>
            </p:cNvSpPr>
            <p:nvPr/>
          </p:nvSpPr>
          <p:spPr bwMode="auto">
            <a:xfrm>
              <a:off x="2697794" y="4321257"/>
              <a:ext cx="267811" cy="307564"/>
            </a:xfrm>
            <a:prstGeom prst="rect">
              <a:avLst/>
            </a:prstGeom>
            <a:noFill/>
            <a:ln w="9525">
              <a:noFill/>
              <a:miter lim="800000"/>
              <a:headEnd/>
              <a:tailEnd/>
            </a:ln>
          </p:spPr>
          <p:txBody>
            <a:bodyPr wrap="none" lIns="0" tIns="0" rIns="0" bIns="0">
              <a:spAutoFit/>
            </a:bodyPr>
            <a:lstStyle/>
            <a:p>
              <a:pPr algn="ctr"/>
              <a:r>
                <a:rPr kumimoji="1" lang="en-US" altLang="zh-CN" sz="2000" i="1">
                  <a:solidFill>
                    <a:schemeClr val="tx1"/>
                  </a:solidFill>
                  <a:latin typeface="微软雅黑" pitchFamily="34" charset="-122"/>
                  <a:ea typeface="微软雅黑" pitchFamily="34" charset="-122"/>
                </a:rPr>
                <a:t>R</a:t>
              </a:r>
              <a:r>
                <a:rPr kumimoji="1" lang="en-US" altLang="zh-CN" sz="2000" baseline="-25000">
                  <a:solidFill>
                    <a:schemeClr val="tx1"/>
                  </a:solidFill>
                  <a:latin typeface="微软雅黑" pitchFamily="34" charset="-122"/>
                  <a:ea typeface="微软雅黑" pitchFamily="34" charset="-122"/>
                </a:rPr>
                <a:t>3</a:t>
              </a:r>
              <a:endParaRPr kumimoji="1" lang="en-US" altLang="zh-CN" sz="2000">
                <a:solidFill>
                  <a:schemeClr val="tx1"/>
                </a:solidFill>
                <a:latin typeface="微软雅黑" pitchFamily="34" charset="-122"/>
                <a:ea typeface="微软雅黑" pitchFamily="34" charset="-122"/>
              </a:endParaRPr>
            </a:p>
          </p:txBody>
        </p:sp>
        <p:sp>
          <p:nvSpPr>
            <p:cNvPr id="11303" name="Rectangle 148"/>
            <p:cNvSpPr>
              <a:spLocks noChangeArrowheads="1"/>
            </p:cNvSpPr>
            <p:nvPr/>
          </p:nvSpPr>
          <p:spPr bwMode="auto">
            <a:xfrm>
              <a:off x="1463536" y="3912280"/>
              <a:ext cx="690320" cy="307564"/>
            </a:xfrm>
            <a:prstGeom prst="rect">
              <a:avLst/>
            </a:prstGeom>
            <a:noFill/>
            <a:ln w="9525">
              <a:noFill/>
              <a:miter lim="800000"/>
              <a:headEnd/>
              <a:tailEnd/>
            </a:ln>
          </p:spPr>
          <p:txBody>
            <a:bodyPr lIns="0" tIns="0" rIns="0" bIns="0">
              <a:spAutoFit/>
            </a:bodyPr>
            <a:lstStyle/>
            <a:p>
              <a:pPr algn="ctr"/>
              <a:r>
                <a:rPr kumimoji="1" lang="en-US" altLang="zh-CN" sz="2000" i="1">
                  <a:solidFill>
                    <a:schemeClr val="tx1"/>
                  </a:solidFill>
                  <a:latin typeface="微软雅黑" pitchFamily="34" charset="-122"/>
                  <a:ea typeface="微软雅黑" pitchFamily="34" charset="-122"/>
                </a:rPr>
                <a:t>R</a:t>
              </a:r>
              <a:r>
                <a:rPr kumimoji="1" lang="en-US" altLang="zh-CN" sz="2000" baseline="-25000">
                  <a:solidFill>
                    <a:schemeClr val="tx1"/>
                  </a:solidFill>
                  <a:latin typeface="微软雅黑" pitchFamily="34" charset="-122"/>
                  <a:ea typeface="微软雅黑" pitchFamily="34" charset="-122"/>
                </a:rPr>
                <a:t>1</a:t>
              </a:r>
              <a:endParaRPr kumimoji="1" lang="en-US" altLang="zh-CN" sz="2000">
                <a:solidFill>
                  <a:schemeClr val="tx1"/>
                </a:solidFill>
                <a:latin typeface="微软雅黑" pitchFamily="34" charset="-122"/>
                <a:ea typeface="微软雅黑" pitchFamily="34" charset="-122"/>
              </a:endParaRPr>
            </a:p>
          </p:txBody>
        </p:sp>
        <p:sp>
          <p:nvSpPr>
            <p:cNvPr id="11304" name="Line 149"/>
            <p:cNvSpPr>
              <a:spLocks noChangeShapeType="1"/>
            </p:cNvSpPr>
            <p:nvPr/>
          </p:nvSpPr>
          <p:spPr bwMode="auto">
            <a:xfrm flipH="1">
              <a:off x="2596326" y="3784267"/>
              <a:ext cx="0" cy="505402"/>
            </a:xfrm>
            <a:prstGeom prst="line">
              <a:avLst/>
            </a:prstGeom>
            <a:noFill/>
            <a:ln w="38100">
              <a:solidFill>
                <a:schemeClr val="tx1"/>
              </a:solidFill>
              <a:round/>
              <a:headEnd/>
              <a:tailEnd/>
            </a:ln>
          </p:spPr>
          <p:txBody>
            <a:bodyPr/>
            <a:lstStyle/>
            <a:p>
              <a:endParaRPr lang="zh-CN" altLang="en-US"/>
            </a:p>
          </p:txBody>
        </p:sp>
        <p:sp>
          <p:nvSpPr>
            <p:cNvPr id="11305" name="Rectangle 150"/>
            <p:cNvSpPr>
              <a:spLocks noChangeArrowheads="1"/>
            </p:cNvSpPr>
            <p:nvPr/>
          </p:nvSpPr>
          <p:spPr bwMode="auto">
            <a:xfrm>
              <a:off x="2501511" y="4283019"/>
              <a:ext cx="187967" cy="397339"/>
            </a:xfrm>
            <a:prstGeom prst="rect">
              <a:avLst/>
            </a:prstGeom>
            <a:noFill/>
            <a:ln w="38100">
              <a:solidFill>
                <a:schemeClr val="tx1"/>
              </a:solidFill>
              <a:miter lim="800000"/>
              <a:headEnd/>
              <a:tailEnd/>
            </a:ln>
          </p:spPr>
          <p:txBody>
            <a:bodyPr/>
            <a:lstStyle/>
            <a:p>
              <a:endParaRPr lang="zh-CN" altLang="en-US" sz="2000">
                <a:solidFill>
                  <a:schemeClr val="tx1"/>
                </a:solidFill>
                <a:latin typeface="微软雅黑" pitchFamily="34" charset="-122"/>
                <a:ea typeface="微软雅黑" pitchFamily="34" charset="-122"/>
              </a:endParaRPr>
            </a:p>
          </p:txBody>
        </p:sp>
        <p:sp>
          <p:nvSpPr>
            <p:cNvPr id="11306" name="Rectangle 151"/>
            <p:cNvSpPr>
              <a:spLocks noChangeArrowheads="1"/>
            </p:cNvSpPr>
            <p:nvPr/>
          </p:nvSpPr>
          <p:spPr bwMode="auto">
            <a:xfrm>
              <a:off x="249238" y="4321257"/>
              <a:ext cx="718598" cy="307564"/>
            </a:xfrm>
            <a:prstGeom prst="rect">
              <a:avLst/>
            </a:prstGeom>
            <a:noFill/>
            <a:ln w="9525">
              <a:noFill/>
              <a:miter lim="800000"/>
              <a:headEnd/>
              <a:tailEnd/>
            </a:ln>
          </p:spPr>
          <p:txBody>
            <a:bodyPr lIns="0" tIns="0" rIns="0" bIns="0">
              <a:spAutoFit/>
            </a:bodyPr>
            <a:lstStyle/>
            <a:p>
              <a:pPr algn="ctr"/>
              <a:r>
                <a:rPr kumimoji="1" lang="en-US" altLang="zh-CN" sz="2000" i="1">
                  <a:solidFill>
                    <a:schemeClr val="tx1"/>
                  </a:solidFill>
                  <a:latin typeface="微软雅黑" pitchFamily="34" charset="-122"/>
                  <a:ea typeface="微软雅黑" pitchFamily="34" charset="-122"/>
                </a:rPr>
                <a:t>E</a:t>
              </a:r>
              <a:r>
                <a:rPr kumimoji="1" lang="en-US" altLang="zh-CN" sz="2000" baseline="-25000">
                  <a:solidFill>
                    <a:schemeClr val="tx1"/>
                  </a:solidFill>
                  <a:latin typeface="微软雅黑" pitchFamily="34" charset="-122"/>
                  <a:ea typeface="微软雅黑" pitchFamily="34" charset="-122"/>
                </a:rPr>
                <a:t>1</a:t>
              </a:r>
              <a:endParaRPr kumimoji="1" lang="en-US" altLang="zh-CN" sz="2000">
                <a:solidFill>
                  <a:schemeClr val="tx1"/>
                </a:solidFill>
                <a:latin typeface="微软雅黑" pitchFamily="34" charset="-122"/>
                <a:ea typeface="微软雅黑" pitchFamily="34" charset="-122"/>
              </a:endParaRPr>
            </a:p>
          </p:txBody>
        </p:sp>
        <p:sp>
          <p:nvSpPr>
            <p:cNvPr id="11307" name="Line 152"/>
            <p:cNvSpPr>
              <a:spLocks noChangeShapeType="1"/>
            </p:cNvSpPr>
            <p:nvPr/>
          </p:nvSpPr>
          <p:spPr bwMode="auto">
            <a:xfrm>
              <a:off x="2596326" y="4673708"/>
              <a:ext cx="0" cy="575228"/>
            </a:xfrm>
            <a:prstGeom prst="line">
              <a:avLst/>
            </a:prstGeom>
            <a:noFill/>
            <a:ln w="38100">
              <a:solidFill>
                <a:schemeClr val="tx2"/>
              </a:solidFill>
              <a:round/>
              <a:headEnd/>
              <a:tailEnd/>
            </a:ln>
          </p:spPr>
          <p:txBody>
            <a:bodyPr wrap="none" anchor="ctr"/>
            <a:lstStyle/>
            <a:p>
              <a:endParaRPr lang="zh-CN" altLang="en-US"/>
            </a:p>
          </p:txBody>
        </p:sp>
        <p:sp>
          <p:nvSpPr>
            <p:cNvPr id="11308" name="Line 153"/>
            <p:cNvSpPr>
              <a:spLocks noChangeShapeType="1"/>
            </p:cNvSpPr>
            <p:nvPr/>
          </p:nvSpPr>
          <p:spPr bwMode="auto">
            <a:xfrm>
              <a:off x="3539486" y="3779279"/>
              <a:ext cx="640417" cy="0"/>
            </a:xfrm>
            <a:prstGeom prst="line">
              <a:avLst/>
            </a:prstGeom>
            <a:noFill/>
            <a:ln w="38100">
              <a:solidFill>
                <a:schemeClr val="tx2"/>
              </a:solidFill>
              <a:round/>
              <a:headEnd/>
              <a:tailEnd/>
            </a:ln>
          </p:spPr>
          <p:txBody>
            <a:bodyPr wrap="none" anchor="ctr"/>
            <a:lstStyle/>
            <a:p>
              <a:endParaRPr lang="zh-CN" altLang="en-US"/>
            </a:p>
          </p:txBody>
        </p:sp>
        <p:sp>
          <p:nvSpPr>
            <p:cNvPr id="11309" name="Line 154"/>
            <p:cNvSpPr>
              <a:spLocks noChangeShapeType="1"/>
            </p:cNvSpPr>
            <p:nvPr/>
          </p:nvSpPr>
          <p:spPr bwMode="auto">
            <a:xfrm>
              <a:off x="984470" y="3779279"/>
              <a:ext cx="603822" cy="0"/>
            </a:xfrm>
            <a:prstGeom prst="line">
              <a:avLst/>
            </a:prstGeom>
            <a:noFill/>
            <a:ln w="38100">
              <a:solidFill>
                <a:schemeClr val="tx2"/>
              </a:solidFill>
              <a:round/>
              <a:headEnd/>
              <a:tailEnd/>
            </a:ln>
          </p:spPr>
          <p:txBody>
            <a:bodyPr wrap="none" anchor="ctr"/>
            <a:lstStyle/>
            <a:p>
              <a:endParaRPr lang="zh-CN" altLang="en-US"/>
            </a:p>
          </p:txBody>
        </p:sp>
      </p:grpSp>
      <p:sp>
        <p:nvSpPr>
          <p:cNvPr id="26627" name="Rectangle 3"/>
          <p:cNvSpPr>
            <a:spLocks noChangeArrowheads="1"/>
          </p:cNvSpPr>
          <p:nvPr/>
        </p:nvSpPr>
        <p:spPr bwMode="auto">
          <a:xfrm>
            <a:off x="428596" y="285728"/>
            <a:ext cx="7881938" cy="609600"/>
          </a:xfrm>
          <a:prstGeom prst="rect">
            <a:avLst/>
          </a:prstGeom>
          <a:noFill/>
          <a:ln w="9525">
            <a:noFill/>
            <a:miter lim="800000"/>
            <a:headEnd/>
            <a:tailEnd/>
          </a:ln>
        </p:spPr>
        <p:txBody>
          <a:bodyPr anchor="ctr"/>
          <a:lstStyle/>
          <a:p>
            <a:pPr>
              <a:defRPr/>
            </a:pPr>
            <a:r>
              <a:rPr kumimoji="1" lang="zh-CN" altLang="en-US" sz="2400" b="1" spc="300" dirty="0" smtClean="0">
                <a:solidFill>
                  <a:schemeClr val="tx1"/>
                </a:solidFill>
                <a:latin typeface="微软雅黑" pitchFamily="34" charset="-122"/>
                <a:ea typeface="微软雅黑" pitchFamily="34" charset="-122"/>
              </a:rPr>
              <a:t>（</a:t>
            </a:r>
            <a:r>
              <a:rPr kumimoji="1" lang="en-US" altLang="zh-CN" sz="2400" b="1" spc="300" dirty="0" smtClean="0">
                <a:solidFill>
                  <a:schemeClr val="tx1"/>
                </a:solidFill>
                <a:latin typeface="微软雅黑" pitchFamily="34" charset="-122"/>
                <a:ea typeface="微软雅黑" pitchFamily="34" charset="-122"/>
              </a:rPr>
              <a:t>3</a:t>
            </a:r>
            <a:r>
              <a:rPr kumimoji="1" lang="zh-CN" altLang="en-US" sz="2400" b="1" spc="300" dirty="0" smtClean="0">
                <a:solidFill>
                  <a:schemeClr val="tx1"/>
                </a:solidFill>
                <a:latin typeface="微软雅黑" pitchFamily="34" charset="-122"/>
                <a:ea typeface="微软雅黑" pitchFamily="34" charset="-122"/>
              </a:rPr>
              <a:t>）</a:t>
            </a:r>
            <a:r>
              <a:rPr kumimoji="1" lang="en-US" altLang="zh-CN" sz="2400" b="1" spc="300" dirty="0" smtClean="0">
                <a:solidFill>
                  <a:schemeClr val="tx1"/>
                </a:solidFill>
                <a:latin typeface="微软雅黑" pitchFamily="34" charset="-122"/>
                <a:ea typeface="微软雅黑" pitchFamily="34" charset="-122"/>
              </a:rPr>
              <a:t>. </a:t>
            </a:r>
            <a:r>
              <a:rPr kumimoji="1" lang="zh-CN" altLang="en-US" sz="2400" b="1" spc="300" dirty="0" smtClean="0">
                <a:solidFill>
                  <a:schemeClr val="tx1"/>
                </a:solidFill>
                <a:latin typeface="微软雅黑" pitchFamily="34" charset="-122"/>
                <a:ea typeface="微软雅黑" pitchFamily="34" charset="-122"/>
              </a:rPr>
              <a:t>回路电压</a:t>
            </a:r>
            <a:r>
              <a:rPr kumimoji="1" lang="zh-CN" altLang="en-US" sz="2400" b="1" spc="300" dirty="0">
                <a:solidFill>
                  <a:schemeClr val="tx1"/>
                </a:solidFill>
                <a:latin typeface="微软雅黑" pitchFamily="34" charset="-122"/>
                <a:ea typeface="微软雅黑" pitchFamily="34" charset="-122"/>
              </a:rPr>
              <a:t>定律（</a:t>
            </a:r>
            <a:r>
              <a:rPr kumimoji="1" lang="en-US" altLang="zh-CN" sz="2400" b="1" spc="300" dirty="0">
                <a:solidFill>
                  <a:schemeClr val="tx1"/>
                </a:solidFill>
                <a:latin typeface="微软雅黑" pitchFamily="34" charset="-122"/>
                <a:ea typeface="微软雅黑" pitchFamily="34" charset="-122"/>
              </a:rPr>
              <a:t>KVL</a:t>
            </a:r>
            <a:r>
              <a:rPr kumimoji="1" lang="zh-CN" altLang="en-US" sz="2400" b="1" spc="300" dirty="0">
                <a:solidFill>
                  <a:schemeClr val="tx1"/>
                </a:solidFill>
                <a:latin typeface="微软雅黑" pitchFamily="34" charset="-122"/>
                <a:ea typeface="微软雅黑" pitchFamily="34" charset="-122"/>
              </a:rPr>
              <a:t>定律</a:t>
            </a:r>
            <a:r>
              <a:rPr kumimoji="1" lang="en-US" altLang="zh-CN" sz="2400" b="1" spc="300" dirty="0">
                <a:solidFill>
                  <a:schemeClr val="tx1"/>
                </a:solidFill>
                <a:latin typeface="微软雅黑" pitchFamily="34" charset="-122"/>
                <a:ea typeface="微软雅黑" pitchFamily="34" charset="-122"/>
              </a:rPr>
              <a:t>)</a:t>
            </a:r>
          </a:p>
        </p:txBody>
      </p:sp>
      <p:grpSp>
        <p:nvGrpSpPr>
          <p:cNvPr id="9" name="组合 63"/>
          <p:cNvGrpSpPr>
            <a:grpSpLocks/>
          </p:cNvGrpSpPr>
          <p:nvPr/>
        </p:nvGrpSpPr>
        <p:grpSpPr bwMode="auto">
          <a:xfrm>
            <a:off x="533400" y="2286000"/>
            <a:ext cx="7924800" cy="857250"/>
            <a:chOff x="533400" y="2286026"/>
            <a:chExt cx="7924800" cy="857336"/>
          </a:xfrm>
        </p:grpSpPr>
        <p:sp>
          <p:nvSpPr>
            <p:cNvPr id="11281" name="Rectangle 2"/>
            <p:cNvSpPr>
              <a:spLocks noChangeArrowheads="1"/>
            </p:cNvSpPr>
            <p:nvPr/>
          </p:nvSpPr>
          <p:spPr bwMode="auto">
            <a:xfrm>
              <a:off x="533400" y="2286026"/>
              <a:ext cx="7924800" cy="707906"/>
            </a:xfrm>
            <a:prstGeom prst="rect">
              <a:avLst/>
            </a:prstGeom>
            <a:noFill/>
            <a:ln w="9525">
              <a:noFill/>
              <a:miter lim="800000"/>
              <a:headEnd/>
              <a:tailEnd/>
            </a:ln>
          </p:spPr>
          <p:txBody>
            <a:bodyPr>
              <a:spAutoFit/>
            </a:bodyPr>
            <a:lstStyle/>
            <a:p>
              <a:r>
                <a:rPr kumimoji="1" lang="en-US" altLang="zh-CN" sz="2000" dirty="0">
                  <a:solidFill>
                    <a:schemeClr val="tx1"/>
                  </a:solidFill>
                  <a:latin typeface="微软雅黑" pitchFamily="34" charset="-122"/>
                  <a:ea typeface="微软雅黑" pitchFamily="34" charset="-122"/>
                </a:rPr>
                <a:t>    </a:t>
              </a:r>
              <a:r>
                <a:rPr kumimoji="1" lang="zh-CN" altLang="en-US" sz="2000" dirty="0">
                  <a:solidFill>
                    <a:schemeClr val="tx1"/>
                  </a:solidFill>
                  <a:latin typeface="微软雅黑" pitchFamily="34" charset="-122"/>
                  <a:ea typeface="微软雅黑" pitchFamily="34" charset="-122"/>
                </a:rPr>
                <a:t>在任一瞬间，沿任一回路循行方向，回路中各段电压的代数和恒等于零。</a:t>
              </a:r>
              <a:endParaRPr kumimoji="1" lang="zh-CN" altLang="en-US" sz="2000" dirty="0">
                <a:solidFill>
                  <a:schemeClr val="tx1"/>
                </a:solidFill>
                <a:latin typeface="微软雅黑" pitchFamily="34" charset="-122"/>
                <a:ea typeface="微软雅黑" pitchFamily="34" charset="-122"/>
                <a:sym typeface="Symbol" pitchFamily="18" charset="2"/>
              </a:endParaRPr>
            </a:p>
          </p:txBody>
        </p:sp>
        <p:sp>
          <p:nvSpPr>
            <p:cNvPr id="11282" name="Rectangle 59"/>
            <p:cNvSpPr>
              <a:spLocks noChangeArrowheads="1"/>
            </p:cNvSpPr>
            <p:nvPr/>
          </p:nvSpPr>
          <p:spPr bwMode="auto">
            <a:xfrm>
              <a:off x="5562600" y="2743240"/>
              <a:ext cx="2667000" cy="400122"/>
            </a:xfrm>
            <a:prstGeom prst="rect">
              <a:avLst/>
            </a:prstGeom>
            <a:noFill/>
            <a:ln w="12700">
              <a:noFill/>
              <a:miter lim="800000"/>
              <a:headEnd type="none" w="sm" len="sm"/>
              <a:tailEnd type="none" w="sm" len="sm"/>
            </a:ln>
          </p:spPr>
          <p:txBody>
            <a:bodyPr>
              <a:spAutoFit/>
            </a:bodyPr>
            <a:lstStyle/>
            <a:p>
              <a:r>
                <a:rPr kumimoji="1" lang="zh-CN" altLang="en-US" sz="2000">
                  <a:solidFill>
                    <a:schemeClr val="tx1"/>
                  </a:solidFill>
                  <a:latin typeface="微软雅黑" pitchFamily="34" charset="-122"/>
                  <a:ea typeface="微软雅黑" pitchFamily="34" charset="-122"/>
                </a:rPr>
                <a:t>即： </a:t>
              </a:r>
              <a:r>
                <a:rPr kumimoji="1" lang="zh-CN" altLang="en-US" sz="2000" b="1">
                  <a:solidFill>
                    <a:srgbClr val="FF0000"/>
                  </a:solidFill>
                  <a:latin typeface="微软雅黑" pitchFamily="34" charset="-122"/>
                  <a:ea typeface="微软雅黑" pitchFamily="34" charset="-122"/>
                  <a:sym typeface="Symbol" pitchFamily="18" charset="2"/>
                </a:rPr>
                <a:t> </a:t>
              </a:r>
              <a:r>
                <a:rPr kumimoji="1" lang="en-US" altLang="zh-CN" sz="2000" b="1" i="1">
                  <a:solidFill>
                    <a:srgbClr val="FF0000"/>
                  </a:solidFill>
                  <a:latin typeface="微软雅黑" pitchFamily="34" charset="-122"/>
                  <a:ea typeface="微软雅黑" pitchFamily="34" charset="-122"/>
                  <a:sym typeface="Symbol" pitchFamily="18" charset="2"/>
                </a:rPr>
                <a:t>U</a:t>
              </a:r>
              <a:r>
                <a:rPr kumimoji="1" lang="en-US" altLang="zh-CN" sz="2000" b="1">
                  <a:solidFill>
                    <a:srgbClr val="FF0000"/>
                  </a:solidFill>
                  <a:latin typeface="微软雅黑" pitchFamily="34" charset="-122"/>
                  <a:ea typeface="微软雅黑" pitchFamily="34" charset="-122"/>
                  <a:sym typeface="Symbol" pitchFamily="18" charset="2"/>
                </a:rPr>
                <a:t> = 0</a:t>
              </a:r>
              <a:endParaRPr kumimoji="1" lang="en-US" altLang="zh-CN" sz="2000" b="1" i="1">
                <a:solidFill>
                  <a:srgbClr val="FF0000"/>
                </a:solidFill>
                <a:latin typeface="微软雅黑" pitchFamily="34" charset="-122"/>
                <a:ea typeface="微软雅黑" pitchFamily="34" charset="-122"/>
                <a:sym typeface="Symbol" pitchFamily="18" charset="2"/>
              </a:endParaRPr>
            </a:p>
          </p:txBody>
        </p:sp>
      </p:grpSp>
      <p:sp>
        <p:nvSpPr>
          <p:cNvPr id="11272" name="Rectangle 60"/>
          <p:cNvSpPr>
            <a:spLocks noChangeArrowheads="1"/>
          </p:cNvSpPr>
          <p:nvPr/>
        </p:nvSpPr>
        <p:spPr bwMode="auto">
          <a:xfrm>
            <a:off x="500034" y="1000108"/>
            <a:ext cx="8339137" cy="961289"/>
          </a:xfrm>
          <a:prstGeom prst="rect">
            <a:avLst/>
          </a:prstGeom>
          <a:noFill/>
          <a:ln w="9525">
            <a:noFill/>
            <a:miter lim="800000"/>
            <a:headEnd/>
            <a:tailEnd/>
          </a:ln>
        </p:spPr>
        <p:txBody>
          <a:bodyPr>
            <a:spAutoFit/>
          </a:bodyPr>
          <a:lstStyle/>
          <a:p>
            <a:pPr>
              <a:lnSpc>
                <a:spcPct val="150000"/>
              </a:lnSpc>
              <a:spcBef>
                <a:spcPct val="20000"/>
              </a:spcBef>
            </a:pPr>
            <a:r>
              <a:rPr kumimoji="1" lang="en-US" altLang="zh-CN" sz="2000" dirty="0">
                <a:solidFill>
                  <a:schemeClr val="tx1"/>
                </a:solidFill>
                <a:latin typeface="微软雅黑" pitchFamily="34" charset="-122"/>
                <a:ea typeface="微软雅黑" pitchFamily="34" charset="-122"/>
              </a:rPr>
              <a:t>    </a:t>
            </a:r>
            <a:r>
              <a:rPr kumimoji="1" lang="zh-CN" altLang="en-US" sz="2000" dirty="0">
                <a:solidFill>
                  <a:schemeClr val="tx1"/>
                </a:solidFill>
                <a:latin typeface="微软雅黑" pitchFamily="34" charset="-122"/>
                <a:ea typeface="微软雅黑" pitchFamily="34" charset="-122"/>
              </a:rPr>
              <a:t>在任一瞬间，</a:t>
            </a:r>
            <a:r>
              <a:rPr kumimoji="1" lang="zh-CN" altLang="en-US" sz="2000" b="1" dirty="0">
                <a:solidFill>
                  <a:schemeClr val="tx1"/>
                </a:solidFill>
                <a:latin typeface="微软雅黑" pitchFamily="34" charset="-122"/>
                <a:ea typeface="微软雅黑" pitchFamily="34" charset="-122"/>
              </a:rPr>
              <a:t>从回路中任一点出发，沿回路循行一周，则在这个方向上电位升之和等于电位降之和。</a:t>
            </a:r>
          </a:p>
        </p:txBody>
      </p:sp>
      <p:sp>
        <p:nvSpPr>
          <p:cNvPr id="26741" name="Rectangle 117"/>
          <p:cNvSpPr>
            <a:spLocks noChangeArrowheads="1"/>
          </p:cNvSpPr>
          <p:nvPr/>
        </p:nvSpPr>
        <p:spPr bwMode="auto">
          <a:xfrm>
            <a:off x="609600" y="5486400"/>
            <a:ext cx="8001000" cy="1015663"/>
          </a:xfrm>
          <a:prstGeom prst="rect">
            <a:avLst/>
          </a:prstGeom>
          <a:noFill/>
          <a:ln w="38100">
            <a:noFill/>
            <a:miter lim="800000"/>
            <a:headEnd/>
            <a:tailEnd/>
          </a:ln>
          <a:effectLst/>
        </p:spPr>
        <p:txBody>
          <a:bodyPr>
            <a:spAutoFit/>
          </a:bodyPr>
          <a:lstStyle/>
          <a:p>
            <a:pPr>
              <a:lnSpc>
                <a:spcPct val="150000"/>
              </a:lnSpc>
              <a:spcBef>
                <a:spcPct val="20000"/>
              </a:spcBef>
              <a:defRPr/>
            </a:pPr>
            <a:r>
              <a:rPr kumimoji="1" lang="zh-CN" altLang="en-US" sz="2000" dirty="0" smtClean="0">
                <a:solidFill>
                  <a:schemeClr val="tx1"/>
                </a:solidFill>
                <a:effectLst>
                  <a:outerShdw blurRad="38100" dist="38100" dir="2700000" algn="tl">
                    <a:srgbClr val="C0C0C0"/>
                  </a:outerShdw>
                </a:effectLst>
                <a:latin typeface="微软雅黑" pitchFamily="34" charset="-122"/>
                <a:ea typeface="微软雅黑" pitchFamily="34" charset="-122"/>
              </a:rPr>
              <a:t>       基尔霍夫</a:t>
            </a:r>
            <a:r>
              <a:rPr kumimoji="1" lang="zh-CN" altLang="en-US" sz="2000" dirty="0">
                <a:solidFill>
                  <a:schemeClr val="tx1"/>
                </a:solidFill>
                <a:effectLst>
                  <a:outerShdw blurRad="38100" dist="38100" dir="2700000" algn="tl">
                    <a:srgbClr val="C0C0C0"/>
                  </a:outerShdw>
                </a:effectLst>
                <a:latin typeface="微软雅黑" pitchFamily="34" charset="-122"/>
                <a:ea typeface="微软雅黑" pitchFamily="34" charset="-122"/>
              </a:rPr>
              <a:t>电压定律（</a:t>
            </a:r>
            <a:r>
              <a:rPr kumimoji="1" lang="en-US" altLang="zh-CN" sz="2000" dirty="0">
                <a:solidFill>
                  <a:schemeClr val="tx1"/>
                </a:solidFill>
                <a:effectLst>
                  <a:outerShdw blurRad="38100" dist="38100" dir="2700000" algn="tl">
                    <a:srgbClr val="C0C0C0"/>
                  </a:outerShdw>
                </a:effectLst>
                <a:latin typeface="微软雅黑" pitchFamily="34" charset="-122"/>
                <a:ea typeface="微软雅黑" pitchFamily="34" charset="-122"/>
              </a:rPr>
              <a:t>KVL</a:t>
            </a:r>
            <a:r>
              <a:rPr kumimoji="1" lang="zh-CN" altLang="en-US" sz="2000" dirty="0">
                <a:solidFill>
                  <a:schemeClr val="tx1"/>
                </a:solidFill>
                <a:effectLst>
                  <a:outerShdw blurRad="38100" dist="38100" dir="2700000" algn="tl">
                    <a:srgbClr val="C0C0C0"/>
                  </a:outerShdw>
                </a:effectLst>
                <a:latin typeface="微软雅黑" pitchFamily="34" charset="-122"/>
                <a:ea typeface="微软雅黑" pitchFamily="34" charset="-122"/>
              </a:rPr>
              <a:t>） 反映了电路中</a:t>
            </a:r>
            <a:r>
              <a:rPr kumimoji="1" lang="zh-CN" altLang="en-US" sz="2000" dirty="0">
                <a:solidFill>
                  <a:srgbClr val="99FF33"/>
                </a:solidFill>
                <a:effectLst>
                  <a:outerShdw blurRad="38100" dist="38100" dir="2700000" algn="tl">
                    <a:srgbClr val="C0C0C0"/>
                  </a:outerShdw>
                </a:effectLst>
                <a:latin typeface="微软雅黑" pitchFamily="34" charset="-122"/>
                <a:ea typeface="微软雅黑" pitchFamily="34" charset="-122"/>
              </a:rPr>
              <a:t>任一回路中各段电压间相互制约的关系</a:t>
            </a:r>
            <a:r>
              <a:rPr kumimoji="1" lang="zh-CN" altLang="en-US" sz="2000" dirty="0">
                <a:solidFill>
                  <a:schemeClr val="tx1"/>
                </a:solidFill>
                <a:effectLst>
                  <a:outerShdw blurRad="38100" dist="38100" dir="2700000" algn="tl">
                    <a:srgbClr val="C0C0C0"/>
                  </a:outerShdw>
                </a:effectLst>
                <a:latin typeface="微软雅黑" pitchFamily="34" charset="-122"/>
                <a:ea typeface="微软雅黑" pitchFamily="34" charset="-122"/>
              </a:rPr>
              <a:t>。</a:t>
            </a:r>
          </a:p>
        </p:txBody>
      </p:sp>
      <p:grpSp>
        <p:nvGrpSpPr>
          <p:cNvPr id="10" name="组合 71"/>
          <p:cNvGrpSpPr>
            <a:grpSpLocks/>
          </p:cNvGrpSpPr>
          <p:nvPr/>
        </p:nvGrpSpPr>
        <p:grpSpPr bwMode="auto">
          <a:xfrm>
            <a:off x="4724400" y="3276600"/>
            <a:ext cx="3580388" cy="1981270"/>
            <a:chOff x="4724400" y="3276655"/>
            <a:chExt cx="3579904" cy="1981387"/>
          </a:xfrm>
        </p:grpSpPr>
        <p:graphicFrame>
          <p:nvGraphicFramePr>
            <p:cNvPr id="11266" name="Object 1024"/>
            <p:cNvGraphicFramePr>
              <a:graphicFrameLocks noChangeAspect="1"/>
            </p:cNvGraphicFramePr>
            <p:nvPr/>
          </p:nvGraphicFramePr>
          <p:xfrm>
            <a:off x="4992688" y="3778319"/>
            <a:ext cx="112712" cy="214319"/>
          </p:xfrm>
          <a:graphic>
            <a:graphicData uri="http://schemas.openxmlformats.org/presentationml/2006/ole">
              <p:oleObj spid="_x0000_s548866" name="公式" r:id="rId3" imgW="114120" imgH="215640" progId="Equation.3">
                <p:embed/>
              </p:oleObj>
            </a:graphicData>
          </a:graphic>
        </p:graphicFrame>
        <p:sp>
          <p:nvSpPr>
            <p:cNvPr id="11275" name="Rectangle 62" descr="40%"/>
            <p:cNvSpPr>
              <a:spLocks noChangeArrowheads="1"/>
            </p:cNvSpPr>
            <p:nvPr/>
          </p:nvSpPr>
          <p:spPr bwMode="auto">
            <a:xfrm>
              <a:off x="4724400" y="3276655"/>
              <a:ext cx="1361270" cy="400122"/>
            </a:xfrm>
            <a:prstGeom prst="rect">
              <a:avLst/>
            </a:prstGeom>
            <a:noFill/>
            <a:ln w="9525">
              <a:noFill/>
              <a:miter lim="800000"/>
              <a:headEnd/>
              <a:tailEnd/>
            </a:ln>
          </p:spPr>
          <p:txBody>
            <a:bodyPr wrap="none">
              <a:spAutoFit/>
            </a:bodyPr>
            <a:lstStyle/>
            <a:p>
              <a:r>
                <a:rPr kumimoji="1" lang="zh-CN" altLang="en-US" sz="2000">
                  <a:solidFill>
                    <a:schemeClr val="tx1"/>
                  </a:solidFill>
                  <a:latin typeface="微软雅黑" pitchFamily="34" charset="-122"/>
                  <a:ea typeface="微软雅黑" pitchFamily="34" charset="-122"/>
                </a:rPr>
                <a:t>对回路</a:t>
              </a:r>
              <a:r>
                <a:rPr kumimoji="1" lang="en-US" altLang="zh-CN" sz="2000">
                  <a:solidFill>
                    <a:schemeClr val="tx1"/>
                  </a:solidFill>
                  <a:latin typeface="微软雅黑" pitchFamily="34" charset="-122"/>
                  <a:ea typeface="微软雅黑" pitchFamily="34" charset="-122"/>
                </a:rPr>
                <a:t>1</a:t>
              </a:r>
              <a:r>
                <a:rPr lang="zh-CN" altLang="en-US" sz="2000">
                  <a:solidFill>
                    <a:schemeClr val="tx1"/>
                  </a:solidFill>
                  <a:latin typeface="微软雅黑" pitchFamily="34" charset="-122"/>
                  <a:ea typeface="微软雅黑" pitchFamily="34" charset="-122"/>
                </a:rPr>
                <a:t>：</a:t>
              </a:r>
            </a:p>
          </p:txBody>
        </p:sp>
        <p:sp>
          <p:nvSpPr>
            <p:cNvPr id="11276" name="Rectangle 63" descr="40%"/>
            <p:cNvSpPr>
              <a:spLocks noChangeArrowheads="1"/>
            </p:cNvSpPr>
            <p:nvPr/>
          </p:nvSpPr>
          <p:spPr bwMode="auto">
            <a:xfrm>
              <a:off x="4724400" y="4343486"/>
              <a:ext cx="1361270" cy="400122"/>
            </a:xfrm>
            <a:prstGeom prst="rect">
              <a:avLst/>
            </a:prstGeom>
            <a:noFill/>
            <a:ln w="9525">
              <a:noFill/>
              <a:miter lim="800000"/>
              <a:headEnd/>
              <a:tailEnd/>
            </a:ln>
          </p:spPr>
          <p:txBody>
            <a:bodyPr wrap="none">
              <a:spAutoFit/>
            </a:bodyPr>
            <a:lstStyle/>
            <a:p>
              <a:r>
                <a:rPr kumimoji="1" lang="zh-CN" altLang="en-US" sz="2000">
                  <a:solidFill>
                    <a:schemeClr val="tx1"/>
                  </a:solidFill>
                  <a:latin typeface="微软雅黑" pitchFamily="34" charset="-122"/>
                  <a:ea typeface="微软雅黑" pitchFamily="34" charset="-122"/>
                </a:rPr>
                <a:t>对回路</a:t>
              </a:r>
              <a:r>
                <a:rPr kumimoji="1" lang="en-US" altLang="zh-CN" sz="2000">
                  <a:solidFill>
                    <a:schemeClr val="tx1"/>
                  </a:solidFill>
                  <a:latin typeface="微软雅黑" pitchFamily="34" charset="-122"/>
                  <a:ea typeface="微软雅黑" pitchFamily="34" charset="-122"/>
                </a:rPr>
                <a:t>2</a:t>
              </a:r>
              <a:r>
                <a:rPr lang="zh-CN" altLang="en-US" sz="2000">
                  <a:solidFill>
                    <a:schemeClr val="tx1"/>
                  </a:solidFill>
                  <a:latin typeface="微软雅黑" pitchFamily="34" charset="-122"/>
                  <a:ea typeface="微软雅黑" pitchFamily="34" charset="-122"/>
                </a:rPr>
                <a:t>：</a:t>
              </a:r>
            </a:p>
          </p:txBody>
        </p:sp>
        <p:sp>
          <p:nvSpPr>
            <p:cNvPr id="11277" name="Rectangle 64" descr="40%"/>
            <p:cNvSpPr>
              <a:spLocks noChangeArrowheads="1"/>
            </p:cNvSpPr>
            <p:nvPr/>
          </p:nvSpPr>
          <p:spPr bwMode="auto">
            <a:xfrm>
              <a:off x="6164263" y="3276655"/>
              <a:ext cx="2140041" cy="400134"/>
            </a:xfrm>
            <a:prstGeom prst="rect">
              <a:avLst/>
            </a:prstGeom>
            <a:noFill/>
            <a:ln w="9525">
              <a:noFill/>
              <a:miter lim="800000"/>
              <a:headEnd/>
              <a:tailEnd/>
            </a:ln>
          </p:spPr>
          <p:txBody>
            <a:bodyPr wrap="none">
              <a:spAutoFit/>
            </a:bodyPr>
            <a:lstStyle/>
            <a:p>
              <a:r>
                <a:rPr kumimoji="1" lang="en-US" altLang="zh-CN" sz="2000" dirty="0">
                  <a:solidFill>
                    <a:schemeClr val="tx1"/>
                  </a:solidFill>
                  <a:latin typeface="微软雅黑" pitchFamily="34" charset="-122"/>
                  <a:ea typeface="微软雅黑" pitchFamily="34" charset="-122"/>
                </a:rPr>
                <a:t> </a:t>
              </a:r>
              <a:r>
                <a:rPr kumimoji="1" lang="en-US" altLang="zh-CN" sz="2000" b="1" i="1" dirty="0">
                  <a:solidFill>
                    <a:srgbClr val="FFFF00"/>
                  </a:solidFill>
                  <a:latin typeface="微软雅黑" pitchFamily="34" charset="-122"/>
                  <a:ea typeface="微软雅黑" pitchFamily="34" charset="-122"/>
                </a:rPr>
                <a:t>E</a:t>
              </a:r>
              <a:r>
                <a:rPr kumimoji="1" lang="en-US" altLang="zh-CN" sz="2000" b="1" baseline="-25000" dirty="0">
                  <a:solidFill>
                    <a:srgbClr val="FFFF00"/>
                  </a:solidFill>
                  <a:latin typeface="微软雅黑" pitchFamily="34" charset="-122"/>
                  <a:ea typeface="微软雅黑" pitchFamily="34" charset="-122"/>
                </a:rPr>
                <a:t>1 </a:t>
              </a:r>
              <a:r>
                <a:rPr kumimoji="1" lang="en-US" altLang="zh-CN" sz="2000" b="1" dirty="0">
                  <a:solidFill>
                    <a:srgbClr val="FFFF00"/>
                  </a:solidFill>
                  <a:latin typeface="微软雅黑" pitchFamily="34" charset="-122"/>
                  <a:ea typeface="微软雅黑" pitchFamily="34" charset="-122"/>
                </a:rPr>
                <a:t>= </a:t>
              </a:r>
              <a:r>
                <a:rPr kumimoji="1" lang="en-US" altLang="zh-CN" sz="2000" b="1" i="1" dirty="0">
                  <a:solidFill>
                    <a:srgbClr val="FFFF00"/>
                  </a:solidFill>
                  <a:latin typeface="微软雅黑" pitchFamily="34" charset="-122"/>
                  <a:ea typeface="微软雅黑" pitchFamily="34" charset="-122"/>
                </a:rPr>
                <a:t>I</a:t>
              </a:r>
              <a:r>
                <a:rPr kumimoji="1" lang="en-US" altLang="zh-CN" sz="2000" b="1" baseline="-25000" dirty="0">
                  <a:solidFill>
                    <a:srgbClr val="FFFF00"/>
                  </a:solidFill>
                  <a:latin typeface="微软雅黑" pitchFamily="34" charset="-122"/>
                  <a:ea typeface="微软雅黑" pitchFamily="34" charset="-122"/>
                </a:rPr>
                <a:t>1 </a:t>
              </a:r>
              <a:r>
                <a:rPr kumimoji="1" lang="en-US" altLang="zh-CN" sz="2000" b="1" i="1" dirty="0">
                  <a:solidFill>
                    <a:srgbClr val="FFFF00"/>
                  </a:solidFill>
                  <a:latin typeface="微软雅黑" pitchFamily="34" charset="-122"/>
                  <a:ea typeface="微软雅黑" pitchFamily="34" charset="-122"/>
                </a:rPr>
                <a:t>R</a:t>
              </a:r>
              <a:r>
                <a:rPr kumimoji="1" lang="en-US" altLang="zh-CN" sz="2000" b="1" baseline="-25000" dirty="0">
                  <a:solidFill>
                    <a:srgbClr val="FFFF00"/>
                  </a:solidFill>
                  <a:latin typeface="微软雅黑" pitchFamily="34" charset="-122"/>
                  <a:ea typeface="微软雅黑" pitchFamily="34" charset="-122"/>
                </a:rPr>
                <a:t>1 </a:t>
              </a:r>
              <a:r>
                <a:rPr kumimoji="1" lang="en-US" altLang="zh-CN" sz="2000" b="1" dirty="0">
                  <a:solidFill>
                    <a:srgbClr val="FFFF00"/>
                  </a:solidFill>
                  <a:latin typeface="微软雅黑" pitchFamily="34" charset="-122"/>
                  <a:ea typeface="微软雅黑" pitchFamily="34" charset="-122"/>
                </a:rPr>
                <a:t>+</a:t>
              </a:r>
              <a:r>
                <a:rPr kumimoji="1" lang="en-US" altLang="zh-CN" sz="2000" b="1" i="1" dirty="0">
                  <a:solidFill>
                    <a:srgbClr val="FFFF00"/>
                  </a:solidFill>
                  <a:latin typeface="微软雅黑" pitchFamily="34" charset="-122"/>
                  <a:ea typeface="微软雅黑" pitchFamily="34" charset="-122"/>
                </a:rPr>
                <a:t>I</a:t>
              </a:r>
              <a:r>
                <a:rPr kumimoji="1" lang="en-US" altLang="zh-CN" sz="2000" b="1" baseline="-25000" dirty="0">
                  <a:solidFill>
                    <a:srgbClr val="FFFF00"/>
                  </a:solidFill>
                  <a:latin typeface="微软雅黑" pitchFamily="34" charset="-122"/>
                  <a:ea typeface="微软雅黑" pitchFamily="34" charset="-122"/>
                </a:rPr>
                <a:t>3 </a:t>
              </a:r>
              <a:r>
                <a:rPr kumimoji="1" lang="en-US" altLang="zh-CN" sz="2000" b="1" i="1" dirty="0">
                  <a:solidFill>
                    <a:srgbClr val="FFFF00"/>
                  </a:solidFill>
                  <a:latin typeface="微软雅黑" pitchFamily="34" charset="-122"/>
                  <a:ea typeface="微软雅黑" pitchFamily="34" charset="-122"/>
                </a:rPr>
                <a:t>R</a:t>
              </a:r>
              <a:r>
                <a:rPr kumimoji="1" lang="en-US" altLang="zh-CN" sz="2000" b="1" baseline="-25000" dirty="0">
                  <a:solidFill>
                    <a:srgbClr val="FFFF00"/>
                  </a:solidFill>
                  <a:latin typeface="微软雅黑" pitchFamily="34" charset="-122"/>
                  <a:ea typeface="微软雅黑" pitchFamily="34" charset="-122"/>
                </a:rPr>
                <a:t>3</a:t>
              </a:r>
            </a:p>
          </p:txBody>
        </p:sp>
        <p:sp>
          <p:nvSpPr>
            <p:cNvPr id="11278" name="Rectangle 65" descr="40%"/>
            <p:cNvSpPr>
              <a:spLocks noChangeArrowheads="1"/>
            </p:cNvSpPr>
            <p:nvPr/>
          </p:nvSpPr>
          <p:spPr bwMode="auto">
            <a:xfrm>
              <a:off x="6310313" y="4357774"/>
              <a:ext cx="1885198" cy="400134"/>
            </a:xfrm>
            <a:prstGeom prst="rect">
              <a:avLst/>
            </a:prstGeom>
            <a:noFill/>
            <a:ln w="9525">
              <a:noFill/>
              <a:miter lim="800000"/>
              <a:headEnd/>
              <a:tailEnd/>
            </a:ln>
          </p:spPr>
          <p:txBody>
            <a:bodyPr wrap="none">
              <a:spAutoFit/>
            </a:bodyPr>
            <a:lstStyle/>
            <a:p>
              <a:r>
                <a:rPr kumimoji="1" lang="en-US" altLang="zh-CN" sz="2000" b="1" i="1" dirty="0">
                  <a:solidFill>
                    <a:srgbClr val="FFFF00"/>
                  </a:solidFill>
                  <a:latin typeface="微软雅黑" pitchFamily="34" charset="-122"/>
                  <a:ea typeface="微软雅黑" pitchFamily="34" charset="-122"/>
                </a:rPr>
                <a:t>I</a:t>
              </a:r>
              <a:r>
                <a:rPr kumimoji="1" lang="en-US" altLang="zh-CN" sz="2000" b="1" baseline="-25000" dirty="0">
                  <a:solidFill>
                    <a:srgbClr val="FFFF00"/>
                  </a:solidFill>
                  <a:latin typeface="微软雅黑" pitchFamily="34" charset="-122"/>
                  <a:ea typeface="微软雅黑" pitchFamily="34" charset="-122"/>
                </a:rPr>
                <a:t>2 </a:t>
              </a:r>
              <a:r>
                <a:rPr kumimoji="1" lang="en-US" altLang="zh-CN" sz="2000" b="1" i="1" dirty="0">
                  <a:solidFill>
                    <a:srgbClr val="FFFF00"/>
                  </a:solidFill>
                  <a:latin typeface="微软雅黑" pitchFamily="34" charset="-122"/>
                  <a:ea typeface="微软雅黑" pitchFamily="34" charset="-122"/>
                </a:rPr>
                <a:t>R</a:t>
              </a:r>
              <a:r>
                <a:rPr kumimoji="1" lang="en-US" altLang="zh-CN" sz="2000" b="1" baseline="-25000" dirty="0">
                  <a:solidFill>
                    <a:srgbClr val="FFFF00"/>
                  </a:solidFill>
                  <a:latin typeface="微软雅黑" pitchFamily="34" charset="-122"/>
                  <a:ea typeface="微软雅黑" pitchFamily="34" charset="-122"/>
                </a:rPr>
                <a:t>2</a:t>
              </a:r>
              <a:r>
                <a:rPr kumimoji="1" lang="en-US" altLang="zh-CN" sz="2000" b="1" dirty="0">
                  <a:solidFill>
                    <a:srgbClr val="FFFF00"/>
                  </a:solidFill>
                  <a:latin typeface="微软雅黑" pitchFamily="34" charset="-122"/>
                  <a:ea typeface="微软雅黑" pitchFamily="34" charset="-122"/>
                </a:rPr>
                <a:t>+</a:t>
              </a:r>
              <a:r>
                <a:rPr kumimoji="1" lang="en-US" altLang="zh-CN" sz="2000" b="1" i="1" dirty="0">
                  <a:solidFill>
                    <a:srgbClr val="FFFF00"/>
                  </a:solidFill>
                  <a:latin typeface="微软雅黑" pitchFamily="34" charset="-122"/>
                  <a:ea typeface="微软雅黑" pitchFamily="34" charset="-122"/>
                </a:rPr>
                <a:t>I</a:t>
              </a:r>
              <a:r>
                <a:rPr kumimoji="1" lang="en-US" altLang="zh-CN" sz="2000" b="1" baseline="-25000" dirty="0">
                  <a:solidFill>
                    <a:srgbClr val="FFFF00"/>
                  </a:solidFill>
                  <a:latin typeface="微软雅黑" pitchFamily="34" charset="-122"/>
                  <a:ea typeface="微软雅黑" pitchFamily="34" charset="-122"/>
                </a:rPr>
                <a:t>3 </a:t>
              </a:r>
              <a:r>
                <a:rPr kumimoji="1" lang="en-US" altLang="zh-CN" sz="2000" b="1" i="1" dirty="0">
                  <a:solidFill>
                    <a:srgbClr val="FFFF00"/>
                  </a:solidFill>
                  <a:latin typeface="微软雅黑" pitchFamily="34" charset="-122"/>
                  <a:ea typeface="微软雅黑" pitchFamily="34" charset="-122"/>
                </a:rPr>
                <a:t>R</a:t>
              </a:r>
              <a:r>
                <a:rPr kumimoji="1" lang="en-US" altLang="zh-CN" sz="2000" b="1" baseline="-25000" dirty="0">
                  <a:solidFill>
                    <a:srgbClr val="FFFF00"/>
                  </a:solidFill>
                  <a:latin typeface="微软雅黑" pitchFamily="34" charset="-122"/>
                  <a:ea typeface="微软雅黑" pitchFamily="34" charset="-122"/>
                </a:rPr>
                <a:t>3</a:t>
              </a:r>
              <a:r>
                <a:rPr kumimoji="1" lang="en-US" altLang="zh-CN" sz="2000" b="1" dirty="0">
                  <a:solidFill>
                    <a:srgbClr val="FFFF00"/>
                  </a:solidFill>
                  <a:latin typeface="微软雅黑" pitchFamily="34" charset="-122"/>
                  <a:ea typeface="微软雅黑" pitchFamily="34" charset="-122"/>
                </a:rPr>
                <a:t>=</a:t>
              </a:r>
              <a:r>
                <a:rPr kumimoji="1" lang="en-US" altLang="zh-CN" sz="2000" b="1" i="1" dirty="0">
                  <a:solidFill>
                    <a:srgbClr val="FFFF00"/>
                  </a:solidFill>
                  <a:latin typeface="微软雅黑" pitchFamily="34" charset="-122"/>
                  <a:ea typeface="微软雅黑" pitchFamily="34" charset="-122"/>
                </a:rPr>
                <a:t>E</a:t>
              </a:r>
              <a:r>
                <a:rPr kumimoji="1" lang="en-US" altLang="zh-CN" sz="2000" b="1" baseline="-25000" dirty="0">
                  <a:solidFill>
                    <a:srgbClr val="FFFF00"/>
                  </a:solidFill>
                  <a:latin typeface="微软雅黑" pitchFamily="34" charset="-122"/>
                  <a:ea typeface="微软雅黑" pitchFamily="34" charset="-122"/>
                </a:rPr>
                <a:t>2</a:t>
              </a:r>
              <a:endParaRPr kumimoji="1" lang="en-US" altLang="zh-CN" sz="2000" b="1" dirty="0">
                <a:solidFill>
                  <a:srgbClr val="FFFF00"/>
                </a:solidFill>
                <a:latin typeface="微软雅黑" pitchFamily="34" charset="-122"/>
                <a:ea typeface="微软雅黑" pitchFamily="34" charset="-122"/>
              </a:endParaRPr>
            </a:p>
          </p:txBody>
        </p:sp>
        <p:sp>
          <p:nvSpPr>
            <p:cNvPr id="11279" name="Rectangle 66" descr="40%"/>
            <p:cNvSpPr>
              <a:spLocks noChangeArrowheads="1"/>
            </p:cNvSpPr>
            <p:nvPr/>
          </p:nvSpPr>
          <p:spPr bwMode="auto">
            <a:xfrm>
              <a:off x="5114925" y="3748156"/>
              <a:ext cx="3053628" cy="400134"/>
            </a:xfrm>
            <a:prstGeom prst="rect">
              <a:avLst/>
            </a:prstGeom>
            <a:noFill/>
            <a:ln w="9525">
              <a:noFill/>
              <a:miter lim="800000"/>
              <a:headEnd/>
              <a:tailEnd/>
            </a:ln>
          </p:spPr>
          <p:txBody>
            <a:bodyPr wrap="none">
              <a:spAutoFit/>
            </a:bodyPr>
            <a:lstStyle/>
            <a:p>
              <a:r>
                <a:rPr kumimoji="1" lang="zh-CN" altLang="en-US" sz="2000" b="1" dirty="0">
                  <a:solidFill>
                    <a:srgbClr val="FFFF00"/>
                  </a:solidFill>
                  <a:latin typeface="微软雅黑" pitchFamily="34" charset="-122"/>
                  <a:ea typeface="微软雅黑" pitchFamily="34" charset="-122"/>
                </a:rPr>
                <a:t>或    </a:t>
              </a:r>
              <a:r>
                <a:rPr kumimoji="1" lang="en-US" altLang="zh-CN" sz="2000" b="1" i="1" dirty="0">
                  <a:solidFill>
                    <a:srgbClr val="FFFF00"/>
                  </a:solidFill>
                  <a:latin typeface="微软雅黑" pitchFamily="34" charset="-122"/>
                  <a:ea typeface="微软雅黑" pitchFamily="34" charset="-122"/>
                </a:rPr>
                <a:t>I</a:t>
              </a:r>
              <a:r>
                <a:rPr kumimoji="1" lang="en-US" altLang="zh-CN" sz="2000" b="1" baseline="-25000" dirty="0">
                  <a:solidFill>
                    <a:srgbClr val="FFFF00"/>
                  </a:solidFill>
                  <a:latin typeface="微软雅黑" pitchFamily="34" charset="-122"/>
                  <a:ea typeface="微软雅黑" pitchFamily="34" charset="-122"/>
                </a:rPr>
                <a:t>1 </a:t>
              </a:r>
              <a:r>
                <a:rPr kumimoji="1" lang="en-US" altLang="zh-CN" sz="2000" b="1" i="1" dirty="0">
                  <a:solidFill>
                    <a:srgbClr val="FFFF00"/>
                  </a:solidFill>
                  <a:latin typeface="微软雅黑" pitchFamily="34" charset="-122"/>
                  <a:ea typeface="微软雅黑" pitchFamily="34" charset="-122"/>
                </a:rPr>
                <a:t>R</a:t>
              </a:r>
              <a:r>
                <a:rPr kumimoji="1" lang="en-US" altLang="zh-CN" sz="2000" b="1" baseline="-25000" dirty="0">
                  <a:solidFill>
                    <a:srgbClr val="FFFF00"/>
                  </a:solidFill>
                  <a:latin typeface="微软雅黑" pitchFamily="34" charset="-122"/>
                  <a:ea typeface="微软雅黑" pitchFamily="34" charset="-122"/>
                </a:rPr>
                <a:t>1 </a:t>
              </a:r>
              <a:r>
                <a:rPr kumimoji="1" lang="en-US" altLang="zh-CN" sz="2000" b="1" dirty="0">
                  <a:solidFill>
                    <a:srgbClr val="FFFF00"/>
                  </a:solidFill>
                  <a:latin typeface="微软雅黑" pitchFamily="34" charset="-122"/>
                  <a:ea typeface="微软雅黑" pitchFamily="34" charset="-122"/>
                </a:rPr>
                <a:t>+</a:t>
              </a:r>
              <a:r>
                <a:rPr kumimoji="1" lang="en-US" altLang="zh-CN" sz="2000" b="1" i="1" dirty="0">
                  <a:solidFill>
                    <a:srgbClr val="FFFF00"/>
                  </a:solidFill>
                  <a:latin typeface="微软雅黑" pitchFamily="34" charset="-122"/>
                  <a:ea typeface="微软雅黑" pitchFamily="34" charset="-122"/>
                </a:rPr>
                <a:t>I</a:t>
              </a:r>
              <a:r>
                <a:rPr kumimoji="1" lang="en-US" altLang="zh-CN" sz="2000" b="1" baseline="-25000" dirty="0">
                  <a:solidFill>
                    <a:srgbClr val="FFFF00"/>
                  </a:solidFill>
                  <a:latin typeface="微软雅黑" pitchFamily="34" charset="-122"/>
                  <a:ea typeface="微软雅黑" pitchFamily="34" charset="-122"/>
                </a:rPr>
                <a:t>3 </a:t>
              </a:r>
              <a:r>
                <a:rPr kumimoji="1" lang="en-US" altLang="zh-CN" sz="2000" b="1" i="1" dirty="0">
                  <a:solidFill>
                    <a:srgbClr val="FFFF00"/>
                  </a:solidFill>
                  <a:latin typeface="微软雅黑" pitchFamily="34" charset="-122"/>
                  <a:ea typeface="微软雅黑" pitchFamily="34" charset="-122"/>
                </a:rPr>
                <a:t>R</a:t>
              </a:r>
              <a:r>
                <a:rPr kumimoji="1" lang="en-US" altLang="zh-CN" sz="2000" b="1" baseline="-25000" dirty="0">
                  <a:solidFill>
                    <a:srgbClr val="FFFF00"/>
                  </a:solidFill>
                  <a:latin typeface="微软雅黑" pitchFamily="34" charset="-122"/>
                  <a:ea typeface="微软雅黑" pitchFamily="34" charset="-122"/>
                </a:rPr>
                <a:t>3 </a:t>
              </a:r>
              <a:r>
                <a:rPr kumimoji="1" lang="en-US" altLang="zh-CN" sz="2000" b="1" dirty="0">
                  <a:solidFill>
                    <a:srgbClr val="FFFF00"/>
                  </a:solidFill>
                  <a:latin typeface="微软雅黑" pitchFamily="34" charset="-122"/>
                  <a:ea typeface="微软雅黑" pitchFamily="34" charset="-122"/>
                </a:rPr>
                <a:t>–</a:t>
              </a:r>
              <a:r>
                <a:rPr kumimoji="1" lang="en-US" altLang="zh-CN" sz="2000" b="1" i="1" dirty="0">
                  <a:solidFill>
                    <a:srgbClr val="FFFF00"/>
                  </a:solidFill>
                  <a:latin typeface="微软雅黑" pitchFamily="34" charset="-122"/>
                  <a:ea typeface="微软雅黑" pitchFamily="34" charset="-122"/>
                </a:rPr>
                <a:t>E</a:t>
              </a:r>
              <a:r>
                <a:rPr kumimoji="1" lang="en-US" altLang="zh-CN" sz="2000" b="1" baseline="-25000" dirty="0">
                  <a:solidFill>
                    <a:srgbClr val="FFFF00"/>
                  </a:solidFill>
                  <a:latin typeface="微软雅黑" pitchFamily="34" charset="-122"/>
                  <a:ea typeface="微软雅黑" pitchFamily="34" charset="-122"/>
                </a:rPr>
                <a:t>1 </a:t>
              </a:r>
              <a:r>
                <a:rPr kumimoji="1" lang="en-US" altLang="zh-CN" sz="2000" b="1" dirty="0">
                  <a:solidFill>
                    <a:srgbClr val="FFFF00"/>
                  </a:solidFill>
                  <a:latin typeface="微软雅黑" pitchFamily="34" charset="-122"/>
                  <a:ea typeface="微软雅黑" pitchFamily="34" charset="-122"/>
                </a:rPr>
                <a:t>= 0 </a:t>
              </a:r>
            </a:p>
          </p:txBody>
        </p:sp>
        <p:sp>
          <p:nvSpPr>
            <p:cNvPr id="11280" name="Rectangle 67" descr="40%"/>
            <p:cNvSpPr>
              <a:spLocks noChangeArrowheads="1"/>
            </p:cNvSpPr>
            <p:nvPr/>
          </p:nvSpPr>
          <p:spPr bwMode="auto">
            <a:xfrm>
              <a:off x="5143447" y="4857908"/>
              <a:ext cx="3002339" cy="400134"/>
            </a:xfrm>
            <a:prstGeom prst="rect">
              <a:avLst/>
            </a:prstGeom>
            <a:noFill/>
            <a:ln w="9525">
              <a:noFill/>
              <a:miter lim="800000"/>
              <a:headEnd/>
              <a:tailEnd/>
            </a:ln>
          </p:spPr>
          <p:txBody>
            <a:bodyPr wrap="none">
              <a:spAutoFit/>
            </a:bodyPr>
            <a:lstStyle/>
            <a:p>
              <a:r>
                <a:rPr kumimoji="1" lang="zh-CN" altLang="en-US" sz="2000" b="1" dirty="0">
                  <a:solidFill>
                    <a:srgbClr val="FFFF00"/>
                  </a:solidFill>
                  <a:latin typeface="微软雅黑" pitchFamily="34" charset="-122"/>
                  <a:ea typeface="微软雅黑" pitchFamily="34" charset="-122"/>
                </a:rPr>
                <a:t>或    </a:t>
              </a:r>
              <a:r>
                <a:rPr kumimoji="1" lang="en-US" altLang="zh-CN" sz="2000" b="1" i="1" dirty="0">
                  <a:solidFill>
                    <a:srgbClr val="FFFF00"/>
                  </a:solidFill>
                  <a:latin typeface="微软雅黑" pitchFamily="34" charset="-122"/>
                  <a:ea typeface="微软雅黑" pitchFamily="34" charset="-122"/>
                </a:rPr>
                <a:t>I</a:t>
              </a:r>
              <a:r>
                <a:rPr kumimoji="1" lang="en-US" altLang="zh-CN" sz="2000" b="1" baseline="-25000" dirty="0">
                  <a:solidFill>
                    <a:srgbClr val="FFFF00"/>
                  </a:solidFill>
                  <a:latin typeface="微软雅黑" pitchFamily="34" charset="-122"/>
                  <a:ea typeface="微软雅黑" pitchFamily="34" charset="-122"/>
                </a:rPr>
                <a:t>2 </a:t>
              </a:r>
              <a:r>
                <a:rPr kumimoji="1" lang="en-US" altLang="zh-CN" sz="2000" b="1" i="1" dirty="0">
                  <a:solidFill>
                    <a:srgbClr val="FFFF00"/>
                  </a:solidFill>
                  <a:latin typeface="微软雅黑" pitchFamily="34" charset="-122"/>
                  <a:ea typeface="微软雅黑" pitchFamily="34" charset="-122"/>
                </a:rPr>
                <a:t>R</a:t>
              </a:r>
              <a:r>
                <a:rPr kumimoji="1" lang="en-US" altLang="zh-CN" sz="2000" b="1" baseline="-25000" dirty="0">
                  <a:solidFill>
                    <a:srgbClr val="FFFF00"/>
                  </a:solidFill>
                  <a:latin typeface="微软雅黑" pitchFamily="34" charset="-122"/>
                  <a:ea typeface="微软雅黑" pitchFamily="34" charset="-122"/>
                </a:rPr>
                <a:t>2</a:t>
              </a:r>
              <a:r>
                <a:rPr kumimoji="1" lang="en-US" altLang="zh-CN" sz="2000" b="1" dirty="0">
                  <a:solidFill>
                    <a:srgbClr val="FFFF00"/>
                  </a:solidFill>
                  <a:latin typeface="微软雅黑" pitchFamily="34" charset="-122"/>
                  <a:ea typeface="微软雅黑" pitchFamily="34" charset="-122"/>
                </a:rPr>
                <a:t>+</a:t>
              </a:r>
              <a:r>
                <a:rPr kumimoji="1" lang="en-US" altLang="zh-CN" sz="2000" b="1" i="1" dirty="0">
                  <a:solidFill>
                    <a:srgbClr val="FFFF00"/>
                  </a:solidFill>
                  <a:latin typeface="微软雅黑" pitchFamily="34" charset="-122"/>
                  <a:ea typeface="微软雅黑" pitchFamily="34" charset="-122"/>
                </a:rPr>
                <a:t>I</a:t>
              </a:r>
              <a:r>
                <a:rPr kumimoji="1" lang="en-US" altLang="zh-CN" sz="2000" b="1" baseline="-25000" dirty="0">
                  <a:solidFill>
                    <a:srgbClr val="FFFF00"/>
                  </a:solidFill>
                  <a:latin typeface="微软雅黑" pitchFamily="34" charset="-122"/>
                  <a:ea typeface="微软雅黑" pitchFamily="34" charset="-122"/>
                </a:rPr>
                <a:t>3 </a:t>
              </a:r>
              <a:r>
                <a:rPr kumimoji="1" lang="en-US" altLang="zh-CN" sz="2000" b="1" i="1" dirty="0">
                  <a:solidFill>
                    <a:srgbClr val="FFFF00"/>
                  </a:solidFill>
                  <a:latin typeface="微软雅黑" pitchFamily="34" charset="-122"/>
                  <a:ea typeface="微软雅黑" pitchFamily="34" charset="-122"/>
                </a:rPr>
                <a:t>R</a:t>
              </a:r>
              <a:r>
                <a:rPr kumimoji="1" lang="en-US" altLang="zh-CN" sz="2000" b="1" baseline="-25000" dirty="0">
                  <a:solidFill>
                    <a:srgbClr val="FFFF00"/>
                  </a:solidFill>
                  <a:latin typeface="微软雅黑" pitchFamily="34" charset="-122"/>
                  <a:ea typeface="微软雅黑" pitchFamily="34" charset="-122"/>
                </a:rPr>
                <a:t>3 </a:t>
              </a:r>
              <a:r>
                <a:rPr kumimoji="1" lang="en-US" altLang="zh-CN" sz="2000" b="1" dirty="0">
                  <a:solidFill>
                    <a:srgbClr val="FFFF00"/>
                  </a:solidFill>
                  <a:latin typeface="微软雅黑" pitchFamily="34" charset="-122"/>
                  <a:ea typeface="微软雅黑" pitchFamily="34" charset="-122"/>
                </a:rPr>
                <a:t>–</a:t>
              </a:r>
              <a:r>
                <a:rPr kumimoji="1" lang="en-US" altLang="zh-CN" sz="2000" b="1" i="1" dirty="0">
                  <a:solidFill>
                    <a:srgbClr val="FFFF00"/>
                  </a:solidFill>
                  <a:latin typeface="微软雅黑" pitchFamily="34" charset="-122"/>
                  <a:ea typeface="微软雅黑" pitchFamily="34" charset="-122"/>
                </a:rPr>
                <a:t>E</a:t>
              </a:r>
              <a:r>
                <a:rPr kumimoji="1" lang="en-US" altLang="zh-CN" sz="2000" b="1" baseline="-25000" dirty="0">
                  <a:solidFill>
                    <a:srgbClr val="FFFF00"/>
                  </a:solidFill>
                  <a:latin typeface="微软雅黑" pitchFamily="34" charset="-122"/>
                  <a:ea typeface="微软雅黑" pitchFamily="34" charset="-122"/>
                </a:rPr>
                <a:t>2 </a:t>
              </a:r>
              <a:r>
                <a:rPr kumimoji="1" lang="en-US" altLang="zh-CN" sz="2000" b="1" dirty="0">
                  <a:solidFill>
                    <a:srgbClr val="FFFF00"/>
                  </a:solidFill>
                  <a:latin typeface="微软雅黑" pitchFamily="34" charset="-122"/>
                  <a:ea typeface="微软雅黑" pitchFamily="34" charset="-122"/>
                </a:rPr>
                <a:t>= 0 </a:t>
              </a:r>
            </a:p>
          </p:txBody>
        </p:sp>
        <p:graphicFrame>
          <p:nvGraphicFramePr>
            <p:cNvPr id="11267" name="Object 1025"/>
            <p:cNvGraphicFramePr>
              <a:graphicFrameLocks noChangeAspect="1"/>
            </p:cNvGraphicFramePr>
            <p:nvPr/>
          </p:nvGraphicFramePr>
          <p:xfrm>
            <a:off x="5139697" y="3809204"/>
            <a:ext cx="118103" cy="224439"/>
          </p:xfrm>
          <a:graphic>
            <a:graphicData uri="http://schemas.openxmlformats.org/presentationml/2006/ole">
              <p:oleObj spid="_x0000_s548867" name="公式" r:id="rId4" imgW="114120" imgH="215640" progId="Equation.3">
                <p:embed/>
              </p:oleObj>
            </a:graphicData>
          </a:graphic>
        </p:graphicFrame>
      </p:gr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par>
                          <p:cTn id="14" fill="hold">
                            <p:stCondLst>
                              <p:cond delay="500"/>
                            </p:stCondLst>
                            <p:childTnLst>
                              <p:par>
                                <p:cTn id="15" presetID="22" presetClass="entr" presetSubtype="4"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2000"/>
                                        <p:tgtEl>
                                          <p:spTgt spid="10"/>
                                        </p:tgtEl>
                                      </p:cBhvr>
                                    </p:animEffect>
                                  </p:childTnLst>
                                </p:cTn>
                              </p:par>
                            </p:childTnLst>
                          </p:cTn>
                        </p:par>
                        <p:par>
                          <p:cTn id="18" fill="hold">
                            <p:stCondLst>
                              <p:cond delay="2500"/>
                            </p:stCondLst>
                            <p:childTnLst>
                              <p:par>
                                <p:cTn id="19" presetID="2" presetClass="entr" presetSubtype="4"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2000" fill="hold"/>
                                        <p:tgtEl>
                                          <p:spTgt spid="2"/>
                                        </p:tgtEl>
                                        <p:attrNameLst>
                                          <p:attrName>ppt_x</p:attrName>
                                        </p:attrNameLst>
                                      </p:cBhvr>
                                      <p:tavLst>
                                        <p:tav tm="0">
                                          <p:val>
                                            <p:strVal val="#ppt_x"/>
                                          </p:val>
                                        </p:tav>
                                        <p:tav tm="100000">
                                          <p:val>
                                            <p:strVal val="#ppt_x"/>
                                          </p:val>
                                        </p:tav>
                                      </p:tavLst>
                                    </p:anim>
                                    <p:anim calcmode="lin" valueType="num">
                                      <p:cBhvr additive="base">
                                        <p:cTn id="22" dur="2000" fill="hold"/>
                                        <p:tgtEl>
                                          <p:spTgt spid="2"/>
                                        </p:tgtEl>
                                        <p:attrNameLst>
                                          <p:attrName>ppt_y</p:attrName>
                                        </p:attrNameLst>
                                      </p:cBhvr>
                                      <p:tavLst>
                                        <p:tav tm="0">
                                          <p:val>
                                            <p:strVal val="1+#ppt_h/2"/>
                                          </p:val>
                                        </p:tav>
                                        <p:tav tm="100000">
                                          <p:val>
                                            <p:strVal val="#ppt_y"/>
                                          </p:val>
                                        </p:tav>
                                      </p:tavLst>
                                    </p:anim>
                                  </p:childTnLst>
                                </p:cTn>
                              </p:par>
                            </p:childTnLst>
                          </p:cTn>
                        </p:par>
                        <p:par>
                          <p:cTn id="23" fill="hold">
                            <p:stCondLst>
                              <p:cond delay="4500"/>
                            </p:stCondLst>
                            <p:childTnLst>
                              <p:par>
                                <p:cTn id="24" presetID="2" presetClass="entr" presetSubtype="4" fill="hold" grpId="0" nodeType="afterEffect">
                                  <p:stCondLst>
                                    <p:cond delay="0"/>
                                  </p:stCondLst>
                                  <p:childTnLst>
                                    <p:set>
                                      <p:cBhvr>
                                        <p:cTn id="25" dur="1" fill="hold">
                                          <p:stCondLst>
                                            <p:cond delay="0"/>
                                          </p:stCondLst>
                                        </p:cTn>
                                        <p:tgtEl>
                                          <p:spTgt spid="26741"/>
                                        </p:tgtEl>
                                        <p:attrNameLst>
                                          <p:attrName>style.visibility</p:attrName>
                                        </p:attrNameLst>
                                      </p:cBhvr>
                                      <p:to>
                                        <p:strVal val="visible"/>
                                      </p:to>
                                    </p:set>
                                    <p:anim calcmode="lin" valueType="num">
                                      <p:cBhvr additive="base">
                                        <p:cTn id="26" dur="2000" fill="hold"/>
                                        <p:tgtEl>
                                          <p:spTgt spid="26741"/>
                                        </p:tgtEl>
                                        <p:attrNameLst>
                                          <p:attrName>ppt_x</p:attrName>
                                        </p:attrNameLst>
                                      </p:cBhvr>
                                      <p:tavLst>
                                        <p:tav tm="0">
                                          <p:val>
                                            <p:strVal val="#ppt_x"/>
                                          </p:val>
                                        </p:tav>
                                        <p:tav tm="100000">
                                          <p:val>
                                            <p:strVal val="#ppt_x"/>
                                          </p:val>
                                        </p:tav>
                                      </p:tavLst>
                                    </p:anim>
                                    <p:anim calcmode="lin" valueType="num">
                                      <p:cBhvr additive="base">
                                        <p:cTn id="27" dur="2000" fill="hold"/>
                                        <p:tgtEl>
                                          <p:spTgt spid="267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4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298450" y="1143000"/>
            <a:ext cx="6489700" cy="498475"/>
          </a:xfrm>
          <a:prstGeom prst="rect">
            <a:avLst/>
          </a:prstGeom>
          <a:noFill/>
          <a:ln w="9525">
            <a:noFill/>
            <a:miter lim="800000"/>
            <a:headEnd/>
            <a:tailEnd/>
          </a:ln>
        </p:spPr>
        <p:txBody>
          <a:bodyPr>
            <a:spAutoFit/>
          </a:bodyPr>
          <a:lstStyle/>
          <a:p>
            <a:pPr>
              <a:lnSpc>
                <a:spcPct val="120000"/>
              </a:lnSpc>
            </a:pPr>
            <a:r>
              <a:rPr kumimoji="1" lang="en-US" altLang="zh-CN" sz="2400">
                <a:solidFill>
                  <a:schemeClr val="tx1"/>
                </a:solidFill>
                <a:latin typeface="微软雅黑" pitchFamily="34" charset="-122"/>
                <a:ea typeface="微软雅黑" pitchFamily="34" charset="-122"/>
              </a:rPr>
              <a:t>1</a:t>
            </a:r>
            <a:r>
              <a:rPr kumimoji="1" lang="zh-CN" altLang="en-US" sz="2400">
                <a:solidFill>
                  <a:schemeClr val="tx1"/>
                </a:solidFill>
                <a:latin typeface="微软雅黑" pitchFamily="34" charset="-122"/>
                <a:ea typeface="微软雅黑" pitchFamily="34" charset="-122"/>
              </a:rPr>
              <a:t>．标注回路循行方向；</a:t>
            </a:r>
          </a:p>
        </p:txBody>
      </p:sp>
      <p:sp>
        <p:nvSpPr>
          <p:cNvPr id="27651" name="Text Box 3"/>
          <p:cNvSpPr txBox="1">
            <a:spLocks noChangeArrowheads="1"/>
          </p:cNvSpPr>
          <p:nvPr/>
        </p:nvSpPr>
        <p:spPr bwMode="auto">
          <a:xfrm>
            <a:off x="838200" y="3886200"/>
            <a:ext cx="3657600" cy="904875"/>
          </a:xfrm>
          <a:prstGeom prst="rect">
            <a:avLst/>
          </a:prstGeom>
          <a:noFill/>
          <a:ln w="9525">
            <a:noFill/>
            <a:miter lim="800000"/>
            <a:headEnd/>
            <a:tailEnd/>
          </a:ln>
        </p:spPr>
        <p:txBody>
          <a:bodyPr>
            <a:spAutoFit/>
          </a:bodyPr>
          <a:lstStyle/>
          <a:p>
            <a:pPr>
              <a:lnSpc>
                <a:spcPct val="110000"/>
              </a:lnSpc>
            </a:pPr>
            <a:r>
              <a:rPr kumimoji="1" lang="en-US" altLang="zh-CN" sz="2400" i="1" dirty="0">
                <a:solidFill>
                  <a:schemeClr val="tx1"/>
                </a:solidFill>
                <a:latin typeface="微软雅黑" pitchFamily="34" charset="-122"/>
                <a:ea typeface="微软雅黑" pitchFamily="34" charset="-122"/>
              </a:rPr>
              <a:t> </a:t>
            </a:r>
            <a:r>
              <a:rPr kumimoji="1" lang="zh-CN" altLang="en-US" sz="2400" dirty="0">
                <a:solidFill>
                  <a:schemeClr val="tx1"/>
                </a:solidFill>
                <a:latin typeface="微软雅黑" pitchFamily="34" charset="-122"/>
                <a:ea typeface="微软雅黑" pitchFamily="34" charset="-122"/>
              </a:rPr>
              <a:t>电位升 </a:t>
            </a:r>
            <a:r>
              <a:rPr kumimoji="1" lang="en-US" altLang="zh-CN" sz="2400" dirty="0">
                <a:solidFill>
                  <a:schemeClr val="tx1"/>
                </a:solidFill>
                <a:latin typeface="微软雅黑" pitchFamily="34" charset="-122"/>
                <a:ea typeface="微软雅黑" pitchFamily="34" charset="-122"/>
              </a:rPr>
              <a:t>= </a:t>
            </a:r>
            <a:r>
              <a:rPr kumimoji="1" lang="zh-CN" altLang="en-US" sz="2400" dirty="0">
                <a:solidFill>
                  <a:schemeClr val="tx1"/>
                </a:solidFill>
                <a:latin typeface="微软雅黑" pitchFamily="34" charset="-122"/>
                <a:ea typeface="微软雅黑" pitchFamily="34" charset="-122"/>
              </a:rPr>
              <a:t>电位降</a:t>
            </a:r>
          </a:p>
          <a:p>
            <a:pPr>
              <a:lnSpc>
                <a:spcPct val="110000"/>
              </a:lnSpc>
            </a:pPr>
            <a:r>
              <a:rPr kumimoji="1" lang="zh-CN" altLang="en-US" sz="2400" i="1" dirty="0">
                <a:solidFill>
                  <a:schemeClr val="tx1"/>
                </a:solidFill>
                <a:latin typeface="微软雅黑" pitchFamily="34" charset="-122"/>
                <a:ea typeface="微软雅黑" pitchFamily="34" charset="-122"/>
              </a:rPr>
              <a:t> </a:t>
            </a:r>
            <a:r>
              <a:rPr kumimoji="1" lang="en-US" altLang="zh-CN" sz="2400" b="1" i="1" dirty="0">
                <a:solidFill>
                  <a:srgbClr val="FFFF00"/>
                </a:solidFill>
                <a:latin typeface="微软雅黑" pitchFamily="34" charset="-122"/>
                <a:ea typeface="微软雅黑" pitchFamily="34" charset="-122"/>
              </a:rPr>
              <a:t>E</a:t>
            </a:r>
            <a:r>
              <a:rPr kumimoji="1" lang="en-US" altLang="zh-CN" sz="2400" b="1" baseline="-25000" dirty="0">
                <a:solidFill>
                  <a:srgbClr val="FFFF00"/>
                </a:solidFill>
                <a:latin typeface="微软雅黑" pitchFamily="34" charset="-122"/>
                <a:ea typeface="微软雅黑" pitchFamily="34" charset="-122"/>
              </a:rPr>
              <a:t>2 </a:t>
            </a:r>
            <a:r>
              <a:rPr kumimoji="1" lang="en-US" altLang="zh-CN" sz="2400" b="1" dirty="0">
                <a:solidFill>
                  <a:srgbClr val="FFFF00"/>
                </a:solidFill>
                <a:latin typeface="微软雅黑" pitchFamily="34" charset="-122"/>
                <a:ea typeface="微软雅黑" pitchFamily="34" charset="-122"/>
              </a:rPr>
              <a:t>=</a:t>
            </a:r>
            <a:r>
              <a:rPr kumimoji="1" lang="en-US" altLang="zh-CN" sz="2400" b="1" i="1" dirty="0">
                <a:solidFill>
                  <a:srgbClr val="FFFF00"/>
                </a:solidFill>
                <a:latin typeface="微软雅黑" pitchFamily="34" charset="-122"/>
                <a:ea typeface="微软雅黑" pitchFamily="34" charset="-122"/>
              </a:rPr>
              <a:t>U</a:t>
            </a:r>
            <a:r>
              <a:rPr kumimoji="1" lang="en-US" altLang="zh-CN" sz="2400" b="1" baseline="-25000" dirty="0">
                <a:solidFill>
                  <a:srgbClr val="FFFF00"/>
                </a:solidFill>
                <a:latin typeface="微软雅黑" pitchFamily="34" charset="-122"/>
                <a:ea typeface="微软雅黑" pitchFamily="34" charset="-122"/>
              </a:rPr>
              <a:t>BE  </a:t>
            </a:r>
            <a:r>
              <a:rPr kumimoji="1" lang="en-US" altLang="zh-CN" sz="2400" b="1" dirty="0">
                <a:solidFill>
                  <a:srgbClr val="FFFF00"/>
                </a:solidFill>
                <a:latin typeface="微软雅黑" pitchFamily="34" charset="-122"/>
                <a:ea typeface="微软雅黑" pitchFamily="34" charset="-122"/>
              </a:rPr>
              <a:t>+ </a:t>
            </a:r>
            <a:r>
              <a:rPr kumimoji="1" lang="en-US" altLang="zh-CN" sz="2400" b="1" i="1" dirty="0">
                <a:solidFill>
                  <a:srgbClr val="FFFF00"/>
                </a:solidFill>
                <a:latin typeface="微软雅黑" pitchFamily="34" charset="-122"/>
                <a:ea typeface="微软雅黑" pitchFamily="34" charset="-122"/>
              </a:rPr>
              <a:t>I</a:t>
            </a:r>
            <a:r>
              <a:rPr kumimoji="1" lang="en-US" altLang="zh-CN" sz="2400" b="1" baseline="-25000" dirty="0">
                <a:solidFill>
                  <a:srgbClr val="FFFF00"/>
                </a:solidFill>
                <a:latin typeface="微软雅黑" pitchFamily="34" charset="-122"/>
                <a:ea typeface="微软雅黑" pitchFamily="34" charset="-122"/>
              </a:rPr>
              <a:t>2</a:t>
            </a:r>
            <a:r>
              <a:rPr kumimoji="1" lang="en-US" altLang="zh-CN" sz="2400" b="1" i="1" dirty="0">
                <a:solidFill>
                  <a:srgbClr val="FFFF00"/>
                </a:solidFill>
                <a:latin typeface="微软雅黑" pitchFamily="34" charset="-122"/>
                <a:ea typeface="微软雅黑" pitchFamily="34" charset="-122"/>
              </a:rPr>
              <a:t>R</a:t>
            </a:r>
            <a:r>
              <a:rPr kumimoji="1" lang="en-US" altLang="zh-CN" sz="2400" b="1" baseline="-25000" dirty="0">
                <a:solidFill>
                  <a:srgbClr val="FFFF00"/>
                </a:solidFill>
                <a:latin typeface="微软雅黑" pitchFamily="34" charset="-122"/>
                <a:ea typeface="微软雅黑" pitchFamily="34" charset="-122"/>
              </a:rPr>
              <a:t>2  </a:t>
            </a:r>
            <a:endParaRPr kumimoji="1" lang="en-US" altLang="zh-CN" sz="2400" b="1" dirty="0">
              <a:solidFill>
                <a:srgbClr val="FFFF00"/>
              </a:solidFill>
              <a:latin typeface="微软雅黑" pitchFamily="34" charset="-122"/>
              <a:ea typeface="微软雅黑" pitchFamily="34" charset="-122"/>
            </a:endParaRPr>
          </a:p>
        </p:txBody>
      </p:sp>
      <p:sp>
        <p:nvSpPr>
          <p:cNvPr id="27652" name="Text Box 4"/>
          <p:cNvSpPr txBox="1">
            <a:spLocks noChangeArrowheads="1"/>
          </p:cNvSpPr>
          <p:nvPr/>
        </p:nvSpPr>
        <p:spPr bwMode="auto">
          <a:xfrm>
            <a:off x="914400" y="4953000"/>
            <a:ext cx="3429000" cy="830263"/>
          </a:xfrm>
          <a:prstGeom prst="rect">
            <a:avLst/>
          </a:prstGeom>
          <a:noFill/>
          <a:ln w="9525">
            <a:noFill/>
            <a:miter lim="800000"/>
            <a:headEnd/>
            <a:tailEnd/>
          </a:ln>
        </p:spPr>
        <p:txBody>
          <a:bodyPr>
            <a:spAutoFit/>
          </a:bodyPr>
          <a:lstStyle/>
          <a:p>
            <a:r>
              <a:rPr kumimoji="1" lang="en-US" altLang="zh-CN" sz="2400" b="1" dirty="0">
                <a:solidFill>
                  <a:srgbClr val="FFFF00"/>
                </a:solidFill>
                <a:latin typeface="微软雅黑" pitchFamily="34" charset="-122"/>
                <a:ea typeface="微软雅黑" pitchFamily="34" charset="-122"/>
                <a:sym typeface="Symbol" pitchFamily="18" charset="2"/>
              </a:rPr>
              <a:t> </a:t>
            </a:r>
            <a:r>
              <a:rPr kumimoji="1" lang="en-US" altLang="zh-CN" sz="2400" b="1" i="1" dirty="0">
                <a:solidFill>
                  <a:srgbClr val="FFFF00"/>
                </a:solidFill>
                <a:latin typeface="微软雅黑" pitchFamily="34" charset="-122"/>
                <a:ea typeface="微软雅黑" pitchFamily="34" charset="-122"/>
                <a:sym typeface="Symbol" pitchFamily="18" charset="2"/>
              </a:rPr>
              <a:t>U</a:t>
            </a:r>
            <a:r>
              <a:rPr kumimoji="1" lang="en-US" altLang="zh-CN" sz="2400" b="1" dirty="0">
                <a:solidFill>
                  <a:srgbClr val="FFFF00"/>
                </a:solidFill>
                <a:latin typeface="微软雅黑" pitchFamily="34" charset="-122"/>
                <a:ea typeface="微软雅黑" pitchFamily="34" charset="-122"/>
                <a:sym typeface="Symbol" pitchFamily="18" charset="2"/>
              </a:rPr>
              <a:t> = 0</a:t>
            </a:r>
            <a:endParaRPr kumimoji="1" lang="en-US" altLang="zh-CN" sz="2400" b="1" i="1" dirty="0">
              <a:solidFill>
                <a:srgbClr val="FFFF00"/>
              </a:solidFill>
              <a:latin typeface="微软雅黑" pitchFamily="34" charset="-122"/>
              <a:ea typeface="微软雅黑" pitchFamily="34" charset="-122"/>
            </a:endParaRPr>
          </a:p>
          <a:p>
            <a:r>
              <a:rPr kumimoji="1" lang="en-US" altLang="zh-CN" sz="2400" b="1" i="1" dirty="0">
                <a:solidFill>
                  <a:srgbClr val="FFFF00"/>
                </a:solidFill>
                <a:latin typeface="微软雅黑" pitchFamily="34" charset="-122"/>
                <a:ea typeface="微软雅黑" pitchFamily="34" charset="-122"/>
              </a:rPr>
              <a:t> I</a:t>
            </a:r>
            <a:r>
              <a:rPr kumimoji="1" lang="en-US" altLang="zh-CN" sz="2400" b="1" baseline="-25000" dirty="0">
                <a:solidFill>
                  <a:srgbClr val="FFFF00"/>
                </a:solidFill>
                <a:latin typeface="微软雅黑" pitchFamily="34" charset="-122"/>
                <a:ea typeface="微软雅黑" pitchFamily="34" charset="-122"/>
              </a:rPr>
              <a:t>2</a:t>
            </a:r>
            <a:r>
              <a:rPr kumimoji="1" lang="en-US" altLang="zh-CN" sz="2400" b="1" i="1" dirty="0">
                <a:solidFill>
                  <a:srgbClr val="FFFF00"/>
                </a:solidFill>
                <a:latin typeface="微软雅黑" pitchFamily="34" charset="-122"/>
                <a:ea typeface="微软雅黑" pitchFamily="34" charset="-122"/>
              </a:rPr>
              <a:t>R</a:t>
            </a:r>
            <a:r>
              <a:rPr kumimoji="1" lang="en-US" altLang="zh-CN" sz="2400" b="1" baseline="-25000" dirty="0">
                <a:solidFill>
                  <a:srgbClr val="FFFF00"/>
                </a:solidFill>
                <a:latin typeface="微软雅黑" pitchFamily="34" charset="-122"/>
                <a:ea typeface="微软雅黑" pitchFamily="34" charset="-122"/>
              </a:rPr>
              <a:t>2 </a:t>
            </a:r>
            <a:r>
              <a:rPr kumimoji="1" lang="en-US" altLang="zh-CN" sz="2400" b="1" dirty="0">
                <a:solidFill>
                  <a:srgbClr val="FFFF00"/>
                </a:solidFill>
                <a:latin typeface="微软雅黑" pitchFamily="34" charset="-122"/>
                <a:ea typeface="微软雅黑" pitchFamily="34" charset="-122"/>
              </a:rPr>
              <a:t>–</a:t>
            </a:r>
            <a:r>
              <a:rPr kumimoji="1" lang="en-US" altLang="zh-CN" sz="2400" b="1" i="1" dirty="0">
                <a:solidFill>
                  <a:srgbClr val="FFFF00"/>
                </a:solidFill>
                <a:latin typeface="微软雅黑" pitchFamily="34" charset="-122"/>
                <a:ea typeface="微软雅黑" pitchFamily="34" charset="-122"/>
              </a:rPr>
              <a:t> E</a:t>
            </a:r>
            <a:r>
              <a:rPr kumimoji="1" lang="en-US" altLang="zh-CN" sz="2400" b="1" baseline="-25000" dirty="0">
                <a:solidFill>
                  <a:srgbClr val="FFFF00"/>
                </a:solidFill>
                <a:latin typeface="微软雅黑" pitchFamily="34" charset="-122"/>
                <a:ea typeface="微软雅黑" pitchFamily="34" charset="-122"/>
              </a:rPr>
              <a:t>2 </a:t>
            </a:r>
            <a:r>
              <a:rPr kumimoji="1" lang="en-US" altLang="zh-CN" sz="2400" b="1" dirty="0">
                <a:solidFill>
                  <a:srgbClr val="FFFF00"/>
                </a:solidFill>
                <a:latin typeface="微软雅黑" pitchFamily="34" charset="-122"/>
                <a:ea typeface="微软雅黑" pitchFamily="34" charset="-122"/>
              </a:rPr>
              <a:t>+</a:t>
            </a:r>
            <a:r>
              <a:rPr kumimoji="1" lang="en-US" altLang="zh-CN" sz="2400" b="1" baseline="-25000" dirty="0">
                <a:solidFill>
                  <a:srgbClr val="FFFF00"/>
                </a:solidFill>
                <a:latin typeface="微软雅黑" pitchFamily="34" charset="-122"/>
                <a:ea typeface="微软雅黑" pitchFamily="34" charset="-122"/>
              </a:rPr>
              <a:t> </a:t>
            </a:r>
            <a:r>
              <a:rPr kumimoji="1" lang="en-US" altLang="zh-CN" sz="2400" b="1" i="1" dirty="0">
                <a:solidFill>
                  <a:srgbClr val="FFFF00"/>
                </a:solidFill>
                <a:latin typeface="微软雅黑" pitchFamily="34" charset="-122"/>
                <a:ea typeface="微软雅黑" pitchFamily="34" charset="-122"/>
              </a:rPr>
              <a:t>U</a:t>
            </a:r>
            <a:r>
              <a:rPr kumimoji="1" lang="en-US" altLang="zh-CN" sz="2400" b="1" baseline="-25000" dirty="0">
                <a:solidFill>
                  <a:srgbClr val="FFFF00"/>
                </a:solidFill>
                <a:latin typeface="微软雅黑" pitchFamily="34" charset="-122"/>
                <a:ea typeface="微软雅黑" pitchFamily="34" charset="-122"/>
              </a:rPr>
              <a:t>BE</a:t>
            </a:r>
            <a:r>
              <a:rPr kumimoji="1" lang="en-US" altLang="zh-CN" sz="2400" b="1" i="1" baseline="-25000" dirty="0">
                <a:solidFill>
                  <a:srgbClr val="FFFF00"/>
                </a:solidFill>
                <a:latin typeface="微软雅黑" pitchFamily="34" charset="-122"/>
                <a:ea typeface="微软雅黑" pitchFamily="34" charset="-122"/>
              </a:rPr>
              <a:t> </a:t>
            </a:r>
            <a:r>
              <a:rPr kumimoji="1" lang="en-US" altLang="zh-CN" sz="2400" b="1" dirty="0">
                <a:solidFill>
                  <a:srgbClr val="FFFF00"/>
                </a:solidFill>
                <a:latin typeface="微软雅黑" pitchFamily="34" charset="-122"/>
                <a:ea typeface="微软雅黑" pitchFamily="34" charset="-122"/>
              </a:rPr>
              <a:t>= 0</a:t>
            </a:r>
          </a:p>
        </p:txBody>
      </p:sp>
      <p:sp>
        <p:nvSpPr>
          <p:cNvPr id="27653" name="Rectangle 5"/>
          <p:cNvSpPr>
            <a:spLocks noChangeArrowheads="1"/>
          </p:cNvSpPr>
          <p:nvPr/>
        </p:nvSpPr>
        <p:spPr bwMode="auto">
          <a:xfrm>
            <a:off x="298450" y="1782763"/>
            <a:ext cx="8670925" cy="923925"/>
          </a:xfrm>
          <a:prstGeom prst="rect">
            <a:avLst/>
          </a:prstGeom>
          <a:noFill/>
          <a:ln w="9525">
            <a:noFill/>
            <a:miter lim="800000"/>
            <a:headEnd/>
            <a:tailEnd/>
          </a:ln>
          <a:effectLst/>
        </p:spPr>
        <p:txBody>
          <a:bodyPr>
            <a:spAutoFit/>
          </a:bodyPr>
          <a:lstStyle/>
          <a:p>
            <a:pPr>
              <a:spcBef>
                <a:spcPct val="25000"/>
              </a:spcBef>
              <a:defRPr/>
            </a:pPr>
            <a:r>
              <a:rPr kumimoji="1" lang="en-US" altLang="zh-CN" sz="2400" dirty="0">
                <a:solidFill>
                  <a:schemeClr val="tx1"/>
                </a:solidFill>
                <a:latin typeface="微软雅黑" pitchFamily="34" charset="-122"/>
                <a:ea typeface="微软雅黑" pitchFamily="34" charset="-122"/>
              </a:rPr>
              <a:t>2</a:t>
            </a:r>
            <a:r>
              <a:rPr kumimoji="1" lang="zh-CN" altLang="en-US" sz="2400" dirty="0">
                <a:solidFill>
                  <a:schemeClr val="tx1"/>
                </a:solidFill>
                <a:latin typeface="微软雅黑" pitchFamily="34" charset="-122"/>
                <a:ea typeface="微软雅黑" pitchFamily="34" charset="-122"/>
              </a:rPr>
              <a:t>．应用 </a:t>
            </a:r>
            <a:r>
              <a:rPr kumimoji="1" lang="zh-CN" altLang="en-US" sz="2400" dirty="0">
                <a:solidFill>
                  <a:schemeClr val="tx1"/>
                </a:solidFill>
                <a:latin typeface="微软雅黑" pitchFamily="34" charset="-122"/>
                <a:ea typeface="微软雅黑" pitchFamily="34" charset="-122"/>
                <a:sym typeface="Symbol" pitchFamily="18" charset="2"/>
              </a:rPr>
              <a:t> </a:t>
            </a:r>
            <a:r>
              <a:rPr kumimoji="1" lang="en-US" altLang="zh-CN" sz="2400" i="1" dirty="0">
                <a:solidFill>
                  <a:schemeClr val="tx1"/>
                </a:solidFill>
                <a:latin typeface="微软雅黑" pitchFamily="34" charset="-122"/>
                <a:ea typeface="微软雅黑" pitchFamily="34" charset="-122"/>
                <a:sym typeface="Symbol" pitchFamily="18" charset="2"/>
              </a:rPr>
              <a:t>U</a:t>
            </a:r>
            <a:r>
              <a:rPr kumimoji="1" lang="en-US" altLang="zh-CN" sz="2400" dirty="0">
                <a:solidFill>
                  <a:schemeClr val="tx1"/>
                </a:solidFill>
                <a:latin typeface="微软雅黑" pitchFamily="34" charset="-122"/>
                <a:ea typeface="微软雅黑" pitchFamily="34" charset="-122"/>
                <a:sym typeface="Symbol" pitchFamily="18" charset="2"/>
              </a:rPr>
              <a:t> = 0</a:t>
            </a:r>
            <a:r>
              <a:rPr kumimoji="1" lang="zh-CN" altLang="en-US" sz="2400" dirty="0">
                <a:solidFill>
                  <a:schemeClr val="tx1"/>
                </a:solidFill>
                <a:effectLst>
                  <a:outerShdw blurRad="38100" dist="38100" dir="2700000" algn="tl">
                    <a:srgbClr val="C0C0C0"/>
                  </a:outerShdw>
                </a:effectLst>
                <a:latin typeface="微软雅黑" pitchFamily="34" charset="-122"/>
                <a:ea typeface="微软雅黑" pitchFamily="34" charset="-122"/>
                <a:sym typeface="Symbol" pitchFamily="18" charset="2"/>
              </a:rPr>
              <a:t>列等式时，</a:t>
            </a:r>
            <a:r>
              <a:rPr kumimoji="1" lang="zh-CN" altLang="en-US" sz="2400" dirty="0">
                <a:solidFill>
                  <a:schemeClr val="tx1"/>
                </a:solidFill>
                <a:latin typeface="微软雅黑" pitchFamily="34" charset="-122"/>
                <a:ea typeface="微软雅黑" pitchFamily="34" charset="-122"/>
                <a:sym typeface="Symbol" pitchFamily="18" charset="2"/>
              </a:rPr>
              <a:t>项前符号的确定：</a:t>
            </a:r>
            <a:endParaRPr kumimoji="1" lang="zh-CN" altLang="en-US" sz="2400" dirty="0">
              <a:solidFill>
                <a:schemeClr val="tx1"/>
              </a:solidFill>
              <a:latin typeface="微软雅黑" pitchFamily="34" charset="-122"/>
              <a:ea typeface="微软雅黑" pitchFamily="34" charset="-122"/>
            </a:endParaRPr>
          </a:p>
          <a:p>
            <a:pPr>
              <a:spcBef>
                <a:spcPct val="25000"/>
              </a:spcBef>
              <a:defRPr/>
            </a:pPr>
            <a:r>
              <a:rPr kumimoji="1" lang="zh-CN" altLang="en-US" sz="2400" dirty="0">
                <a:solidFill>
                  <a:schemeClr val="tx1"/>
                </a:solidFill>
                <a:latin typeface="微软雅黑" pitchFamily="34" charset="-122"/>
                <a:ea typeface="微软雅黑" pitchFamily="34" charset="-122"/>
                <a:sym typeface="Symbol" pitchFamily="18" charset="2"/>
              </a:rPr>
              <a:t>      如果规定电位降取正号，则电位升就取负号。</a:t>
            </a:r>
          </a:p>
        </p:txBody>
      </p:sp>
      <p:sp>
        <p:nvSpPr>
          <p:cNvPr id="27654" name="Rectangle 6"/>
          <p:cNvSpPr>
            <a:spLocks noChangeArrowheads="1"/>
          </p:cNvSpPr>
          <p:nvPr/>
        </p:nvSpPr>
        <p:spPr bwMode="auto">
          <a:xfrm>
            <a:off x="304800" y="2743200"/>
            <a:ext cx="3790950" cy="534988"/>
          </a:xfrm>
          <a:prstGeom prst="rect">
            <a:avLst/>
          </a:prstGeom>
          <a:noFill/>
          <a:ln w="9525">
            <a:noFill/>
            <a:miter lim="800000"/>
            <a:headEnd/>
            <a:tailEnd/>
          </a:ln>
        </p:spPr>
        <p:txBody>
          <a:bodyPr wrap="none">
            <a:spAutoFit/>
          </a:bodyPr>
          <a:lstStyle/>
          <a:p>
            <a:pPr>
              <a:lnSpc>
                <a:spcPct val="120000"/>
              </a:lnSpc>
              <a:spcBef>
                <a:spcPct val="50000"/>
              </a:spcBef>
            </a:pPr>
            <a:r>
              <a:rPr kumimoji="1" lang="en-US" altLang="zh-CN" sz="2400">
                <a:solidFill>
                  <a:schemeClr val="tx1"/>
                </a:solidFill>
                <a:latin typeface="微软雅黑" pitchFamily="34" charset="-122"/>
                <a:ea typeface="微软雅黑" pitchFamily="34" charset="-122"/>
              </a:rPr>
              <a:t>3.   </a:t>
            </a:r>
            <a:r>
              <a:rPr kumimoji="1" lang="zh-CN" altLang="en-US" sz="2400">
                <a:solidFill>
                  <a:schemeClr val="tx1"/>
                </a:solidFill>
                <a:latin typeface="微软雅黑" pitchFamily="34" charset="-122"/>
                <a:ea typeface="微软雅黑" pitchFamily="34" charset="-122"/>
              </a:rPr>
              <a:t>开口电压可按回路处理</a:t>
            </a:r>
          </a:p>
        </p:txBody>
      </p:sp>
      <p:sp>
        <p:nvSpPr>
          <p:cNvPr id="43015" name="AutoShape 8" descr="40%"/>
          <p:cNvSpPr>
            <a:spLocks noChangeArrowheads="1"/>
          </p:cNvSpPr>
          <p:nvPr/>
        </p:nvSpPr>
        <p:spPr bwMode="auto">
          <a:xfrm>
            <a:off x="374650" y="152400"/>
            <a:ext cx="1752600" cy="838200"/>
          </a:xfrm>
          <a:prstGeom prst="cloudCallout">
            <a:avLst>
              <a:gd name="adj1" fmla="val 82245"/>
              <a:gd name="adj2" fmla="val 77273"/>
            </a:avLst>
          </a:prstGeom>
          <a:pattFill prst="pct40">
            <a:fgClr>
              <a:srgbClr val="FF9999"/>
            </a:fgClr>
            <a:bgClr>
              <a:srgbClr val="FFFFFF"/>
            </a:bgClr>
          </a:pattFill>
          <a:ln w="9525">
            <a:solidFill>
              <a:srgbClr val="FF3300"/>
            </a:solidFill>
            <a:round/>
            <a:headEnd/>
            <a:tailEnd/>
          </a:ln>
        </p:spPr>
        <p:txBody>
          <a:bodyPr wrap="none" anchor="ctr"/>
          <a:lstStyle/>
          <a:p>
            <a:pPr algn="ctr"/>
            <a:r>
              <a:rPr kumimoji="1" lang="en-US" altLang="zh-CN">
                <a:solidFill>
                  <a:schemeClr val="tx1"/>
                </a:solidFill>
                <a:latin typeface="微软雅黑" pitchFamily="34" charset="-122"/>
                <a:ea typeface="微软雅黑" pitchFamily="34" charset="-122"/>
              </a:rPr>
              <a:t>    </a:t>
            </a:r>
            <a:r>
              <a:rPr kumimoji="1" lang="zh-CN" altLang="en-US">
                <a:solidFill>
                  <a:schemeClr val="tx1"/>
                </a:solidFill>
                <a:latin typeface="微软雅黑" pitchFamily="34" charset="-122"/>
                <a:ea typeface="微软雅黑" pitchFamily="34" charset="-122"/>
              </a:rPr>
              <a:t>注意：</a:t>
            </a:r>
          </a:p>
        </p:txBody>
      </p:sp>
      <p:sp>
        <p:nvSpPr>
          <p:cNvPr id="27662" name="Rectangle 14" descr="40%"/>
          <p:cNvSpPr>
            <a:spLocks noChangeArrowheads="1"/>
          </p:cNvSpPr>
          <p:nvPr/>
        </p:nvSpPr>
        <p:spPr bwMode="auto">
          <a:xfrm>
            <a:off x="946150" y="3352800"/>
            <a:ext cx="1597025" cy="461963"/>
          </a:xfrm>
          <a:prstGeom prst="rect">
            <a:avLst/>
          </a:prstGeom>
          <a:noFill/>
          <a:ln w="9525">
            <a:noFill/>
            <a:miter lim="800000"/>
            <a:headEnd/>
            <a:tailEnd/>
          </a:ln>
        </p:spPr>
        <p:txBody>
          <a:bodyPr wrap="none">
            <a:spAutoFit/>
          </a:bodyPr>
          <a:lstStyle/>
          <a:p>
            <a:r>
              <a:rPr kumimoji="1" lang="zh-CN" altLang="en-US" sz="2400">
                <a:solidFill>
                  <a:schemeClr val="tx1"/>
                </a:solidFill>
                <a:latin typeface="微软雅黑" pitchFamily="34" charset="-122"/>
                <a:ea typeface="微软雅黑" pitchFamily="34" charset="-122"/>
              </a:rPr>
              <a:t>对回路</a:t>
            </a:r>
            <a:r>
              <a:rPr kumimoji="1" lang="en-US" altLang="zh-CN" sz="2400">
                <a:solidFill>
                  <a:schemeClr val="tx1"/>
                </a:solidFill>
                <a:latin typeface="微软雅黑" pitchFamily="34" charset="-122"/>
                <a:ea typeface="微软雅黑" pitchFamily="34" charset="-122"/>
              </a:rPr>
              <a:t>1</a:t>
            </a:r>
            <a:r>
              <a:rPr lang="zh-CN" altLang="en-US" sz="2400">
                <a:solidFill>
                  <a:schemeClr val="tx1"/>
                </a:solidFill>
                <a:latin typeface="微软雅黑" pitchFamily="34" charset="-122"/>
                <a:ea typeface="微软雅黑" pitchFamily="34" charset="-122"/>
              </a:rPr>
              <a:t>：</a:t>
            </a:r>
          </a:p>
        </p:txBody>
      </p:sp>
      <p:grpSp>
        <p:nvGrpSpPr>
          <p:cNvPr id="2" name="组合 41"/>
          <p:cNvGrpSpPr>
            <a:grpSpLocks/>
          </p:cNvGrpSpPr>
          <p:nvPr/>
        </p:nvGrpSpPr>
        <p:grpSpPr bwMode="auto">
          <a:xfrm>
            <a:off x="4548188" y="2925763"/>
            <a:ext cx="3605212" cy="2903537"/>
            <a:chOff x="4548188" y="2925763"/>
            <a:chExt cx="3605212" cy="2903537"/>
          </a:xfrm>
        </p:grpSpPr>
        <p:grpSp>
          <p:nvGrpSpPr>
            <p:cNvPr id="3" name="Group 9"/>
            <p:cNvGrpSpPr>
              <a:grpSpLocks/>
            </p:cNvGrpSpPr>
            <p:nvPr/>
          </p:nvGrpSpPr>
          <p:grpSpPr bwMode="auto">
            <a:xfrm>
              <a:off x="6677025" y="3797300"/>
              <a:ext cx="609600" cy="1250950"/>
              <a:chOff x="2228" y="2376"/>
              <a:chExt cx="604" cy="645"/>
            </a:xfrm>
          </p:grpSpPr>
          <p:sp>
            <p:nvSpPr>
              <p:cNvPr id="43047" name="Line 10"/>
              <p:cNvSpPr>
                <a:spLocks noChangeShapeType="1"/>
              </p:cNvSpPr>
              <p:nvPr/>
            </p:nvSpPr>
            <p:spPr bwMode="auto">
              <a:xfrm flipH="1" flipV="1">
                <a:off x="2228" y="2376"/>
                <a:ext cx="604" cy="0"/>
              </a:xfrm>
              <a:prstGeom prst="line">
                <a:avLst/>
              </a:prstGeom>
              <a:noFill/>
              <a:ln w="28575">
                <a:solidFill>
                  <a:srgbClr val="FF3300"/>
                </a:solidFill>
                <a:round/>
                <a:headEnd/>
                <a:tailEnd/>
              </a:ln>
            </p:spPr>
            <p:txBody>
              <a:bodyPr wrap="none" anchor="ctr"/>
              <a:lstStyle/>
              <a:p>
                <a:endParaRPr lang="zh-CN" altLang="en-US"/>
              </a:p>
            </p:txBody>
          </p:sp>
          <p:sp>
            <p:nvSpPr>
              <p:cNvPr id="43048" name="Line 11"/>
              <p:cNvSpPr>
                <a:spLocks noChangeShapeType="1"/>
              </p:cNvSpPr>
              <p:nvPr/>
            </p:nvSpPr>
            <p:spPr bwMode="auto">
              <a:xfrm>
                <a:off x="2832" y="2376"/>
                <a:ext cx="0" cy="645"/>
              </a:xfrm>
              <a:prstGeom prst="line">
                <a:avLst/>
              </a:prstGeom>
              <a:noFill/>
              <a:ln w="28575">
                <a:solidFill>
                  <a:srgbClr val="FF3300"/>
                </a:solidFill>
                <a:round/>
                <a:headEnd/>
                <a:tailEnd type="triangle" w="med" len="med"/>
              </a:ln>
            </p:spPr>
            <p:txBody>
              <a:bodyPr wrap="none" anchor="ctr"/>
              <a:lstStyle/>
              <a:p>
                <a:endParaRPr lang="zh-CN" altLang="en-US"/>
              </a:p>
            </p:txBody>
          </p:sp>
          <p:sp>
            <p:nvSpPr>
              <p:cNvPr id="43049" name="Line 12"/>
              <p:cNvSpPr>
                <a:spLocks noChangeShapeType="1"/>
              </p:cNvSpPr>
              <p:nvPr/>
            </p:nvSpPr>
            <p:spPr bwMode="auto">
              <a:xfrm>
                <a:off x="2228" y="2376"/>
                <a:ext cx="0" cy="333"/>
              </a:xfrm>
              <a:prstGeom prst="line">
                <a:avLst/>
              </a:prstGeom>
              <a:noFill/>
              <a:ln w="28575">
                <a:solidFill>
                  <a:srgbClr val="FF3300"/>
                </a:solidFill>
                <a:round/>
                <a:headEnd/>
                <a:tailEnd/>
              </a:ln>
            </p:spPr>
            <p:txBody>
              <a:bodyPr wrap="none" anchor="ctr"/>
              <a:lstStyle/>
              <a:p>
                <a:endParaRPr lang="zh-CN" altLang="en-US"/>
              </a:p>
            </p:txBody>
          </p:sp>
          <p:sp>
            <p:nvSpPr>
              <p:cNvPr id="43050" name="Text Box 13"/>
              <p:cNvSpPr txBox="1">
                <a:spLocks noChangeArrowheads="1"/>
              </p:cNvSpPr>
              <p:nvPr/>
            </p:nvSpPr>
            <p:spPr bwMode="auto">
              <a:xfrm>
                <a:off x="2368" y="2484"/>
                <a:ext cx="362" cy="238"/>
              </a:xfrm>
              <a:prstGeom prst="rect">
                <a:avLst/>
              </a:prstGeom>
              <a:noFill/>
              <a:ln w="9525">
                <a:noFill/>
                <a:miter lim="800000"/>
                <a:headEnd/>
                <a:tailEnd/>
              </a:ln>
            </p:spPr>
            <p:txBody>
              <a:bodyPr wrap="none">
                <a:spAutoFit/>
              </a:bodyPr>
              <a:lstStyle/>
              <a:p>
                <a:pPr algn="ctr"/>
                <a:r>
                  <a:rPr kumimoji="1" lang="en-US" altLang="zh-CN" sz="2400">
                    <a:solidFill>
                      <a:schemeClr val="tx1"/>
                    </a:solidFill>
                    <a:latin typeface="微软雅黑" pitchFamily="34" charset="-122"/>
                    <a:ea typeface="微软雅黑" pitchFamily="34" charset="-122"/>
                    <a:sym typeface="Monotype Sorts"/>
                  </a:rPr>
                  <a:t>1</a:t>
                </a:r>
                <a:endParaRPr kumimoji="1" lang="en-US" altLang="zh-CN" sz="2400">
                  <a:solidFill>
                    <a:schemeClr val="tx1"/>
                  </a:solidFill>
                  <a:latin typeface="微软雅黑" pitchFamily="34" charset="-122"/>
                  <a:ea typeface="微软雅黑" pitchFamily="34" charset="-122"/>
                </a:endParaRPr>
              </a:p>
            </p:txBody>
          </p:sp>
        </p:grpSp>
        <p:grpSp>
          <p:nvGrpSpPr>
            <p:cNvPr id="4" name="Group 46"/>
            <p:cNvGrpSpPr>
              <a:grpSpLocks/>
            </p:cNvGrpSpPr>
            <p:nvPr/>
          </p:nvGrpSpPr>
          <p:grpSpPr bwMode="auto">
            <a:xfrm>
              <a:off x="4548188" y="2925763"/>
              <a:ext cx="3605212" cy="2903537"/>
              <a:chOff x="3164" y="1975"/>
              <a:chExt cx="2592" cy="2087"/>
            </a:xfrm>
          </p:grpSpPr>
          <p:sp>
            <p:nvSpPr>
              <p:cNvPr id="43020" name="Text Box 47"/>
              <p:cNvSpPr txBox="1">
                <a:spLocks noChangeArrowheads="1"/>
              </p:cNvSpPr>
              <p:nvPr/>
            </p:nvSpPr>
            <p:spPr bwMode="auto">
              <a:xfrm>
                <a:off x="3164" y="2541"/>
                <a:ext cx="496" cy="332"/>
              </a:xfrm>
              <a:prstGeom prst="rect">
                <a:avLst/>
              </a:prstGeom>
              <a:noFill/>
              <a:ln w="38100">
                <a:noFill/>
                <a:miter lim="800000"/>
                <a:headEnd/>
                <a:tailEnd/>
              </a:ln>
            </p:spPr>
            <p:txBody>
              <a:bodyPr anchor="ctr">
                <a:spAutoFit/>
              </a:bodyPr>
              <a:lstStyle/>
              <a:p>
                <a:pPr algn="ctr">
                  <a:spcBef>
                    <a:spcPct val="50000"/>
                  </a:spcBef>
                </a:pPr>
                <a:r>
                  <a:rPr kumimoji="1" lang="en-US" altLang="zh-CN" sz="2400" i="1">
                    <a:solidFill>
                      <a:schemeClr val="tx1"/>
                    </a:solidFill>
                    <a:latin typeface="微软雅黑" pitchFamily="34" charset="-122"/>
                    <a:ea typeface="微软雅黑" pitchFamily="34" charset="-122"/>
                  </a:rPr>
                  <a:t>E</a:t>
                </a:r>
                <a:r>
                  <a:rPr kumimoji="1" lang="en-US" altLang="zh-CN" sz="2400" baseline="-25000">
                    <a:solidFill>
                      <a:schemeClr val="tx1"/>
                    </a:solidFill>
                    <a:latin typeface="微软雅黑" pitchFamily="34" charset="-122"/>
                    <a:ea typeface="微软雅黑" pitchFamily="34" charset="-122"/>
                  </a:rPr>
                  <a:t>1</a:t>
                </a:r>
                <a:endParaRPr kumimoji="1" lang="en-US" altLang="zh-CN" sz="2400">
                  <a:solidFill>
                    <a:schemeClr val="tx1"/>
                  </a:solidFill>
                  <a:latin typeface="微软雅黑" pitchFamily="34" charset="-122"/>
                  <a:ea typeface="微软雅黑" pitchFamily="34" charset="-122"/>
                </a:endParaRPr>
              </a:p>
            </p:txBody>
          </p:sp>
          <p:sp>
            <p:nvSpPr>
              <p:cNvPr id="43021" name="Text Box 48"/>
              <p:cNvSpPr txBox="1">
                <a:spLocks noChangeArrowheads="1"/>
              </p:cNvSpPr>
              <p:nvPr/>
            </p:nvSpPr>
            <p:spPr bwMode="auto">
              <a:xfrm>
                <a:off x="5150" y="2838"/>
                <a:ext cx="606" cy="332"/>
              </a:xfrm>
              <a:prstGeom prst="rect">
                <a:avLst/>
              </a:prstGeom>
              <a:noFill/>
              <a:ln w="9525">
                <a:noFill/>
                <a:miter lim="800000"/>
                <a:headEnd/>
                <a:tailEnd/>
              </a:ln>
            </p:spPr>
            <p:txBody>
              <a:bodyPr>
                <a:spAutoFit/>
              </a:bodyPr>
              <a:lstStyle/>
              <a:p>
                <a:pPr>
                  <a:spcBef>
                    <a:spcPct val="50000"/>
                  </a:spcBef>
                </a:pPr>
                <a:r>
                  <a:rPr kumimoji="1" lang="en-US" altLang="zh-CN" sz="2400" i="1">
                    <a:solidFill>
                      <a:schemeClr val="tx1"/>
                    </a:solidFill>
                    <a:latin typeface="微软雅黑" pitchFamily="34" charset="-122"/>
                    <a:ea typeface="微软雅黑" pitchFamily="34" charset="-122"/>
                  </a:rPr>
                  <a:t>U</a:t>
                </a:r>
                <a:r>
                  <a:rPr kumimoji="1" lang="en-US" altLang="zh-CN" sz="2400" baseline="-25000">
                    <a:solidFill>
                      <a:schemeClr val="tx1"/>
                    </a:solidFill>
                    <a:latin typeface="微软雅黑" pitchFamily="34" charset="-122"/>
                    <a:ea typeface="微软雅黑" pitchFamily="34" charset="-122"/>
                  </a:rPr>
                  <a:t>BE</a:t>
                </a:r>
                <a:endParaRPr kumimoji="1" lang="en-US" altLang="zh-CN" sz="2400">
                  <a:solidFill>
                    <a:schemeClr val="tx1"/>
                  </a:solidFill>
                  <a:latin typeface="微软雅黑" pitchFamily="34" charset="-122"/>
                  <a:ea typeface="微软雅黑" pitchFamily="34" charset="-122"/>
                </a:endParaRPr>
              </a:p>
            </p:txBody>
          </p:sp>
          <p:sp>
            <p:nvSpPr>
              <p:cNvPr id="43022" name="Text Box 49"/>
              <p:cNvSpPr txBox="1">
                <a:spLocks noChangeArrowheads="1"/>
              </p:cNvSpPr>
              <p:nvPr/>
            </p:nvSpPr>
            <p:spPr bwMode="auto">
              <a:xfrm>
                <a:off x="5268" y="3730"/>
                <a:ext cx="255" cy="332"/>
              </a:xfrm>
              <a:prstGeom prst="rect">
                <a:avLst/>
              </a:prstGeom>
              <a:noFill/>
              <a:ln w="38100">
                <a:noFill/>
                <a:miter lim="800000"/>
                <a:headEnd/>
                <a:tailEnd/>
              </a:ln>
            </p:spPr>
            <p:txBody>
              <a:bodyPr wrap="none" anchor="ctr">
                <a:spAutoFit/>
              </a:bodyPr>
              <a:lstStyle/>
              <a:p>
                <a:pPr algn="ctr"/>
                <a:r>
                  <a:rPr kumimoji="1" lang="en-US" altLang="zh-CN" sz="2400">
                    <a:solidFill>
                      <a:schemeClr val="tx1"/>
                    </a:solidFill>
                    <a:latin typeface="微软雅黑" pitchFamily="34" charset="-122"/>
                    <a:ea typeface="微软雅黑" pitchFamily="34" charset="-122"/>
                  </a:rPr>
                  <a:t>E</a:t>
                </a:r>
              </a:p>
            </p:txBody>
          </p:sp>
          <p:sp>
            <p:nvSpPr>
              <p:cNvPr id="43023" name="Text Box 50"/>
              <p:cNvSpPr txBox="1">
                <a:spLocks noChangeArrowheads="1"/>
              </p:cNvSpPr>
              <p:nvPr/>
            </p:nvSpPr>
            <p:spPr bwMode="auto">
              <a:xfrm>
                <a:off x="5253" y="2203"/>
                <a:ext cx="269" cy="332"/>
              </a:xfrm>
              <a:prstGeom prst="rect">
                <a:avLst/>
              </a:prstGeom>
              <a:noFill/>
              <a:ln w="9525">
                <a:noFill/>
                <a:miter lim="800000"/>
                <a:headEnd/>
                <a:tailEnd/>
              </a:ln>
            </p:spPr>
            <p:txBody>
              <a:bodyPr>
                <a:spAutoFit/>
              </a:bodyPr>
              <a:lstStyle/>
              <a:p>
                <a:pPr>
                  <a:spcBef>
                    <a:spcPct val="50000"/>
                  </a:spcBef>
                </a:pPr>
                <a:r>
                  <a:rPr kumimoji="1" lang="en-US" altLang="zh-CN" sz="2400">
                    <a:solidFill>
                      <a:schemeClr val="tx1"/>
                    </a:solidFill>
                    <a:latin typeface="微软雅黑" pitchFamily="34" charset="-122"/>
                    <a:ea typeface="微软雅黑" pitchFamily="34" charset="-122"/>
                  </a:rPr>
                  <a:t>+</a:t>
                </a:r>
              </a:p>
            </p:txBody>
          </p:sp>
          <p:sp>
            <p:nvSpPr>
              <p:cNvPr id="43024" name="Text Box 51"/>
              <p:cNvSpPr txBox="1">
                <a:spLocks noChangeArrowheads="1"/>
              </p:cNvSpPr>
              <p:nvPr/>
            </p:nvSpPr>
            <p:spPr bwMode="auto">
              <a:xfrm>
                <a:off x="5182" y="1975"/>
                <a:ext cx="271" cy="332"/>
              </a:xfrm>
              <a:prstGeom prst="rect">
                <a:avLst/>
              </a:prstGeom>
              <a:noFill/>
              <a:ln w="38100">
                <a:noFill/>
                <a:miter lim="800000"/>
                <a:headEnd/>
                <a:tailEnd/>
              </a:ln>
            </p:spPr>
            <p:txBody>
              <a:bodyPr wrap="none" anchor="ctr">
                <a:spAutoFit/>
              </a:bodyPr>
              <a:lstStyle/>
              <a:p>
                <a:pPr algn="ctr"/>
                <a:r>
                  <a:rPr kumimoji="1" lang="en-US" altLang="zh-CN" sz="2400">
                    <a:solidFill>
                      <a:schemeClr val="tx1"/>
                    </a:solidFill>
                    <a:latin typeface="微软雅黑" pitchFamily="34" charset="-122"/>
                    <a:ea typeface="微软雅黑" pitchFamily="34" charset="-122"/>
                  </a:rPr>
                  <a:t>B</a:t>
                </a:r>
              </a:p>
            </p:txBody>
          </p:sp>
          <p:sp>
            <p:nvSpPr>
              <p:cNvPr id="43025" name="Line 52"/>
              <p:cNvSpPr>
                <a:spLocks noChangeShapeType="1"/>
              </p:cNvSpPr>
              <p:nvPr/>
            </p:nvSpPr>
            <p:spPr bwMode="auto">
              <a:xfrm>
                <a:off x="3483" y="2900"/>
                <a:ext cx="0" cy="0"/>
              </a:xfrm>
              <a:prstGeom prst="line">
                <a:avLst/>
              </a:prstGeom>
              <a:noFill/>
              <a:ln w="9525">
                <a:solidFill>
                  <a:schemeClr val="tx1"/>
                </a:solidFill>
                <a:round/>
                <a:headEnd/>
                <a:tailEnd/>
              </a:ln>
            </p:spPr>
            <p:txBody>
              <a:bodyPr wrap="none" anchor="ctr"/>
              <a:lstStyle/>
              <a:p>
                <a:endParaRPr lang="zh-CN" altLang="en-US"/>
              </a:p>
            </p:txBody>
          </p:sp>
          <p:sp>
            <p:nvSpPr>
              <p:cNvPr id="43026" name="Oval 53"/>
              <p:cNvSpPr>
                <a:spLocks noChangeArrowheads="1"/>
              </p:cNvSpPr>
              <p:nvPr/>
            </p:nvSpPr>
            <p:spPr bwMode="auto">
              <a:xfrm>
                <a:off x="3566" y="2585"/>
                <a:ext cx="329" cy="315"/>
              </a:xfrm>
              <a:prstGeom prst="ellipse">
                <a:avLst/>
              </a:prstGeom>
              <a:noFill/>
              <a:ln w="38100">
                <a:solidFill>
                  <a:schemeClr val="tx1"/>
                </a:solidFill>
                <a:miter lim="800000"/>
                <a:headEnd/>
                <a:tailEnd/>
              </a:ln>
            </p:spPr>
            <p:txBody>
              <a:bodyPr wrap="none" anchor="ctr"/>
              <a:lstStyle/>
              <a:p>
                <a:endParaRPr lang="zh-CN" altLang="en-US" sz="2400">
                  <a:solidFill>
                    <a:schemeClr val="tx1"/>
                  </a:solidFill>
                  <a:latin typeface="微软雅黑" pitchFamily="34" charset="-122"/>
                  <a:ea typeface="微软雅黑" pitchFamily="34" charset="-122"/>
                </a:endParaRPr>
              </a:p>
            </p:txBody>
          </p:sp>
          <p:sp>
            <p:nvSpPr>
              <p:cNvPr id="43027" name="Line 54"/>
              <p:cNvSpPr>
                <a:spLocks noChangeShapeType="1"/>
              </p:cNvSpPr>
              <p:nvPr/>
            </p:nvSpPr>
            <p:spPr bwMode="auto">
              <a:xfrm>
                <a:off x="3730" y="2348"/>
                <a:ext cx="0" cy="789"/>
              </a:xfrm>
              <a:prstGeom prst="line">
                <a:avLst/>
              </a:prstGeom>
              <a:noFill/>
              <a:ln w="38100">
                <a:solidFill>
                  <a:schemeClr val="tx1"/>
                </a:solidFill>
                <a:miter lim="800000"/>
                <a:headEnd/>
                <a:tailEnd/>
              </a:ln>
            </p:spPr>
            <p:txBody>
              <a:bodyPr wrap="none" anchor="ctr"/>
              <a:lstStyle/>
              <a:p>
                <a:endParaRPr lang="zh-CN" altLang="en-US"/>
              </a:p>
            </p:txBody>
          </p:sp>
          <p:sp>
            <p:nvSpPr>
              <p:cNvPr id="43028" name="Rectangle 55"/>
              <p:cNvSpPr>
                <a:spLocks noChangeArrowheads="1"/>
              </p:cNvSpPr>
              <p:nvPr/>
            </p:nvSpPr>
            <p:spPr bwMode="auto">
              <a:xfrm>
                <a:off x="3648" y="3137"/>
                <a:ext cx="165" cy="315"/>
              </a:xfrm>
              <a:prstGeom prst="rect">
                <a:avLst/>
              </a:prstGeom>
              <a:noFill/>
              <a:ln w="38100">
                <a:solidFill>
                  <a:schemeClr val="tx1"/>
                </a:solidFill>
                <a:miter lim="800000"/>
                <a:headEnd/>
                <a:tailEnd/>
              </a:ln>
            </p:spPr>
            <p:txBody>
              <a:bodyPr wrap="none" anchor="ctr"/>
              <a:lstStyle/>
              <a:p>
                <a:pPr algn="ctr"/>
                <a:endParaRPr kumimoji="1" lang="zh-CN" altLang="zh-CN" sz="2400">
                  <a:solidFill>
                    <a:schemeClr val="tx1"/>
                  </a:solidFill>
                  <a:latin typeface="微软雅黑" pitchFamily="34" charset="-122"/>
                  <a:ea typeface="微软雅黑" pitchFamily="34" charset="-122"/>
                </a:endParaRPr>
              </a:p>
            </p:txBody>
          </p:sp>
          <p:sp>
            <p:nvSpPr>
              <p:cNvPr id="43029" name="Line 56"/>
              <p:cNvSpPr>
                <a:spLocks noChangeShapeType="1"/>
              </p:cNvSpPr>
              <p:nvPr/>
            </p:nvSpPr>
            <p:spPr bwMode="auto">
              <a:xfrm>
                <a:off x="3730" y="3452"/>
                <a:ext cx="0" cy="316"/>
              </a:xfrm>
              <a:prstGeom prst="line">
                <a:avLst/>
              </a:prstGeom>
              <a:noFill/>
              <a:ln w="38100">
                <a:solidFill>
                  <a:schemeClr val="tx1"/>
                </a:solidFill>
                <a:round/>
                <a:headEnd/>
                <a:tailEnd/>
              </a:ln>
            </p:spPr>
            <p:txBody>
              <a:bodyPr wrap="none" anchor="ctr"/>
              <a:lstStyle/>
              <a:p>
                <a:endParaRPr lang="zh-CN" altLang="en-US"/>
              </a:p>
            </p:txBody>
          </p:sp>
          <p:sp>
            <p:nvSpPr>
              <p:cNvPr id="43030" name="Text Box 57"/>
              <p:cNvSpPr txBox="1">
                <a:spLocks noChangeArrowheads="1"/>
              </p:cNvSpPr>
              <p:nvPr/>
            </p:nvSpPr>
            <p:spPr bwMode="auto">
              <a:xfrm>
                <a:off x="3401" y="2296"/>
                <a:ext cx="329" cy="730"/>
              </a:xfrm>
              <a:prstGeom prst="rect">
                <a:avLst/>
              </a:prstGeom>
              <a:noFill/>
              <a:ln w="9525">
                <a:noFill/>
                <a:miter lim="800000"/>
                <a:headEnd/>
                <a:tailEnd/>
              </a:ln>
            </p:spPr>
            <p:txBody>
              <a:bodyPr anchor="ctr">
                <a:spAutoFit/>
              </a:bodyPr>
              <a:lstStyle/>
              <a:p>
                <a:pPr algn="ctr">
                  <a:spcBef>
                    <a:spcPct val="50000"/>
                  </a:spcBef>
                </a:pPr>
                <a:r>
                  <a:rPr kumimoji="1" lang="en-US" altLang="zh-CN" sz="2400">
                    <a:solidFill>
                      <a:schemeClr val="tx1"/>
                    </a:solidFill>
                    <a:latin typeface="微软雅黑" pitchFamily="34" charset="-122"/>
                    <a:ea typeface="微软雅黑" pitchFamily="34" charset="-122"/>
                  </a:rPr>
                  <a:t>+</a:t>
                </a:r>
              </a:p>
              <a:p>
                <a:pPr algn="ctr">
                  <a:spcBef>
                    <a:spcPct val="50000"/>
                  </a:spcBef>
                </a:pPr>
                <a:r>
                  <a:rPr kumimoji="1" lang="en-US" altLang="zh-CN" sz="2400">
                    <a:solidFill>
                      <a:schemeClr val="tx1"/>
                    </a:solidFill>
                    <a:latin typeface="微软雅黑" pitchFamily="34" charset="-122"/>
                    <a:ea typeface="微软雅黑" pitchFamily="34" charset="-122"/>
                  </a:rPr>
                  <a:t>–</a:t>
                </a:r>
              </a:p>
            </p:txBody>
          </p:sp>
          <p:sp>
            <p:nvSpPr>
              <p:cNvPr id="43031" name="Line 58"/>
              <p:cNvSpPr>
                <a:spLocks noChangeShapeType="1"/>
              </p:cNvSpPr>
              <p:nvPr/>
            </p:nvSpPr>
            <p:spPr bwMode="auto">
              <a:xfrm rot="-5400000">
                <a:off x="4441" y="1638"/>
                <a:ext cx="0" cy="1419"/>
              </a:xfrm>
              <a:prstGeom prst="line">
                <a:avLst/>
              </a:prstGeom>
              <a:noFill/>
              <a:ln w="38100">
                <a:solidFill>
                  <a:schemeClr val="tx1"/>
                </a:solidFill>
                <a:round/>
                <a:headEnd/>
                <a:tailEnd/>
              </a:ln>
            </p:spPr>
            <p:txBody>
              <a:bodyPr wrap="none" anchor="ctr"/>
              <a:lstStyle/>
              <a:p>
                <a:endParaRPr lang="zh-CN" altLang="en-US"/>
              </a:p>
            </p:txBody>
          </p:sp>
          <p:sp>
            <p:nvSpPr>
              <p:cNvPr id="43032" name="Oval 59"/>
              <p:cNvSpPr>
                <a:spLocks noChangeArrowheads="1"/>
              </p:cNvSpPr>
              <p:nvPr/>
            </p:nvSpPr>
            <p:spPr bwMode="auto">
              <a:xfrm>
                <a:off x="5129" y="2299"/>
                <a:ext cx="103" cy="99"/>
              </a:xfrm>
              <a:prstGeom prst="ellipse">
                <a:avLst/>
              </a:prstGeom>
              <a:noFill/>
              <a:ln w="38100">
                <a:solidFill>
                  <a:schemeClr val="tx1"/>
                </a:solidFill>
                <a:round/>
                <a:headEnd/>
                <a:tailEnd/>
              </a:ln>
            </p:spPr>
            <p:txBody>
              <a:bodyPr wrap="none" anchor="ctr"/>
              <a:lstStyle/>
              <a:p>
                <a:endParaRPr lang="zh-CN" altLang="en-US" sz="2400">
                  <a:solidFill>
                    <a:schemeClr val="tx1"/>
                  </a:solidFill>
                  <a:latin typeface="微软雅黑" pitchFamily="34" charset="-122"/>
                  <a:ea typeface="微软雅黑" pitchFamily="34" charset="-122"/>
                </a:endParaRPr>
              </a:p>
            </p:txBody>
          </p:sp>
          <p:sp>
            <p:nvSpPr>
              <p:cNvPr id="43033" name="Text Box 60"/>
              <p:cNvSpPr txBox="1">
                <a:spLocks noChangeArrowheads="1"/>
              </p:cNvSpPr>
              <p:nvPr/>
            </p:nvSpPr>
            <p:spPr bwMode="auto">
              <a:xfrm>
                <a:off x="3306" y="2985"/>
                <a:ext cx="386" cy="332"/>
              </a:xfrm>
              <a:prstGeom prst="rect">
                <a:avLst/>
              </a:prstGeom>
              <a:noFill/>
              <a:ln w="38100">
                <a:noFill/>
                <a:miter lim="800000"/>
                <a:headEnd/>
                <a:tailEnd/>
              </a:ln>
            </p:spPr>
            <p:txBody>
              <a:bodyPr anchor="ctr">
                <a:spAutoFit/>
              </a:bodyPr>
              <a:lstStyle/>
              <a:p>
                <a:pPr algn="ctr">
                  <a:spcBef>
                    <a:spcPct val="50000"/>
                  </a:spcBef>
                </a:pPr>
                <a:r>
                  <a:rPr kumimoji="1" lang="en-US" altLang="zh-CN" sz="2400" i="1">
                    <a:solidFill>
                      <a:schemeClr val="tx1"/>
                    </a:solidFill>
                    <a:latin typeface="微软雅黑" pitchFamily="34" charset="-122"/>
                    <a:ea typeface="微软雅黑" pitchFamily="34" charset="-122"/>
                  </a:rPr>
                  <a:t>R</a:t>
                </a:r>
                <a:r>
                  <a:rPr kumimoji="1" lang="en-US" altLang="zh-CN" sz="2400" baseline="-25000">
                    <a:solidFill>
                      <a:schemeClr val="tx1"/>
                    </a:solidFill>
                    <a:latin typeface="微软雅黑" pitchFamily="34" charset="-122"/>
                    <a:ea typeface="微软雅黑" pitchFamily="34" charset="-122"/>
                  </a:rPr>
                  <a:t>1</a:t>
                </a:r>
                <a:endParaRPr kumimoji="1" lang="en-US" altLang="zh-CN" sz="2400">
                  <a:solidFill>
                    <a:schemeClr val="tx1"/>
                  </a:solidFill>
                  <a:latin typeface="微软雅黑" pitchFamily="34" charset="-122"/>
                  <a:ea typeface="微软雅黑" pitchFamily="34" charset="-122"/>
                </a:endParaRPr>
              </a:p>
            </p:txBody>
          </p:sp>
          <p:sp>
            <p:nvSpPr>
              <p:cNvPr id="43034" name="Line 61"/>
              <p:cNvSpPr>
                <a:spLocks noChangeShapeType="1"/>
              </p:cNvSpPr>
              <p:nvPr/>
            </p:nvSpPr>
            <p:spPr bwMode="auto">
              <a:xfrm>
                <a:off x="4129" y="2891"/>
                <a:ext cx="0" cy="0"/>
              </a:xfrm>
              <a:prstGeom prst="line">
                <a:avLst/>
              </a:prstGeom>
              <a:noFill/>
              <a:ln w="9525">
                <a:solidFill>
                  <a:schemeClr val="tx1"/>
                </a:solidFill>
                <a:round/>
                <a:headEnd/>
                <a:tailEnd/>
              </a:ln>
            </p:spPr>
            <p:txBody>
              <a:bodyPr wrap="none" anchor="ctr"/>
              <a:lstStyle/>
              <a:p>
                <a:endParaRPr lang="zh-CN" altLang="en-US"/>
              </a:p>
            </p:txBody>
          </p:sp>
          <p:sp>
            <p:nvSpPr>
              <p:cNvPr id="43035" name="Oval 62"/>
              <p:cNvSpPr>
                <a:spLocks noChangeArrowheads="1"/>
              </p:cNvSpPr>
              <p:nvPr/>
            </p:nvSpPr>
            <p:spPr bwMode="auto">
              <a:xfrm>
                <a:off x="4212" y="2576"/>
                <a:ext cx="329" cy="315"/>
              </a:xfrm>
              <a:prstGeom prst="ellipse">
                <a:avLst/>
              </a:prstGeom>
              <a:noFill/>
              <a:ln w="38100">
                <a:solidFill>
                  <a:schemeClr val="tx1"/>
                </a:solidFill>
                <a:miter lim="800000"/>
                <a:headEnd/>
                <a:tailEnd/>
              </a:ln>
            </p:spPr>
            <p:txBody>
              <a:bodyPr wrap="none" anchor="ctr"/>
              <a:lstStyle/>
              <a:p>
                <a:endParaRPr lang="zh-CN" altLang="en-US" sz="2400">
                  <a:solidFill>
                    <a:schemeClr val="tx1"/>
                  </a:solidFill>
                  <a:latin typeface="微软雅黑" pitchFamily="34" charset="-122"/>
                  <a:ea typeface="微软雅黑" pitchFamily="34" charset="-122"/>
                </a:endParaRPr>
              </a:p>
            </p:txBody>
          </p:sp>
          <p:sp>
            <p:nvSpPr>
              <p:cNvPr id="43036" name="Line 63"/>
              <p:cNvSpPr>
                <a:spLocks noChangeShapeType="1"/>
              </p:cNvSpPr>
              <p:nvPr/>
            </p:nvSpPr>
            <p:spPr bwMode="auto">
              <a:xfrm>
                <a:off x="4376" y="2339"/>
                <a:ext cx="0" cy="789"/>
              </a:xfrm>
              <a:prstGeom prst="line">
                <a:avLst/>
              </a:prstGeom>
              <a:noFill/>
              <a:ln w="38100">
                <a:solidFill>
                  <a:schemeClr val="tx1"/>
                </a:solidFill>
                <a:miter lim="800000"/>
                <a:headEnd/>
                <a:tailEnd/>
              </a:ln>
            </p:spPr>
            <p:txBody>
              <a:bodyPr wrap="none" anchor="ctr"/>
              <a:lstStyle/>
              <a:p>
                <a:endParaRPr lang="zh-CN" altLang="en-US"/>
              </a:p>
            </p:txBody>
          </p:sp>
          <p:sp>
            <p:nvSpPr>
              <p:cNvPr id="43037" name="Rectangle 64"/>
              <p:cNvSpPr>
                <a:spLocks noChangeArrowheads="1"/>
              </p:cNvSpPr>
              <p:nvPr/>
            </p:nvSpPr>
            <p:spPr bwMode="auto">
              <a:xfrm>
                <a:off x="4294" y="3128"/>
                <a:ext cx="165" cy="315"/>
              </a:xfrm>
              <a:prstGeom prst="rect">
                <a:avLst/>
              </a:prstGeom>
              <a:noFill/>
              <a:ln w="38100">
                <a:solidFill>
                  <a:schemeClr val="tx1"/>
                </a:solidFill>
                <a:miter lim="800000"/>
                <a:headEnd/>
                <a:tailEnd/>
              </a:ln>
            </p:spPr>
            <p:txBody>
              <a:bodyPr wrap="none" anchor="ctr"/>
              <a:lstStyle/>
              <a:p>
                <a:pPr algn="ctr"/>
                <a:endParaRPr kumimoji="1" lang="zh-CN" altLang="zh-CN" sz="2400">
                  <a:solidFill>
                    <a:schemeClr val="tx1"/>
                  </a:solidFill>
                  <a:latin typeface="微软雅黑" pitchFamily="34" charset="-122"/>
                  <a:ea typeface="微软雅黑" pitchFamily="34" charset="-122"/>
                </a:endParaRPr>
              </a:p>
            </p:txBody>
          </p:sp>
          <p:sp>
            <p:nvSpPr>
              <p:cNvPr id="43038" name="Line 65"/>
              <p:cNvSpPr>
                <a:spLocks noChangeShapeType="1"/>
              </p:cNvSpPr>
              <p:nvPr/>
            </p:nvSpPr>
            <p:spPr bwMode="auto">
              <a:xfrm>
                <a:off x="4376" y="3443"/>
                <a:ext cx="0" cy="316"/>
              </a:xfrm>
              <a:prstGeom prst="line">
                <a:avLst/>
              </a:prstGeom>
              <a:noFill/>
              <a:ln w="38100">
                <a:solidFill>
                  <a:schemeClr val="tx1"/>
                </a:solidFill>
                <a:round/>
                <a:headEnd/>
                <a:tailEnd/>
              </a:ln>
            </p:spPr>
            <p:txBody>
              <a:bodyPr wrap="none" anchor="ctr"/>
              <a:lstStyle/>
              <a:p>
                <a:endParaRPr lang="zh-CN" altLang="en-US"/>
              </a:p>
            </p:txBody>
          </p:sp>
          <p:sp>
            <p:nvSpPr>
              <p:cNvPr id="43039" name="Text Box 66"/>
              <p:cNvSpPr txBox="1">
                <a:spLocks noChangeArrowheads="1"/>
              </p:cNvSpPr>
              <p:nvPr/>
            </p:nvSpPr>
            <p:spPr bwMode="auto">
              <a:xfrm>
                <a:off x="4081" y="2286"/>
                <a:ext cx="330" cy="730"/>
              </a:xfrm>
              <a:prstGeom prst="rect">
                <a:avLst/>
              </a:prstGeom>
              <a:noFill/>
              <a:ln w="9525">
                <a:noFill/>
                <a:miter lim="800000"/>
                <a:headEnd/>
                <a:tailEnd/>
              </a:ln>
            </p:spPr>
            <p:txBody>
              <a:bodyPr anchor="ctr">
                <a:spAutoFit/>
              </a:bodyPr>
              <a:lstStyle/>
              <a:p>
                <a:pPr algn="ctr">
                  <a:spcBef>
                    <a:spcPct val="50000"/>
                  </a:spcBef>
                </a:pPr>
                <a:r>
                  <a:rPr kumimoji="1" lang="en-US" altLang="zh-CN" sz="2400">
                    <a:solidFill>
                      <a:schemeClr val="tx1"/>
                    </a:solidFill>
                    <a:latin typeface="微软雅黑" pitchFamily="34" charset="-122"/>
                    <a:ea typeface="微软雅黑" pitchFamily="34" charset="-122"/>
                  </a:rPr>
                  <a:t>+</a:t>
                </a:r>
              </a:p>
              <a:p>
                <a:pPr algn="ctr">
                  <a:spcBef>
                    <a:spcPct val="50000"/>
                  </a:spcBef>
                </a:pPr>
                <a:r>
                  <a:rPr kumimoji="1" lang="en-US" altLang="zh-CN" sz="2400">
                    <a:solidFill>
                      <a:schemeClr val="tx1"/>
                    </a:solidFill>
                    <a:latin typeface="微软雅黑" pitchFamily="34" charset="-122"/>
                    <a:ea typeface="微软雅黑" pitchFamily="34" charset="-122"/>
                  </a:rPr>
                  <a:t>–</a:t>
                </a:r>
              </a:p>
            </p:txBody>
          </p:sp>
          <p:sp>
            <p:nvSpPr>
              <p:cNvPr id="43040" name="Text Box 67"/>
              <p:cNvSpPr txBox="1">
                <a:spLocks noChangeArrowheads="1"/>
              </p:cNvSpPr>
              <p:nvPr/>
            </p:nvSpPr>
            <p:spPr bwMode="auto">
              <a:xfrm>
                <a:off x="3788" y="2510"/>
                <a:ext cx="534" cy="332"/>
              </a:xfrm>
              <a:prstGeom prst="rect">
                <a:avLst/>
              </a:prstGeom>
              <a:noFill/>
              <a:ln w="38100">
                <a:noFill/>
                <a:miter lim="800000"/>
                <a:headEnd/>
                <a:tailEnd/>
              </a:ln>
            </p:spPr>
            <p:txBody>
              <a:bodyPr anchor="ctr">
                <a:spAutoFit/>
              </a:bodyPr>
              <a:lstStyle/>
              <a:p>
                <a:pPr algn="ctr">
                  <a:spcBef>
                    <a:spcPct val="50000"/>
                  </a:spcBef>
                </a:pPr>
                <a:r>
                  <a:rPr kumimoji="1" lang="en-US" altLang="zh-CN" sz="2400" i="1">
                    <a:solidFill>
                      <a:schemeClr val="tx1"/>
                    </a:solidFill>
                    <a:latin typeface="微软雅黑" pitchFamily="34" charset="-122"/>
                    <a:ea typeface="微软雅黑" pitchFamily="34" charset="-122"/>
                  </a:rPr>
                  <a:t>E</a:t>
                </a:r>
                <a:r>
                  <a:rPr kumimoji="1" lang="en-US" altLang="zh-CN" sz="2400" baseline="-25000">
                    <a:solidFill>
                      <a:schemeClr val="tx1"/>
                    </a:solidFill>
                    <a:latin typeface="微软雅黑" pitchFamily="34" charset="-122"/>
                    <a:ea typeface="微软雅黑" pitchFamily="34" charset="-122"/>
                  </a:rPr>
                  <a:t>2</a:t>
                </a:r>
                <a:endParaRPr kumimoji="1" lang="en-US" altLang="zh-CN" sz="2400">
                  <a:solidFill>
                    <a:schemeClr val="tx1"/>
                  </a:solidFill>
                  <a:latin typeface="微软雅黑" pitchFamily="34" charset="-122"/>
                  <a:ea typeface="微软雅黑" pitchFamily="34" charset="-122"/>
                </a:endParaRPr>
              </a:p>
            </p:txBody>
          </p:sp>
          <p:sp>
            <p:nvSpPr>
              <p:cNvPr id="43041" name="Text Box 68"/>
              <p:cNvSpPr txBox="1">
                <a:spLocks noChangeArrowheads="1"/>
              </p:cNvSpPr>
              <p:nvPr/>
            </p:nvSpPr>
            <p:spPr bwMode="auto">
              <a:xfrm>
                <a:off x="3914" y="3133"/>
                <a:ext cx="402" cy="332"/>
              </a:xfrm>
              <a:prstGeom prst="rect">
                <a:avLst/>
              </a:prstGeom>
              <a:noFill/>
              <a:ln w="38100">
                <a:noFill/>
                <a:miter lim="800000"/>
                <a:headEnd/>
                <a:tailEnd/>
              </a:ln>
            </p:spPr>
            <p:txBody>
              <a:bodyPr anchor="ctr">
                <a:spAutoFit/>
              </a:bodyPr>
              <a:lstStyle/>
              <a:p>
                <a:pPr algn="ctr">
                  <a:spcBef>
                    <a:spcPct val="50000"/>
                  </a:spcBef>
                </a:pPr>
                <a:r>
                  <a:rPr kumimoji="1" lang="en-US" altLang="zh-CN" sz="2400" i="1">
                    <a:solidFill>
                      <a:schemeClr val="tx1"/>
                    </a:solidFill>
                    <a:latin typeface="微软雅黑" pitchFamily="34" charset="-122"/>
                    <a:ea typeface="微软雅黑" pitchFamily="34" charset="-122"/>
                  </a:rPr>
                  <a:t>R</a:t>
                </a:r>
                <a:r>
                  <a:rPr kumimoji="1" lang="en-US" altLang="zh-CN" sz="2400" baseline="-25000">
                    <a:solidFill>
                      <a:schemeClr val="tx1"/>
                    </a:solidFill>
                    <a:latin typeface="微软雅黑" pitchFamily="34" charset="-122"/>
                    <a:ea typeface="微软雅黑" pitchFamily="34" charset="-122"/>
                  </a:rPr>
                  <a:t>2</a:t>
                </a:r>
                <a:endParaRPr kumimoji="1" lang="en-US" altLang="zh-CN" sz="2400">
                  <a:solidFill>
                    <a:schemeClr val="tx1"/>
                  </a:solidFill>
                  <a:latin typeface="微软雅黑" pitchFamily="34" charset="-122"/>
                  <a:ea typeface="微软雅黑" pitchFamily="34" charset="-122"/>
                </a:endParaRPr>
              </a:p>
            </p:txBody>
          </p:sp>
          <p:sp>
            <p:nvSpPr>
              <p:cNvPr id="43042" name="Line 69"/>
              <p:cNvSpPr>
                <a:spLocks noChangeShapeType="1"/>
              </p:cNvSpPr>
              <p:nvPr/>
            </p:nvSpPr>
            <p:spPr bwMode="auto">
              <a:xfrm rot="-5400000">
                <a:off x="4440" y="3050"/>
                <a:ext cx="0" cy="1418"/>
              </a:xfrm>
              <a:prstGeom prst="line">
                <a:avLst/>
              </a:prstGeom>
              <a:noFill/>
              <a:ln w="38100">
                <a:solidFill>
                  <a:schemeClr val="tx1"/>
                </a:solidFill>
                <a:round/>
                <a:headEnd/>
                <a:tailEnd/>
              </a:ln>
            </p:spPr>
            <p:txBody>
              <a:bodyPr wrap="none" anchor="ctr"/>
              <a:lstStyle/>
              <a:p>
                <a:endParaRPr lang="zh-CN" altLang="en-US"/>
              </a:p>
            </p:txBody>
          </p:sp>
          <p:sp>
            <p:nvSpPr>
              <p:cNvPr id="43043" name="Oval 70"/>
              <p:cNvSpPr>
                <a:spLocks noChangeArrowheads="1"/>
              </p:cNvSpPr>
              <p:nvPr/>
            </p:nvSpPr>
            <p:spPr bwMode="auto">
              <a:xfrm>
                <a:off x="5129" y="3710"/>
                <a:ext cx="103" cy="98"/>
              </a:xfrm>
              <a:prstGeom prst="ellipse">
                <a:avLst/>
              </a:prstGeom>
              <a:noFill/>
              <a:ln w="38100">
                <a:solidFill>
                  <a:schemeClr val="tx1"/>
                </a:solidFill>
                <a:round/>
                <a:headEnd/>
                <a:tailEnd/>
              </a:ln>
            </p:spPr>
            <p:txBody>
              <a:bodyPr wrap="none" anchor="ctr"/>
              <a:lstStyle/>
              <a:p>
                <a:endParaRPr lang="zh-CN" altLang="en-US" sz="2400">
                  <a:solidFill>
                    <a:schemeClr val="tx1"/>
                  </a:solidFill>
                  <a:latin typeface="微软雅黑" pitchFamily="34" charset="-122"/>
                  <a:ea typeface="微软雅黑" pitchFamily="34" charset="-122"/>
                </a:endParaRPr>
              </a:p>
            </p:txBody>
          </p:sp>
          <p:sp>
            <p:nvSpPr>
              <p:cNvPr id="43044" name="Text Box 71"/>
              <p:cNvSpPr txBox="1">
                <a:spLocks noChangeArrowheads="1"/>
              </p:cNvSpPr>
              <p:nvPr/>
            </p:nvSpPr>
            <p:spPr bwMode="auto">
              <a:xfrm>
                <a:off x="4540" y="3268"/>
                <a:ext cx="367" cy="332"/>
              </a:xfrm>
              <a:prstGeom prst="rect">
                <a:avLst/>
              </a:prstGeom>
              <a:noFill/>
              <a:ln w="9525">
                <a:noFill/>
                <a:miter lim="800000"/>
                <a:headEnd/>
                <a:tailEnd/>
              </a:ln>
            </p:spPr>
            <p:txBody>
              <a:bodyPr>
                <a:spAutoFit/>
              </a:bodyPr>
              <a:lstStyle/>
              <a:p>
                <a:pPr>
                  <a:spcBef>
                    <a:spcPct val="50000"/>
                  </a:spcBef>
                </a:pPr>
                <a:r>
                  <a:rPr kumimoji="1" lang="en-US" altLang="zh-CN" sz="2400" i="1">
                    <a:solidFill>
                      <a:schemeClr val="tx1"/>
                    </a:solidFill>
                    <a:latin typeface="微软雅黑" pitchFamily="34" charset="-122"/>
                    <a:ea typeface="微软雅黑" pitchFamily="34" charset="-122"/>
                  </a:rPr>
                  <a:t>I</a:t>
                </a:r>
                <a:r>
                  <a:rPr kumimoji="1" lang="en-US" altLang="zh-CN" sz="2400" baseline="-25000">
                    <a:solidFill>
                      <a:schemeClr val="tx1"/>
                    </a:solidFill>
                    <a:latin typeface="微软雅黑" pitchFamily="34" charset="-122"/>
                    <a:ea typeface="微软雅黑" pitchFamily="34" charset="-122"/>
                  </a:rPr>
                  <a:t>2</a:t>
                </a:r>
                <a:endParaRPr kumimoji="1" lang="en-US" altLang="zh-CN" sz="2400">
                  <a:solidFill>
                    <a:schemeClr val="tx1"/>
                  </a:solidFill>
                  <a:latin typeface="微软雅黑" pitchFamily="34" charset="-122"/>
                  <a:ea typeface="微软雅黑" pitchFamily="34" charset="-122"/>
                </a:endParaRPr>
              </a:p>
            </p:txBody>
          </p:sp>
          <p:sp>
            <p:nvSpPr>
              <p:cNvPr id="43045" name="Line 72"/>
              <p:cNvSpPr>
                <a:spLocks noChangeShapeType="1"/>
              </p:cNvSpPr>
              <p:nvPr/>
            </p:nvSpPr>
            <p:spPr bwMode="auto">
              <a:xfrm flipV="1">
                <a:off x="4541" y="3044"/>
                <a:ext cx="0" cy="523"/>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43046" name="Text Box 73"/>
              <p:cNvSpPr txBox="1">
                <a:spLocks noChangeArrowheads="1"/>
              </p:cNvSpPr>
              <p:nvPr/>
            </p:nvSpPr>
            <p:spPr bwMode="auto">
              <a:xfrm>
                <a:off x="5200" y="3337"/>
                <a:ext cx="322" cy="332"/>
              </a:xfrm>
              <a:prstGeom prst="rect">
                <a:avLst/>
              </a:prstGeom>
              <a:noFill/>
              <a:ln w="9525">
                <a:noFill/>
                <a:miter lim="800000"/>
                <a:headEnd/>
                <a:tailEnd/>
              </a:ln>
            </p:spPr>
            <p:txBody>
              <a:bodyPr>
                <a:spAutoFit/>
              </a:bodyPr>
              <a:lstStyle/>
              <a:p>
                <a:pPr>
                  <a:spcBef>
                    <a:spcPct val="50000"/>
                  </a:spcBef>
                </a:pPr>
                <a:r>
                  <a:rPr kumimoji="1" lang="en-US" altLang="zh-CN" sz="2400">
                    <a:solidFill>
                      <a:schemeClr val="tx1"/>
                    </a:solidFill>
                    <a:latin typeface="微软雅黑" pitchFamily="34" charset="-122"/>
                    <a:ea typeface="微软雅黑" pitchFamily="34" charset="-122"/>
                  </a:rPr>
                  <a:t>_</a:t>
                </a:r>
              </a:p>
            </p:txBody>
          </p:sp>
        </p:grpSp>
      </p:gr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dissolve">
                                      <p:cBhvr>
                                        <p:cTn id="7" dur="500"/>
                                        <p:tgtEl>
                                          <p:spTgt spid="2765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7653"/>
                                        </p:tgtEl>
                                        <p:attrNameLst>
                                          <p:attrName>style.visibility</p:attrName>
                                        </p:attrNameLst>
                                      </p:cBhvr>
                                      <p:to>
                                        <p:strVal val="visible"/>
                                      </p:to>
                                    </p:set>
                                    <p:animEffect transition="in" filter="circle(in)">
                                      <p:cBhvr>
                                        <p:cTn id="12" dur="1000"/>
                                        <p:tgtEl>
                                          <p:spTgt spid="2765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654"/>
                                        </p:tgtEl>
                                        <p:attrNameLst>
                                          <p:attrName>style.visibility</p:attrName>
                                        </p:attrNameLst>
                                      </p:cBhvr>
                                      <p:to>
                                        <p:strVal val="visible"/>
                                      </p:to>
                                    </p:set>
                                    <p:animEffect transition="in" filter="blinds(horizontal)">
                                      <p:cBhvr>
                                        <p:cTn id="17" dur="500"/>
                                        <p:tgtEl>
                                          <p:spTgt spid="27654"/>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amond(in)">
                                      <p:cBhvr>
                                        <p:cTn id="22" dur="1000"/>
                                        <p:tgtEl>
                                          <p:spTgt spid="2"/>
                                        </p:tgtEl>
                                      </p:cBhvr>
                                    </p:animEffect>
                                  </p:childTnLst>
                                </p:cTn>
                              </p:par>
                            </p:childTnLst>
                          </p:cTn>
                        </p:par>
                        <p:par>
                          <p:cTn id="23" fill="hold">
                            <p:stCondLst>
                              <p:cond delay="1000"/>
                            </p:stCondLst>
                            <p:childTnLst>
                              <p:par>
                                <p:cTn id="24" presetID="22" presetClass="entr" presetSubtype="4" fill="hold" grpId="0" nodeType="afterEffect">
                                  <p:stCondLst>
                                    <p:cond delay="0"/>
                                  </p:stCondLst>
                                  <p:childTnLst>
                                    <p:set>
                                      <p:cBhvr>
                                        <p:cTn id="25" dur="1" fill="hold">
                                          <p:stCondLst>
                                            <p:cond delay="0"/>
                                          </p:stCondLst>
                                        </p:cTn>
                                        <p:tgtEl>
                                          <p:spTgt spid="27662"/>
                                        </p:tgtEl>
                                        <p:attrNameLst>
                                          <p:attrName>style.visibility</p:attrName>
                                        </p:attrNameLst>
                                      </p:cBhvr>
                                      <p:to>
                                        <p:strVal val="visible"/>
                                      </p:to>
                                    </p:set>
                                    <p:animEffect transition="in" filter="wipe(down)">
                                      <p:cBhvr>
                                        <p:cTn id="26" dur="2000"/>
                                        <p:tgtEl>
                                          <p:spTgt spid="27662"/>
                                        </p:tgtEl>
                                      </p:cBhvr>
                                    </p:animEffect>
                                  </p:childTnLst>
                                </p:cTn>
                              </p:par>
                            </p:childTnLst>
                          </p:cTn>
                        </p:par>
                        <p:par>
                          <p:cTn id="27" fill="hold">
                            <p:stCondLst>
                              <p:cond delay="3000"/>
                            </p:stCondLst>
                            <p:childTnLst>
                              <p:par>
                                <p:cTn id="28" presetID="22" presetClass="entr" presetSubtype="4" fill="hold" grpId="0" nodeType="afterEffect">
                                  <p:stCondLst>
                                    <p:cond delay="0"/>
                                  </p:stCondLst>
                                  <p:childTnLst>
                                    <p:set>
                                      <p:cBhvr>
                                        <p:cTn id="29" dur="1" fill="hold">
                                          <p:stCondLst>
                                            <p:cond delay="0"/>
                                          </p:stCondLst>
                                        </p:cTn>
                                        <p:tgtEl>
                                          <p:spTgt spid="27651"/>
                                        </p:tgtEl>
                                        <p:attrNameLst>
                                          <p:attrName>style.visibility</p:attrName>
                                        </p:attrNameLst>
                                      </p:cBhvr>
                                      <p:to>
                                        <p:strVal val="visible"/>
                                      </p:to>
                                    </p:set>
                                    <p:animEffect transition="in" filter="wipe(down)">
                                      <p:cBhvr>
                                        <p:cTn id="30" dur="2000"/>
                                        <p:tgtEl>
                                          <p:spTgt spid="27651"/>
                                        </p:tgtEl>
                                      </p:cBhvr>
                                    </p:animEffect>
                                  </p:childTnLst>
                                </p:cTn>
                              </p:par>
                            </p:childTnLst>
                          </p:cTn>
                        </p:par>
                        <p:par>
                          <p:cTn id="31" fill="hold">
                            <p:stCondLst>
                              <p:cond delay="5000"/>
                            </p:stCondLst>
                            <p:childTnLst>
                              <p:par>
                                <p:cTn id="32" presetID="22" presetClass="entr" presetSubtype="4" fill="hold" grpId="0" nodeType="afterEffect">
                                  <p:stCondLst>
                                    <p:cond delay="0"/>
                                  </p:stCondLst>
                                  <p:childTnLst>
                                    <p:set>
                                      <p:cBhvr>
                                        <p:cTn id="33" dur="1" fill="hold">
                                          <p:stCondLst>
                                            <p:cond delay="0"/>
                                          </p:stCondLst>
                                        </p:cTn>
                                        <p:tgtEl>
                                          <p:spTgt spid="27652"/>
                                        </p:tgtEl>
                                        <p:attrNameLst>
                                          <p:attrName>style.visibility</p:attrName>
                                        </p:attrNameLst>
                                      </p:cBhvr>
                                      <p:to>
                                        <p:strVal val="visible"/>
                                      </p:to>
                                    </p:set>
                                    <p:animEffect transition="in" filter="wipe(down)">
                                      <p:cBhvr>
                                        <p:cTn id="34" dur="2000"/>
                                        <p:tgtEl>
                                          <p:spTgt spid="27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27651" grpId="0"/>
      <p:bldP spid="27652" grpId="0"/>
      <p:bldP spid="27653" grpId="0"/>
      <p:bldP spid="27654" grpId="0"/>
      <p:bldP spid="2766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857232"/>
            <a:ext cx="8201028" cy="500066"/>
          </a:xfrm>
        </p:spPr>
        <p:txBody>
          <a:bodyPr/>
          <a:lstStyle/>
          <a:p>
            <a:r>
              <a:rPr lang="zh-CN" altLang="en-US" sz="2400" b="1" dirty="0" smtClean="0">
                <a:solidFill>
                  <a:srgbClr val="FFFF00"/>
                </a:solidFill>
                <a:latin typeface="微软雅黑" pitchFamily="34" charset="-122"/>
                <a:ea typeface="微软雅黑" pitchFamily="34" charset="-122"/>
              </a:rPr>
              <a:t>等效电路模型解析方法的特点</a:t>
            </a:r>
            <a:endParaRPr lang="zh-CN" altLang="en-US" sz="2400" b="1" dirty="0">
              <a:solidFill>
                <a:srgbClr val="FFFF00"/>
              </a:solidFill>
              <a:latin typeface="微软雅黑" pitchFamily="34" charset="-122"/>
              <a:ea typeface="微软雅黑" pitchFamily="34" charset="-122"/>
            </a:endParaRPr>
          </a:p>
        </p:txBody>
      </p:sp>
      <p:sp>
        <p:nvSpPr>
          <p:cNvPr id="4" name="内容占位符 2"/>
          <p:cNvSpPr txBox="1">
            <a:spLocks/>
          </p:cNvSpPr>
          <p:nvPr/>
        </p:nvSpPr>
        <p:spPr bwMode="auto">
          <a:xfrm>
            <a:off x="142844" y="1357298"/>
            <a:ext cx="8786874" cy="5286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50000"/>
              </a:lnSpc>
              <a:spcBef>
                <a:spcPct val="20000"/>
              </a:spcBef>
              <a:spcAft>
                <a:spcPct val="0"/>
              </a:spcAft>
              <a:buClr>
                <a:schemeClr val="accent1"/>
              </a:buClr>
              <a:buSzPct val="80000"/>
              <a:buFont typeface="Wingdings" pitchFamily="2" charset="2"/>
              <a:buChar char="l"/>
              <a:tabLst/>
              <a:defRPr/>
            </a:pPr>
            <a:r>
              <a:rPr kumimoji="0" lang="zh-CN" altLang="en-US" sz="18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n-cs"/>
              </a:rPr>
              <a:t>等效电路模型解析方法优点是</a:t>
            </a:r>
            <a:r>
              <a:rPr kumimoji="0" lang="zh-CN" altLang="en-US" sz="1800" b="1" i="0" u="none" strike="noStrike" kern="0" cap="none" spc="0" normalizeH="0" baseline="0" noProof="0" dirty="0" smtClean="0">
                <a:ln>
                  <a:noFill/>
                </a:ln>
                <a:solidFill>
                  <a:srgbClr val="FFFF00"/>
                </a:solidFill>
                <a:effectLst/>
                <a:uLnTx/>
                <a:uFillTx/>
                <a:latin typeface="微软雅黑" pitchFamily="34" charset="-122"/>
                <a:ea typeface="微软雅黑" pitchFamily="34" charset="-122"/>
                <a:cs typeface="+mn-cs"/>
              </a:rPr>
              <a:t>简单直观，易于理解和应用</a:t>
            </a:r>
            <a:r>
              <a:rPr kumimoji="0" lang="zh-CN" altLang="en-US" sz="1800" b="0" i="0" u="none" strike="noStrike" kern="0" cap="none" spc="0" normalizeH="0" baseline="0" noProof="0" dirty="0" smtClean="0">
                <a:ln>
                  <a:noFill/>
                </a:ln>
                <a:solidFill>
                  <a:srgbClr val="FFFF00"/>
                </a:solidFill>
                <a:effectLst/>
                <a:uLnTx/>
                <a:uFillTx/>
                <a:latin typeface="微软雅黑" pitchFamily="34" charset="-122"/>
                <a:ea typeface="微软雅黑" pitchFamily="34" charset="-122"/>
                <a:cs typeface="+mn-cs"/>
              </a:rPr>
              <a:t>，</a:t>
            </a:r>
            <a:r>
              <a:rPr kumimoji="0" lang="zh-CN" altLang="en-US" sz="18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n-cs"/>
              </a:rPr>
              <a:t>受到多领域研究人员广泛使用。缺点是解析过程</a:t>
            </a:r>
            <a:r>
              <a:rPr kumimoji="0" lang="zh-CN" altLang="en-US" sz="1800" b="1" i="0" u="none" strike="noStrike" kern="0" cap="none" spc="0" normalizeH="0" baseline="0" noProof="0" dirty="0" smtClean="0">
                <a:ln>
                  <a:noFill/>
                </a:ln>
                <a:solidFill>
                  <a:schemeClr val="accent1">
                    <a:lumMod val="60000"/>
                    <a:lumOff val="40000"/>
                  </a:schemeClr>
                </a:solidFill>
                <a:effectLst/>
                <a:uLnTx/>
                <a:uFillTx/>
                <a:latin typeface="微软雅黑" pitchFamily="34" charset="-122"/>
                <a:ea typeface="微软雅黑" pitchFamily="34" charset="-122"/>
                <a:cs typeface="+mn-cs"/>
              </a:rPr>
              <a:t>严谨性和可靠性方面不规范</a:t>
            </a:r>
            <a:r>
              <a:rPr kumimoji="0" lang="zh-CN" altLang="en-US" sz="18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n-cs"/>
              </a:rPr>
              <a:t>，不可靠的等效电路模型反而误导对电极过程的认识。需要理解这一方法的物理基础和应用规范。</a:t>
            </a:r>
          </a:p>
          <a:p>
            <a:pPr marL="342900" marR="0" lvl="0" indent="-342900" algn="l" defTabSz="914400" rtl="0" eaLnBrk="0" fontAlgn="base" latinLnBrk="0" hangingPunct="0">
              <a:lnSpc>
                <a:spcPct val="150000"/>
              </a:lnSpc>
              <a:spcBef>
                <a:spcPct val="20000"/>
              </a:spcBef>
              <a:spcAft>
                <a:spcPct val="0"/>
              </a:spcAft>
              <a:buClr>
                <a:schemeClr val="accent1"/>
              </a:buClr>
              <a:buSzPct val="80000"/>
              <a:buFont typeface="Wingdings" pitchFamily="2" charset="2"/>
              <a:buChar char="l"/>
              <a:tabLst/>
              <a:defRPr/>
            </a:pPr>
            <a:r>
              <a:rPr kumimoji="0" lang="zh-CN" altLang="en-US" sz="18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n-cs"/>
              </a:rPr>
              <a:t>电极过程</a:t>
            </a:r>
            <a:r>
              <a:rPr kumimoji="0" lang="en-US" altLang="zh-CN" sz="18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n-cs"/>
              </a:rPr>
              <a:t>——</a:t>
            </a:r>
            <a:r>
              <a:rPr kumimoji="0" lang="zh-CN" altLang="en-US" sz="18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n-cs"/>
              </a:rPr>
              <a:t>阻抗响应</a:t>
            </a:r>
            <a:r>
              <a:rPr kumimoji="0" lang="en-US" altLang="zh-CN" sz="18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n-cs"/>
              </a:rPr>
              <a:t>——</a:t>
            </a:r>
            <a:r>
              <a:rPr kumimoji="0" lang="zh-CN" altLang="en-US" sz="18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n-cs"/>
              </a:rPr>
              <a:t>等效电路</a:t>
            </a:r>
            <a:r>
              <a:rPr kumimoji="0" lang="zh-CN" altLang="en-US" sz="1800" b="1" i="0" u="none" strike="noStrike" kern="0" cap="none" spc="0" normalizeH="0" baseline="0" noProof="0" dirty="0" smtClean="0">
                <a:ln>
                  <a:noFill/>
                </a:ln>
                <a:solidFill>
                  <a:schemeClr val="accent1">
                    <a:lumMod val="60000"/>
                    <a:lumOff val="40000"/>
                  </a:schemeClr>
                </a:solidFill>
                <a:effectLst/>
                <a:uLnTx/>
                <a:uFillTx/>
                <a:latin typeface="微软雅黑" pitchFamily="34" charset="-122"/>
                <a:ea typeface="微软雅黑" pitchFamily="34" charset="-122"/>
                <a:cs typeface="+mn-cs"/>
              </a:rPr>
              <a:t>非一一对应。</a:t>
            </a:r>
            <a:r>
              <a:rPr kumimoji="0" lang="zh-CN" altLang="en-US" sz="18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n-cs"/>
              </a:rPr>
              <a:t>等效电路模型的合理性必须依据阻抗谱响应一致性和电极动力学过程一致性验证来证实。</a:t>
            </a:r>
          </a:p>
          <a:p>
            <a:pPr marL="342900" marR="0" lvl="0" indent="17463" algn="l" defTabSz="914400" rtl="0" eaLnBrk="0" fontAlgn="base" latinLnBrk="0" hangingPunct="0">
              <a:lnSpc>
                <a:spcPct val="150000"/>
              </a:lnSpc>
              <a:spcBef>
                <a:spcPct val="20000"/>
              </a:spcBef>
              <a:spcAft>
                <a:spcPct val="0"/>
              </a:spcAft>
              <a:buClr>
                <a:schemeClr val="accent1"/>
              </a:buClr>
              <a:buSzPct val="80000"/>
              <a:buFont typeface="Wingdings" pitchFamily="2" charset="2"/>
              <a:buNone/>
              <a:tabLst/>
              <a:defRPr/>
            </a:pPr>
            <a:r>
              <a:rPr kumimoji="0" lang="zh-CN" altLang="en-US" sz="1800" b="1" i="0" u="none" strike="noStrike" kern="0" cap="none" spc="0" normalizeH="0" baseline="0" noProof="0" dirty="0" smtClean="0">
                <a:ln>
                  <a:noFill/>
                </a:ln>
                <a:solidFill>
                  <a:srgbClr val="FFFF00"/>
                </a:solidFill>
                <a:effectLst/>
                <a:uLnTx/>
                <a:uFillTx/>
                <a:latin typeface="微软雅黑" pitchFamily="34" charset="-122"/>
                <a:ea typeface="微软雅黑" pitchFamily="34" charset="-122"/>
                <a:cs typeface="+mn-cs"/>
              </a:rPr>
              <a:t>阻抗谱响应一致性</a:t>
            </a:r>
            <a:r>
              <a:rPr kumimoji="0" lang="zh-CN" altLang="en-US" sz="18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n-cs"/>
              </a:rPr>
              <a:t>：等效电路模型阻抗谱响应必须与电极过程测量的响应一致；</a:t>
            </a:r>
          </a:p>
          <a:p>
            <a:pPr marL="342900" marR="0" lvl="0" indent="17463" algn="l" defTabSz="914400" rtl="0" eaLnBrk="0" fontAlgn="base" latinLnBrk="0" hangingPunct="0">
              <a:lnSpc>
                <a:spcPct val="150000"/>
              </a:lnSpc>
              <a:spcBef>
                <a:spcPct val="20000"/>
              </a:spcBef>
              <a:spcAft>
                <a:spcPct val="0"/>
              </a:spcAft>
              <a:buClr>
                <a:schemeClr val="accent1"/>
              </a:buClr>
              <a:buSzPct val="80000"/>
              <a:buFont typeface="Wingdings" pitchFamily="2" charset="2"/>
              <a:buNone/>
              <a:tabLst/>
              <a:defRPr/>
            </a:pPr>
            <a:r>
              <a:rPr kumimoji="0" lang="zh-CN" altLang="en-US" sz="1800" b="1" i="0" u="none" strike="noStrike" kern="0" cap="none" spc="0" normalizeH="0" baseline="0" noProof="0" dirty="0" smtClean="0">
                <a:ln>
                  <a:noFill/>
                </a:ln>
                <a:solidFill>
                  <a:srgbClr val="FFFF00"/>
                </a:solidFill>
                <a:effectLst/>
                <a:uLnTx/>
                <a:uFillTx/>
                <a:latin typeface="微软雅黑" pitchFamily="34" charset="-122"/>
                <a:ea typeface="微软雅黑" pitchFamily="34" charset="-122"/>
                <a:cs typeface="+mn-cs"/>
              </a:rPr>
              <a:t>电化学结构一致性</a:t>
            </a:r>
            <a:r>
              <a:rPr kumimoji="0" lang="zh-CN" altLang="en-US" sz="18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n-cs"/>
              </a:rPr>
              <a:t>：等效电路模型是电极过程的动力学描述，必须与电极过程特征一致。</a:t>
            </a:r>
          </a:p>
          <a:p>
            <a:pPr marL="342900" marR="0" lvl="0" indent="-342900" algn="l" defTabSz="914400" rtl="0" eaLnBrk="0" fontAlgn="base" latinLnBrk="0" hangingPunct="0">
              <a:lnSpc>
                <a:spcPct val="150000"/>
              </a:lnSpc>
              <a:spcBef>
                <a:spcPct val="20000"/>
              </a:spcBef>
              <a:spcAft>
                <a:spcPct val="0"/>
              </a:spcAft>
              <a:buClr>
                <a:schemeClr val="accent1"/>
              </a:buClr>
              <a:buSzPct val="80000"/>
              <a:buFont typeface="Wingdings" pitchFamily="2" charset="2"/>
              <a:buChar char="l"/>
              <a:tabLst/>
              <a:defRPr/>
            </a:pPr>
            <a:r>
              <a:rPr kumimoji="0" lang="zh-CN" altLang="en-US" sz="18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n-cs"/>
              </a:rPr>
              <a:t>科学使用等效电路解析方法首先需要</a:t>
            </a:r>
            <a:r>
              <a:rPr kumimoji="0" lang="zh-CN" altLang="en-US" sz="1800" b="1" i="0" u="none" strike="noStrike" kern="0" cap="none" spc="0" normalizeH="0" baseline="0" noProof="0" dirty="0" smtClean="0">
                <a:ln>
                  <a:noFill/>
                </a:ln>
                <a:solidFill>
                  <a:srgbClr val="FFFF00"/>
                </a:solidFill>
                <a:effectLst/>
                <a:uLnTx/>
                <a:uFillTx/>
                <a:latin typeface="微软雅黑" pitchFamily="34" charset="-122"/>
                <a:ea typeface="微软雅黑" pitchFamily="34" charset="-122"/>
                <a:cs typeface="+mn-cs"/>
              </a:rPr>
              <a:t>理解电化学过程、电化学阻抗谱响应和模拟等效电路模型</a:t>
            </a:r>
            <a:r>
              <a:rPr kumimoji="0" lang="zh-CN" altLang="en-US" sz="18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n-cs"/>
              </a:rPr>
              <a:t>之间的关系，这是建立合理可靠等效电路模型的基础。此外，还需要掌握</a:t>
            </a:r>
            <a:r>
              <a:rPr kumimoji="0" lang="zh-CN" altLang="en-US" sz="1800" b="1" i="0" u="none" strike="noStrike" kern="0" cap="none" spc="0" normalizeH="0" baseline="0" noProof="0" dirty="0" smtClean="0">
                <a:ln>
                  <a:noFill/>
                </a:ln>
                <a:solidFill>
                  <a:srgbClr val="FFFF00"/>
                </a:solidFill>
                <a:effectLst/>
                <a:uLnTx/>
                <a:uFillTx/>
                <a:latin typeface="微软雅黑" pitchFamily="34" charset="-122"/>
                <a:ea typeface="微软雅黑" pitchFamily="34" charset="-122"/>
                <a:cs typeface="+mn-cs"/>
              </a:rPr>
              <a:t>分析、建模和验证</a:t>
            </a:r>
            <a:r>
              <a:rPr kumimoji="0" lang="zh-CN" altLang="en-US" sz="18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n-cs"/>
              </a:rPr>
              <a:t>等效电路模型的必要步骤。</a:t>
            </a:r>
          </a:p>
        </p:txBody>
      </p:sp>
      <p:sp>
        <p:nvSpPr>
          <p:cNvPr id="5" name="标题 1"/>
          <p:cNvSpPr txBox="1">
            <a:spLocks/>
          </p:cNvSpPr>
          <p:nvPr/>
        </p:nvSpPr>
        <p:spPr bwMode="auto">
          <a:xfrm>
            <a:off x="571472" y="214290"/>
            <a:ext cx="7772400" cy="533384"/>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marL="808038" marR="0" lvl="0" indent="-808038" algn="ctr" defTabSz="914400" rtl="0" eaLnBrk="0" fontAlgn="base" latinLnBrk="0" hangingPunct="0">
              <a:lnSpc>
                <a:spcPct val="150000"/>
              </a:lnSpc>
              <a:spcBef>
                <a:spcPct val="20000"/>
              </a:spcBef>
              <a:spcAft>
                <a:spcPct val="0"/>
              </a:spcAft>
              <a:buClrTx/>
              <a:buSzTx/>
              <a:buFontTx/>
              <a:buNone/>
              <a:tabLst/>
              <a:defRPr/>
            </a:pPr>
            <a:r>
              <a:rPr kumimoji="0" lang="zh-CN" altLang="en-US" sz="2800" b="1"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微软雅黑" pitchFamily="34" charset="-122"/>
                <a:ea typeface="微软雅黑" pitchFamily="34" charset="-122"/>
                <a:cs typeface="+mj-cs"/>
              </a:rPr>
              <a:t>四、电化学阻抗谱等效电路模型解析方法</a:t>
            </a:r>
            <a:endParaRPr kumimoji="0" lang="en-US" altLang="zh-CN" sz="2800" b="1"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微软雅黑" pitchFamily="34" charset="-122"/>
              <a:ea typeface="微软雅黑" pitchFamily="34" charset="-122"/>
              <a:cs typeface="+mj-cs"/>
            </a:endParaRPr>
          </a:p>
        </p:txBody>
      </p:sp>
      <p:sp>
        <p:nvSpPr>
          <p:cNvPr id="6" name="灯片编号占位符 5"/>
          <p:cNvSpPr>
            <a:spLocks noGrp="1"/>
          </p:cNvSpPr>
          <p:nvPr>
            <p:ph type="sldNum" sz="quarter" idx="12"/>
          </p:nvPr>
        </p:nvSpPr>
        <p:spPr>
          <a:xfrm>
            <a:off x="8643966" y="6400800"/>
            <a:ext cx="500034" cy="457200"/>
          </a:xfrm>
        </p:spPr>
        <p:txBody>
          <a:bodyPr/>
          <a:lstStyle/>
          <a:p>
            <a:pPr>
              <a:defRPr/>
            </a:pPr>
            <a:fld id="{705EF948-7358-4CA2-B872-583E31FB6E6A}" type="slidenum">
              <a:rPr lang="zh-CN" altLang="en-US" smtClean="0"/>
              <a:pPr>
                <a:defRPr/>
              </a:pPr>
              <a:t>36</a:t>
            </a:fld>
            <a:endParaRPr lang="en-US" altLang="zh-CN" dirty="0"/>
          </a:p>
        </p:txBody>
      </p:sp>
    </p:spTree>
  </p:cSld>
  <p:clrMapOvr>
    <a:masterClrMapping/>
  </p:clrMapOvr>
  <p:transition spd="med">
    <p:split orient="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43" name="Picture 3"/>
          <p:cNvPicPr>
            <a:picLocks noChangeAspect="1" noChangeArrowheads="1"/>
          </p:cNvPicPr>
          <p:nvPr/>
        </p:nvPicPr>
        <p:blipFill>
          <a:blip r:embed="rId2" cstate="print"/>
          <a:srcRect/>
          <a:stretch>
            <a:fillRect/>
          </a:stretch>
        </p:blipFill>
        <p:spPr bwMode="auto">
          <a:xfrm>
            <a:off x="1785918" y="857232"/>
            <a:ext cx="5786478" cy="5876922"/>
          </a:xfrm>
          <a:prstGeom prst="rect">
            <a:avLst/>
          </a:prstGeom>
          <a:noFill/>
          <a:ln w="9525">
            <a:noFill/>
            <a:miter lim="800000"/>
            <a:headEnd/>
            <a:tailEnd/>
          </a:ln>
          <a:effectLst/>
        </p:spPr>
      </p:pic>
      <p:sp>
        <p:nvSpPr>
          <p:cNvPr id="5" name="标题 1"/>
          <p:cNvSpPr txBox="1">
            <a:spLocks/>
          </p:cNvSpPr>
          <p:nvPr/>
        </p:nvSpPr>
        <p:spPr bwMode="auto">
          <a:xfrm>
            <a:off x="357158" y="142852"/>
            <a:ext cx="8429652" cy="571504"/>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defRPr/>
            </a:pPr>
            <a:r>
              <a:rPr kumimoji="0" lang="en-US" altLang="zh-CN" b="1" i="0" u="none" strike="noStrike" kern="0" cap="none" spc="300" normalizeH="0" baseline="0" noProof="0" dirty="0" smtClean="0">
                <a:ln>
                  <a:noFill/>
                </a:ln>
                <a:solidFill>
                  <a:srgbClr val="FFFF00"/>
                </a:solidFill>
                <a:effectLst>
                  <a:outerShdw blurRad="38100" dist="38100" dir="2700000" algn="tl">
                    <a:srgbClr val="000000"/>
                  </a:outerShdw>
                </a:effectLst>
                <a:uLnTx/>
                <a:uFillTx/>
                <a:latin typeface="微软雅黑" pitchFamily="34" charset="-122"/>
                <a:ea typeface="微软雅黑" pitchFamily="34" charset="-122"/>
                <a:cs typeface="+mj-cs"/>
              </a:rPr>
              <a:t>4.1 </a:t>
            </a:r>
            <a:r>
              <a:rPr kumimoji="0" lang="zh-CN" altLang="en-US" b="1" i="0" u="none" strike="noStrike" kern="0" cap="none" spc="300" normalizeH="0" baseline="0" noProof="0" dirty="0" smtClean="0">
                <a:ln>
                  <a:noFill/>
                </a:ln>
                <a:solidFill>
                  <a:srgbClr val="FFFF00"/>
                </a:solidFill>
                <a:effectLst>
                  <a:outerShdw blurRad="38100" dist="38100" dir="2700000" algn="tl">
                    <a:srgbClr val="000000"/>
                  </a:outerShdw>
                </a:effectLst>
                <a:uLnTx/>
                <a:uFillTx/>
                <a:latin typeface="微软雅黑" pitchFamily="34" charset="-122"/>
                <a:ea typeface="微软雅黑" pitchFamily="34" charset="-122"/>
                <a:cs typeface="+mj-cs"/>
              </a:rPr>
              <a:t>电化学阻抗谱等效电路模型解析路线</a:t>
            </a:r>
            <a:endParaRPr kumimoji="0" lang="zh-CN" altLang="en-US" b="1" i="0" u="none" strike="noStrike" kern="0" cap="none" spc="300" normalizeH="0" baseline="0" noProof="0" dirty="0">
              <a:ln>
                <a:noFill/>
              </a:ln>
              <a:solidFill>
                <a:srgbClr val="FFFF00"/>
              </a:solidFill>
              <a:effectLst>
                <a:outerShdw blurRad="38100" dist="38100" dir="2700000" algn="tl">
                  <a:srgbClr val="000000"/>
                </a:outerShdw>
              </a:effectLst>
              <a:uLnTx/>
              <a:uFillTx/>
              <a:latin typeface="微软雅黑" pitchFamily="34" charset="-122"/>
              <a:ea typeface="微软雅黑" pitchFamily="34" charset="-122"/>
              <a:cs typeface="+mj-cs"/>
            </a:endParaRPr>
          </a:p>
        </p:txBody>
      </p:sp>
    </p:spTree>
  </p:cSld>
  <p:clrMapOvr>
    <a:masterClrMapping/>
  </p:clrMapOvr>
  <p:transition spd="med">
    <p:split orient="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428596" y="857232"/>
            <a:ext cx="8215370" cy="571504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bg2"/>
              </a:solidFill>
              <a:effectLst/>
              <a:latin typeface="Times New Roman" pitchFamily="18" charset="0"/>
              <a:ea typeface="楷体_GB2312" pitchFamily="49" charset="-122"/>
            </a:endParaRPr>
          </a:p>
        </p:txBody>
      </p:sp>
      <p:grpSp>
        <p:nvGrpSpPr>
          <p:cNvPr id="44" name="组合 43"/>
          <p:cNvGrpSpPr/>
          <p:nvPr/>
        </p:nvGrpSpPr>
        <p:grpSpPr>
          <a:xfrm>
            <a:off x="571472" y="1000108"/>
            <a:ext cx="7858180" cy="5357850"/>
            <a:chOff x="571472" y="1214422"/>
            <a:chExt cx="7858180" cy="5357850"/>
          </a:xfrm>
        </p:grpSpPr>
        <p:sp>
          <p:nvSpPr>
            <p:cNvPr id="39" name="矩形 38"/>
            <p:cNvSpPr/>
            <p:nvPr/>
          </p:nvSpPr>
          <p:spPr bwMode="auto">
            <a:xfrm>
              <a:off x="571472" y="1214422"/>
              <a:ext cx="7858180" cy="535785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bg2"/>
                </a:solidFill>
                <a:effectLst/>
                <a:latin typeface="Times New Roman" pitchFamily="18" charset="0"/>
                <a:ea typeface="楷体_GB2312" pitchFamily="49" charset="-122"/>
              </a:endParaRPr>
            </a:p>
          </p:txBody>
        </p:sp>
        <p:pic>
          <p:nvPicPr>
            <p:cNvPr id="529434" name="Picture 26"/>
            <p:cNvPicPr>
              <a:picLocks noChangeAspect="1" noChangeArrowheads="1"/>
            </p:cNvPicPr>
            <p:nvPr/>
          </p:nvPicPr>
          <p:blipFill>
            <a:blip r:embed="rId3" cstate="print"/>
            <a:srcRect/>
            <a:stretch>
              <a:fillRect/>
            </a:stretch>
          </p:blipFill>
          <p:spPr bwMode="auto">
            <a:xfrm>
              <a:off x="952500" y="1400175"/>
              <a:ext cx="7239000" cy="4057650"/>
            </a:xfrm>
            <a:prstGeom prst="rect">
              <a:avLst/>
            </a:prstGeom>
            <a:noFill/>
            <a:ln w="9525">
              <a:noFill/>
              <a:miter lim="800000"/>
              <a:headEnd/>
              <a:tailEnd/>
            </a:ln>
            <a:effectLst/>
          </p:spPr>
        </p:pic>
      </p:grpSp>
      <p:sp>
        <p:nvSpPr>
          <p:cNvPr id="3" name="内容占位符 2"/>
          <p:cNvSpPr>
            <a:spLocks noGrp="1"/>
          </p:cNvSpPr>
          <p:nvPr>
            <p:ph idx="1"/>
          </p:nvPr>
        </p:nvSpPr>
        <p:spPr>
          <a:xfrm>
            <a:off x="428596" y="214290"/>
            <a:ext cx="8072494" cy="400024"/>
          </a:xfrm>
        </p:spPr>
        <p:txBody>
          <a:bodyPr/>
          <a:lstStyle/>
          <a:p>
            <a:pPr algn="ctr">
              <a:buNone/>
            </a:pPr>
            <a:r>
              <a:rPr lang="zh-CN" altLang="en-US" sz="2400" b="1" spc="300"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腐蚀过程</a:t>
            </a:r>
            <a:r>
              <a:rPr lang="en-US" altLang="zh-CN" sz="2400" b="1" spc="300"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a:t>
            </a:r>
            <a:r>
              <a:rPr lang="zh-CN" altLang="en-US" sz="2400" b="1" spc="300"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电化学阻抗谱</a:t>
            </a:r>
            <a:r>
              <a:rPr lang="en-US" altLang="zh-CN" sz="2400" b="1" spc="300"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a:t>
            </a:r>
            <a:r>
              <a:rPr lang="zh-CN" altLang="en-US" sz="2400" b="1" spc="300"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等效电路 路线关系图</a:t>
            </a:r>
            <a:endParaRPr lang="zh-CN" altLang="en-US" sz="2400" b="1" spc="300"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4" name="灯片编号占位符 3"/>
          <p:cNvSpPr>
            <a:spLocks noGrp="1"/>
          </p:cNvSpPr>
          <p:nvPr>
            <p:ph type="sldNum" sz="quarter" idx="12"/>
          </p:nvPr>
        </p:nvSpPr>
        <p:spPr>
          <a:xfrm>
            <a:off x="8715404" y="6400800"/>
            <a:ext cx="428596" cy="457200"/>
          </a:xfrm>
        </p:spPr>
        <p:txBody>
          <a:bodyPr/>
          <a:lstStyle/>
          <a:p>
            <a:pPr>
              <a:defRPr/>
            </a:pPr>
            <a:fld id="{705EF948-7358-4CA2-B872-583E31FB6E6A}" type="slidenum">
              <a:rPr lang="zh-CN" altLang="en-US" smtClean="0"/>
              <a:pPr>
                <a:defRPr/>
              </a:pPr>
              <a:t>38</a:t>
            </a:fld>
            <a:endParaRPr lang="en-US" altLang="zh-CN"/>
          </a:p>
        </p:txBody>
      </p:sp>
      <p:pic>
        <p:nvPicPr>
          <p:cNvPr id="529432" name="Picture 24"/>
          <p:cNvPicPr>
            <a:picLocks noChangeAspect="1" noChangeArrowheads="1"/>
          </p:cNvPicPr>
          <p:nvPr/>
        </p:nvPicPr>
        <p:blipFill>
          <a:blip r:embed="rId4" cstate="print"/>
          <a:srcRect/>
          <a:stretch>
            <a:fillRect/>
          </a:stretch>
        </p:blipFill>
        <p:spPr bwMode="auto">
          <a:xfrm>
            <a:off x="928662" y="5286388"/>
            <a:ext cx="7248525" cy="1000132"/>
          </a:xfrm>
          <a:prstGeom prst="rect">
            <a:avLst/>
          </a:prstGeom>
          <a:noFill/>
          <a:ln w="9525">
            <a:noFill/>
            <a:miter lim="800000"/>
            <a:headEnd/>
            <a:tailEnd/>
          </a:ln>
          <a:effectLst/>
        </p:spPr>
      </p:pic>
      <p:grpSp>
        <p:nvGrpSpPr>
          <p:cNvPr id="45" name="组合 44"/>
          <p:cNvGrpSpPr/>
          <p:nvPr/>
        </p:nvGrpSpPr>
        <p:grpSpPr>
          <a:xfrm>
            <a:off x="2357423" y="2071678"/>
            <a:ext cx="4500593" cy="2500330"/>
            <a:chOff x="1857357" y="1714488"/>
            <a:chExt cx="5272110" cy="3014678"/>
          </a:xfrm>
        </p:grpSpPr>
        <p:graphicFrame>
          <p:nvGraphicFramePr>
            <p:cNvPr id="46" name="Object 17"/>
            <p:cNvGraphicFramePr>
              <a:graphicFrameLocks noChangeAspect="1"/>
            </p:cNvGraphicFramePr>
            <p:nvPr/>
          </p:nvGraphicFramePr>
          <p:xfrm>
            <a:off x="2643174" y="3857628"/>
            <a:ext cx="1004887" cy="504825"/>
          </p:xfrm>
          <a:graphic>
            <a:graphicData uri="http://schemas.openxmlformats.org/presentationml/2006/ole">
              <p:oleObj spid="_x0000_s529435" name="Visio" r:id="rId5" imgW="1004760" imgH="505080" progId="Visio.Drawing.11">
                <p:link updateAutomatic="1"/>
              </p:oleObj>
            </a:graphicData>
          </a:graphic>
        </p:graphicFrame>
        <p:graphicFrame>
          <p:nvGraphicFramePr>
            <p:cNvPr id="47" name="Object 18"/>
            <p:cNvGraphicFramePr>
              <a:graphicFrameLocks noChangeAspect="1"/>
            </p:cNvGraphicFramePr>
            <p:nvPr/>
          </p:nvGraphicFramePr>
          <p:xfrm>
            <a:off x="2786050" y="4143380"/>
            <a:ext cx="1004887" cy="504825"/>
          </p:xfrm>
          <a:graphic>
            <a:graphicData uri="http://schemas.openxmlformats.org/presentationml/2006/ole">
              <p:oleObj spid="_x0000_s529436" name="Visio" r:id="rId5" imgW="1004760" imgH="505080" progId="Visio.Drawing.11">
                <p:link updateAutomatic="1"/>
              </p:oleObj>
            </a:graphicData>
          </a:graphic>
        </p:graphicFrame>
        <p:pic>
          <p:nvPicPr>
            <p:cNvPr id="48" name="Picture 21"/>
            <p:cNvPicPr>
              <a:picLocks noChangeAspect="1" noChangeArrowheads="1"/>
            </p:cNvPicPr>
            <p:nvPr/>
          </p:nvPicPr>
          <p:blipFill>
            <a:blip r:embed="rId6" cstate="print"/>
            <a:srcRect/>
            <a:stretch>
              <a:fillRect/>
            </a:stretch>
          </p:blipFill>
          <p:spPr bwMode="auto">
            <a:xfrm>
              <a:off x="4500562" y="1714488"/>
              <a:ext cx="266700" cy="1500198"/>
            </a:xfrm>
            <a:prstGeom prst="rect">
              <a:avLst/>
            </a:prstGeom>
            <a:noFill/>
            <a:ln w="9525">
              <a:noFill/>
              <a:miter lim="800000"/>
              <a:headEnd/>
              <a:tailEnd/>
            </a:ln>
            <a:effectLst/>
          </p:spPr>
        </p:pic>
        <p:pic>
          <p:nvPicPr>
            <p:cNvPr id="49" name="Picture 19"/>
            <p:cNvPicPr>
              <a:picLocks noChangeAspect="1" noChangeArrowheads="1"/>
            </p:cNvPicPr>
            <p:nvPr/>
          </p:nvPicPr>
          <p:blipFill>
            <a:blip r:embed="rId7" cstate="print"/>
            <a:srcRect/>
            <a:stretch>
              <a:fillRect/>
            </a:stretch>
          </p:blipFill>
          <p:spPr bwMode="auto">
            <a:xfrm>
              <a:off x="1857357" y="3857628"/>
              <a:ext cx="2175792" cy="871538"/>
            </a:xfrm>
            <a:prstGeom prst="rect">
              <a:avLst/>
            </a:prstGeom>
            <a:noFill/>
            <a:ln w="9525">
              <a:noFill/>
              <a:miter lim="800000"/>
              <a:headEnd/>
              <a:tailEnd/>
            </a:ln>
            <a:effectLst/>
          </p:spPr>
        </p:pic>
        <p:pic>
          <p:nvPicPr>
            <p:cNvPr id="50" name="Picture 20"/>
            <p:cNvPicPr>
              <a:picLocks noChangeAspect="1" noChangeArrowheads="1"/>
            </p:cNvPicPr>
            <p:nvPr/>
          </p:nvPicPr>
          <p:blipFill>
            <a:blip r:embed="rId8" cstate="print"/>
            <a:srcRect/>
            <a:stretch>
              <a:fillRect/>
            </a:stretch>
          </p:blipFill>
          <p:spPr bwMode="auto">
            <a:xfrm>
              <a:off x="5286380" y="3786190"/>
              <a:ext cx="1843087" cy="890517"/>
            </a:xfrm>
            <a:prstGeom prst="rect">
              <a:avLst/>
            </a:prstGeom>
            <a:noFill/>
            <a:ln w="9525">
              <a:noFill/>
              <a:miter lim="800000"/>
              <a:headEnd/>
              <a:tailEnd/>
            </a:ln>
            <a:effectLst/>
          </p:spPr>
        </p:pic>
        <p:graphicFrame>
          <p:nvGraphicFramePr>
            <p:cNvPr id="51" name="Object 22"/>
            <p:cNvGraphicFramePr>
              <a:graphicFrameLocks noChangeAspect="1"/>
            </p:cNvGraphicFramePr>
            <p:nvPr/>
          </p:nvGraphicFramePr>
          <p:xfrm>
            <a:off x="4214810" y="3214686"/>
            <a:ext cx="925513" cy="925513"/>
          </p:xfrm>
          <a:graphic>
            <a:graphicData uri="http://schemas.openxmlformats.org/presentationml/2006/ole">
              <p:oleObj spid="_x0000_s529437" name="Visio" r:id="rId5" imgW="925560" imgH="925560" progId="Visio.Drawing.11">
                <p:link updateAutomatic="1"/>
              </p:oleObj>
            </a:graphicData>
          </a:graphic>
        </p:graphicFrame>
        <p:sp>
          <p:nvSpPr>
            <p:cNvPr id="52" name="TextBox 51"/>
            <p:cNvSpPr txBox="1"/>
            <p:nvPr/>
          </p:nvSpPr>
          <p:spPr>
            <a:xfrm rot="20663587">
              <a:off x="2319350" y="3853544"/>
              <a:ext cx="1518368" cy="386134"/>
            </a:xfrm>
            <a:prstGeom prst="rect">
              <a:avLst/>
            </a:prstGeom>
            <a:noFill/>
          </p:spPr>
          <p:txBody>
            <a:bodyPr wrap="square" rtlCol="0">
              <a:spAutoFit/>
            </a:bodyPr>
            <a:lstStyle/>
            <a:p>
              <a:r>
                <a:rPr lang="en-US" altLang="zh-CN" sz="1600" dirty="0" smtClean="0">
                  <a:latin typeface="Microsoft New Tai Lue" pitchFamily="34" charset="0"/>
                  <a:cs typeface="Microsoft New Tai Lue" pitchFamily="34" charset="0"/>
                </a:rPr>
                <a:t>BCP</a:t>
              </a:r>
              <a:r>
                <a:rPr lang="en-US" altLang="zh-CN" sz="1600" dirty="0" smtClean="0">
                  <a:latin typeface="Microsoft New Tai Lue" pitchFamily="34" charset="0"/>
                  <a:cs typeface="Microsoft New Tai Lue" pitchFamily="34" charset="0"/>
                  <a:sym typeface="Symbol"/>
                </a:rPr>
                <a:t>WCE</a:t>
              </a:r>
              <a:endParaRPr lang="zh-CN" altLang="en-US" sz="1600" dirty="0">
                <a:latin typeface="Microsoft New Tai Lue" pitchFamily="34" charset="0"/>
                <a:cs typeface="Microsoft New Tai Lue" pitchFamily="34" charset="0"/>
              </a:endParaRPr>
            </a:p>
          </p:txBody>
        </p:sp>
        <p:sp>
          <p:nvSpPr>
            <p:cNvPr id="53" name="TextBox 52"/>
            <p:cNvSpPr txBox="1"/>
            <p:nvPr/>
          </p:nvSpPr>
          <p:spPr>
            <a:xfrm rot="20663587">
              <a:off x="2518376" y="4269662"/>
              <a:ext cx="1489763" cy="386134"/>
            </a:xfrm>
            <a:prstGeom prst="rect">
              <a:avLst/>
            </a:prstGeom>
            <a:noFill/>
          </p:spPr>
          <p:txBody>
            <a:bodyPr wrap="square" rtlCol="0">
              <a:spAutoFit/>
            </a:bodyPr>
            <a:lstStyle/>
            <a:p>
              <a:r>
                <a:rPr lang="en-US" altLang="zh-CN" sz="1600" dirty="0" smtClean="0">
                  <a:latin typeface="Microsoft New Tai Lue" pitchFamily="34" charset="0"/>
                  <a:cs typeface="Microsoft New Tai Lue" pitchFamily="34" charset="0"/>
                </a:rPr>
                <a:t>BCP</a:t>
              </a:r>
              <a:r>
                <a:rPr lang="en-US" altLang="zh-CN" sz="1600" dirty="0" smtClean="0">
                  <a:latin typeface="Microsoft New Tai Lue" pitchFamily="34" charset="0"/>
                  <a:cs typeface="Microsoft New Tai Lue" pitchFamily="34" charset="0"/>
                  <a:sym typeface="Symbol"/>
                </a:rPr>
                <a:t>WCE</a:t>
              </a:r>
              <a:endParaRPr lang="zh-CN" altLang="en-US" sz="1600" dirty="0">
                <a:latin typeface="Microsoft New Tai Lue" pitchFamily="34" charset="0"/>
                <a:cs typeface="Microsoft New Tai Lue" pitchFamily="34" charset="0"/>
              </a:endParaRPr>
            </a:p>
          </p:txBody>
        </p:sp>
        <p:sp>
          <p:nvSpPr>
            <p:cNvPr id="54" name="TextBox 53"/>
            <p:cNvSpPr txBox="1"/>
            <p:nvPr/>
          </p:nvSpPr>
          <p:spPr>
            <a:xfrm rot="1224824">
              <a:off x="5310654" y="4237473"/>
              <a:ext cx="1494300" cy="386134"/>
            </a:xfrm>
            <a:prstGeom prst="rect">
              <a:avLst/>
            </a:prstGeom>
            <a:noFill/>
          </p:spPr>
          <p:txBody>
            <a:bodyPr wrap="square" rtlCol="0">
              <a:spAutoFit/>
            </a:bodyPr>
            <a:lstStyle/>
            <a:p>
              <a:r>
                <a:rPr lang="en-US" altLang="zh-CN" sz="1600" dirty="0" smtClean="0">
                  <a:latin typeface="Microsoft New Tai Lue" pitchFamily="34" charset="0"/>
                  <a:cs typeface="Microsoft New Tai Lue" pitchFamily="34" charset="0"/>
                </a:rPr>
                <a:t>WCE</a:t>
              </a:r>
              <a:r>
                <a:rPr lang="en-US" altLang="zh-CN" sz="1600" dirty="0" smtClean="0">
                  <a:latin typeface="Microsoft New Tai Lue" pitchFamily="34" charset="0"/>
                  <a:cs typeface="Microsoft New Tai Lue" pitchFamily="34" charset="0"/>
                  <a:sym typeface="Symbol"/>
                </a:rPr>
                <a:t>EQC</a:t>
              </a:r>
              <a:endParaRPr lang="zh-CN" altLang="en-US" sz="1600" dirty="0">
                <a:latin typeface="Microsoft New Tai Lue" pitchFamily="34" charset="0"/>
                <a:cs typeface="Microsoft New Tai Lue" pitchFamily="34" charset="0"/>
              </a:endParaRPr>
            </a:p>
          </p:txBody>
        </p:sp>
        <p:sp>
          <p:nvSpPr>
            <p:cNvPr id="55" name="TextBox 54"/>
            <p:cNvSpPr txBox="1"/>
            <p:nvPr/>
          </p:nvSpPr>
          <p:spPr>
            <a:xfrm rot="1323427">
              <a:off x="5476131" y="3844686"/>
              <a:ext cx="1478762" cy="386134"/>
            </a:xfrm>
            <a:prstGeom prst="rect">
              <a:avLst/>
            </a:prstGeom>
            <a:noFill/>
          </p:spPr>
          <p:txBody>
            <a:bodyPr wrap="square" rtlCol="0">
              <a:spAutoFit/>
            </a:bodyPr>
            <a:lstStyle/>
            <a:p>
              <a:r>
                <a:rPr lang="en-US" altLang="zh-CN" sz="1600" dirty="0" smtClean="0">
                  <a:latin typeface="Microsoft New Tai Lue" pitchFamily="34" charset="0"/>
                  <a:cs typeface="Microsoft New Tai Lue" pitchFamily="34" charset="0"/>
                </a:rPr>
                <a:t>WCE</a:t>
              </a:r>
              <a:r>
                <a:rPr lang="en-US" altLang="zh-CN" sz="1600" dirty="0" smtClean="0">
                  <a:latin typeface="Microsoft New Tai Lue" pitchFamily="34" charset="0"/>
                  <a:cs typeface="Microsoft New Tai Lue" pitchFamily="34" charset="0"/>
                  <a:sym typeface="Symbol"/>
                </a:rPr>
                <a:t>EQC</a:t>
              </a:r>
              <a:endParaRPr lang="zh-CN" altLang="en-US" sz="1600" dirty="0">
                <a:latin typeface="Microsoft New Tai Lue" pitchFamily="34" charset="0"/>
                <a:cs typeface="Microsoft New Tai Lue" pitchFamily="34" charset="0"/>
              </a:endParaRPr>
            </a:p>
          </p:txBody>
        </p:sp>
        <p:sp>
          <p:nvSpPr>
            <p:cNvPr id="56" name="TextBox 55"/>
            <p:cNvSpPr txBox="1"/>
            <p:nvPr/>
          </p:nvSpPr>
          <p:spPr>
            <a:xfrm rot="16200000">
              <a:off x="3767256" y="2168743"/>
              <a:ext cx="1305100" cy="396591"/>
            </a:xfrm>
            <a:prstGeom prst="rect">
              <a:avLst/>
            </a:prstGeom>
            <a:noFill/>
          </p:spPr>
          <p:txBody>
            <a:bodyPr wrap="square" rtlCol="0">
              <a:spAutoFit/>
            </a:bodyPr>
            <a:lstStyle/>
            <a:p>
              <a:r>
                <a:rPr lang="en-US" altLang="zh-CN" sz="1600" dirty="0" smtClean="0">
                  <a:latin typeface="Microsoft New Tai Lue" pitchFamily="34" charset="0"/>
                  <a:cs typeface="Microsoft New Tai Lue" pitchFamily="34" charset="0"/>
                </a:rPr>
                <a:t>WCE</a:t>
              </a:r>
              <a:r>
                <a:rPr lang="en-US" altLang="zh-CN" sz="1600" dirty="0" smtClean="0">
                  <a:latin typeface="Microsoft New Tai Lue" pitchFamily="34" charset="0"/>
                  <a:cs typeface="Microsoft New Tai Lue" pitchFamily="34" charset="0"/>
                  <a:sym typeface="Symbol"/>
                </a:rPr>
                <a:t>EIS</a:t>
              </a:r>
              <a:endParaRPr lang="zh-CN" altLang="en-US" sz="1600" dirty="0">
                <a:latin typeface="Microsoft New Tai Lue" pitchFamily="34" charset="0"/>
                <a:cs typeface="Microsoft New Tai Lue" pitchFamily="34" charset="0"/>
              </a:endParaRPr>
            </a:p>
          </p:txBody>
        </p:sp>
        <p:sp>
          <p:nvSpPr>
            <p:cNvPr id="57" name="TextBox 56"/>
            <p:cNvSpPr txBox="1"/>
            <p:nvPr/>
          </p:nvSpPr>
          <p:spPr>
            <a:xfrm rot="16157870">
              <a:off x="4200068" y="2208582"/>
              <a:ext cx="1323698" cy="338554"/>
            </a:xfrm>
            <a:prstGeom prst="rect">
              <a:avLst/>
            </a:prstGeom>
            <a:noFill/>
          </p:spPr>
          <p:txBody>
            <a:bodyPr wrap="square" rtlCol="0">
              <a:spAutoFit/>
            </a:bodyPr>
            <a:lstStyle/>
            <a:p>
              <a:r>
                <a:rPr lang="en-US" altLang="zh-CN" sz="1600" dirty="0" smtClean="0">
                  <a:latin typeface="Microsoft New Tai Lue" pitchFamily="34" charset="0"/>
                  <a:cs typeface="Microsoft New Tai Lue" pitchFamily="34" charset="0"/>
                </a:rPr>
                <a:t>WCE</a:t>
              </a:r>
              <a:r>
                <a:rPr lang="en-US" altLang="zh-CN" sz="1600" dirty="0" smtClean="0">
                  <a:latin typeface="Microsoft New Tai Lue" pitchFamily="34" charset="0"/>
                  <a:cs typeface="Microsoft New Tai Lue" pitchFamily="34" charset="0"/>
                  <a:sym typeface="Symbol"/>
                </a:rPr>
                <a:t>EIS</a:t>
              </a:r>
              <a:endParaRPr lang="zh-CN" altLang="en-US" sz="1600" dirty="0">
                <a:latin typeface="Microsoft New Tai Lue" pitchFamily="34" charset="0"/>
                <a:cs typeface="Microsoft New Tai Lue" pitchFamily="34" charset="0"/>
              </a:endParaRPr>
            </a:p>
          </p:txBody>
        </p:sp>
      </p:gr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fill="hold"/>
                                        <p:tgtEl>
                                          <p:spTgt spid="45"/>
                                        </p:tgtEl>
                                        <p:attrNameLst>
                                          <p:attrName>ppt_x</p:attrName>
                                        </p:attrNameLst>
                                      </p:cBhvr>
                                      <p:tavLst>
                                        <p:tav tm="0">
                                          <p:val>
                                            <p:strVal val="#ppt_x"/>
                                          </p:val>
                                        </p:tav>
                                        <p:tav tm="100000">
                                          <p:val>
                                            <p:strVal val="#ppt_x"/>
                                          </p:val>
                                        </p:tav>
                                      </p:tavLst>
                                    </p:anim>
                                    <p:anim calcmode="lin" valueType="num">
                                      <p:cBhvr additive="base">
                                        <p:cTn id="1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29432"/>
                                        </p:tgtEl>
                                        <p:attrNameLst>
                                          <p:attrName>style.visibility</p:attrName>
                                        </p:attrNameLst>
                                      </p:cBhvr>
                                      <p:to>
                                        <p:strVal val="visible"/>
                                      </p:to>
                                    </p:set>
                                    <p:anim calcmode="lin" valueType="num">
                                      <p:cBhvr additive="base">
                                        <p:cTn id="19" dur="500" fill="hold"/>
                                        <p:tgtEl>
                                          <p:spTgt spid="529432"/>
                                        </p:tgtEl>
                                        <p:attrNameLst>
                                          <p:attrName>ppt_x</p:attrName>
                                        </p:attrNameLst>
                                      </p:cBhvr>
                                      <p:tavLst>
                                        <p:tav tm="0">
                                          <p:val>
                                            <p:strVal val="#ppt_x"/>
                                          </p:val>
                                        </p:tav>
                                        <p:tav tm="100000">
                                          <p:val>
                                            <p:strVal val="#ppt_x"/>
                                          </p:val>
                                        </p:tav>
                                      </p:tavLst>
                                    </p:anim>
                                    <p:anim calcmode="lin" valueType="num">
                                      <p:cBhvr additive="base">
                                        <p:cTn id="20" dur="500" fill="hold"/>
                                        <p:tgtEl>
                                          <p:spTgt spid="5294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44" y="142852"/>
            <a:ext cx="8858312" cy="6500858"/>
          </a:xfrm>
        </p:spPr>
        <p:txBody>
          <a:bodyPr/>
          <a:lstStyle/>
          <a:p>
            <a:pPr algn="ctr">
              <a:lnSpc>
                <a:spcPct val="150000"/>
              </a:lnSpc>
              <a:buNone/>
            </a:pPr>
            <a:r>
              <a:rPr lang="en-US" altLang="zh-CN" sz="2400" b="1" dirty="0" smtClean="0">
                <a:latin typeface="微软雅黑" pitchFamily="34" charset="-122"/>
                <a:ea typeface="微软雅黑" pitchFamily="34" charset="-122"/>
              </a:rPr>
              <a:t>BCP</a:t>
            </a:r>
            <a:r>
              <a:rPr lang="zh-CN" altLang="en-US" sz="2400" b="1" dirty="0" smtClean="0">
                <a:latin typeface="微软雅黑" pitchFamily="34" charset="-122"/>
                <a:ea typeface="微软雅黑" pitchFamily="34" charset="-122"/>
              </a:rPr>
              <a:t>、</a:t>
            </a:r>
            <a:r>
              <a:rPr lang="en-US" altLang="zh-CN" sz="2400" b="1" dirty="0" smtClean="0">
                <a:latin typeface="微软雅黑" pitchFamily="34" charset="-122"/>
                <a:ea typeface="微软雅黑" pitchFamily="34" charset="-122"/>
              </a:rPr>
              <a:t>EIS</a:t>
            </a:r>
            <a:r>
              <a:rPr lang="zh-CN" altLang="en-US" sz="2400" b="1" dirty="0" smtClean="0">
                <a:latin typeface="微软雅黑" pitchFamily="34" charset="-122"/>
                <a:ea typeface="微软雅黑" pitchFamily="34" charset="-122"/>
              </a:rPr>
              <a:t>、</a:t>
            </a:r>
            <a:r>
              <a:rPr lang="en-US" altLang="zh-CN" sz="2400" b="1" dirty="0" smtClean="0">
                <a:latin typeface="微软雅黑" pitchFamily="34" charset="-122"/>
                <a:ea typeface="微软雅黑" pitchFamily="34" charset="-122"/>
              </a:rPr>
              <a:t>EQC</a:t>
            </a:r>
            <a:r>
              <a:rPr lang="zh-CN" altLang="en-US" sz="2400" b="1" dirty="0" smtClean="0">
                <a:latin typeface="微软雅黑" pitchFamily="34" charset="-122"/>
                <a:ea typeface="微软雅黑" pitchFamily="34" charset="-122"/>
              </a:rPr>
              <a:t>、</a:t>
            </a:r>
            <a:r>
              <a:rPr lang="en-US" altLang="zh-CN" sz="2400" b="1" dirty="0" smtClean="0">
                <a:latin typeface="微软雅黑" pitchFamily="34" charset="-122"/>
                <a:ea typeface="微软雅黑" pitchFamily="34" charset="-122"/>
              </a:rPr>
              <a:t>WCE</a:t>
            </a:r>
            <a:r>
              <a:rPr lang="zh-CN" altLang="en-US" sz="2400" b="1" dirty="0" smtClean="0">
                <a:latin typeface="微软雅黑" pitchFamily="34" charset="-122"/>
                <a:ea typeface="微软雅黑" pitchFamily="34" charset="-122"/>
              </a:rPr>
              <a:t>关系</a:t>
            </a:r>
            <a:endParaRPr lang="en-US" altLang="zh-CN" sz="2400" b="1" dirty="0" smtClean="0">
              <a:latin typeface="微软雅黑" pitchFamily="34" charset="-122"/>
              <a:ea typeface="微软雅黑" pitchFamily="34" charset="-122"/>
            </a:endParaRPr>
          </a:p>
          <a:p>
            <a:pPr>
              <a:lnSpc>
                <a:spcPct val="150000"/>
              </a:lnSpc>
              <a:buNone/>
            </a:pPr>
            <a:r>
              <a:rPr lang="en-US" altLang="zh-CN" sz="2400" dirty="0" smtClean="0">
                <a:latin typeface="微软雅黑" pitchFamily="34" charset="-122"/>
                <a:ea typeface="微软雅黑" pitchFamily="34" charset="-122"/>
              </a:rPr>
              <a:t>1. BCP</a:t>
            </a:r>
            <a:r>
              <a:rPr lang="en-US" altLang="zh-CN" sz="2400" dirty="0" smtClean="0">
                <a:latin typeface="微软雅黑" pitchFamily="34" charset="-122"/>
                <a:ea typeface="微软雅黑" pitchFamily="34" charset="-122"/>
                <a:sym typeface="Symbol"/>
              </a:rPr>
              <a:t></a:t>
            </a:r>
            <a:r>
              <a:rPr lang="en-US" altLang="zh-CN" sz="2400" dirty="0" smtClean="0">
                <a:latin typeface="微软雅黑" pitchFamily="34" charset="-122"/>
                <a:ea typeface="微软雅黑" pitchFamily="34" charset="-122"/>
              </a:rPr>
              <a:t> EQC	</a:t>
            </a:r>
            <a:r>
              <a:rPr lang="zh-CN" altLang="en-US" sz="2400" dirty="0" smtClean="0">
                <a:solidFill>
                  <a:srgbClr val="FF0000"/>
                </a:solidFill>
                <a:latin typeface="微软雅黑" pitchFamily="34" charset="-122"/>
                <a:ea typeface="微软雅黑" pitchFamily="34" charset="-122"/>
              </a:rPr>
              <a:t>直接建模？</a:t>
            </a:r>
            <a:endParaRPr lang="en-US" altLang="zh-CN" sz="2400" dirty="0" smtClean="0">
              <a:solidFill>
                <a:srgbClr val="FF0000"/>
              </a:solidFill>
              <a:latin typeface="微软雅黑" pitchFamily="34" charset="-122"/>
              <a:ea typeface="微软雅黑" pitchFamily="34" charset="-122"/>
            </a:endParaRPr>
          </a:p>
          <a:p>
            <a:pPr indent="14288">
              <a:lnSpc>
                <a:spcPct val="150000"/>
              </a:lnSpc>
              <a:buNone/>
            </a:pPr>
            <a:r>
              <a:rPr lang="en-US" altLang="zh-CN" sz="1400" dirty="0" smtClean="0">
                <a:latin typeface="微软雅黑" pitchFamily="34" charset="-122"/>
                <a:ea typeface="微软雅黑" pitchFamily="34" charset="-122"/>
              </a:rPr>
              <a:t>1w. BCP</a:t>
            </a:r>
            <a:r>
              <a:rPr lang="en-US" altLang="zh-CN" sz="1400" dirty="0" smtClean="0">
                <a:latin typeface="微软雅黑" pitchFamily="34" charset="-122"/>
                <a:ea typeface="微软雅黑" pitchFamily="34" charset="-122"/>
                <a:sym typeface="Symbol"/>
              </a:rPr>
              <a:t></a:t>
            </a:r>
            <a:r>
              <a:rPr lang="en-US" altLang="zh-CN" sz="1400" dirty="0" smtClean="0">
                <a:latin typeface="微软雅黑" pitchFamily="34" charset="-122"/>
                <a:ea typeface="微软雅黑" pitchFamily="34" charset="-122"/>
              </a:rPr>
              <a:t> WCE </a:t>
            </a:r>
            <a:r>
              <a:rPr lang="en-US" altLang="zh-CN" sz="1400" dirty="0" smtClean="0">
                <a:latin typeface="微软雅黑" pitchFamily="34" charset="-122"/>
                <a:ea typeface="微软雅黑" pitchFamily="34" charset="-122"/>
                <a:sym typeface="Symbol"/>
              </a:rPr>
              <a:t></a:t>
            </a:r>
            <a:r>
              <a:rPr lang="en-US" altLang="zh-CN" sz="1400" dirty="0" smtClean="0">
                <a:latin typeface="微软雅黑" pitchFamily="34" charset="-122"/>
                <a:ea typeface="微软雅黑" pitchFamily="34" charset="-122"/>
              </a:rPr>
              <a:t>EQC	</a:t>
            </a:r>
            <a:r>
              <a:rPr lang="zh-CN" altLang="en-US" sz="1400" dirty="0" smtClean="0">
                <a:latin typeface="微软雅黑" pitchFamily="34" charset="-122"/>
                <a:ea typeface="微软雅黑" pitchFamily="34" charset="-122"/>
              </a:rPr>
              <a:t>文献</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预实验→部分机理信息→部分模型组件</a:t>
            </a:r>
            <a:endParaRPr lang="en-US" altLang="zh-CN" sz="1400" dirty="0" smtClean="0">
              <a:latin typeface="微软雅黑" pitchFamily="34" charset="-122"/>
              <a:ea typeface="微软雅黑" pitchFamily="34" charset="-122"/>
            </a:endParaRPr>
          </a:p>
          <a:p>
            <a:pPr>
              <a:lnSpc>
                <a:spcPct val="150000"/>
              </a:lnSpc>
              <a:buNone/>
            </a:pPr>
            <a:r>
              <a:rPr lang="en-US" altLang="zh-CN" sz="2400" dirty="0" smtClean="0">
                <a:latin typeface="微软雅黑" pitchFamily="34" charset="-122"/>
                <a:ea typeface="微软雅黑" pitchFamily="34" charset="-122"/>
              </a:rPr>
              <a:t>2. BCP</a:t>
            </a:r>
            <a:r>
              <a:rPr lang="en-US" altLang="zh-CN" sz="2400" dirty="0" smtClean="0">
                <a:latin typeface="微软雅黑" pitchFamily="34" charset="-122"/>
                <a:ea typeface="微软雅黑" pitchFamily="34" charset="-122"/>
                <a:sym typeface="Symbol"/>
              </a:rPr>
              <a:t> </a:t>
            </a:r>
            <a:r>
              <a:rPr lang="en-US" altLang="zh-CN" sz="2400" dirty="0" smtClean="0">
                <a:latin typeface="微软雅黑" pitchFamily="34" charset="-122"/>
                <a:ea typeface="微软雅黑" pitchFamily="34" charset="-122"/>
              </a:rPr>
              <a:t>EIS		</a:t>
            </a:r>
            <a:r>
              <a:rPr lang="zh-CN" altLang="en-US" sz="2400" dirty="0" smtClean="0">
                <a:solidFill>
                  <a:srgbClr val="FFFF00"/>
                </a:solidFill>
                <a:latin typeface="微软雅黑" pitchFamily="34" charset="-122"/>
                <a:ea typeface="微软雅黑" pitchFamily="34" charset="-122"/>
              </a:rPr>
              <a:t>测量阻抗响应</a:t>
            </a:r>
            <a:endParaRPr lang="en-US" altLang="zh-CN" sz="2400" dirty="0" smtClean="0">
              <a:solidFill>
                <a:srgbClr val="FFFF00"/>
              </a:solidFill>
              <a:latin typeface="微软雅黑" pitchFamily="34" charset="-122"/>
              <a:ea typeface="微软雅黑" pitchFamily="34" charset="-122"/>
            </a:endParaRPr>
          </a:p>
          <a:p>
            <a:pPr indent="14288">
              <a:lnSpc>
                <a:spcPct val="150000"/>
              </a:lnSpc>
              <a:buNone/>
            </a:pPr>
            <a:r>
              <a:rPr lang="en-US" altLang="zh-CN" sz="1400" dirty="0" smtClean="0">
                <a:latin typeface="微软雅黑" pitchFamily="34" charset="-122"/>
                <a:ea typeface="微软雅黑" pitchFamily="34" charset="-122"/>
              </a:rPr>
              <a:t>2w. BCP</a:t>
            </a:r>
            <a:r>
              <a:rPr lang="en-US" altLang="zh-CN" sz="1400" dirty="0" smtClean="0">
                <a:latin typeface="微软雅黑" pitchFamily="34" charset="-122"/>
                <a:ea typeface="微软雅黑" pitchFamily="34" charset="-122"/>
                <a:sym typeface="Symbol"/>
              </a:rPr>
              <a:t> </a:t>
            </a:r>
            <a:r>
              <a:rPr lang="en-US" altLang="zh-CN" sz="1400" dirty="0" smtClean="0">
                <a:latin typeface="微软雅黑" pitchFamily="34" charset="-122"/>
                <a:ea typeface="微软雅黑" pitchFamily="34" charset="-122"/>
              </a:rPr>
              <a:t>WCE </a:t>
            </a:r>
            <a:r>
              <a:rPr lang="en-US" altLang="zh-CN" sz="1400" dirty="0" smtClean="0">
                <a:latin typeface="微软雅黑" pitchFamily="34" charset="-122"/>
                <a:ea typeface="微软雅黑" pitchFamily="34" charset="-122"/>
                <a:sym typeface="Symbol"/>
              </a:rPr>
              <a:t> </a:t>
            </a:r>
            <a:r>
              <a:rPr lang="en-US" altLang="zh-CN" sz="1400" dirty="0" smtClean="0">
                <a:latin typeface="微软雅黑" pitchFamily="34" charset="-122"/>
                <a:ea typeface="微软雅黑" pitchFamily="34" charset="-122"/>
              </a:rPr>
              <a:t>EIS	</a:t>
            </a:r>
            <a:r>
              <a:rPr lang="en-US" altLang="zh-CN" sz="1400" dirty="0" smtClean="0">
                <a:solidFill>
                  <a:srgbClr val="FFFF00"/>
                </a:solidFill>
                <a:latin typeface="微软雅黑" pitchFamily="34" charset="-122"/>
                <a:ea typeface="微软雅黑" pitchFamily="34" charset="-122"/>
              </a:rPr>
              <a:t>WCE</a:t>
            </a:r>
            <a:r>
              <a:rPr lang="zh-CN" altLang="en-US" sz="1400" dirty="0" smtClean="0">
                <a:solidFill>
                  <a:srgbClr val="FFFF00"/>
                </a:solidFill>
                <a:latin typeface="微软雅黑" pitchFamily="34" charset="-122"/>
                <a:ea typeface="微软雅黑" pitchFamily="34" charset="-122"/>
              </a:rPr>
              <a:t>辅助</a:t>
            </a:r>
            <a:r>
              <a:rPr lang="en-US" altLang="zh-CN" sz="1400" dirty="0" smtClean="0">
                <a:solidFill>
                  <a:srgbClr val="FFFF00"/>
                </a:solidFill>
                <a:latin typeface="微软雅黑" pitchFamily="34" charset="-122"/>
                <a:ea typeface="微软雅黑" pitchFamily="34" charset="-122"/>
              </a:rPr>
              <a:t>EIS</a:t>
            </a:r>
            <a:r>
              <a:rPr lang="zh-CN" altLang="en-US" sz="1400" dirty="0" smtClean="0">
                <a:solidFill>
                  <a:srgbClr val="FFFF00"/>
                </a:solidFill>
                <a:latin typeface="微软雅黑" pitchFamily="34" charset="-122"/>
                <a:ea typeface="微软雅黑" pitchFamily="34" charset="-122"/>
              </a:rPr>
              <a:t>测量</a:t>
            </a:r>
            <a:endParaRPr lang="en-US" altLang="zh-CN" sz="1400" dirty="0" smtClean="0">
              <a:solidFill>
                <a:srgbClr val="FFFF00"/>
              </a:solidFill>
              <a:latin typeface="微软雅黑" pitchFamily="34" charset="-122"/>
              <a:ea typeface="微软雅黑" pitchFamily="34" charset="-122"/>
            </a:endParaRPr>
          </a:p>
          <a:p>
            <a:pPr>
              <a:lnSpc>
                <a:spcPct val="150000"/>
              </a:lnSpc>
              <a:buNone/>
            </a:pPr>
            <a:r>
              <a:rPr lang="en-US" altLang="zh-CN" sz="2400" dirty="0" smtClean="0">
                <a:latin typeface="微软雅黑" pitchFamily="34" charset="-122"/>
                <a:ea typeface="微软雅黑" pitchFamily="34" charset="-122"/>
              </a:rPr>
              <a:t>3. EIS</a:t>
            </a:r>
            <a:r>
              <a:rPr lang="en-US" altLang="zh-CN" sz="2400" dirty="0" smtClean="0">
                <a:latin typeface="微软雅黑" pitchFamily="34" charset="-122"/>
                <a:ea typeface="微软雅黑" pitchFamily="34" charset="-122"/>
                <a:sym typeface="Symbol"/>
              </a:rPr>
              <a:t> </a:t>
            </a:r>
            <a:r>
              <a:rPr lang="en-US" altLang="zh-CN" sz="2400" dirty="0" smtClean="0">
                <a:latin typeface="微软雅黑" pitchFamily="34" charset="-122"/>
                <a:ea typeface="微软雅黑" pitchFamily="34" charset="-122"/>
              </a:rPr>
              <a:t>BCP		</a:t>
            </a:r>
            <a:r>
              <a:rPr lang="zh-CN" altLang="en-US" sz="2400" dirty="0" smtClean="0">
                <a:solidFill>
                  <a:srgbClr val="FF0000"/>
                </a:solidFill>
                <a:latin typeface="微软雅黑" pitchFamily="34" charset="-122"/>
                <a:ea typeface="微软雅黑" pitchFamily="34" charset="-122"/>
              </a:rPr>
              <a:t>解析腐蚀传输函数</a:t>
            </a:r>
            <a:endParaRPr lang="en-US" altLang="zh-CN" sz="2400" dirty="0" smtClean="0">
              <a:solidFill>
                <a:srgbClr val="FF0000"/>
              </a:solidFill>
              <a:latin typeface="微软雅黑" pitchFamily="34" charset="-122"/>
              <a:ea typeface="微软雅黑" pitchFamily="34" charset="-122"/>
            </a:endParaRPr>
          </a:p>
          <a:p>
            <a:pPr indent="14288">
              <a:lnSpc>
                <a:spcPct val="150000"/>
              </a:lnSpc>
              <a:buNone/>
            </a:pPr>
            <a:r>
              <a:rPr lang="en-US" altLang="zh-CN" sz="1400" dirty="0" smtClean="0">
                <a:latin typeface="微软雅黑" pitchFamily="34" charset="-122"/>
                <a:ea typeface="微软雅黑" pitchFamily="34" charset="-122"/>
              </a:rPr>
              <a:t>3w. EIS</a:t>
            </a:r>
            <a:r>
              <a:rPr lang="en-US" altLang="zh-CN" sz="1400" dirty="0" smtClean="0">
                <a:latin typeface="微软雅黑" pitchFamily="34" charset="-122"/>
                <a:ea typeface="微软雅黑" pitchFamily="34" charset="-122"/>
                <a:sym typeface="Symbol"/>
              </a:rPr>
              <a:t> </a:t>
            </a:r>
            <a:r>
              <a:rPr lang="en-US" altLang="zh-CN" sz="1400" dirty="0" smtClean="0">
                <a:latin typeface="微软雅黑" pitchFamily="34" charset="-122"/>
                <a:ea typeface="微软雅黑" pitchFamily="34" charset="-122"/>
              </a:rPr>
              <a:t> WCE </a:t>
            </a:r>
            <a:r>
              <a:rPr lang="en-US" altLang="zh-CN" sz="1400" dirty="0" smtClean="0">
                <a:latin typeface="微软雅黑" pitchFamily="34" charset="-122"/>
                <a:ea typeface="微软雅黑" pitchFamily="34" charset="-122"/>
                <a:sym typeface="Symbol"/>
              </a:rPr>
              <a:t> </a:t>
            </a:r>
            <a:r>
              <a:rPr lang="en-US" altLang="zh-CN" sz="1400" dirty="0" smtClean="0">
                <a:latin typeface="微软雅黑" pitchFamily="34" charset="-122"/>
                <a:ea typeface="微软雅黑" pitchFamily="34" charset="-122"/>
              </a:rPr>
              <a:t>BCP	 </a:t>
            </a:r>
            <a:r>
              <a:rPr lang="en-US" altLang="zh-CN" sz="1400" dirty="0" smtClean="0">
                <a:solidFill>
                  <a:srgbClr val="FF66CC"/>
                </a:solidFill>
                <a:latin typeface="微软雅黑" pitchFamily="34" charset="-122"/>
                <a:ea typeface="微软雅黑" pitchFamily="34" charset="-122"/>
              </a:rPr>
              <a:t>WCE</a:t>
            </a:r>
            <a:r>
              <a:rPr lang="zh-CN" altLang="en-US" sz="1400" dirty="0" smtClean="0">
                <a:solidFill>
                  <a:srgbClr val="FF66CC"/>
                </a:solidFill>
                <a:latin typeface="微软雅黑" pitchFamily="34" charset="-122"/>
                <a:ea typeface="微软雅黑" pitchFamily="34" charset="-122"/>
              </a:rPr>
              <a:t>辅助</a:t>
            </a:r>
            <a:r>
              <a:rPr lang="en-US" altLang="zh-CN" sz="1400" dirty="0" smtClean="0">
                <a:solidFill>
                  <a:srgbClr val="FF66CC"/>
                </a:solidFill>
                <a:latin typeface="微软雅黑" pitchFamily="34" charset="-122"/>
                <a:ea typeface="微软雅黑" pitchFamily="34" charset="-122"/>
              </a:rPr>
              <a:t>EIS</a:t>
            </a:r>
            <a:r>
              <a:rPr lang="zh-CN" altLang="en-US" sz="1400" dirty="0" smtClean="0">
                <a:solidFill>
                  <a:srgbClr val="FF66CC"/>
                </a:solidFill>
                <a:latin typeface="微软雅黑" pitchFamily="34" charset="-122"/>
                <a:ea typeface="微软雅黑" pitchFamily="34" charset="-122"/>
              </a:rPr>
              <a:t>解析</a:t>
            </a:r>
            <a:endParaRPr lang="en-US" altLang="zh-CN" sz="1400" dirty="0" smtClean="0">
              <a:solidFill>
                <a:srgbClr val="FF66CC"/>
              </a:solidFill>
              <a:latin typeface="微软雅黑" pitchFamily="34" charset="-122"/>
              <a:ea typeface="微软雅黑" pitchFamily="34" charset="-122"/>
            </a:endParaRPr>
          </a:p>
          <a:p>
            <a:pPr>
              <a:lnSpc>
                <a:spcPct val="150000"/>
              </a:lnSpc>
              <a:buNone/>
            </a:pPr>
            <a:r>
              <a:rPr lang="en-US" altLang="zh-CN" sz="2400" dirty="0" smtClean="0">
                <a:latin typeface="微软雅黑" pitchFamily="34" charset="-122"/>
                <a:ea typeface="微软雅黑" pitchFamily="34" charset="-122"/>
              </a:rPr>
              <a:t>4. </a:t>
            </a:r>
            <a:r>
              <a:rPr lang="en-US" altLang="zh-CN" sz="2400" b="1" dirty="0" smtClean="0">
                <a:latin typeface="微软雅黑" pitchFamily="34" charset="-122"/>
                <a:ea typeface="微软雅黑" pitchFamily="34" charset="-122"/>
              </a:rPr>
              <a:t>EIS</a:t>
            </a:r>
            <a:r>
              <a:rPr lang="en-US" altLang="zh-CN" sz="2400" b="1" dirty="0" smtClean="0">
                <a:latin typeface="微软雅黑" pitchFamily="34" charset="-122"/>
                <a:ea typeface="微软雅黑" pitchFamily="34" charset="-122"/>
                <a:sym typeface="Symbol"/>
              </a:rPr>
              <a:t> </a:t>
            </a:r>
            <a:r>
              <a:rPr lang="en-US" altLang="zh-CN" sz="2400" b="1" dirty="0" smtClean="0">
                <a:latin typeface="微软雅黑" pitchFamily="34" charset="-122"/>
                <a:ea typeface="微软雅黑" pitchFamily="34" charset="-122"/>
              </a:rPr>
              <a:t>EQC</a:t>
            </a:r>
            <a:r>
              <a:rPr lang="en-US" altLang="zh-CN" sz="2400" dirty="0" smtClean="0">
                <a:latin typeface="微软雅黑" pitchFamily="34" charset="-122"/>
                <a:ea typeface="微软雅黑" pitchFamily="34" charset="-122"/>
              </a:rPr>
              <a:t>		</a:t>
            </a:r>
            <a:r>
              <a:rPr lang="zh-CN" altLang="en-US" sz="2400" dirty="0" smtClean="0">
                <a:solidFill>
                  <a:srgbClr val="FFFF00"/>
                </a:solidFill>
                <a:latin typeface="微软雅黑" pitchFamily="34" charset="-122"/>
                <a:ea typeface="微软雅黑" pitchFamily="34" charset="-122"/>
              </a:rPr>
              <a:t>初建阻抗响应等效电路</a:t>
            </a:r>
            <a:endParaRPr lang="en-US" altLang="zh-CN" sz="2400" dirty="0" smtClean="0">
              <a:solidFill>
                <a:srgbClr val="FFFF00"/>
              </a:solidFill>
              <a:latin typeface="微软雅黑" pitchFamily="34" charset="-122"/>
              <a:ea typeface="微软雅黑" pitchFamily="34" charset="-122"/>
            </a:endParaRPr>
          </a:p>
          <a:p>
            <a:pPr indent="14288">
              <a:lnSpc>
                <a:spcPct val="150000"/>
              </a:lnSpc>
              <a:buNone/>
            </a:pPr>
            <a:r>
              <a:rPr lang="en-US" altLang="zh-CN" sz="1400" dirty="0" smtClean="0">
                <a:latin typeface="微软雅黑" pitchFamily="34" charset="-122"/>
                <a:ea typeface="微软雅黑" pitchFamily="34" charset="-122"/>
              </a:rPr>
              <a:t>4w. EIS</a:t>
            </a:r>
            <a:r>
              <a:rPr lang="en-US" altLang="zh-CN" sz="1400" dirty="0" smtClean="0">
                <a:latin typeface="微软雅黑" pitchFamily="34" charset="-122"/>
                <a:ea typeface="微软雅黑" pitchFamily="34" charset="-122"/>
                <a:sym typeface="Symbol"/>
              </a:rPr>
              <a:t> </a:t>
            </a:r>
            <a:r>
              <a:rPr lang="en-US" altLang="zh-CN" sz="1400" dirty="0" smtClean="0">
                <a:latin typeface="微软雅黑" pitchFamily="34" charset="-122"/>
                <a:ea typeface="微软雅黑" pitchFamily="34" charset="-122"/>
              </a:rPr>
              <a:t> WCE </a:t>
            </a:r>
            <a:r>
              <a:rPr lang="en-US" altLang="zh-CN" sz="1400" dirty="0" smtClean="0">
                <a:latin typeface="微软雅黑" pitchFamily="34" charset="-122"/>
                <a:ea typeface="微软雅黑" pitchFamily="34" charset="-122"/>
                <a:sym typeface="Symbol"/>
              </a:rPr>
              <a:t></a:t>
            </a:r>
            <a:r>
              <a:rPr lang="en-US" altLang="zh-CN" sz="1400" dirty="0" smtClean="0">
                <a:latin typeface="微软雅黑" pitchFamily="34" charset="-122"/>
                <a:ea typeface="微软雅黑" pitchFamily="34" charset="-122"/>
              </a:rPr>
              <a:t>EIS	</a:t>
            </a:r>
            <a:r>
              <a:rPr lang="zh-CN" altLang="en-US" sz="1400" dirty="0" smtClean="0">
                <a:latin typeface="微软雅黑" pitchFamily="34" charset="-122"/>
                <a:ea typeface="微软雅黑" pitchFamily="34" charset="-122"/>
              </a:rPr>
              <a:t>总体到细部分步解析方法；</a:t>
            </a:r>
            <a:r>
              <a:rPr lang="en-US" altLang="zh-CN" sz="1400" dirty="0" smtClean="0">
                <a:latin typeface="微软雅黑" pitchFamily="34" charset="-122"/>
                <a:ea typeface="微软雅黑" pitchFamily="34" charset="-122"/>
              </a:rPr>
              <a:t> </a:t>
            </a:r>
            <a:r>
              <a:rPr lang="en-US" altLang="zh-CN" sz="1400" dirty="0" smtClean="0">
                <a:solidFill>
                  <a:srgbClr val="FFFF00"/>
                </a:solidFill>
                <a:latin typeface="微软雅黑" pitchFamily="34" charset="-122"/>
                <a:ea typeface="微软雅黑" pitchFamily="34" charset="-122"/>
              </a:rPr>
              <a:t>WCE</a:t>
            </a:r>
            <a:r>
              <a:rPr lang="zh-CN" altLang="en-US" sz="1400" dirty="0" smtClean="0">
                <a:solidFill>
                  <a:srgbClr val="FFFF00"/>
                </a:solidFill>
                <a:latin typeface="微软雅黑" pitchFamily="34" charset="-122"/>
                <a:ea typeface="微软雅黑" pitchFamily="34" charset="-122"/>
              </a:rPr>
              <a:t>辅助</a:t>
            </a:r>
            <a:r>
              <a:rPr lang="en-US" altLang="zh-CN" sz="1400" dirty="0" smtClean="0">
                <a:solidFill>
                  <a:srgbClr val="FFFF00"/>
                </a:solidFill>
                <a:latin typeface="微软雅黑" pitchFamily="34" charset="-122"/>
                <a:ea typeface="微软雅黑" pitchFamily="34" charset="-122"/>
              </a:rPr>
              <a:t>EQC</a:t>
            </a:r>
            <a:r>
              <a:rPr lang="zh-CN" altLang="en-US" sz="1400" dirty="0" smtClean="0">
                <a:solidFill>
                  <a:srgbClr val="FFFF00"/>
                </a:solidFill>
                <a:latin typeface="微软雅黑" pitchFamily="34" charset="-122"/>
                <a:ea typeface="微软雅黑" pitchFamily="34" charset="-122"/>
              </a:rPr>
              <a:t>解析；</a:t>
            </a:r>
          </a:p>
          <a:p>
            <a:pPr>
              <a:lnSpc>
                <a:spcPct val="150000"/>
              </a:lnSpc>
              <a:buNone/>
            </a:pPr>
            <a:r>
              <a:rPr lang="en-US" altLang="zh-CN" sz="2400" b="1" dirty="0" smtClean="0">
                <a:latin typeface="微软雅黑" pitchFamily="34" charset="-122"/>
                <a:ea typeface="微软雅黑" pitchFamily="34" charset="-122"/>
              </a:rPr>
              <a:t>5. EQC</a:t>
            </a:r>
            <a:r>
              <a:rPr lang="en-US" altLang="zh-CN" sz="2400" b="1" dirty="0" smtClean="0">
                <a:latin typeface="微软雅黑" pitchFamily="34" charset="-122"/>
                <a:ea typeface="微软雅黑" pitchFamily="34" charset="-122"/>
                <a:sym typeface="Symbol"/>
              </a:rPr>
              <a:t> </a:t>
            </a:r>
            <a:r>
              <a:rPr lang="en-US" altLang="zh-CN" sz="2400" b="1" dirty="0" smtClean="0">
                <a:latin typeface="微软雅黑" pitchFamily="34" charset="-122"/>
                <a:ea typeface="微软雅黑" pitchFamily="34" charset="-122"/>
              </a:rPr>
              <a:t> BCP</a:t>
            </a:r>
            <a:r>
              <a:rPr lang="en-US" altLang="zh-CN" sz="2400" dirty="0" smtClean="0">
                <a:latin typeface="微软雅黑" pitchFamily="34" charset="-122"/>
                <a:ea typeface="微软雅黑" pitchFamily="34" charset="-122"/>
              </a:rPr>
              <a:t>	</a:t>
            </a:r>
            <a:r>
              <a:rPr lang="zh-CN" altLang="en-US" sz="2400" b="1" dirty="0" smtClean="0">
                <a:solidFill>
                  <a:srgbClr val="FFFF00"/>
                </a:solidFill>
                <a:latin typeface="微软雅黑" pitchFamily="34" charset="-122"/>
                <a:ea typeface="微软雅黑" pitchFamily="34" charset="-122"/>
              </a:rPr>
              <a:t>检验等效电路机理一致性</a:t>
            </a:r>
            <a:endParaRPr lang="en-US" altLang="zh-CN" sz="2400" b="1" dirty="0" smtClean="0">
              <a:solidFill>
                <a:srgbClr val="FFFF00"/>
              </a:solidFill>
              <a:latin typeface="微软雅黑" pitchFamily="34" charset="-122"/>
              <a:ea typeface="微软雅黑" pitchFamily="34" charset="-122"/>
            </a:endParaRPr>
          </a:p>
          <a:p>
            <a:pPr indent="14288">
              <a:lnSpc>
                <a:spcPct val="150000"/>
              </a:lnSpc>
              <a:buNone/>
            </a:pPr>
            <a:r>
              <a:rPr lang="en-US" altLang="zh-CN" sz="1400" b="1" dirty="0" smtClean="0">
                <a:latin typeface="微软雅黑" pitchFamily="34" charset="-122"/>
                <a:ea typeface="微软雅黑" pitchFamily="34" charset="-122"/>
              </a:rPr>
              <a:t>5w. EQC</a:t>
            </a:r>
            <a:r>
              <a:rPr lang="en-US" altLang="zh-CN" sz="1400" b="1" dirty="0" smtClean="0">
                <a:latin typeface="微软雅黑" pitchFamily="34" charset="-122"/>
                <a:ea typeface="微软雅黑" pitchFamily="34" charset="-122"/>
                <a:sym typeface="Symbol"/>
              </a:rPr>
              <a:t> </a:t>
            </a:r>
            <a:r>
              <a:rPr lang="en-US" altLang="zh-CN" sz="1400" b="1" dirty="0" smtClean="0">
                <a:latin typeface="微软雅黑" pitchFamily="34" charset="-122"/>
                <a:ea typeface="微软雅黑" pitchFamily="34" charset="-122"/>
              </a:rPr>
              <a:t> WCE </a:t>
            </a:r>
            <a:r>
              <a:rPr lang="en-US" altLang="zh-CN" sz="1400" b="1" dirty="0" smtClean="0">
                <a:latin typeface="微软雅黑" pitchFamily="34" charset="-122"/>
                <a:ea typeface="微软雅黑" pitchFamily="34" charset="-122"/>
                <a:sym typeface="Symbol"/>
              </a:rPr>
              <a:t> </a:t>
            </a:r>
            <a:r>
              <a:rPr lang="en-US" altLang="zh-CN" sz="1400" b="1" dirty="0" smtClean="0">
                <a:latin typeface="微软雅黑" pitchFamily="34" charset="-122"/>
                <a:ea typeface="微软雅黑" pitchFamily="34" charset="-122"/>
              </a:rPr>
              <a:t>BCP</a:t>
            </a:r>
            <a:r>
              <a:rPr lang="en-US" altLang="zh-CN" sz="1400" dirty="0" smtClean="0">
                <a:latin typeface="微软雅黑" pitchFamily="34" charset="-122"/>
                <a:ea typeface="微软雅黑" pitchFamily="34" charset="-122"/>
              </a:rPr>
              <a:t>	</a:t>
            </a:r>
            <a:r>
              <a:rPr lang="en-US" altLang="zh-CN" sz="1400" b="1" dirty="0" smtClean="0">
                <a:solidFill>
                  <a:srgbClr val="FFFF00"/>
                </a:solidFill>
                <a:latin typeface="微软雅黑" pitchFamily="34" charset="-122"/>
                <a:ea typeface="微软雅黑" pitchFamily="34" charset="-122"/>
              </a:rPr>
              <a:t>WCE</a:t>
            </a:r>
            <a:r>
              <a:rPr lang="zh-CN" altLang="en-US" sz="1400" b="1" dirty="0" smtClean="0">
                <a:solidFill>
                  <a:srgbClr val="FFFF00"/>
                </a:solidFill>
                <a:latin typeface="微软雅黑" pitchFamily="34" charset="-122"/>
                <a:ea typeface="微软雅黑" pitchFamily="34" charset="-122"/>
              </a:rPr>
              <a:t>判据检验</a:t>
            </a:r>
            <a:r>
              <a:rPr lang="en-US" altLang="zh-CN" sz="1400" b="1" dirty="0" smtClean="0">
                <a:solidFill>
                  <a:srgbClr val="FFFF00"/>
                </a:solidFill>
                <a:latin typeface="微软雅黑" pitchFamily="34" charset="-122"/>
                <a:ea typeface="微软雅黑" pitchFamily="34" charset="-122"/>
              </a:rPr>
              <a:t>EQC</a:t>
            </a:r>
            <a:r>
              <a:rPr lang="zh-CN" altLang="en-US" sz="1400" b="1" dirty="0" smtClean="0">
                <a:solidFill>
                  <a:srgbClr val="FFFF00"/>
                </a:solidFill>
                <a:latin typeface="微软雅黑" pitchFamily="34" charset="-122"/>
                <a:ea typeface="微软雅黑" pitchFamily="34" charset="-122"/>
              </a:rPr>
              <a:t>机理一致性</a:t>
            </a:r>
            <a:endParaRPr lang="en-US" altLang="zh-CN" sz="1400" b="1" dirty="0" smtClean="0">
              <a:solidFill>
                <a:srgbClr val="FFFF00"/>
              </a:solidFill>
              <a:latin typeface="微软雅黑" pitchFamily="34" charset="-122"/>
              <a:ea typeface="微软雅黑" pitchFamily="34" charset="-122"/>
            </a:endParaRPr>
          </a:p>
          <a:p>
            <a:pPr>
              <a:lnSpc>
                <a:spcPct val="150000"/>
              </a:lnSpc>
              <a:buNone/>
            </a:pPr>
            <a:r>
              <a:rPr lang="en-US" altLang="zh-CN" sz="2400" dirty="0" smtClean="0">
                <a:latin typeface="微软雅黑" pitchFamily="34" charset="-122"/>
                <a:ea typeface="微软雅黑" pitchFamily="34" charset="-122"/>
              </a:rPr>
              <a:t>6. </a:t>
            </a:r>
            <a:r>
              <a:rPr lang="en-US" altLang="zh-CN" sz="2400" b="1" dirty="0" smtClean="0">
                <a:latin typeface="微软雅黑" pitchFamily="34" charset="-122"/>
                <a:ea typeface="微软雅黑" pitchFamily="34" charset="-122"/>
              </a:rPr>
              <a:t>EQC</a:t>
            </a:r>
            <a:r>
              <a:rPr lang="en-US" altLang="zh-CN" sz="2400" b="1" dirty="0" smtClean="0">
                <a:latin typeface="微软雅黑" pitchFamily="34" charset="-122"/>
                <a:ea typeface="微软雅黑" pitchFamily="34" charset="-122"/>
                <a:sym typeface="Symbol"/>
              </a:rPr>
              <a:t></a:t>
            </a:r>
            <a:r>
              <a:rPr lang="en-US" altLang="zh-CN" sz="2400" b="1" dirty="0" smtClean="0">
                <a:latin typeface="微软雅黑" pitchFamily="34" charset="-122"/>
                <a:ea typeface="微软雅黑" pitchFamily="34" charset="-122"/>
              </a:rPr>
              <a:t>EIS	</a:t>
            </a:r>
            <a:r>
              <a:rPr lang="en-US" altLang="zh-CN" sz="2400" dirty="0" smtClean="0">
                <a:latin typeface="微软雅黑" pitchFamily="34" charset="-122"/>
                <a:ea typeface="微软雅黑" pitchFamily="34" charset="-122"/>
              </a:rPr>
              <a:t>	</a:t>
            </a:r>
            <a:r>
              <a:rPr lang="zh-CN" altLang="en-US" sz="2400" dirty="0" smtClean="0">
                <a:solidFill>
                  <a:srgbClr val="FFFF00"/>
                </a:solidFill>
                <a:latin typeface="微软雅黑" pitchFamily="34" charset="-122"/>
                <a:ea typeface="微软雅黑" pitchFamily="34" charset="-122"/>
              </a:rPr>
              <a:t>检验等效电路阻抗响应一致性</a:t>
            </a:r>
            <a:endParaRPr lang="en-US" altLang="zh-CN" sz="2400" dirty="0" smtClean="0">
              <a:solidFill>
                <a:srgbClr val="FFFF00"/>
              </a:solidFill>
              <a:latin typeface="微软雅黑" pitchFamily="34" charset="-122"/>
              <a:ea typeface="微软雅黑" pitchFamily="34" charset="-122"/>
            </a:endParaRPr>
          </a:p>
          <a:p>
            <a:pPr indent="14288">
              <a:lnSpc>
                <a:spcPct val="150000"/>
              </a:lnSpc>
              <a:buNone/>
            </a:pPr>
            <a:r>
              <a:rPr lang="en-US" altLang="zh-CN" sz="1400" dirty="0" smtClean="0">
                <a:latin typeface="微软雅黑" pitchFamily="34" charset="-122"/>
                <a:ea typeface="微软雅黑" pitchFamily="34" charset="-122"/>
              </a:rPr>
              <a:t>6w. EQC</a:t>
            </a:r>
            <a:r>
              <a:rPr lang="en-US" altLang="zh-CN" sz="1400" dirty="0" smtClean="0">
                <a:latin typeface="微软雅黑" pitchFamily="34" charset="-122"/>
                <a:ea typeface="微软雅黑" pitchFamily="34" charset="-122"/>
                <a:sym typeface="Symbol"/>
              </a:rPr>
              <a:t></a:t>
            </a:r>
            <a:r>
              <a:rPr lang="en-US" altLang="zh-CN" sz="1400" dirty="0" smtClean="0">
                <a:latin typeface="微软雅黑" pitchFamily="34" charset="-122"/>
                <a:ea typeface="微软雅黑" pitchFamily="34" charset="-122"/>
              </a:rPr>
              <a:t> WCE </a:t>
            </a:r>
            <a:r>
              <a:rPr lang="en-US" altLang="zh-CN" sz="1400" dirty="0" smtClean="0">
                <a:latin typeface="微软雅黑" pitchFamily="34" charset="-122"/>
                <a:ea typeface="微软雅黑" pitchFamily="34" charset="-122"/>
                <a:sym typeface="Symbol"/>
              </a:rPr>
              <a:t></a:t>
            </a:r>
            <a:r>
              <a:rPr lang="en-US" altLang="zh-CN" sz="1400" dirty="0" smtClean="0">
                <a:latin typeface="微软雅黑" pitchFamily="34" charset="-122"/>
                <a:ea typeface="微软雅黑" pitchFamily="34" charset="-122"/>
              </a:rPr>
              <a:t>EIS 	</a:t>
            </a:r>
            <a:r>
              <a:rPr lang="en-US" altLang="zh-CN" sz="1400" dirty="0" smtClean="0">
                <a:solidFill>
                  <a:srgbClr val="FFFF00"/>
                </a:solidFill>
                <a:latin typeface="微软雅黑" pitchFamily="34" charset="-122"/>
                <a:ea typeface="微软雅黑" pitchFamily="34" charset="-122"/>
              </a:rPr>
              <a:t> WCE</a:t>
            </a:r>
            <a:r>
              <a:rPr lang="zh-CN" altLang="en-US" sz="1400" dirty="0" smtClean="0">
                <a:solidFill>
                  <a:srgbClr val="FFFF00"/>
                </a:solidFill>
                <a:latin typeface="微软雅黑" pitchFamily="34" charset="-122"/>
                <a:ea typeface="微软雅黑" pitchFamily="34" charset="-122"/>
              </a:rPr>
              <a:t>辅助检验</a:t>
            </a:r>
            <a:r>
              <a:rPr lang="en-US" altLang="zh-CN" sz="1400" dirty="0" smtClean="0">
                <a:solidFill>
                  <a:srgbClr val="FFFF00"/>
                </a:solidFill>
                <a:latin typeface="微软雅黑" pitchFamily="34" charset="-122"/>
                <a:ea typeface="微软雅黑" pitchFamily="34" charset="-122"/>
              </a:rPr>
              <a:t>EIS</a:t>
            </a:r>
            <a:r>
              <a:rPr lang="zh-CN" altLang="en-US" sz="1400" dirty="0" smtClean="0">
                <a:solidFill>
                  <a:srgbClr val="FFFF00"/>
                </a:solidFill>
                <a:latin typeface="微软雅黑" pitchFamily="34" charset="-122"/>
                <a:ea typeface="微软雅黑" pitchFamily="34" charset="-122"/>
              </a:rPr>
              <a:t>响应一致性</a:t>
            </a:r>
            <a:endParaRPr lang="en-US" altLang="zh-CN" sz="1400" dirty="0" smtClean="0">
              <a:solidFill>
                <a:srgbClr val="FFFF00"/>
              </a:solidFill>
              <a:latin typeface="微软雅黑" pitchFamily="34" charset="-122"/>
              <a:ea typeface="微软雅黑" pitchFamily="34" charset="-122"/>
            </a:endParaRPr>
          </a:p>
          <a:p>
            <a:pPr>
              <a:lnSpc>
                <a:spcPct val="150000"/>
              </a:lnSpc>
              <a:buNone/>
            </a:pPr>
            <a:endParaRPr lang="zh-CN" altLang="en-US" sz="2400" dirty="0">
              <a:latin typeface="微软雅黑" pitchFamily="34" charset="-122"/>
              <a:ea typeface="微软雅黑" pitchFamily="34" charset="-122"/>
            </a:endParaRPr>
          </a:p>
        </p:txBody>
      </p:sp>
      <p:sp>
        <p:nvSpPr>
          <p:cNvPr id="4" name="灯片编号占位符 3"/>
          <p:cNvSpPr>
            <a:spLocks noGrp="1"/>
          </p:cNvSpPr>
          <p:nvPr>
            <p:ph type="sldNum" sz="quarter" idx="12"/>
          </p:nvPr>
        </p:nvSpPr>
        <p:spPr>
          <a:xfrm>
            <a:off x="8643934" y="6400800"/>
            <a:ext cx="500066" cy="457200"/>
          </a:xfrm>
        </p:spPr>
        <p:txBody>
          <a:bodyPr/>
          <a:lstStyle/>
          <a:p>
            <a:pPr>
              <a:defRPr/>
            </a:pPr>
            <a:fld id="{705EF948-7358-4CA2-B872-583E31FB6E6A}" type="slidenum">
              <a:rPr lang="zh-CN" altLang="en-US" smtClean="0"/>
              <a:pPr>
                <a:defRPr/>
              </a:pPr>
              <a:t>39</a:t>
            </a:fld>
            <a:endParaRPr lang="en-US" altLang="zh-CN" dirty="0"/>
          </a:p>
        </p:txBody>
      </p:sp>
    </p:spTree>
  </p:cSld>
  <p:clrMapOvr>
    <a:masterClrMapping/>
  </p:clrMapOvr>
  <p:transition spd="med">
    <p:split orient="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688" y="1844824"/>
            <a:ext cx="8858312" cy="4584002"/>
          </a:xfrm>
        </p:spPr>
        <p:txBody>
          <a:bodyPr/>
          <a:lstStyle/>
          <a:p>
            <a:pPr marL="457200" indent="-457200">
              <a:lnSpc>
                <a:spcPct val="120000"/>
              </a:lnSpc>
              <a:buClr>
                <a:schemeClr val="tx1"/>
              </a:buClr>
              <a:buSzPct val="100000"/>
              <a:buFont typeface="Wingdings" pitchFamily="2" charset="2"/>
              <a:buChar char="u"/>
            </a:pPr>
            <a:r>
              <a:rPr lang="zh-CN" altLang="en-US" sz="2000" b="1" dirty="0" smtClean="0">
                <a:latin typeface="微软雅黑" pitchFamily="34" charset="-122"/>
                <a:ea typeface="微软雅黑" pitchFamily="34" charset="-122"/>
              </a:rPr>
              <a:t>电化学参量扰动控制和响应测量</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pPr marL="457200" indent="-9525">
              <a:lnSpc>
                <a:spcPct val="120000"/>
              </a:lnSpc>
              <a:buClr>
                <a:schemeClr val="tx1"/>
              </a:buClr>
              <a:buSzPct val="100000"/>
              <a:buNone/>
            </a:pPr>
            <a:r>
              <a:rPr lang="zh-CN" altLang="en-US" sz="1800" dirty="0" smtClean="0">
                <a:solidFill>
                  <a:srgbClr val="CCFFCC"/>
                </a:solidFill>
                <a:latin typeface="微软雅黑" pitchFamily="34" charset="-122"/>
                <a:ea typeface="微软雅黑" pitchFamily="34" charset="-122"/>
                <a:cs typeface="JasmineUPC" pitchFamily="18" charset="-34"/>
              </a:rPr>
              <a:t>电化学过程参量 </a:t>
            </a:r>
            <a:r>
              <a:rPr lang="en-US" altLang="zh-CN" sz="2400" i="1" dirty="0" err="1" smtClean="0">
                <a:solidFill>
                  <a:srgbClr val="CCFFCC"/>
                </a:solidFill>
                <a:latin typeface="+mn-ea"/>
                <a:cs typeface="JasmineUPC" pitchFamily="18" charset="-34"/>
              </a:rPr>
              <a:t>i</a:t>
            </a:r>
            <a:r>
              <a:rPr lang="en-US" altLang="zh-CN" sz="2400" i="1" dirty="0" smtClean="0">
                <a:solidFill>
                  <a:srgbClr val="CCFFCC"/>
                </a:solidFill>
                <a:latin typeface="+mn-ea"/>
                <a:cs typeface="JasmineUPC" pitchFamily="18" charset="-34"/>
              </a:rPr>
              <a:t>=f(</a:t>
            </a:r>
            <a:r>
              <a:rPr lang="en-US" altLang="zh-CN" sz="2400" i="1" dirty="0" err="1" smtClean="0">
                <a:solidFill>
                  <a:srgbClr val="CCFFCC"/>
                </a:solidFill>
                <a:latin typeface="+mn-ea"/>
                <a:cs typeface="JasmineUPC" pitchFamily="18" charset="-34"/>
              </a:rPr>
              <a:t>E,t,</a:t>
            </a:r>
            <a:r>
              <a:rPr lang="en-US" altLang="zh-CN" sz="2400" i="1" dirty="0" err="1" smtClean="0">
                <a:solidFill>
                  <a:srgbClr val="CCFFCC"/>
                </a:solidFill>
                <a:latin typeface="+mn-ea"/>
                <a:cs typeface="JasmineUPC" pitchFamily="18" charset="-34"/>
                <a:sym typeface="Symbol"/>
              </a:rPr>
              <a:t>,</a:t>
            </a:r>
            <a:r>
              <a:rPr lang="en-US" altLang="zh-CN" sz="2400" i="1" dirty="0" err="1" smtClean="0">
                <a:solidFill>
                  <a:srgbClr val="CCFFCC"/>
                </a:solidFill>
                <a:latin typeface="+mn-ea"/>
                <a:cs typeface="JasmineUPC" pitchFamily="18" charset="-34"/>
              </a:rPr>
              <a:t>C</a:t>
            </a:r>
            <a:r>
              <a:rPr lang="en-US" altLang="zh-CN" sz="2400" i="1" dirty="0" smtClean="0">
                <a:solidFill>
                  <a:srgbClr val="CCFFCC"/>
                </a:solidFill>
                <a:latin typeface="+mn-ea"/>
                <a:cs typeface="JasmineUPC" pitchFamily="18" charset="-34"/>
              </a:rPr>
              <a:t>…)=f(E) </a:t>
            </a:r>
            <a:r>
              <a:rPr lang="en-US" altLang="zh-CN" sz="2400" i="1" baseline="-25000" dirty="0" smtClean="0">
                <a:solidFill>
                  <a:srgbClr val="CCFFCC"/>
                </a:solidFill>
                <a:latin typeface="+mn-ea"/>
                <a:cs typeface="JasmineUPC" pitchFamily="18" charset="-34"/>
              </a:rPr>
              <a:t>t,</a:t>
            </a:r>
            <a:r>
              <a:rPr lang="en-US" altLang="zh-CN" sz="2400" i="1" baseline="-25000" dirty="0" smtClean="0">
                <a:solidFill>
                  <a:srgbClr val="CCFFCC"/>
                </a:solidFill>
                <a:latin typeface="+mn-ea"/>
                <a:cs typeface="JasmineUPC" pitchFamily="18" charset="-34"/>
                <a:sym typeface="Symbol"/>
              </a:rPr>
              <a:t> , </a:t>
            </a:r>
            <a:r>
              <a:rPr lang="en-US" altLang="zh-CN" sz="2400" i="1" baseline="-25000" dirty="0" smtClean="0">
                <a:solidFill>
                  <a:srgbClr val="CCFFCC"/>
                </a:solidFill>
                <a:latin typeface="+mn-ea"/>
                <a:cs typeface="JasmineUPC" pitchFamily="18" charset="-34"/>
              </a:rPr>
              <a:t>C…</a:t>
            </a:r>
            <a:r>
              <a:rPr lang="zh-CN" altLang="en-US" sz="1800" dirty="0" smtClean="0">
                <a:latin typeface="微软雅黑" pitchFamily="34" charset="-122"/>
                <a:ea typeface="微软雅黑" pitchFamily="34" charset="-122"/>
                <a:sym typeface="Symbol"/>
              </a:rPr>
              <a:t>；</a:t>
            </a:r>
            <a:endParaRPr lang="en-US" altLang="zh-CN" sz="1800" dirty="0" smtClean="0">
              <a:latin typeface="微软雅黑" pitchFamily="34" charset="-122"/>
              <a:ea typeface="微软雅黑" pitchFamily="34" charset="-122"/>
              <a:sym typeface="Symbol"/>
            </a:endParaRPr>
          </a:p>
          <a:p>
            <a:pPr marL="457200" indent="1609725">
              <a:lnSpc>
                <a:spcPct val="120000"/>
              </a:lnSpc>
              <a:buClr>
                <a:schemeClr val="tx1"/>
              </a:buClr>
              <a:buSzPct val="100000"/>
              <a:buNone/>
            </a:pPr>
            <a:r>
              <a:rPr lang="zh-CN" altLang="en-US" sz="1800" dirty="0" smtClean="0">
                <a:latin typeface="微软雅黑" pitchFamily="34" charset="-122"/>
                <a:ea typeface="微软雅黑" pitchFamily="34" charset="-122"/>
                <a:sym typeface="Symbol"/>
              </a:rPr>
              <a:t>函数扰动可以获得可解析的线性响应；</a:t>
            </a:r>
            <a:endParaRPr lang="en-US" altLang="zh-CN" sz="2400" baseline="-25000" dirty="0" smtClean="0">
              <a:latin typeface="微软雅黑" pitchFamily="34" charset="-122"/>
              <a:ea typeface="微软雅黑" pitchFamily="34" charset="-122"/>
              <a:cs typeface="JasmineUPC" pitchFamily="18" charset="-34"/>
            </a:endParaRPr>
          </a:p>
          <a:p>
            <a:pPr marL="457200" indent="-9525">
              <a:lnSpc>
                <a:spcPct val="120000"/>
              </a:lnSpc>
              <a:buClr>
                <a:schemeClr val="tx1"/>
              </a:buClr>
              <a:buSzPct val="100000"/>
              <a:buNone/>
            </a:pPr>
            <a:r>
              <a:rPr lang="zh-CN" altLang="en-US" sz="2000" dirty="0" smtClean="0">
                <a:latin typeface="微软雅黑" pitchFamily="34" charset="-122"/>
                <a:ea typeface="微软雅黑" pitchFamily="34" charset="-122"/>
                <a:sym typeface="Symbol"/>
              </a:rPr>
              <a:t></a:t>
            </a:r>
            <a:r>
              <a:rPr lang="en-US" altLang="zh-CN" sz="2000" dirty="0" err="1" smtClean="0">
                <a:latin typeface="微软雅黑" pitchFamily="34" charset="-122"/>
                <a:ea typeface="微软雅黑" pitchFamily="34" charset="-122"/>
                <a:sym typeface="Symbol"/>
              </a:rPr>
              <a:t>Ei</a:t>
            </a:r>
            <a:r>
              <a:rPr lang="en-US" altLang="zh-CN" sz="2000" dirty="0" smtClean="0">
                <a:latin typeface="微软雅黑" pitchFamily="34" charset="-122"/>
                <a:ea typeface="微软雅黑" pitchFamily="34" charset="-122"/>
                <a:sym typeface="Symbol"/>
              </a:rPr>
              <a:t> ,</a:t>
            </a:r>
            <a:r>
              <a:rPr lang="zh-CN" altLang="en-US" sz="2000" dirty="0" smtClean="0">
                <a:latin typeface="微软雅黑" pitchFamily="34" charset="-122"/>
                <a:ea typeface="微软雅黑" pitchFamily="34" charset="-122"/>
                <a:sym typeface="Symbol"/>
              </a:rPr>
              <a:t>解析</a:t>
            </a:r>
            <a:r>
              <a:rPr lang="en-US" altLang="zh-CN" sz="2000" dirty="0" err="1" smtClean="0">
                <a:latin typeface="微软雅黑" pitchFamily="34" charset="-122"/>
                <a:ea typeface="微软雅黑" pitchFamily="34" charset="-122"/>
                <a:sym typeface="Symbol"/>
              </a:rPr>
              <a:t>i</a:t>
            </a:r>
            <a:r>
              <a:rPr lang="en-US" altLang="zh-CN" sz="2000" dirty="0" smtClean="0">
                <a:latin typeface="微软雅黑" pitchFamily="34" charset="-122"/>
                <a:ea typeface="微软雅黑" pitchFamily="34" charset="-122"/>
                <a:sym typeface="Symbol"/>
              </a:rPr>
              <a:t> </a:t>
            </a:r>
            <a:r>
              <a:rPr lang="zh-CN" altLang="en-US" sz="2000" dirty="0" smtClean="0">
                <a:latin typeface="微软雅黑" pitchFamily="34" charset="-122"/>
                <a:ea typeface="微软雅黑" pitchFamily="34" charset="-122"/>
                <a:sym typeface="Symbol"/>
              </a:rPr>
              <a:t>和</a:t>
            </a:r>
            <a:r>
              <a:rPr lang="en-US" altLang="zh-CN" sz="2000" dirty="0" smtClean="0">
                <a:latin typeface="微软雅黑" pitchFamily="34" charset="-122"/>
                <a:ea typeface="微软雅黑" pitchFamily="34" charset="-122"/>
                <a:sym typeface="Symbol"/>
              </a:rPr>
              <a:t> </a:t>
            </a:r>
            <a:r>
              <a:rPr lang="zh-CN" altLang="en-US" sz="2000" dirty="0" smtClean="0">
                <a:latin typeface="微软雅黑" pitchFamily="34" charset="-122"/>
                <a:ea typeface="微软雅黑" pitchFamily="34" charset="-122"/>
                <a:sym typeface="Symbol"/>
              </a:rPr>
              <a:t></a:t>
            </a:r>
            <a:r>
              <a:rPr lang="en-US" altLang="zh-CN" sz="2000" dirty="0" smtClean="0">
                <a:latin typeface="微软雅黑" pitchFamily="34" charset="-122"/>
                <a:ea typeface="微软雅黑" pitchFamily="34" charset="-122"/>
                <a:sym typeface="Symbol"/>
              </a:rPr>
              <a:t>E</a:t>
            </a:r>
            <a:r>
              <a:rPr lang="zh-CN" altLang="en-US" sz="2000" dirty="0" smtClean="0">
                <a:latin typeface="微软雅黑" pitchFamily="34" charset="-122"/>
                <a:ea typeface="微软雅黑" pitchFamily="34" charset="-122"/>
                <a:sym typeface="Symbol"/>
              </a:rPr>
              <a:t>的关系，获知</a:t>
            </a:r>
            <a:r>
              <a:rPr lang="en-US" altLang="zh-CN" sz="2000" dirty="0" smtClean="0">
                <a:latin typeface="微软雅黑" pitchFamily="34" charset="-122"/>
                <a:ea typeface="微软雅黑" pitchFamily="34" charset="-122"/>
                <a:sym typeface="Symbol"/>
              </a:rPr>
              <a:t>G</a:t>
            </a:r>
            <a:r>
              <a:rPr lang="zh-CN" altLang="en-US" sz="2000" dirty="0" smtClean="0">
                <a:latin typeface="微软雅黑" pitchFamily="34" charset="-122"/>
                <a:ea typeface="微软雅黑" pitchFamily="34" charset="-122"/>
                <a:sym typeface="Symbol"/>
              </a:rPr>
              <a:t>函数性质；</a:t>
            </a:r>
            <a:endParaRPr lang="en-US" altLang="zh-CN" sz="2000" dirty="0" smtClean="0">
              <a:latin typeface="微软雅黑" pitchFamily="34" charset="-122"/>
              <a:ea typeface="微软雅黑" pitchFamily="34" charset="-122"/>
              <a:sym typeface="Symbol"/>
            </a:endParaRPr>
          </a:p>
          <a:p>
            <a:pPr marL="457200" indent="-457200">
              <a:lnSpc>
                <a:spcPct val="120000"/>
              </a:lnSpc>
              <a:buClr>
                <a:schemeClr val="tx1"/>
              </a:buClr>
              <a:buSzPct val="100000"/>
              <a:buFont typeface="Wingdings" pitchFamily="2" charset="2"/>
              <a:buChar char="u"/>
            </a:pPr>
            <a:r>
              <a:rPr lang="zh-CN" altLang="en-US" sz="2000" b="1" dirty="0" smtClean="0">
                <a:latin typeface="微软雅黑" pitchFamily="34" charset="-122"/>
                <a:ea typeface="微软雅黑" pitchFamily="34" charset="-122"/>
              </a:rPr>
              <a:t>时间域</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频率域响应的传输函数</a:t>
            </a:r>
            <a:r>
              <a:rPr lang="en-US" altLang="zh-CN" sz="2000" b="1" dirty="0" smtClean="0">
                <a:solidFill>
                  <a:srgbClr val="CCFFCC"/>
                </a:solidFill>
                <a:latin typeface="微软雅黑" pitchFamily="34" charset="-122"/>
                <a:ea typeface="微软雅黑" pitchFamily="34" charset="-122"/>
              </a:rPr>
              <a:t>G(t/</a:t>
            </a:r>
            <a:r>
              <a:rPr lang="en-US" altLang="zh-CN" sz="2000" b="1" dirty="0" smtClean="0">
                <a:solidFill>
                  <a:srgbClr val="CCFFCC"/>
                </a:solidFill>
                <a:latin typeface="微软雅黑" pitchFamily="34" charset="-122"/>
                <a:ea typeface="微软雅黑" pitchFamily="34" charset="-122"/>
                <a:sym typeface="Symbol"/>
              </a:rPr>
              <a:t></a:t>
            </a:r>
            <a:r>
              <a:rPr lang="en-US" altLang="zh-CN" sz="2000" dirty="0" smtClean="0">
                <a:solidFill>
                  <a:srgbClr val="CCFFCC"/>
                </a:solidFill>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pPr marL="457200" indent="-9525">
              <a:lnSpc>
                <a:spcPct val="120000"/>
              </a:lnSpc>
              <a:buClr>
                <a:schemeClr val="tx1"/>
              </a:buClr>
              <a:buSzPct val="100000"/>
              <a:buNone/>
            </a:pPr>
            <a:r>
              <a:rPr lang="zh-CN" altLang="en-US" sz="1800" dirty="0" smtClean="0">
                <a:solidFill>
                  <a:srgbClr val="CCFFCC"/>
                </a:solidFill>
                <a:latin typeface="微软雅黑" pitchFamily="34" charset="-122"/>
                <a:ea typeface="微软雅黑" pitchFamily="34" charset="-122"/>
              </a:rPr>
              <a:t>简单电化学过程可以用时间域</a:t>
            </a:r>
            <a:r>
              <a:rPr lang="en-US" altLang="zh-CN" sz="1800" dirty="0" smtClean="0">
                <a:solidFill>
                  <a:srgbClr val="CCFFCC"/>
                </a:solidFill>
                <a:latin typeface="微软雅黑" pitchFamily="34" charset="-122"/>
                <a:ea typeface="微软雅黑" pitchFamily="34" charset="-122"/>
              </a:rPr>
              <a:t>G(t)</a:t>
            </a:r>
            <a:r>
              <a:rPr lang="zh-CN" altLang="en-US" sz="1800" dirty="0" smtClean="0">
                <a:solidFill>
                  <a:srgbClr val="CCFFCC"/>
                </a:solidFill>
                <a:latin typeface="微软雅黑" pitchFamily="34" charset="-122"/>
                <a:ea typeface="微软雅黑" pitchFamily="34" charset="-122"/>
              </a:rPr>
              <a:t>方法：简单的结构，低阻抗，快速过程；</a:t>
            </a:r>
            <a:endParaRPr lang="en-US" altLang="zh-CN" sz="1800" dirty="0" smtClean="0">
              <a:solidFill>
                <a:srgbClr val="CCFFCC"/>
              </a:solidFill>
              <a:latin typeface="微软雅黑" pitchFamily="34" charset="-122"/>
              <a:ea typeface="微软雅黑" pitchFamily="34" charset="-122"/>
            </a:endParaRPr>
          </a:p>
          <a:p>
            <a:pPr marL="457200" indent="-9525">
              <a:lnSpc>
                <a:spcPct val="120000"/>
              </a:lnSpc>
              <a:buClr>
                <a:schemeClr val="tx1"/>
              </a:buClr>
              <a:buSzPct val="100000"/>
              <a:buNone/>
            </a:pPr>
            <a:r>
              <a:rPr lang="zh-CN" altLang="en-US" sz="1800" dirty="0" smtClean="0">
                <a:solidFill>
                  <a:srgbClr val="CCFFCC"/>
                </a:solidFill>
                <a:latin typeface="微软雅黑" pitchFamily="34" charset="-122"/>
                <a:ea typeface="微软雅黑" pitchFamily="34" charset="-122"/>
              </a:rPr>
              <a:t>复杂电化学过程可用频率域</a:t>
            </a:r>
            <a:r>
              <a:rPr lang="en-US" altLang="zh-CN" sz="1800" dirty="0" smtClean="0">
                <a:solidFill>
                  <a:srgbClr val="CCFFCC"/>
                </a:solidFill>
                <a:latin typeface="微软雅黑" pitchFamily="34" charset="-122"/>
                <a:ea typeface="微软雅黑" pitchFamily="34" charset="-122"/>
              </a:rPr>
              <a:t>G(</a:t>
            </a:r>
            <a:r>
              <a:rPr lang="en-US" altLang="zh-CN" sz="1800" dirty="0" smtClean="0">
                <a:solidFill>
                  <a:srgbClr val="CCFFCC"/>
                </a:solidFill>
                <a:latin typeface="微软雅黑" pitchFamily="34" charset="-122"/>
                <a:ea typeface="微软雅黑" pitchFamily="34" charset="-122"/>
                <a:sym typeface="Symbol"/>
              </a:rPr>
              <a:t></a:t>
            </a:r>
            <a:r>
              <a:rPr lang="en-US" altLang="zh-CN" sz="1800" dirty="0" smtClean="0">
                <a:solidFill>
                  <a:srgbClr val="CCFFCC"/>
                </a:solidFill>
                <a:latin typeface="微软雅黑" pitchFamily="34" charset="-122"/>
                <a:ea typeface="微软雅黑" pitchFamily="34" charset="-122"/>
              </a:rPr>
              <a:t>)</a:t>
            </a:r>
            <a:r>
              <a:rPr lang="zh-CN" altLang="en-US" sz="1800" dirty="0" smtClean="0">
                <a:solidFill>
                  <a:srgbClr val="CCFFCC"/>
                </a:solidFill>
                <a:latin typeface="微软雅黑" pitchFamily="34" charset="-122"/>
                <a:ea typeface="微软雅黑" pitchFamily="34" charset="-122"/>
              </a:rPr>
              <a:t>方法：复杂结构，高阻抗，多个快</a:t>
            </a:r>
            <a:r>
              <a:rPr lang="en-US" altLang="zh-CN" sz="1800" dirty="0" smtClean="0">
                <a:solidFill>
                  <a:srgbClr val="CCFFCC"/>
                </a:solidFill>
                <a:latin typeface="微软雅黑" pitchFamily="34" charset="-122"/>
                <a:ea typeface="微软雅黑" pitchFamily="34" charset="-122"/>
              </a:rPr>
              <a:t>-</a:t>
            </a:r>
            <a:r>
              <a:rPr lang="zh-CN" altLang="en-US" sz="1800" dirty="0" smtClean="0">
                <a:solidFill>
                  <a:srgbClr val="CCFFCC"/>
                </a:solidFill>
                <a:latin typeface="微软雅黑" pitchFamily="34" charset="-122"/>
                <a:ea typeface="微软雅黑" pitchFamily="34" charset="-122"/>
              </a:rPr>
              <a:t>慢复合过程；</a:t>
            </a:r>
            <a:endParaRPr lang="en-US" altLang="zh-CN" sz="1800" dirty="0" smtClean="0">
              <a:latin typeface="微软雅黑" pitchFamily="34" charset="-122"/>
              <a:ea typeface="微软雅黑" pitchFamily="34" charset="-122"/>
            </a:endParaRPr>
          </a:p>
          <a:p>
            <a:pPr marL="457200" indent="-457200">
              <a:lnSpc>
                <a:spcPct val="120000"/>
              </a:lnSpc>
              <a:buClr>
                <a:schemeClr val="tx1"/>
              </a:buClr>
              <a:buSzPct val="100000"/>
              <a:buFont typeface="Wingdings" pitchFamily="2" charset="2"/>
              <a:buChar char="u"/>
            </a:pPr>
            <a:r>
              <a:rPr lang="zh-CN" altLang="en-US" sz="2000" b="1" dirty="0" smtClean="0">
                <a:latin typeface="微软雅黑" pitchFamily="34" charset="-122"/>
                <a:ea typeface="微软雅黑" pitchFamily="34" charset="-122"/>
              </a:rPr>
              <a:t>小幅值交流信号扰动</a:t>
            </a:r>
            <a:r>
              <a:rPr lang="en-US"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响应</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解析</a:t>
            </a:r>
            <a:r>
              <a:rPr lang="en-US" altLang="zh-CN" sz="2000" b="1" dirty="0" smtClean="0">
                <a:latin typeface="微软雅黑" pitchFamily="34" charset="-122"/>
                <a:ea typeface="微软雅黑" pitchFamily="34" charset="-122"/>
              </a:rPr>
              <a:t>——</a:t>
            </a:r>
            <a:r>
              <a:rPr lang="zh-CN" altLang="en-US" sz="2000" b="1" dirty="0" smtClean="0">
                <a:solidFill>
                  <a:schemeClr val="accent1">
                    <a:lumMod val="60000"/>
                    <a:lumOff val="40000"/>
                  </a:schemeClr>
                </a:solidFill>
                <a:latin typeface="微软雅黑" pitchFamily="34" charset="-122"/>
                <a:ea typeface="微软雅黑" pitchFamily="34" charset="-122"/>
              </a:rPr>
              <a:t>电化学阻抗谱方法</a:t>
            </a:r>
            <a:endParaRPr lang="en-US" altLang="zh-CN" sz="2000" dirty="0" smtClean="0">
              <a:solidFill>
                <a:schemeClr val="accent1">
                  <a:lumMod val="60000"/>
                  <a:lumOff val="40000"/>
                </a:schemeClr>
              </a:solidFill>
              <a:latin typeface="微软雅黑" pitchFamily="34" charset="-122"/>
              <a:ea typeface="微软雅黑" pitchFamily="34" charset="-122"/>
            </a:endParaRPr>
          </a:p>
          <a:p>
            <a:pPr marL="457200" indent="-9525">
              <a:lnSpc>
                <a:spcPct val="120000"/>
              </a:lnSpc>
              <a:buClr>
                <a:schemeClr val="tx1"/>
              </a:buClr>
              <a:buSzPct val="100000"/>
              <a:buNone/>
            </a:pPr>
            <a:r>
              <a:rPr lang="zh-CN" altLang="en-US" sz="1800" dirty="0" smtClean="0">
                <a:solidFill>
                  <a:srgbClr val="CCFFCC"/>
                </a:solidFill>
                <a:latin typeface="微软雅黑" pitchFamily="34" charset="-122"/>
                <a:ea typeface="微软雅黑" pitchFamily="34" charset="-122"/>
              </a:rPr>
              <a:t>阻抗响应传输函数</a:t>
            </a:r>
            <a:r>
              <a:rPr lang="en-US" altLang="zh-CN" sz="1800" dirty="0" smtClean="0">
                <a:solidFill>
                  <a:srgbClr val="CCFFCC"/>
                </a:solidFill>
                <a:latin typeface="微软雅黑" pitchFamily="34" charset="-122"/>
                <a:ea typeface="微软雅黑" pitchFamily="34" charset="-122"/>
              </a:rPr>
              <a:t>	G(</a:t>
            </a:r>
            <a:r>
              <a:rPr lang="en-US" altLang="zh-CN" sz="1800" dirty="0" smtClean="0">
                <a:solidFill>
                  <a:srgbClr val="CCFFCC"/>
                </a:solidFill>
                <a:latin typeface="微软雅黑" pitchFamily="34" charset="-122"/>
                <a:ea typeface="微软雅黑" pitchFamily="34" charset="-122"/>
                <a:sym typeface="Symbol"/>
              </a:rPr>
              <a:t></a:t>
            </a:r>
            <a:r>
              <a:rPr lang="en-US" altLang="zh-CN" sz="1800" dirty="0" smtClean="0">
                <a:solidFill>
                  <a:srgbClr val="CCFFCC"/>
                </a:solidFill>
                <a:latin typeface="微软雅黑" pitchFamily="34" charset="-122"/>
                <a:ea typeface="微软雅黑" pitchFamily="34" charset="-122"/>
              </a:rPr>
              <a:t>)=E/</a:t>
            </a:r>
            <a:r>
              <a:rPr lang="en-US" altLang="zh-CN" sz="1800" dirty="0" err="1" smtClean="0">
                <a:solidFill>
                  <a:srgbClr val="CCFFCC"/>
                </a:solidFill>
                <a:latin typeface="微软雅黑" pitchFamily="34" charset="-122"/>
                <a:ea typeface="微软雅黑" pitchFamily="34" charset="-122"/>
              </a:rPr>
              <a:t>i</a:t>
            </a:r>
            <a:r>
              <a:rPr lang="zh-CN" altLang="en-US" sz="1800" dirty="0" smtClean="0">
                <a:solidFill>
                  <a:srgbClr val="CCFFCC"/>
                </a:solidFill>
                <a:latin typeface="微软雅黑" pitchFamily="34" charset="-122"/>
                <a:ea typeface="微软雅黑" pitchFamily="34" charset="-122"/>
              </a:rPr>
              <a:t>；</a:t>
            </a:r>
            <a:r>
              <a:rPr lang="en-US" altLang="zh-CN" sz="1800" dirty="0" smtClean="0">
                <a:solidFill>
                  <a:srgbClr val="CCFFCC"/>
                </a:solidFill>
                <a:latin typeface="微软雅黑" pitchFamily="34" charset="-122"/>
                <a:ea typeface="微软雅黑" pitchFamily="34" charset="-122"/>
              </a:rPr>
              <a:t>	</a:t>
            </a:r>
            <a:r>
              <a:rPr lang="zh-CN" altLang="en-US" sz="1800" dirty="0" smtClean="0">
                <a:solidFill>
                  <a:srgbClr val="CCFFCC"/>
                </a:solidFill>
                <a:latin typeface="微软雅黑" pitchFamily="34" charset="-122"/>
                <a:ea typeface="微软雅黑" pitchFamily="34" charset="-122"/>
              </a:rPr>
              <a:t>导纳响应传输函数</a:t>
            </a:r>
            <a:r>
              <a:rPr lang="en-US" altLang="zh-CN" sz="1800" dirty="0" smtClean="0">
                <a:solidFill>
                  <a:srgbClr val="CCFFCC"/>
                </a:solidFill>
                <a:latin typeface="微软雅黑" pitchFamily="34" charset="-122"/>
                <a:ea typeface="微软雅黑" pitchFamily="34" charset="-122"/>
              </a:rPr>
              <a:t>        G(</a:t>
            </a:r>
            <a:r>
              <a:rPr lang="en-US" altLang="zh-CN" sz="1800" dirty="0" smtClean="0">
                <a:solidFill>
                  <a:srgbClr val="CCFFCC"/>
                </a:solidFill>
                <a:latin typeface="微软雅黑" pitchFamily="34" charset="-122"/>
                <a:ea typeface="微软雅黑" pitchFamily="34" charset="-122"/>
                <a:sym typeface="Symbol"/>
              </a:rPr>
              <a:t></a:t>
            </a:r>
            <a:r>
              <a:rPr lang="en-US" altLang="zh-CN" sz="1800" dirty="0" smtClean="0">
                <a:solidFill>
                  <a:srgbClr val="CCFFCC"/>
                </a:solidFill>
                <a:latin typeface="微软雅黑" pitchFamily="34" charset="-122"/>
                <a:ea typeface="微软雅黑" pitchFamily="34" charset="-122"/>
              </a:rPr>
              <a:t>)=</a:t>
            </a:r>
            <a:r>
              <a:rPr lang="en-US" altLang="zh-CN" sz="1800" dirty="0" err="1" smtClean="0">
                <a:solidFill>
                  <a:srgbClr val="CCFFCC"/>
                </a:solidFill>
                <a:latin typeface="微软雅黑" pitchFamily="34" charset="-122"/>
                <a:ea typeface="微软雅黑" pitchFamily="34" charset="-122"/>
              </a:rPr>
              <a:t>i</a:t>
            </a:r>
            <a:r>
              <a:rPr lang="en-US" altLang="zh-CN" sz="1800" dirty="0" smtClean="0">
                <a:solidFill>
                  <a:srgbClr val="CCFFCC"/>
                </a:solidFill>
                <a:latin typeface="微软雅黑" pitchFamily="34" charset="-122"/>
                <a:ea typeface="微软雅黑" pitchFamily="34" charset="-122"/>
              </a:rPr>
              <a:t>/E</a:t>
            </a:r>
            <a:r>
              <a:rPr lang="zh-CN" altLang="en-US" sz="1800" dirty="0" smtClean="0">
                <a:solidFill>
                  <a:srgbClr val="CCFFCC"/>
                </a:solidFill>
                <a:latin typeface="微软雅黑" pitchFamily="34" charset="-122"/>
                <a:ea typeface="微软雅黑" pitchFamily="34" charset="-122"/>
              </a:rPr>
              <a:t>；</a:t>
            </a:r>
            <a:endParaRPr lang="en-US" altLang="zh-CN" sz="1800" dirty="0" smtClean="0">
              <a:solidFill>
                <a:srgbClr val="CCFFCC"/>
              </a:solidFill>
              <a:latin typeface="微软雅黑" pitchFamily="34" charset="-122"/>
              <a:ea typeface="微软雅黑" pitchFamily="34" charset="-122"/>
            </a:endParaRPr>
          </a:p>
          <a:p>
            <a:pPr marL="457200" indent="-9525">
              <a:lnSpc>
                <a:spcPct val="120000"/>
              </a:lnSpc>
              <a:buClr>
                <a:schemeClr val="tx1"/>
              </a:buClr>
              <a:buSzPct val="100000"/>
              <a:buNone/>
            </a:pPr>
            <a:r>
              <a:rPr lang="zh-CN" altLang="en-US" sz="1800" dirty="0" smtClean="0">
                <a:latin typeface="微软雅黑" pitchFamily="34" charset="-122"/>
                <a:ea typeface="微软雅黑" pitchFamily="34" charset="-122"/>
              </a:rPr>
              <a:t>小幅值扰动</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线性区响应；正弦波扰动</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正弦波响应；频率域</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宽范围展开多步骤子过程，获得不同速度容抗</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感抗丰富信息</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深入认识电化学过程。</a:t>
            </a:r>
            <a:endParaRPr lang="en-US" altLang="zh-CN" sz="1800" dirty="0" smtClean="0">
              <a:latin typeface="微软雅黑" pitchFamily="34" charset="-122"/>
              <a:ea typeface="微软雅黑" pitchFamily="34" charset="-122"/>
            </a:endParaRPr>
          </a:p>
        </p:txBody>
      </p:sp>
      <p:grpSp>
        <p:nvGrpSpPr>
          <p:cNvPr id="4" name="组合 17"/>
          <p:cNvGrpSpPr>
            <a:grpSpLocks/>
          </p:cNvGrpSpPr>
          <p:nvPr/>
        </p:nvGrpSpPr>
        <p:grpSpPr bwMode="auto">
          <a:xfrm>
            <a:off x="5868144" y="1628800"/>
            <a:ext cx="3071834" cy="788986"/>
            <a:chOff x="2339975" y="2276475"/>
            <a:chExt cx="3816350" cy="1289050"/>
          </a:xfrm>
        </p:grpSpPr>
        <p:sp>
          <p:nvSpPr>
            <p:cNvPr id="5" name="Rectangle 48"/>
            <p:cNvSpPr>
              <a:spLocks noChangeArrowheads="1"/>
            </p:cNvSpPr>
            <p:nvPr/>
          </p:nvSpPr>
          <p:spPr bwMode="auto">
            <a:xfrm>
              <a:off x="2339975" y="2276475"/>
              <a:ext cx="3816350" cy="1223963"/>
            </a:xfrm>
            <a:prstGeom prst="rect">
              <a:avLst/>
            </a:prstGeom>
            <a:solidFill>
              <a:srgbClr val="FFFF99"/>
            </a:solidFill>
            <a:ln w="9525">
              <a:solidFill>
                <a:schemeClr val="tx1"/>
              </a:solidFill>
              <a:miter lim="800000"/>
              <a:headEnd/>
              <a:tailEnd/>
            </a:ln>
          </p:spPr>
          <p:txBody>
            <a:bodyPr wrap="none" anchor="ctr"/>
            <a:lstStyle/>
            <a:p>
              <a:endParaRPr lang="zh-CN" altLang="en-US">
                <a:ea typeface="楷体_GB2312" pitchFamily="49" charset="-122"/>
              </a:endParaRPr>
            </a:p>
          </p:txBody>
        </p:sp>
        <p:grpSp>
          <p:nvGrpSpPr>
            <p:cNvPr id="6" name="Group 51"/>
            <p:cNvGrpSpPr>
              <a:grpSpLocks noChangeAspect="1"/>
            </p:cNvGrpSpPr>
            <p:nvPr/>
          </p:nvGrpSpPr>
          <p:grpSpPr bwMode="auto">
            <a:xfrm>
              <a:off x="2411413" y="2276475"/>
              <a:ext cx="3657600" cy="1289050"/>
              <a:chOff x="2355" y="9670"/>
              <a:chExt cx="5009" cy="1767"/>
            </a:xfrm>
          </p:grpSpPr>
          <p:sp>
            <p:nvSpPr>
              <p:cNvPr id="7" name="AutoShape 52"/>
              <p:cNvSpPr>
                <a:spLocks noChangeAspect="1" noChangeArrowheads="1"/>
              </p:cNvSpPr>
              <p:nvPr/>
            </p:nvSpPr>
            <p:spPr bwMode="auto">
              <a:xfrm>
                <a:off x="2355" y="9670"/>
                <a:ext cx="5009" cy="1767"/>
              </a:xfrm>
              <a:prstGeom prst="rect">
                <a:avLst/>
              </a:prstGeom>
              <a:noFill/>
              <a:ln w="9525">
                <a:noFill/>
                <a:miter lim="800000"/>
                <a:headEnd/>
                <a:tailEnd/>
              </a:ln>
            </p:spPr>
            <p:txBody>
              <a:bodyPr/>
              <a:lstStyle/>
              <a:p>
                <a:endParaRPr lang="zh-CN" altLang="en-US">
                  <a:ea typeface="楷体_GB2312" pitchFamily="49" charset="-122"/>
                </a:endParaRPr>
              </a:p>
            </p:txBody>
          </p:sp>
          <p:grpSp>
            <p:nvGrpSpPr>
              <p:cNvPr id="8" name="Group 53"/>
              <p:cNvGrpSpPr>
                <a:grpSpLocks/>
              </p:cNvGrpSpPr>
              <p:nvPr/>
            </p:nvGrpSpPr>
            <p:grpSpPr bwMode="auto">
              <a:xfrm>
                <a:off x="2668" y="9806"/>
                <a:ext cx="2975" cy="1359"/>
                <a:chOff x="2668" y="9806"/>
                <a:chExt cx="2975" cy="1359"/>
              </a:xfrm>
            </p:grpSpPr>
            <p:sp>
              <p:nvSpPr>
                <p:cNvPr id="10" name="Rectangle 54"/>
                <p:cNvSpPr>
                  <a:spLocks noChangeArrowheads="1"/>
                </p:cNvSpPr>
                <p:nvPr/>
              </p:nvSpPr>
              <p:spPr bwMode="auto">
                <a:xfrm>
                  <a:off x="3607" y="10350"/>
                  <a:ext cx="1096" cy="815"/>
                </a:xfrm>
                <a:prstGeom prst="rect">
                  <a:avLst/>
                </a:prstGeom>
                <a:noFill/>
                <a:ln w="19050">
                  <a:solidFill>
                    <a:srgbClr val="000000"/>
                  </a:solidFill>
                  <a:miter lim="800000"/>
                  <a:headEnd/>
                  <a:tailEnd/>
                </a:ln>
              </p:spPr>
              <p:txBody>
                <a:bodyPr/>
                <a:lstStyle/>
                <a:p>
                  <a:endParaRPr lang="zh-CN" altLang="en-US">
                    <a:ea typeface="楷体_GB2312" pitchFamily="49" charset="-122"/>
                  </a:endParaRPr>
                </a:p>
              </p:txBody>
            </p:sp>
            <p:sp>
              <p:nvSpPr>
                <p:cNvPr id="11" name="Line 55"/>
                <p:cNvSpPr>
                  <a:spLocks noChangeShapeType="1"/>
                </p:cNvSpPr>
                <p:nvPr/>
              </p:nvSpPr>
              <p:spPr bwMode="auto">
                <a:xfrm>
                  <a:off x="2668" y="10757"/>
                  <a:ext cx="939" cy="2"/>
                </a:xfrm>
                <a:prstGeom prst="line">
                  <a:avLst/>
                </a:prstGeom>
                <a:noFill/>
                <a:ln w="9525">
                  <a:solidFill>
                    <a:srgbClr val="000000"/>
                  </a:solidFill>
                  <a:round/>
                  <a:headEnd/>
                  <a:tailEnd type="triangle" w="med" len="med"/>
                </a:ln>
              </p:spPr>
              <p:txBody>
                <a:bodyPr/>
                <a:lstStyle/>
                <a:p>
                  <a:endParaRPr lang="zh-CN" altLang="en-US"/>
                </a:p>
              </p:txBody>
            </p:sp>
            <p:sp>
              <p:nvSpPr>
                <p:cNvPr id="12" name="Line 56"/>
                <p:cNvSpPr>
                  <a:spLocks noChangeShapeType="1"/>
                </p:cNvSpPr>
                <p:nvPr/>
              </p:nvSpPr>
              <p:spPr bwMode="auto">
                <a:xfrm>
                  <a:off x="4703" y="10757"/>
                  <a:ext cx="940" cy="2"/>
                </a:xfrm>
                <a:prstGeom prst="line">
                  <a:avLst/>
                </a:prstGeom>
                <a:noFill/>
                <a:ln w="9525">
                  <a:solidFill>
                    <a:srgbClr val="000000"/>
                  </a:solidFill>
                  <a:round/>
                  <a:headEnd/>
                  <a:tailEnd type="triangle" w="med" len="med"/>
                </a:ln>
              </p:spPr>
              <p:txBody>
                <a:bodyPr/>
                <a:lstStyle/>
                <a:p>
                  <a:endParaRPr lang="zh-CN" altLang="en-US"/>
                </a:p>
              </p:txBody>
            </p:sp>
            <p:sp>
              <p:nvSpPr>
                <p:cNvPr id="13" name="Text Box 57"/>
                <p:cNvSpPr txBox="1">
                  <a:spLocks noChangeArrowheads="1"/>
                </p:cNvSpPr>
                <p:nvPr/>
              </p:nvSpPr>
              <p:spPr bwMode="auto">
                <a:xfrm>
                  <a:off x="2825" y="10214"/>
                  <a:ext cx="470" cy="407"/>
                </a:xfrm>
                <a:prstGeom prst="rect">
                  <a:avLst/>
                </a:prstGeom>
                <a:noFill/>
                <a:ln w="9525">
                  <a:noFill/>
                  <a:miter lim="800000"/>
                  <a:headEnd/>
                  <a:tailEnd/>
                </a:ln>
              </p:spPr>
              <p:txBody>
                <a:bodyPr/>
                <a:lstStyle/>
                <a:p>
                  <a:pPr algn="just"/>
                  <a:r>
                    <a:rPr lang="en-US" altLang="zh-CN" sz="1200" dirty="0"/>
                    <a:t>X </a:t>
                  </a:r>
                  <a:endParaRPr lang="en-US" altLang="zh-CN" dirty="0">
                    <a:ea typeface="楷体_GB2312" pitchFamily="49" charset="-122"/>
                  </a:endParaRPr>
                </a:p>
              </p:txBody>
            </p:sp>
            <p:sp>
              <p:nvSpPr>
                <p:cNvPr id="14" name="Text Box 58"/>
                <p:cNvSpPr txBox="1">
                  <a:spLocks noChangeArrowheads="1"/>
                </p:cNvSpPr>
                <p:nvPr/>
              </p:nvSpPr>
              <p:spPr bwMode="auto">
                <a:xfrm>
                  <a:off x="5016" y="10214"/>
                  <a:ext cx="469" cy="407"/>
                </a:xfrm>
                <a:prstGeom prst="rect">
                  <a:avLst/>
                </a:prstGeom>
                <a:noFill/>
                <a:ln w="9525">
                  <a:noFill/>
                  <a:miter lim="800000"/>
                  <a:headEnd/>
                  <a:tailEnd/>
                </a:ln>
              </p:spPr>
              <p:txBody>
                <a:bodyPr/>
                <a:lstStyle/>
                <a:p>
                  <a:pPr algn="just"/>
                  <a:r>
                    <a:rPr lang="en-US" altLang="zh-CN" sz="1200"/>
                    <a:t>Y</a:t>
                  </a:r>
                  <a:endParaRPr lang="en-US" altLang="zh-CN">
                    <a:ea typeface="楷体_GB2312" pitchFamily="49" charset="-122"/>
                  </a:endParaRPr>
                </a:p>
              </p:txBody>
            </p:sp>
            <p:sp>
              <p:nvSpPr>
                <p:cNvPr id="15" name="Text Box 59"/>
                <p:cNvSpPr txBox="1">
                  <a:spLocks noChangeArrowheads="1"/>
                </p:cNvSpPr>
                <p:nvPr/>
              </p:nvSpPr>
              <p:spPr bwMode="auto">
                <a:xfrm>
                  <a:off x="3920" y="10486"/>
                  <a:ext cx="489" cy="406"/>
                </a:xfrm>
                <a:prstGeom prst="rect">
                  <a:avLst/>
                </a:prstGeom>
                <a:noFill/>
                <a:ln w="9525">
                  <a:noFill/>
                  <a:miter lim="800000"/>
                  <a:headEnd/>
                  <a:tailEnd/>
                </a:ln>
              </p:spPr>
              <p:txBody>
                <a:bodyPr/>
                <a:lstStyle/>
                <a:p>
                  <a:pPr algn="ctr"/>
                  <a:r>
                    <a:rPr lang="en-US" altLang="zh-CN" sz="1200"/>
                    <a:t>B</a:t>
                  </a:r>
                  <a:endParaRPr lang="en-US" altLang="zh-CN">
                    <a:ea typeface="楷体_GB2312" pitchFamily="49" charset="-122"/>
                  </a:endParaRPr>
                </a:p>
              </p:txBody>
            </p:sp>
            <p:sp>
              <p:nvSpPr>
                <p:cNvPr id="16" name="Text Box 60"/>
                <p:cNvSpPr txBox="1">
                  <a:spLocks noChangeArrowheads="1"/>
                </p:cNvSpPr>
                <p:nvPr/>
              </p:nvSpPr>
              <p:spPr bwMode="auto">
                <a:xfrm>
                  <a:off x="3920" y="9806"/>
                  <a:ext cx="470" cy="407"/>
                </a:xfrm>
                <a:prstGeom prst="rect">
                  <a:avLst/>
                </a:prstGeom>
                <a:noFill/>
                <a:ln w="9525">
                  <a:noFill/>
                  <a:miter lim="800000"/>
                  <a:headEnd/>
                  <a:tailEnd/>
                </a:ln>
              </p:spPr>
              <p:txBody>
                <a:bodyPr/>
                <a:lstStyle/>
                <a:p>
                  <a:pPr algn="just"/>
                  <a:r>
                    <a:rPr lang="en-US" altLang="zh-CN" sz="1200"/>
                    <a:t>G</a:t>
                  </a:r>
                  <a:endParaRPr lang="en-US" altLang="zh-CN">
                    <a:ea typeface="楷体_GB2312" pitchFamily="49" charset="-122"/>
                  </a:endParaRPr>
                </a:p>
              </p:txBody>
            </p:sp>
          </p:grpSp>
          <p:sp>
            <p:nvSpPr>
              <p:cNvPr id="9" name="Text Box 61"/>
              <p:cNvSpPr txBox="1">
                <a:spLocks noChangeArrowheads="1"/>
              </p:cNvSpPr>
              <p:nvPr/>
            </p:nvSpPr>
            <p:spPr bwMode="auto">
              <a:xfrm>
                <a:off x="6112" y="10486"/>
                <a:ext cx="1095" cy="406"/>
              </a:xfrm>
              <a:prstGeom prst="rect">
                <a:avLst/>
              </a:prstGeom>
              <a:solidFill>
                <a:srgbClr val="FFFF99"/>
              </a:solidFill>
              <a:ln w="9525">
                <a:noFill/>
                <a:miter lim="800000"/>
                <a:headEnd/>
                <a:tailEnd/>
              </a:ln>
            </p:spPr>
            <p:txBody>
              <a:bodyPr/>
              <a:lstStyle/>
              <a:p>
                <a:pPr algn="just"/>
                <a:r>
                  <a:rPr lang="en-US" altLang="zh-CN" sz="1200"/>
                  <a:t>G=Y/X</a:t>
                </a:r>
                <a:endParaRPr lang="en-US" altLang="zh-CN">
                  <a:ea typeface="楷体_GB2312" pitchFamily="49" charset="-122"/>
                </a:endParaRPr>
              </a:p>
            </p:txBody>
          </p:sp>
        </p:grpSp>
      </p:grpSp>
      <p:sp>
        <p:nvSpPr>
          <p:cNvPr id="19" name="Rectangle 2"/>
          <p:cNvSpPr txBox="1">
            <a:spLocks noChangeArrowheads="1"/>
          </p:cNvSpPr>
          <p:nvPr/>
        </p:nvSpPr>
        <p:spPr bwMode="auto">
          <a:xfrm>
            <a:off x="500034" y="142852"/>
            <a:ext cx="7643866" cy="465138"/>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30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cs typeface="+mj-cs"/>
              </a:rPr>
              <a:t>一、 电化学阻抗谱方法原理</a:t>
            </a:r>
          </a:p>
        </p:txBody>
      </p:sp>
      <p:grpSp>
        <p:nvGrpSpPr>
          <p:cNvPr id="20" name="组合 7"/>
          <p:cNvGrpSpPr>
            <a:grpSpLocks/>
          </p:cNvGrpSpPr>
          <p:nvPr/>
        </p:nvGrpSpPr>
        <p:grpSpPr bwMode="auto">
          <a:xfrm>
            <a:off x="4572000" y="2357430"/>
            <a:ext cx="4429181" cy="4357718"/>
            <a:chOff x="3786182" y="928670"/>
            <a:chExt cx="5772633" cy="5572163"/>
          </a:xfrm>
        </p:grpSpPr>
        <p:grpSp>
          <p:nvGrpSpPr>
            <p:cNvPr id="21" name="组合 5"/>
            <p:cNvGrpSpPr>
              <a:grpSpLocks/>
            </p:cNvGrpSpPr>
            <p:nvPr/>
          </p:nvGrpSpPr>
          <p:grpSpPr bwMode="auto">
            <a:xfrm>
              <a:off x="3786182" y="928670"/>
              <a:ext cx="2643206" cy="5572163"/>
              <a:chOff x="3071802" y="1071546"/>
              <a:chExt cx="2723794" cy="5905532"/>
            </a:xfrm>
          </p:grpSpPr>
          <p:pic>
            <p:nvPicPr>
              <p:cNvPr id="23" name="Picture 4"/>
              <p:cNvPicPr>
                <a:picLocks noChangeAspect="1" noChangeArrowheads="1"/>
              </p:cNvPicPr>
              <p:nvPr/>
            </p:nvPicPr>
            <p:blipFill>
              <a:blip r:embed="rId2" cstate="print"/>
              <a:srcRect/>
              <a:stretch>
                <a:fillRect/>
              </a:stretch>
            </p:blipFill>
            <p:spPr bwMode="auto">
              <a:xfrm>
                <a:off x="3071802" y="1071546"/>
                <a:ext cx="2723794" cy="4757749"/>
              </a:xfrm>
              <a:prstGeom prst="rect">
                <a:avLst/>
              </a:prstGeom>
              <a:noFill/>
              <a:ln w="9525">
                <a:noFill/>
                <a:miter lim="800000"/>
                <a:headEnd/>
                <a:tailEnd/>
              </a:ln>
            </p:spPr>
          </p:pic>
          <p:pic>
            <p:nvPicPr>
              <p:cNvPr id="24" name="Picture 5"/>
              <p:cNvPicPr>
                <a:picLocks noChangeAspect="1" noChangeArrowheads="1"/>
              </p:cNvPicPr>
              <p:nvPr/>
            </p:nvPicPr>
            <p:blipFill>
              <a:blip r:embed="rId3" cstate="print"/>
              <a:srcRect/>
              <a:stretch>
                <a:fillRect/>
              </a:stretch>
            </p:blipFill>
            <p:spPr bwMode="auto">
              <a:xfrm>
                <a:off x="3071802" y="5786454"/>
                <a:ext cx="2714644" cy="1190624"/>
              </a:xfrm>
              <a:prstGeom prst="rect">
                <a:avLst/>
              </a:prstGeom>
              <a:noFill/>
              <a:ln w="9525">
                <a:noFill/>
                <a:miter lim="800000"/>
                <a:headEnd/>
                <a:tailEnd/>
              </a:ln>
            </p:spPr>
          </p:pic>
        </p:grpSp>
        <p:pic>
          <p:nvPicPr>
            <p:cNvPr id="22" name="Picture 6"/>
            <p:cNvPicPr>
              <a:picLocks noChangeAspect="1" noChangeArrowheads="1"/>
            </p:cNvPicPr>
            <p:nvPr/>
          </p:nvPicPr>
          <p:blipFill>
            <a:blip r:embed="rId4" cstate="print"/>
            <a:srcRect/>
            <a:stretch>
              <a:fillRect/>
            </a:stretch>
          </p:blipFill>
          <p:spPr bwMode="auto">
            <a:xfrm>
              <a:off x="6429388" y="928670"/>
              <a:ext cx="3129427" cy="5534033"/>
            </a:xfrm>
            <a:prstGeom prst="rect">
              <a:avLst/>
            </a:prstGeom>
            <a:noFill/>
            <a:ln w="9525">
              <a:noFill/>
              <a:miter lim="800000"/>
              <a:headEnd/>
              <a:tailEnd/>
            </a:ln>
          </p:spPr>
        </p:pic>
      </p:grpSp>
      <p:sp>
        <p:nvSpPr>
          <p:cNvPr id="25" name="矩形 24"/>
          <p:cNvSpPr/>
          <p:nvPr/>
        </p:nvSpPr>
        <p:spPr>
          <a:xfrm>
            <a:off x="251520" y="764704"/>
            <a:ext cx="8640960" cy="1200329"/>
          </a:xfrm>
          <a:prstGeom prst="rect">
            <a:avLst/>
          </a:prstGeom>
        </p:spPr>
        <p:txBody>
          <a:bodyPr wrap="square">
            <a:spAutoFit/>
          </a:bodyPr>
          <a:lstStyle/>
          <a:p>
            <a:pPr marL="457200" lvl="0" indent="-457200">
              <a:lnSpc>
                <a:spcPct val="120000"/>
              </a:lnSpc>
              <a:buClr>
                <a:srgbClr val="FFFF00"/>
              </a:buClr>
              <a:buSzPct val="100000"/>
              <a:buFont typeface="+mj-lt"/>
              <a:buAutoNum type="arabicPeriod"/>
            </a:pPr>
            <a:r>
              <a:rPr lang="zh-CN" altLang="en-US" sz="2400" b="1"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电化学扰动</a:t>
            </a:r>
            <a:r>
              <a:rPr lang="en-US" altLang="zh-CN" sz="2400" b="1"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a:t>
            </a:r>
            <a:r>
              <a:rPr lang="zh-CN" altLang="en-US" sz="2400" b="1"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响应研究方法</a:t>
            </a:r>
          </a:p>
          <a:p>
            <a:pPr marL="457200" indent="-457200">
              <a:lnSpc>
                <a:spcPct val="120000"/>
              </a:lnSpc>
              <a:buClr>
                <a:schemeClr val="tx1"/>
              </a:buClr>
              <a:buSzPct val="100000"/>
              <a:buFont typeface="Wingdings" pitchFamily="2" charset="2"/>
              <a:buChar char="u"/>
            </a:pPr>
            <a:r>
              <a:rPr lang="zh-CN" altLang="en-US" sz="1800" b="1" dirty="0" smtClean="0">
                <a:solidFill>
                  <a:schemeClr val="tx1"/>
                </a:solidFill>
                <a:latin typeface="微软雅黑" pitchFamily="34" charset="-122"/>
                <a:ea typeface="微软雅黑" pitchFamily="34" charset="-122"/>
              </a:rPr>
              <a:t>黑箱扰动方法</a:t>
            </a:r>
            <a:r>
              <a:rPr lang="zh-CN" altLang="en-US" sz="1800" dirty="0" smtClean="0">
                <a:solidFill>
                  <a:schemeClr val="tx1"/>
                </a:solidFill>
                <a:latin typeface="微软雅黑" pitchFamily="34" charset="-122"/>
                <a:ea typeface="微软雅黑" pitchFamily="34" charset="-122"/>
              </a:rPr>
              <a:t>：扰动线性稳定结构未知黑箱体系并测定其响应，分析扰动和响应的关系可获知黑箱结构</a:t>
            </a:r>
            <a:r>
              <a:rPr lang="en-US" altLang="zh-CN" sz="1800" dirty="0" smtClean="0">
                <a:solidFill>
                  <a:schemeClr val="tx1"/>
                </a:solidFill>
                <a:latin typeface="微软雅黑" pitchFamily="34" charset="-122"/>
                <a:ea typeface="微软雅黑" pitchFamily="34" charset="-122"/>
              </a:rPr>
              <a:t>——</a:t>
            </a:r>
            <a:r>
              <a:rPr lang="zh-CN" altLang="en-US" sz="1800" dirty="0" smtClean="0">
                <a:solidFill>
                  <a:schemeClr val="tx1"/>
                </a:solidFill>
                <a:latin typeface="微软雅黑" pitchFamily="34" charset="-122"/>
                <a:ea typeface="微软雅黑" pitchFamily="34" charset="-122"/>
              </a:rPr>
              <a:t>传输函数</a:t>
            </a:r>
            <a:r>
              <a:rPr lang="en-US" altLang="zh-CN" sz="1800" dirty="0" smtClean="0">
                <a:solidFill>
                  <a:schemeClr val="tx1"/>
                </a:solidFill>
                <a:latin typeface="微软雅黑" pitchFamily="34" charset="-122"/>
                <a:ea typeface="微软雅黑" pitchFamily="34" charset="-122"/>
              </a:rPr>
              <a:t>G</a:t>
            </a:r>
            <a:r>
              <a:rPr lang="zh-CN" altLang="en-US" sz="1800" dirty="0" smtClean="0">
                <a:solidFill>
                  <a:schemeClr val="tx1"/>
                </a:solidFill>
                <a:latin typeface="微软雅黑" pitchFamily="34" charset="-122"/>
                <a:ea typeface="微软雅黑" pitchFamily="34" charset="-122"/>
              </a:rPr>
              <a:t>；</a:t>
            </a:r>
            <a:endParaRPr lang="zh-CN" altLang="en-US" sz="1800" dirty="0">
              <a:solidFill>
                <a:schemeClr val="tx1"/>
              </a:solidFill>
            </a:endParaRPr>
          </a:p>
        </p:txBody>
      </p:sp>
      <p:sp>
        <p:nvSpPr>
          <p:cNvPr id="26" name="灯片编号占位符 25"/>
          <p:cNvSpPr>
            <a:spLocks noGrp="1"/>
          </p:cNvSpPr>
          <p:nvPr>
            <p:ph type="sldNum" sz="quarter" idx="12"/>
          </p:nvPr>
        </p:nvSpPr>
        <p:spPr/>
        <p:txBody>
          <a:bodyPr/>
          <a:lstStyle/>
          <a:p>
            <a:pPr>
              <a:defRPr/>
            </a:pPr>
            <a:fld id="{705EF948-7358-4CA2-B872-583E31FB6E6A}" type="slidenum">
              <a:rPr lang="zh-CN" altLang="en-US" smtClean="0"/>
              <a:pPr>
                <a:defRPr/>
              </a:pPr>
              <a:t>4</a:t>
            </a:fld>
            <a:endParaRPr lang="en-US" altLang="zh-CN"/>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2" fill="hold" nodeType="clickEffect">
                                  <p:stCondLst>
                                    <p:cond delay="0"/>
                                  </p:stCondLst>
                                  <p:childTnLst>
                                    <p:anim calcmode="lin" valueType="num">
                                      <p:cBhvr additive="base">
                                        <p:cTn id="36" dur="500"/>
                                        <p:tgtEl>
                                          <p:spTgt spid="20"/>
                                        </p:tgtEl>
                                        <p:attrNameLst>
                                          <p:attrName>ppt_x</p:attrName>
                                        </p:attrNameLst>
                                      </p:cBhvr>
                                      <p:tavLst>
                                        <p:tav tm="0">
                                          <p:val>
                                            <p:strVal val="ppt_x"/>
                                          </p:val>
                                        </p:tav>
                                        <p:tav tm="100000">
                                          <p:val>
                                            <p:strVal val="1+ppt_w/2"/>
                                          </p:val>
                                        </p:tav>
                                      </p:tavLst>
                                    </p:anim>
                                    <p:anim calcmode="lin" valueType="num">
                                      <p:cBhvr additive="base">
                                        <p:cTn id="37" dur="500"/>
                                        <p:tgtEl>
                                          <p:spTgt spid="20"/>
                                        </p:tgtEl>
                                        <p:attrNameLst>
                                          <p:attrName>ppt_y</p:attrName>
                                        </p:attrNameLst>
                                      </p:cBhvr>
                                      <p:tavLst>
                                        <p:tav tm="0">
                                          <p:val>
                                            <p:strVal val="ppt_y"/>
                                          </p:val>
                                        </p:tav>
                                        <p:tav tm="100000">
                                          <p:val>
                                            <p:strVal val="ppt_y"/>
                                          </p:val>
                                        </p:tav>
                                      </p:tavLst>
                                    </p:anim>
                                    <p:set>
                                      <p:cBhvr>
                                        <p:cTn id="38" dur="1" fill="hold">
                                          <p:stCondLst>
                                            <p:cond delay="499"/>
                                          </p:stCondLst>
                                        </p:cTn>
                                        <p:tgtEl>
                                          <p:spTgt spid="2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 calcmode="lin" valueType="num">
                                      <p:cBhvr additive="base">
                                        <p:cTn id="4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anim calcmode="lin" valueType="num">
                                      <p:cBhvr additive="base">
                                        <p:cTn id="5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 calcmode="lin" valueType="num">
                                      <p:cBhvr additive="base">
                                        <p:cTn id="5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 calcmode="lin" valueType="num">
                                      <p:cBhvr additive="base">
                                        <p:cTn id="6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44" y="142852"/>
            <a:ext cx="9001156" cy="6500858"/>
          </a:xfrm>
        </p:spPr>
        <p:txBody>
          <a:bodyPr/>
          <a:lstStyle/>
          <a:p>
            <a:pPr marL="514350" indent="-514350">
              <a:lnSpc>
                <a:spcPct val="150000"/>
              </a:lnSpc>
              <a:buClr>
                <a:schemeClr val="tx1"/>
              </a:buClr>
              <a:buSzPct val="100000"/>
              <a:buNone/>
            </a:pPr>
            <a:r>
              <a:rPr lang="zh-CN" altLang="en-US" sz="2000" b="1" dirty="0" smtClean="0">
                <a:latin typeface="微软雅黑" pitchFamily="34" charset="-122"/>
                <a:ea typeface="微软雅黑" pitchFamily="34" charset="-122"/>
              </a:rPr>
              <a:t>电化学阻抗谱研究腐蚀过程目的</a:t>
            </a:r>
            <a:r>
              <a:rPr lang="zh-CN" altLang="en-US" sz="2000" dirty="0" smtClean="0">
                <a:latin typeface="微软雅黑" pitchFamily="34" charset="-122"/>
                <a:ea typeface="微软雅黑" pitchFamily="34" charset="-122"/>
              </a:rPr>
              <a:t>：构建腐蚀过程机理等效电路模型认知过程机构，计算腐蚀参数，预测腐蚀行为。</a:t>
            </a:r>
            <a:endParaRPr lang="en-US" altLang="zh-CN" sz="2000" dirty="0" smtClean="0">
              <a:latin typeface="微软雅黑" pitchFamily="34" charset="-122"/>
              <a:ea typeface="微软雅黑" pitchFamily="34" charset="-122"/>
            </a:endParaRPr>
          </a:p>
          <a:p>
            <a:pPr marL="514350" indent="-514350">
              <a:lnSpc>
                <a:spcPct val="150000"/>
              </a:lnSpc>
              <a:buClr>
                <a:schemeClr val="tx1"/>
              </a:buClr>
              <a:buSzPct val="100000"/>
              <a:buNone/>
            </a:pPr>
            <a:r>
              <a:rPr lang="zh-CN" altLang="en-US" sz="2000" b="1" dirty="0" smtClean="0">
                <a:latin typeface="微软雅黑" pitchFamily="34" charset="-122"/>
                <a:ea typeface="微软雅黑" pitchFamily="34" charset="-122"/>
              </a:rPr>
              <a:t>电化学阻抗谱研究腐蚀过程方法</a:t>
            </a:r>
            <a:r>
              <a:rPr lang="zh-CN" altLang="en-US" sz="2000" dirty="0" smtClean="0">
                <a:latin typeface="微软雅黑" pitchFamily="34" charset="-122"/>
                <a:ea typeface="微软雅黑" pitchFamily="34" charset="-122"/>
              </a:rPr>
              <a:t>：阻抗谱是唯象间接方法，不是独立方法，是一种有用的辅助方法。对于</a:t>
            </a:r>
            <a:r>
              <a:rPr lang="en-US" altLang="zh-CN" sz="2000" b="1" dirty="0" smtClean="0">
                <a:latin typeface="微软雅黑" pitchFamily="34" charset="-122"/>
                <a:ea typeface="微软雅黑" pitchFamily="34" charset="-122"/>
              </a:rPr>
              <a:t>BCP</a:t>
            </a:r>
            <a:r>
              <a:rPr lang="zh-CN" altLang="en-US" sz="2000" dirty="0" smtClean="0">
                <a:latin typeface="微软雅黑" pitchFamily="34" charset="-122"/>
                <a:ea typeface="微软雅黑" pitchFamily="34" charset="-122"/>
              </a:rPr>
              <a:t>先用直接方法获取机理基本信息，升级到</a:t>
            </a:r>
            <a:r>
              <a:rPr lang="en-US" altLang="zh-CN" sz="2000" b="1" dirty="0" smtClean="0">
                <a:latin typeface="微软雅黑" pitchFamily="34" charset="-122"/>
                <a:ea typeface="微软雅黑" pitchFamily="34" charset="-122"/>
              </a:rPr>
              <a:t>GCP</a:t>
            </a:r>
            <a:r>
              <a:rPr lang="zh-CN" altLang="en-US" sz="2000" dirty="0" smtClean="0">
                <a:latin typeface="微软雅黑" pitchFamily="34" charset="-122"/>
                <a:ea typeface="微软雅黑" pitchFamily="34" charset="-122"/>
              </a:rPr>
              <a:t>，然后再用</a:t>
            </a:r>
            <a:r>
              <a:rPr lang="en-US" altLang="zh-CN" sz="2000" dirty="0" smtClean="0">
                <a:latin typeface="微软雅黑" pitchFamily="34" charset="-122"/>
                <a:ea typeface="微软雅黑" pitchFamily="34" charset="-122"/>
              </a:rPr>
              <a:t>EIS</a:t>
            </a:r>
            <a:r>
              <a:rPr lang="zh-CN" altLang="en-US" sz="2000" dirty="0" smtClean="0">
                <a:latin typeface="微软雅黑" pitchFamily="34" charset="-122"/>
                <a:ea typeface="微软雅黑" pitchFamily="34" charset="-122"/>
              </a:rPr>
              <a:t>解析</a:t>
            </a:r>
            <a:r>
              <a:rPr lang="en-US" altLang="zh-CN" sz="2000" b="1" dirty="0" smtClean="0">
                <a:latin typeface="微软雅黑" pitchFamily="34" charset="-122"/>
                <a:ea typeface="微软雅黑" pitchFamily="34" charset="-122"/>
              </a:rPr>
              <a:t>WCP</a:t>
            </a:r>
            <a:r>
              <a:rPr lang="zh-CN" altLang="en-US" sz="2000" dirty="0" smtClean="0">
                <a:latin typeface="微软雅黑" pitchFamily="34" charset="-122"/>
                <a:ea typeface="微软雅黑" pitchFamily="34" charset="-122"/>
              </a:rPr>
              <a:t>获知机理细节信息、计算腐蚀参数、预测腐蚀行为的方法。 </a:t>
            </a:r>
          </a:p>
          <a:p>
            <a:pPr marL="514350" indent="-514350">
              <a:lnSpc>
                <a:spcPct val="150000"/>
              </a:lnSpc>
              <a:buClr>
                <a:schemeClr val="tx1"/>
              </a:buClr>
              <a:buSzPct val="100000"/>
              <a:buNone/>
            </a:pPr>
            <a:r>
              <a:rPr lang="zh-CN" altLang="en-US" sz="2000" b="1" dirty="0" smtClean="0">
                <a:latin typeface="微软雅黑" pitchFamily="34" charset="-122"/>
                <a:ea typeface="微软雅黑" pitchFamily="34" charset="-122"/>
              </a:rPr>
              <a:t>电化学阻抗谱研究腐蚀过程方法</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pPr marL="546100" indent="-546100">
              <a:lnSpc>
                <a:spcPct val="150000"/>
              </a:lnSpc>
              <a:buClr>
                <a:schemeClr val="tx1"/>
              </a:buClr>
              <a:buSzPct val="100000"/>
              <a:buFont typeface="+mj-ea"/>
              <a:buAutoNum type="circleNumDbPlain"/>
            </a:pPr>
            <a:r>
              <a:rPr lang="en-US" altLang="zh-CN" sz="2000" dirty="0" smtClean="0">
                <a:latin typeface="微软雅黑" pitchFamily="34" charset="-122"/>
                <a:ea typeface="微软雅黑" pitchFamily="34" charset="-122"/>
              </a:rPr>
              <a:t>BCP</a:t>
            </a:r>
            <a:r>
              <a:rPr lang="en-US" altLang="zh-CN" sz="2000" dirty="0" smtClean="0">
                <a:latin typeface="微软雅黑" pitchFamily="34" charset="-122"/>
                <a:ea typeface="微软雅黑" pitchFamily="34" charset="-122"/>
                <a:sym typeface="Symbol"/>
              </a:rPr>
              <a:t> </a:t>
            </a:r>
            <a:r>
              <a:rPr lang="en-US" altLang="zh-CN" sz="2000" dirty="0" smtClean="0">
                <a:latin typeface="微软雅黑" pitchFamily="34" charset="-122"/>
                <a:ea typeface="微软雅黑" pitchFamily="34" charset="-122"/>
              </a:rPr>
              <a:t>EIS</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    </a:t>
            </a:r>
            <a:r>
              <a:rPr lang="zh-CN" altLang="en-US" sz="2000" dirty="0" smtClean="0">
                <a:solidFill>
                  <a:srgbClr val="FFFF00"/>
                </a:solidFill>
                <a:latin typeface="微软雅黑" pitchFamily="34" charset="-122"/>
                <a:ea typeface="微软雅黑" pitchFamily="34" charset="-122"/>
              </a:rPr>
              <a:t>测定腐蚀过程电化学阻抗谱响应，评价阻抗数据可靠性；</a:t>
            </a:r>
            <a:endParaRPr lang="en-US" altLang="zh-CN" sz="2000" dirty="0" smtClean="0">
              <a:solidFill>
                <a:srgbClr val="FFFF00"/>
              </a:solidFill>
              <a:latin typeface="微软雅黑" pitchFamily="34" charset="-122"/>
              <a:ea typeface="微软雅黑" pitchFamily="34" charset="-122"/>
            </a:endParaRPr>
          </a:p>
          <a:p>
            <a:pPr marL="546100" indent="-546100">
              <a:lnSpc>
                <a:spcPct val="150000"/>
              </a:lnSpc>
              <a:buClr>
                <a:schemeClr val="tx1"/>
              </a:buClr>
              <a:buSzPct val="100000"/>
              <a:buFont typeface="+mj-ea"/>
              <a:buAutoNum type="circleNumDbPlain" startAt="2"/>
            </a:pPr>
            <a:r>
              <a:rPr lang="en-US" altLang="zh-CN" sz="2000" b="1" dirty="0" smtClean="0">
                <a:latin typeface="微软雅黑" pitchFamily="34" charset="-122"/>
                <a:ea typeface="微软雅黑" pitchFamily="34" charset="-122"/>
              </a:rPr>
              <a:t>EIS</a:t>
            </a:r>
            <a:r>
              <a:rPr lang="en-US" altLang="zh-CN" sz="2000" b="1" dirty="0" smtClean="0">
                <a:latin typeface="微软雅黑" pitchFamily="34" charset="-122"/>
                <a:ea typeface="微软雅黑" pitchFamily="34" charset="-122"/>
                <a:sym typeface="Symbol"/>
              </a:rPr>
              <a:t> </a:t>
            </a:r>
            <a:r>
              <a:rPr lang="en-US" altLang="zh-CN" sz="2000" b="1" dirty="0" smtClean="0">
                <a:latin typeface="微软雅黑" pitchFamily="34" charset="-122"/>
                <a:ea typeface="微软雅黑" pitchFamily="34" charset="-122"/>
              </a:rPr>
              <a:t>EQC</a:t>
            </a:r>
            <a:r>
              <a:rPr lang="zh-CN" altLang="en-US" sz="2000" b="1" dirty="0" smtClean="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   </a:t>
            </a:r>
            <a:r>
              <a:rPr lang="zh-CN" altLang="en-US" sz="2000" dirty="0" smtClean="0">
                <a:solidFill>
                  <a:srgbClr val="FFFF00"/>
                </a:solidFill>
                <a:latin typeface="微软雅黑" pitchFamily="34" charset="-122"/>
                <a:ea typeface="微软雅黑" pitchFamily="34" charset="-122"/>
              </a:rPr>
              <a:t>初建腐蚀过程阻抗响应等效电路</a:t>
            </a:r>
            <a:r>
              <a:rPr lang="en-US" altLang="zh-CN" sz="2000" dirty="0" smtClean="0">
                <a:solidFill>
                  <a:srgbClr val="FFFF00"/>
                </a:solidFill>
                <a:latin typeface="微软雅黑" pitchFamily="34" charset="-122"/>
                <a:ea typeface="微软雅黑" pitchFamily="34" charset="-122"/>
              </a:rPr>
              <a:t>,</a:t>
            </a:r>
            <a:r>
              <a:rPr lang="en-US" altLang="zh-CN" sz="2000" dirty="0" smtClean="0">
                <a:solidFill>
                  <a:srgbClr val="06FA52"/>
                </a:solidFill>
                <a:latin typeface="微软雅黑" pitchFamily="34" charset="-122"/>
                <a:ea typeface="微软雅黑" pitchFamily="34" charset="-122"/>
              </a:rPr>
              <a:t> </a:t>
            </a:r>
            <a:r>
              <a:rPr lang="zh-CN" altLang="en-US" sz="2000" dirty="0" smtClean="0">
                <a:solidFill>
                  <a:srgbClr val="FFFF00"/>
                </a:solidFill>
                <a:latin typeface="微软雅黑" pitchFamily="34" charset="-122"/>
                <a:ea typeface="微软雅黑" pitchFamily="34" charset="-122"/>
              </a:rPr>
              <a:t>充实</a:t>
            </a:r>
            <a:r>
              <a:rPr lang="en-US" altLang="zh-CN" sz="2000" dirty="0" smtClean="0">
                <a:solidFill>
                  <a:srgbClr val="FFFF00"/>
                </a:solidFill>
                <a:latin typeface="微软雅黑" pitchFamily="34" charset="-122"/>
                <a:ea typeface="微软雅黑" pitchFamily="34" charset="-122"/>
              </a:rPr>
              <a:t>WCE</a:t>
            </a:r>
            <a:r>
              <a:rPr lang="zh-CN" altLang="en-US" sz="2000" dirty="0" smtClean="0">
                <a:solidFill>
                  <a:srgbClr val="FFFF00"/>
                </a:solidFill>
                <a:latin typeface="微软雅黑" pitchFamily="34" charset="-122"/>
                <a:ea typeface="微软雅黑" pitchFamily="34" charset="-122"/>
              </a:rPr>
              <a:t>，辅助</a:t>
            </a:r>
            <a:r>
              <a:rPr lang="en-US" altLang="zh-CN" sz="2000" dirty="0" smtClean="0">
                <a:solidFill>
                  <a:srgbClr val="FFFF00"/>
                </a:solidFill>
                <a:latin typeface="微软雅黑" pitchFamily="34" charset="-122"/>
                <a:ea typeface="微软雅黑" pitchFamily="34" charset="-122"/>
              </a:rPr>
              <a:t>EQC</a:t>
            </a:r>
            <a:r>
              <a:rPr lang="zh-CN" altLang="en-US" sz="2000" dirty="0" smtClean="0">
                <a:solidFill>
                  <a:srgbClr val="FFFF00"/>
                </a:solidFill>
                <a:latin typeface="微软雅黑" pitchFamily="34" charset="-122"/>
                <a:ea typeface="微软雅黑" pitchFamily="34" charset="-122"/>
              </a:rPr>
              <a:t>解析</a:t>
            </a:r>
            <a:endParaRPr lang="en-US" altLang="zh-CN" sz="2000" dirty="0" smtClean="0">
              <a:solidFill>
                <a:srgbClr val="FFFF00"/>
              </a:solidFill>
              <a:latin typeface="微软雅黑" pitchFamily="34" charset="-122"/>
              <a:ea typeface="微软雅黑" pitchFamily="34" charset="-122"/>
            </a:endParaRPr>
          </a:p>
          <a:p>
            <a:pPr marL="536575" indent="-536575">
              <a:lnSpc>
                <a:spcPct val="150000"/>
              </a:lnSpc>
              <a:buClr>
                <a:schemeClr val="tx1"/>
              </a:buClr>
              <a:buSzPct val="100000"/>
              <a:buFont typeface="+mj-ea"/>
              <a:buAutoNum type="circleNumDbPlain" startAt="2"/>
            </a:pPr>
            <a:r>
              <a:rPr lang="en-US" altLang="zh-CN" sz="2000" b="1" dirty="0" smtClean="0">
                <a:latin typeface="微软雅黑" pitchFamily="34" charset="-122"/>
                <a:ea typeface="微软雅黑" pitchFamily="34" charset="-122"/>
              </a:rPr>
              <a:t>EQC</a:t>
            </a:r>
            <a:r>
              <a:rPr lang="en-US" altLang="zh-CN" sz="2000" b="1" dirty="0" smtClean="0">
                <a:latin typeface="微软雅黑" pitchFamily="34" charset="-122"/>
                <a:ea typeface="微软雅黑" pitchFamily="34" charset="-122"/>
                <a:sym typeface="Symbol"/>
              </a:rPr>
              <a:t> </a:t>
            </a:r>
            <a:r>
              <a:rPr lang="en-US" altLang="zh-CN" sz="2000" b="1" dirty="0" smtClean="0">
                <a:latin typeface="微软雅黑" pitchFamily="34" charset="-122"/>
                <a:ea typeface="微软雅黑" pitchFamily="34" charset="-122"/>
              </a:rPr>
              <a:t> BCP</a:t>
            </a:r>
            <a:r>
              <a:rPr lang="zh-CN" altLang="en-US" sz="2000" dirty="0" smtClean="0">
                <a:latin typeface="微软雅黑" pitchFamily="34" charset="-122"/>
                <a:ea typeface="微软雅黑" pitchFamily="34" charset="-122"/>
              </a:rPr>
              <a:t>：</a:t>
            </a:r>
            <a:r>
              <a:rPr lang="zh-CN" altLang="en-US" sz="2000" b="1" dirty="0" smtClean="0">
                <a:solidFill>
                  <a:srgbClr val="FFFF00"/>
                </a:solidFill>
                <a:latin typeface="微软雅黑" pitchFamily="34" charset="-122"/>
                <a:ea typeface="微软雅黑" pitchFamily="34" charset="-122"/>
              </a:rPr>
              <a:t>检验腐蚀机理与等效电路一致性，</a:t>
            </a:r>
            <a:r>
              <a:rPr lang="en-US" altLang="zh-CN" sz="2000" b="1" dirty="0" smtClean="0">
                <a:solidFill>
                  <a:srgbClr val="FFFF00"/>
                </a:solidFill>
                <a:latin typeface="微软雅黑" pitchFamily="34" charset="-122"/>
                <a:ea typeface="微软雅黑" pitchFamily="34" charset="-122"/>
              </a:rPr>
              <a:t> </a:t>
            </a:r>
            <a:r>
              <a:rPr lang="zh-CN" altLang="en-US" sz="2000" b="1" dirty="0" smtClean="0">
                <a:solidFill>
                  <a:srgbClr val="FFFF00"/>
                </a:solidFill>
                <a:latin typeface="微软雅黑" pitchFamily="34" charset="-122"/>
                <a:ea typeface="微软雅黑" pitchFamily="34" charset="-122"/>
              </a:rPr>
              <a:t>建立和充实</a:t>
            </a:r>
            <a:r>
              <a:rPr lang="en-US" altLang="zh-CN" sz="2000" b="1" dirty="0" smtClean="0">
                <a:solidFill>
                  <a:srgbClr val="FFFF00"/>
                </a:solidFill>
                <a:latin typeface="微软雅黑" pitchFamily="34" charset="-122"/>
                <a:ea typeface="微软雅黑" pitchFamily="34" charset="-122"/>
              </a:rPr>
              <a:t>WCE</a:t>
            </a:r>
            <a:r>
              <a:rPr lang="zh-CN" altLang="en-US" sz="2000" b="1" dirty="0" smtClean="0">
                <a:solidFill>
                  <a:srgbClr val="FFFF00"/>
                </a:solidFill>
                <a:latin typeface="微软雅黑" pitchFamily="34" charset="-122"/>
                <a:ea typeface="微软雅黑" pitchFamily="34" charset="-122"/>
              </a:rPr>
              <a:t>判据，检验</a:t>
            </a:r>
            <a:r>
              <a:rPr lang="en-US" altLang="zh-CN" sz="2000" b="1" dirty="0" smtClean="0">
                <a:solidFill>
                  <a:srgbClr val="FFFF00"/>
                </a:solidFill>
                <a:latin typeface="微软雅黑" pitchFamily="34" charset="-122"/>
                <a:ea typeface="微软雅黑" pitchFamily="34" charset="-122"/>
              </a:rPr>
              <a:t>EQC</a:t>
            </a:r>
            <a:r>
              <a:rPr lang="zh-CN" altLang="en-US" sz="2000" b="1" dirty="0" smtClean="0">
                <a:solidFill>
                  <a:srgbClr val="FFFF00"/>
                </a:solidFill>
                <a:latin typeface="微软雅黑" pitchFamily="34" charset="-122"/>
                <a:ea typeface="微软雅黑" pitchFamily="34" charset="-122"/>
              </a:rPr>
              <a:t>机理一致性；</a:t>
            </a:r>
            <a:endParaRPr lang="en-US" altLang="zh-CN" sz="2000" dirty="0" smtClean="0">
              <a:latin typeface="微软雅黑" pitchFamily="34" charset="-122"/>
              <a:ea typeface="微软雅黑" pitchFamily="34" charset="-122"/>
            </a:endParaRPr>
          </a:p>
          <a:p>
            <a:pPr marL="546100" indent="-546100">
              <a:lnSpc>
                <a:spcPct val="150000"/>
              </a:lnSpc>
              <a:buClr>
                <a:schemeClr val="tx1"/>
              </a:buClr>
              <a:buSzPct val="100000"/>
              <a:buFont typeface="+mj-ea"/>
              <a:buAutoNum type="circleNumDbPlain" startAt="2"/>
            </a:pPr>
            <a:r>
              <a:rPr lang="en-US" altLang="zh-CN" sz="2000" b="1" dirty="0" smtClean="0">
                <a:latin typeface="微软雅黑" pitchFamily="34" charset="-122"/>
                <a:ea typeface="微软雅黑" pitchFamily="34" charset="-122"/>
              </a:rPr>
              <a:t>EQC</a:t>
            </a:r>
            <a:r>
              <a:rPr lang="en-US" altLang="zh-CN" sz="2000" b="1" dirty="0" smtClean="0">
                <a:latin typeface="微软雅黑" pitchFamily="34" charset="-122"/>
                <a:ea typeface="微软雅黑" pitchFamily="34" charset="-122"/>
                <a:sym typeface="Symbol"/>
              </a:rPr>
              <a:t></a:t>
            </a:r>
            <a:r>
              <a:rPr lang="en-US" altLang="zh-CN" sz="2000" b="1" dirty="0" smtClean="0">
                <a:latin typeface="微软雅黑" pitchFamily="34" charset="-122"/>
                <a:ea typeface="微软雅黑" pitchFamily="34" charset="-122"/>
              </a:rPr>
              <a:t>EIS</a:t>
            </a:r>
            <a:r>
              <a:rPr lang="zh-CN" altLang="en-US" sz="2000" b="1" dirty="0" smtClean="0">
                <a:latin typeface="微软雅黑" pitchFamily="34" charset="-122"/>
                <a:ea typeface="微软雅黑" pitchFamily="34" charset="-122"/>
              </a:rPr>
              <a:t>：    </a:t>
            </a:r>
            <a:r>
              <a:rPr lang="zh-CN" altLang="en-US" sz="2000" dirty="0" smtClean="0">
                <a:solidFill>
                  <a:srgbClr val="FFFF00"/>
                </a:solidFill>
                <a:latin typeface="微软雅黑" pitchFamily="34" charset="-122"/>
                <a:ea typeface="微软雅黑" pitchFamily="34" charset="-122"/>
              </a:rPr>
              <a:t>检验腐蚀过程与等效电路阻抗响应一致性，拟合技术；</a:t>
            </a:r>
            <a:endParaRPr lang="en-US" altLang="zh-CN" sz="2000" dirty="0" smtClean="0">
              <a:solidFill>
                <a:srgbClr val="FFFF00"/>
              </a:solidFill>
              <a:latin typeface="微软雅黑" pitchFamily="34" charset="-122"/>
              <a:ea typeface="微软雅黑" pitchFamily="34" charset="-122"/>
            </a:endParaRPr>
          </a:p>
          <a:p>
            <a:pPr marL="546100" indent="-546100">
              <a:lnSpc>
                <a:spcPct val="150000"/>
              </a:lnSpc>
              <a:buClr>
                <a:schemeClr val="tx1"/>
              </a:buClr>
              <a:buSzPct val="100000"/>
              <a:buFont typeface="+mj-ea"/>
              <a:buAutoNum type="circleNumDbPlain" startAt="2"/>
            </a:pPr>
            <a:r>
              <a:rPr lang="en-US" altLang="zh-CN" sz="2000" b="1" dirty="0" smtClean="0">
                <a:latin typeface="微软雅黑" pitchFamily="34" charset="-122"/>
                <a:ea typeface="微软雅黑" pitchFamily="34" charset="-122"/>
              </a:rPr>
              <a:t>EQCM</a:t>
            </a:r>
            <a:r>
              <a:rPr lang="en-US" altLang="zh-CN" sz="2000" b="1" dirty="0" smtClean="0">
                <a:latin typeface="微软雅黑" pitchFamily="34" charset="-122"/>
                <a:ea typeface="微软雅黑" pitchFamily="34" charset="-122"/>
                <a:sym typeface="Symbol"/>
              </a:rPr>
              <a:t> </a:t>
            </a:r>
            <a:r>
              <a:rPr lang="en-US" altLang="zh-CN" sz="2000" b="1" dirty="0" smtClean="0">
                <a:latin typeface="微软雅黑" pitchFamily="34" charset="-122"/>
                <a:ea typeface="微软雅黑" pitchFamily="34" charset="-122"/>
              </a:rPr>
              <a:t>BCP</a:t>
            </a:r>
            <a:r>
              <a:rPr lang="en-US" altLang="zh-CN" sz="2000" b="1" dirty="0" smtClean="0">
                <a:latin typeface="微软雅黑" pitchFamily="34" charset="-122"/>
                <a:ea typeface="微软雅黑" pitchFamily="34" charset="-122"/>
                <a:sym typeface="Symbol"/>
              </a:rPr>
              <a:t> </a:t>
            </a:r>
            <a:r>
              <a:rPr lang="en-US" altLang="zh-CN" sz="2000" b="1" dirty="0" smtClean="0">
                <a:latin typeface="微软雅黑" pitchFamily="34" charset="-122"/>
                <a:ea typeface="微软雅黑" pitchFamily="34" charset="-122"/>
              </a:rPr>
              <a:t>WCP</a:t>
            </a:r>
            <a:r>
              <a:rPr lang="zh-CN" altLang="en-US" sz="2000" b="1" dirty="0" smtClean="0">
                <a:latin typeface="微软雅黑" pitchFamily="34" charset="-122"/>
                <a:ea typeface="微软雅黑" pitchFamily="34" charset="-122"/>
              </a:rPr>
              <a:t>：</a:t>
            </a:r>
            <a:r>
              <a:rPr lang="zh-CN" altLang="en-US" sz="2000" b="1" dirty="0" smtClean="0">
                <a:solidFill>
                  <a:srgbClr val="FFFF00"/>
                </a:solidFill>
                <a:latin typeface="微软雅黑" pitchFamily="34" charset="-122"/>
                <a:ea typeface="微软雅黑" pitchFamily="34" charset="-122"/>
              </a:rPr>
              <a:t>确认腐蚀过程等效电路模型。</a:t>
            </a:r>
            <a:endParaRPr lang="en-US" altLang="zh-CN" sz="2000" b="1" dirty="0" smtClean="0">
              <a:solidFill>
                <a:srgbClr val="FFFF00"/>
              </a:solidFill>
              <a:latin typeface="微软雅黑" pitchFamily="34" charset="-122"/>
              <a:ea typeface="微软雅黑" pitchFamily="34" charset="-122"/>
            </a:endParaRPr>
          </a:p>
        </p:txBody>
      </p:sp>
      <p:sp>
        <p:nvSpPr>
          <p:cNvPr id="4" name="灯片编号占位符 3"/>
          <p:cNvSpPr>
            <a:spLocks noGrp="1"/>
          </p:cNvSpPr>
          <p:nvPr>
            <p:ph type="sldNum" sz="quarter" idx="12"/>
          </p:nvPr>
        </p:nvSpPr>
        <p:spPr>
          <a:xfrm>
            <a:off x="8501058" y="6400800"/>
            <a:ext cx="642942" cy="457200"/>
          </a:xfrm>
        </p:spPr>
        <p:txBody>
          <a:bodyPr/>
          <a:lstStyle/>
          <a:p>
            <a:pPr>
              <a:defRPr/>
            </a:pPr>
            <a:fld id="{705EF948-7358-4CA2-B872-583E31FB6E6A}" type="slidenum">
              <a:rPr lang="zh-CN" altLang="en-US" smtClean="0">
                <a:latin typeface="黑体" pitchFamily="49" charset="-122"/>
                <a:ea typeface="黑体" pitchFamily="49" charset="-122"/>
              </a:rPr>
              <a:pPr>
                <a:defRPr/>
              </a:pPr>
              <a:t>40</a:t>
            </a:fld>
            <a:endParaRPr lang="en-US" altLang="zh-CN" dirty="0">
              <a:latin typeface="黑体" pitchFamily="49" charset="-122"/>
              <a:ea typeface="黑体" pitchFamily="49" charset="-122"/>
            </a:endParaRPr>
          </a:p>
        </p:txBody>
      </p:sp>
    </p:spTree>
  </p:cSld>
  <p:clrMapOvr>
    <a:masterClrMapping/>
  </p:clrMapOvr>
  <p:transition spd="med">
    <p:split orient="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857232"/>
            <a:ext cx="8643998" cy="5786478"/>
          </a:xfrm>
        </p:spPr>
        <p:txBody>
          <a:bodyPr/>
          <a:lstStyle/>
          <a:p>
            <a:pPr marL="630238" indent="-630238" algn="ctr">
              <a:lnSpc>
                <a:spcPct val="150000"/>
              </a:lnSpc>
              <a:buNone/>
            </a:pPr>
            <a:r>
              <a:rPr lang="zh-CN" altLang="en-US" sz="2400" b="1" dirty="0" smtClean="0">
                <a:latin typeface="微软雅黑" pitchFamily="34" charset="-122"/>
                <a:ea typeface="微软雅黑" pitchFamily="34" charset="-122"/>
              </a:rPr>
              <a:t>腐蚀过程和等效电路过程相关性</a:t>
            </a:r>
            <a:endParaRPr lang="en-US" altLang="zh-CN" sz="2400" b="1" dirty="0" smtClean="0">
              <a:latin typeface="微软雅黑" pitchFamily="34" charset="-122"/>
              <a:ea typeface="微软雅黑" pitchFamily="34" charset="-122"/>
            </a:endParaRPr>
          </a:p>
          <a:p>
            <a:pPr marL="630238" indent="-630238">
              <a:lnSpc>
                <a:spcPct val="150000"/>
              </a:lnSpc>
              <a:buNone/>
            </a:pPr>
            <a:r>
              <a:rPr lang="zh-CN" altLang="en-US" sz="1800" b="1" dirty="0" smtClean="0">
                <a:latin typeface="微软雅黑" pitchFamily="34" charset="-122"/>
                <a:ea typeface="微软雅黑" pitchFamily="34" charset="-122"/>
              </a:rPr>
              <a:t>（</a:t>
            </a:r>
            <a:r>
              <a:rPr lang="en-US" altLang="zh-CN" sz="1800" b="1" dirty="0" smtClean="0">
                <a:latin typeface="微软雅黑" pitchFamily="34" charset="-122"/>
                <a:ea typeface="微软雅黑" pitchFamily="34" charset="-122"/>
              </a:rPr>
              <a:t>1</a:t>
            </a:r>
            <a:r>
              <a:rPr lang="zh-CN" altLang="en-US" sz="1800" b="1" dirty="0" smtClean="0">
                <a:latin typeface="微软雅黑" pitchFamily="34" charset="-122"/>
                <a:ea typeface="微软雅黑" pitchFamily="34" charset="-122"/>
              </a:rPr>
              <a:t>）腐蚀电化学过程和等效电路过程的</a:t>
            </a:r>
            <a:r>
              <a:rPr lang="zh-CN" altLang="en-US" sz="1800" b="1" dirty="0" smtClean="0">
                <a:solidFill>
                  <a:srgbClr val="FFFF00"/>
                </a:solidFill>
                <a:latin typeface="微软雅黑" pitchFamily="34" charset="-122"/>
                <a:ea typeface="微软雅黑" pitchFamily="34" charset="-122"/>
              </a:rPr>
              <a:t>阻抗谱响应</a:t>
            </a:r>
            <a:r>
              <a:rPr lang="zh-CN" altLang="en-US" sz="1800" b="1" dirty="0" smtClean="0">
                <a:latin typeface="微软雅黑" pitchFamily="34" charset="-122"/>
                <a:ea typeface="微软雅黑" pitchFamily="34" charset="-122"/>
              </a:rPr>
              <a:t>的相关性</a:t>
            </a:r>
            <a:endParaRPr lang="en-US" altLang="zh-CN" sz="1800" b="1" dirty="0" smtClean="0">
              <a:latin typeface="微软雅黑" pitchFamily="34" charset="-122"/>
              <a:ea typeface="微软雅黑" pitchFamily="34" charset="-122"/>
            </a:endParaRPr>
          </a:p>
          <a:p>
            <a:pPr marL="630238" indent="0">
              <a:lnSpc>
                <a:spcPct val="150000"/>
              </a:lnSpc>
              <a:buNone/>
            </a:pPr>
            <a:r>
              <a:rPr lang="zh-CN" altLang="en-US" sz="1800" dirty="0" smtClean="0">
                <a:latin typeface="微软雅黑" pitchFamily="34" charset="-122"/>
                <a:ea typeface="微软雅黑" pitchFamily="34" charset="-122"/>
              </a:rPr>
              <a:t>电化学过程阻抗谱解析依据之一：根据阻抗谱特征和参数判断和选择相应的等效电路模型，并进行阻抗谱响应一致性检验模型的合理性；</a:t>
            </a:r>
            <a:endParaRPr lang="en-US" altLang="zh-CN" sz="1800" dirty="0" smtClean="0">
              <a:latin typeface="微软雅黑" pitchFamily="34" charset="-122"/>
              <a:ea typeface="微软雅黑" pitchFamily="34" charset="-122"/>
            </a:endParaRPr>
          </a:p>
          <a:p>
            <a:pPr marL="630238" indent="0">
              <a:lnSpc>
                <a:spcPct val="150000"/>
              </a:lnSpc>
              <a:buNone/>
            </a:pPr>
            <a:r>
              <a:rPr lang="zh-CN" altLang="en-US" sz="1800" dirty="0" smtClean="0">
                <a:latin typeface="微软雅黑" pitchFamily="34" charset="-122"/>
                <a:ea typeface="微软雅黑" pitchFamily="34" charset="-122"/>
              </a:rPr>
              <a:t>分析电化学过程和等效电路模型的阻抗谱响应的关系。</a:t>
            </a:r>
            <a:endParaRPr lang="en-US" altLang="zh-CN" sz="1800" dirty="0" smtClean="0">
              <a:latin typeface="微软雅黑" pitchFamily="34" charset="-122"/>
              <a:ea typeface="微软雅黑" pitchFamily="34" charset="-122"/>
            </a:endParaRPr>
          </a:p>
          <a:p>
            <a:pPr marL="630238" indent="-630238">
              <a:lnSpc>
                <a:spcPct val="150000"/>
              </a:lnSpc>
              <a:buNone/>
            </a:pPr>
            <a:r>
              <a:rPr lang="zh-CN" altLang="en-US" sz="1800" b="1" dirty="0" smtClean="0">
                <a:latin typeface="微软雅黑" pitchFamily="34" charset="-122"/>
                <a:ea typeface="微软雅黑" pitchFamily="34" charset="-122"/>
              </a:rPr>
              <a:t>（</a:t>
            </a:r>
            <a:r>
              <a:rPr lang="en-US" altLang="zh-CN" sz="1800" b="1" dirty="0" smtClean="0">
                <a:latin typeface="微软雅黑" pitchFamily="34" charset="-122"/>
                <a:ea typeface="微软雅黑" pitchFamily="34" charset="-122"/>
              </a:rPr>
              <a:t>2</a:t>
            </a:r>
            <a:r>
              <a:rPr lang="zh-CN" altLang="en-US" sz="1800" b="1" dirty="0" smtClean="0">
                <a:latin typeface="微软雅黑" pitchFamily="34" charset="-122"/>
                <a:ea typeface="微软雅黑" pitchFamily="34" charset="-122"/>
              </a:rPr>
              <a:t>）腐蚀电化学过程和等效电路过程</a:t>
            </a:r>
            <a:r>
              <a:rPr lang="zh-CN" altLang="en-US" sz="1800" b="1" dirty="0" smtClean="0">
                <a:solidFill>
                  <a:srgbClr val="FFFF00"/>
                </a:solidFill>
                <a:latin typeface="微软雅黑" pitchFamily="34" charset="-122"/>
                <a:ea typeface="微软雅黑" pitchFamily="34" charset="-122"/>
              </a:rPr>
              <a:t>电流响应</a:t>
            </a:r>
            <a:r>
              <a:rPr lang="zh-CN" altLang="en-US" sz="1800" b="1" dirty="0" smtClean="0">
                <a:latin typeface="微软雅黑" pitchFamily="34" charset="-122"/>
                <a:ea typeface="微软雅黑" pitchFamily="34" charset="-122"/>
              </a:rPr>
              <a:t>的相关性</a:t>
            </a:r>
            <a:endParaRPr lang="en-US" altLang="zh-CN" sz="1800" b="1" dirty="0" smtClean="0">
              <a:latin typeface="微软雅黑" pitchFamily="34" charset="-122"/>
              <a:ea typeface="微软雅黑" pitchFamily="34" charset="-122"/>
            </a:endParaRPr>
          </a:p>
          <a:p>
            <a:pPr marL="630238" indent="0">
              <a:lnSpc>
                <a:spcPct val="150000"/>
              </a:lnSpc>
              <a:buNone/>
            </a:pPr>
            <a:r>
              <a:rPr lang="zh-CN" altLang="en-US" sz="1800" dirty="0" smtClean="0">
                <a:latin typeface="微软雅黑" pitchFamily="34" charset="-122"/>
                <a:ea typeface="微软雅黑" pitchFamily="34" charset="-122"/>
              </a:rPr>
              <a:t>电化学过程阻抗谱解析依据之二：根据电化学过程特征修正、验证和完善所选等效电路，使其不仅阻抗谱响应与电化学过程一致，而且其电位电流强弱和结构响应也与电化学过程作用机理一致。</a:t>
            </a:r>
            <a:endParaRPr lang="en-US" altLang="zh-CN" sz="1800" dirty="0" smtClean="0">
              <a:latin typeface="微软雅黑" pitchFamily="34" charset="-122"/>
              <a:ea typeface="微软雅黑" pitchFamily="34" charset="-122"/>
            </a:endParaRPr>
          </a:p>
          <a:p>
            <a:pPr marL="630238" indent="0">
              <a:lnSpc>
                <a:spcPct val="150000"/>
              </a:lnSpc>
              <a:buNone/>
            </a:pPr>
            <a:r>
              <a:rPr lang="zh-CN" altLang="en-US" sz="1800" dirty="0" smtClean="0">
                <a:latin typeface="微软雅黑" pitchFamily="34" charset="-122"/>
                <a:ea typeface="微软雅黑" pitchFamily="34" charset="-122"/>
              </a:rPr>
              <a:t>分析电化学过程和等效电路模型的电流响应的关系。</a:t>
            </a:r>
            <a:endParaRPr lang="en-US" altLang="zh-CN" sz="1800" dirty="0" smtClean="0">
              <a:latin typeface="微软雅黑" pitchFamily="34" charset="-122"/>
              <a:ea typeface="微软雅黑" pitchFamily="34" charset="-122"/>
            </a:endParaRPr>
          </a:p>
          <a:p>
            <a:pPr marL="630238" indent="-630238">
              <a:lnSpc>
                <a:spcPct val="150000"/>
              </a:lnSpc>
              <a:buNone/>
            </a:pPr>
            <a:r>
              <a:rPr lang="zh-CN" altLang="en-US" sz="1800" b="1" dirty="0" smtClean="0">
                <a:latin typeface="微软雅黑" pitchFamily="34" charset="-122"/>
                <a:ea typeface="微软雅黑" pitchFamily="34" charset="-122"/>
              </a:rPr>
              <a:t>（</a:t>
            </a:r>
            <a:r>
              <a:rPr lang="en-US" altLang="zh-CN" sz="1800" b="1" dirty="0" smtClean="0">
                <a:latin typeface="微软雅黑" pitchFamily="34" charset="-122"/>
                <a:ea typeface="微软雅黑" pitchFamily="34" charset="-122"/>
              </a:rPr>
              <a:t>3</a:t>
            </a:r>
            <a:r>
              <a:rPr lang="zh-CN" altLang="en-US" sz="1800" b="1" dirty="0" smtClean="0">
                <a:latin typeface="微软雅黑" pitchFamily="34" charset="-122"/>
                <a:ea typeface="微软雅黑" pitchFamily="34" charset="-122"/>
              </a:rPr>
              <a:t>）腐蚀过程的等效电路的模拟技术</a:t>
            </a:r>
            <a:endParaRPr lang="en-US" altLang="zh-CN" sz="1800" b="1" dirty="0" smtClean="0">
              <a:latin typeface="微软雅黑" pitchFamily="34" charset="-122"/>
              <a:ea typeface="微软雅黑" pitchFamily="34" charset="-122"/>
            </a:endParaRPr>
          </a:p>
          <a:p>
            <a:pPr marL="630238" indent="0">
              <a:lnSpc>
                <a:spcPct val="150000"/>
              </a:lnSpc>
              <a:buNone/>
            </a:pPr>
            <a:r>
              <a:rPr lang="zh-CN" altLang="en-US" sz="1800" dirty="0" smtClean="0">
                <a:latin typeface="微软雅黑" pitchFamily="34" charset="-122"/>
                <a:ea typeface="微软雅黑" pitchFamily="34" charset="-122"/>
              </a:rPr>
              <a:t>等效电路是为了描述腐蚀过程，需要发展复杂腐蚀过程的等效电路模拟技术。</a:t>
            </a:r>
            <a:endParaRPr lang="en-US" altLang="zh-CN" sz="1800" dirty="0" smtClean="0">
              <a:latin typeface="微软雅黑" pitchFamily="34" charset="-122"/>
              <a:ea typeface="微软雅黑" pitchFamily="34" charset="-122"/>
            </a:endParaRPr>
          </a:p>
          <a:p>
            <a:pPr marL="630238" indent="-630238">
              <a:lnSpc>
                <a:spcPct val="150000"/>
              </a:lnSpc>
              <a:buNone/>
            </a:pPr>
            <a:endParaRPr lang="en-US" altLang="zh-CN" sz="1800" dirty="0" smtClean="0">
              <a:latin typeface="微软雅黑" pitchFamily="34" charset="-122"/>
              <a:ea typeface="微软雅黑" pitchFamily="34" charset="-122"/>
            </a:endParaRPr>
          </a:p>
        </p:txBody>
      </p:sp>
      <p:sp>
        <p:nvSpPr>
          <p:cNvPr id="4" name="标题 1"/>
          <p:cNvSpPr txBox="1">
            <a:spLocks noGrp="1"/>
          </p:cNvSpPr>
          <p:nvPr>
            <p:ph type="title"/>
          </p:nvPr>
        </p:nvSpPr>
        <p:spPr bwMode="auto">
          <a:xfrm>
            <a:off x="357158" y="214290"/>
            <a:ext cx="8501122" cy="500066"/>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微软雅黑" pitchFamily="34" charset="-122"/>
                <a:ea typeface="微软雅黑" pitchFamily="34" charset="-122"/>
                <a:cs typeface="+mj-cs"/>
              </a:rPr>
              <a:t>4.2 </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微软雅黑" pitchFamily="34" charset="-122"/>
                <a:ea typeface="微软雅黑" pitchFamily="34" charset="-122"/>
                <a:cs typeface="+mj-cs"/>
              </a:rPr>
              <a:t>电化学阻抗谱等效电路解析方法的物理化学基础</a:t>
            </a:r>
            <a:endParaRPr kumimoji="0" lang="zh-CN" altLang="en-US" sz="2800" b="0" i="0" u="none" strike="noStrike" kern="0" cap="none" spc="0" normalizeH="0" baseline="0" noProof="0" dirty="0">
              <a:ln>
                <a:noFill/>
              </a:ln>
              <a:solidFill>
                <a:srgbClr val="FFFF00"/>
              </a:solidFill>
              <a:effectLst>
                <a:outerShdw blurRad="38100" dist="38100" dir="2700000" algn="tl">
                  <a:srgbClr val="000000"/>
                </a:outerShdw>
              </a:effectLst>
              <a:uLnTx/>
              <a:uFillTx/>
              <a:latin typeface="微软雅黑" pitchFamily="34" charset="-122"/>
              <a:ea typeface="微软雅黑" pitchFamily="34" charset="-122"/>
              <a:cs typeface="+mj-cs"/>
            </a:endParaRPr>
          </a:p>
        </p:txBody>
      </p:sp>
      <p:sp>
        <p:nvSpPr>
          <p:cNvPr id="5" name="灯片编号占位符 3"/>
          <p:cNvSpPr>
            <a:spLocks noGrp="1"/>
          </p:cNvSpPr>
          <p:nvPr>
            <p:ph type="sldNum" sz="quarter" idx="12"/>
          </p:nvPr>
        </p:nvSpPr>
        <p:spPr>
          <a:xfrm>
            <a:off x="8543948" y="6400800"/>
            <a:ext cx="600052" cy="457200"/>
          </a:xfrm>
        </p:spPr>
        <p:txBody>
          <a:bodyPr/>
          <a:lstStyle/>
          <a:p>
            <a:pPr>
              <a:defRPr/>
            </a:pPr>
            <a:fld id="{705EF948-7358-4CA2-B872-583E31FB6E6A}" type="slidenum">
              <a:rPr lang="zh-CN" altLang="en-US" smtClean="0"/>
              <a:pPr>
                <a:defRPr/>
              </a:pPr>
              <a:t>41</a:t>
            </a:fld>
            <a:endParaRPr lang="en-US" altLang="zh-CN" dirty="0"/>
          </a:p>
        </p:txBody>
      </p:sp>
    </p:spTree>
  </p:cSld>
  <p:clrMapOvr>
    <a:masterClrMapping/>
  </p:clrMapOvr>
  <p:transition spd="med">
    <p:split orient="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282" y="142852"/>
            <a:ext cx="8929718" cy="6357982"/>
          </a:xfrm>
        </p:spPr>
        <p:txBody>
          <a:bodyPr/>
          <a:lstStyle/>
          <a:p>
            <a:pPr>
              <a:lnSpc>
                <a:spcPct val="150000"/>
              </a:lnSpc>
              <a:buNone/>
            </a:pPr>
            <a:r>
              <a:rPr lang="en-US" altLang="zh-CN" sz="2400" b="1" dirty="0" smtClean="0">
                <a:solidFill>
                  <a:srgbClr val="FFFF00"/>
                </a:solidFill>
                <a:latin typeface="微软雅黑" pitchFamily="34" charset="-122"/>
                <a:ea typeface="微软雅黑" pitchFamily="34" charset="-122"/>
              </a:rPr>
              <a:t>4.2.1 </a:t>
            </a:r>
            <a:r>
              <a:rPr lang="zh-CN" altLang="en-US" sz="2400" b="1" dirty="0" smtClean="0">
                <a:solidFill>
                  <a:srgbClr val="FFFF00"/>
                </a:solidFill>
                <a:latin typeface="微软雅黑" pitchFamily="34" charset="-122"/>
                <a:ea typeface="微软雅黑" pitchFamily="34" charset="-122"/>
              </a:rPr>
              <a:t>腐蚀电化学过程和等效电路过程阻抗谱响应的相关性</a:t>
            </a:r>
            <a:endParaRPr lang="en-US" altLang="zh-CN" sz="2400" b="1" dirty="0" smtClean="0">
              <a:solidFill>
                <a:srgbClr val="FFFF00"/>
              </a:solidFill>
              <a:latin typeface="微软雅黑" pitchFamily="34" charset="-122"/>
              <a:ea typeface="微软雅黑" pitchFamily="34" charset="-122"/>
            </a:endParaRPr>
          </a:p>
          <a:p>
            <a:pPr>
              <a:lnSpc>
                <a:spcPct val="150000"/>
              </a:lnSpc>
              <a:buNone/>
            </a:pPr>
            <a:r>
              <a:rPr lang="zh-CN" altLang="en-US" sz="2000" b="1" dirty="0" smtClean="0">
                <a:solidFill>
                  <a:srgbClr val="06FA52"/>
                </a:solidFill>
                <a:latin typeface="微软雅黑" pitchFamily="34" charset="-122"/>
                <a:ea typeface="微软雅黑" pitchFamily="34" charset="-122"/>
              </a:rPr>
              <a:t>相同点：</a:t>
            </a:r>
            <a:r>
              <a:rPr lang="zh-CN" altLang="en-US" sz="2000" dirty="0" smtClean="0">
                <a:latin typeface="微软雅黑" pitchFamily="34" charset="-122"/>
                <a:ea typeface="微软雅黑" pitchFamily="34" charset="-122"/>
              </a:rPr>
              <a:t>电化学过程和电子等效电路过程的阻抗谱响应形式相同；</a:t>
            </a:r>
            <a:endParaRPr lang="en-US" altLang="zh-CN" sz="2000" dirty="0" smtClean="0">
              <a:latin typeface="微软雅黑" pitchFamily="34" charset="-122"/>
              <a:ea typeface="微软雅黑" pitchFamily="34" charset="-122"/>
            </a:endParaRPr>
          </a:p>
          <a:p>
            <a:pPr marL="1073150" lvl="0" indent="-1073150">
              <a:lnSpc>
                <a:spcPct val="150000"/>
              </a:lnSpc>
              <a:buNone/>
            </a:pPr>
            <a:r>
              <a:rPr lang="zh-CN" altLang="en-US" sz="2000" b="1" dirty="0" smtClean="0">
                <a:solidFill>
                  <a:srgbClr val="06FA52"/>
                </a:solidFill>
                <a:latin typeface="微软雅黑" pitchFamily="34" charset="-122"/>
                <a:ea typeface="微软雅黑" pitchFamily="34" charset="-122"/>
              </a:rPr>
              <a:t>不同点：</a:t>
            </a:r>
            <a:r>
              <a:rPr lang="zh-CN" altLang="en-US" sz="2000" dirty="0" smtClean="0">
                <a:effectLst>
                  <a:outerShdw blurRad="38100" dist="38100" dir="2700000" algn="tl">
                    <a:srgbClr val="000000"/>
                  </a:outerShdw>
                </a:effectLst>
                <a:latin typeface="微软雅黑" pitchFamily="34" charset="-122"/>
                <a:ea typeface="微软雅黑" pitchFamily="34" charset="-122"/>
              </a:rPr>
              <a:t>阻抗谱和等效电路之者间并非一一对应，存在多对多现象。描述电化学过程作用机制的等效电路模型是唯一的。</a:t>
            </a:r>
            <a:endParaRPr lang="en-US" altLang="zh-CN" sz="2000" b="1" dirty="0" smtClean="0">
              <a:solidFill>
                <a:srgbClr val="06FA52"/>
              </a:solidFill>
              <a:latin typeface="微软雅黑" pitchFamily="34" charset="-122"/>
              <a:ea typeface="微软雅黑" pitchFamily="34" charset="-122"/>
            </a:endParaRPr>
          </a:p>
          <a:p>
            <a:pPr>
              <a:lnSpc>
                <a:spcPct val="150000"/>
              </a:lnSpc>
              <a:buClr>
                <a:srgbClr val="FF0000"/>
              </a:buClr>
              <a:buSzPct val="100000"/>
              <a:buFont typeface="Wingdings" pitchFamily="2" charset="2"/>
              <a:buChar char="u"/>
            </a:pPr>
            <a:r>
              <a:rPr lang="zh-CN" altLang="en-US" sz="1800" dirty="0" smtClean="0">
                <a:latin typeface="微软雅黑" pitchFamily="34" charset="-122"/>
                <a:ea typeface="微软雅黑" pitchFamily="34" charset="-122"/>
              </a:rPr>
              <a:t>等效电路模型可在保持阻抗谱响应不变条件下进行结构和元件</a:t>
            </a:r>
            <a:r>
              <a:rPr lang="zh-CN" altLang="en-US" sz="1800" b="1" dirty="0" smtClean="0">
                <a:solidFill>
                  <a:srgbClr val="FFFF00"/>
                </a:solidFill>
                <a:latin typeface="微软雅黑" pitchFamily="34" charset="-122"/>
                <a:ea typeface="微软雅黑" pitchFamily="34" charset="-122"/>
              </a:rPr>
              <a:t>等效变换</a:t>
            </a:r>
            <a:r>
              <a:rPr lang="zh-CN" altLang="en-US" sz="1800" dirty="0" smtClean="0">
                <a:latin typeface="微软雅黑" pitchFamily="34" charset="-122"/>
                <a:ea typeface="微软雅黑" pitchFamily="34" charset="-122"/>
              </a:rPr>
              <a:t>。</a:t>
            </a:r>
            <a:endParaRPr lang="en-US" altLang="zh-CN" sz="1800" dirty="0" smtClean="0">
              <a:latin typeface="微软雅黑" pitchFamily="34" charset="-122"/>
              <a:ea typeface="微软雅黑" pitchFamily="34" charset="-122"/>
            </a:endParaRPr>
          </a:p>
          <a:p>
            <a:pPr indent="14288">
              <a:lnSpc>
                <a:spcPct val="150000"/>
              </a:lnSpc>
              <a:buClr>
                <a:srgbClr val="FF0000"/>
              </a:buClr>
              <a:buNone/>
            </a:pPr>
            <a:r>
              <a:rPr lang="zh-CN" altLang="en-US" sz="1800" dirty="0" smtClean="0">
                <a:latin typeface="微软雅黑" pitchFamily="34" charset="-122"/>
                <a:ea typeface="微软雅黑" pitchFamily="34" charset="-122"/>
              </a:rPr>
              <a:t>电路结构的</a:t>
            </a:r>
            <a:r>
              <a:rPr lang="zh-CN" altLang="en-US" sz="1800" b="1" dirty="0" smtClean="0">
                <a:latin typeface="微软雅黑" pitchFamily="34" charset="-122"/>
                <a:ea typeface="微软雅黑" pitchFamily="34" charset="-122"/>
              </a:rPr>
              <a:t>等效变换</a:t>
            </a:r>
            <a:r>
              <a:rPr lang="zh-CN" altLang="en-US" sz="1800" dirty="0" smtClean="0">
                <a:latin typeface="微软雅黑" pitchFamily="34" charset="-122"/>
                <a:ea typeface="微软雅黑" pitchFamily="34" charset="-122"/>
              </a:rPr>
              <a:t>：电路保持电流</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电位</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阻抗响应不变，可进行全频率域等效变换</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改变电路元件的连接方式和数值；</a:t>
            </a:r>
            <a:endParaRPr lang="en-US" altLang="zh-CN" sz="1800" dirty="0" smtClean="0">
              <a:latin typeface="微软雅黑" pitchFamily="34" charset="-122"/>
              <a:ea typeface="微软雅黑" pitchFamily="34" charset="-122"/>
            </a:endParaRPr>
          </a:p>
          <a:p>
            <a:pPr marL="804863" indent="-447675">
              <a:lnSpc>
                <a:spcPct val="150000"/>
              </a:lnSpc>
              <a:buClr>
                <a:srgbClr val="FFFF00"/>
              </a:buClr>
              <a:buSzPct val="100000"/>
              <a:buFont typeface="Wingdings" pitchFamily="2" charset="2"/>
              <a:buChar char="ü"/>
            </a:pPr>
            <a:r>
              <a:rPr lang="zh-CN" altLang="en-US" sz="1800" dirty="0" smtClean="0">
                <a:latin typeface="微软雅黑" pitchFamily="34" charset="-122"/>
                <a:ea typeface="微软雅黑" pitchFamily="34" charset="-122"/>
              </a:rPr>
              <a:t>不同的等效电路模型可具有相同的阻抗谱响应；同一个等效电路也具有不同的阻抗谱响应；</a:t>
            </a:r>
            <a:endParaRPr lang="en-US" altLang="zh-CN" sz="1800" dirty="0" smtClean="0">
              <a:latin typeface="微软雅黑" pitchFamily="34" charset="-122"/>
              <a:ea typeface="微软雅黑" pitchFamily="34" charset="-122"/>
            </a:endParaRPr>
          </a:p>
          <a:p>
            <a:pPr marL="804863" indent="-447675">
              <a:lnSpc>
                <a:spcPct val="150000"/>
              </a:lnSpc>
              <a:buClr>
                <a:srgbClr val="FFFF00"/>
              </a:buClr>
              <a:buSzPct val="100000"/>
              <a:buFont typeface="Wingdings" pitchFamily="2" charset="2"/>
              <a:buChar char="ü"/>
            </a:pPr>
            <a:r>
              <a:rPr lang="zh-CN" altLang="en-US" sz="1800" dirty="0" smtClean="0">
                <a:latin typeface="微软雅黑" pitchFamily="34" charset="-122"/>
                <a:ea typeface="微软雅黑" pitchFamily="34" charset="-122"/>
              </a:rPr>
              <a:t>相同阻抗响应等效电路不是唯一的，根据阻抗谱建立等效电路模型也不是唯一的。</a:t>
            </a:r>
            <a:endParaRPr lang="en-US" altLang="zh-CN" sz="1800" dirty="0" smtClean="0">
              <a:latin typeface="微软雅黑" pitchFamily="34" charset="-122"/>
              <a:ea typeface="微软雅黑" pitchFamily="34" charset="-122"/>
            </a:endParaRPr>
          </a:p>
          <a:p>
            <a:pPr lvl="0">
              <a:lnSpc>
                <a:spcPct val="150000"/>
              </a:lnSpc>
              <a:buClr>
                <a:srgbClr val="00B050"/>
              </a:buClr>
              <a:buSzPct val="100000"/>
              <a:buFont typeface="Wingdings" pitchFamily="2" charset="2"/>
              <a:buChar char="u"/>
            </a:pPr>
            <a:r>
              <a:rPr lang="zh-CN" altLang="en-US" sz="1800" dirty="0" smtClean="0">
                <a:solidFill>
                  <a:srgbClr val="FFFFFF"/>
                </a:solidFill>
                <a:latin typeface="微软雅黑" pitchFamily="34" charset="-122"/>
                <a:ea typeface="微软雅黑" pitchFamily="34" charset="-122"/>
              </a:rPr>
              <a:t>电化学过程的物理模型应不仅</a:t>
            </a:r>
            <a:r>
              <a:rPr lang="zh-CN" altLang="en-US" sz="1800" b="1" dirty="0" smtClean="0">
                <a:solidFill>
                  <a:srgbClr val="FFFF00"/>
                </a:solidFill>
                <a:latin typeface="微软雅黑" pitchFamily="34" charset="-122"/>
                <a:ea typeface="微软雅黑" pitchFamily="34" charset="-122"/>
              </a:rPr>
              <a:t>阻抗谱响应一致</a:t>
            </a:r>
            <a:r>
              <a:rPr lang="zh-CN" altLang="en-US" sz="1800" dirty="0" smtClean="0">
                <a:solidFill>
                  <a:srgbClr val="FFFFFF"/>
                </a:solidFill>
                <a:latin typeface="微软雅黑" pitchFamily="34" charset="-122"/>
                <a:ea typeface="微软雅黑" pitchFamily="34" charset="-122"/>
              </a:rPr>
              <a:t>，而且保持与电化学反应</a:t>
            </a:r>
            <a:r>
              <a:rPr lang="zh-CN" altLang="en-US" sz="1800" b="1" dirty="0" smtClean="0">
                <a:solidFill>
                  <a:srgbClr val="FFFF00"/>
                </a:solidFill>
                <a:latin typeface="微软雅黑" pitchFamily="34" charset="-122"/>
                <a:ea typeface="微软雅黑" pitchFamily="34" charset="-122"/>
              </a:rPr>
              <a:t>连接顺序和机构一致</a:t>
            </a:r>
            <a:r>
              <a:rPr lang="zh-CN" altLang="en-US" sz="1800" dirty="0" smtClean="0">
                <a:solidFill>
                  <a:srgbClr val="FFFF00"/>
                </a:solidFill>
                <a:latin typeface="微软雅黑" pitchFamily="34" charset="-122"/>
                <a:ea typeface="微软雅黑" pitchFamily="34" charset="-122"/>
              </a:rPr>
              <a:t>，</a:t>
            </a:r>
            <a:r>
              <a:rPr lang="zh-CN" altLang="en-US" sz="1800" dirty="0" smtClean="0">
                <a:solidFill>
                  <a:srgbClr val="FFFFFF"/>
                </a:solidFill>
                <a:latin typeface="微软雅黑" pitchFamily="34" charset="-122"/>
                <a:ea typeface="微软雅黑" pitchFamily="34" charset="-122"/>
              </a:rPr>
              <a:t>不能进行等效变换。其反应机构和阻抗谱响应也是唯一的；</a:t>
            </a:r>
            <a:endParaRPr lang="en-US" altLang="zh-CN" sz="1800" dirty="0" smtClean="0">
              <a:solidFill>
                <a:srgbClr val="FFFFFF"/>
              </a:solidFill>
              <a:latin typeface="微软雅黑" pitchFamily="34" charset="-122"/>
              <a:ea typeface="微软雅黑" pitchFamily="34" charset="-122"/>
            </a:endParaRPr>
          </a:p>
          <a:p>
            <a:pPr lvl="0">
              <a:lnSpc>
                <a:spcPct val="150000"/>
              </a:lnSpc>
              <a:buClr>
                <a:srgbClr val="00B050"/>
              </a:buClr>
              <a:buSzPct val="100000"/>
              <a:buFont typeface="Wingdings" pitchFamily="2" charset="2"/>
              <a:buChar char="u"/>
            </a:pPr>
            <a:r>
              <a:rPr lang="zh-CN" altLang="en-US" sz="1800" dirty="0" smtClean="0">
                <a:solidFill>
                  <a:srgbClr val="FFFFFF"/>
                </a:solidFill>
                <a:latin typeface="微软雅黑" pitchFamily="34" charset="-122"/>
                <a:ea typeface="微软雅黑" pitchFamily="34" charset="-122"/>
              </a:rPr>
              <a:t>仅根据阻抗响应不能判定等效电路模型的唯一性，需要</a:t>
            </a:r>
            <a:r>
              <a:rPr lang="zh-CN" altLang="en-US" sz="1800" dirty="0" smtClean="0">
                <a:latin typeface="微软雅黑" pitchFamily="34" charset="-122"/>
                <a:ea typeface="微软雅黑" pitchFamily="34" charset="-122"/>
              </a:rPr>
              <a:t>电化学过程特征</a:t>
            </a:r>
            <a:r>
              <a:rPr lang="zh-CN" altLang="en-US" sz="1800" dirty="0" smtClean="0">
                <a:solidFill>
                  <a:srgbClr val="FFFFFF"/>
                </a:solidFill>
                <a:latin typeface="微软雅黑" pitchFamily="34" charset="-122"/>
                <a:ea typeface="微软雅黑" pitchFamily="34" charset="-122"/>
              </a:rPr>
              <a:t>判据。</a:t>
            </a:r>
            <a:endParaRPr lang="en-US" altLang="zh-CN" sz="1800" dirty="0" smtClean="0">
              <a:latin typeface="微软雅黑" pitchFamily="34" charset="-122"/>
              <a:ea typeface="微软雅黑" pitchFamily="34" charset="-122"/>
            </a:endParaRPr>
          </a:p>
        </p:txBody>
      </p:sp>
      <p:sp>
        <p:nvSpPr>
          <p:cNvPr id="16" name="灯片编号占位符 3"/>
          <p:cNvSpPr>
            <a:spLocks noGrp="1"/>
          </p:cNvSpPr>
          <p:nvPr>
            <p:ph type="sldNum" sz="quarter" idx="12"/>
          </p:nvPr>
        </p:nvSpPr>
        <p:spPr>
          <a:xfrm>
            <a:off x="8543948" y="6400800"/>
            <a:ext cx="600052" cy="457200"/>
          </a:xfrm>
        </p:spPr>
        <p:txBody>
          <a:bodyPr/>
          <a:lstStyle/>
          <a:p>
            <a:pPr>
              <a:defRPr/>
            </a:pPr>
            <a:fld id="{705EF948-7358-4CA2-B872-583E31FB6E6A}" type="slidenum">
              <a:rPr lang="zh-CN" altLang="en-US" smtClean="0"/>
              <a:pPr>
                <a:defRPr/>
              </a:pPr>
              <a:t>42</a:t>
            </a:fld>
            <a:endParaRPr lang="en-US" altLang="zh-CN" dirty="0"/>
          </a:p>
        </p:txBody>
      </p:sp>
    </p:spTree>
  </p:cSld>
  <p:clrMapOvr>
    <a:masterClrMapping/>
  </p:clrMapOvr>
  <p:transition spd="med">
    <p:split orient="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142852"/>
            <a:ext cx="7786742" cy="500066"/>
          </a:xfrm>
        </p:spPr>
        <p:txBody>
          <a:bodyPr/>
          <a:lstStyle/>
          <a:p>
            <a:r>
              <a:rPr lang="zh-CN" altLang="en-US" sz="2800" b="1" dirty="0" smtClean="0">
                <a:solidFill>
                  <a:schemeClr val="accent1">
                    <a:lumMod val="60000"/>
                    <a:lumOff val="40000"/>
                  </a:schemeClr>
                </a:solidFill>
                <a:latin typeface="微软雅黑" pitchFamily="34" charset="-122"/>
                <a:ea typeface="微软雅黑" pitchFamily="34" charset="-122"/>
              </a:rPr>
              <a:t>阻抗谱响应与等效电路非对应关系</a:t>
            </a:r>
            <a:endParaRPr lang="zh-CN" altLang="en-US" sz="2800" b="1" dirty="0">
              <a:solidFill>
                <a:schemeClr val="accent1">
                  <a:lumMod val="60000"/>
                  <a:lumOff val="40000"/>
                </a:schemeClr>
              </a:solidFill>
              <a:latin typeface="微软雅黑" pitchFamily="34" charset="-122"/>
              <a:ea typeface="微软雅黑" pitchFamily="34" charset="-122"/>
            </a:endParaRPr>
          </a:p>
        </p:txBody>
      </p:sp>
      <p:sp>
        <p:nvSpPr>
          <p:cNvPr id="5" name="标题 32"/>
          <p:cNvSpPr txBox="1">
            <a:spLocks/>
          </p:cNvSpPr>
          <p:nvPr/>
        </p:nvSpPr>
        <p:spPr bwMode="auto">
          <a:xfrm>
            <a:off x="357158" y="785794"/>
            <a:ext cx="8501122" cy="857256"/>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marL="0" marR="0" lvl="0" indent="0" algn="l" defTabSz="914400" rtl="0" eaLnBrk="0" fontAlgn="base" latinLnBrk="0" hangingPunct="0">
              <a:lnSpc>
                <a:spcPct val="120000"/>
              </a:lnSpc>
              <a:spcBef>
                <a:spcPct val="0"/>
              </a:spcBef>
              <a:spcAft>
                <a:spcPct val="0"/>
              </a:spcAft>
              <a:buClrTx/>
              <a:buSzTx/>
              <a:buFontTx/>
              <a:buNone/>
              <a:tabLst/>
              <a:defRPr/>
            </a:pPr>
            <a:endParaRPr kumimoji="0" lang="zh-CN" altLang="en-US" sz="2000" b="0" i="0" u="none" strike="noStrike" kern="0" cap="none" spc="0" normalizeH="0" baseline="0" noProof="0" dirty="0">
              <a:ln>
                <a:noFill/>
              </a:ln>
              <a:solidFill>
                <a:srgbClr val="FFC000"/>
              </a:solidFill>
              <a:effectLst>
                <a:outerShdw blurRad="38100" dist="38100" dir="2700000" algn="tl">
                  <a:srgbClr val="000000"/>
                </a:outerShdw>
              </a:effectLst>
              <a:uLnTx/>
              <a:uFillTx/>
              <a:latin typeface="微软雅黑" pitchFamily="34" charset="-122"/>
              <a:ea typeface="微软雅黑" pitchFamily="34" charset="-122"/>
              <a:cs typeface="+mj-cs"/>
            </a:endParaRPr>
          </a:p>
        </p:txBody>
      </p:sp>
      <p:sp>
        <p:nvSpPr>
          <p:cNvPr id="16" name="Rectangle 25"/>
          <p:cNvSpPr>
            <a:spLocks noChangeArrowheads="1"/>
          </p:cNvSpPr>
          <p:nvPr/>
        </p:nvSpPr>
        <p:spPr bwMode="auto">
          <a:xfrm>
            <a:off x="0" y="2095500"/>
            <a:ext cx="9144000" cy="0"/>
          </a:xfrm>
          <a:prstGeom prst="rect">
            <a:avLst/>
          </a:prstGeom>
          <a:noFill/>
          <a:ln w="9525">
            <a:noFill/>
            <a:miter lim="800000"/>
            <a:headEnd/>
            <a:tailEnd/>
          </a:ln>
        </p:spPr>
        <p:txBody>
          <a:bodyPr wrap="none" anchor="ctr">
            <a:spAutoFit/>
          </a:bodyPr>
          <a:lstStyle/>
          <a:p>
            <a:endParaRPr lang="zh-CN" altLang="en-US">
              <a:ea typeface="楷体_GB2312" pitchFamily="49" charset="-122"/>
            </a:endParaRPr>
          </a:p>
        </p:txBody>
      </p:sp>
      <p:sp>
        <p:nvSpPr>
          <p:cNvPr id="17" name="Rectangle 27"/>
          <p:cNvSpPr>
            <a:spLocks noChangeArrowheads="1"/>
          </p:cNvSpPr>
          <p:nvPr/>
        </p:nvSpPr>
        <p:spPr bwMode="auto">
          <a:xfrm>
            <a:off x="0" y="2481263"/>
            <a:ext cx="9144000" cy="0"/>
          </a:xfrm>
          <a:prstGeom prst="rect">
            <a:avLst/>
          </a:prstGeom>
          <a:noFill/>
          <a:ln w="9525">
            <a:noFill/>
            <a:miter lim="800000"/>
            <a:headEnd/>
            <a:tailEnd/>
          </a:ln>
        </p:spPr>
        <p:txBody>
          <a:bodyPr wrap="none" anchor="ctr">
            <a:spAutoFit/>
          </a:bodyPr>
          <a:lstStyle/>
          <a:p>
            <a:endParaRPr lang="zh-CN" altLang="en-US">
              <a:ea typeface="楷体_GB2312" pitchFamily="49" charset="-122"/>
            </a:endParaRPr>
          </a:p>
        </p:txBody>
      </p:sp>
      <p:sp>
        <p:nvSpPr>
          <p:cNvPr id="24" name="矩形 23"/>
          <p:cNvSpPr/>
          <p:nvPr/>
        </p:nvSpPr>
        <p:spPr>
          <a:xfrm>
            <a:off x="1142976" y="857232"/>
            <a:ext cx="5786478" cy="461665"/>
          </a:xfrm>
          <a:prstGeom prst="rect">
            <a:avLst/>
          </a:prstGeom>
          <a:solidFill>
            <a:srgbClr val="003300"/>
          </a:solidFill>
        </p:spPr>
        <p:txBody>
          <a:bodyPr wrap="square">
            <a:spAutoFit/>
          </a:bodyPr>
          <a:lstStyle/>
          <a:p>
            <a:pPr algn="ctr"/>
            <a:r>
              <a:rPr lang="zh-CN" altLang="en-US" sz="2400" b="1" dirty="0" smtClean="0">
                <a:solidFill>
                  <a:srgbClr val="06FA52"/>
                </a:solidFill>
                <a:latin typeface="微软雅黑" pitchFamily="34" charset="-122"/>
                <a:ea typeface="微软雅黑" pitchFamily="34" charset="-122"/>
              </a:rPr>
              <a:t>同一阻抗谱响应可对应不同的等效电路</a:t>
            </a:r>
            <a:endParaRPr lang="zh-CN" altLang="en-US" sz="2400" b="1" dirty="0">
              <a:solidFill>
                <a:srgbClr val="06FA52"/>
              </a:solidFill>
            </a:endParaRPr>
          </a:p>
        </p:txBody>
      </p:sp>
      <p:sp>
        <p:nvSpPr>
          <p:cNvPr id="18" name="灯片编号占位符 3"/>
          <p:cNvSpPr txBox="1">
            <a:spLocks/>
          </p:cNvSpPr>
          <p:nvPr/>
        </p:nvSpPr>
        <p:spPr bwMode="auto">
          <a:xfrm>
            <a:off x="8543948" y="6400800"/>
            <a:ext cx="600052"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05EF948-7358-4CA2-B872-583E31FB6E6A}" type="slidenum">
              <a:rPr kumimoji="0" lang="zh-CN" altLang="en-US" sz="1400" b="0" i="0" u="none" strike="noStrike" kern="1200" cap="none" spc="0" normalizeH="0" baseline="0" noProof="0" smtClean="0">
                <a:ln>
                  <a:noFill/>
                </a:ln>
                <a:solidFill>
                  <a:schemeClr val="tx1"/>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US" altLang="zh-CN" sz="1400" b="0" i="0" u="none" strike="noStrike" kern="1200" cap="none" spc="0" normalizeH="0" baseline="0" noProof="0" dirty="0">
              <a:ln>
                <a:noFill/>
              </a:ln>
              <a:solidFill>
                <a:schemeClr val="tx1"/>
              </a:solidFill>
              <a:effectLst/>
              <a:uLnTx/>
              <a:uFillTx/>
              <a:latin typeface="Times New Roman" pitchFamily="18" charset="0"/>
              <a:ea typeface="宋体" pitchFamily="2" charset="-122"/>
              <a:cs typeface="+mn-cs"/>
            </a:endParaRPr>
          </a:p>
        </p:txBody>
      </p:sp>
      <p:grpSp>
        <p:nvGrpSpPr>
          <p:cNvPr id="3" name="组合 7"/>
          <p:cNvGrpSpPr/>
          <p:nvPr/>
        </p:nvGrpSpPr>
        <p:grpSpPr>
          <a:xfrm>
            <a:off x="714348" y="3857628"/>
            <a:ext cx="6929455" cy="2643182"/>
            <a:chOff x="1142976" y="4214818"/>
            <a:chExt cx="6929455" cy="2643182"/>
          </a:xfrm>
        </p:grpSpPr>
        <p:sp>
          <p:nvSpPr>
            <p:cNvPr id="9" name="Rectangle 12"/>
            <p:cNvSpPr>
              <a:spLocks noChangeArrowheads="1"/>
            </p:cNvSpPr>
            <p:nvPr/>
          </p:nvSpPr>
          <p:spPr bwMode="auto">
            <a:xfrm>
              <a:off x="1142976" y="4214818"/>
              <a:ext cx="6929455" cy="2643182"/>
            </a:xfrm>
            <a:prstGeom prst="rect">
              <a:avLst/>
            </a:prstGeom>
            <a:solidFill>
              <a:srgbClr val="CCECFF"/>
            </a:solidFill>
            <a:ln w="9525">
              <a:solidFill>
                <a:schemeClr val="tx1"/>
              </a:solidFill>
              <a:miter lim="800000"/>
              <a:headEnd/>
              <a:tailEnd/>
            </a:ln>
          </p:spPr>
          <p:txBody>
            <a:bodyPr wrap="none" anchor="ctr"/>
            <a:lstStyle/>
            <a:p>
              <a:endParaRPr lang="zh-CN" altLang="en-US">
                <a:ea typeface="楷体_GB2312" pitchFamily="49" charset="-122"/>
              </a:endParaRPr>
            </a:p>
          </p:txBody>
        </p:sp>
        <p:graphicFrame>
          <p:nvGraphicFramePr>
            <p:cNvPr id="10" name="Object 6"/>
            <p:cNvGraphicFramePr>
              <a:graphicFrameLocks noChangeAspect="1"/>
            </p:cNvGraphicFramePr>
            <p:nvPr/>
          </p:nvGraphicFramePr>
          <p:xfrm>
            <a:off x="5000628" y="4572008"/>
            <a:ext cx="2786082" cy="1980817"/>
          </p:xfrm>
          <a:graphic>
            <a:graphicData uri="http://schemas.openxmlformats.org/presentationml/2006/ole">
              <p:oleObj spid="_x0000_s532482" name="公式" r:id="rId3" imgW="1828800" imgH="1282680" progId="Equation.3">
                <p:embed/>
              </p:oleObj>
            </a:graphicData>
          </a:graphic>
        </p:graphicFrame>
        <p:sp>
          <p:nvSpPr>
            <p:cNvPr id="11" name="Text Box 39"/>
            <p:cNvSpPr txBox="1">
              <a:spLocks noChangeArrowheads="1"/>
            </p:cNvSpPr>
            <p:nvPr/>
          </p:nvSpPr>
          <p:spPr bwMode="auto">
            <a:xfrm>
              <a:off x="2643174" y="5072074"/>
              <a:ext cx="1857387" cy="707886"/>
            </a:xfrm>
            <a:prstGeom prst="rect">
              <a:avLst/>
            </a:prstGeom>
            <a:noFill/>
            <a:ln w="9525">
              <a:noFill/>
              <a:miter lim="800000"/>
              <a:headEnd/>
              <a:tailEnd/>
            </a:ln>
          </p:spPr>
          <p:txBody>
            <a:bodyPr wrap="square">
              <a:spAutoFit/>
            </a:bodyPr>
            <a:lstStyle/>
            <a:p>
              <a:pPr>
                <a:spcBef>
                  <a:spcPct val="50000"/>
                </a:spcBef>
              </a:pPr>
              <a:r>
                <a:rPr lang="zh-CN" altLang="en-US" sz="1600" b="1" dirty="0" smtClean="0">
                  <a:solidFill>
                    <a:schemeClr val="bg1"/>
                  </a:solidFill>
                  <a:latin typeface="微软雅黑" pitchFamily="34" charset="-122"/>
                  <a:ea typeface="微软雅黑" pitchFamily="34" charset="-122"/>
                </a:rPr>
                <a:t>单容抗阻抗谱响应</a:t>
              </a:r>
              <a:endParaRPr lang="en-US" altLang="zh-CN" sz="1600" b="1" dirty="0" smtClean="0">
                <a:solidFill>
                  <a:schemeClr val="bg1"/>
                </a:solidFill>
                <a:latin typeface="微软雅黑" pitchFamily="34" charset="-122"/>
                <a:ea typeface="微软雅黑" pitchFamily="34" charset="-122"/>
              </a:endParaRPr>
            </a:p>
            <a:p>
              <a:pPr>
                <a:spcBef>
                  <a:spcPct val="50000"/>
                </a:spcBef>
              </a:pPr>
              <a:r>
                <a:rPr lang="zh-CN" altLang="en-US" sz="1600" b="1" dirty="0" smtClean="0">
                  <a:solidFill>
                    <a:schemeClr val="bg1"/>
                  </a:solidFill>
                  <a:latin typeface="微软雅黑" pitchFamily="34" charset="-122"/>
                  <a:ea typeface="微软雅黑" pitchFamily="34" charset="-122"/>
                </a:rPr>
                <a:t>全频域等效变换</a:t>
              </a:r>
              <a:endParaRPr lang="zh-CN" altLang="en-US" sz="1600" b="1" dirty="0">
                <a:solidFill>
                  <a:schemeClr val="bg1"/>
                </a:solidFill>
                <a:latin typeface="微软雅黑" pitchFamily="34" charset="-122"/>
                <a:ea typeface="微软雅黑" pitchFamily="34" charset="-122"/>
              </a:endParaRPr>
            </a:p>
          </p:txBody>
        </p:sp>
        <p:pic>
          <p:nvPicPr>
            <p:cNvPr id="12" name="Picture 36"/>
            <p:cNvPicPr>
              <a:picLocks noChangeAspect="1" noChangeArrowheads="1"/>
            </p:cNvPicPr>
            <p:nvPr/>
          </p:nvPicPr>
          <p:blipFill>
            <a:blip r:embed="rId4" cstate="print"/>
            <a:srcRect/>
            <a:stretch>
              <a:fillRect/>
            </a:stretch>
          </p:blipFill>
          <p:spPr bwMode="auto">
            <a:xfrm>
              <a:off x="1285852" y="4429132"/>
              <a:ext cx="1928826" cy="592811"/>
            </a:xfrm>
            <a:prstGeom prst="rect">
              <a:avLst/>
            </a:prstGeom>
            <a:noFill/>
            <a:ln w="9525">
              <a:noFill/>
              <a:miter lim="800000"/>
              <a:headEnd/>
              <a:tailEnd/>
            </a:ln>
          </p:spPr>
        </p:pic>
        <p:pic>
          <p:nvPicPr>
            <p:cNvPr id="13" name="Picture 39"/>
            <p:cNvPicPr>
              <a:picLocks noChangeAspect="1" noChangeArrowheads="1"/>
            </p:cNvPicPr>
            <p:nvPr/>
          </p:nvPicPr>
          <p:blipFill>
            <a:blip r:embed="rId5" cstate="print"/>
            <a:srcRect/>
            <a:stretch>
              <a:fillRect/>
            </a:stretch>
          </p:blipFill>
          <p:spPr bwMode="auto">
            <a:xfrm>
              <a:off x="2071670" y="5072074"/>
              <a:ext cx="245601" cy="688428"/>
            </a:xfrm>
            <a:prstGeom prst="rect">
              <a:avLst/>
            </a:prstGeom>
            <a:noFill/>
            <a:ln w="9525">
              <a:noFill/>
              <a:miter lim="800000"/>
              <a:headEnd/>
              <a:tailEnd/>
            </a:ln>
          </p:spPr>
        </p:pic>
        <p:grpSp>
          <p:nvGrpSpPr>
            <p:cNvPr id="4" name="组合 13"/>
            <p:cNvGrpSpPr/>
            <p:nvPr/>
          </p:nvGrpSpPr>
          <p:grpSpPr>
            <a:xfrm>
              <a:off x="1500166" y="5857892"/>
              <a:ext cx="1368200" cy="813969"/>
              <a:chOff x="1492277" y="5812206"/>
              <a:chExt cx="1428970" cy="864054"/>
            </a:xfrm>
          </p:grpSpPr>
          <p:pic>
            <p:nvPicPr>
              <p:cNvPr id="15" name="Picture 37"/>
              <p:cNvPicPr>
                <a:picLocks noChangeAspect="1" noChangeArrowheads="1"/>
              </p:cNvPicPr>
              <p:nvPr/>
            </p:nvPicPr>
            <p:blipFill>
              <a:blip r:embed="rId6" cstate="print"/>
              <a:srcRect/>
              <a:stretch>
                <a:fillRect/>
              </a:stretch>
            </p:blipFill>
            <p:spPr bwMode="auto">
              <a:xfrm>
                <a:off x="1492277" y="5812206"/>
                <a:ext cx="1428970" cy="864054"/>
              </a:xfrm>
              <a:prstGeom prst="rect">
                <a:avLst/>
              </a:prstGeom>
              <a:noFill/>
              <a:ln w="9525">
                <a:noFill/>
                <a:miter lim="800000"/>
                <a:headEnd/>
                <a:tailEnd/>
              </a:ln>
            </p:spPr>
          </p:pic>
          <p:sp>
            <p:nvSpPr>
              <p:cNvPr id="19" name="TextBox 18"/>
              <p:cNvSpPr txBox="1"/>
              <p:nvPr/>
            </p:nvSpPr>
            <p:spPr>
              <a:xfrm>
                <a:off x="2312998" y="6115541"/>
                <a:ext cx="561983" cy="392058"/>
              </a:xfrm>
              <a:prstGeom prst="rect">
                <a:avLst/>
              </a:prstGeom>
              <a:noFill/>
            </p:spPr>
            <p:txBody>
              <a:bodyPr wrap="square" rtlCol="0">
                <a:spAutoFit/>
              </a:bodyPr>
              <a:lstStyle/>
              <a:p>
                <a:r>
                  <a:rPr lang="en-US" altLang="zh-CN" sz="1800" b="1" i="1" dirty="0" smtClean="0"/>
                  <a:t>R</a:t>
                </a:r>
                <a:r>
                  <a:rPr lang="en-US" altLang="zh-CN" sz="1800" b="1" i="1" baseline="-25000" dirty="0" smtClean="0"/>
                  <a:t>p</a:t>
                </a:r>
                <a:endParaRPr lang="zh-CN" altLang="en-US" sz="1800" b="1" i="1" baseline="-25000" dirty="0"/>
              </a:p>
            </p:txBody>
          </p:sp>
        </p:grpSp>
      </p:grpSp>
      <p:grpSp>
        <p:nvGrpSpPr>
          <p:cNvPr id="6" name="组合 24"/>
          <p:cNvGrpSpPr/>
          <p:nvPr/>
        </p:nvGrpSpPr>
        <p:grpSpPr>
          <a:xfrm>
            <a:off x="1857356" y="1571612"/>
            <a:ext cx="4357694" cy="2071702"/>
            <a:chOff x="4857752" y="142852"/>
            <a:chExt cx="4143380" cy="2071702"/>
          </a:xfrm>
        </p:grpSpPr>
        <p:pic>
          <p:nvPicPr>
            <p:cNvPr id="21" name="Picture 2"/>
            <p:cNvPicPr>
              <a:picLocks noChangeAspect="1" noChangeArrowheads="1"/>
            </p:cNvPicPr>
            <p:nvPr/>
          </p:nvPicPr>
          <p:blipFill>
            <a:blip r:embed="rId7" cstate="print"/>
            <a:srcRect/>
            <a:stretch>
              <a:fillRect/>
            </a:stretch>
          </p:blipFill>
          <p:spPr bwMode="auto">
            <a:xfrm>
              <a:off x="4857752" y="142852"/>
              <a:ext cx="2071702" cy="2071702"/>
            </a:xfrm>
            <a:prstGeom prst="rect">
              <a:avLst/>
            </a:prstGeom>
            <a:solidFill>
              <a:schemeClr val="tx1"/>
            </a:solidFill>
            <a:ln w="9525">
              <a:noFill/>
              <a:miter lim="800000"/>
              <a:headEnd/>
              <a:tailEnd/>
            </a:ln>
            <a:effectLst/>
          </p:spPr>
        </p:pic>
        <p:pic>
          <p:nvPicPr>
            <p:cNvPr id="22" name="Picture 3"/>
            <p:cNvPicPr>
              <a:picLocks noChangeAspect="1" noChangeArrowheads="1"/>
            </p:cNvPicPr>
            <p:nvPr/>
          </p:nvPicPr>
          <p:blipFill>
            <a:blip r:embed="rId8" cstate="print"/>
            <a:srcRect/>
            <a:stretch>
              <a:fillRect/>
            </a:stretch>
          </p:blipFill>
          <p:spPr bwMode="auto">
            <a:xfrm>
              <a:off x="6929454" y="142852"/>
              <a:ext cx="2071678" cy="2071678"/>
            </a:xfrm>
            <a:prstGeom prst="rect">
              <a:avLst/>
            </a:prstGeom>
            <a:solidFill>
              <a:schemeClr val="tx1"/>
            </a:solidFill>
            <a:ln w="9525">
              <a:noFill/>
              <a:miter lim="800000"/>
              <a:headEnd/>
              <a:tailEnd/>
            </a:ln>
            <a:effectLst/>
          </p:spPr>
        </p:pic>
        <p:pic>
          <p:nvPicPr>
            <p:cNvPr id="23" name="Picture 4"/>
            <p:cNvPicPr>
              <a:picLocks noChangeAspect="1" noChangeArrowheads="1"/>
            </p:cNvPicPr>
            <p:nvPr/>
          </p:nvPicPr>
          <p:blipFill>
            <a:blip r:embed="rId9" cstate="print"/>
            <a:srcRect b="40150"/>
            <a:stretch>
              <a:fillRect/>
            </a:stretch>
          </p:blipFill>
          <p:spPr bwMode="auto">
            <a:xfrm>
              <a:off x="5357818" y="500042"/>
              <a:ext cx="1071570" cy="441235"/>
            </a:xfrm>
            <a:prstGeom prst="rect">
              <a:avLst/>
            </a:prstGeom>
            <a:solidFill>
              <a:schemeClr val="tx1"/>
            </a:solidFill>
            <a:ln w="9525">
              <a:noFill/>
              <a:miter lim="800000"/>
              <a:headEnd/>
              <a:tailEnd/>
            </a:ln>
            <a:effectLst/>
          </p:spPr>
        </p:pic>
      </p:grpSp>
    </p:spTree>
  </p:cSld>
  <p:clrMapOvr>
    <a:masterClrMapping/>
  </p:clrMapOvr>
  <p:transition spd="med">
    <p:split orient="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4143372" y="3000372"/>
            <a:ext cx="357158" cy="369332"/>
          </a:xfrm>
          <a:prstGeom prst="rect">
            <a:avLst/>
          </a:prstGeom>
          <a:noFill/>
        </p:spPr>
        <p:txBody>
          <a:bodyPr wrap="square" rtlCol="0">
            <a:spAutoFit/>
          </a:bodyPr>
          <a:lstStyle/>
          <a:p>
            <a:r>
              <a:rPr lang="en-US" altLang="zh-CN" sz="1800" dirty="0" smtClean="0"/>
              <a:t>3</a:t>
            </a:r>
            <a:endParaRPr lang="zh-CN" altLang="en-US" sz="1800" dirty="0"/>
          </a:p>
        </p:txBody>
      </p:sp>
      <p:grpSp>
        <p:nvGrpSpPr>
          <p:cNvPr id="2" name="组合 15"/>
          <p:cNvGrpSpPr/>
          <p:nvPr/>
        </p:nvGrpSpPr>
        <p:grpSpPr>
          <a:xfrm>
            <a:off x="4214810" y="142852"/>
            <a:ext cx="4786314" cy="2714644"/>
            <a:chOff x="0" y="0"/>
            <a:chExt cx="6286512" cy="3314674"/>
          </a:xfrm>
        </p:grpSpPr>
        <p:grpSp>
          <p:nvGrpSpPr>
            <p:cNvPr id="3" name="组合 12"/>
            <p:cNvGrpSpPr/>
            <p:nvPr/>
          </p:nvGrpSpPr>
          <p:grpSpPr>
            <a:xfrm>
              <a:off x="0" y="0"/>
              <a:ext cx="6286512" cy="3314674"/>
              <a:chOff x="0" y="-285776"/>
              <a:chExt cx="6815128" cy="3600450"/>
            </a:xfrm>
          </p:grpSpPr>
          <p:pic>
            <p:nvPicPr>
              <p:cNvPr id="265218" name="Picture 2"/>
              <p:cNvPicPr>
                <a:picLocks noChangeAspect="1" noChangeArrowheads="1"/>
              </p:cNvPicPr>
              <p:nvPr/>
            </p:nvPicPr>
            <p:blipFill>
              <a:blip r:embed="rId2" cstate="print"/>
              <a:srcRect/>
              <a:stretch>
                <a:fillRect/>
              </a:stretch>
            </p:blipFill>
            <p:spPr bwMode="auto">
              <a:xfrm>
                <a:off x="0" y="-285776"/>
                <a:ext cx="3600450" cy="3600450"/>
              </a:xfrm>
              <a:prstGeom prst="rect">
                <a:avLst/>
              </a:prstGeom>
              <a:solidFill>
                <a:schemeClr val="tx1"/>
              </a:solidFill>
              <a:ln w="9525">
                <a:noFill/>
                <a:miter lim="800000"/>
                <a:headEnd/>
                <a:tailEnd/>
              </a:ln>
              <a:effectLst/>
            </p:spPr>
          </p:pic>
          <p:pic>
            <p:nvPicPr>
              <p:cNvPr id="265219" name="Picture 3"/>
              <p:cNvPicPr>
                <a:picLocks noChangeAspect="1" noChangeArrowheads="1"/>
              </p:cNvPicPr>
              <p:nvPr/>
            </p:nvPicPr>
            <p:blipFill>
              <a:blip r:embed="rId3" cstate="print"/>
              <a:srcRect/>
              <a:stretch>
                <a:fillRect/>
              </a:stretch>
            </p:blipFill>
            <p:spPr bwMode="auto">
              <a:xfrm>
                <a:off x="3214678" y="-285776"/>
                <a:ext cx="3600450" cy="3600450"/>
              </a:xfrm>
              <a:prstGeom prst="rect">
                <a:avLst/>
              </a:prstGeom>
              <a:solidFill>
                <a:schemeClr val="tx1"/>
              </a:solidFill>
              <a:ln w="9525">
                <a:noFill/>
                <a:miter lim="800000"/>
                <a:headEnd/>
                <a:tailEnd/>
              </a:ln>
              <a:effectLst/>
            </p:spPr>
          </p:pic>
          <p:pic>
            <p:nvPicPr>
              <p:cNvPr id="265220" name="Picture 4"/>
              <p:cNvPicPr>
                <a:picLocks noChangeAspect="1" noChangeArrowheads="1"/>
              </p:cNvPicPr>
              <p:nvPr/>
            </p:nvPicPr>
            <p:blipFill>
              <a:blip r:embed="rId4" cstate="print"/>
              <a:srcRect b="31380"/>
              <a:stretch>
                <a:fillRect/>
              </a:stretch>
            </p:blipFill>
            <p:spPr bwMode="auto">
              <a:xfrm>
                <a:off x="785786" y="214290"/>
                <a:ext cx="1945917" cy="1143008"/>
              </a:xfrm>
              <a:prstGeom prst="rect">
                <a:avLst/>
              </a:prstGeom>
              <a:solidFill>
                <a:schemeClr val="tx1"/>
              </a:solidFill>
              <a:ln w="9525">
                <a:noFill/>
                <a:miter lim="800000"/>
                <a:headEnd/>
                <a:tailEnd/>
              </a:ln>
              <a:effectLst/>
            </p:spPr>
          </p:pic>
        </p:grpSp>
        <p:sp>
          <p:nvSpPr>
            <p:cNvPr id="15" name="TextBox 14"/>
            <p:cNvSpPr txBox="1"/>
            <p:nvPr/>
          </p:nvSpPr>
          <p:spPr>
            <a:xfrm>
              <a:off x="0" y="0"/>
              <a:ext cx="357158" cy="450967"/>
            </a:xfrm>
            <a:prstGeom prst="rect">
              <a:avLst/>
            </a:prstGeom>
            <a:noFill/>
          </p:spPr>
          <p:txBody>
            <a:bodyPr wrap="square" rtlCol="0">
              <a:spAutoFit/>
            </a:bodyPr>
            <a:lstStyle/>
            <a:p>
              <a:endParaRPr lang="zh-CN" altLang="en-US" sz="1800" dirty="0"/>
            </a:p>
          </p:txBody>
        </p:sp>
      </p:grpSp>
      <p:grpSp>
        <p:nvGrpSpPr>
          <p:cNvPr id="4" name="组合 18"/>
          <p:cNvGrpSpPr/>
          <p:nvPr/>
        </p:nvGrpSpPr>
        <p:grpSpPr>
          <a:xfrm>
            <a:off x="142844" y="1928802"/>
            <a:ext cx="4357718" cy="2428892"/>
            <a:chOff x="-46050" y="3786190"/>
            <a:chExt cx="4975240" cy="2643206"/>
          </a:xfrm>
        </p:grpSpPr>
        <p:pic>
          <p:nvPicPr>
            <p:cNvPr id="265221" name="Picture 5"/>
            <p:cNvPicPr>
              <a:picLocks noChangeAspect="1" noChangeArrowheads="1"/>
            </p:cNvPicPr>
            <p:nvPr/>
          </p:nvPicPr>
          <p:blipFill>
            <a:blip r:embed="rId5" cstate="print"/>
            <a:srcRect/>
            <a:stretch>
              <a:fillRect/>
            </a:stretch>
          </p:blipFill>
          <p:spPr bwMode="auto">
            <a:xfrm>
              <a:off x="-46050" y="3786190"/>
              <a:ext cx="2643206" cy="2643206"/>
            </a:xfrm>
            <a:prstGeom prst="rect">
              <a:avLst/>
            </a:prstGeom>
            <a:solidFill>
              <a:schemeClr val="tx1"/>
            </a:solidFill>
            <a:ln w="9525">
              <a:noFill/>
              <a:miter lim="800000"/>
              <a:headEnd/>
              <a:tailEnd/>
            </a:ln>
            <a:effectLst/>
          </p:spPr>
        </p:pic>
        <p:pic>
          <p:nvPicPr>
            <p:cNvPr id="265222" name="Picture 6"/>
            <p:cNvPicPr>
              <a:picLocks noChangeAspect="1" noChangeArrowheads="1"/>
            </p:cNvPicPr>
            <p:nvPr/>
          </p:nvPicPr>
          <p:blipFill>
            <a:blip r:embed="rId6" cstate="print"/>
            <a:srcRect/>
            <a:stretch>
              <a:fillRect/>
            </a:stretch>
          </p:blipFill>
          <p:spPr bwMode="auto">
            <a:xfrm>
              <a:off x="2285984" y="3786190"/>
              <a:ext cx="2643206" cy="2643206"/>
            </a:xfrm>
            <a:prstGeom prst="rect">
              <a:avLst/>
            </a:prstGeom>
            <a:solidFill>
              <a:schemeClr val="tx1"/>
            </a:solidFill>
            <a:ln w="9525">
              <a:noFill/>
              <a:miter lim="800000"/>
              <a:headEnd/>
              <a:tailEnd/>
            </a:ln>
            <a:effectLst/>
          </p:spPr>
        </p:pic>
        <p:pic>
          <p:nvPicPr>
            <p:cNvPr id="265223" name="Picture 7"/>
            <p:cNvPicPr>
              <a:picLocks noChangeAspect="1" noChangeArrowheads="1"/>
            </p:cNvPicPr>
            <p:nvPr/>
          </p:nvPicPr>
          <p:blipFill>
            <a:blip r:embed="rId7" cstate="print"/>
            <a:srcRect b="32602"/>
            <a:stretch>
              <a:fillRect/>
            </a:stretch>
          </p:blipFill>
          <p:spPr bwMode="auto">
            <a:xfrm>
              <a:off x="571472" y="4214819"/>
              <a:ext cx="1609736" cy="928693"/>
            </a:xfrm>
            <a:prstGeom prst="rect">
              <a:avLst/>
            </a:prstGeom>
            <a:solidFill>
              <a:schemeClr val="tx1"/>
            </a:solidFill>
            <a:ln w="9525">
              <a:noFill/>
              <a:miter lim="800000"/>
              <a:headEnd/>
              <a:tailEnd/>
            </a:ln>
            <a:effectLst/>
          </p:spPr>
        </p:pic>
      </p:grpSp>
      <p:grpSp>
        <p:nvGrpSpPr>
          <p:cNvPr id="5" name="组合 20"/>
          <p:cNvGrpSpPr/>
          <p:nvPr/>
        </p:nvGrpSpPr>
        <p:grpSpPr>
          <a:xfrm>
            <a:off x="4071934" y="4143380"/>
            <a:ext cx="4929190" cy="2571744"/>
            <a:chOff x="4286248" y="4429108"/>
            <a:chExt cx="4714876" cy="2428892"/>
          </a:xfrm>
        </p:grpSpPr>
        <p:grpSp>
          <p:nvGrpSpPr>
            <p:cNvPr id="6" name="组合 13"/>
            <p:cNvGrpSpPr/>
            <p:nvPr/>
          </p:nvGrpSpPr>
          <p:grpSpPr>
            <a:xfrm>
              <a:off x="4286248" y="4429108"/>
              <a:ext cx="4714876" cy="2428892"/>
              <a:chOff x="3957608" y="2928934"/>
              <a:chExt cx="4972110" cy="2571768"/>
            </a:xfrm>
          </p:grpSpPr>
          <p:pic>
            <p:nvPicPr>
              <p:cNvPr id="265224" name="Picture 8"/>
              <p:cNvPicPr>
                <a:picLocks noChangeAspect="1" noChangeArrowheads="1"/>
              </p:cNvPicPr>
              <p:nvPr/>
            </p:nvPicPr>
            <p:blipFill>
              <a:blip r:embed="rId8" cstate="print"/>
              <a:srcRect/>
              <a:stretch>
                <a:fillRect/>
              </a:stretch>
            </p:blipFill>
            <p:spPr bwMode="auto">
              <a:xfrm>
                <a:off x="3957608" y="2928934"/>
                <a:ext cx="2571768" cy="2571768"/>
              </a:xfrm>
              <a:prstGeom prst="rect">
                <a:avLst/>
              </a:prstGeom>
              <a:solidFill>
                <a:schemeClr val="tx1"/>
              </a:solidFill>
              <a:ln w="9525">
                <a:noFill/>
                <a:miter lim="800000"/>
                <a:headEnd/>
                <a:tailEnd/>
              </a:ln>
              <a:effectLst/>
            </p:spPr>
          </p:pic>
          <p:pic>
            <p:nvPicPr>
              <p:cNvPr id="265225" name="Picture 9"/>
              <p:cNvPicPr>
                <a:picLocks noChangeAspect="1" noChangeArrowheads="1"/>
              </p:cNvPicPr>
              <p:nvPr/>
            </p:nvPicPr>
            <p:blipFill>
              <a:blip r:embed="rId9" cstate="print"/>
              <a:srcRect/>
              <a:stretch>
                <a:fillRect/>
              </a:stretch>
            </p:blipFill>
            <p:spPr bwMode="auto">
              <a:xfrm>
                <a:off x="6357950" y="2928934"/>
                <a:ext cx="2571768" cy="2571768"/>
              </a:xfrm>
              <a:prstGeom prst="rect">
                <a:avLst/>
              </a:prstGeom>
              <a:solidFill>
                <a:schemeClr val="tx1"/>
              </a:solidFill>
              <a:ln w="9525">
                <a:noFill/>
                <a:miter lim="800000"/>
                <a:headEnd/>
                <a:tailEnd/>
              </a:ln>
              <a:effectLst/>
            </p:spPr>
          </p:pic>
          <p:pic>
            <p:nvPicPr>
              <p:cNvPr id="265226" name="Picture 10"/>
              <p:cNvPicPr>
                <a:picLocks noChangeAspect="1" noChangeArrowheads="1"/>
              </p:cNvPicPr>
              <p:nvPr/>
            </p:nvPicPr>
            <p:blipFill>
              <a:blip r:embed="rId10" cstate="print"/>
              <a:srcRect b="33333"/>
              <a:stretch>
                <a:fillRect/>
              </a:stretch>
            </p:blipFill>
            <p:spPr bwMode="auto">
              <a:xfrm>
                <a:off x="4643438" y="3429000"/>
                <a:ext cx="1502201" cy="857256"/>
              </a:xfrm>
              <a:prstGeom prst="rect">
                <a:avLst/>
              </a:prstGeom>
              <a:solidFill>
                <a:schemeClr val="tx1"/>
              </a:solidFill>
              <a:ln w="9525">
                <a:noFill/>
                <a:miter lim="800000"/>
                <a:headEnd/>
                <a:tailEnd/>
              </a:ln>
              <a:effectLst/>
            </p:spPr>
          </p:pic>
        </p:grpSp>
        <p:sp>
          <p:nvSpPr>
            <p:cNvPr id="20" name="TextBox 19"/>
            <p:cNvSpPr txBox="1"/>
            <p:nvPr/>
          </p:nvSpPr>
          <p:spPr>
            <a:xfrm>
              <a:off x="4357686" y="4429132"/>
              <a:ext cx="312828" cy="348817"/>
            </a:xfrm>
            <a:prstGeom prst="rect">
              <a:avLst/>
            </a:prstGeom>
            <a:noFill/>
          </p:spPr>
          <p:txBody>
            <a:bodyPr wrap="square" rtlCol="0">
              <a:spAutoFit/>
            </a:bodyPr>
            <a:lstStyle/>
            <a:p>
              <a:endParaRPr lang="zh-CN" altLang="en-US" sz="1800" dirty="0"/>
            </a:p>
          </p:txBody>
        </p:sp>
      </p:grpSp>
      <p:sp>
        <p:nvSpPr>
          <p:cNvPr id="22" name="矩形 21"/>
          <p:cNvSpPr/>
          <p:nvPr/>
        </p:nvSpPr>
        <p:spPr>
          <a:xfrm>
            <a:off x="428596" y="500042"/>
            <a:ext cx="3429024" cy="830997"/>
          </a:xfrm>
          <a:prstGeom prst="rect">
            <a:avLst/>
          </a:prstGeom>
          <a:solidFill>
            <a:srgbClr val="7030A0"/>
          </a:solidFill>
        </p:spPr>
        <p:txBody>
          <a:bodyPr wrap="square">
            <a:spAutoFit/>
          </a:bodyPr>
          <a:lstStyle/>
          <a:p>
            <a:pPr algn="ctr"/>
            <a:r>
              <a:rPr lang="zh-CN" altLang="en-US" sz="2400" b="1" dirty="0" smtClean="0">
                <a:solidFill>
                  <a:srgbClr val="06FA52"/>
                </a:solidFill>
                <a:latin typeface="微软雅黑" pitchFamily="34" charset="-122"/>
                <a:ea typeface="微软雅黑" pitchFamily="34" charset="-122"/>
              </a:rPr>
              <a:t>同一等效电路具有不同阻抗响应（</a:t>
            </a:r>
            <a:r>
              <a:rPr lang="en-US" altLang="zh-CN" sz="2400" b="1" dirty="0" smtClean="0">
                <a:solidFill>
                  <a:srgbClr val="06FA52"/>
                </a:solidFill>
                <a:latin typeface="微软雅黑" pitchFamily="34" charset="-122"/>
                <a:ea typeface="微软雅黑" pitchFamily="34" charset="-122"/>
              </a:rPr>
              <a:t>2RC</a:t>
            </a:r>
            <a:r>
              <a:rPr lang="zh-CN" altLang="en-US" sz="2400" b="1" dirty="0" smtClean="0">
                <a:solidFill>
                  <a:srgbClr val="06FA52"/>
                </a:solidFill>
                <a:latin typeface="微软雅黑" pitchFamily="34" charset="-122"/>
                <a:ea typeface="微软雅黑" pitchFamily="34" charset="-122"/>
              </a:rPr>
              <a:t>并联）</a:t>
            </a:r>
            <a:endParaRPr lang="zh-CN" altLang="en-US" sz="2400" b="1" dirty="0">
              <a:solidFill>
                <a:srgbClr val="06FA52"/>
              </a:solidFill>
            </a:endParaRPr>
          </a:p>
        </p:txBody>
      </p:sp>
      <p:sp>
        <p:nvSpPr>
          <p:cNvPr id="21" name="灯片编号占位符 20"/>
          <p:cNvSpPr>
            <a:spLocks noGrp="1"/>
          </p:cNvSpPr>
          <p:nvPr>
            <p:ph type="sldNum" sz="quarter" idx="12"/>
          </p:nvPr>
        </p:nvSpPr>
        <p:spPr>
          <a:xfrm>
            <a:off x="8667760" y="3429000"/>
            <a:ext cx="476240" cy="457200"/>
          </a:xfrm>
        </p:spPr>
        <p:txBody>
          <a:bodyPr/>
          <a:lstStyle/>
          <a:p>
            <a:pPr>
              <a:defRPr/>
            </a:pPr>
            <a:fld id="{705EF948-7358-4CA2-B872-583E31FB6E6A}" type="slidenum">
              <a:rPr lang="zh-CN" altLang="en-US" smtClean="0"/>
              <a:pPr>
                <a:defRPr/>
              </a:pPr>
              <a:t>44</a:t>
            </a:fld>
            <a:endParaRPr lang="en-US" altLang="zh-CN"/>
          </a:p>
        </p:txBody>
      </p:sp>
    </p:spTree>
  </p:cSld>
  <p:clrMapOvr>
    <a:masterClrMapping/>
  </p:clrMapOvr>
  <p:transition spd="med">
    <p:split orient="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5"/>
          <p:cNvGrpSpPr/>
          <p:nvPr/>
        </p:nvGrpSpPr>
        <p:grpSpPr>
          <a:xfrm>
            <a:off x="4714876" y="3714752"/>
            <a:ext cx="4286280" cy="2428892"/>
            <a:chOff x="4714876" y="3714752"/>
            <a:chExt cx="4429124" cy="2428892"/>
          </a:xfrm>
        </p:grpSpPr>
        <p:pic>
          <p:nvPicPr>
            <p:cNvPr id="228359" name="Picture 7"/>
            <p:cNvPicPr>
              <a:picLocks noChangeAspect="1" noChangeArrowheads="1"/>
            </p:cNvPicPr>
            <p:nvPr/>
          </p:nvPicPr>
          <p:blipFill>
            <a:blip r:embed="rId2" cstate="print"/>
            <a:srcRect/>
            <a:stretch>
              <a:fillRect/>
            </a:stretch>
          </p:blipFill>
          <p:spPr bwMode="auto">
            <a:xfrm>
              <a:off x="6858016" y="3714752"/>
              <a:ext cx="2285984" cy="2428891"/>
            </a:xfrm>
            <a:prstGeom prst="rect">
              <a:avLst/>
            </a:prstGeom>
            <a:solidFill>
              <a:schemeClr val="tx1"/>
            </a:solidFill>
            <a:ln w="9525">
              <a:noFill/>
              <a:miter lim="800000"/>
              <a:headEnd/>
              <a:tailEnd/>
            </a:ln>
            <a:effectLst/>
          </p:spPr>
        </p:pic>
        <p:grpSp>
          <p:nvGrpSpPr>
            <p:cNvPr id="3" name="组合 28"/>
            <p:cNvGrpSpPr/>
            <p:nvPr/>
          </p:nvGrpSpPr>
          <p:grpSpPr>
            <a:xfrm>
              <a:off x="4714876" y="3714752"/>
              <a:ext cx="2315241" cy="2428892"/>
              <a:chOff x="1357290" y="3571876"/>
              <a:chExt cx="3395687" cy="3071834"/>
            </a:xfrm>
          </p:grpSpPr>
          <p:pic>
            <p:nvPicPr>
              <p:cNvPr id="31" name="Picture 9"/>
              <p:cNvPicPr>
                <a:picLocks noChangeAspect="1" noChangeArrowheads="1"/>
              </p:cNvPicPr>
              <p:nvPr/>
            </p:nvPicPr>
            <p:blipFill>
              <a:blip r:embed="rId3" cstate="print"/>
              <a:srcRect/>
              <a:stretch>
                <a:fillRect/>
              </a:stretch>
            </p:blipFill>
            <p:spPr bwMode="auto">
              <a:xfrm>
                <a:off x="1357290" y="3571876"/>
                <a:ext cx="3286148" cy="3071834"/>
              </a:xfrm>
              <a:prstGeom prst="rect">
                <a:avLst/>
              </a:prstGeom>
              <a:solidFill>
                <a:schemeClr val="tx1"/>
              </a:solidFill>
              <a:ln w="9525">
                <a:noFill/>
                <a:miter lim="800000"/>
                <a:headEnd/>
                <a:tailEnd/>
              </a:ln>
              <a:effectLst/>
            </p:spPr>
          </p:pic>
          <p:pic>
            <p:nvPicPr>
              <p:cNvPr id="32" name="Picture 8"/>
              <p:cNvPicPr>
                <a:picLocks noChangeAspect="1" noChangeArrowheads="1"/>
              </p:cNvPicPr>
              <p:nvPr/>
            </p:nvPicPr>
            <p:blipFill>
              <a:blip r:embed="rId4" cstate="print"/>
              <a:srcRect b="31999"/>
              <a:stretch>
                <a:fillRect/>
              </a:stretch>
            </p:blipFill>
            <p:spPr bwMode="auto">
              <a:xfrm>
                <a:off x="2071670" y="3929066"/>
                <a:ext cx="2057517" cy="1214446"/>
              </a:xfrm>
              <a:prstGeom prst="rect">
                <a:avLst/>
              </a:prstGeom>
              <a:noFill/>
              <a:ln w="9525">
                <a:noFill/>
                <a:miter lim="800000"/>
                <a:headEnd/>
                <a:tailEnd/>
              </a:ln>
              <a:effectLst/>
            </p:spPr>
          </p:pic>
          <p:sp>
            <p:nvSpPr>
              <p:cNvPr id="33" name="TextBox 32"/>
              <p:cNvSpPr txBox="1"/>
              <p:nvPr/>
            </p:nvSpPr>
            <p:spPr>
              <a:xfrm>
                <a:off x="4395786" y="3662224"/>
                <a:ext cx="357191" cy="583870"/>
              </a:xfrm>
              <a:prstGeom prst="rect">
                <a:avLst/>
              </a:prstGeom>
              <a:noFill/>
            </p:spPr>
            <p:txBody>
              <a:bodyPr wrap="square" rtlCol="0">
                <a:spAutoFit/>
              </a:bodyPr>
              <a:lstStyle/>
              <a:p>
                <a:endParaRPr lang="zh-CN" altLang="en-US" sz="2400" dirty="0"/>
              </a:p>
            </p:txBody>
          </p:sp>
        </p:grpSp>
      </p:grpSp>
      <p:grpSp>
        <p:nvGrpSpPr>
          <p:cNvPr id="4" name="组合 22"/>
          <p:cNvGrpSpPr/>
          <p:nvPr/>
        </p:nvGrpSpPr>
        <p:grpSpPr>
          <a:xfrm>
            <a:off x="142844" y="3714752"/>
            <a:ext cx="4500594" cy="2428892"/>
            <a:chOff x="1600154" y="3500438"/>
            <a:chExt cx="6400870" cy="3214710"/>
          </a:xfrm>
        </p:grpSpPr>
        <p:pic>
          <p:nvPicPr>
            <p:cNvPr id="228356" name="Picture 4"/>
            <p:cNvPicPr>
              <a:picLocks noChangeAspect="1" noChangeArrowheads="1"/>
            </p:cNvPicPr>
            <p:nvPr/>
          </p:nvPicPr>
          <p:blipFill>
            <a:blip r:embed="rId5" cstate="print"/>
            <a:srcRect/>
            <a:stretch>
              <a:fillRect/>
            </a:stretch>
          </p:blipFill>
          <p:spPr bwMode="auto">
            <a:xfrm>
              <a:off x="4786314" y="3500438"/>
              <a:ext cx="3214710" cy="3214710"/>
            </a:xfrm>
            <a:prstGeom prst="rect">
              <a:avLst/>
            </a:prstGeom>
            <a:solidFill>
              <a:schemeClr val="tx1"/>
            </a:solidFill>
            <a:ln w="9525">
              <a:noFill/>
              <a:miter lim="800000"/>
              <a:headEnd/>
              <a:tailEnd/>
            </a:ln>
            <a:effectLst/>
          </p:spPr>
        </p:pic>
        <p:pic>
          <p:nvPicPr>
            <p:cNvPr id="228357" name="Picture 5"/>
            <p:cNvPicPr>
              <a:picLocks noChangeAspect="1" noChangeArrowheads="1"/>
            </p:cNvPicPr>
            <p:nvPr/>
          </p:nvPicPr>
          <p:blipFill>
            <a:blip r:embed="rId6" cstate="print"/>
            <a:srcRect/>
            <a:stretch>
              <a:fillRect/>
            </a:stretch>
          </p:blipFill>
          <p:spPr bwMode="auto">
            <a:xfrm>
              <a:off x="1600154" y="3500438"/>
              <a:ext cx="3214710" cy="3214710"/>
            </a:xfrm>
            <a:prstGeom prst="rect">
              <a:avLst/>
            </a:prstGeom>
            <a:solidFill>
              <a:schemeClr val="tx1"/>
            </a:solidFill>
            <a:ln w="9525">
              <a:noFill/>
              <a:miter lim="800000"/>
              <a:headEnd/>
              <a:tailEnd/>
            </a:ln>
            <a:effectLst/>
          </p:spPr>
        </p:pic>
        <p:sp>
          <p:nvSpPr>
            <p:cNvPr id="16" name="TextBox 15"/>
            <p:cNvSpPr txBox="1"/>
            <p:nvPr/>
          </p:nvSpPr>
          <p:spPr>
            <a:xfrm>
              <a:off x="4643439" y="3571875"/>
              <a:ext cx="357190" cy="611027"/>
            </a:xfrm>
            <a:prstGeom prst="rect">
              <a:avLst/>
            </a:prstGeom>
            <a:noFill/>
          </p:spPr>
          <p:txBody>
            <a:bodyPr wrap="square" rtlCol="0">
              <a:spAutoFit/>
            </a:bodyPr>
            <a:lstStyle/>
            <a:p>
              <a:endParaRPr lang="zh-CN" altLang="en-US" sz="2400" dirty="0"/>
            </a:p>
          </p:txBody>
        </p:sp>
        <p:pic>
          <p:nvPicPr>
            <p:cNvPr id="228358" name="Picture 6"/>
            <p:cNvPicPr>
              <a:picLocks noChangeAspect="1" noChangeArrowheads="1"/>
            </p:cNvPicPr>
            <p:nvPr/>
          </p:nvPicPr>
          <p:blipFill>
            <a:blip r:embed="rId7" cstate="print"/>
            <a:srcRect b="31729"/>
            <a:stretch>
              <a:fillRect/>
            </a:stretch>
          </p:blipFill>
          <p:spPr bwMode="auto">
            <a:xfrm>
              <a:off x="2285985" y="3929066"/>
              <a:ext cx="1808277" cy="1071570"/>
            </a:xfrm>
            <a:prstGeom prst="rect">
              <a:avLst/>
            </a:prstGeom>
            <a:noFill/>
            <a:ln w="9525">
              <a:noFill/>
              <a:miter lim="800000"/>
              <a:headEnd/>
              <a:tailEnd/>
            </a:ln>
            <a:effectLst/>
          </p:spPr>
        </p:pic>
      </p:grpSp>
      <p:sp>
        <p:nvSpPr>
          <p:cNvPr id="37890" name="Rectangle 7"/>
          <p:cNvSpPr>
            <a:spLocks noChangeArrowheads="1"/>
          </p:cNvSpPr>
          <p:nvPr/>
        </p:nvSpPr>
        <p:spPr bwMode="auto">
          <a:xfrm>
            <a:off x="0" y="2266950"/>
            <a:ext cx="9144000" cy="0"/>
          </a:xfrm>
          <a:prstGeom prst="rect">
            <a:avLst/>
          </a:prstGeom>
          <a:noFill/>
          <a:ln w="9525">
            <a:noFill/>
            <a:miter lim="800000"/>
            <a:headEnd/>
            <a:tailEnd/>
          </a:ln>
        </p:spPr>
        <p:txBody>
          <a:bodyPr wrap="none" anchor="ctr">
            <a:spAutoFit/>
          </a:bodyPr>
          <a:lstStyle/>
          <a:p>
            <a:endParaRPr lang="zh-CN" altLang="en-US">
              <a:ea typeface="楷体_GB2312" pitchFamily="49" charset="-122"/>
            </a:endParaRPr>
          </a:p>
        </p:txBody>
      </p:sp>
      <p:sp>
        <p:nvSpPr>
          <p:cNvPr id="37891" name="Rectangle 1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ea typeface="楷体_GB2312" pitchFamily="49" charset="-122"/>
            </a:endParaRPr>
          </a:p>
        </p:txBody>
      </p:sp>
      <p:grpSp>
        <p:nvGrpSpPr>
          <p:cNvPr id="5" name="组合 21"/>
          <p:cNvGrpSpPr/>
          <p:nvPr/>
        </p:nvGrpSpPr>
        <p:grpSpPr>
          <a:xfrm>
            <a:off x="142844" y="285728"/>
            <a:ext cx="4429156" cy="2500330"/>
            <a:chOff x="1571604" y="142852"/>
            <a:chExt cx="6429444" cy="3286172"/>
          </a:xfrm>
        </p:grpSpPr>
        <p:pic>
          <p:nvPicPr>
            <p:cNvPr id="228353" name="Picture 1"/>
            <p:cNvPicPr>
              <a:picLocks noChangeAspect="1" noChangeArrowheads="1"/>
            </p:cNvPicPr>
            <p:nvPr/>
          </p:nvPicPr>
          <p:blipFill>
            <a:blip r:embed="rId8" cstate="print"/>
            <a:srcRect/>
            <a:stretch>
              <a:fillRect/>
            </a:stretch>
          </p:blipFill>
          <p:spPr bwMode="auto">
            <a:xfrm>
              <a:off x="1571604" y="142852"/>
              <a:ext cx="3286172" cy="3286172"/>
            </a:xfrm>
            <a:prstGeom prst="rect">
              <a:avLst/>
            </a:prstGeom>
            <a:solidFill>
              <a:schemeClr val="tx1"/>
            </a:solidFill>
            <a:ln w="9525">
              <a:noFill/>
              <a:miter lim="800000"/>
              <a:headEnd/>
              <a:tailEnd/>
            </a:ln>
            <a:effectLst/>
          </p:spPr>
        </p:pic>
        <p:pic>
          <p:nvPicPr>
            <p:cNvPr id="228354" name="Picture 2"/>
            <p:cNvPicPr>
              <a:picLocks noChangeAspect="1" noChangeArrowheads="1"/>
            </p:cNvPicPr>
            <p:nvPr/>
          </p:nvPicPr>
          <p:blipFill>
            <a:blip r:embed="rId9" cstate="print"/>
            <a:srcRect/>
            <a:stretch>
              <a:fillRect/>
            </a:stretch>
          </p:blipFill>
          <p:spPr bwMode="auto">
            <a:xfrm>
              <a:off x="4714876" y="142852"/>
              <a:ext cx="3286172" cy="3286172"/>
            </a:xfrm>
            <a:prstGeom prst="rect">
              <a:avLst/>
            </a:prstGeom>
            <a:solidFill>
              <a:schemeClr val="tx1"/>
            </a:solidFill>
            <a:ln w="9525">
              <a:noFill/>
              <a:miter lim="800000"/>
              <a:headEnd/>
              <a:tailEnd/>
            </a:ln>
            <a:effectLst/>
          </p:spPr>
        </p:pic>
        <p:sp>
          <p:nvSpPr>
            <p:cNvPr id="15" name="TextBox 14"/>
            <p:cNvSpPr txBox="1"/>
            <p:nvPr/>
          </p:nvSpPr>
          <p:spPr>
            <a:xfrm>
              <a:off x="4500562" y="142852"/>
              <a:ext cx="357190" cy="606764"/>
            </a:xfrm>
            <a:prstGeom prst="rect">
              <a:avLst/>
            </a:prstGeom>
            <a:noFill/>
          </p:spPr>
          <p:txBody>
            <a:bodyPr wrap="square" rtlCol="0">
              <a:spAutoFit/>
            </a:bodyPr>
            <a:lstStyle/>
            <a:p>
              <a:endParaRPr lang="zh-CN" altLang="en-US" sz="2400" dirty="0"/>
            </a:p>
          </p:txBody>
        </p:sp>
        <p:pic>
          <p:nvPicPr>
            <p:cNvPr id="228355" name="Picture 3"/>
            <p:cNvPicPr>
              <a:picLocks noChangeAspect="1" noChangeArrowheads="1"/>
            </p:cNvPicPr>
            <p:nvPr/>
          </p:nvPicPr>
          <p:blipFill>
            <a:blip r:embed="rId10" cstate="print"/>
            <a:srcRect/>
            <a:stretch>
              <a:fillRect/>
            </a:stretch>
          </p:blipFill>
          <p:spPr bwMode="auto">
            <a:xfrm>
              <a:off x="2285984" y="571480"/>
              <a:ext cx="1170319" cy="1015836"/>
            </a:xfrm>
            <a:prstGeom prst="rect">
              <a:avLst/>
            </a:prstGeom>
            <a:noFill/>
            <a:ln w="9525">
              <a:noFill/>
              <a:miter lim="800000"/>
              <a:headEnd/>
              <a:tailEnd/>
            </a:ln>
            <a:effectLst/>
          </p:spPr>
        </p:pic>
      </p:grpSp>
      <p:grpSp>
        <p:nvGrpSpPr>
          <p:cNvPr id="6" name="组合 23"/>
          <p:cNvGrpSpPr/>
          <p:nvPr/>
        </p:nvGrpSpPr>
        <p:grpSpPr>
          <a:xfrm>
            <a:off x="4643438" y="285728"/>
            <a:ext cx="4357718" cy="2500330"/>
            <a:chOff x="1357290" y="214290"/>
            <a:chExt cx="6529432" cy="3314722"/>
          </a:xfrm>
        </p:grpSpPr>
        <p:pic>
          <p:nvPicPr>
            <p:cNvPr id="25" name="Picture 3"/>
            <p:cNvPicPr>
              <a:picLocks noChangeAspect="1" noChangeArrowheads="1"/>
            </p:cNvPicPr>
            <p:nvPr/>
          </p:nvPicPr>
          <p:blipFill>
            <a:blip r:embed="rId11" cstate="print"/>
            <a:srcRect/>
            <a:stretch>
              <a:fillRect/>
            </a:stretch>
          </p:blipFill>
          <p:spPr bwMode="auto">
            <a:xfrm>
              <a:off x="1357290" y="214290"/>
              <a:ext cx="3314722" cy="3314722"/>
            </a:xfrm>
            <a:prstGeom prst="rect">
              <a:avLst/>
            </a:prstGeom>
            <a:solidFill>
              <a:schemeClr val="tx1"/>
            </a:solidFill>
            <a:ln w="9525">
              <a:noFill/>
              <a:miter lim="800000"/>
              <a:headEnd/>
              <a:tailEnd/>
            </a:ln>
            <a:effectLst/>
          </p:spPr>
        </p:pic>
        <p:pic>
          <p:nvPicPr>
            <p:cNvPr id="26" name="Picture 4"/>
            <p:cNvPicPr>
              <a:picLocks noChangeAspect="1" noChangeArrowheads="1"/>
            </p:cNvPicPr>
            <p:nvPr/>
          </p:nvPicPr>
          <p:blipFill>
            <a:blip r:embed="rId12" cstate="print"/>
            <a:srcRect/>
            <a:stretch>
              <a:fillRect/>
            </a:stretch>
          </p:blipFill>
          <p:spPr bwMode="auto">
            <a:xfrm>
              <a:off x="4572000" y="214290"/>
              <a:ext cx="3314722" cy="3314722"/>
            </a:xfrm>
            <a:prstGeom prst="rect">
              <a:avLst/>
            </a:prstGeom>
            <a:solidFill>
              <a:schemeClr val="tx1"/>
            </a:solidFill>
            <a:ln w="9525">
              <a:noFill/>
              <a:miter lim="800000"/>
              <a:headEnd/>
              <a:tailEnd/>
            </a:ln>
            <a:effectLst/>
          </p:spPr>
        </p:pic>
        <p:pic>
          <p:nvPicPr>
            <p:cNvPr id="27" name="Picture 7"/>
            <p:cNvPicPr>
              <a:picLocks noChangeAspect="1" noChangeArrowheads="1"/>
            </p:cNvPicPr>
            <p:nvPr/>
          </p:nvPicPr>
          <p:blipFill>
            <a:blip r:embed="rId13" cstate="print"/>
            <a:srcRect b="31635"/>
            <a:stretch>
              <a:fillRect/>
            </a:stretch>
          </p:blipFill>
          <p:spPr bwMode="auto">
            <a:xfrm>
              <a:off x="2071670" y="642918"/>
              <a:ext cx="2046567" cy="1214446"/>
            </a:xfrm>
            <a:prstGeom prst="rect">
              <a:avLst/>
            </a:prstGeom>
            <a:noFill/>
            <a:ln w="9525">
              <a:noFill/>
              <a:miter lim="800000"/>
              <a:headEnd/>
              <a:tailEnd/>
            </a:ln>
            <a:effectLst/>
          </p:spPr>
        </p:pic>
        <p:sp>
          <p:nvSpPr>
            <p:cNvPr id="28" name="TextBox 27"/>
            <p:cNvSpPr txBox="1"/>
            <p:nvPr/>
          </p:nvSpPr>
          <p:spPr>
            <a:xfrm>
              <a:off x="4500562" y="285727"/>
              <a:ext cx="357190" cy="612036"/>
            </a:xfrm>
            <a:prstGeom prst="rect">
              <a:avLst/>
            </a:prstGeom>
            <a:noFill/>
          </p:spPr>
          <p:txBody>
            <a:bodyPr wrap="square" rtlCol="0">
              <a:spAutoFit/>
            </a:bodyPr>
            <a:lstStyle/>
            <a:p>
              <a:endParaRPr lang="zh-CN" altLang="en-US" sz="2400" dirty="0"/>
            </a:p>
          </p:txBody>
        </p:sp>
      </p:grpSp>
      <p:sp>
        <p:nvSpPr>
          <p:cNvPr id="34" name="矩形 33"/>
          <p:cNvSpPr/>
          <p:nvPr/>
        </p:nvSpPr>
        <p:spPr>
          <a:xfrm>
            <a:off x="1785918" y="3000372"/>
            <a:ext cx="5929354" cy="461665"/>
          </a:xfrm>
          <a:prstGeom prst="rect">
            <a:avLst/>
          </a:prstGeom>
          <a:solidFill>
            <a:srgbClr val="7030A0"/>
          </a:solidFill>
        </p:spPr>
        <p:txBody>
          <a:bodyPr wrap="square">
            <a:spAutoFit/>
          </a:bodyPr>
          <a:lstStyle/>
          <a:p>
            <a:pPr algn="ctr"/>
            <a:r>
              <a:rPr lang="zh-CN" altLang="en-US" sz="2400" b="1" dirty="0" smtClean="0">
                <a:solidFill>
                  <a:srgbClr val="06FA52"/>
                </a:solidFill>
                <a:latin typeface="微软雅黑" pitchFamily="34" charset="-122"/>
                <a:ea typeface="微软雅黑" pitchFamily="34" charset="-122"/>
              </a:rPr>
              <a:t>同一等效电路具有不同阻抗响应</a:t>
            </a:r>
            <a:r>
              <a:rPr lang="en-US" altLang="zh-CN" sz="2400" b="1" dirty="0" smtClean="0">
                <a:solidFill>
                  <a:srgbClr val="06FA52"/>
                </a:solidFill>
                <a:latin typeface="微软雅黑" pitchFamily="34" charset="-122"/>
                <a:ea typeface="微软雅黑" pitchFamily="34" charset="-122"/>
              </a:rPr>
              <a:t>(3RC</a:t>
            </a:r>
            <a:r>
              <a:rPr lang="zh-CN" altLang="en-US" sz="2400" b="1" dirty="0" smtClean="0">
                <a:solidFill>
                  <a:srgbClr val="06FA52"/>
                </a:solidFill>
                <a:latin typeface="微软雅黑" pitchFamily="34" charset="-122"/>
                <a:ea typeface="微软雅黑" pitchFamily="34" charset="-122"/>
              </a:rPr>
              <a:t>串联</a:t>
            </a:r>
            <a:r>
              <a:rPr lang="en-US" altLang="zh-CN" sz="2400" b="1" dirty="0" smtClean="0">
                <a:solidFill>
                  <a:srgbClr val="06FA52"/>
                </a:solidFill>
                <a:latin typeface="微软雅黑" pitchFamily="34" charset="-122"/>
                <a:ea typeface="微软雅黑" pitchFamily="34" charset="-122"/>
              </a:rPr>
              <a:t>)</a:t>
            </a:r>
            <a:endParaRPr lang="zh-CN" altLang="en-US" sz="2400" b="1" dirty="0">
              <a:solidFill>
                <a:srgbClr val="06FA52"/>
              </a:solidFill>
            </a:endParaRPr>
          </a:p>
        </p:txBody>
      </p:sp>
      <p:sp>
        <p:nvSpPr>
          <p:cNvPr id="29" name="灯片编号占位符 28"/>
          <p:cNvSpPr>
            <a:spLocks noGrp="1"/>
          </p:cNvSpPr>
          <p:nvPr>
            <p:ph type="sldNum" sz="quarter" idx="12"/>
          </p:nvPr>
        </p:nvSpPr>
        <p:spPr>
          <a:xfrm>
            <a:off x="8758262" y="6400800"/>
            <a:ext cx="385738" cy="457200"/>
          </a:xfrm>
        </p:spPr>
        <p:txBody>
          <a:bodyPr/>
          <a:lstStyle/>
          <a:p>
            <a:pPr>
              <a:defRPr/>
            </a:pPr>
            <a:fld id="{8BFB4BC1-18A4-408F-BF17-0878AC305BF2}" type="slidenum">
              <a:rPr lang="zh-CN" altLang="en-US" smtClean="0"/>
              <a:pPr>
                <a:defRPr/>
              </a:pPr>
              <a:t>45</a:t>
            </a:fld>
            <a:endParaRPr lang="en-US" altLang="zh-CN" dirty="0"/>
          </a:p>
        </p:txBody>
      </p:sp>
    </p:spTree>
  </p:cSld>
  <p:clrMapOvr>
    <a:masterClrMapping/>
  </p:clrMapOvr>
  <p:transition spd="med">
    <p:split orient="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714356"/>
            <a:ext cx="9144000" cy="6000768"/>
          </a:xfrm>
        </p:spPr>
        <p:txBody>
          <a:bodyPr/>
          <a:lstStyle/>
          <a:p>
            <a:pPr>
              <a:lnSpc>
                <a:spcPct val="120000"/>
              </a:lnSpc>
              <a:buNone/>
            </a:pPr>
            <a:r>
              <a:rPr lang="en-US" altLang="zh-CN" sz="2400" b="1" dirty="0" smtClean="0">
                <a:solidFill>
                  <a:srgbClr val="06FA52"/>
                </a:solidFill>
                <a:latin typeface="微软雅黑" pitchFamily="34" charset="-122"/>
                <a:ea typeface="微软雅黑" pitchFamily="34" charset="-122"/>
              </a:rPr>
              <a:t>	</a:t>
            </a:r>
            <a:r>
              <a:rPr lang="zh-CN" altLang="en-US" sz="2400" b="1" dirty="0" smtClean="0">
                <a:solidFill>
                  <a:srgbClr val="06FA52"/>
                </a:solidFill>
                <a:latin typeface="微软雅黑" pitchFamily="34" charset="-122"/>
                <a:ea typeface="微软雅黑" pitchFamily="34" charset="-122"/>
              </a:rPr>
              <a:t>相同点：</a:t>
            </a:r>
            <a:endParaRPr lang="en-US" altLang="zh-CN" sz="2400" b="1" dirty="0" smtClean="0">
              <a:solidFill>
                <a:srgbClr val="06FA52"/>
              </a:solidFill>
              <a:latin typeface="微软雅黑" pitchFamily="34" charset="-122"/>
              <a:ea typeface="微软雅黑" pitchFamily="34" charset="-122"/>
            </a:endParaRPr>
          </a:p>
          <a:p>
            <a:pPr indent="14288">
              <a:lnSpc>
                <a:spcPct val="120000"/>
              </a:lnSpc>
              <a:buNone/>
            </a:pPr>
            <a:r>
              <a:rPr lang="zh-CN" altLang="en-US" sz="2400" b="1" dirty="0" smtClean="0">
                <a:solidFill>
                  <a:srgbClr val="FFFF00"/>
                </a:solidFill>
                <a:latin typeface="微软雅黑" pitchFamily="34" charset="-122"/>
                <a:ea typeface="微软雅黑" pitchFamily="34" charset="-122"/>
              </a:rPr>
              <a:t>电化学过程和等效电路中电流</a:t>
            </a:r>
            <a:r>
              <a:rPr lang="en-US" altLang="zh-CN" sz="2400" b="1" dirty="0" smtClean="0">
                <a:solidFill>
                  <a:srgbClr val="FFFF00"/>
                </a:solidFill>
                <a:latin typeface="微软雅黑" pitchFamily="34" charset="-122"/>
                <a:ea typeface="微软雅黑" pitchFamily="34" charset="-122"/>
              </a:rPr>
              <a:t>-</a:t>
            </a:r>
            <a:r>
              <a:rPr lang="zh-CN" altLang="en-US" sz="2400" b="1" dirty="0" smtClean="0">
                <a:solidFill>
                  <a:srgbClr val="FFFF00"/>
                </a:solidFill>
                <a:latin typeface="微软雅黑" pitchFamily="34" charset="-122"/>
                <a:ea typeface="微软雅黑" pitchFamily="34" charset="-122"/>
              </a:rPr>
              <a:t>电位关系都遵守电路基本规律</a:t>
            </a:r>
            <a:endParaRPr lang="en-US" altLang="zh-CN" sz="2400" b="1" dirty="0" smtClean="0">
              <a:solidFill>
                <a:srgbClr val="FFFF00"/>
              </a:solidFill>
              <a:latin typeface="微软雅黑" pitchFamily="34" charset="-122"/>
              <a:ea typeface="微软雅黑" pitchFamily="34" charset="-122"/>
            </a:endParaRPr>
          </a:p>
          <a:p>
            <a:pPr indent="14288">
              <a:lnSpc>
                <a:spcPct val="120000"/>
              </a:lnSpc>
              <a:buNone/>
            </a:pPr>
            <a:endParaRPr lang="en-US" altLang="zh-CN" sz="800" b="1" dirty="0" smtClean="0">
              <a:solidFill>
                <a:srgbClr val="FFC000"/>
              </a:solidFill>
              <a:latin typeface="微软雅黑" pitchFamily="34" charset="-122"/>
              <a:ea typeface="微软雅黑" pitchFamily="34" charset="-122"/>
            </a:endParaRPr>
          </a:p>
          <a:p>
            <a:pPr marL="719138" indent="-365125">
              <a:lnSpc>
                <a:spcPct val="150000"/>
              </a:lnSpc>
              <a:buClr>
                <a:schemeClr val="accent1"/>
              </a:buClr>
              <a:buSzPct val="100000"/>
              <a:buFont typeface="+mj-ea"/>
              <a:buAutoNum type="circleNumDbPlain"/>
            </a:pPr>
            <a:r>
              <a:rPr lang="zh-CN" altLang="en-US" sz="1800" dirty="0" smtClean="0">
                <a:latin typeface="微软雅黑" pitchFamily="34" charset="-122"/>
                <a:ea typeface="微软雅黑" pitchFamily="34" charset="-122"/>
              </a:rPr>
              <a:t>电化学过程和等效电路过程都存在</a:t>
            </a:r>
            <a:r>
              <a:rPr lang="zh-CN" altLang="en-US" sz="1800" dirty="0" smtClean="0">
                <a:solidFill>
                  <a:srgbClr val="FFFF00"/>
                </a:solidFill>
                <a:latin typeface="微软雅黑" pitchFamily="34" charset="-122"/>
                <a:ea typeface="微软雅黑" pitchFamily="34" charset="-122"/>
              </a:rPr>
              <a:t>电荷流动</a:t>
            </a:r>
            <a:r>
              <a:rPr lang="zh-CN" altLang="en-US" sz="1800" dirty="0" smtClean="0">
                <a:latin typeface="微软雅黑" pitchFamily="34" charset="-122"/>
                <a:ea typeface="微软雅黑" pitchFamily="34" charset="-122"/>
              </a:rPr>
              <a:t>现象；</a:t>
            </a:r>
            <a:endParaRPr lang="en-US" altLang="zh-CN" sz="1800" dirty="0" smtClean="0">
              <a:latin typeface="微软雅黑" pitchFamily="34" charset="-122"/>
              <a:ea typeface="微软雅黑" pitchFamily="34" charset="-122"/>
            </a:endParaRPr>
          </a:p>
          <a:p>
            <a:pPr marL="719138" indent="-365125">
              <a:lnSpc>
                <a:spcPct val="150000"/>
              </a:lnSpc>
              <a:buClr>
                <a:schemeClr val="accent1"/>
              </a:buClr>
              <a:buSzPct val="100000"/>
              <a:buFont typeface="+mj-ea"/>
              <a:buAutoNum type="circleNumDbPlain"/>
            </a:pPr>
            <a:r>
              <a:rPr lang="zh-CN" altLang="en-US" sz="1800" dirty="0" smtClean="0">
                <a:latin typeface="微软雅黑" pitchFamily="34" charset="-122"/>
                <a:ea typeface="微软雅黑" pitchFamily="34" charset="-122"/>
              </a:rPr>
              <a:t>电化学过程</a:t>
            </a:r>
            <a:r>
              <a:rPr lang="zh-CN" altLang="en-US" sz="1800" dirty="0" smtClean="0">
                <a:solidFill>
                  <a:srgbClr val="FFFF00"/>
                </a:solidFill>
                <a:latin typeface="微软雅黑" pitchFamily="34" charset="-122"/>
                <a:ea typeface="微软雅黑" pitchFamily="34" charset="-122"/>
              </a:rPr>
              <a:t>连续过程</a:t>
            </a:r>
            <a:r>
              <a:rPr lang="en-US" altLang="zh-CN" sz="1800" dirty="0" smtClean="0">
                <a:solidFill>
                  <a:srgbClr val="FFFF00"/>
                </a:solidFill>
                <a:latin typeface="微软雅黑" pitchFamily="34" charset="-122"/>
                <a:ea typeface="微软雅黑" pitchFamily="34" charset="-122"/>
              </a:rPr>
              <a:t>/</a:t>
            </a:r>
            <a:r>
              <a:rPr lang="zh-CN" altLang="en-US" sz="1800" dirty="0" smtClean="0">
                <a:solidFill>
                  <a:srgbClr val="FFFF00"/>
                </a:solidFill>
                <a:latin typeface="微软雅黑" pitchFamily="34" charset="-122"/>
                <a:ea typeface="微软雅黑" pitchFamily="34" charset="-122"/>
              </a:rPr>
              <a:t>平行过程</a:t>
            </a:r>
            <a:r>
              <a:rPr lang="zh-CN" altLang="en-US" sz="1800" dirty="0" smtClean="0">
                <a:latin typeface="微软雅黑" pitchFamily="34" charset="-122"/>
                <a:ea typeface="微软雅黑" pitchFamily="34" charset="-122"/>
              </a:rPr>
              <a:t>等效与电路</a:t>
            </a:r>
            <a:r>
              <a:rPr lang="zh-CN" altLang="en-US" sz="1800" dirty="0" smtClean="0">
                <a:solidFill>
                  <a:srgbClr val="FFFF00"/>
                </a:solidFill>
                <a:latin typeface="微软雅黑" pitchFamily="34" charset="-122"/>
                <a:ea typeface="微软雅黑" pitchFamily="34" charset="-122"/>
              </a:rPr>
              <a:t>串联电路</a:t>
            </a:r>
            <a:r>
              <a:rPr lang="en-US" altLang="zh-CN" sz="1800" dirty="0" smtClean="0">
                <a:solidFill>
                  <a:srgbClr val="FFFF00"/>
                </a:solidFill>
                <a:latin typeface="微软雅黑" pitchFamily="34" charset="-122"/>
                <a:ea typeface="微软雅黑" pitchFamily="34" charset="-122"/>
              </a:rPr>
              <a:t>/</a:t>
            </a:r>
            <a:r>
              <a:rPr lang="zh-CN" altLang="en-US" sz="1800" dirty="0" smtClean="0">
                <a:solidFill>
                  <a:srgbClr val="FFFF00"/>
                </a:solidFill>
                <a:latin typeface="微软雅黑" pitchFamily="34" charset="-122"/>
                <a:ea typeface="微软雅黑" pitchFamily="34" charset="-122"/>
              </a:rPr>
              <a:t>并联电路</a:t>
            </a:r>
            <a:r>
              <a:rPr lang="zh-CN" altLang="en-US" sz="1800" dirty="0" smtClean="0">
                <a:latin typeface="微软雅黑" pitchFamily="34" charset="-122"/>
                <a:ea typeface="微软雅黑" pitchFamily="34" charset="-122"/>
              </a:rPr>
              <a:t>；</a:t>
            </a:r>
            <a:endParaRPr lang="en-US" altLang="zh-CN" sz="1800" dirty="0" smtClean="0">
              <a:latin typeface="微软雅黑" pitchFamily="34" charset="-122"/>
              <a:ea typeface="微软雅黑" pitchFamily="34" charset="-122"/>
            </a:endParaRPr>
          </a:p>
          <a:p>
            <a:pPr marL="719138" indent="-365125">
              <a:lnSpc>
                <a:spcPct val="150000"/>
              </a:lnSpc>
              <a:buClr>
                <a:schemeClr val="accent1"/>
              </a:buClr>
              <a:buSzPct val="100000"/>
              <a:buFont typeface="+mj-ea"/>
              <a:buAutoNum type="circleNumDbPlain"/>
            </a:pPr>
            <a:r>
              <a:rPr lang="zh-CN" altLang="en-US" sz="1800" dirty="0" smtClean="0">
                <a:latin typeface="微软雅黑" pitchFamily="34" charset="-122"/>
                <a:ea typeface="微软雅黑" pitchFamily="34" charset="-122"/>
              </a:rPr>
              <a:t>电化学过程一端为</a:t>
            </a:r>
            <a:r>
              <a:rPr lang="zh-CN" altLang="en-US" sz="1800" dirty="0" smtClean="0">
                <a:solidFill>
                  <a:srgbClr val="FFFF00"/>
                </a:solidFill>
                <a:latin typeface="微软雅黑" pitchFamily="34" charset="-122"/>
                <a:ea typeface="微软雅黑" pitchFamily="34" charset="-122"/>
              </a:rPr>
              <a:t>本体溶液</a:t>
            </a:r>
            <a:r>
              <a:rPr lang="zh-CN" altLang="en-US" sz="1800" dirty="0" smtClean="0">
                <a:latin typeface="微软雅黑" pitchFamily="34" charset="-122"/>
                <a:ea typeface="微软雅黑" pitchFamily="34" charset="-122"/>
              </a:rPr>
              <a:t>，另一端为</a:t>
            </a:r>
            <a:r>
              <a:rPr lang="zh-CN" altLang="en-US" sz="1800" dirty="0" smtClean="0">
                <a:solidFill>
                  <a:srgbClr val="FFFF00"/>
                </a:solidFill>
                <a:latin typeface="微软雅黑" pitchFamily="34" charset="-122"/>
                <a:ea typeface="微软雅黑" pitchFamily="34" charset="-122"/>
              </a:rPr>
              <a:t>金属电极，等效</a:t>
            </a:r>
            <a:r>
              <a:rPr lang="zh-CN" altLang="en-US" sz="1800" dirty="0" smtClean="0">
                <a:latin typeface="微软雅黑" pitchFamily="34" charset="-122"/>
                <a:ea typeface="微软雅黑" pitchFamily="34" charset="-122"/>
              </a:rPr>
              <a:t>于电路的输入和输出端；</a:t>
            </a:r>
            <a:endParaRPr lang="en-US" altLang="zh-CN" sz="1800" dirty="0" smtClean="0">
              <a:latin typeface="微软雅黑" pitchFamily="34" charset="-122"/>
              <a:ea typeface="微软雅黑" pitchFamily="34" charset="-122"/>
            </a:endParaRPr>
          </a:p>
          <a:p>
            <a:pPr marL="719138" indent="-365125">
              <a:lnSpc>
                <a:spcPct val="150000"/>
              </a:lnSpc>
              <a:buClr>
                <a:schemeClr val="accent1"/>
              </a:buClr>
              <a:buSzPct val="100000"/>
              <a:buFont typeface="+mj-ea"/>
              <a:buAutoNum type="circleNumDbPlain"/>
            </a:pPr>
            <a:r>
              <a:rPr lang="zh-CN" altLang="en-US" sz="1800" b="1" dirty="0" smtClean="0">
                <a:solidFill>
                  <a:srgbClr val="FFFF00"/>
                </a:solidFill>
                <a:latin typeface="微软雅黑" pitchFamily="34" charset="-122"/>
                <a:ea typeface="微软雅黑" pitchFamily="34" charset="-122"/>
              </a:rPr>
              <a:t>电中性原理</a:t>
            </a:r>
            <a:r>
              <a:rPr lang="zh-CN" altLang="en-US" sz="1800" dirty="0" smtClean="0">
                <a:latin typeface="微软雅黑" pitchFamily="34" charset="-122"/>
                <a:ea typeface="微软雅黑" pitchFamily="34" charset="-122"/>
              </a:rPr>
              <a:t>：电路中不存在净电荷积累，总正电荷</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总负电荷；保证电流连续性；</a:t>
            </a:r>
            <a:endParaRPr lang="en-US" altLang="zh-CN" sz="1800" dirty="0" smtClean="0">
              <a:latin typeface="微软雅黑" pitchFamily="34" charset="-122"/>
              <a:ea typeface="微软雅黑" pitchFamily="34" charset="-122"/>
            </a:endParaRPr>
          </a:p>
          <a:p>
            <a:pPr marL="719138" indent="-365125">
              <a:lnSpc>
                <a:spcPct val="150000"/>
              </a:lnSpc>
              <a:buClr>
                <a:schemeClr val="accent1"/>
              </a:buClr>
              <a:buSzPct val="100000"/>
              <a:buFont typeface="+mj-ea"/>
              <a:buAutoNum type="circleNumDbPlain"/>
            </a:pPr>
            <a:r>
              <a:rPr lang="zh-CN" altLang="en-US" sz="1800" b="1" dirty="0" smtClean="0">
                <a:solidFill>
                  <a:srgbClr val="FFFF00"/>
                </a:solidFill>
                <a:latin typeface="微软雅黑" pitchFamily="34" charset="-122"/>
                <a:ea typeface="微软雅黑" pitchFamily="34" charset="-122"/>
              </a:rPr>
              <a:t>电流方向规则</a:t>
            </a:r>
            <a:r>
              <a:rPr lang="zh-CN" altLang="en-US" sz="1800" dirty="0" smtClean="0">
                <a:latin typeface="微软雅黑" pitchFamily="34" charset="-122"/>
                <a:ea typeface="微软雅黑" pitchFamily="34" charset="-122"/>
              </a:rPr>
              <a:t>：正电荷流动方向为电流正方向；</a:t>
            </a:r>
          </a:p>
          <a:p>
            <a:pPr marL="720725" lvl="0" indent="-366713">
              <a:lnSpc>
                <a:spcPct val="150000"/>
              </a:lnSpc>
              <a:buClr>
                <a:schemeClr val="accent1"/>
              </a:buClr>
              <a:buSzPct val="100000"/>
              <a:buFont typeface="+mj-ea"/>
              <a:buAutoNum type="circleNumDbPlain"/>
            </a:pPr>
            <a:r>
              <a:rPr lang="zh-CN" altLang="en-US" sz="1800" b="1" dirty="0" smtClean="0">
                <a:solidFill>
                  <a:srgbClr val="FFFF00"/>
                </a:solidFill>
                <a:latin typeface="微软雅黑" pitchFamily="34" charset="-122"/>
                <a:ea typeface="微软雅黑" pitchFamily="34" charset="-122"/>
              </a:rPr>
              <a:t>欧姆定律</a:t>
            </a:r>
            <a:r>
              <a:rPr lang="zh-CN" altLang="en-US" sz="1800" dirty="0" smtClean="0">
                <a:latin typeface="微软雅黑" pitchFamily="34" charset="-122"/>
                <a:ea typeface="微软雅黑" pitchFamily="34" charset="-122"/>
              </a:rPr>
              <a:t>：</a:t>
            </a:r>
            <a:r>
              <a:rPr lang="en-US" altLang="zh-CN" sz="1800" dirty="0" smtClean="0">
                <a:latin typeface="微软雅黑" pitchFamily="34" charset="-122"/>
                <a:ea typeface="微软雅黑" pitchFamily="34" charset="-122"/>
              </a:rPr>
              <a:t>V</a:t>
            </a:r>
            <a:r>
              <a:rPr lang="en-US" sz="1800" dirty="0" smtClean="0">
                <a:latin typeface="微软雅黑" pitchFamily="34" charset="-122"/>
                <a:ea typeface="微软雅黑" pitchFamily="34" charset="-122"/>
              </a:rPr>
              <a:t>=RI </a:t>
            </a:r>
            <a:r>
              <a:rPr lang="en-US" altLang="zh-CN" sz="1800" dirty="0" smtClean="0">
                <a:latin typeface="微软雅黑" pitchFamily="34" charset="-122"/>
                <a:ea typeface="微软雅黑" pitchFamily="34" charset="-122"/>
              </a:rPr>
              <a:t>,</a:t>
            </a:r>
            <a:r>
              <a:rPr lang="en-US" sz="1800" dirty="0" smtClean="0">
                <a:latin typeface="微软雅黑" pitchFamily="34" charset="-122"/>
                <a:ea typeface="微软雅黑" pitchFamily="34" charset="-122"/>
              </a:rPr>
              <a:t>V=ZI</a:t>
            </a:r>
            <a:r>
              <a:rPr lang="zh-CN" altLang="en-US" sz="1800" dirty="0" smtClean="0">
                <a:latin typeface="微软雅黑" pitchFamily="34" charset="-122"/>
                <a:ea typeface="微软雅黑" pitchFamily="34" charset="-122"/>
              </a:rPr>
              <a:t>；</a:t>
            </a:r>
            <a:r>
              <a:rPr lang="en-US" sz="1800" dirty="0" smtClean="0">
                <a:latin typeface="微软雅黑" pitchFamily="34" charset="-122"/>
                <a:ea typeface="微软雅黑" pitchFamily="34" charset="-122"/>
              </a:rPr>
              <a:t>V=</a:t>
            </a:r>
            <a:r>
              <a:rPr lang="en-US" sz="1800" dirty="0" err="1" smtClean="0">
                <a:latin typeface="微软雅黑" pitchFamily="34" charset="-122"/>
                <a:ea typeface="微软雅黑" pitchFamily="34" charset="-122"/>
              </a:rPr>
              <a:t>I</a:t>
            </a:r>
            <a:r>
              <a:rPr lang="en-US" sz="1800" dirty="0" err="1" smtClean="0">
                <a:latin typeface="微软雅黑" pitchFamily="34" charset="-122"/>
                <a:ea typeface="微软雅黑" pitchFamily="34" charset="-122"/>
                <a:sym typeface="Symbol"/>
              </a:rPr>
              <a:t></a:t>
            </a:r>
            <a:r>
              <a:rPr lang="en-US" sz="1800" dirty="0" err="1" smtClean="0">
                <a:latin typeface="微软雅黑" pitchFamily="34" charset="-122"/>
                <a:ea typeface="微软雅黑" pitchFamily="34" charset="-122"/>
              </a:rPr>
              <a:t>j</a:t>
            </a:r>
            <a:r>
              <a:rPr lang="en-US" sz="1800" dirty="0" err="1" smtClean="0">
                <a:latin typeface="微软雅黑" pitchFamily="34" charset="-122"/>
                <a:ea typeface="微软雅黑" pitchFamily="34" charset="-122"/>
                <a:sym typeface="Symbol"/>
              </a:rPr>
              <a:t></a:t>
            </a:r>
            <a:r>
              <a:rPr lang="en-US" sz="1800" dirty="0" err="1" smtClean="0">
                <a:latin typeface="微软雅黑" pitchFamily="34" charset="-122"/>
                <a:ea typeface="微软雅黑" pitchFamily="34" charset="-122"/>
              </a:rPr>
              <a:t>L</a:t>
            </a:r>
            <a:r>
              <a:rPr lang="zh-CN" altLang="en-US" sz="1800" dirty="0" smtClean="0">
                <a:latin typeface="微软雅黑" pitchFamily="34" charset="-122"/>
                <a:ea typeface="微软雅黑" pitchFamily="34" charset="-122"/>
              </a:rPr>
              <a:t>；</a:t>
            </a:r>
            <a:r>
              <a:rPr lang="en-US" sz="1800" dirty="0" smtClean="0">
                <a:latin typeface="微软雅黑" pitchFamily="34" charset="-122"/>
                <a:ea typeface="微软雅黑" pitchFamily="34" charset="-122"/>
              </a:rPr>
              <a:t>V=I/-</a:t>
            </a:r>
            <a:r>
              <a:rPr lang="en-US" sz="1800" dirty="0" err="1" smtClean="0">
                <a:latin typeface="微软雅黑" pitchFamily="34" charset="-122"/>
                <a:ea typeface="微软雅黑" pitchFamily="34" charset="-122"/>
              </a:rPr>
              <a:t>j</a:t>
            </a:r>
            <a:r>
              <a:rPr lang="en-US" sz="1800" dirty="0" err="1" smtClean="0">
                <a:latin typeface="微软雅黑" pitchFamily="34" charset="-122"/>
                <a:ea typeface="微软雅黑" pitchFamily="34" charset="-122"/>
                <a:sym typeface="Symbol"/>
              </a:rPr>
              <a:t></a:t>
            </a:r>
            <a:r>
              <a:rPr lang="en-US" sz="1800" dirty="0" err="1" smtClean="0">
                <a:latin typeface="微软雅黑" pitchFamily="34" charset="-122"/>
                <a:ea typeface="微软雅黑" pitchFamily="34" charset="-122"/>
              </a:rPr>
              <a:t>C</a:t>
            </a:r>
            <a:r>
              <a:rPr lang="zh-CN" altLang="en-US" sz="1800" dirty="0" smtClean="0">
                <a:latin typeface="微软雅黑" pitchFamily="34" charset="-122"/>
                <a:ea typeface="微软雅黑" pitchFamily="34" charset="-122"/>
              </a:rPr>
              <a:t>；</a:t>
            </a:r>
            <a:r>
              <a:rPr lang="en-US" sz="1800" dirty="0" smtClean="0">
                <a:latin typeface="微软雅黑" pitchFamily="34" charset="-122"/>
                <a:ea typeface="微软雅黑" pitchFamily="34" charset="-122"/>
              </a:rPr>
              <a:t> </a:t>
            </a:r>
            <a:r>
              <a:rPr lang="en-US" sz="1400" dirty="0" smtClean="0">
                <a:latin typeface="微软雅黑" pitchFamily="34" charset="-122"/>
                <a:ea typeface="微软雅黑" pitchFamily="34" charset="-122"/>
              </a:rPr>
              <a:t>C=Q/V=</a:t>
            </a:r>
            <a:r>
              <a:rPr lang="en-US" sz="1400" dirty="0" err="1" smtClean="0">
                <a:latin typeface="微软雅黑" pitchFamily="34" charset="-122"/>
                <a:ea typeface="微软雅黑" pitchFamily="34" charset="-122"/>
              </a:rPr>
              <a:t>εS</a:t>
            </a:r>
            <a:r>
              <a:rPr lang="en-US" sz="1400" dirty="0" smtClean="0">
                <a:latin typeface="微软雅黑" pitchFamily="34" charset="-122"/>
                <a:ea typeface="微软雅黑" pitchFamily="34" charset="-122"/>
              </a:rPr>
              <a:t>/4πkd ε</a:t>
            </a:r>
            <a:r>
              <a:rPr lang="zh-CN" altLang="en-US" sz="1400" dirty="0" smtClean="0">
                <a:latin typeface="微软雅黑" pitchFamily="34" charset="-122"/>
                <a:ea typeface="微软雅黑" pitchFamily="34" charset="-122"/>
              </a:rPr>
              <a:t>；</a:t>
            </a:r>
            <a:r>
              <a:rPr lang="en-US" sz="1400" dirty="0" smtClean="0">
                <a:latin typeface="微软雅黑" pitchFamily="34" charset="-122"/>
                <a:ea typeface="微软雅黑" pitchFamily="34" charset="-122"/>
              </a:rPr>
              <a:t>L</a:t>
            </a:r>
            <a:r>
              <a:rPr lang="zh-CN" altLang="en-US" sz="1400" dirty="0" smtClean="0">
                <a:latin typeface="微软雅黑" pitchFamily="34" charset="-122"/>
                <a:ea typeface="微软雅黑" pitchFamily="34" charset="-122"/>
              </a:rPr>
              <a:t>＝</a:t>
            </a:r>
            <a:r>
              <a:rPr lang="en-US" sz="1400" dirty="0" smtClean="0">
                <a:latin typeface="微软雅黑" pitchFamily="34" charset="-122"/>
                <a:ea typeface="微软雅黑" pitchFamily="34" charset="-122"/>
              </a:rPr>
              <a:t> φ</a:t>
            </a:r>
            <a:r>
              <a:rPr lang="zh-CN" altLang="en-US" sz="1400" dirty="0" smtClean="0">
                <a:latin typeface="微软雅黑" pitchFamily="34" charset="-122"/>
                <a:ea typeface="微软雅黑" pitchFamily="34" charset="-122"/>
              </a:rPr>
              <a:t>／</a:t>
            </a:r>
            <a:r>
              <a:rPr lang="en-US" sz="1400" dirty="0" smtClean="0">
                <a:latin typeface="微软雅黑" pitchFamily="34" charset="-122"/>
                <a:ea typeface="微软雅黑" pitchFamily="34" charset="-122"/>
              </a:rPr>
              <a:t>I =</a:t>
            </a:r>
            <a:r>
              <a:rPr lang="en-US" sz="1400" dirty="0" err="1" smtClean="0">
                <a:latin typeface="微软雅黑" pitchFamily="34" charset="-122"/>
                <a:ea typeface="微软雅黑" pitchFamily="34" charset="-122"/>
              </a:rPr>
              <a:t>μ×Ae</a:t>
            </a:r>
            <a:r>
              <a:rPr lang="en-US" sz="1400" dirty="0" smtClean="0">
                <a:latin typeface="微软雅黑" pitchFamily="34" charset="-122"/>
                <a:ea typeface="微软雅黑" pitchFamily="34" charset="-122"/>
              </a:rPr>
              <a:t>*N2/ l</a:t>
            </a:r>
            <a:r>
              <a:rPr lang="zh-CN" altLang="en-US" sz="1400" dirty="0" smtClean="0">
                <a:latin typeface="微软雅黑" pitchFamily="34" charset="-122"/>
                <a:ea typeface="微软雅黑" pitchFamily="34" charset="-122"/>
              </a:rPr>
              <a:t>（</a:t>
            </a:r>
            <a:r>
              <a:rPr lang="en-US" sz="1400" dirty="0" smtClean="0">
                <a:latin typeface="微软雅黑" pitchFamily="34" charset="-122"/>
                <a:ea typeface="微软雅黑" pitchFamily="34" charset="-122"/>
              </a:rPr>
              <a:t>BS</a:t>
            </a:r>
            <a:r>
              <a:rPr lang="zh-CN" altLang="en-US" sz="1400" dirty="0" smtClean="0">
                <a:latin typeface="微软雅黑" pitchFamily="34" charset="-122"/>
                <a:ea typeface="微软雅黑" pitchFamily="34" charset="-122"/>
              </a:rPr>
              <a:t>）</a:t>
            </a:r>
          </a:p>
          <a:p>
            <a:pPr marL="719138" lvl="0" indent="-365125">
              <a:lnSpc>
                <a:spcPct val="150000"/>
              </a:lnSpc>
              <a:buClr>
                <a:schemeClr val="accent1"/>
              </a:buClr>
              <a:buSzPct val="100000"/>
              <a:buFont typeface="+mj-ea"/>
              <a:buAutoNum type="circleNumDbPlain"/>
            </a:pPr>
            <a:r>
              <a:rPr lang="zh-CN" altLang="en-US" sz="1800" b="1" dirty="0" smtClean="0">
                <a:solidFill>
                  <a:srgbClr val="FFFF00"/>
                </a:solidFill>
                <a:latin typeface="微软雅黑" pitchFamily="34" charset="-122"/>
                <a:ea typeface="微软雅黑" pitchFamily="34" charset="-122"/>
              </a:rPr>
              <a:t>节点电电流定律</a:t>
            </a:r>
            <a:r>
              <a:rPr lang="en-US" sz="1800" b="1" dirty="0" smtClean="0">
                <a:latin typeface="微软雅黑" pitchFamily="34" charset="-122"/>
                <a:ea typeface="微软雅黑" pitchFamily="34" charset="-122"/>
                <a:sym typeface="Symbol"/>
              </a:rPr>
              <a:t></a:t>
            </a:r>
            <a:r>
              <a:rPr lang="zh-CN" altLang="en-US" sz="1800" b="1" i="1" dirty="0" smtClean="0">
                <a:latin typeface="微软雅黑" pitchFamily="34" charset="-122"/>
                <a:ea typeface="微软雅黑" pitchFamily="34" charset="-122"/>
              </a:rPr>
              <a:t>Ｉ</a:t>
            </a:r>
            <a:r>
              <a:rPr lang="en-US" sz="1800" b="1" dirty="0" smtClean="0">
                <a:latin typeface="微软雅黑" pitchFamily="34" charset="-122"/>
                <a:ea typeface="微软雅黑" pitchFamily="34" charset="-122"/>
              </a:rPr>
              <a:t>= 0</a:t>
            </a:r>
            <a:r>
              <a:rPr lang="zh-CN" altLang="en-US" sz="1800" dirty="0" smtClean="0">
                <a:latin typeface="微软雅黑" pitchFamily="34" charset="-122"/>
                <a:ea typeface="微软雅黑" pitchFamily="34" charset="-122"/>
              </a:rPr>
              <a:t>；</a:t>
            </a:r>
            <a:r>
              <a:rPr lang="zh-CN" altLang="en-US" sz="1800" b="1" dirty="0" smtClean="0">
                <a:solidFill>
                  <a:srgbClr val="FFFF00"/>
                </a:solidFill>
                <a:latin typeface="微软雅黑" pitchFamily="34" charset="-122"/>
                <a:ea typeface="微软雅黑" pitchFamily="34" charset="-122"/>
              </a:rPr>
              <a:t>回路电位定律</a:t>
            </a:r>
            <a:r>
              <a:rPr lang="en-US" sz="1800" b="1" dirty="0" smtClean="0">
                <a:latin typeface="微软雅黑" pitchFamily="34" charset="-122"/>
                <a:ea typeface="微软雅黑" pitchFamily="34" charset="-122"/>
                <a:sym typeface="Symbol"/>
              </a:rPr>
              <a:t></a:t>
            </a:r>
            <a:r>
              <a:rPr lang="en-US" sz="1800" b="1" dirty="0" smtClean="0">
                <a:latin typeface="微软雅黑" pitchFamily="34" charset="-122"/>
                <a:ea typeface="微软雅黑" pitchFamily="34" charset="-122"/>
              </a:rPr>
              <a:t> </a:t>
            </a:r>
            <a:r>
              <a:rPr lang="en-US" sz="1800" b="1" i="1" dirty="0" smtClean="0">
                <a:latin typeface="微软雅黑" pitchFamily="34" charset="-122"/>
                <a:ea typeface="微软雅黑" pitchFamily="34" charset="-122"/>
              </a:rPr>
              <a:t>U</a:t>
            </a:r>
            <a:r>
              <a:rPr lang="en-US" sz="1800" b="1" dirty="0" smtClean="0">
                <a:latin typeface="微软雅黑" pitchFamily="34" charset="-122"/>
                <a:ea typeface="微软雅黑" pitchFamily="34" charset="-122"/>
              </a:rPr>
              <a:t> = 0</a:t>
            </a:r>
            <a:r>
              <a:rPr lang="zh-CN" altLang="en-US" sz="1800" dirty="0" smtClean="0">
                <a:latin typeface="微软雅黑" pitchFamily="34" charset="-122"/>
                <a:ea typeface="微软雅黑" pitchFamily="34" charset="-122"/>
              </a:rPr>
              <a:t>；</a:t>
            </a:r>
          </a:p>
          <a:p>
            <a:pPr marL="719138" lvl="0" indent="-365125">
              <a:lnSpc>
                <a:spcPct val="150000"/>
              </a:lnSpc>
              <a:buClr>
                <a:schemeClr val="accent1"/>
              </a:buClr>
              <a:buSzPct val="100000"/>
              <a:buFont typeface="+mj-ea"/>
              <a:buAutoNum type="circleNumDbPlain"/>
            </a:pPr>
            <a:r>
              <a:rPr lang="zh-CN" altLang="en-US" sz="1800" dirty="0" smtClean="0">
                <a:latin typeface="微软雅黑" pitchFamily="34" charset="-122"/>
                <a:ea typeface="微软雅黑" pitchFamily="34" charset="-122"/>
              </a:rPr>
              <a:t>电化学过程和等效电路过程包含</a:t>
            </a:r>
            <a:r>
              <a:rPr lang="en-US" sz="1800" b="1" dirty="0" smtClean="0">
                <a:latin typeface="微软雅黑" pitchFamily="34" charset="-122"/>
                <a:ea typeface="微软雅黑" pitchFamily="34" charset="-122"/>
                <a:sym typeface="Symbol"/>
              </a:rPr>
              <a:t></a:t>
            </a:r>
            <a:r>
              <a:rPr lang="zh-CN" altLang="en-US" sz="1800" b="1" dirty="0" smtClean="0">
                <a:solidFill>
                  <a:srgbClr val="FFFF00"/>
                </a:solidFill>
                <a:latin typeface="微软雅黑" pitchFamily="34" charset="-122"/>
                <a:ea typeface="微软雅黑" pitchFamily="34" charset="-122"/>
              </a:rPr>
              <a:t>电阻成分和</a:t>
            </a:r>
            <a:r>
              <a:rPr lang="en-US" sz="1800" b="1" dirty="0" smtClean="0">
                <a:solidFill>
                  <a:srgbClr val="FFFF00"/>
                </a:solidFill>
                <a:latin typeface="微软雅黑" pitchFamily="34" charset="-122"/>
                <a:ea typeface="微软雅黑" pitchFamily="34" charset="-122"/>
                <a:sym typeface="Symbol"/>
              </a:rPr>
              <a:t></a:t>
            </a:r>
            <a:r>
              <a:rPr lang="zh-CN" altLang="en-US" sz="1800" b="1" dirty="0" smtClean="0">
                <a:solidFill>
                  <a:srgbClr val="FFFF00"/>
                </a:solidFill>
                <a:latin typeface="微软雅黑" pitchFamily="34" charset="-122"/>
                <a:ea typeface="微软雅黑" pitchFamily="34" charset="-122"/>
              </a:rPr>
              <a:t>电抗成分</a:t>
            </a:r>
            <a:r>
              <a:rPr lang="zh-CN" altLang="en-US" sz="1800" dirty="0" smtClean="0">
                <a:latin typeface="微软雅黑" pitchFamily="34" charset="-122"/>
                <a:ea typeface="微软雅黑" pitchFamily="34" charset="-122"/>
              </a:rPr>
              <a:t>，具有</a:t>
            </a:r>
            <a:r>
              <a:rPr lang="zh-CN" altLang="en-US" sz="1800" dirty="0" smtClean="0">
                <a:solidFill>
                  <a:srgbClr val="FFFF00"/>
                </a:solidFill>
                <a:latin typeface="微软雅黑" pitchFamily="34" charset="-122"/>
                <a:ea typeface="微软雅黑" pitchFamily="34" charset="-122"/>
              </a:rPr>
              <a:t>类似交流响应</a:t>
            </a:r>
            <a:r>
              <a:rPr lang="zh-CN" altLang="en-US" sz="1800" dirty="0" smtClean="0">
                <a:latin typeface="微软雅黑" pitchFamily="34" charset="-122"/>
                <a:ea typeface="微软雅黑" pitchFamily="34" charset="-122"/>
              </a:rPr>
              <a:t>；</a:t>
            </a:r>
            <a:endParaRPr lang="en-US" altLang="zh-CN" sz="1800" dirty="0" smtClean="0">
              <a:latin typeface="微软雅黑" pitchFamily="34" charset="-122"/>
              <a:ea typeface="微软雅黑" pitchFamily="34" charset="-122"/>
            </a:endParaRPr>
          </a:p>
          <a:p>
            <a:pPr>
              <a:lnSpc>
                <a:spcPct val="120000"/>
              </a:lnSpc>
              <a:buNone/>
            </a:pPr>
            <a:endParaRPr lang="en-US" altLang="zh-CN" sz="1800" b="1" dirty="0" smtClean="0">
              <a:latin typeface="微软雅黑" pitchFamily="34" charset="-122"/>
              <a:ea typeface="微软雅黑" pitchFamily="34" charset="-122"/>
            </a:endParaRPr>
          </a:p>
          <a:p>
            <a:pPr>
              <a:lnSpc>
                <a:spcPct val="120000"/>
              </a:lnSpc>
              <a:buNone/>
            </a:pPr>
            <a:endParaRPr lang="en-US" altLang="zh-CN" sz="1800" b="1" dirty="0" smtClean="0">
              <a:latin typeface="微软雅黑" pitchFamily="34" charset="-122"/>
              <a:ea typeface="微软雅黑" pitchFamily="34" charset="-122"/>
            </a:endParaRPr>
          </a:p>
          <a:p>
            <a:pPr algn="ctr">
              <a:lnSpc>
                <a:spcPct val="120000"/>
              </a:lnSpc>
              <a:buNone/>
            </a:pPr>
            <a:endParaRPr lang="en-US" altLang="zh-CN" sz="1800" b="1" dirty="0" smtClean="0">
              <a:latin typeface="微软雅黑" pitchFamily="34" charset="-122"/>
              <a:ea typeface="微软雅黑" pitchFamily="34" charset="-122"/>
            </a:endParaRPr>
          </a:p>
        </p:txBody>
      </p:sp>
      <p:sp>
        <p:nvSpPr>
          <p:cNvPr id="4" name="灯片编号占位符 3"/>
          <p:cNvSpPr>
            <a:spLocks noGrp="1"/>
          </p:cNvSpPr>
          <p:nvPr>
            <p:ph type="sldNum" sz="quarter" idx="12"/>
          </p:nvPr>
        </p:nvSpPr>
        <p:spPr>
          <a:xfrm>
            <a:off x="8715404" y="6400800"/>
            <a:ext cx="428596" cy="457200"/>
          </a:xfrm>
        </p:spPr>
        <p:txBody>
          <a:bodyPr/>
          <a:lstStyle/>
          <a:p>
            <a:pPr>
              <a:defRPr/>
            </a:pPr>
            <a:fld id="{705EF948-7358-4CA2-B872-583E31FB6E6A}" type="slidenum">
              <a:rPr lang="zh-CN" altLang="en-US" smtClean="0"/>
              <a:pPr>
                <a:defRPr/>
              </a:pPr>
              <a:t>46</a:t>
            </a:fld>
            <a:endParaRPr lang="en-US" altLang="zh-CN" dirty="0"/>
          </a:p>
        </p:txBody>
      </p:sp>
      <p:sp>
        <p:nvSpPr>
          <p:cNvPr id="8" name="矩形 7"/>
          <p:cNvSpPr/>
          <p:nvPr/>
        </p:nvSpPr>
        <p:spPr>
          <a:xfrm>
            <a:off x="285720" y="142852"/>
            <a:ext cx="8501122" cy="535531"/>
          </a:xfrm>
          <a:prstGeom prst="rect">
            <a:avLst/>
          </a:prstGeom>
        </p:spPr>
        <p:txBody>
          <a:bodyPr wrap="square">
            <a:spAutoFit/>
          </a:bodyPr>
          <a:lstStyle/>
          <a:p>
            <a:pPr>
              <a:lnSpc>
                <a:spcPct val="120000"/>
              </a:lnSpc>
              <a:buNone/>
            </a:pPr>
            <a:r>
              <a:rPr lang="en-US" altLang="zh-CN" sz="2400" b="1" dirty="0" smtClean="0">
                <a:solidFill>
                  <a:srgbClr val="FFFF00"/>
                </a:solidFill>
                <a:latin typeface="微软雅黑" pitchFamily="34" charset="-122"/>
                <a:ea typeface="微软雅黑" pitchFamily="34" charset="-122"/>
              </a:rPr>
              <a:t>4.2.2 </a:t>
            </a:r>
            <a:r>
              <a:rPr lang="zh-CN" altLang="en-US" sz="2400" b="1" dirty="0" smtClean="0">
                <a:solidFill>
                  <a:srgbClr val="FFFF00"/>
                </a:solidFill>
                <a:latin typeface="微软雅黑" pitchFamily="34" charset="-122"/>
                <a:ea typeface="微软雅黑" pitchFamily="34" charset="-122"/>
              </a:rPr>
              <a:t>腐蚀电化学过程和等效电路过程的电流响应的相关性</a:t>
            </a:r>
            <a:endParaRPr lang="en-US" altLang="zh-CN" sz="2400" b="1" dirty="0" smtClean="0">
              <a:solidFill>
                <a:srgbClr val="FFFF00"/>
              </a:solidFill>
              <a:latin typeface="微软雅黑" pitchFamily="34" charset="-122"/>
              <a:ea typeface="微软雅黑" pitchFamily="34" charset="-122"/>
            </a:endParaRPr>
          </a:p>
        </p:txBody>
      </p:sp>
    </p:spTree>
  </p:cSld>
  <p:clrMapOvr>
    <a:masterClrMapping/>
  </p:clrMapOvr>
  <p:transition spd="med">
    <p:split orient="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44" y="0"/>
            <a:ext cx="8858312" cy="6572272"/>
          </a:xfrm>
        </p:spPr>
        <p:txBody>
          <a:bodyPr/>
          <a:lstStyle/>
          <a:p>
            <a:pPr>
              <a:lnSpc>
                <a:spcPct val="120000"/>
              </a:lnSpc>
              <a:buNone/>
            </a:pPr>
            <a:r>
              <a:rPr lang="zh-CN" altLang="en-US" sz="2400" b="1" dirty="0" smtClean="0">
                <a:solidFill>
                  <a:srgbClr val="06FA52"/>
                </a:solidFill>
                <a:latin typeface="微软雅黑" pitchFamily="34" charset="-122"/>
                <a:ea typeface="微软雅黑" pitchFamily="34" charset="-122"/>
              </a:rPr>
              <a:t>不同点：</a:t>
            </a:r>
            <a:endParaRPr lang="en-US" altLang="zh-CN" sz="2400" b="1" dirty="0" smtClean="0">
              <a:solidFill>
                <a:srgbClr val="06FA52"/>
              </a:solidFill>
              <a:latin typeface="微软雅黑" pitchFamily="34" charset="-122"/>
              <a:ea typeface="微软雅黑" pitchFamily="34" charset="-122"/>
            </a:endParaRPr>
          </a:p>
          <a:p>
            <a:pPr indent="14288">
              <a:lnSpc>
                <a:spcPct val="120000"/>
              </a:lnSpc>
              <a:buClr>
                <a:schemeClr val="tx1"/>
              </a:buClr>
              <a:buSzPct val="100000"/>
              <a:buFont typeface="+mj-ea"/>
              <a:buAutoNum type="circleNumDbPlain"/>
            </a:pPr>
            <a:r>
              <a:rPr lang="zh-CN" altLang="en-US" sz="1800" b="1" dirty="0" smtClean="0">
                <a:solidFill>
                  <a:srgbClr val="FFC000"/>
                </a:solidFill>
                <a:latin typeface="微软雅黑" pitchFamily="34" charset="-122"/>
                <a:ea typeface="微软雅黑" pitchFamily="34" charset="-122"/>
              </a:rPr>
              <a:t> </a:t>
            </a:r>
            <a:r>
              <a:rPr lang="zh-CN" altLang="en-US" sz="2400" b="1" dirty="0" smtClean="0">
                <a:solidFill>
                  <a:srgbClr val="FFFF00"/>
                </a:solidFill>
                <a:latin typeface="微软雅黑" pitchFamily="34" charset="-122"/>
                <a:ea typeface="微软雅黑" pitchFamily="34" charset="-122"/>
              </a:rPr>
              <a:t>电荷流动结构</a:t>
            </a:r>
            <a:endParaRPr lang="en-US" altLang="zh-CN" sz="2400" dirty="0" smtClean="0">
              <a:solidFill>
                <a:srgbClr val="FFFF00"/>
              </a:solidFill>
              <a:latin typeface="微软雅黑" pitchFamily="34" charset="-122"/>
              <a:ea typeface="微软雅黑" pitchFamily="34" charset="-122"/>
            </a:endParaRPr>
          </a:p>
          <a:p>
            <a:pPr marL="625475" indent="90488">
              <a:lnSpc>
                <a:spcPct val="120000"/>
              </a:lnSpc>
              <a:buClr>
                <a:schemeClr val="tx1"/>
              </a:buClr>
              <a:buSzPct val="100000"/>
              <a:buNone/>
            </a:pPr>
            <a:r>
              <a:rPr lang="zh-CN" altLang="en-US" sz="1800" b="1" dirty="0" smtClean="0">
                <a:solidFill>
                  <a:schemeClr val="accent5">
                    <a:lumMod val="90000"/>
                  </a:schemeClr>
                </a:solidFill>
                <a:latin typeface="华文楷体" pitchFamily="2" charset="-122"/>
                <a:ea typeface="华文楷体" pitchFamily="2" charset="-122"/>
              </a:rPr>
              <a:t>等效电路电荷集中元件和导线中流动，定态下稳定不变；</a:t>
            </a:r>
            <a:endParaRPr lang="en-US" altLang="zh-CN" sz="1800" b="1" dirty="0" smtClean="0">
              <a:solidFill>
                <a:schemeClr val="accent5">
                  <a:lumMod val="90000"/>
                </a:schemeClr>
              </a:solidFill>
              <a:latin typeface="华文楷体" pitchFamily="2" charset="-122"/>
              <a:ea typeface="华文楷体" pitchFamily="2" charset="-122"/>
            </a:endParaRPr>
          </a:p>
          <a:p>
            <a:pPr marL="715963" indent="-358775">
              <a:lnSpc>
                <a:spcPct val="120000"/>
              </a:lnSpc>
              <a:buClr>
                <a:schemeClr val="accent1"/>
              </a:buClr>
            </a:pPr>
            <a:r>
              <a:rPr lang="zh-CN" altLang="en-US" sz="1600" dirty="0" smtClean="0">
                <a:latin typeface="微软雅黑" pitchFamily="34" charset="-122"/>
                <a:ea typeface="微软雅黑" pitchFamily="34" charset="-122"/>
              </a:rPr>
              <a:t>电化学过程电荷流动</a:t>
            </a:r>
            <a:r>
              <a:rPr lang="zh-CN" altLang="en-US" sz="1600" b="1" dirty="0" smtClean="0">
                <a:solidFill>
                  <a:srgbClr val="FFFF00"/>
                </a:solidFill>
                <a:latin typeface="微软雅黑" pitchFamily="34" charset="-122"/>
                <a:ea typeface="微软雅黑" pitchFamily="34" charset="-122"/>
              </a:rPr>
              <a:t>分布</a:t>
            </a:r>
            <a:r>
              <a:rPr lang="zh-CN" altLang="en-US" sz="1600" dirty="0" smtClean="0">
                <a:latin typeface="微软雅黑" pitchFamily="34" charset="-122"/>
                <a:ea typeface="微软雅黑" pitchFamily="34" charset="-122"/>
              </a:rPr>
              <a:t>在整个金属部表面，其强度和结构随表面场强变化；</a:t>
            </a:r>
            <a:endParaRPr lang="en-US" altLang="zh-CN" sz="1600" dirty="0" smtClean="0">
              <a:latin typeface="微软雅黑" pitchFamily="34" charset="-122"/>
              <a:ea typeface="微软雅黑" pitchFamily="34" charset="-122"/>
            </a:endParaRPr>
          </a:p>
          <a:p>
            <a:pPr marL="715963" indent="-358775">
              <a:lnSpc>
                <a:spcPct val="120000"/>
              </a:lnSpc>
              <a:buClr>
                <a:schemeClr val="accent1"/>
              </a:buClr>
            </a:pPr>
            <a:r>
              <a:rPr lang="zh-CN" altLang="en-US" sz="1600" dirty="0" smtClean="0">
                <a:latin typeface="微软雅黑" pitchFamily="34" charset="-122"/>
                <a:ea typeface="微软雅黑" pitchFamily="34" charset="-122"/>
              </a:rPr>
              <a:t>溶液</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金属界面区</a:t>
            </a:r>
            <a:r>
              <a:rPr lang="zh-CN" altLang="en-US" sz="1600" b="1" dirty="0" smtClean="0">
                <a:solidFill>
                  <a:srgbClr val="FFFF00"/>
                </a:solidFill>
                <a:latin typeface="微软雅黑" pitchFamily="34" charset="-122"/>
                <a:ea typeface="微软雅黑" pitchFamily="34" charset="-122"/>
              </a:rPr>
              <a:t>化学、物理、材料、几何</a:t>
            </a:r>
            <a:r>
              <a:rPr lang="zh-CN" altLang="en-US" sz="1600" dirty="0" smtClean="0">
                <a:latin typeface="微软雅黑" pitchFamily="34" charset="-122"/>
                <a:ea typeface="微软雅黑" pitchFamily="34" charset="-122"/>
              </a:rPr>
              <a:t>的不均匀分布导致能量不均匀分布；</a:t>
            </a:r>
            <a:endParaRPr lang="en-US" altLang="zh-CN" sz="1600" dirty="0" smtClean="0">
              <a:latin typeface="微软雅黑" pitchFamily="34" charset="-122"/>
              <a:ea typeface="微软雅黑" pitchFamily="34" charset="-122"/>
            </a:endParaRPr>
          </a:p>
          <a:p>
            <a:pPr marL="715963" indent="-358775">
              <a:lnSpc>
                <a:spcPct val="120000"/>
              </a:lnSpc>
              <a:buClr>
                <a:schemeClr val="accent1"/>
              </a:buClr>
            </a:pPr>
            <a:r>
              <a:rPr lang="zh-CN" altLang="en-US" sz="1600" dirty="0" smtClean="0">
                <a:latin typeface="微软雅黑" pitchFamily="34" charset="-122"/>
                <a:ea typeface="微软雅黑" pitchFamily="34" charset="-122"/>
              </a:rPr>
              <a:t>溶液</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金属界面区电化学过程的</a:t>
            </a:r>
            <a:r>
              <a:rPr lang="zh-CN" altLang="en-US" sz="1600" b="1" dirty="0" smtClean="0">
                <a:solidFill>
                  <a:srgbClr val="FFFF00"/>
                </a:solidFill>
                <a:latin typeface="微软雅黑" pitchFamily="34" charset="-122"/>
                <a:ea typeface="微软雅黑" pitchFamily="34" charset="-122"/>
              </a:rPr>
              <a:t>电流和电位</a:t>
            </a:r>
            <a:r>
              <a:rPr lang="zh-CN" altLang="en-US" sz="1600" dirty="0" smtClean="0">
                <a:latin typeface="微软雅黑" pitchFamily="34" charset="-122"/>
                <a:ea typeface="微软雅黑" pitchFamily="34" charset="-122"/>
              </a:rPr>
              <a:t>呈现三维微观不均匀分布；</a:t>
            </a:r>
            <a:endParaRPr lang="en-US" altLang="zh-CN" sz="1600" dirty="0" smtClean="0">
              <a:latin typeface="微软雅黑" pitchFamily="34" charset="-122"/>
              <a:ea typeface="微软雅黑" pitchFamily="34" charset="-122"/>
            </a:endParaRPr>
          </a:p>
          <a:p>
            <a:pPr marL="715963" indent="-358775">
              <a:lnSpc>
                <a:spcPct val="120000"/>
              </a:lnSpc>
              <a:buClr>
                <a:schemeClr val="accent1"/>
              </a:buClr>
            </a:pPr>
            <a:r>
              <a:rPr lang="zh-CN" altLang="en-US" sz="1600" dirty="0" smtClean="0">
                <a:latin typeface="微软雅黑" pitchFamily="34" charset="-122"/>
                <a:ea typeface="微软雅黑" pitchFamily="34" charset="-122"/>
              </a:rPr>
              <a:t>溶液</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金属界面区</a:t>
            </a:r>
            <a:r>
              <a:rPr lang="zh-CN" altLang="en-US" sz="1600" b="1" dirty="0" smtClean="0">
                <a:solidFill>
                  <a:srgbClr val="FFFF00"/>
                </a:solidFill>
                <a:latin typeface="微软雅黑" pitchFamily="34" charset="-122"/>
                <a:ea typeface="微软雅黑" pitchFamily="34" charset="-122"/>
              </a:rPr>
              <a:t>阻抗</a:t>
            </a:r>
            <a:r>
              <a:rPr lang="zh-CN" altLang="en-US" sz="1600" dirty="0" smtClean="0">
                <a:latin typeface="微软雅黑" pitchFamily="34" charset="-122"/>
                <a:ea typeface="微软雅黑" pitchFamily="34" charset="-122"/>
              </a:rPr>
              <a:t>分布等效电路也呈现微观不均匀分布；</a:t>
            </a:r>
            <a:endParaRPr lang="en-US" altLang="zh-CN" sz="1600" b="1" dirty="0" smtClean="0">
              <a:latin typeface="微软雅黑" pitchFamily="34" charset="-122"/>
              <a:ea typeface="微软雅黑" pitchFamily="34" charset="-122"/>
            </a:endParaRPr>
          </a:p>
          <a:p>
            <a:pPr indent="14288">
              <a:lnSpc>
                <a:spcPct val="120000"/>
              </a:lnSpc>
              <a:buClr>
                <a:schemeClr val="tx1"/>
              </a:buClr>
              <a:buSzPct val="100000"/>
              <a:buFont typeface="+mj-ea"/>
              <a:buAutoNum type="circleNumDbPlain" startAt="2"/>
            </a:pPr>
            <a:r>
              <a:rPr lang="en-US" altLang="zh-CN" sz="1800" b="1" dirty="0" smtClean="0">
                <a:solidFill>
                  <a:srgbClr val="FFFF00"/>
                </a:solidFill>
                <a:latin typeface="微软雅黑" pitchFamily="34" charset="-122"/>
                <a:ea typeface="微软雅黑" pitchFamily="34" charset="-122"/>
              </a:rPr>
              <a:t> </a:t>
            </a:r>
            <a:r>
              <a:rPr lang="zh-CN" altLang="en-US" sz="2400" b="1" dirty="0" smtClean="0">
                <a:solidFill>
                  <a:srgbClr val="FFFF00"/>
                </a:solidFill>
                <a:latin typeface="微软雅黑" pitchFamily="34" charset="-122"/>
                <a:ea typeface="微软雅黑" pitchFamily="34" charset="-122"/>
              </a:rPr>
              <a:t>电荷流动载流子性质</a:t>
            </a:r>
            <a:endParaRPr lang="en-US" altLang="zh-CN" sz="2400" b="1" dirty="0" smtClean="0">
              <a:solidFill>
                <a:srgbClr val="FFFF00"/>
              </a:solidFill>
              <a:latin typeface="微软雅黑" pitchFamily="34" charset="-122"/>
              <a:ea typeface="微软雅黑" pitchFamily="34" charset="-122"/>
            </a:endParaRPr>
          </a:p>
          <a:p>
            <a:pPr marL="719138" indent="-3175">
              <a:lnSpc>
                <a:spcPct val="120000"/>
              </a:lnSpc>
              <a:buClr>
                <a:schemeClr val="accent5">
                  <a:lumMod val="75000"/>
                </a:schemeClr>
              </a:buClr>
              <a:buNone/>
            </a:pPr>
            <a:r>
              <a:rPr lang="zh-CN" altLang="en-US" sz="1800" b="1" dirty="0" smtClean="0">
                <a:solidFill>
                  <a:schemeClr val="accent5">
                    <a:lumMod val="90000"/>
                  </a:schemeClr>
                </a:solidFill>
                <a:latin typeface="华文楷体" pitchFamily="2" charset="-122"/>
                <a:ea typeface="华文楷体" pitchFamily="2" charset="-122"/>
              </a:rPr>
              <a:t>等效电路中均为金属导体，电荷载流子均为电子；</a:t>
            </a:r>
            <a:endParaRPr lang="en-US" altLang="zh-CN" sz="1800" b="1" dirty="0" smtClean="0">
              <a:solidFill>
                <a:schemeClr val="accent5">
                  <a:lumMod val="90000"/>
                </a:schemeClr>
              </a:solidFill>
              <a:latin typeface="华文楷体" pitchFamily="2" charset="-122"/>
              <a:ea typeface="华文楷体" pitchFamily="2" charset="-122"/>
            </a:endParaRPr>
          </a:p>
          <a:p>
            <a:pPr marL="719138" indent="-3175">
              <a:lnSpc>
                <a:spcPct val="120000"/>
              </a:lnSpc>
              <a:buClr>
                <a:schemeClr val="accent5">
                  <a:lumMod val="75000"/>
                </a:schemeClr>
              </a:buClr>
              <a:buNone/>
            </a:pPr>
            <a:r>
              <a:rPr lang="zh-CN" altLang="en-US" sz="1800" dirty="0" smtClean="0">
                <a:latin typeface="微软雅黑" pitchFamily="34" charset="-122"/>
                <a:ea typeface="微软雅黑" pitchFamily="34" charset="-122"/>
              </a:rPr>
              <a:t>电化学体系中存在</a:t>
            </a:r>
            <a:r>
              <a:rPr lang="zh-CN" altLang="en-US" sz="1800" b="1" dirty="0" smtClean="0">
                <a:solidFill>
                  <a:srgbClr val="FFFF00"/>
                </a:solidFill>
                <a:latin typeface="微软雅黑" pitchFamily="34" charset="-122"/>
                <a:ea typeface="微软雅黑" pitchFamily="34" charset="-122"/>
              </a:rPr>
              <a:t>金属、溶液、氧化物、绝缘体和半导体</a:t>
            </a:r>
            <a:r>
              <a:rPr lang="zh-CN" altLang="en-US" sz="1800" dirty="0" smtClean="0">
                <a:latin typeface="微软雅黑" pitchFamily="34" charset="-122"/>
                <a:ea typeface="微软雅黑" pitchFamily="34" charset="-122"/>
              </a:rPr>
              <a:t>，</a:t>
            </a:r>
            <a:r>
              <a:rPr lang="zh-CN" altLang="en-US" sz="1800" b="1" dirty="0" smtClean="0">
                <a:solidFill>
                  <a:srgbClr val="FFFF00"/>
                </a:solidFill>
                <a:latin typeface="微软雅黑" pitchFamily="34" charset="-122"/>
                <a:ea typeface="微软雅黑" pitchFamily="34" charset="-122"/>
              </a:rPr>
              <a:t>不同相中载流子</a:t>
            </a:r>
            <a:r>
              <a:rPr lang="zh-CN" altLang="en-US" sz="1800" dirty="0" smtClean="0">
                <a:latin typeface="微软雅黑" pitchFamily="34" charset="-122"/>
                <a:ea typeface="微软雅黑" pitchFamily="34" charset="-122"/>
              </a:rPr>
              <a:t>不同，电荷流动方式和数量取决于载流子性质；</a:t>
            </a:r>
            <a:endParaRPr lang="en-US" altLang="zh-CN" sz="1800" u="sng" dirty="0" smtClean="0">
              <a:solidFill>
                <a:srgbClr val="FFFF00"/>
              </a:solidFill>
              <a:latin typeface="微软雅黑" pitchFamily="34" charset="-122"/>
              <a:ea typeface="微软雅黑" pitchFamily="34" charset="-122"/>
            </a:endParaRPr>
          </a:p>
          <a:p>
            <a:pPr marL="719138" indent="-365125">
              <a:lnSpc>
                <a:spcPct val="120000"/>
              </a:lnSpc>
              <a:buClr>
                <a:schemeClr val="accent5">
                  <a:lumMod val="75000"/>
                </a:schemeClr>
              </a:buClr>
            </a:pPr>
            <a:r>
              <a:rPr lang="zh-CN" altLang="en-US" sz="1600" b="1" dirty="0" smtClean="0">
                <a:latin typeface="微软雅黑" pitchFamily="34" charset="-122"/>
                <a:ea typeface="微软雅黑" pitchFamily="34" charset="-122"/>
              </a:rPr>
              <a:t>金属</a:t>
            </a:r>
            <a:r>
              <a:rPr lang="en-US" altLang="zh-CN" sz="1600" b="1" dirty="0" smtClean="0">
                <a:latin typeface="微软雅黑" pitchFamily="34" charset="-122"/>
                <a:ea typeface="微软雅黑" pitchFamily="34" charset="-122"/>
              </a:rPr>
              <a:t>/</a:t>
            </a:r>
            <a:r>
              <a:rPr lang="zh-CN" altLang="en-US" sz="1600" b="1" dirty="0" smtClean="0">
                <a:latin typeface="微软雅黑" pitchFamily="34" charset="-122"/>
                <a:ea typeface="微软雅黑" pitchFamily="34" charset="-122"/>
              </a:rPr>
              <a:t>溶液体系：</a:t>
            </a:r>
            <a:endParaRPr lang="en-US" altLang="zh-CN" sz="1600" b="1" dirty="0" smtClean="0">
              <a:latin typeface="微软雅黑" pitchFamily="34" charset="-122"/>
              <a:ea typeface="微软雅黑" pitchFamily="34" charset="-122"/>
            </a:endParaRPr>
          </a:p>
          <a:p>
            <a:pPr marL="719138" indent="-365125">
              <a:lnSpc>
                <a:spcPct val="120000"/>
              </a:lnSpc>
              <a:buClr>
                <a:schemeClr val="accent5">
                  <a:lumMod val="75000"/>
                </a:schemeClr>
              </a:buClr>
              <a:buNone/>
            </a:pP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金属中电流为</a:t>
            </a:r>
            <a:r>
              <a:rPr lang="zh-CN" altLang="en-US" sz="1600" dirty="0" smtClean="0">
                <a:solidFill>
                  <a:srgbClr val="FFC000"/>
                </a:solidFill>
                <a:latin typeface="微软雅黑" pitchFamily="34" charset="-122"/>
                <a:ea typeface="微软雅黑" pitchFamily="34" charset="-122"/>
              </a:rPr>
              <a:t>电子电流</a:t>
            </a:r>
            <a:r>
              <a:rPr lang="zh-CN" altLang="en-US" sz="1600" dirty="0" smtClean="0">
                <a:latin typeface="微软雅黑" pitchFamily="34" charset="-122"/>
                <a:ea typeface="微软雅黑" pitchFamily="34" charset="-122"/>
              </a:rPr>
              <a:t>，溶液中电流为</a:t>
            </a:r>
            <a:r>
              <a:rPr lang="zh-CN" altLang="en-US" sz="1600" dirty="0" smtClean="0">
                <a:solidFill>
                  <a:srgbClr val="FFC000"/>
                </a:solidFill>
                <a:latin typeface="微软雅黑" pitchFamily="34" charset="-122"/>
                <a:ea typeface="微软雅黑" pitchFamily="34" charset="-122"/>
              </a:rPr>
              <a:t>离子电流</a:t>
            </a:r>
            <a:r>
              <a:rPr lang="zh-CN" altLang="en-US" sz="1600" dirty="0" smtClean="0">
                <a:latin typeface="微软雅黑" pitchFamily="34" charset="-122"/>
                <a:ea typeface="微软雅黑" pitchFamily="34" charset="-122"/>
              </a:rPr>
              <a:t>，电子不能在溶液中流动，而离子也不能在金属中流动，两者在</a:t>
            </a:r>
            <a:r>
              <a:rPr lang="zh-CN" altLang="en-US" sz="1600" dirty="0" smtClean="0">
                <a:solidFill>
                  <a:srgbClr val="FFC000"/>
                </a:solidFill>
                <a:latin typeface="微软雅黑" pitchFamily="34" charset="-122"/>
                <a:ea typeface="微软雅黑" pitchFamily="34" charset="-122"/>
              </a:rPr>
              <a:t>溶液</a:t>
            </a:r>
            <a:r>
              <a:rPr lang="en-US" altLang="zh-CN" sz="1600" dirty="0" smtClean="0">
                <a:solidFill>
                  <a:srgbClr val="FFC000"/>
                </a:solidFill>
                <a:latin typeface="微软雅黑" pitchFamily="34" charset="-122"/>
                <a:ea typeface="微软雅黑" pitchFamily="34" charset="-122"/>
              </a:rPr>
              <a:t>/</a:t>
            </a:r>
            <a:r>
              <a:rPr lang="zh-CN" altLang="en-US" sz="1600" dirty="0" smtClean="0">
                <a:solidFill>
                  <a:srgbClr val="FFC000"/>
                </a:solidFill>
                <a:latin typeface="微软雅黑" pitchFamily="34" charset="-122"/>
                <a:ea typeface="微软雅黑" pitchFamily="34" charset="-122"/>
              </a:rPr>
              <a:t>金属界面进行氧化还原转化</a:t>
            </a:r>
            <a:r>
              <a:rPr lang="zh-CN" altLang="en-US" sz="1600" dirty="0" smtClean="0">
                <a:latin typeface="微软雅黑" pitchFamily="34" charset="-122"/>
                <a:ea typeface="微软雅黑" pitchFamily="34" charset="-122"/>
              </a:rPr>
              <a:t>，实现电流的连续性。</a:t>
            </a:r>
            <a:endParaRPr lang="en-US" altLang="zh-CN" sz="1600" dirty="0" smtClean="0">
              <a:latin typeface="微软雅黑" pitchFamily="34" charset="-122"/>
              <a:ea typeface="微软雅黑" pitchFamily="34" charset="-122"/>
            </a:endParaRPr>
          </a:p>
          <a:p>
            <a:pPr marL="719138" indent="-365125">
              <a:lnSpc>
                <a:spcPct val="120000"/>
              </a:lnSpc>
              <a:buClr>
                <a:schemeClr val="accent5">
                  <a:lumMod val="75000"/>
                </a:schemeClr>
              </a:buClr>
            </a:pPr>
            <a:r>
              <a:rPr lang="zh-CN" altLang="en-US" sz="1600" b="1" dirty="0" smtClean="0">
                <a:latin typeface="微软雅黑" pitchFamily="34" charset="-122"/>
                <a:ea typeface="微软雅黑" pitchFamily="34" charset="-122"/>
              </a:rPr>
              <a:t>溶液</a:t>
            </a:r>
            <a:r>
              <a:rPr lang="en-US" altLang="zh-CN" sz="1600" b="1" dirty="0" smtClean="0">
                <a:latin typeface="微软雅黑" pitchFamily="34" charset="-122"/>
                <a:ea typeface="微软雅黑" pitchFamily="34" charset="-122"/>
              </a:rPr>
              <a:t>/</a:t>
            </a:r>
            <a:r>
              <a:rPr lang="zh-CN" altLang="en-US" sz="1600" b="1" dirty="0" smtClean="0">
                <a:latin typeface="微软雅黑" pitchFamily="34" charset="-122"/>
                <a:ea typeface="微软雅黑" pitchFamily="34" charset="-122"/>
              </a:rPr>
              <a:t>表面膜</a:t>
            </a:r>
            <a:r>
              <a:rPr lang="en-US" altLang="zh-CN" sz="1600" b="1" dirty="0" smtClean="0">
                <a:latin typeface="微软雅黑" pitchFamily="34" charset="-122"/>
                <a:ea typeface="微软雅黑" pitchFamily="34" charset="-122"/>
              </a:rPr>
              <a:t>/</a:t>
            </a:r>
            <a:r>
              <a:rPr lang="zh-CN" altLang="en-US" sz="1600" b="1" dirty="0" smtClean="0">
                <a:latin typeface="微软雅黑" pitchFamily="34" charset="-122"/>
                <a:ea typeface="微软雅黑" pitchFamily="34" charset="-122"/>
              </a:rPr>
              <a:t>金属体系：</a:t>
            </a:r>
            <a:endParaRPr lang="en-US" altLang="zh-CN" sz="1600" b="1" dirty="0" smtClean="0">
              <a:latin typeface="微软雅黑" pitchFamily="34" charset="-122"/>
              <a:ea typeface="微软雅黑" pitchFamily="34" charset="-122"/>
            </a:endParaRPr>
          </a:p>
          <a:p>
            <a:pPr marL="719138" indent="-365125">
              <a:lnSpc>
                <a:spcPct val="120000"/>
              </a:lnSpc>
              <a:buClr>
                <a:schemeClr val="accent5">
                  <a:lumMod val="75000"/>
                </a:schemeClr>
              </a:buClr>
              <a:buNone/>
            </a:pP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电荷在金属表面膜中流动方式取决于膜的物理化学结构。致密钝化膜中按</a:t>
            </a:r>
            <a:r>
              <a:rPr lang="en-US" sz="1600" dirty="0" smtClean="0">
                <a:latin typeface="微软雅黑" pitchFamily="34" charset="-122"/>
                <a:ea typeface="微软雅黑" pitchFamily="34" charset="-122"/>
              </a:rPr>
              <a:t>p</a:t>
            </a:r>
            <a:r>
              <a:rPr lang="zh-CN" altLang="en-US" sz="1600" dirty="0" smtClean="0">
                <a:latin typeface="微软雅黑" pitchFamily="34" charset="-122"/>
                <a:ea typeface="微软雅黑" pitchFamily="34" charset="-122"/>
              </a:rPr>
              <a:t>型或</a:t>
            </a:r>
            <a:r>
              <a:rPr lang="en-US" sz="1600" dirty="0" smtClean="0">
                <a:latin typeface="微软雅黑" pitchFamily="34" charset="-122"/>
                <a:ea typeface="微软雅黑" pitchFamily="34" charset="-122"/>
              </a:rPr>
              <a:t>n</a:t>
            </a:r>
            <a:r>
              <a:rPr lang="zh-CN" altLang="en-US" sz="1600" dirty="0" smtClean="0">
                <a:latin typeface="微软雅黑" pitchFamily="34" charset="-122"/>
                <a:ea typeface="微软雅黑" pitchFamily="34" charset="-122"/>
              </a:rPr>
              <a:t>型</a:t>
            </a:r>
            <a:r>
              <a:rPr lang="zh-CN" altLang="en-US" sz="1600" dirty="0" smtClean="0">
                <a:solidFill>
                  <a:srgbClr val="FFC000"/>
                </a:solidFill>
                <a:latin typeface="微软雅黑" pitchFamily="34" charset="-122"/>
                <a:ea typeface="微软雅黑" pitchFamily="34" charset="-122"/>
              </a:rPr>
              <a:t>半导体导电</a:t>
            </a:r>
            <a:r>
              <a:rPr lang="zh-CN" altLang="en-US" sz="1600" dirty="0" smtClean="0">
                <a:latin typeface="微软雅黑" pitchFamily="34" charset="-122"/>
                <a:ea typeface="微软雅黑" pitchFamily="34" charset="-122"/>
              </a:rPr>
              <a:t>；绝缘腐蚀产物膜</a:t>
            </a:r>
            <a:r>
              <a:rPr lang="zh-CN" altLang="en-US" sz="1600" dirty="0" smtClean="0">
                <a:solidFill>
                  <a:srgbClr val="FFC000"/>
                </a:solidFill>
                <a:latin typeface="微软雅黑" pitchFamily="34" charset="-122"/>
                <a:ea typeface="微软雅黑" pitchFamily="34" charset="-122"/>
              </a:rPr>
              <a:t>孔隙溶液导电</a:t>
            </a:r>
            <a:r>
              <a:rPr lang="zh-CN" altLang="en-US" sz="1600" dirty="0" smtClean="0">
                <a:latin typeface="微软雅黑" pitchFamily="34" charset="-122"/>
                <a:ea typeface="微软雅黑" pitchFamily="34" charset="-122"/>
              </a:rPr>
              <a:t>；玻璃陶瓷电极中按照</a:t>
            </a:r>
            <a:r>
              <a:rPr lang="zh-CN" altLang="en-US" sz="1600" dirty="0" smtClean="0">
                <a:solidFill>
                  <a:srgbClr val="FFC000"/>
                </a:solidFill>
                <a:latin typeface="微软雅黑" pitchFamily="34" charset="-122"/>
                <a:ea typeface="微软雅黑" pitchFamily="34" charset="-122"/>
              </a:rPr>
              <a:t>离子交换导电</a:t>
            </a:r>
            <a:r>
              <a:rPr lang="zh-CN" altLang="en-US" sz="1600" dirty="0" smtClean="0">
                <a:latin typeface="微软雅黑" pitchFamily="34" charset="-122"/>
                <a:ea typeface="微软雅黑" pitchFamily="34" charset="-122"/>
              </a:rPr>
              <a:t>；无机盐膜</a:t>
            </a:r>
            <a:r>
              <a:rPr lang="zh-CN" altLang="en-US" sz="1600" dirty="0" smtClean="0">
                <a:solidFill>
                  <a:srgbClr val="FFC000"/>
                </a:solidFill>
                <a:latin typeface="微软雅黑" pitchFamily="34" charset="-122"/>
                <a:ea typeface="微软雅黑" pitchFamily="34" charset="-122"/>
              </a:rPr>
              <a:t>离子选择性导电</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p:txBody>
      </p:sp>
      <p:sp>
        <p:nvSpPr>
          <p:cNvPr id="4" name="灯片编号占位符 3"/>
          <p:cNvSpPr>
            <a:spLocks noGrp="1"/>
          </p:cNvSpPr>
          <p:nvPr>
            <p:ph type="sldNum" sz="quarter" idx="12"/>
          </p:nvPr>
        </p:nvSpPr>
        <p:spPr>
          <a:xfrm>
            <a:off x="6553200" y="6248400"/>
            <a:ext cx="1905000" cy="457200"/>
          </a:xfrm>
        </p:spPr>
        <p:txBody>
          <a:bodyPr/>
          <a:lstStyle/>
          <a:p>
            <a:pPr>
              <a:defRPr/>
            </a:pPr>
            <a:fld id="{705EF948-7358-4CA2-B872-583E31FB6E6A}" type="slidenum">
              <a:rPr lang="zh-CN" altLang="en-US" smtClean="0"/>
              <a:pPr>
                <a:defRPr/>
              </a:pPr>
              <a:t>47</a:t>
            </a:fld>
            <a:endParaRPr lang="en-US" altLang="zh-CN" dirty="0"/>
          </a:p>
        </p:txBody>
      </p:sp>
      <p:pic>
        <p:nvPicPr>
          <p:cNvPr id="5" name="Picture 4"/>
          <p:cNvPicPr>
            <a:picLocks noChangeAspect="1" noChangeArrowheads="1"/>
          </p:cNvPicPr>
          <p:nvPr/>
        </p:nvPicPr>
        <p:blipFill>
          <a:blip r:embed="rId2" cstate="print"/>
          <a:srcRect/>
          <a:stretch>
            <a:fillRect/>
          </a:stretch>
        </p:blipFill>
        <p:spPr bwMode="auto">
          <a:xfrm>
            <a:off x="6929454" y="142852"/>
            <a:ext cx="2071670" cy="3898122"/>
          </a:xfrm>
          <a:prstGeom prst="rect">
            <a:avLst/>
          </a:prstGeom>
          <a:noFill/>
          <a:ln w="9525">
            <a:noFill/>
            <a:miter lim="800000"/>
            <a:headEnd/>
            <a:tailEnd/>
          </a:ln>
          <a:effectLst/>
        </p:spPr>
      </p:pic>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nodeType="clickEffect">
                                  <p:stCondLst>
                                    <p:cond delay="0"/>
                                  </p:stCondLst>
                                  <p:childTnLst>
                                    <p:anim calcmode="lin" valueType="num">
                                      <p:cBhvr additive="base">
                                        <p:cTn id="11" dur="500"/>
                                        <p:tgtEl>
                                          <p:spTgt spid="5"/>
                                        </p:tgtEl>
                                        <p:attrNameLst>
                                          <p:attrName>ppt_x</p:attrName>
                                        </p:attrNameLst>
                                      </p:cBhvr>
                                      <p:tavLst>
                                        <p:tav tm="0">
                                          <p:val>
                                            <p:strVal val="ppt_x"/>
                                          </p:val>
                                        </p:tav>
                                        <p:tav tm="100000">
                                          <p:val>
                                            <p:strVal val="ppt_x"/>
                                          </p:val>
                                        </p:tav>
                                      </p:tavLst>
                                    </p:anim>
                                    <p:anim calcmode="lin" valueType="num">
                                      <p:cBhvr additive="base">
                                        <p:cTn id="12" dur="500"/>
                                        <p:tgtEl>
                                          <p:spTgt spid="5"/>
                                        </p:tgtEl>
                                        <p:attrNameLst>
                                          <p:attrName>ppt_y</p:attrName>
                                        </p:attrNameLst>
                                      </p:cBhvr>
                                      <p:tavLst>
                                        <p:tav tm="0">
                                          <p:val>
                                            <p:strVal val="ppt_y"/>
                                          </p:val>
                                        </p:tav>
                                        <p:tav tm="100000">
                                          <p:val>
                                            <p:strVal val="1+ppt_h/2"/>
                                          </p:val>
                                        </p:tav>
                                      </p:tavLst>
                                    </p:anim>
                                    <p:set>
                                      <p:cBhvr>
                                        <p:cTn id="1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44" y="142852"/>
            <a:ext cx="8858312" cy="6572296"/>
          </a:xfrm>
        </p:spPr>
        <p:txBody>
          <a:bodyPr/>
          <a:lstStyle/>
          <a:p>
            <a:pPr indent="14288">
              <a:lnSpc>
                <a:spcPct val="120000"/>
              </a:lnSpc>
              <a:buClr>
                <a:schemeClr val="tx1"/>
              </a:buClr>
              <a:buSzPct val="100000"/>
              <a:buFont typeface="+mj-ea"/>
              <a:buAutoNum type="circleNumDbPlain" startAt="3"/>
            </a:pPr>
            <a:r>
              <a:rPr lang="zh-CN" altLang="en-US" sz="1800" b="1" dirty="0" smtClean="0">
                <a:solidFill>
                  <a:srgbClr val="FFC000"/>
                </a:solidFill>
                <a:latin typeface="微软雅黑" pitchFamily="34" charset="-122"/>
                <a:ea typeface="微软雅黑" pitchFamily="34" charset="-122"/>
              </a:rPr>
              <a:t> </a:t>
            </a:r>
            <a:r>
              <a:rPr lang="zh-CN" altLang="en-US" sz="2400" b="1" dirty="0" smtClean="0">
                <a:solidFill>
                  <a:srgbClr val="FFFF00"/>
                </a:solidFill>
                <a:latin typeface="微软雅黑" pitchFamily="34" charset="-122"/>
                <a:ea typeface="微软雅黑" pitchFamily="34" charset="-122"/>
              </a:rPr>
              <a:t>电荷流动界面转换</a:t>
            </a:r>
            <a:endParaRPr lang="en-US" altLang="zh-CN" sz="2400" b="1" dirty="0" smtClean="0">
              <a:solidFill>
                <a:srgbClr val="FFFF00"/>
              </a:solidFill>
              <a:latin typeface="微软雅黑" pitchFamily="34" charset="-122"/>
              <a:ea typeface="微软雅黑" pitchFamily="34" charset="-122"/>
            </a:endParaRPr>
          </a:p>
          <a:p>
            <a:pPr indent="282575">
              <a:lnSpc>
                <a:spcPct val="120000"/>
              </a:lnSpc>
              <a:buClr>
                <a:schemeClr val="accent1"/>
              </a:buClr>
              <a:buSzPct val="100000"/>
              <a:buNone/>
            </a:pPr>
            <a:r>
              <a:rPr lang="zh-CN" altLang="en-US" sz="1800" b="1" dirty="0" smtClean="0">
                <a:solidFill>
                  <a:schemeClr val="accent1"/>
                </a:solidFill>
                <a:latin typeface="华文楷体" pitchFamily="2" charset="-122"/>
                <a:ea typeface="华文楷体" pitchFamily="2" charset="-122"/>
              </a:rPr>
              <a:t>等效</a:t>
            </a:r>
            <a:r>
              <a:rPr lang="zh-CN" altLang="en-US" sz="1800" b="1" dirty="0" smtClean="0">
                <a:solidFill>
                  <a:schemeClr val="accent1"/>
                </a:solidFill>
                <a:latin typeface="楷体" pitchFamily="49" charset="-122"/>
                <a:ea typeface="楷体" pitchFamily="49" charset="-122"/>
              </a:rPr>
              <a:t>电路中不存在异相界面和电流转换；</a:t>
            </a:r>
            <a:endParaRPr lang="en-US" altLang="zh-CN" sz="1800" b="1" dirty="0" smtClean="0">
              <a:solidFill>
                <a:schemeClr val="accent1"/>
              </a:solidFill>
              <a:latin typeface="楷体" pitchFamily="49" charset="-122"/>
              <a:ea typeface="楷体" pitchFamily="49" charset="-122"/>
            </a:endParaRPr>
          </a:p>
          <a:p>
            <a:pPr indent="282575">
              <a:lnSpc>
                <a:spcPct val="120000"/>
              </a:lnSpc>
              <a:buClr>
                <a:schemeClr val="accent1"/>
              </a:buClr>
              <a:buSzPct val="100000"/>
              <a:buNone/>
            </a:pPr>
            <a:r>
              <a:rPr lang="zh-CN" altLang="en-US" sz="1800" dirty="0" smtClean="0">
                <a:latin typeface="微软雅黑" pitchFamily="34" charset="-122"/>
                <a:ea typeface="微软雅黑" pitchFamily="34" charset="-122"/>
              </a:rPr>
              <a:t>不同相内电流方式不同，为保证</a:t>
            </a:r>
            <a:r>
              <a:rPr lang="zh-CN" altLang="en-US" sz="1800" b="1" dirty="0" smtClean="0">
                <a:solidFill>
                  <a:srgbClr val="FFFF00"/>
                </a:solidFill>
                <a:latin typeface="微软雅黑" pitchFamily="34" charset="-122"/>
                <a:ea typeface="微软雅黑" pitchFamily="34" charset="-122"/>
              </a:rPr>
              <a:t>电流的连续性和相内流动电荷性质要求</a:t>
            </a:r>
            <a:r>
              <a:rPr lang="zh-CN" altLang="en-US" sz="1800" dirty="0" smtClean="0">
                <a:latin typeface="微软雅黑" pitchFamily="34" charset="-122"/>
                <a:ea typeface="微软雅黑" pitchFamily="34" charset="-122"/>
              </a:rPr>
              <a:t>，电荷经过</a:t>
            </a:r>
            <a:r>
              <a:rPr lang="zh-CN" altLang="en-US" sz="1800" b="1" dirty="0" smtClean="0">
                <a:solidFill>
                  <a:srgbClr val="FFFF00"/>
                </a:solidFill>
                <a:latin typeface="微软雅黑" pitchFamily="34" charset="-122"/>
                <a:ea typeface="微软雅黑" pitchFamily="34" charset="-122"/>
              </a:rPr>
              <a:t>相界面必须进行载流子转换</a:t>
            </a:r>
            <a:r>
              <a:rPr lang="zh-CN" altLang="en-US" sz="1800" dirty="0" smtClean="0">
                <a:latin typeface="微软雅黑" pitchFamily="34" charset="-122"/>
                <a:ea typeface="微软雅黑" pitchFamily="34" charset="-122"/>
              </a:rPr>
              <a:t>，有时</a:t>
            </a:r>
            <a:r>
              <a:rPr lang="zh-CN" altLang="en-US" sz="1800" b="1" dirty="0" smtClean="0">
                <a:solidFill>
                  <a:srgbClr val="FFFF00"/>
                </a:solidFill>
                <a:latin typeface="微软雅黑" pitchFamily="34" charset="-122"/>
                <a:ea typeface="微软雅黑" pitchFamily="34" charset="-122"/>
              </a:rPr>
              <a:t>发生氧化还原反应</a:t>
            </a:r>
            <a:r>
              <a:rPr lang="zh-CN" altLang="en-US" sz="1800" dirty="0" smtClean="0">
                <a:latin typeface="微软雅黑" pitchFamily="34" charset="-122"/>
                <a:ea typeface="微软雅黑" pitchFamily="34" charset="-122"/>
              </a:rPr>
              <a:t>；</a:t>
            </a:r>
            <a:endParaRPr lang="en-US" altLang="zh-CN" sz="1800" dirty="0" smtClean="0">
              <a:latin typeface="微软雅黑" pitchFamily="34" charset="-122"/>
              <a:ea typeface="微软雅黑" pitchFamily="34" charset="-122"/>
            </a:endParaRPr>
          </a:p>
          <a:p>
            <a:pPr marL="715963" indent="-358775">
              <a:lnSpc>
                <a:spcPct val="120000"/>
              </a:lnSpc>
              <a:buClr>
                <a:schemeClr val="accent1"/>
              </a:buClr>
              <a:buSzPct val="100000"/>
            </a:pPr>
            <a:r>
              <a:rPr lang="zh-CN" altLang="en-US" sz="1800" dirty="0" smtClean="0">
                <a:latin typeface="微软雅黑" pitchFamily="34" charset="-122"/>
                <a:ea typeface="微软雅黑" pitchFamily="34" charset="-122"/>
              </a:rPr>
              <a:t>溶液中载流子为阴离子</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阳离子</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分子在金属界面进行氧化</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还原反应放出</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接收</a:t>
            </a:r>
            <a:r>
              <a:rPr lang="zh-CN" altLang="en-US" sz="1800" b="1" dirty="0" smtClean="0">
                <a:latin typeface="微软雅黑" pitchFamily="34" charset="-122"/>
                <a:ea typeface="微软雅黑" pitchFamily="34" charset="-122"/>
              </a:rPr>
              <a:t>电子</a:t>
            </a:r>
            <a:r>
              <a:rPr lang="zh-CN" altLang="en-US" sz="1800" dirty="0" smtClean="0">
                <a:latin typeface="微软雅黑" pitchFamily="34" charset="-122"/>
                <a:ea typeface="微软雅黑" pitchFamily="34" charset="-122"/>
              </a:rPr>
              <a:t>；</a:t>
            </a:r>
            <a:endParaRPr lang="en-US" altLang="zh-CN" sz="1800" dirty="0" smtClean="0">
              <a:latin typeface="微软雅黑" pitchFamily="34" charset="-122"/>
              <a:ea typeface="微软雅黑" pitchFamily="34" charset="-122"/>
            </a:endParaRPr>
          </a:p>
          <a:p>
            <a:pPr marL="715963" indent="-358775">
              <a:lnSpc>
                <a:spcPct val="120000"/>
              </a:lnSpc>
              <a:buClr>
                <a:schemeClr val="accent1"/>
              </a:buClr>
              <a:buSzPct val="100000"/>
            </a:pPr>
            <a:r>
              <a:rPr lang="zh-CN" altLang="en-US" sz="1800" dirty="0" smtClean="0">
                <a:latin typeface="微软雅黑" pitchFamily="34" charset="-122"/>
                <a:ea typeface="微软雅黑" pitchFamily="34" charset="-122"/>
              </a:rPr>
              <a:t>溶液中载流子为阴离子</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阳离子</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分子在金属半导体钝化膜界面氧化</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还原反应放出</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接收</a:t>
            </a:r>
            <a:r>
              <a:rPr lang="en-US" altLang="zh-CN" sz="1800" b="1" dirty="0" smtClean="0">
                <a:latin typeface="微软雅黑" pitchFamily="34" charset="-122"/>
                <a:ea typeface="微软雅黑" pitchFamily="34" charset="-122"/>
              </a:rPr>
              <a:t>p</a:t>
            </a:r>
            <a:r>
              <a:rPr lang="zh-CN" altLang="en-US" sz="1800" b="1" dirty="0" smtClean="0">
                <a:latin typeface="微软雅黑" pitchFamily="34" charset="-122"/>
                <a:ea typeface="微软雅黑" pitchFamily="34" charset="-122"/>
              </a:rPr>
              <a:t>电子</a:t>
            </a:r>
            <a:r>
              <a:rPr lang="en-US" altLang="zh-CN" sz="1800" b="1" dirty="0" smtClean="0">
                <a:latin typeface="微软雅黑" pitchFamily="34" charset="-122"/>
                <a:ea typeface="微软雅黑" pitchFamily="34" charset="-122"/>
              </a:rPr>
              <a:t>/n</a:t>
            </a:r>
            <a:r>
              <a:rPr lang="zh-CN" altLang="en-US" sz="1800" b="1" dirty="0" smtClean="0">
                <a:latin typeface="微软雅黑" pitchFamily="34" charset="-122"/>
                <a:ea typeface="微软雅黑" pitchFamily="34" charset="-122"/>
              </a:rPr>
              <a:t>空穴</a:t>
            </a:r>
            <a:r>
              <a:rPr lang="zh-CN" altLang="en-US" sz="1800" dirty="0" smtClean="0">
                <a:latin typeface="微软雅黑" pitchFamily="34" charset="-122"/>
                <a:ea typeface="微软雅黑" pitchFamily="34" charset="-122"/>
              </a:rPr>
              <a:t>；</a:t>
            </a:r>
            <a:endParaRPr lang="en-US" altLang="zh-CN" sz="1800" dirty="0" smtClean="0">
              <a:latin typeface="微软雅黑" pitchFamily="34" charset="-122"/>
              <a:ea typeface="微软雅黑" pitchFamily="34" charset="-122"/>
            </a:endParaRPr>
          </a:p>
          <a:p>
            <a:pPr marL="715963" indent="-358775">
              <a:lnSpc>
                <a:spcPct val="120000"/>
              </a:lnSpc>
              <a:buClr>
                <a:schemeClr val="accent1"/>
              </a:buClr>
              <a:buSzPct val="100000"/>
            </a:pPr>
            <a:r>
              <a:rPr lang="zh-CN" altLang="en-US" sz="1800" b="1" dirty="0" smtClean="0">
                <a:latin typeface="微软雅黑" pitchFamily="34" charset="-122"/>
                <a:ea typeface="微软雅黑" pitchFamily="34" charset="-122"/>
              </a:rPr>
              <a:t>电子不能进入溶液；离子不能进入金属；</a:t>
            </a:r>
            <a:endParaRPr lang="en-US" altLang="zh-CN" sz="1800" b="1" dirty="0" smtClean="0">
              <a:latin typeface="微软雅黑" pitchFamily="34" charset="-122"/>
              <a:ea typeface="微软雅黑" pitchFamily="34" charset="-122"/>
            </a:endParaRPr>
          </a:p>
          <a:p>
            <a:pPr indent="14288">
              <a:lnSpc>
                <a:spcPct val="120000"/>
              </a:lnSpc>
              <a:buClr>
                <a:schemeClr val="tx1"/>
              </a:buClr>
              <a:buSzPct val="100000"/>
              <a:buFont typeface="+mj-ea"/>
              <a:buAutoNum type="circleNumDbPlain" startAt="4"/>
            </a:pPr>
            <a:r>
              <a:rPr lang="zh-CN" altLang="en-US" sz="2400" b="1" dirty="0" smtClean="0">
                <a:latin typeface="微软雅黑" pitchFamily="34" charset="-122"/>
                <a:ea typeface="微软雅黑" pitchFamily="34" charset="-122"/>
              </a:rPr>
              <a:t> </a:t>
            </a:r>
            <a:r>
              <a:rPr lang="zh-CN" altLang="en-US" sz="2400" b="1" dirty="0" smtClean="0">
                <a:solidFill>
                  <a:srgbClr val="FFFF00"/>
                </a:solidFill>
                <a:latin typeface="微软雅黑" pitchFamily="34" charset="-122"/>
                <a:ea typeface="微软雅黑" pitchFamily="34" charset="-122"/>
              </a:rPr>
              <a:t>电荷流动时间演化</a:t>
            </a:r>
            <a:endParaRPr lang="en-US" altLang="zh-CN" sz="2400" b="1" dirty="0" smtClean="0">
              <a:solidFill>
                <a:srgbClr val="FFFF00"/>
              </a:solidFill>
              <a:latin typeface="微软雅黑" pitchFamily="34" charset="-122"/>
              <a:ea typeface="微软雅黑" pitchFamily="34" charset="-122"/>
            </a:endParaRPr>
          </a:p>
          <a:p>
            <a:pPr marL="357188" indent="268288">
              <a:lnSpc>
                <a:spcPct val="120000"/>
              </a:lnSpc>
              <a:buClr>
                <a:schemeClr val="accent1"/>
              </a:buClr>
              <a:buSzPct val="100000"/>
              <a:buNone/>
            </a:pPr>
            <a:r>
              <a:rPr lang="zh-CN" altLang="en-US" sz="1800" b="1" dirty="0" smtClean="0">
                <a:solidFill>
                  <a:schemeClr val="accent1"/>
                </a:solidFill>
                <a:latin typeface="华文楷体" pitchFamily="2" charset="-122"/>
                <a:ea typeface="华文楷体" pitchFamily="2" charset="-122"/>
              </a:rPr>
              <a:t>等效电路中电流保持不变；</a:t>
            </a:r>
            <a:endParaRPr lang="en-US" altLang="zh-CN" sz="1800" b="1" dirty="0" smtClean="0">
              <a:solidFill>
                <a:schemeClr val="accent1"/>
              </a:solidFill>
              <a:latin typeface="微软雅黑" pitchFamily="34" charset="-122"/>
              <a:ea typeface="微软雅黑" pitchFamily="34" charset="-122"/>
            </a:endParaRPr>
          </a:p>
          <a:p>
            <a:pPr marL="357188" indent="268288">
              <a:lnSpc>
                <a:spcPct val="120000"/>
              </a:lnSpc>
              <a:buClr>
                <a:schemeClr val="accent1"/>
              </a:buClr>
              <a:buSzPct val="100000"/>
              <a:buNone/>
            </a:pPr>
            <a:r>
              <a:rPr lang="zh-CN" altLang="en-US" sz="1800" dirty="0" smtClean="0">
                <a:latin typeface="微软雅黑" pitchFamily="34" charset="-122"/>
                <a:ea typeface="微软雅黑" pitchFamily="34" charset="-122"/>
              </a:rPr>
              <a:t>金属表面腐蚀反应必然导致</a:t>
            </a:r>
            <a:r>
              <a:rPr lang="zh-CN" altLang="en-US" sz="1800" b="1" dirty="0" smtClean="0">
                <a:solidFill>
                  <a:srgbClr val="FFFF00"/>
                </a:solidFill>
                <a:latin typeface="微软雅黑" pitchFamily="34" charset="-122"/>
                <a:ea typeface="微软雅黑" pitchFamily="34" charset="-122"/>
              </a:rPr>
              <a:t>表面状态不断变化</a:t>
            </a:r>
            <a:r>
              <a:rPr lang="en-US" altLang="zh-CN" sz="1800" b="1" dirty="0" smtClean="0">
                <a:solidFill>
                  <a:srgbClr val="FFFF00"/>
                </a:solidFill>
                <a:latin typeface="微软雅黑" pitchFamily="34" charset="-122"/>
                <a:ea typeface="微软雅黑" pitchFamily="34" charset="-122"/>
              </a:rPr>
              <a:t>/</a:t>
            </a:r>
            <a:r>
              <a:rPr lang="zh-CN" altLang="en-US" sz="1800" b="1" dirty="0" smtClean="0">
                <a:solidFill>
                  <a:srgbClr val="FFFF00"/>
                </a:solidFill>
                <a:latin typeface="微软雅黑" pitchFamily="34" charset="-122"/>
                <a:ea typeface="微软雅黑" pitchFamily="34" charset="-122"/>
              </a:rPr>
              <a:t>产物积累</a:t>
            </a:r>
            <a:r>
              <a:rPr lang="en-US" altLang="zh-CN" sz="1800" b="1" dirty="0" smtClean="0">
                <a:solidFill>
                  <a:srgbClr val="FFFF00"/>
                </a:solidFill>
                <a:latin typeface="微软雅黑" pitchFamily="34" charset="-122"/>
                <a:ea typeface="微软雅黑" pitchFamily="34" charset="-122"/>
              </a:rPr>
              <a:t>/</a:t>
            </a:r>
            <a:r>
              <a:rPr lang="zh-CN" altLang="en-US" sz="1800" b="1" dirty="0" smtClean="0">
                <a:solidFill>
                  <a:srgbClr val="FFFF00"/>
                </a:solidFill>
                <a:latin typeface="微软雅黑" pitchFamily="34" charset="-122"/>
                <a:ea typeface="微软雅黑" pitchFamily="34" charset="-122"/>
              </a:rPr>
              <a:t>次生反应</a:t>
            </a:r>
            <a:r>
              <a:rPr lang="zh-CN" altLang="en-US" sz="1800" dirty="0" smtClean="0">
                <a:latin typeface="微软雅黑" pitchFamily="34" charset="-122"/>
                <a:ea typeface="微软雅黑" pitchFamily="34" charset="-122"/>
              </a:rPr>
              <a:t>，并影响后续电流和电位状态，导致阻抗响应的动态变化。其等效电路模型也应动态变化；</a:t>
            </a:r>
            <a:endParaRPr lang="en-US" altLang="zh-CN" sz="1800" dirty="0" smtClean="0">
              <a:latin typeface="微软雅黑" pitchFamily="34" charset="-122"/>
              <a:ea typeface="微软雅黑" pitchFamily="34" charset="-122"/>
            </a:endParaRPr>
          </a:p>
          <a:p>
            <a:pPr marL="715963" indent="-358775">
              <a:lnSpc>
                <a:spcPct val="120000"/>
              </a:lnSpc>
              <a:buClr>
                <a:schemeClr val="accent1"/>
              </a:buClr>
              <a:buSzPct val="100000"/>
            </a:pPr>
            <a:r>
              <a:rPr lang="zh-CN" altLang="en-US" sz="1800" dirty="0" smtClean="0">
                <a:latin typeface="微软雅黑" pitchFamily="34" charset="-122"/>
                <a:ea typeface="微软雅黑" pitchFamily="34" charset="-122"/>
              </a:rPr>
              <a:t>有机涂层等效电路模型变化</a:t>
            </a:r>
            <a:endParaRPr lang="en-US" altLang="zh-CN" sz="1800" dirty="0" smtClean="0">
              <a:latin typeface="微软雅黑" pitchFamily="34" charset="-122"/>
              <a:ea typeface="微软雅黑" pitchFamily="34" charset="-122"/>
            </a:endParaRPr>
          </a:p>
          <a:p>
            <a:pPr marL="715963" indent="-358775">
              <a:lnSpc>
                <a:spcPct val="120000"/>
              </a:lnSpc>
              <a:buClr>
                <a:schemeClr val="accent1"/>
              </a:buClr>
              <a:buSzPct val="100000"/>
            </a:pPr>
            <a:r>
              <a:rPr lang="zh-CN" altLang="en-US" sz="1800" dirty="0" smtClean="0">
                <a:latin typeface="微软雅黑" pitchFamily="34" charset="-122"/>
                <a:ea typeface="微软雅黑" pitchFamily="34" charset="-122"/>
              </a:rPr>
              <a:t>腐蚀产物积累引起电流和电路结构的等效电路模型变化</a:t>
            </a:r>
            <a:endParaRPr lang="en-US" altLang="zh-CN" sz="1800" dirty="0" smtClean="0">
              <a:latin typeface="微软雅黑" pitchFamily="34" charset="-122"/>
              <a:ea typeface="微软雅黑" pitchFamily="34" charset="-122"/>
            </a:endParaRPr>
          </a:p>
          <a:p>
            <a:pPr marL="715963" indent="-358775">
              <a:lnSpc>
                <a:spcPct val="120000"/>
              </a:lnSpc>
              <a:buClr>
                <a:schemeClr val="accent1"/>
              </a:buClr>
              <a:buSzPct val="100000"/>
            </a:pPr>
            <a:r>
              <a:rPr lang="zh-CN" altLang="en-US" sz="1800" dirty="0" smtClean="0">
                <a:latin typeface="微软雅黑" pitchFamily="34" charset="-122"/>
                <a:ea typeface="微软雅黑" pitchFamily="34" charset="-122"/>
              </a:rPr>
              <a:t>氯离子破坏钝化膜的点蚀诱导期和点蚀发展期等效电路模型变化。</a:t>
            </a:r>
            <a:endParaRPr lang="en-US" altLang="zh-CN" sz="1800" dirty="0" smtClean="0">
              <a:latin typeface="微软雅黑" pitchFamily="34" charset="-122"/>
              <a:ea typeface="微软雅黑" pitchFamily="34" charset="-122"/>
            </a:endParaRPr>
          </a:p>
          <a:p>
            <a:pPr marL="715963" indent="-447675">
              <a:lnSpc>
                <a:spcPct val="120000"/>
              </a:lnSpc>
              <a:buClr>
                <a:schemeClr val="accent1"/>
              </a:buClr>
              <a:buSzPct val="100000"/>
              <a:buNone/>
            </a:pPr>
            <a:r>
              <a:rPr lang="zh-CN" altLang="en-US" sz="2000" b="1" dirty="0" smtClean="0">
                <a:solidFill>
                  <a:srgbClr val="FFFF00"/>
                </a:solidFill>
                <a:latin typeface="微软雅黑" pitchFamily="34" charset="-122"/>
                <a:ea typeface="微软雅黑" pitchFamily="34" charset="-122"/>
              </a:rPr>
              <a:t>等效电路模型的结构应该与所描述的腐蚀电化学过程中电荷流动状态一致。</a:t>
            </a:r>
            <a:endParaRPr lang="zh-CN" altLang="en-US" sz="1800" dirty="0" smtClean="0">
              <a:solidFill>
                <a:srgbClr val="FFFF00"/>
              </a:solidFill>
            </a:endParaRPr>
          </a:p>
        </p:txBody>
      </p:sp>
      <p:sp>
        <p:nvSpPr>
          <p:cNvPr id="5" name="灯片编号占位符 3"/>
          <p:cNvSpPr>
            <a:spLocks noGrp="1"/>
          </p:cNvSpPr>
          <p:nvPr>
            <p:ph type="sldNum" sz="quarter" idx="12"/>
          </p:nvPr>
        </p:nvSpPr>
        <p:spPr>
          <a:xfrm>
            <a:off x="8715404" y="6400800"/>
            <a:ext cx="428596" cy="457200"/>
          </a:xfrm>
        </p:spPr>
        <p:txBody>
          <a:bodyPr/>
          <a:lstStyle/>
          <a:p>
            <a:pPr>
              <a:defRPr/>
            </a:pPr>
            <a:fld id="{705EF948-7358-4CA2-B872-583E31FB6E6A}" type="slidenum">
              <a:rPr lang="zh-CN" altLang="en-US" smtClean="0"/>
              <a:pPr>
                <a:defRPr/>
              </a:pPr>
              <a:t>48</a:t>
            </a:fld>
            <a:endParaRPr lang="en-US" altLang="zh-CN" dirty="0"/>
          </a:p>
        </p:txBody>
      </p:sp>
      <p:pic>
        <p:nvPicPr>
          <p:cNvPr id="567299" name="Picture 3"/>
          <p:cNvPicPr>
            <a:picLocks noChangeAspect="1" noChangeArrowheads="1"/>
          </p:cNvPicPr>
          <p:nvPr/>
        </p:nvPicPr>
        <p:blipFill>
          <a:blip r:embed="rId2" cstate="print"/>
          <a:srcRect/>
          <a:stretch>
            <a:fillRect/>
          </a:stretch>
        </p:blipFill>
        <p:spPr bwMode="auto">
          <a:xfrm>
            <a:off x="7643834" y="285728"/>
            <a:ext cx="1304925" cy="1657350"/>
          </a:xfrm>
          <a:prstGeom prst="rect">
            <a:avLst/>
          </a:prstGeom>
          <a:noFill/>
          <a:ln w="9525">
            <a:noFill/>
            <a:miter lim="800000"/>
            <a:headEnd/>
            <a:tailEnd/>
          </a:ln>
          <a:effectLst/>
        </p:spPr>
      </p:pic>
      <p:pic>
        <p:nvPicPr>
          <p:cNvPr id="567300" name="Picture 4"/>
          <p:cNvPicPr>
            <a:picLocks noChangeAspect="1" noChangeArrowheads="1"/>
          </p:cNvPicPr>
          <p:nvPr/>
        </p:nvPicPr>
        <p:blipFill>
          <a:blip r:embed="rId3" cstate="print"/>
          <a:srcRect/>
          <a:stretch>
            <a:fillRect/>
          </a:stretch>
        </p:blipFill>
        <p:spPr bwMode="auto">
          <a:xfrm>
            <a:off x="7643834" y="285728"/>
            <a:ext cx="1304925" cy="1638300"/>
          </a:xfrm>
          <a:prstGeom prst="rect">
            <a:avLst/>
          </a:prstGeom>
          <a:noFill/>
          <a:ln w="9525">
            <a:noFill/>
            <a:miter lim="800000"/>
            <a:headEnd/>
            <a:tailEnd/>
          </a:ln>
          <a:effectLst/>
        </p:spPr>
      </p:pic>
      <p:pic>
        <p:nvPicPr>
          <p:cNvPr id="567301" name="Picture 5"/>
          <p:cNvPicPr>
            <a:picLocks noChangeAspect="1" noChangeArrowheads="1"/>
          </p:cNvPicPr>
          <p:nvPr/>
        </p:nvPicPr>
        <p:blipFill>
          <a:blip r:embed="rId4" cstate="print"/>
          <a:srcRect/>
          <a:stretch>
            <a:fillRect/>
          </a:stretch>
        </p:blipFill>
        <p:spPr bwMode="auto">
          <a:xfrm>
            <a:off x="7643834" y="285728"/>
            <a:ext cx="1304925" cy="1638300"/>
          </a:xfrm>
          <a:prstGeom prst="rect">
            <a:avLst/>
          </a:prstGeom>
          <a:noFill/>
          <a:ln w="9525">
            <a:noFill/>
            <a:miter lim="800000"/>
            <a:headEnd/>
            <a:tailEnd/>
          </a:ln>
          <a:effectLst/>
        </p:spPr>
      </p:pic>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67299"/>
                                        </p:tgtEl>
                                        <p:attrNameLst>
                                          <p:attrName>style.visibility</p:attrName>
                                        </p:attrNameLst>
                                      </p:cBhvr>
                                      <p:to>
                                        <p:strVal val="visible"/>
                                      </p:to>
                                    </p:set>
                                    <p:animEffect transition="in" filter="wipe(down)">
                                      <p:cBhvr>
                                        <p:cTn id="7" dur="500"/>
                                        <p:tgtEl>
                                          <p:spTgt spid="5672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67300"/>
                                        </p:tgtEl>
                                        <p:attrNameLst>
                                          <p:attrName>style.visibility</p:attrName>
                                        </p:attrNameLst>
                                      </p:cBhvr>
                                      <p:to>
                                        <p:strVal val="visible"/>
                                      </p:to>
                                    </p:set>
                                    <p:animEffect transition="in" filter="wipe(down)">
                                      <p:cBhvr>
                                        <p:cTn id="12" dur="500"/>
                                        <p:tgtEl>
                                          <p:spTgt spid="5673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67301"/>
                                        </p:tgtEl>
                                        <p:attrNameLst>
                                          <p:attrName>style.visibility</p:attrName>
                                        </p:attrNameLst>
                                      </p:cBhvr>
                                      <p:to>
                                        <p:strVal val="visible"/>
                                      </p:to>
                                    </p:set>
                                    <p:animEffect transition="in" filter="wipe(down)">
                                      <p:cBhvr>
                                        <p:cTn id="17" dur="500"/>
                                        <p:tgtEl>
                                          <p:spTgt spid="567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44" y="214290"/>
            <a:ext cx="8786874" cy="6429420"/>
          </a:xfrm>
        </p:spPr>
        <p:txBody>
          <a:bodyPr/>
          <a:lstStyle/>
          <a:p>
            <a:pPr>
              <a:lnSpc>
                <a:spcPct val="150000"/>
              </a:lnSpc>
              <a:buNone/>
            </a:pPr>
            <a:r>
              <a:rPr lang="en-US" altLang="zh-CN" sz="2400" b="1" dirty="0" smtClean="0">
                <a:solidFill>
                  <a:srgbClr val="FFFF00"/>
                </a:solidFill>
                <a:latin typeface="微软雅黑" pitchFamily="34" charset="-122"/>
                <a:ea typeface="微软雅黑" pitchFamily="34" charset="-122"/>
              </a:rPr>
              <a:t>4.2.3 </a:t>
            </a:r>
            <a:r>
              <a:rPr lang="zh-CN" altLang="en-US" sz="2400" b="1" dirty="0" smtClean="0">
                <a:solidFill>
                  <a:srgbClr val="FFFF00"/>
                </a:solidFill>
                <a:latin typeface="微软雅黑" pitchFamily="34" charset="-122"/>
                <a:ea typeface="微软雅黑" pitchFamily="34" charset="-122"/>
              </a:rPr>
              <a:t>等效电路模型如何准确模拟腐蚀电化学过程的特征</a:t>
            </a:r>
            <a:r>
              <a:rPr lang="en-US" altLang="zh-CN" sz="2400" b="1" dirty="0" smtClean="0">
                <a:solidFill>
                  <a:srgbClr val="FFFF00"/>
                </a:solidFill>
                <a:latin typeface="微软雅黑" pitchFamily="34" charset="-122"/>
                <a:ea typeface="微软雅黑" pitchFamily="34" charset="-122"/>
              </a:rPr>
              <a:t>?</a:t>
            </a:r>
          </a:p>
          <a:p>
            <a:pPr marL="457200" indent="-457200">
              <a:lnSpc>
                <a:spcPct val="150000"/>
              </a:lnSpc>
              <a:buClr>
                <a:schemeClr val="tx1"/>
              </a:buClr>
              <a:buAutoNum type="arabicPeriod"/>
            </a:pPr>
            <a:r>
              <a:rPr lang="zh-CN" altLang="en-US" sz="2000" dirty="0" smtClean="0">
                <a:latin typeface="微软雅黑" pitchFamily="34" charset="-122"/>
                <a:ea typeface="微软雅黑" pitchFamily="34" charset="-122"/>
              </a:rPr>
              <a:t>等效电路模型应表达腐蚀单元过程的性质、连接方式和组成结构；</a:t>
            </a:r>
            <a:endParaRPr lang="en-US" altLang="zh-CN" sz="2000" dirty="0" smtClean="0">
              <a:latin typeface="微软雅黑" pitchFamily="34" charset="-122"/>
              <a:ea typeface="微软雅黑" pitchFamily="34" charset="-122"/>
            </a:endParaRPr>
          </a:p>
          <a:p>
            <a:pPr marL="457200" indent="-457200">
              <a:lnSpc>
                <a:spcPct val="150000"/>
              </a:lnSpc>
              <a:buClr>
                <a:schemeClr val="tx1"/>
              </a:buClr>
              <a:buAutoNum type="arabicPeriod"/>
            </a:pPr>
            <a:r>
              <a:rPr lang="zh-CN" altLang="en-US" sz="2000" dirty="0" smtClean="0">
                <a:latin typeface="微软雅黑" pitchFamily="34" charset="-122"/>
                <a:ea typeface="微软雅黑" pitchFamily="34" charset="-122"/>
              </a:rPr>
              <a:t>电路可</a:t>
            </a:r>
            <a:r>
              <a:rPr lang="zh-CN" altLang="en-US" sz="2000" b="1" dirty="0" smtClean="0">
                <a:latin typeface="微软雅黑" pitchFamily="34" charset="-122"/>
                <a:ea typeface="微软雅黑" pitchFamily="34" charset="-122"/>
              </a:rPr>
              <a:t>等效变换</a:t>
            </a:r>
            <a:r>
              <a:rPr lang="zh-CN" altLang="en-US" sz="2000" dirty="0" smtClean="0">
                <a:latin typeface="微软雅黑" pitchFamily="34" charset="-122"/>
                <a:ea typeface="微软雅黑" pitchFamily="34" charset="-122"/>
              </a:rPr>
              <a:t>，模型不能等效变换；串联电路组件可</a:t>
            </a:r>
            <a:r>
              <a:rPr lang="zh-CN" altLang="en-US" sz="2000" b="1" dirty="0" smtClean="0">
                <a:latin typeface="微软雅黑" pitchFamily="34" charset="-122"/>
                <a:ea typeface="微软雅黑" pitchFamily="34" charset="-122"/>
              </a:rPr>
              <a:t>交换位置</a:t>
            </a:r>
            <a:r>
              <a:rPr lang="zh-CN" altLang="en-US" sz="2000" dirty="0" smtClean="0">
                <a:latin typeface="微软雅黑" pitchFamily="34" charset="-122"/>
                <a:ea typeface="微软雅黑" pitchFamily="34" charset="-122"/>
              </a:rPr>
              <a:t>，模型串联组件不能交换；电路并联组件可以合并，模型并联组件不能合并；</a:t>
            </a:r>
            <a:endParaRPr lang="en-US" altLang="zh-CN" sz="2000" dirty="0" smtClean="0">
              <a:latin typeface="微软雅黑" pitchFamily="34" charset="-122"/>
              <a:ea typeface="微软雅黑" pitchFamily="34" charset="-122"/>
            </a:endParaRPr>
          </a:p>
          <a:p>
            <a:pPr marL="457200" indent="-457200">
              <a:lnSpc>
                <a:spcPct val="150000"/>
              </a:lnSpc>
              <a:buClr>
                <a:schemeClr val="tx1"/>
              </a:buClr>
              <a:buAutoNum type="arabicPeriod"/>
            </a:pPr>
            <a:r>
              <a:rPr lang="zh-CN" altLang="en-US" sz="2000" dirty="0" smtClean="0">
                <a:latin typeface="微软雅黑" pitchFamily="34" charset="-122"/>
                <a:ea typeface="微软雅黑" pitchFamily="34" charset="-122"/>
              </a:rPr>
              <a:t>电流不均匀分布特征可用多个平行等效电路表达；</a:t>
            </a:r>
            <a:endParaRPr lang="en-US" altLang="zh-CN" sz="2000" dirty="0" smtClean="0">
              <a:latin typeface="微软雅黑" pitchFamily="34" charset="-122"/>
              <a:ea typeface="微软雅黑" pitchFamily="34" charset="-122"/>
            </a:endParaRPr>
          </a:p>
          <a:p>
            <a:pPr marL="457200" indent="-457200">
              <a:lnSpc>
                <a:spcPct val="150000"/>
              </a:lnSpc>
              <a:buClr>
                <a:schemeClr val="tx1"/>
              </a:buClr>
              <a:buAutoNum type="arabicPeriod"/>
            </a:pPr>
            <a:r>
              <a:rPr lang="zh-CN" altLang="en-US" sz="2000" dirty="0" smtClean="0">
                <a:latin typeface="微软雅黑" pitchFamily="34" charset="-122"/>
                <a:ea typeface="微软雅黑" pitchFamily="34" charset="-122"/>
              </a:rPr>
              <a:t>电流演化特征可用多个不同阶段等效电路表达；</a:t>
            </a:r>
            <a:endParaRPr lang="en-US" altLang="zh-CN" sz="2000" dirty="0" smtClean="0">
              <a:latin typeface="微软雅黑" pitchFamily="34" charset="-122"/>
              <a:ea typeface="微软雅黑" pitchFamily="34" charset="-122"/>
            </a:endParaRPr>
          </a:p>
          <a:p>
            <a:pPr marL="457200" indent="-457200">
              <a:lnSpc>
                <a:spcPct val="150000"/>
              </a:lnSpc>
              <a:buClr>
                <a:schemeClr val="tx1"/>
              </a:buClr>
              <a:buAutoNum type="arabicPeriod"/>
            </a:pPr>
            <a:r>
              <a:rPr lang="zh-CN" altLang="en-US" sz="2000" dirty="0" smtClean="0">
                <a:latin typeface="微软雅黑" pitchFamily="34" charset="-122"/>
                <a:ea typeface="微软雅黑" pitchFamily="34" charset="-122"/>
              </a:rPr>
              <a:t>等效电路模型和溶液</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膜</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金属相</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界面模型混合表达；</a:t>
            </a:r>
            <a:endParaRPr lang="en-US" altLang="zh-CN" sz="2000" dirty="0" smtClean="0">
              <a:latin typeface="微软雅黑" pitchFamily="34" charset="-122"/>
              <a:ea typeface="微软雅黑" pitchFamily="34" charset="-122"/>
            </a:endParaRPr>
          </a:p>
          <a:p>
            <a:pPr marL="457200" indent="-457200">
              <a:lnSpc>
                <a:spcPct val="150000"/>
              </a:lnSpc>
              <a:buClr>
                <a:schemeClr val="tx1"/>
              </a:buClr>
              <a:buFont typeface="Wingdings" pitchFamily="2" charset="2"/>
              <a:buAutoNum type="arabicPeriod"/>
            </a:pPr>
            <a:r>
              <a:rPr lang="zh-CN" altLang="en-US" sz="2000" dirty="0" smtClean="0">
                <a:solidFill>
                  <a:srgbClr val="FF66CC"/>
                </a:solidFill>
                <a:latin typeface="微软雅黑" pitchFamily="34" charset="-122"/>
                <a:ea typeface="微软雅黑" pitchFamily="34" charset="-122"/>
              </a:rPr>
              <a:t>不均匀腐蚀过程存在的横向电流（电偶腐蚀、点腐蚀）如何用等效电路表达？</a:t>
            </a:r>
            <a:endParaRPr lang="en-US" altLang="zh-CN" sz="2000" dirty="0" smtClean="0">
              <a:solidFill>
                <a:srgbClr val="FF66CC"/>
              </a:solidFill>
              <a:latin typeface="微软雅黑" pitchFamily="34" charset="-122"/>
              <a:ea typeface="微软雅黑" pitchFamily="34" charset="-122"/>
            </a:endParaRPr>
          </a:p>
          <a:p>
            <a:pPr marL="457200" indent="-457200">
              <a:lnSpc>
                <a:spcPct val="150000"/>
              </a:lnSpc>
              <a:buClr>
                <a:schemeClr val="tx1"/>
              </a:buClr>
              <a:buAutoNum type="arabicPeriod"/>
            </a:pPr>
            <a:r>
              <a:rPr lang="zh-CN" altLang="en-US" sz="2000" dirty="0" smtClean="0">
                <a:solidFill>
                  <a:srgbClr val="FF66CC"/>
                </a:solidFill>
                <a:latin typeface="微软雅黑" pitchFamily="34" charset="-122"/>
                <a:ea typeface="微软雅黑" pitchFamily="34" charset="-122"/>
              </a:rPr>
              <a:t>不带电反应物电极过程的等效电路表达？</a:t>
            </a:r>
            <a:endParaRPr lang="en-US" altLang="zh-CN" sz="2000" dirty="0" smtClean="0">
              <a:solidFill>
                <a:srgbClr val="FF66CC"/>
              </a:solidFill>
              <a:latin typeface="微软雅黑" pitchFamily="34" charset="-122"/>
              <a:ea typeface="微软雅黑" pitchFamily="34" charset="-122"/>
            </a:endParaRPr>
          </a:p>
          <a:p>
            <a:pPr marL="457200" indent="-457200">
              <a:lnSpc>
                <a:spcPct val="150000"/>
              </a:lnSpc>
              <a:buClr>
                <a:schemeClr val="tx1"/>
              </a:buClr>
              <a:buAutoNum type="arabicPeriod"/>
            </a:pPr>
            <a:r>
              <a:rPr lang="zh-CN" altLang="en-US" sz="2000" dirty="0" smtClean="0">
                <a:solidFill>
                  <a:srgbClr val="FF66CC"/>
                </a:solidFill>
                <a:latin typeface="微软雅黑" pitchFamily="34" charset="-122"/>
                <a:ea typeface="微软雅黑" pitchFamily="34" charset="-122"/>
              </a:rPr>
              <a:t>腐蚀电化学过程测量过程和自腐蚀过程等效电路？</a:t>
            </a:r>
            <a:endParaRPr lang="en-US" altLang="zh-CN" sz="2000" dirty="0" smtClean="0">
              <a:solidFill>
                <a:srgbClr val="FF66CC"/>
              </a:solidFill>
              <a:latin typeface="微软雅黑" pitchFamily="34" charset="-122"/>
              <a:ea typeface="微软雅黑" pitchFamily="34" charset="-122"/>
            </a:endParaRPr>
          </a:p>
        </p:txBody>
      </p:sp>
      <p:pic>
        <p:nvPicPr>
          <p:cNvPr id="599043" name="Picture 3"/>
          <p:cNvPicPr>
            <a:picLocks noChangeAspect="1" noChangeArrowheads="1"/>
          </p:cNvPicPr>
          <p:nvPr/>
        </p:nvPicPr>
        <p:blipFill>
          <a:blip r:embed="rId3" cstate="print"/>
          <a:srcRect/>
          <a:stretch>
            <a:fillRect/>
          </a:stretch>
        </p:blipFill>
        <p:spPr bwMode="auto">
          <a:xfrm>
            <a:off x="6324600" y="2214554"/>
            <a:ext cx="2819400" cy="4400550"/>
          </a:xfrm>
          <a:prstGeom prst="rect">
            <a:avLst/>
          </a:prstGeom>
          <a:noFill/>
          <a:ln w="9525">
            <a:noFill/>
            <a:miter lim="800000"/>
            <a:headEnd/>
            <a:tailEnd/>
          </a:ln>
          <a:effectLst/>
        </p:spPr>
      </p:pic>
      <p:pic>
        <p:nvPicPr>
          <p:cNvPr id="599044" name="Picture 4"/>
          <p:cNvPicPr>
            <a:picLocks noChangeAspect="1" noChangeArrowheads="1"/>
          </p:cNvPicPr>
          <p:nvPr/>
        </p:nvPicPr>
        <p:blipFill>
          <a:blip r:embed="rId4" cstate="print"/>
          <a:srcRect/>
          <a:stretch>
            <a:fillRect/>
          </a:stretch>
        </p:blipFill>
        <p:spPr bwMode="auto">
          <a:xfrm>
            <a:off x="6324600" y="4643446"/>
            <a:ext cx="2819400" cy="1000131"/>
          </a:xfrm>
          <a:prstGeom prst="rect">
            <a:avLst/>
          </a:prstGeom>
          <a:noFill/>
          <a:ln w="9525">
            <a:noFill/>
            <a:miter lim="800000"/>
            <a:headEnd/>
            <a:tailEnd/>
          </a:ln>
          <a:effectLst/>
        </p:spPr>
      </p:pic>
      <p:sp>
        <p:nvSpPr>
          <p:cNvPr id="4" name="灯片编号占位符 3"/>
          <p:cNvSpPr>
            <a:spLocks noGrp="1"/>
          </p:cNvSpPr>
          <p:nvPr>
            <p:ph type="sldNum" sz="quarter" idx="12"/>
          </p:nvPr>
        </p:nvSpPr>
        <p:spPr>
          <a:xfrm>
            <a:off x="8715404" y="6400800"/>
            <a:ext cx="428596" cy="457200"/>
          </a:xfrm>
        </p:spPr>
        <p:txBody>
          <a:bodyPr/>
          <a:lstStyle/>
          <a:p>
            <a:pPr>
              <a:defRPr/>
            </a:pPr>
            <a:fld id="{705EF948-7358-4CA2-B872-583E31FB6E6A}" type="slidenum">
              <a:rPr lang="zh-CN" altLang="en-US" smtClean="0"/>
              <a:pPr>
                <a:defRPr/>
              </a:pPr>
              <a:t>49</a:t>
            </a:fld>
            <a:endParaRPr lang="en-US" altLang="zh-CN" dirty="0"/>
          </a:p>
        </p:txBody>
      </p:sp>
      <p:pic>
        <p:nvPicPr>
          <p:cNvPr id="599046" name="Picture 6"/>
          <p:cNvPicPr>
            <a:picLocks noChangeAspect="1" noChangeArrowheads="1"/>
          </p:cNvPicPr>
          <p:nvPr/>
        </p:nvPicPr>
        <p:blipFill>
          <a:blip r:embed="rId5" cstate="print"/>
          <a:srcRect/>
          <a:stretch>
            <a:fillRect/>
          </a:stretch>
        </p:blipFill>
        <p:spPr bwMode="auto">
          <a:xfrm>
            <a:off x="6324600" y="5643578"/>
            <a:ext cx="2819400" cy="895350"/>
          </a:xfrm>
          <a:prstGeom prst="rect">
            <a:avLst/>
          </a:prstGeom>
          <a:noFill/>
          <a:ln w="9525">
            <a:noFill/>
            <a:miter lim="800000"/>
            <a:headEnd/>
            <a:tailEnd/>
          </a:ln>
          <a:effectLst/>
        </p:spPr>
      </p:pic>
      <p:pic>
        <p:nvPicPr>
          <p:cNvPr id="599048" name="Picture 8"/>
          <p:cNvPicPr>
            <a:picLocks noChangeAspect="1" noChangeArrowheads="1"/>
          </p:cNvPicPr>
          <p:nvPr/>
        </p:nvPicPr>
        <p:blipFill>
          <a:blip r:embed="rId6" cstate="print"/>
          <a:srcRect/>
          <a:stretch>
            <a:fillRect/>
          </a:stretch>
        </p:blipFill>
        <p:spPr bwMode="auto">
          <a:xfrm>
            <a:off x="6324600" y="5857892"/>
            <a:ext cx="2819400" cy="719138"/>
          </a:xfrm>
          <a:prstGeom prst="rect">
            <a:avLst/>
          </a:prstGeom>
          <a:noFill/>
          <a:ln w="9525">
            <a:noFill/>
            <a:miter lim="800000"/>
            <a:headEnd/>
            <a:tailEnd/>
          </a:ln>
          <a:effectLst/>
        </p:spPr>
      </p:pic>
      <p:grpSp>
        <p:nvGrpSpPr>
          <p:cNvPr id="19" name="组合 18"/>
          <p:cNvGrpSpPr/>
          <p:nvPr/>
        </p:nvGrpSpPr>
        <p:grpSpPr>
          <a:xfrm>
            <a:off x="3357554" y="714356"/>
            <a:ext cx="2814632" cy="2814632"/>
            <a:chOff x="3500430" y="4143380"/>
            <a:chExt cx="2386004" cy="2386004"/>
          </a:xfrm>
        </p:grpSpPr>
        <p:pic>
          <p:nvPicPr>
            <p:cNvPr id="17" name="Picture 1"/>
            <p:cNvPicPr>
              <a:picLocks noChangeAspect="1" noChangeArrowheads="1"/>
            </p:cNvPicPr>
            <p:nvPr/>
          </p:nvPicPr>
          <p:blipFill>
            <a:blip r:embed="rId7" cstate="print"/>
            <a:srcRect/>
            <a:stretch>
              <a:fillRect/>
            </a:stretch>
          </p:blipFill>
          <p:spPr bwMode="auto">
            <a:xfrm>
              <a:off x="3500430" y="4143380"/>
              <a:ext cx="2386004" cy="2386004"/>
            </a:xfrm>
            <a:prstGeom prst="rect">
              <a:avLst/>
            </a:prstGeom>
            <a:solidFill>
              <a:schemeClr val="tx1"/>
            </a:solidFill>
            <a:ln w="9525">
              <a:noFill/>
              <a:miter lim="800000"/>
              <a:headEnd/>
              <a:tailEnd/>
            </a:ln>
            <a:effectLst/>
          </p:spPr>
        </p:pic>
        <p:pic>
          <p:nvPicPr>
            <p:cNvPr id="18" name="Picture 2"/>
            <p:cNvPicPr>
              <a:picLocks noChangeAspect="1" noChangeArrowheads="1"/>
            </p:cNvPicPr>
            <p:nvPr/>
          </p:nvPicPr>
          <p:blipFill>
            <a:blip r:embed="rId8" cstate="print"/>
            <a:srcRect b="35929"/>
            <a:stretch>
              <a:fillRect/>
            </a:stretch>
          </p:blipFill>
          <p:spPr bwMode="auto">
            <a:xfrm>
              <a:off x="4071934" y="4500570"/>
              <a:ext cx="1143008" cy="582938"/>
            </a:xfrm>
            <a:prstGeom prst="rect">
              <a:avLst/>
            </a:prstGeom>
            <a:noFill/>
            <a:ln w="9525">
              <a:noFill/>
              <a:miter lim="800000"/>
              <a:headEnd/>
              <a:tailEnd/>
            </a:ln>
            <a:effectLst/>
          </p:spPr>
        </p:pic>
      </p:grpSp>
      <p:pic>
        <p:nvPicPr>
          <p:cNvPr id="599050" name="Picture 10"/>
          <p:cNvPicPr>
            <a:picLocks noChangeAspect="1" noChangeArrowheads="1"/>
          </p:cNvPicPr>
          <p:nvPr/>
        </p:nvPicPr>
        <p:blipFill>
          <a:blip r:embed="rId9" cstate="print"/>
          <a:srcRect/>
          <a:stretch>
            <a:fillRect/>
          </a:stretch>
        </p:blipFill>
        <p:spPr bwMode="auto">
          <a:xfrm>
            <a:off x="3214678" y="4786322"/>
            <a:ext cx="2819400" cy="1895475"/>
          </a:xfrm>
          <a:prstGeom prst="rect">
            <a:avLst/>
          </a:prstGeom>
          <a:noFill/>
          <a:ln w="9525">
            <a:noFill/>
            <a:miter lim="800000"/>
            <a:headEnd/>
            <a:tailEnd/>
          </a:ln>
          <a:effectLst/>
        </p:spPr>
      </p:pic>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99043"/>
                                        </p:tgtEl>
                                        <p:attrNameLst>
                                          <p:attrName>style.visibility</p:attrName>
                                        </p:attrNameLst>
                                      </p:cBhvr>
                                      <p:to>
                                        <p:strVal val="visible"/>
                                      </p:to>
                                    </p:set>
                                    <p:animEffect transition="in" filter="slide(fromBottom)">
                                      <p:cBhvr>
                                        <p:cTn id="7" dur="500"/>
                                        <p:tgtEl>
                                          <p:spTgt spid="59904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99044"/>
                                        </p:tgtEl>
                                        <p:attrNameLst>
                                          <p:attrName>style.visibility</p:attrName>
                                        </p:attrNameLst>
                                      </p:cBhvr>
                                      <p:to>
                                        <p:strVal val="visible"/>
                                      </p:to>
                                    </p:set>
                                    <p:animEffect transition="in" filter="slide(fromBottom)">
                                      <p:cBhvr>
                                        <p:cTn id="12" dur="500"/>
                                        <p:tgtEl>
                                          <p:spTgt spid="59904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599046"/>
                                        </p:tgtEl>
                                        <p:attrNameLst>
                                          <p:attrName>style.visibility</p:attrName>
                                        </p:attrNameLst>
                                      </p:cBhvr>
                                      <p:to>
                                        <p:strVal val="visible"/>
                                      </p:to>
                                    </p:set>
                                    <p:animEffect transition="in" filter="slide(fromBottom)">
                                      <p:cBhvr>
                                        <p:cTn id="17" dur="500"/>
                                        <p:tgtEl>
                                          <p:spTgt spid="599046"/>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599048"/>
                                        </p:tgtEl>
                                        <p:attrNameLst>
                                          <p:attrName>style.visibility</p:attrName>
                                        </p:attrNameLst>
                                      </p:cBhvr>
                                      <p:to>
                                        <p:strVal val="visible"/>
                                      </p:to>
                                    </p:set>
                                    <p:animEffect transition="in" filter="slide(fromBottom)">
                                      <p:cBhvr>
                                        <p:cTn id="22" dur="500"/>
                                        <p:tgtEl>
                                          <p:spTgt spid="599048"/>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slide(fromBottom)">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599050"/>
                                        </p:tgtEl>
                                        <p:attrNameLst>
                                          <p:attrName>style.visibility</p:attrName>
                                        </p:attrNameLst>
                                      </p:cBhvr>
                                      <p:to>
                                        <p:strVal val="visible"/>
                                      </p:to>
                                    </p:set>
                                    <p:animEffect transition="in" filter="slide(fromBottom)">
                                      <p:cBhvr>
                                        <p:cTn id="32" dur="500"/>
                                        <p:tgtEl>
                                          <p:spTgt spid="599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2844" y="214290"/>
            <a:ext cx="7525500" cy="5816977"/>
          </a:xfrm>
          <a:prstGeom prst="rect">
            <a:avLst/>
          </a:prstGeom>
        </p:spPr>
        <p:txBody>
          <a:bodyPr wrap="square">
            <a:spAutoFit/>
          </a:bodyPr>
          <a:lstStyle/>
          <a:p>
            <a:pPr marL="457200" lvl="0" indent="-457200">
              <a:lnSpc>
                <a:spcPct val="150000"/>
              </a:lnSpc>
              <a:buClr>
                <a:srgbClr val="FFFF00"/>
              </a:buClr>
              <a:buSzPct val="100000"/>
              <a:buFont typeface="+mj-lt"/>
              <a:buAutoNum type="arabicPeriod" startAt="2"/>
            </a:pPr>
            <a:r>
              <a:rPr lang="zh-CN" altLang="en-US" b="1" dirty="0" smtClean="0">
                <a:solidFill>
                  <a:srgbClr val="FFFF00"/>
                </a:solidFill>
                <a:latin typeface="微软雅黑" pitchFamily="34" charset="-122"/>
                <a:ea typeface="微软雅黑" pitchFamily="34" charset="-122"/>
              </a:rPr>
              <a:t>电化学阻抗谱研究方法</a:t>
            </a:r>
            <a:endParaRPr lang="en-US" altLang="zh-CN" b="1" dirty="0" smtClean="0">
              <a:solidFill>
                <a:srgbClr val="FFFF00"/>
              </a:solidFill>
              <a:latin typeface="微软雅黑" pitchFamily="34" charset="-122"/>
              <a:ea typeface="微软雅黑" pitchFamily="34" charset="-122"/>
            </a:endParaRPr>
          </a:p>
          <a:p>
            <a:pPr marL="895350" indent="-447675">
              <a:lnSpc>
                <a:spcPct val="150000"/>
              </a:lnSpc>
              <a:buFont typeface="Wingdings" pitchFamily="2" charset="2"/>
              <a:buChar char="l"/>
            </a:pPr>
            <a:r>
              <a:rPr lang="zh-CN" altLang="en-US" sz="2000" dirty="0" smtClean="0">
                <a:solidFill>
                  <a:schemeClr val="tx1"/>
                </a:solidFill>
                <a:latin typeface="微软雅黑" pitchFamily="34" charset="-122"/>
                <a:ea typeface="微软雅黑" pitchFamily="34" charset="-122"/>
              </a:rPr>
              <a:t>电化学阻抗谱</a:t>
            </a:r>
            <a:r>
              <a:rPr lang="zh-CN" altLang="en-US" sz="2000" b="1" dirty="0" smtClean="0">
                <a:solidFill>
                  <a:schemeClr val="tx1"/>
                </a:solidFill>
                <a:latin typeface="微软雅黑" pitchFamily="34" charset="-122"/>
                <a:ea typeface="微软雅黑" pitchFamily="34" charset="-122"/>
              </a:rPr>
              <a:t>测量</a:t>
            </a:r>
            <a:r>
              <a:rPr lang="zh-CN" altLang="en-US" sz="2000" dirty="0" smtClean="0">
                <a:solidFill>
                  <a:schemeClr val="tx1"/>
                </a:solidFill>
                <a:latin typeface="微软雅黑" pitchFamily="34" charset="-122"/>
                <a:ea typeface="微软雅黑" pitchFamily="34" charset="-122"/>
              </a:rPr>
              <a:t>方法：</a:t>
            </a:r>
            <a:r>
              <a:rPr lang="zh-CN" altLang="en-US" sz="1600" dirty="0" smtClean="0">
                <a:solidFill>
                  <a:schemeClr val="tx1"/>
                </a:solidFill>
                <a:latin typeface="微软雅黑" pitchFamily="34" charset="-122"/>
                <a:ea typeface="微软雅黑" pitchFamily="34" charset="-122"/>
              </a:rPr>
              <a:t>扰动和响应的可靠测量技术；</a:t>
            </a:r>
          </a:p>
          <a:p>
            <a:pPr marL="895350" indent="-447675">
              <a:lnSpc>
                <a:spcPct val="150000"/>
              </a:lnSpc>
              <a:buFont typeface="Wingdings" pitchFamily="2" charset="2"/>
              <a:buChar char="l"/>
            </a:pPr>
            <a:r>
              <a:rPr lang="zh-CN" altLang="en-US" sz="2000" dirty="0" smtClean="0">
                <a:solidFill>
                  <a:schemeClr val="tx1"/>
                </a:solidFill>
                <a:latin typeface="微软雅黑" pitchFamily="34" charset="-122"/>
                <a:ea typeface="微软雅黑" pitchFamily="34" charset="-122"/>
              </a:rPr>
              <a:t>电化学阻抗谱</a:t>
            </a:r>
            <a:r>
              <a:rPr lang="zh-CN" altLang="en-US" sz="2000" b="1" dirty="0" smtClean="0">
                <a:solidFill>
                  <a:schemeClr val="tx1"/>
                </a:solidFill>
                <a:latin typeface="微软雅黑" pitchFamily="34" charset="-122"/>
                <a:ea typeface="微软雅黑" pitchFamily="34" charset="-122"/>
              </a:rPr>
              <a:t>解析</a:t>
            </a:r>
            <a:r>
              <a:rPr lang="zh-CN" altLang="en-US" sz="2000" dirty="0" smtClean="0">
                <a:solidFill>
                  <a:schemeClr val="tx1"/>
                </a:solidFill>
                <a:latin typeface="微软雅黑" pitchFamily="34" charset="-122"/>
                <a:ea typeface="微软雅黑" pitchFamily="34" charset="-122"/>
              </a:rPr>
              <a:t>方法：</a:t>
            </a:r>
            <a:r>
              <a:rPr lang="zh-CN" altLang="en-US" sz="1600" b="1" dirty="0" smtClean="0">
                <a:solidFill>
                  <a:srgbClr val="FFCCCC"/>
                </a:solidFill>
                <a:latin typeface="微软雅黑" pitchFamily="34" charset="-122"/>
                <a:ea typeface="微软雅黑" pitchFamily="34" charset="-122"/>
              </a:rPr>
              <a:t>动力学模型解析；</a:t>
            </a:r>
            <a:r>
              <a:rPr lang="zh-CN" altLang="en-US" sz="1600" b="1" dirty="0" smtClean="0">
                <a:solidFill>
                  <a:srgbClr val="00FF00"/>
                </a:solidFill>
                <a:latin typeface="微软雅黑" pitchFamily="34" charset="-122"/>
                <a:ea typeface="微软雅黑" pitchFamily="34" charset="-122"/>
              </a:rPr>
              <a:t>等效电路模型解析。</a:t>
            </a:r>
            <a:endParaRPr lang="zh-CN" altLang="en-US" sz="1600" b="1" dirty="0" smtClean="0">
              <a:solidFill>
                <a:srgbClr val="FFCCCC"/>
              </a:solidFill>
              <a:latin typeface="微软雅黑" pitchFamily="34" charset="-122"/>
              <a:ea typeface="微软雅黑" pitchFamily="34" charset="-122"/>
            </a:endParaRPr>
          </a:p>
          <a:p>
            <a:pPr marL="457200" indent="-457200" algn="ctr">
              <a:lnSpc>
                <a:spcPct val="150000"/>
              </a:lnSpc>
              <a:buClr>
                <a:schemeClr val="tx1"/>
              </a:buClr>
              <a:buSzPct val="100000"/>
            </a:pPr>
            <a:endParaRPr lang="en-US" altLang="zh-CN" sz="2000" b="1" dirty="0" smtClean="0">
              <a:solidFill>
                <a:srgbClr val="FFC000"/>
              </a:solidFill>
              <a:latin typeface="微软雅黑" pitchFamily="34" charset="-122"/>
              <a:ea typeface="微软雅黑" pitchFamily="34" charset="-122"/>
            </a:endParaRPr>
          </a:p>
          <a:p>
            <a:pPr marL="457200" indent="-457200" algn="ctr">
              <a:lnSpc>
                <a:spcPct val="150000"/>
              </a:lnSpc>
              <a:buClr>
                <a:schemeClr val="tx1"/>
              </a:buClr>
              <a:buSzPct val="100000"/>
            </a:pPr>
            <a:r>
              <a:rPr lang="zh-CN" altLang="en-US" sz="2000" b="1" dirty="0" smtClean="0">
                <a:solidFill>
                  <a:srgbClr val="FFC000"/>
                </a:solidFill>
                <a:latin typeface="微软雅黑" pitchFamily="34" charset="-122"/>
                <a:ea typeface="微软雅黑" pitchFamily="34" charset="-122"/>
              </a:rPr>
              <a:t>电化学阻抗谱研究方法的前提条件</a:t>
            </a:r>
            <a:endParaRPr lang="en-US" altLang="zh-CN" sz="2000" b="1" dirty="0" smtClean="0">
              <a:solidFill>
                <a:srgbClr val="FFC000"/>
              </a:solidFill>
              <a:latin typeface="微软雅黑" pitchFamily="34" charset="-122"/>
              <a:ea typeface="微软雅黑" pitchFamily="34" charset="-122"/>
            </a:endParaRPr>
          </a:p>
          <a:p>
            <a:pPr marL="1343025" indent="-987425">
              <a:lnSpc>
                <a:spcPct val="150000"/>
              </a:lnSpc>
              <a:buFont typeface="Wingdings" pitchFamily="2" charset="2"/>
              <a:buNone/>
              <a:defRPr/>
            </a:pPr>
            <a:r>
              <a:rPr lang="zh-CN" altLang="en-US" sz="2000" dirty="0" smtClean="0">
                <a:solidFill>
                  <a:schemeClr val="tx1"/>
                </a:solidFill>
                <a:latin typeface="微软雅黑" pitchFamily="34" charset="-122"/>
                <a:ea typeface="微软雅黑" pitchFamily="34" charset="-122"/>
              </a:rPr>
              <a:t>因果性：响应信号和扰动信号间存在因果关系，响应信号只是扰动信号的响应，而非其他信号（如噪声）的响应；</a:t>
            </a:r>
            <a:endParaRPr lang="en-US" altLang="zh-CN" sz="2000" dirty="0" smtClean="0">
              <a:solidFill>
                <a:schemeClr val="tx1"/>
              </a:solidFill>
              <a:latin typeface="微软雅黑" pitchFamily="34" charset="-122"/>
              <a:ea typeface="微软雅黑" pitchFamily="34" charset="-122"/>
            </a:endParaRPr>
          </a:p>
          <a:p>
            <a:pPr marL="1343025" indent="-987425">
              <a:lnSpc>
                <a:spcPct val="150000"/>
              </a:lnSpc>
              <a:buFont typeface="Wingdings" pitchFamily="2" charset="2"/>
              <a:buNone/>
              <a:defRPr/>
            </a:pPr>
            <a:r>
              <a:rPr lang="zh-CN" altLang="en-US" sz="2000" dirty="0" smtClean="0">
                <a:solidFill>
                  <a:schemeClr val="tx1"/>
                </a:solidFill>
                <a:latin typeface="微软雅黑" pitchFamily="34" charset="-122"/>
                <a:ea typeface="微软雅黑" pitchFamily="34" charset="-122"/>
              </a:rPr>
              <a:t>线</a:t>
            </a:r>
            <a:r>
              <a:rPr lang="en-US" altLang="zh-CN" sz="2000" dirty="0" smtClean="0">
                <a:solidFill>
                  <a:schemeClr val="tx1"/>
                </a:solidFill>
                <a:latin typeface="微软雅黑" pitchFamily="34" charset="-122"/>
                <a:ea typeface="微软雅黑" pitchFamily="34" charset="-122"/>
              </a:rPr>
              <a:t>   </a:t>
            </a:r>
            <a:r>
              <a:rPr lang="zh-CN" altLang="en-US" sz="2000" dirty="0" smtClean="0">
                <a:solidFill>
                  <a:schemeClr val="tx1"/>
                </a:solidFill>
                <a:latin typeface="微软雅黑" pitchFamily="34" charset="-122"/>
                <a:ea typeface="微软雅黑" pitchFamily="34" charset="-122"/>
              </a:rPr>
              <a:t>性：响应信号与扰动信号存在同频率线性函数关系，不存在高次谐波；电化学系统线性范围很小；</a:t>
            </a:r>
            <a:endParaRPr lang="en-US" altLang="zh-CN" sz="2000" dirty="0" smtClean="0">
              <a:solidFill>
                <a:schemeClr val="tx1"/>
              </a:solidFill>
              <a:latin typeface="微软雅黑" pitchFamily="34" charset="-122"/>
              <a:ea typeface="微软雅黑" pitchFamily="34" charset="-122"/>
            </a:endParaRPr>
          </a:p>
          <a:p>
            <a:pPr marL="1343025" indent="-987425">
              <a:lnSpc>
                <a:spcPct val="150000"/>
              </a:lnSpc>
              <a:buFont typeface="Wingdings" pitchFamily="2" charset="2"/>
              <a:buNone/>
              <a:defRPr/>
            </a:pPr>
            <a:r>
              <a:rPr lang="zh-CN" altLang="en-US" sz="2000" dirty="0" smtClean="0">
                <a:solidFill>
                  <a:schemeClr val="tx1"/>
                </a:solidFill>
                <a:latin typeface="微软雅黑" pitchFamily="34" charset="-122"/>
                <a:ea typeface="微软雅黑" pitchFamily="34" charset="-122"/>
              </a:rPr>
              <a:t>稳定性：扰动信号不会引起系统内结构的变化（不引起其他变量的变化，如表面状态），停止扰动后能够恢复初始状态。</a:t>
            </a:r>
            <a:endParaRPr lang="en-US" altLang="zh-CN" sz="2000" dirty="0" smtClean="0">
              <a:solidFill>
                <a:schemeClr val="tx1"/>
              </a:solidFill>
              <a:latin typeface="微软雅黑" pitchFamily="34" charset="-122"/>
              <a:ea typeface="微软雅黑" pitchFamily="34" charset="-122"/>
            </a:endParaRPr>
          </a:p>
        </p:txBody>
      </p:sp>
      <p:pic>
        <p:nvPicPr>
          <p:cNvPr id="6" name="Picture 23"/>
          <p:cNvPicPr>
            <a:picLocks noChangeAspect="1" noChangeArrowheads="1"/>
          </p:cNvPicPr>
          <p:nvPr/>
        </p:nvPicPr>
        <p:blipFill>
          <a:blip r:embed="rId2" cstate="print"/>
          <a:srcRect/>
          <a:stretch>
            <a:fillRect/>
          </a:stretch>
        </p:blipFill>
        <p:spPr bwMode="auto">
          <a:xfrm>
            <a:off x="7000892" y="357166"/>
            <a:ext cx="1928813" cy="1990725"/>
          </a:xfrm>
          <a:prstGeom prst="rect">
            <a:avLst/>
          </a:prstGeom>
          <a:noFill/>
          <a:ln w="9525">
            <a:noFill/>
            <a:miter lim="800000"/>
            <a:headEnd/>
            <a:tailEnd/>
          </a:ln>
        </p:spPr>
      </p:pic>
      <p:pic>
        <p:nvPicPr>
          <p:cNvPr id="7" name="Picture 6"/>
          <p:cNvPicPr>
            <a:picLocks noChangeAspect="1" noChangeArrowheads="1"/>
          </p:cNvPicPr>
          <p:nvPr/>
        </p:nvPicPr>
        <p:blipFill>
          <a:blip r:embed="rId3" cstate="print"/>
          <a:srcRect/>
          <a:stretch>
            <a:fillRect/>
          </a:stretch>
        </p:blipFill>
        <p:spPr bwMode="auto">
          <a:xfrm>
            <a:off x="7020272" y="2564904"/>
            <a:ext cx="1933575" cy="1990725"/>
          </a:xfrm>
          <a:prstGeom prst="rect">
            <a:avLst/>
          </a:prstGeom>
          <a:noFill/>
          <a:ln w="9525">
            <a:noFill/>
            <a:miter lim="800000"/>
            <a:headEnd/>
            <a:tailEnd/>
          </a:ln>
        </p:spPr>
      </p:pic>
      <p:pic>
        <p:nvPicPr>
          <p:cNvPr id="234498" name="Picture 2"/>
          <p:cNvPicPr>
            <a:picLocks noChangeAspect="1" noChangeArrowheads="1"/>
          </p:cNvPicPr>
          <p:nvPr/>
        </p:nvPicPr>
        <p:blipFill>
          <a:blip r:embed="rId4" cstate="print"/>
          <a:srcRect/>
          <a:stretch>
            <a:fillRect/>
          </a:stretch>
        </p:blipFill>
        <p:spPr bwMode="auto">
          <a:xfrm>
            <a:off x="5508104" y="4653136"/>
            <a:ext cx="3467131" cy="1876425"/>
          </a:xfrm>
          <a:prstGeom prst="rect">
            <a:avLst/>
          </a:prstGeom>
          <a:noFill/>
          <a:ln w="9525">
            <a:noFill/>
            <a:miter lim="800000"/>
            <a:headEnd/>
            <a:tailEnd/>
          </a:ln>
          <a:effectLst/>
        </p:spPr>
      </p:pic>
      <p:sp>
        <p:nvSpPr>
          <p:cNvPr id="8" name="矩形 7"/>
          <p:cNvSpPr/>
          <p:nvPr/>
        </p:nvSpPr>
        <p:spPr>
          <a:xfrm>
            <a:off x="2339752" y="5661248"/>
            <a:ext cx="3168352" cy="961289"/>
          </a:xfrm>
          <a:prstGeom prst="rect">
            <a:avLst/>
          </a:prstGeom>
        </p:spPr>
        <p:txBody>
          <a:bodyPr wrap="square">
            <a:spAutoFit/>
          </a:bodyPr>
          <a:lstStyle/>
          <a:p>
            <a:pPr>
              <a:lnSpc>
                <a:spcPct val="150000"/>
              </a:lnSpc>
              <a:buFont typeface="Wingdings" pitchFamily="2" charset="2"/>
              <a:buNone/>
              <a:defRPr/>
            </a:pPr>
            <a:r>
              <a:rPr lang="zh-CN" altLang="en-US" sz="2000" b="1" dirty="0" smtClean="0">
                <a:solidFill>
                  <a:srgbClr val="FD6203"/>
                </a:solidFill>
                <a:latin typeface="微软雅黑" pitchFamily="34" charset="-122"/>
                <a:ea typeface="微软雅黑" pitchFamily="34" charset="-122"/>
              </a:rPr>
              <a:t>活化</a:t>
            </a:r>
            <a:r>
              <a:rPr lang="en-US" altLang="zh-CN" sz="2000" b="1" dirty="0" smtClean="0">
                <a:solidFill>
                  <a:srgbClr val="FD6203"/>
                </a:solidFill>
                <a:latin typeface="微软雅黑" pitchFamily="34" charset="-122"/>
                <a:ea typeface="微软雅黑" pitchFamily="34" charset="-122"/>
              </a:rPr>
              <a:t>-</a:t>
            </a:r>
            <a:r>
              <a:rPr lang="zh-CN" altLang="en-US" sz="2000" b="1" dirty="0" smtClean="0">
                <a:solidFill>
                  <a:srgbClr val="FD6203"/>
                </a:solidFill>
                <a:latin typeface="微软雅黑" pitchFamily="34" charset="-122"/>
                <a:ea typeface="微软雅黑" pitchFamily="34" charset="-122"/>
              </a:rPr>
              <a:t>钝化转化区、点蚀临界区、吸附</a:t>
            </a:r>
            <a:r>
              <a:rPr lang="en-US" altLang="zh-CN" sz="2000" b="1" dirty="0" smtClean="0">
                <a:solidFill>
                  <a:srgbClr val="FD6203"/>
                </a:solidFill>
                <a:latin typeface="微软雅黑" pitchFamily="34" charset="-122"/>
                <a:ea typeface="微软雅黑" pitchFamily="34" charset="-122"/>
              </a:rPr>
              <a:t>-</a:t>
            </a:r>
            <a:r>
              <a:rPr lang="zh-CN" altLang="en-US" sz="2000" b="1" dirty="0" smtClean="0">
                <a:solidFill>
                  <a:srgbClr val="FD6203"/>
                </a:solidFill>
                <a:latin typeface="微软雅黑" pitchFamily="34" charset="-122"/>
                <a:ea typeface="微软雅黑" pitchFamily="34" charset="-122"/>
              </a:rPr>
              <a:t>脱附区。</a:t>
            </a:r>
          </a:p>
        </p:txBody>
      </p:sp>
      <p:sp>
        <p:nvSpPr>
          <p:cNvPr id="9" name="灯片编号占位符 8"/>
          <p:cNvSpPr>
            <a:spLocks noGrp="1"/>
          </p:cNvSpPr>
          <p:nvPr>
            <p:ph type="sldNum" sz="quarter" idx="12"/>
          </p:nvPr>
        </p:nvSpPr>
        <p:spPr/>
        <p:txBody>
          <a:bodyPr/>
          <a:lstStyle/>
          <a:p>
            <a:pPr>
              <a:defRPr/>
            </a:pPr>
            <a:fld id="{705EF948-7358-4CA2-B872-583E31FB6E6A}" type="slidenum">
              <a:rPr lang="zh-CN" altLang="en-US" smtClean="0"/>
              <a:pPr>
                <a:defRPr/>
              </a:pPr>
              <a:t>5</a:t>
            </a:fld>
            <a:endParaRPr lang="en-US" altLang="zh-CN"/>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4498"/>
                                        </p:tgtEl>
                                        <p:attrNameLst>
                                          <p:attrName>style.visibility</p:attrName>
                                        </p:attrNameLst>
                                      </p:cBhvr>
                                      <p:to>
                                        <p:strVal val="visible"/>
                                      </p:to>
                                    </p:set>
                                    <p:anim calcmode="lin" valueType="num">
                                      <p:cBhvr additive="base">
                                        <p:cTn id="19" dur="500" fill="hold"/>
                                        <p:tgtEl>
                                          <p:spTgt spid="234498"/>
                                        </p:tgtEl>
                                        <p:attrNameLst>
                                          <p:attrName>ppt_x</p:attrName>
                                        </p:attrNameLst>
                                      </p:cBhvr>
                                      <p:tavLst>
                                        <p:tav tm="0">
                                          <p:val>
                                            <p:strVal val="#ppt_x"/>
                                          </p:val>
                                        </p:tav>
                                        <p:tav tm="100000">
                                          <p:val>
                                            <p:strVal val="#ppt_x"/>
                                          </p:val>
                                        </p:tav>
                                      </p:tavLst>
                                    </p:anim>
                                    <p:anim calcmode="lin" valueType="num">
                                      <p:cBhvr additive="base">
                                        <p:cTn id="20" dur="500" fill="hold"/>
                                        <p:tgtEl>
                                          <p:spTgt spid="23449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0"/>
            <a:ext cx="7772400" cy="571504"/>
          </a:xfrm>
        </p:spPr>
        <p:txBody>
          <a:bodyPr/>
          <a:lstStyle/>
          <a:p>
            <a:pPr algn="l"/>
            <a:r>
              <a:rPr lang="en-US" altLang="zh-CN" sz="2800" b="1" spc="300" dirty="0" smtClean="0">
                <a:solidFill>
                  <a:srgbClr val="FFFF00"/>
                </a:solidFill>
                <a:latin typeface="微软雅黑" pitchFamily="34" charset="-122"/>
                <a:ea typeface="微软雅黑" pitchFamily="34" charset="-122"/>
              </a:rPr>
              <a:t>4.3 </a:t>
            </a:r>
            <a:r>
              <a:rPr lang="zh-CN" altLang="en-US" sz="2800" b="1" spc="300" dirty="0" smtClean="0">
                <a:solidFill>
                  <a:srgbClr val="FFFF00"/>
                </a:solidFill>
                <a:latin typeface="微软雅黑" pitchFamily="34" charset="-122"/>
                <a:ea typeface="微软雅黑" pitchFamily="34" charset="-122"/>
              </a:rPr>
              <a:t>构建电化学阻抗谱等效电路</a:t>
            </a:r>
            <a:endParaRPr lang="zh-CN" altLang="en-US" sz="2800" b="1" spc="300" dirty="0">
              <a:solidFill>
                <a:srgbClr val="FFFF00"/>
              </a:solidFill>
              <a:latin typeface="微软雅黑" pitchFamily="34" charset="-122"/>
              <a:ea typeface="微软雅黑" pitchFamily="34" charset="-122"/>
            </a:endParaRPr>
          </a:p>
        </p:txBody>
      </p:sp>
      <p:sp>
        <p:nvSpPr>
          <p:cNvPr id="4" name="内容占位符 2"/>
          <p:cNvSpPr>
            <a:spLocks noGrp="1"/>
          </p:cNvSpPr>
          <p:nvPr>
            <p:ph idx="1"/>
          </p:nvPr>
        </p:nvSpPr>
        <p:spPr>
          <a:xfrm>
            <a:off x="142844" y="1785926"/>
            <a:ext cx="9001156" cy="4929246"/>
          </a:xfrm>
        </p:spPr>
        <p:txBody>
          <a:bodyPr/>
          <a:lstStyle/>
          <a:p>
            <a:pPr>
              <a:lnSpc>
                <a:spcPct val="150000"/>
              </a:lnSpc>
              <a:buClr>
                <a:schemeClr val="tx1"/>
              </a:buClr>
              <a:buSzPct val="100000"/>
              <a:buFont typeface="+mj-ea"/>
              <a:buAutoNum type="circleNumDbPlain"/>
            </a:pPr>
            <a:r>
              <a:rPr lang="zh-CN" altLang="en-US" sz="1800" dirty="0" smtClean="0">
                <a:latin typeface="微软雅黑" pitchFamily="34" charset="-122"/>
                <a:ea typeface="微软雅黑" pitchFamily="34" charset="-122"/>
              </a:rPr>
              <a:t>等效电路模型是</a:t>
            </a:r>
            <a:r>
              <a:rPr lang="zh-CN" altLang="en-US" sz="1800" b="1" dirty="0" smtClean="0">
                <a:solidFill>
                  <a:srgbClr val="FFC000"/>
                </a:solidFill>
                <a:latin typeface="微软雅黑" pitchFamily="34" charset="-122"/>
                <a:ea typeface="微软雅黑" pitchFamily="34" charset="-122"/>
              </a:rPr>
              <a:t>电极过程动力学的描述</a:t>
            </a:r>
            <a:r>
              <a:rPr lang="zh-CN" altLang="en-US" sz="1800" dirty="0" smtClean="0">
                <a:latin typeface="微软雅黑" pitchFamily="34" charset="-122"/>
                <a:ea typeface="微软雅黑" pitchFamily="34" charset="-122"/>
              </a:rPr>
              <a:t>，其元件与</a:t>
            </a:r>
            <a:r>
              <a:rPr lang="zh-CN" altLang="en-US" sz="1800" b="1" dirty="0" smtClean="0">
                <a:latin typeface="微软雅黑" pitchFamily="34" charset="-122"/>
                <a:ea typeface="微软雅黑" pitchFamily="34" charset="-122"/>
              </a:rPr>
              <a:t>电极单元过程</a:t>
            </a:r>
            <a:r>
              <a:rPr lang="zh-CN" altLang="en-US" sz="1800" dirty="0" smtClean="0">
                <a:latin typeface="微软雅黑" pitchFamily="34" charset="-122"/>
                <a:ea typeface="微软雅黑" pitchFamily="34" charset="-122"/>
              </a:rPr>
              <a:t>对应相关；</a:t>
            </a:r>
            <a:endParaRPr lang="en-US" altLang="zh-CN" sz="1800" dirty="0" smtClean="0">
              <a:latin typeface="微软雅黑" pitchFamily="34" charset="-122"/>
              <a:ea typeface="微软雅黑" pitchFamily="34" charset="-122"/>
            </a:endParaRPr>
          </a:p>
          <a:p>
            <a:pPr>
              <a:lnSpc>
                <a:spcPct val="150000"/>
              </a:lnSpc>
              <a:buClr>
                <a:schemeClr val="tx1"/>
              </a:buClr>
              <a:buSzPct val="100000"/>
              <a:buFont typeface="+mj-ea"/>
              <a:buAutoNum type="circleNumDbPlain"/>
            </a:pPr>
            <a:r>
              <a:rPr lang="zh-CN" altLang="en-US" sz="1800" dirty="0" smtClean="0">
                <a:latin typeface="微软雅黑" pitchFamily="34" charset="-122"/>
                <a:ea typeface="微软雅黑" pitchFamily="34" charset="-122"/>
              </a:rPr>
              <a:t>阻抗谱响应包含了</a:t>
            </a:r>
            <a:r>
              <a:rPr lang="zh-CN" altLang="en-US" sz="1800" b="1" dirty="0" smtClean="0">
                <a:solidFill>
                  <a:srgbClr val="FFC000"/>
                </a:solidFill>
                <a:latin typeface="微软雅黑" pitchFamily="34" charset="-122"/>
                <a:ea typeface="微软雅黑" pitchFamily="34" charset="-122"/>
              </a:rPr>
              <a:t>电极过程结构和性质</a:t>
            </a:r>
            <a:r>
              <a:rPr lang="zh-CN" altLang="en-US" sz="1800" dirty="0" smtClean="0">
                <a:latin typeface="微软雅黑" pitchFamily="34" charset="-122"/>
                <a:ea typeface="微软雅黑" pitchFamily="34" charset="-122"/>
              </a:rPr>
              <a:t>的信息，是建立等效电路模型的</a:t>
            </a:r>
            <a:r>
              <a:rPr lang="zh-CN" altLang="en-US" sz="1800" b="1" dirty="0" smtClean="0">
                <a:solidFill>
                  <a:srgbClr val="FFC000"/>
                </a:solidFill>
                <a:latin typeface="微软雅黑" pitchFamily="34" charset="-122"/>
                <a:ea typeface="微软雅黑" pitchFamily="34" charset="-122"/>
              </a:rPr>
              <a:t>依据</a:t>
            </a:r>
            <a:r>
              <a:rPr lang="zh-CN" altLang="en-US" sz="1800" dirty="0" smtClean="0">
                <a:latin typeface="微软雅黑" pitchFamily="34" charset="-122"/>
                <a:ea typeface="微软雅黑" pitchFamily="34" charset="-122"/>
              </a:rPr>
              <a:t>；</a:t>
            </a:r>
            <a:endParaRPr lang="en-US" altLang="zh-CN" sz="1800" dirty="0" smtClean="0">
              <a:latin typeface="微软雅黑" pitchFamily="34" charset="-122"/>
              <a:ea typeface="微软雅黑" pitchFamily="34" charset="-122"/>
            </a:endParaRPr>
          </a:p>
          <a:p>
            <a:pPr>
              <a:lnSpc>
                <a:spcPct val="150000"/>
              </a:lnSpc>
              <a:buClr>
                <a:schemeClr val="tx1"/>
              </a:buClr>
              <a:buSzPct val="100000"/>
              <a:buFont typeface="+mj-ea"/>
              <a:buAutoNum type="circleNumDbPlain"/>
            </a:pPr>
            <a:r>
              <a:rPr lang="zh-CN" altLang="en-US" sz="1800" dirty="0" smtClean="0">
                <a:latin typeface="微软雅黑" pitchFamily="34" charset="-122"/>
                <a:ea typeface="微软雅黑" pitchFamily="34" charset="-122"/>
              </a:rPr>
              <a:t>等效电路建模</a:t>
            </a:r>
            <a:r>
              <a:rPr lang="zh-CN" altLang="en-US" sz="1800" b="1" dirty="0" smtClean="0">
                <a:solidFill>
                  <a:srgbClr val="FFC000"/>
                </a:solidFill>
                <a:latin typeface="微软雅黑" pitchFamily="34" charset="-122"/>
                <a:ea typeface="微软雅黑" pitchFamily="34" charset="-122"/>
              </a:rPr>
              <a:t>始于阻抗响应</a:t>
            </a:r>
            <a:r>
              <a:rPr lang="zh-CN" altLang="en-US" sz="1800" dirty="0" smtClean="0">
                <a:latin typeface="微软雅黑" pitchFamily="34" charset="-122"/>
                <a:ea typeface="微软雅黑" pitchFamily="34" charset="-122"/>
              </a:rPr>
              <a:t>，</a:t>
            </a:r>
            <a:r>
              <a:rPr lang="zh-CN" altLang="en-US" sz="1800" b="1" dirty="0" smtClean="0">
                <a:solidFill>
                  <a:srgbClr val="FFC000"/>
                </a:solidFill>
                <a:latin typeface="微软雅黑" pitchFamily="34" charset="-122"/>
                <a:ea typeface="微软雅黑" pitchFamily="34" charset="-122"/>
              </a:rPr>
              <a:t>目标是认识和预测电极过程</a:t>
            </a:r>
            <a:r>
              <a:rPr lang="zh-CN" altLang="en-US" sz="1800" dirty="0" smtClean="0">
                <a:latin typeface="微软雅黑" pitchFamily="34" charset="-122"/>
                <a:ea typeface="微软雅黑" pitchFamily="34" charset="-122"/>
              </a:rPr>
              <a:t>，与电极过程一致是模型可靠性的保障。</a:t>
            </a:r>
            <a:endParaRPr lang="en-US" altLang="zh-CN" sz="1800" dirty="0" smtClean="0">
              <a:latin typeface="微软雅黑" pitchFamily="34" charset="-122"/>
              <a:ea typeface="微软雅黑" pitchFamily="34" charset="-122"/>
            </a:endParaRPr>
          </a:p>
          <a:p>
            <a:pPr>
              <a:lnSpc>
                <a:spcPct val="150000"/>
              </a:lnSpc>
              <a:buClr>
                <a:schemeClr val="tx1"/>
              </a:buClr>
              <a:buSzPct val="100000"/>
              <a:buFont typeface="+mj-ea"/>
              <a:buAutoNum type="circleNumDbPlain"/>
            </a:pPr>
            <a:r>
              <a:rPr lang="zh-CN" altLang="en-US" sz="1800" dirty="0" smtClean="0">
                <a:latin typeface="微软雅黑" pitchFamily="34" charset="-122"/>
                <a:ea typeface="微软雅黑" pitchFamily="34" charset="-122"/>
              </a:rPr>
              <a:t>建模前须借助于其他途径获取</a:t>
            </a:r>
            <a:r>
              <a:rPr lang="zh-CN" altLang="en-US" sz="1800" b="1" dirty="0" smtClean="0">
                <a:solidFill>
                  <a:srgbClr val="FFC000"/>
                </a:solidFill>
                <a:latin typeface="微软雅黑" pitchFamily="34" charset="-122"/>
                <a:ea typeface="微软雅黑" pitchFamily="34" charset="-122"/>
              </a:rPr>
              <a:t>电极过程部分信息</a:t>
            </a:r>
            <a:r>
              <a:rPr lang="zh-CN" altLang="en-US" sz="1800" dirty="0" smtClean="0">
                <a:latin typeface="微软雅黑" pitchFamily="34" charset="-122"/>
                <a:ea typeface="微软雅黑" pitchFamily="34" charset="-122"/>
              </a:rPr>
              <a:t>，作为建模的</a:t>
            </a:r>
            <a:r>
              <a:rPr lang="zh-CN" altLang="en-US" sz="1800" b="1" dirty="0" smtClean="0">
                <a:solidFill>
                  <a:srgbClr val="FFC000"/>
                </a:solidFill>
                <a:latin typeface="微软雅黑" pitchFamily="34" charset="-122"/>
                <a:ea typeface="微软雅黑" pitchFamily="34" charset="-122"/>
              </a:rPr>
              <a:t>基本出发点</a:t>
            </a:r>
            <a:r>
              <a:rPr lang="zh-CN" altLang="en-US" sz="1800" dirty="0" smtClean="0">
                <a:latin typeface="微软雅黑" pitchFamily="34" charset="-122"/>
                <a:ea typeface="微软雅黑" pitchFamily="34" charset="-122"/>
              </a:rPr>
              <a:t>；</a:t>
            </a:r>
            <a:endParaRPr lang="en-US" altLang="zh-CN" sz="1800" dirty="0" smtClean="0">
              <a:latin typeface="微软雅黑" pitchFamily="34" charset="-122"/>
              <a:ea typeface="微软雅黑" pitchFamily="34" charset="-122"/>
            </a:endParaRPr>
          </a:p>
          <a:p>
            <a:pPr>
              <a:lnSpc>
                <a:spcPct val="150000"/>
              </a:lnSpc>
              <a:buClr>
                <a:schemeClr val="tx1"/>
              </a:buClr>
              <a:buSzPct val="100000"/>
              <a:buFont typeface="+mj-ea"/>
              <a:buAutoNum type="circleNumDbPlain"/>
            </a:pPr>
            <a:r>
              <a:rPr lang="zh-CN" altLang="en-US" sz="1800" dirty="0" smtClean="0">
                <a:latin typeface="微软雅黑" pitchFamily="34" charset="-122"/>
                <a:ea typeface="微软雅黑" pitchFamily="34" charset="-122"/>
              </a:rPr>
              <a:t>借助于</a:t>
            </a:r>
            <a:r>
              <a:rPr lang="zh-CN" altLang="en-US" sz="1800" b="1" dirty="0" smtClean="0">
                <a:latin typeface="微软雅黑" pitchFamily="34" charset="-122"/>
                <a:ea typeface="微软雅黑" pitchFamily="34" charset="-122"/>
              </a:rPr>
              <a:t>基本</a:t>
            </a:r>
            <a:r>
              <a:rPr lang="zh-CN" altLang="en-US" sz="1800" b="1" dirty="0" smtClean="0">
                <a:solidFill>
                  <a:srgbClr val="FFC000"/>
                </a:solidFill>
                <a:latin typeface="微软雅黑" pitchFamily="34" charset="-122"/>
                <a:ea typeface="微软雅黑" pitchFamily="34" charset="-122"/>
              </a:rPr>
              <a:t>电极过程认识和阻抗谱响应特征</a:t>
            </a:r>
            <a:r>
              <a:rPr lang="zh-CN" altLang="en-US" sz="1800" dirty="0" smtClean="0">
                <a:latin typeface="微软雅黑" pitchFamily="34" charset="-122"/>
                <a:ea typeface="微软雅黑" pitchFamily="34" charset="-122"/>
              </a:rPr>
              <a:t>来组建复杂电极过程的等效电路模型；</a:t>
            </a:r>
            <a:endParaRPr lang="en-US" altLang="zh-CN" sz="1800" dirty="0" smtClean="0">
              <a:latin typeface="微软雅黑" pitchFamily="34" charset="-122"/>
              <a:ea typeface="微软雅黑" pitchFamily="34" charset="-122"/>
            </a:endParaRPr>
          </a:p>
          <a:p>
            <a:pPr>
              <a:lnSpc>
                <a:spcPct val="150000"/>
              </a:lnSpc>
              <a:buClr>
                <a:schemeClr val="tx1"/>
              </a:buClr>
              <a:buSzPct val="100000"/>
              <a:buFont typeface="+mj-ea"/>
              <a:buAutoNum type="circleNumDbPlain"/>
            </a:pPr>
            <a:r>
              <a:rPr lang="zh-CN" altLang="en-US" sz="1800" dirty="0" smtClean="0">
                <a:latin typeface="微软雅黑" pitchFamily="34" charset="-122"/>
                <a:ea typeface="微软雅黑" pitchFamily="34" charset="-122"/>
              </a:rPr>
              <a:t>建模过程是一种</a:t>
            </a:r>
            <a:r>
              <a:rPr lang="zh-CN" altLang="en-US" sz="1800" b="1" dirty="0" smtClean="0">
                <a:solidFill>
                  <a:srgbClr val="FFC000"/>
                </a:solidFill>
                <a:latin typeface="微软雅黑" pitchFamily="34" charset="-122"/>
                <a:ea typeface="微软雅黑" pitchFamily="34" charset="-122"/>
              </a:rPr>
              <a:t>试探法</a:t>
            </a:r>
            <a:r>
              <a:rPr lang="zh-CN" altLang="en-US" sz="1800" dirty="0" smtClean="0">
                <a:latin typeface="微软雅黑" pitchFamily="34" charset="-122"/>
                <a:ea typeface="微软雅黑" pitchFamily="34" charset="-122"/>
              </a:rPr>
              <a:t>，根据所获取的电极过程信息和阻抗响应信息组建多个可能的等效电路，</a:t>
            </a:r>
            <a:r>
              <a:rPr lang="zh-CN" altLang="en-US" sz="1800" b="1" dirty="0" smtClean="0">
                <a:latin typeface="微软雅黑" pitchFamily="34" charset="-122"/>
                <a:ea typeface="微软雅黑" pitchFamily="34" charset="-122"/>
              </a:rPr>
              <a:t>分析和验证其间的关联和适应性</a:t>
            </a:r>
            <a:r>
              <a:rPr lang="zh-CN" altLang="en-US" sz="1800" dirty="0" smtClean="0">
                <a:latin typeface="微软雅黑" pitchFamily="34" charset="-122"/>
                <a:ea typeface="微软雅黑" pitchFamily="34" charset="-122"/>
              </a:rPr>
              <a:t>，排除存疑模型，确立有效模型。</a:t>
            </a:r>
            <a:endParaRPr lang="en-US" altLang="zh-CN" sz="1800" dirty="0" smtClean="0">
              <a:latin typeface="微软雅黑" pitchFamily="34" charset="-122"/>
              <a:ea typeface="微软雅黑" pitchFamily="34" charset="-122"/>
            </a:endParaRPr>
          </a:p>
          <a:p>
            <a:pPr>
              <a:lnSpc>
                <a:spcPct val="150000"/>
              </a:lnSpc>
              <a:buClr>
                <a:schemeClr val="tx1"/>
              </a:buClr>
              <a:buSzPct val="100000"/>
              <a:buFont typeface="+mj-ea"/>
              <a:buAutoNum type="circleNumDbPlain"/>
            </a:pPr>
            <a:r>
              <a:rPr lang="zh-CN" altLang="en-US" sz="1800" dirty="0" smtClean="0">
                <a:latin typeface="微软雅黑" pitchFamily="34" charset="-122"/>
                <a:ea typeface="微软雅黑" pitchFamily="34" charset="-122"/>
              </a:rPr>
              <a:t>电化学阻抗谱和等效电路之间</a:t>
            </a:r>
            <a:r>
              <a:rPr lang="zh-CN" altLang="en-US" sz="1800" b="1" dirty="0" smtClean="0">
                <a:solidFill>
                  <a:srgbClr val="FFC000"/>
                </a:solidFill>
                <a:latin typeface="微软雅黑" pitchFamily="34" charset="-122"/>
                <a:ea typeface="微软雅黑" pitchFamily="34" charset="-122"/>
              </a:rPr>
              <a:t>不存在唯一对应关系</a:t>
            </a:r>
            <a:r>
              <a:rPr lang="zh-CN" altLang="en-US" sz="1800" dirty="0" smtClean="0">
                <a:latin typeface="微软雅黑" pitchFamily="34" charset="-122"/>
                <a:ea typeface="微软雅黑" pitchFamily="34" charset="-122"/>
              </a:rPr>
              <a:t>，同一个</a:t>
            </a:r>
            <a:r>
              <a:rPr lang="en-US" altLang="zh-CN" sz="1800" dirty="0" smtClean="0">
                <a:latin typeface="微软雅黑" pitchFamily="34" charset="-122"/>
                <a:ea typeface="微软雅黑" pitchFamily="34" charset="-122"/>
              </a:rPr>
              <a:t>EIS</a:t>
            </a:r>
            <a:r>
              <a:rPr lang="zh-CN" altLang="en-US" sz="1800" dirty="0" smtClean="0">
                <a:latin typeface="微软雅黑" pitchFamily="34" charset="-122"/>
                <a:ea typeface="微软雅黑" pitchFamily="34" charset="-122"/>
              </a:rPr>
              <a:t>往往可以用多个等效电路来很好的拟合。具体选择哪一种等效电路，要考虑等效电路在被侧体系中是否有明确的物理意义，是否与电化学机构一致。建模后需进行电化学过程一致性检验。</a:t>
            </a:r>
            <a:endParaRPr lang="en-US" altLang="zh-CN" sz="1800" dirty="0" smtClean="0">
              <a:latin typeface="微软雅黑" pitchFamily="34" charset="-122"/>
              <a:ea typeface="微软雅黑" pitchFamily="34" charset="-122"/>
            </a:endParaRPr>
          </a:p>
        </p:txBody>
      </p:sp>
      <p:sp>
        <p:nvSpPr>
          <p:cNvPr id="5" name="TextBox 4"/>
          <p:cNvSpPr txBox="1"/>
          <p:nvPr/>
        </p:nvSpPr>
        <p:spPr>
          <a:xfrm>
            <a:off x="142844" y="500042"/>
            <a:ext cx="8715436" cy="1338828"/>
          </a:xfrm>
          <a:prstGeom prst="rect">
            <a:avLst/>
          </a:prstGeom>
          <a:noFill/>
        </p:spPr>
        <p:txBody>
          <a:bodyPr wrap="square" rtlCol="0">
            <a:spAutoFit/>
          </a:bodyPr>
          <a:lstStyle/>
          <a:p>
            <a:pPr indent="447675">
              <a:lnSpc>
                <a:spcPct val="150000"/>
              </a:lnSpc>
            </a:pPr>
            <a:r>
              <a:rPr lang="en-US" altLang="zh-CN" sz="1800" b="1" dirty="0" smtClean="0">
                <a:solidFill>
                  <a:schemeClr val="tx1"/>
                </a:solidFill>
                <a:latin typeface="微软雅黑" pitchFamily="34" charset="-122"/>
                <a:ea typeface="微软雅黑" pitchFamily="34" charset="-122"/>
              </a:rPr>
              <a:t>4.3.1 </a:t>
            </a:r>
            <a:r>
              <a:rPr lang="zh-CN" altLang="en-US" sz="1800" b="1" dirty="0" smtClean="0">
                <a:solidFill>
                  <a:schemeClr val="tx1"/>
                </a:solidFill>
                <a:latin typeface="微软雅黑" pitchFamily="34" charset="-122"/>
                <a:ea typeface="微软雅黑" pitchFamily="34" charset="-122"/>
              </a:rPr>
              <a:t>腐蚀过程电化学阻抗谱等效电路模型基本要求： </a:t>
            </a:r>
            <a:endParaRPr lang="en-US" altLang="zh-CN" sz="1800" b="1" dirty="0" smtClean="0">
              <a:solidFill>
                <a:schemeClr val="tx1"/>
              </a:solidFill>
              <a:latin typeface="微软雅黑" pitchFamily="34" charset="-122"/>
              <a:ea typeface="微软雅黑" pitchFamily="34" charset="-122"/>
            </a:endParaRPr>
          </a:p>
          <a:p>
            <a:pPr indent="985838">
              <a:lnSpc>
                <a:spcPct val="150000"/>
              </a:lnSpc>
            </a:pPr>
            <a:r>
              <a:rPr lang="zh-CN" altLang="en-US" sz="1800" b="1" dirty="0" smtClean="0">
                <a:solidFill>
                  <a:schemeClr val="tx1"/>
                </a:solidFill>
                <a:latin typeface="微软雅黑" pitchFamily="34" charset="-122"/>
                <a:ea typeface="微软雅黑" pitchFamily="34" charset="-122"/>
              </a:rPr>
              <a:t>①  </a:t>
            </a:r>
            <a:r>
              <a:rPr lang="zh-CN" altLang="en-US" sz="1800" b="1" dirty="0" smtClean="0">
                <a:solidFill>
                  <a:srgbClr val="00FF00"/>
                </a:solidFill>
                <a:latin typeface="微软雅黑" pitchFamily="34" charset="-122"/>
                <a:ea typeface="微软雅黑" pitchFamily="34" charset="-122"/>
              </a:rPr>
              <a:t>两者阻抗谱响应一致</a:t>
            </a:r>
            <a:endParaRPr lang="en-US" altLang="zh-CN" sz="1800" b="1" dirty="0" smtClean="0">
              <a:solidFill>
                <a:schemeClr val="tx1"/>
              </a:solidFill>
              <a:latin typeface="微软雅黑" pitchFamily="34" charset="-122"/>
              <a:ea typeface="微软雅黑" pitchFamily="34" charset="-122"/>
            </a:endParaRPr>
          </a:p>
          <a:p>
            <a:pPr indent="985838">
              <a:lnSpc>
                <a:spcPct val="150000"/>
              </a:lnSpc>
            </a:pPr>
            <a:r>
              <a:rPr lang="zh-CN" altLang="en-US" sz="1800" b="1" dirty="0" smtClean="0">
                <a:solidFill>
                  <a:schemeClr val="tx1"/>
                </a:solidFill>
                <a:latin typeface="微软雅黑" pitchFamily="34" charset="-122"/>
                <a:ea typeface="微软雅黑" pitchFamily="34" charset="-122"/>
              </a:rPr>
              <a:t>②  </a:t>
            </a:r>
            <a:r>
              <a:rPr lang="zh-CN" altLang="en-US" sz="1800" b="1" dirty="0" smtClean="0">
                <a:solidFill>
                  <a:srgbClr val="00FF00"/>
                </a:solidFill>
                <a:latin typeface="微软雅黑" pitchFamily="34" charset="-122"/>
                <a:ea typeface="微软雅黑" pitchFamily="34" charset="-122"/>
              </a:rPr>
              <a:t>两者电学性质和结构特性一致</a:t>
            </a:r>
            <a:endParaRPr lang="zh-CN" altLang="en-US" sz="1800" b="1" dirty="0">
              <a:solidFill>
                <a:schemeClr val="tx1"/>
              </a:solidFill>
              <a:latin typeface="微软雅黑" pitchFamily="34" charset="-122"/>
              <a:ea typeface="微软雅黑" pitchFamily="34" charset="-122"/>
            </a:endParaRPr>
          </a:p>
        </p:txBody>
      </p:sp>
      <p:sp>
        <p:nvSpPr>
          <p:cNvPr id="6" name="灯片编号占位符 5"/>
          <p:cNvSpPr>
            <a:spLocks noGrp="1"/>
          </p:cNvSpPr>
          <p:nvPr>
            <p:ph type="sldNum" sz="quarter" idx="12"/>
          </p:nvPr>
        </p:nvSpPr>
        <p:spPr/>
        <p:txBody>
          <a:bodyPr/>
          <a:lstStyle/>
          <a:p>
            <a:pPr>
              <a:defRPr/>
            </a:pPr>
            <a:fld id="{705EF948-7358-4CA2-B872-583E31FB6E6A}" type="slidenum">
              <a:rPr lang="zh-CN" altLang="en-US" smtClean="0"/>
              <a:pPr>
                <a:defRPr/>
              </a:pPr>
              <a:t>50</a:t>
            </a:fld>
            <a:endParaRPr lang="en-US" altLang="zh-CN"/>
          </a:p>
        </p:txBody>
      </p:sp>
      <p:sp>
        <p:nvSpPr>
          <p:cNvPr id="7" name="灯片编号占位符 3"/>
          <p:cNvSpPr txBox="1">
            <a:spLocks/>
          </p:cNvSpPr>
          <p:nvPr/>
        </p:nvSpPr>
        <p:spPr bwMode="auto">
          <a:xfrm>
            <a:off x="8501090" y="6400800"/>
            <a:ext cx="64291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05EF948-7358-4CA2-B872-583E31FB6E6A}" type="slidenum">
              <a:rPr kumimoji="0" lang="zh-CN" altLang="en-US" sz="1400" b="0" i="0" u="none" strike="noStrike" kern="1200" cap="none" spc="0" normalizeH="0" baseline="0" noProof="0" smtClean="0">
                <a:ln>
                  <a:noFill/>
                </a:ln>
                <a:solidFill>
                  <a:schemeClr val="tx1"/>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0" lang="en-US" altLang="zh-CN" sz="1400" b="0" i="0" u="none" strike="noStrike" kern="1200" cap="none" spc="0" normalizeH="0" baseline="0" noProof="0" dirty="0">
              <a:ln>
                <a:noFill/>
              </a:ln>
              <a:solidFill>
                <a:schemeClr val="tx1"/>
              </a:solidFill>
              <a:effectLst/>
              <a:uLnTx/>
              <a:uFillTx/>
              <a:latin typeface="Times New Roman" pitchFamily="18" charset="0"/>
              <a:ea typeface="宋体" pitchFamily="2" charset="-122"/>
              <a:cs typeface="+mn-cs"/>
            </a:endParaRPr>
          </a:p>
        </p:txBody>
      </p:sp>
    </p:spTree>
  </p:cSld>
  <p:clrMapOvr>
    <a:masterClrMapping/>
  </p:clrMapOvr>
  <p:transition spd="med">
    <p:split orient="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0"/>
            <a:ext cx="8643998" cy="571480"/>
          </a:xfrm>
        </p:spPr>
        <p:txBody>
          <a:bodyPr/>
          <a:lstStyle/>
          <a:p>
            <a:pPr algn="l"/>
            <a:r>
              <a:rPr lang="en-US" altLang="zh-CN" sz="2400" b="1" dirty="0" smtClean="0">
                <a:solidFill>
                  <a:schemeClr val="tx1"/>
                </a:solidFill>
                <a:latin typeface="微软雅黑" pitchFamily="34" charset="-122"/>
                <a:ea typeface="微软雅黑" pitchFamily="34" charset="-122"/>
              </a:rPr>
              <a:t>4.3.2. </a:t>
            </a:r>
            <a:r>
              <a:rPr lang="zh-CN" altLang="en-US" sz="2400" b="1" dirty="0" smtClean="0">
                <a:solidFill>
                  <a:schemeClr val="tx1"/>
                </a:solidFill>
                <a:latin typeface="微软雅黑" pitchFamily="34" charset="-122"/>
                <a:ea typeface="微软雅黑" pitchFamily="34" charset="-122"/>
              </a:rPr>
              <a:t>腐蚀电化学阻抗谱等效电路解析的基本方法</a:t>
            </a:r>
            <a:endParaRPr lang="zh-CN" altLang="en-US" sz="2400" b="1" dirty="0">
              <a:solidFill>
                <a:schemeClr val="tx1"/>
              </a:solidFill>
              <a:latin typeface="微软雅黑" pitchFamily="34" charset="-122"/>
              <a:ea typeface="微软雅黑" pitchFamily="34" charset="-122"/>
            </a:endParaRPr>
          </a:p>
        </p:txBody>
      </p:sp>
      <p:sp>
        <p:nvSpPr>
          <p:cNvPr id="3" name="内容占位符 2"/>
          <p:cNvSpPr>
            <a:spLocks noGrp="1"/>
          </p:cNvSpPr>
          <p:nvPr>
            <p:ph idx="1"/>
          </p:nvPr>
        </p:nvSpPr>
        <p:spPr>
          <a:xfrm>
            <a:off x="0" y="500042"/>
            <a:ext cx="9144000" cy="6357958"/>
          </a:xfrm>
        </p:spPr>
        <p:txBody>
          <a:bodyPr/>
          <a:lstStyle/>
          <a:p>
            <a:pPr marL="457200" indent="-457200">
              <a:lnSpc>
                <a:spcPct val="150000"/>
              </a:lnSpc>
              <a:buClr>
                <a:schemeClr val="tx1"/>
              </a:buClr>
              <a:buSzPct val="100000"/>
              <a:buAutoNum type="arabicPeriod"/>
            </a:pPr>
            <a:r>
              <a:rPr lang="zh-CN" altLang="en-US" sz="1800" b="1" dirty="0" smtClean="0">
                <a:latin typeface="微软雅黑" pitchFamily="34" charset="-122"/>
                <a:ea typeface="微软雅黑" pitchFamily="34" charset="-122"/>
              </a:rPr>
              <a:t>腐蚀</a:t>
            </a:r>
            <a:r>
              <a:rPr lang="en-US" altLang="zh-CN" sz="1800" b="1" dirty="0" smtClean="0">
                <a:latin typeface="微软雅黑" pitchFamily="34" charset="-122"/>
                <a:ea typeface="微软雅黑" pitchFamily="34" charset="-122"/>
              </a:rPr>
              <a:t>EIS</a:t>
            </a:r>
            <a:r>
              <a:rPr lang="zh-CN" altLang="en-US" sz="1800" b="1" dirty="0" smtClean="0">
                <a:latin typeface="微软雅黑" pitchFamily="34" charset="-122"/>
                <a:ea typeface="微软雅黑" pitchFamily="34" charset="-122"/>
              </a:rPr>
              <a:t>响应基本特征构建等效电路</a:t>
            </a:r>
            <a:r>
              <a:rPr lang="zh-CN" altLang="en-US" sz="1800" dirty="0" smtClean="0">
                <a:latin typeface="微软雅黑" pitchFamily="34" charset="-122"/>
                <a:ea typeface="微软雅黑" pitchFamily="34" charset="-122"/>
              </a:rPr>
              <a:t>：腐蚀无数个微过程在表面分布进行，阻抗谱响应取决于主响应，并随腐蚀进展而转移；高电位降和强电流分支过程即为主响应。</a:t>
            </a:r>
            <a:endParaRPr lang="en-US" altLang="zh-CN" sz="1800" dirty="0" smtClean="0">
              <a:latin typeface="微软雅黑" pitchFamily="34" charset="-122"/>
              <a:ea typeface="微软雅黑" pitchFamily="34" charset="-122"/>
            </a:endParaRPr>
          </a:p>
          <a:p>
            <a:pPr marL="457200" indent="-9525">
              <a:lnSpc>
                <a:spcPct val="150000"/>
              </a:lnSpc>
              <a:buNone/>
            </a:pPr>
            <a:r>
              <a:rPr lang="zh-CN" altLang="en-US" sz="1800" b="1" dirty="0" smtClean="0">
                <a:latin typeface="微软雅黑" pitchFamily="34" charset="-122"/>
                <a:ea typeface="微软雅黑" pitchFamily="34" charset="-122"/>
              </a:rPr>
              <a:t>电位降落</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阻抗、电导、导电方式、水溶性、</a:t>
            </a:r>
            <a:endParaRPr lang="en-US" altLang="zh-CN" sz="1800" dirty="0" smtClean="0">
              <a:latin typeface="微软雅黑" pitchFamily="34" charset="-122"/>
              <a:ea typeface="微软雅黑" pitchFamily="34" charset="-122"/>
            </a:endParaRPr>
          </a:p>
          <a:p>
            <a:pPr marL="720725" indent="-273050">
              <a:lnSpc>
                <a:spcPct val="150000"/>
              </a:lnSpc>
              <a:buClr>
                <a:schemeClr val="tx1"/>
              </a:buClr>
            </a:pPr>
            <a:r>
              <a:rPr lang="zh-CN" altLang="en-US" sz="1800" dirty="0" smtClean="0">
                <a:latin typeface="微软雅黑" pitchFamily="34" charset="-122"/>
                <a:ea typeface="微软雅黑" pitchFamily="34" charset="-122"/>
              </a:rPr>
              <a:t>高电位降组件阻抗谱响应最强；</a:t>
            </a:r>
            <a:endParaRPr lang="en-US" altLang="zh-CN" sz="1800" dirty="0" smtClean="0">
              <a:latin typeface="微软雅黑" pitchFamily="34" charset="-122"/>
              <a:ea typeface="微软雅黑" pitchFamily="34" charset="-122"/>
            </a:endParaRPr>
          </a:p>
          <a:p>
            <a:pPr marL="720725" indent="-273050">
              <a:lnSpc>
                <a:spcPct val="150000"/>
              </a:lnSpc>
              <a:buClr>
                <a:schemeClr val="tx1"/>
              </a:buClr>
            </a:pPr>
            <a:r>
              <a:rPr lang="zh-CN" altLang="en-US" sz="1800" dirty="0" smtClean="0">
                <a:latin typeface="微软雅黑" pitchFamily="34" charset="-122"/>
                <a:ea typeface="微软雅黑" pitchFamily="34" charset="-122"/>
              </a:rPr>
              <a:t>电导与溶液和金属相近，电位降相近，时间常数相近，阻抗响应融合，无法分离；</a:t>
            </a:r>
            <a:endParaRPr lang="en-US" altLang="zh-CN" sz="1800" dirty="0" smtClean="0">
              <a:latin typeface="微软雅黑" pitchFamily="34" charset="-122"/>
              <a:ea typeface="微软雅黑" pitchFamily="34" charset="-122"/>
            </a:endParaRPr>
          </a:p>
          <a:p>
            <a:pPr marL="720725" indent="-273050">
              <a:lnSpc>
                <a:spcPct val="150000"/>
              </a:lnSpc>
              <a:buClr>
                <a:schemeClr val="tx1"/>
              </a:buClr>
            </a:pPr>
            <a:r>
              <a:rPr lang="zh-CN" altLang="en-US" sz="1800" dirty="0" smtClean="0">
                <a:latin typeface="微软雅黑" pitchFamily="34" charset="-122"/>
                <a:ea typeface="微软雅黑" pitchFamily="34" charset="-122"/>
              </a:rPr>
              <a:t>如，完好涂层</a:t>
            </a:r>
            <a:r>
              <a:rPr lang="zh-CN" altLang="en-US" sz="1800" dirty="0" smtClean="0">
                <a:latin typeface="微软雅黑" pitchFamily="34" charset="-122"/>
                <a:ea typeface="微软雅黑" pitchFamily="34" charset="-122"/>
                <a:sym typeface="Symbol"/>
              </a:rPr>
              <a:t>渗水涂层腐蚀涂层破损涂层失效涂层的阻抗响应随腐蚀主过程演化；</a:t>
            </a:r>
            <a:endParaRPr lang="en-US" altLang="zh-CN" sz="1800" dirty="0" smtClean="0">
              <a:latin typeface="微软雅黑" pitchFamily="34" charset="-122"/>
              <a:ea typeface="微软雅黑" pitchFamily="34" charset="-122"/>
            </a:endParaRPr>
          </a:p>
          <a:p>
            <a:pPr marL="457200" indent="-9525">
              <a:lnSpc>
                <a:spcPct val="150000"/>
              </a:lnSpc>
              <a:buClr>
                <a:schemeClr val="tx1"/>
              </a:buClr>
              <a:buNone/>
            </a:pPr>
            <a:r>
              <a:rPr lang="zh-CN" altLang="en-US" sz="1800" b="1" dirty="0" smtClean="0">
                <a:latin typeface="微软雅黑" pitchFamily="34" charset="-122"/>
                <a:ea typeface="微软雅黑" pitchFamily="34" charset="-122"/>
              </a:rPr>
              <a:t>电流分支</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致密膜、孔隙膜、缺陷膜、均一性、</a:t>
            </a:r>
            <a:endParaRPr lang="en-US" altLang="zh-CN" sz="1800" dirty="0" smtClean="0">
              <a:latin typeface="微软雅黑" pitchFamily="34" charset="-122"/>
              <a:ea typeface="微软雅黑" pitchFamily="34" charset="-122"/>
            </a:endParaRPr>
          </a:p>
          <a:p>
            <a:pPr marL="720725" indent="-273050">
              <a:lnSpc>
                <a:spcPct val="150000"/>
              </a:lnSpc>
              <a:buClr>
                <a:schemeClr val="tx1"/>
              </a:buClr>
            </a:pPr>
            <a:r>
              <a:rPr lang="zh-CN" altLang="en-US" sz="1800" dirty="0" smtClean="0">
                <a:latin typeface="微软雅黑" pitchFamily="34" charset="-122"/>
                <a:ea typeface="微软雅黑" pitchFamily="34" charset="-122"/>
              </a:rPr>
              <a:t>强分支电流组件阻抗谱响应最强；</a:t>
            </a:r>
            <a:endParaRPr lang="en-US" altLang="zh-CN" sz="1800" dirty="0" smtClean="0">
              <a:latin typeface="微软雅黑" pitchFamily="34" charset="-122"/>
              <a:ea typeface="微软雅黑" pitchFamily="34" charset="-122"/>
            </a:endParaRPr>
          </a:p>
          <a:p>
            <a:pPr marL="720725" indent="-273050">
              <a:lnSpc>
                <a:spcPct val="150000"/>
              </a:lnSpc>
              <a:buClr>
                <a:schemeClr val="tx1"/>
              </a:buClr>
            </a:pPr>
            <a:r>
              <a:rPr lang="zh-CN" altLang="en-US" sz="1800" dirty="0" smtClean="0">
                <a:latin typeface="微软雅黑" pitchFamily="34" charset="-122"/>
                <a:ea typeface="微软雅黑" pitchFamily="34" charset="-122"/>
              </a:rPr>
              <a:t>钝化膜</a:t>
            </a:r>
            <a:r>
              <a:rPr lang="zh-CN" altLang="en-US" sz="1800" dirty="0" smtClean="0">
                <a:latin typeface="微软雅黑" pitchFamily="34" charset="-122"/>
                <a:ea typeface="微软雅黑" pitchFamily="34" charset="-122"/>
                <a:sym typeface="Symbol"/>
              </a:rPr>
              <a:t>点蚀诱导期点蚀发展期点蚀穿孔期的阻抗响应随腐蚀主过程演化：</a:t>
            </a:r>
            <a:endParaRPr lang="en-US" altLang="zh-CN" sz="1800" dirty="0" smtClean="0">
              <a:latin typeface="微软雅黑" pitchFamily="34" charset="-122"/>
              <a:ea typeface="微软雅黑" pitchFamily="34" charset="-122"/>
            </a:endParaRPr>
          </a:p>
          <a:p>
            <a:pPr marL="457200" indent="-457200">
              <a:lnSpc>
                <a:spcPct val="150000"/>
              </a:lnSpc>
              <a:buClr>
                <a:schemeClr val="tx1"/>
              </a:buClr>
              <a:buSzPct val="100000"/>
              <a:buFont typeface="+mj-lt"/>
              <a:buAutoNum type="arabicPeriod" startAt="2"/>
            </a:pPr>
            <a:r>
              <a:rPr lang="en-US" altLang="zh-CN" sz="1800" b="1" dirty="0" smtClean="0">
                <a:latin typeface="微软雅黑" pitchFamily="34" charset="-122"/>
                <a:ea typeface="微软雅黑" pitchFamily="34" charset="-122"/>
              </a:rPr>
              <a:t>EIS</a:t>
            </a:r>
            <a:r>
              <a:rPr lang="zh-CN" altLang="en-US" sz="1800" b="1" dirty="0" smtClean="0">
                <a:latin typeface="微软雅黑" pitchFamily="34" charset="-122"/>
                <a:ea typeface="微软雅黑" pitchFamily="34" charset="-122"/>
              </a:rPr>
              <a:t>图解法</a:t>
            </a:r>
            <a:r>
              <a:rPr lang="zh-CN" altLang="en-US" sz="1800" dirty="0" smtClean="0">
                <a:latin typeface="微软雅黑" pitchFamily="34" charset="-122"/>
                <a:ea typeface="微软雅黑" pitchFamily="34" charset="-122"/>
              </a:rPr>
              <a:t>：阻抗弧数量和频域，低频扩散弧，弥散效应</a:t>
            </a:r>
            <a:r>
              <a:rPr lang="zh-CN" altLang="en-US" sz="1800" dirty="0" smtClean="0">
                <a:latin typeface="微软雅黑" pitchFamily="34" charset="-122"/>
                <a:ea typeface="微软雅黑" pitchFamily="34" charset="-122"/>
                <a:sym typeface="Symbol"/>
              </a:rPr>
              <a:t>对应等效组件；</a:t>
            </a:r>
            <a:endParaRPr lang="en-US" altLang="zh-CN" sz="1800" dirty="0" smtClean="0">
              <a:latin typeface="微软雅黑" pitchFamily="34" charset="-122"/>
              <a:ea typeface="微软雅黑" pitchFamily="34" charset="-122"/>
            </a:endParaRPr>
          </a:p>
          <a:p>
            <a:pPr marL="457200" indent="-457200">
              <a:lnSpc>
                <a:spcPct val="150000"/>
              </a:lnSpc>
              <a:buClr>
                <a:schemeClr val="tx1"/>
              </a:buClr>
              <a:buSzPct val="100000"/>
              <a:buFont typeface="+mj-lt"/>
              <a:buAutoNum type="arabicPeriod" startAt="2"/>
            </a:pPr>
            <a:r>
              <a:rPr lang="zh-CN" altLang="en-US" sz="1800" dirty="0" smtClean="0">
                <a:latin typeface="微软雅黑" pitchFamily="34" charset="-122"/>
                <a:ea typeface="微软雅黑" pitchFamily="34" charset="-122"/>
              </a:rPr>
              <a:t>分级逐层解析法：由基本电路出发，逐层细化。总阻抗</a:t>
            </a:r>
            <a:r>
              <a:rPr lang="zh-CN" altLang="en-US" sz="1800" dirty="0" smtClean="0">
                <a:latin typeface="微软雅黑" pitchFamily="34" charset="-122"/>
                <a:ea typeface="微软雅黑" pitchFamily="34" charset="-122"/>
                <a:sym typeface="Symbol"/>
              </a:rPr>
              <a:t>各阶段阻抗各分支阻抗。</a:t>
            </a:r>
            <a:endParaRPr lang="en-US" altLang="zh-CN" sz="1800" dirty="0" smtClean="0">
              <a:latin typeface="微软雅黑" pitchFamily="34" charset="-122"/>
              <a:ea typeface="微软雅黑" pitchFamily="34" charset="-122"/>
              <a:sym typeface="Symbol"/>
            </a:endParaRPr>
          </a:p>
          <a:p>
            <a:pPr marL="457200" indent="-457200">
              <a:lnSpc>
                <a:spcPct val="150000"/>
              </a:lnSpc>
              <a:buClr>
                <a:schemeClr val="tx1"/>
              </a:buClr>
              <a:buSzPct val="100000"/>
              <a:buFont typeface="+mj-lt"/>
              <a:buAutoNum type="arabicPeriod" startAt="2"/>
            </a:pPr>
            <a:r>
              <a:rPr lang="zh-CN" altLang="en-US" sz="1800" dirty="0" smtClean="0">
                <a:latin typeface="微软雅黑" pitchFamily="34" charset="-122"/>
                <a:ea typeface="微软雅黑" pitchFamily="34" charset="-122"/>
                <a:sym typeface="Symbol"/>
              </a:rPr>
              <a:t>根据其他直接方法建立腐蚀过程基本构架</a:t>
            </a:r>
            <a:r>
              <a:rPr lang="en-US" altLang="zh-CN" sz="1800" dirty="0" smtClean="0">
                <a:latin typeface="微软雅黑" pitchFamily="34" charset="-122"/>
                <a:ea typeface="微软雅黑" pitchFamily="34" charset="-122"/>
                <a:sym typeface="Symbol"/>
              </a:rPr>
              <a:t>——</a:t>
            </a:r>
            <a:r>
              <a:rPr lang="zh-CN" altLang="en-US" sz="1800" dirty="0" smtClean="0">
                <a:latin typeface="微软雅黑" pitchFamily="34" charset="-122"/>
                <a:ea typeface="微软雅黑" pitchFamily="34" charset="-122"/>
                <a:sym typeface="Symbol"/>
              </a:rPr>
              <a:t>相</a:t>
            </a:r>
            <a:r>
              <a:rPr lang="en-US" altLang="zh-CN" sz="1800" dirty="0" smtClean="0">
                <a:latin typeface="微软雅黑" pitchFamily="34" charset="-122"/>
                <a:ea typeface="微软雅黑" pitchFamily="34" charset="-122"/>
                <a:sym typeface="Symbol"/>
              </a:rPr>
              <a:t>-</a:t>
            </a:r>
            <a:r>
              <a:rPr lang="zh-CN" altLang="en-US" sz="1800" dirty="0" smtClean="0">
                <a:latin typeface="微软雅黑" pitchFamily="34" charset="-122"/>
                <a:ea typeface="微软雅黑" pitchFamily="34" charset="-122"/>
                <a:sym typeface="Symbol"/>
              </a:rPr>
              <a:t>界面实图法，然后根据</a:t>
            </a:r>
            <a:r>
              <a:rPr lang="en-US" altLang="zh-CN" sz="1800" dirty="0" smtClean="0">
                <a:latin typeface="微软雅黑" pitchFamily="34" charset="-122"/>
                <a:ea typeface="微软雅黑" pitchFamily="34" charset="-122"/>
                <a:sym typeface="Symbol"/>
              </a:rPr>
              <a:t>EIS</a:t>
            </a:r>
            <a:r>
              <a:rPr lang="zh-CN" altLang="en-US" sz="1800" dirty="0" smtClean="0">
                <a:latin typeface="微软雅黑" pitchFamily="34" charset="-122"/>
                <a:ea typeface="微软雅黑" pitchFamily="34" charset="-122"/>
                <a:sym typeface="Symbol"/>
              </a:rPr>
              <a:t>和</a:t>
            </a:r>
            <a:r>
              <a:rPr lang="en-US" altLang="zh-CN" sz="1800" dirty="0" smtClean="0">
                <a:latin typeface="微软雅黑" pitchFamily="34" charset="-122"/>
                <a:ea typeface="微软雅黑" pitchFamily="34" charset="-122"/>
                <a:sym typeface="Symbol"/>
              </a:rPr>
              <a:t>EQC</a:t>
            </a:r>
            <a:r>
              <a:rPr lang="zh-CN" altLang="en-US" sz="1800" dirty="0" smtClean="0">
                <a:latin typeface="微软雅黑" pitchFamily="34" charset="-122"/>
                <a:ea typeface="微软雅黑" pitchFamily="34" charset="-122"/>
                <a:sym typeface="Symbol"/>
              </a:rPr>
              <a:t>查明细节。</a:t>
            </a:r>
          </a:p>
        </p:txBody>
      </p:sp>
      <p:sp>
        <p:nvSpPr>
          <p:cNvPr id="4" name="灯片编号占位符 3"/>
          <p:cNvSpPr>
            <a:spLocks noGrp="1"/>
          </p:cNvSpPr>
          <p:nvPr>
            <p:ph type="sldNum" sz="quarter" idx="12"/>
          </p:nvPr>
        </p:nvSpPr>
        <p:spPr>
          <a:xfrm>
            <a:off x="6838952" y="2628887"/>
            <a:ext cx="1905000" cy="457200"/>
          </a:xfrm>
        </p:spPr>
        <p:txBody>
          <a:bodyPr/>
          <a:lstStyle/>
          <a:p>
            <a:pPr>
              <a:defRPr/>
            </a:pPr>
            <a:fld id="{705EF948-7358-4CA2-B872-583E31FB6E6A}" type="slidenum">
              <a:rPr lang="zh-CN" altLang="en-US" smtClean="0"/>
              <a:pPr>
                <a:defRPr/>
              </a:pPr>
              <a:t>51</a:t>
            </a:fld>
            <a:endParaRPr lang="en-US" altLang="zh-CN"/>
          </a:p>
        </p:txBody>
      </p:sp>
      <p:pic>
        <p:nvPicPr>
          <p:cNvPr id="630788" name="Picture 4"/>
          <p:cNvPicPr>
            <a:picLocks noChangeAspect="1" noChangeArrowheads="1"/>
          </p:cNvPicPr>
          <p:nvPr/>
        </p:nvPicPr>
        <p:blipFill>
          <a:blip r:embed="rId2" cstate="print"/>
          <a:srcRect/>
          <a:stretch>
            <a:fillRect/>
          </a:stretch>
        </p:blipFill>
        <p:spPr bwMode="auto">
          <a:xfrm>
            <a:off x="5214942" y="1000108"/>
            <a:ext cx="3695700" cy="3324225"/>
          </a:xfrm>
          <a:prstGeom prst="rect">
            <a:avLst/>
          </a:prstGeom>
          <a:noFill/>
          <a:ln w="9525">
            <a:noFill/>
            <a:miter lim="800000"/>
            <a:headEnd/>
            <a:tailEnd/>
          </a:ln>
          <a:effectLst/>
        </p:spPr>
      </p:pic>
      <p:pic>
        <p:nvPicPr>
          <p:cNvPr id="630789" name="Picture 5"/>
          <p:cNvPicPr>
            <a:picLocks noChangeAspect="1" noChangeArrowheads="1"/>
          </p:cNvPicPr>
          <p:nvPr/>
        </p:nvPicPr>
        <p:blipFill>
          <a:blip r:embed="rId3" cstate="print"/>
          <a:srcRect/>
          <a:stretch>
            <a:fillRect/>
          </a:stretch>
        </p:blipFill>
        <p:spPr bwMode="auto">
          <a:xfrm>
            <a:off x="3000364" y="1552562"/>
            <a:ext cx="1866900" cy="1685925"/>
          </a:xfrm>
          <a:prstGeom prst="rect">
            <a:avLst/>
          </a:prstGeom>
          <a:noFill/>
          <a:ln w="9525">
            <a:noFill/>
            <a:miter lim="800000"/>
            <a:headEnd/>
            <a:tailEnd/>
          </a:ln>
          <a:effectLst/>
        </p:spPr>
      </p:pic>
      <p:pic>
        <p:nvPicPr>
          <p:cNvPr id="630790" name="Picture 6"/>
          <p:cNvPicPr>
            <a:picLocks noChangeAspect="1" noChangeArrowheads="1"/>
          </p:cNvPicPr>
          <p:nvPr/>
        </p:nvPicPr>
        <p:blipFill>
          <a:blip r:embed="rId4" cstate="print"/>
          <a:srcRect/>
          <a:stretch>
            <a:fillRect/>
          </a:stretch>
        </p:blipFill>
        <p:spPr bwMode="auto">
          <a:xfrm>
            <a:off x="4286248" y="1552562"/>
            <a:ext cx="1847850" cy="1685925"/>
          </a:xfrm>
          <a:prstGeom prst="rect">
            <a:avLst/>
          </a:prstGeom>
          <a:noFill/>
          <a:ln w="9525">
            <a:noFill/>
            <a:miter lim="800000"/>
            <a:headEnd/>
            <a:tailEnd/>
          </a:ln>
          <a:effectLst/>
        </p:spPr>
      </p:pic>
      <p:pic>
        <p:nvPicPr>
          <p:cNvPr id="630791" name="Picture 7"/>
          <p:cNvPicPr>
            <a:picLocks noChangeAspect="1" noChangeArrowheads="1"/>
          </p:cNvPicPr>
          <p:nvPr/>
        </p:nvPicPr>
        <p:blipFill>
          <a:blip r:embed="rId5" cstate="print"/>
          <a:srcRect/>
          <a:stretch>
            <a:fillRect/>
          </a:stretch>
        </p:blipFill>
        <p:spPr bwMode="auto">
          <a:xfrm>
            <a:off x="5500694" y="1571612"/>
            <a:ext cx="1847850" cy="1666875"/>
          </a:xfrm>
          <a:prstGeom prst="rect">
            <a:avLst/>
          </a:prstGeom>
          <a:noFill/>
          <a:ln w="9525">
            <a:noFill/>
            <a:miter lim="800000"/>
            <a:headEnd/>
            <a:tailEnd/>
          </a:ln>
          <a:effectLst/>
        </p:spPr>
      </p:pic>
      <p:pic>
        <p:nvPicPr>
          <p:cNvPr id="630792" name="Picture 8"/>
          <p:cNvPicPr>
            <a:picLocks noChangeAspect="1" noChangeArrowheads="1"/>
          </p:cNvPicPr>
          <p:nvPr/>
        </p:nvPicPr>
        <p:blipFill>
          <a:blip r:embed="rId6" cstate="print"/>
          <a:srcRect/>
          <a:stretch>
            <a:fillRect/>
          </a:stretch>
        </p:blipFill>
        <p:spPr bwMode="auto">
          <a:xfrm>
            <a:off x="7000892" y="1571612"/>
            <a:ext cx="1847850" cy="1666875"/>
          </a:xfrm>
          <a:prstGeom prst="rect">
            <a:avLst/>
          </a:prstGeom>
          <a:noFill/>
          <a:ln w="9525">
            <a:noFill/>
            <a:miter lim="800000"/>
            <a:headEnd/>
            <a:tailEnd/>
          </a:ln>
          <a:effectLst/>
        </p:spPr>
      </p:pic>
      <p:pic>
        <p:nvPicPr>
          <p:cNvPr id="630796" name="Picture 12"/>
          <p:cNvPicPr>
            <a:picLocks noChangeAspect="1" noChangeArrowheads="1"/>
          </p:cNvPicPr>
          <p:nvPr/>
        </p:nvPicPr>
        <p:blipFill>
          <a:blip r:embed="rId7" cstate="print"/>
          <a:srcRect/>
          <a:stretch>
            <a:fillRect/>
          </a:stretch>
        </p:blipFill>
        <p:spPr bwMode="auto">
          <a:xfrm>
            <a:off x="5143504" y="6072182"/>
            <a:ext cx="1047751" cy="785818"/>
          </a:xfrm>
          <a:prstGeom prst="rect">
            <a:avLst/>
          </a:prstGeom>
          <a:noFill/>
          <a:ln w="9525">
            <a:noFill/>
            <a:miter lim="800000"/>
            <a:headEnd/>
            <a:tailEnd/>
          </a:ln>
          <a:effectLst/>
        </p:spPr>
      </p:pic>
      <p:pic>
        <p:nvPicPr>
          <p:cNvPr id="630797" name="Picture 13"/>
          <p:cNvPicPr>
            <a:picLocks noChangeAspect="1" noChangeArrowheads="1"/>
          </p:cNvPicPr>
          <p:nvPr/>
        </p:nvPicPr>
        <p:blipFill>
          <a:blip r:embed="rId8" cstate="print"/>
          <a:srcRect/>
          <a:stretch>
            <a:fillRect/>
          </a:stretch>
        </p:blipFill>
        <p:spPr bwMode="auto">
          <a:xfrm>
            <a:off x="6429388" y="6072182"/>
            <a:ext cx="904875" cy="771525"/>
          </a:xfrm>
          <a:prstGeom prst="rect">
            <a:avLst/>
          </a:prstGeom>
          <a:noFill/>
          <a:ln w="9525">
            <a:noFill/>
            <a:miter lim="800000"/>
            <a:headEnd/>
            <a:tailEnd/>
          </a:ln>
          <a:effectLst/>
        </p:spPr>
      </p:pic>
      <p:pic>
        <p:nvPicPr>
          <p:cNvPr id="630798" name="Picture 14"/>
          <p:cNvPicPr>
            <a:picLocks noChangeAspect="1" noChangeArrowheads="1"/>
          </p:cNvPicPr>
          <p:nvPr/>
        </p:nvPicPr>
        <p:blipFill>
          <a:blip r:embed="rId9" cstate="print"/>
          <a:srcRect/>
          <a:stretch>
            <a:fillRect/>
          </a:stretch>
        </p:blipFill>
        <p:spPr bwMode="auto">
          <a:xfrm>
            <a:off x="7643834" y="6072182"/>
            <a:ext cx="1071570" cy="744459"/>
          </a:xfrm>
          <a:prstGeom prst="rect">
            <a:avLst/>
          </a:prstGeom>
          <a:noFill/>
          <a:ln w="9525">
            <a:noFill/>
            <a:miter lim="800000"/>
            <a:headEnd/>
            <a:tailEnd/>
          </a:ln>
          <a:effectLst/>
        </p:spPr>
      </p:pic>
      <p:sp>
        <p:nvSpPr>
          <p:cNvPr id="13" name="灯片编号占位符 3"/>
          <p:cNvSpPr txBox="1">
            <a:spLocks/>
          </p:cNvSpPr>
          <p:nvPr/>
        </p:nvSpPr>
        <p:spPr bwMode="auto">
          <a:xfrm>
            <a:off x="8501090" y="6400800"/>
            <a:ext cx="64291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05EF948-7358-4CA2-B872-583E31FB6E6A}" type="slidenum">
              <a:rPr kumimoji="0" lang="zh-CN" altLang="en-US" sz="1400" b="0" i="0" u="none" strike="noStrike" kern="1200" cap="none" spc="0" normalizeH="0" baseline="0" noProof="0" smtClean="0">
                <a:ln>
                  <a:noFill/>
                </a:ln>
                <a:solidFill>
                  <a:schemeClr val="tx1"/>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0" lang="en-US" altLang="zh-CN" sz="1400" b="0" i="0" u="none" strike="noStrike" kern="1200" cap="none" spc="0" normalizeH="0" baseline="0" noProof="0" dirty="0">
              <a:ln>
                <a:noFill/>
              </a:ln>
              <a:solidFill>
                <a:schemeClr val="tx1"/>
              </a:solidFill>
              <a:effectLst/>
              <a:uLnTx/>
              <a:uFillTx/>
              <a:latin typeface="Times New Roman" pitchFamily="18" charset="0"/>
              <a:ea typeface="宋体" pitchFamily="2" charset="-122"/>
              <a:cs typeface="+mn-cs"/>
            </a:endParaRP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30788"/>
                                        </p:tgtEl>
                                        <p:attrNameLst>
                                          <p:attrName>style.visibility</p:attrName>
                                        </p:attrNameLst>
                                      </p:cBhvr>
                                      <p:to>
                                        <p:strVal val="visible"/>
                                      </p:to>
                                    </p:set>
                                    <p:anim calcmode="lin" valueType="num">
                                      <p:cBhvr additive="base">
                                        <p:cTn id="7" dur="500" fill="hold"/>
                                        <p:tgtEl>
                                          <p:spTgt spid="630788"/>
                                        </p:tgtEl>
                                        <p:attrNameLst>
                                          <p:attrName>ppt_x</p:attrName>
                                        </p:attrNameLst>
                                      </p:cBhvr>
                                      <p:tavLst>
                                        <p:tav tm="0">
                                          <p:val>
                                            <p:strVal val="#ppt_x"/>
                                          </p:val>
                                        </p:tav>
                                        <p:tav tm="100000">
                                          <p:val>
                                            <p:strVal val="#ppt_x"/>
                                          </p:val>
                                        </p:tav>
                                      </p:tavLst>
                                    </p:anim>
                                    <p:anim calcmode="lin" valueType="num">
                                      <p:cBhvr additive="base">
                                        <p:cTn id="8" dur="500" fill="hold"/>
                                        <p:tgtEl>
                                          <p:spTgt spid="63078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xit" presetSubtype="16" fill="hold" nodeType="clickEffect">
                                  <p:stCondLst>
                                    <p:cond delay="0"/>
                                  </p:stCondLst>
                                  <p:childTnLst>
                                    <p:animEffect transition="out" filter="box(in)">
                                      <p:cBhvr>
                                        <p:cTn id="12" dur="500"/>
                                        <p:tgtEl>
                                          <p:spTgt spid="630788"/>
                                        </p:tgtEl>
                                      </p:cBhvr>
                                    </p:animEffect>
                                    <p:set>
                                      <p:cBhvr>
                                        <p:cTn id="13" dur="1" fill="hold">
                                          <p:stCondLst>
                                            <p:cond delay="499"/>
                                          </p:stCondLst>
                                        </p:cTn>
                                        <p:tgtEl>
                                          <p:spTgt spid="630788"/>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630789"/>
                                        </p:tgtEl>
                                        <p:attrNameLst>
                                          <p:attrName>style.visibility</p:attrName>
                                        </p:attrNameLst>
                                      </p:cBhvr>
                                      <p:to>
                                        <p:strVal val="visible"/>
                                      </p:to>
                                    </p:set>
                                    <p:animEffect transition="in" filter="box(in)">
                                      <p:cBhvr>
                                        <p:cTn id="18" dur="500"/>
                                        <p:tgtEl>
                                          <p:spTgt spid="630789"/>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630790"/>
                                        </p:tgtEl>
                                        <p:attrNameLst>
                                          <p:attrName>style.visibility</p:attrName>
                                        </p:attrNameLst>
                                      </p:cBhvr>
                                      <p:to>
                                        <p:strVal val="visible"/>
                                      </p:to>
                                    </p:set>
                                    <p:animEffect transition="in" filter="box(in)">
                                      <p:cBhvr>
                                        <p:cTn id="23" dur="500"/>
                                        <p:tgtEl>
                                          <p:spTgt spid="630790"/>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630791"/>
                                        </p:tgtEl>
                                        <p:attrNameLst>
                                          <p:attrName>style.visibility</p:attrName>
                                        </p:attrNameLst>
                                      </p:cBhvr>
                                      <p:to>
                                        <p:strVal val="visible"/>
                                      </p:to>
                                    </p:set>
                                    <p:animEffect transition="in" filter="box(in)">
                                      <p:cBhvr>
                                        <p:cTn id="28" dur="500"/>
                                        <p:tgtEl>
                                          <p:spTgt spid="630791"/>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630792"/>
                                        </p:tgtEl>
                                        <p:attrNameLst>
                                          <p:attrName>style.visibility</p:attrName>
                                        </p:attrNameLst>
                                      </p:cBhvr>
                                      <p:to>
                                        <p:strVal val="visible"/>
                                      </p:to>
                                    </p:set>
                                    <p:animEffect transition="in" filter="box(in)">
                                      <p:cBhvr>
                                        <p:cTn id="33" dur="500"/>
                                        <p:tgtEl>
                                          <p:spTgt spid="630792"/>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630796"/>
                                        </p:tgtEl>
                                        <p:attrNameLst>
                                          <p:attrName>style.visibility</p:attrName>
                                        </p:attrNameLst>
                                      </p:cBhvr>
                                      <p:to>
                                        <p:strVal val="visible"/>
                                      </p:to>
                                    </p:set>
                                    <p:anim calcmode="lin" valueType="num">
                                      <p:cBhvr additive="base">
                                        <p:cTn id="38" dur="500" fill="hold"/>
                                        <p:tgtEl>
                                          <p:spTgt spid="630796"/>
                                        </p:tgtEl>
                                        <p:attrNameLst>
                                          <p:attrName>ppt_x</p:attrName>
                                        </p:attrNameLst>
                                      </p:cBhvr>
                                      <p:tavLst>
                                        <p:tav tm="0">
                                          <p:val>
                                            <p:strVal val="#ppt_x"/>
                                          </p:val>
                                        </p:tav>
                                        <p:tav tm="100000">
                                          <p:val>
                                            <p:strVal val="#ppt_x"/>
                                          </p:val>
                                        </p:tav>
                                      </p:tavLst>
                                    </p:anim>
                                    <p:anim calcmode="lin" valueType="num">
                                      <p:cBhvr additive="base">
                                        <p:cTn id="39" dur="500" fill="hold"/>
                                        <p:tgtEl>
                                          <p:spTgt spid="630796"/>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630797"/>
                                        </p:tgtEl>
                                        <p:attrNameLst>
                                          <p:attrName>style.visibility</p:attrName>
                                        </p:attrNameLst>
                                      </p:cBhvr>
                                      <p:to>
                                        <p:strVal val="visible"/>
                                      </p:to>
                                    </p:set>
                                    <p:anim calcmode="lin" valueType="num">
                                      <p:cBhvr additive="base">
                                        <p:cTn id="44" dur="500" fill="hold"/>
                                        <p:tgtEl>
                                          <p:spTgt spid="630797"/>
                                        </p:tgtEl>
                                        <p:attrNameLst>
                                          <p:attrName>ppt_x</p:attrName>
                                        </p:attrNameLst>
                                      </p:cBhvr>
                                      <p:tavLst>
                                        <p:tav tm="0">
                                          <p:val>
                                            <p:strVal val="#ppt_x"/>
                                          </p:val>
                                        </p:tav>
                                        <p:tav tm="100000">
                                          <p:val>
                                            <p:strVal val="#ppt_x"/>
                                          </p:val>
                                        </p:tav>
                                      </p:tavLst>
                                    </p:anim>
                                    <p:anim calcmode="lin" valueType="num">
                                      <p:cBhvr additive="base">
                                        <p:cTn id="45" dur="500" fill="hold"/>
                                        <p:tgtEl>
                                          <p:spTgt spid="630797"/>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630798"/>
                                        </p:tgtEl>
                                        <p:attrNameLst>
                                          <p:attrName>style.visibility</p:attrName>
                                        </p:attrNameLst>
                                      </p:cBhvr>
                                      <p:to>
                                        <p:strVal val="visible"/>
                                      </p:to>
                                    </p:set>
                                    <p:anim calcmode="lin" valueType="num">
                                      <p:cBhvr additive="base">
                                        <p:cTn id="50" dur="500" fill="hold"/>
                                        <p:tgtEl>
                                          <p:spTgt spid="630798"/>
                                        </p:tgtEl>
                                        <p:attrNameLst>
                                          <p:attrName>ppt_x</p:attrName>
                                        </p:attrNameLst>
                                      </p:cBhvr>
                                      <p:tavLst>
                                        <p:tav tm="0">
                                          <p:val>
                                            <p:strVal val="#ppt_x"/>
                                          </p:val>
                                        </p:tav>
                                        <p:tav tm="100000">
                                          <p:val>
                                            <p:strVal val="#ppt_x"/>
                                          </p:val>
                                        </p:tav>
                                      </p:tavLst>
                                    </p:anim>
                                    <p:anim calcmode="lin" valueType="num">
                                      <p:cBhvr additive="base">
                                        <p:cTn id="51" dur="500" fill="hold"/>
                                        <p:tgtEl>
                                          <p:spTgt spid="6307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2910" y="5929330"/>
            <a:ext cx="7772400" cy="642942"/>
          </a:xfrm>
        </p:spPr>
        <p:txBody>
          <a:bodyPr/>
          <a:lstStyle/>
          <a:p>
            <a:pPr algn="ctr">
              <a:buNone/>
            </a:pPr>
            <a:r>
              <a:rPr lang="zh-CN" altLang="en-US" spc="300" dirty="0" smtClean="0">
                <a:latin typeface="微软雅黑" pitchFamily="34" charset="-122"/>
                <a:ea typeface="微软雅黑" pitchFamily="34" charset="-122"/>
                <a:sym typeface="Symbol"/>
              </a:rPr>
              <a:t>腐蚀过程相</a:t>
            </a:r>
            <a:r>
              <a:rPr lang="en-US" altLang="zh-CN" spc="300" dirty="0" smtClean="0">
                <a:latin typeface="微软雅黑" pitchFamily="34" charset="-122"/>
                <a:ea typeface="微软雅黑" pitchFamily="34" charset="-122"/>
                <a:sym typeface="Symbol"/>
              </a:rPr>
              <a:t>-</a:t>
            </a:r>
            <a:r>
              <a:rPr lang="zh-CN" altLang="en-US" spc="300" dirty="0" smtClean="0">
                <a:latin typeface="微软雅黑" pitchFamily="34" charset="-122"/>
                <a:ea typeface="微软雅黑" pitchFamily="34" charset="-122"/>
                <a:sym typeface="Symbol"/>
              </a:rPr>
              <a:t>界面图基本构架</a:t>
            </a:r>
            <a:endParaRPr lang="zh-CN" altLang="en-US" spc="300" dirty="0"/>
          </a:p>
        </p:txBody>
      </p:sp>
      <p:sp>
        <p:nvSpPr>
          <p:cNvPr id="4" name="灯片编号占位符 3"/>
          <p:cNvSpPr>
            <a:spLocks noGrp="1"/>
          </p:cNvSpPr>
          <p:nvPr>
            <p:ph type="sldNum" sz="quarter" idx="12"/>
          </p:nvPr>
        </p:nvSpPr>
        <p:spPr>
          <a:xfrm>
            <a:off x="8715404" y="6400800"/>
            <a:ext cx="428596" cy="457200"/>
          </a:xfrm>
        </p:spPr>
        <p:txBody>
          <a:bodyPr/>
          <a:lstStyle/>
          <a:p>
            <a:pPr>
              <a:defRPr/>
            </a:pPr>
            <a:fld id="{705EF948-7358-4CA2-B872-583E31FB6E6A}" type="slidenum">
              <a:rPr lang="zh-CN" altLang="en-US" smtClean="0"/>
              <a:pPr>
                <a:defRPr/>
              </a:pPr>
              <a:t>52</a:t>
            </a:fld>
            <a:endParaRPr lang="en-US" altLang="zh-CN" dirty="0"/>
          </a:p>
        </p:txBody>
      </p:sp>
      <p:pic>
        <p:nvPicPr>
          <p:cNvPr id="629768" name="Picture 8"/>
          <p:cNvPicPr>
            <a:picLocks noChangeAspect="1" noChangeArrowheads="1"/>
          </p:cNvPicPr>
          <p:nvPr/>
        </p:nvPicPr>
        <p:blipFill>
          <a:blip r:embed="rId2" cstate="print"/>
          <a:srcRect/>
          <a:stretch>
            <a:fillRect/>
          </a:stretch>
        </p:blipFill>
        <p:spPr bwMode="auto">
          <a:xfrm>
            <a:off x="642910" y="785794"/>
            <a:ext cx="1628775" cy="1928826"/>
          </a:xfrm>
          <a:prstGeom prst="rect">
            <a:avLst/>
          </a:prstGeom>
          <a:noFill/>
          <a:ln w="9525">
            <a:noFill/>
            <a:miter lim="800000"/>
            <a:headEnd/>
            <a:tailEnd/>
          </a:ln>
          <a:effectLst/>
        </p:spPr>
      </p:pic>
      <p:pic>
        <p:nvPicPr>
          <p:cNvPr id="629769" name="Picture 9"/>
          <p:cNvPicPr>
            <a:picLocks noChangeAspect="1" noChangeArrowheads="1"/>
          </p:cNvPicPr>
          <p:nvPr/>
        </p:nvPicPr>
        <p:blipFill>
          <a:blip r:embed="rId3" cstate="print"/>
          <a:srcRect/>
          <a:stretch>
            <a:fillRect/>
          </a:stretch>
        </p:blipFill>
        <p:spPr bwMode="auto">
          <a:xfrm>
            <a:off x="2428860" y="785794"/>
            <a:ext cx="1733550" cy="1928825"/>
          </a:xfrm>
          <a:prstGeom prst="rect">
            <a:avLst/>
          </a:prstGeom>
          <a:noFill/>
          <a:ln w="9525">
            <a:noFill/>
            <a:miter lim="800000"/>
            <a:headEnd/>
            <a:tailEnd/>
          </a:ln>
          <a:effectLst/>
        </p:spPr>
      </p:pic>
      <p:pic>
        <p:nvPicPr>
          <p:cNvPr id="629770" name="Picture 10"/>
          <p:cNvPicPr>
            <a:picLocks noChangeAspect="1" noChangeArrowheads="1"/>
          </p:cNvPicPr>
          <p:nvPr/>
        </p:nvPicPr>
        <p:blipFill>
          <a:blip r:embed="rId4" cstate="print"/>
          <a:srcRect/>
          <a:stretch>
            <a:fillRect/>
          </a:stretch>
        </p:blipFill>
        <p:spPr bwMode="auto">
          <a:xfrm>
            <a:off x="4286248" y="785794"/>
            <a:ext cx="1733550" cy="1928826"/>
          </a:xfrm>
          <a:prstGeom prst="rect">
            <a:avLst/>
          </a:prstGeom>
          <a:noFill/>
          <a:ln w="9525">
            <a:noFill/>
            <a:miter lim="800000"/>
            <a:headEnd/>
            <a:tailEnd/>
          </a:ln>
          <a:effectLst/>
        </p:spPr>
      </p:pic>
      <p:pic>
        <p:nvPicPr>
          <p:cNvPr id="629771" name="Picture 11"/>
          <p:cNvPicPr>
            <a:picLocks noChangeAspect="1" noChangeArrowheads="1"/>
          </p:cNvPicPr>
          <p:nvPr/>
        </p:nvPicPr>
        <p:blipFill>
          <a:blip r:embed="rId5" cstate="print"/>
          <a:srcRect/>
          <a:stretch>
            <a:fillRect/>
          </a:stretch>
        </p:blipFill>
        <p:spPr bwMode="auto">
          <a:xfrm>
            <a:off x="6572264" y="785794"/>
            <a:ext cx="1762125" cy="1928826"/>
          </a:xfrm>
          <a:prstGeom prst="rect">
            <a:avLst/>
          </a:prstGeom>
          <a:noFill/>
          <a:ln w="9525">
            <a:noFill/>
            <a:miter lim="800000"/>
            <a:headEnd/>
            <a:tailEnd/>
          </a:ln>
          <a:effectLst/>
        </p:spPr>
      </p:pic>
      <p:pic>
        <p:nvPicPr>
          <p:cNvPr id="629772" name="Picture 12"/>
          <p:cNvPicPr>
            <a:picLocks noChangeAspect="1" noChangeArrowheads="1"/>
          </p:cNvPicPr>
          <p:nvPr/>
        </p:nvPicPr>
        <p:blipFill>
          <a:blip r:embed="rId6" cstate="print"/>
          <a:srcRect/>
          <a:stretch>
            <a:fillRect/>
          </a:stretch>
        </p:blipFill>
        <p:spPr bwMode="auto">
          <a:xfrm>
            <a:off x="642910" y="3500438"/>
            <a:ext cx="1962150" cy="1838325"/>
          </a:xfrm>
          <a:prstGeom prst="rect">
            <a:avLst/>
          </a:prstGeom>
          <a:noFill/>
          <a:ln w="9525">
            <a:noFill/>
            <a:miter lim="800000"/>
            <a:headEnd/>
            <a:tailEnd/>
          </a:ln>
          <a:effectLst/>
        </p:spPr>
      </p:pic>
      <p:pic>
        <p:nvPicPr>
          <p:cNvPr id="629773" name="Picture 13"/>
          <p:cNvPicPr>
            <a:picLocks noChangeAspect="1" noChangeArrowheads="1"/>
          </p:cNvPicPr>
          <p:nvPr/>
        </p:nvPicPr>
        <p:blipFill>
          <a:blip r:embed="rId7" cstate="print"/>
          <a:srcRect/>
          <a:stretch>
            <a:fillRect/>
          </a:stretch>
        </p:blipFill>
        <p:spPr bwMode="auto">
          <a:xfrm>
            <a:off x="2928926" y="3500438"/>
            <a:ext cx="1643074" cy="1866900"/>
          </a:xfrm>
          <a:prstGeom prst="rect">
            <a:avLst/>
          </a:prstGeom>
          <a:noFill/>
          <a:ln w="9525">
            <a:noFill/>
            <a:miter lim="800000"/>
            <a:headEnd/>
            <a:tailEnd/>
          </a:ln>
          <a:effectLst/>
        </p:spPr>
      </p:pic>
      <p:pic>
        <p:nvPicPr>
          <p:cNvPr id="629774" name="Picture 14"/>
          <p:cNvPicPr>
            <a:picLocks noChangeAspect="1" noChangeArrowheads="1"/>
          </p:cNvPicPr>
          <p:nvPr/>
        </p:nvPicPr>
        <p:blipFill>
          <a:blip r:embed="rId8" cstate="print"/>
          <a:srcRect/>
          <a:stretch>
            <a:fillRect/>
          </a:stretch>
        </p:blipFill>
        <p:spPr bwMode="auto">
          <a:xfrm>
            <a:off x="4786314" y="3500438"/>
            <a:ext cx="1628775" cy="1895475"/>
          </a:xfrm>
          <a:prstGeom prst="rect">
            <a:avLst/>
          </a:prstGeom>
          <a:noFill/>
          <a:ln w="9525">
            <a:noFill/>
            <a:miter lim="800000"/>
            <a:headEnd/>
            <a:tailEnd/>
          </a:ln>
          <a:effectLst/>
        </p:spPr>
      </p:pic>
      <p:pic>
        <p:nvPicPr>
          <p:cNvPr id="629775" name="Picture 15"/>
          <p:cNvPicPr>
            <a:picLocks noChangeAspect="1" noChangeArrowheads="1"/>
          </p:cNvPicPr>
          <p:nvPr/>
        </p:nvPicPr>
        <p:blipFill>
          <a:blip r:embed="rId9" cstate="print"/>
          <a:srcRect/>
          <a:stretch>
            <a:fillRect/>
          </a:stretch>
        </p:blipFill>
        <p:spPr bwMode="auto">
          <a:xfrm>
            <a:off x="6643702" y="3500438"/>
            <a:ext cx="1733550" cy="1857388"/>
          </a:xfrm>
          <a:prstGeom prst="rect">
            <a:avLst/>
          </a:prstGeom>
          <a:noFill/>
          <a:ln w="9525">
            <a:noFill/>
            <a:miter lim="800000"/>
            <a:headEnd/>
            <a:tailEnd/>
          </a:ln>
          <a:effectLst/>
        </p:spPr>
      </p:pic>
    </p:spTree>
  </p:cSld>
  <p:clrMapOvr>
    <a:masterClrMapping/>
  </p:clrMapOvr>
  <p:transition spd="med">
    <p:split orient="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142852"/>
            <a:ext cx="8358219" cy="500063"/>
          </a:xfrm>
        </p:spPr>
        <p:txBody>
          <a:bodyPr/>
          <a:lstStyle/>
          <a:p>
            <a:pPr algn="l">
              <a:defRPr/>
            </a:pPr>
            <a:r>
              <a:rPr lang="en-US" altLang="zh-CN" sz="2400" b="1" dirty="0" smtClean="0">
                <a:solidFill>
                  <a:schemeClr val="tx1"/>
                </a:solidFill>
                <a:latin typeface="微软雅黑" pitchFamily="34" charset="-122"/>
                <a:ea typeface="微软雅黑" pitchFamily="34" charset="-122"/>
              </a:rPr>
              <a:t>4.3.3 </a:t>
            </a:r>
            <a:r>
              <a:rPr lang="zh-CN" altLang="en-US" sz="2400" b="1" dirty="0" smtClean="0">
                <a:solidFill>
                  <a:schemeClr val="tx1"/>
                </a:solidFill>
                <a:latin typeface="微软雅黑" pitchFamily="34" charset="-122"/>
                <a:ea typeface="微软雅黑" pitchFamily="34" charset="-122"/>
              </a:rPr>
              <a:t>电化学过程阻抗等效电路的构建</a:t>
            </a:r>
            <a:r>
              <a:rPr lang="en-US" altLang="zh-CN" sz="2400" b="1" dirty="0" smtClean="0">
                <a:solidFill>
                  <a:schemeClr val="tx1"/>
                </a:solidFill>
                <a:latin typeface="微软雅黑" pitchFamily="34" charset="-122"/>
                <a:ea typeface="微软雅黑" pitchFamily="34" charset="-122"/>
              </a:rPr>
              <a:t>——WCE</a:t>
            </a:r>
            <a:r>
              <a:rPr lang="zh-CN" altLang="en-US" sz="2400" b="1" dirty="0" smtClean="0">
                <a:solidFill>
                  <a:schemeClr val="tx1"/>
                </a:solidFill>
                <a:latin typeface="微软雅黑" pitchFamily="34" charset="-122"/>
                <a:ea typeface="微软雅黑" pitchFamily="34" charset="-122"/>
              </a:rPr>
              <a:t>方法</a:t>
            </a:r>
          </a:p>
        </p:txBody>
      </p:sp>
      <p:sp>
        <p:nvSpPr>
          <p:cNvPr id="55299" name="内容占位符 2"/>
          <p:cNvSpPr>
            <a:spLocks noGrp="1"/>
          </p:cNvSpPr>
          <p:nvPr>
            <p:ph idx="1"/>
          </p:nvPr>
        </p:nvSpPr>
        <p:spPr>
          <a:xfrm>
            <a:off x="214313" y="571500"/>
            <a:ext cx="8786812" cy="3143250"/>
          </a:xfrm>
        </p:spPr>
        <p:txBody>
          <a:bodyPr/>
          <a:lstStyle/>
          <a:p>
            <a:pPr marL="457200" indent="-457200">
              <a:lnSpc>
                <a:spcPct val="150000"/>
              </a:lnSpc>
              <a:buClr>
                <a:schemeClr val="tx1"/>
              </a:buClr>
              <a:buSzPct val="100000"/>
              <a:buFont typeface="+mj-lt"/>
              <a:buAutoNum type="arabicPeriod"/>
              <a:defRPr/>
            </a:pPr>
            <a:r>
              <a:rPr lang="zh-CN" altLang="en-US" sz="1800" b="1" dirty="0" smtClean="0">
                <a:solidFill>
                  <a:srgbClr val="FFFF00"/>
                </a:solidFill>
                <a:latin typeface="微软雅黑" pitchFamily="34" charset="-122"/>
                <a:ea typeface="微软雅黑" pitchFamily="34" charset="-122"/>
              </a:rPr>
              <a:t>阻抗响应特征</a:t>
            </a:r>
            <a:r>
              <a:rPr lang="zh-CN" altLang="en-US" sz="1800" dirty="0" smtClean="0">
                <a:latin typeface="微软雅黑" pitchFamily="34" charset="-122"/>
                <a:ea typeface="微软雅黑" pitchFamily="34" charset="-122"/>
              </a:rPr>
              <a:t>是建立等效电路模型出发点</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高频响应、低频响应、时间常数数量、阻抗性质（电阻、电容、电感</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负电容、负电阻）和对应的元件；</a:t>
            </a:r>
            <a:endParaRPr lang="en-US" altLang="zh-CN" sz="1800" dirty="0" smtClean="0">
              <a:latin typeface="微软雅黑" pitchFamily="34" charset="-122"/>
              <a:ea typeface="微软雅黑" pitchFamily="34" charset="-122"/>
            </a:endParaRPr>
          </a:p>
          <a:p>
            <a:pPr marL="457200" indent="-457200">
              <a:lnSpc>
                <a:spcPct val="150000"/>
              </a:lnSpc>
              <a:buClr>
                <a:schemeClr val="tx1"/>
              </a:buClr>
              <a:buSzPct val="100000"/>
              <a:buFont typeface="+mj-lt"/>
              <a:buAutoNum type="arabicPeriod"/>
              <a:defRPr/>
            </a:pPr>
            <a:r>
              <a:rPr lang="zh-CN" altLang="en-US" sz="1800" dirty="0" smtClean="0">
                <a:latin typeface="微软雅黑" pitchFamily="34" charset="-122"/>
                <a:ea typeface="微软雅黑" pitchFamily="34" charset="-122"/>
              </a:rPr>
              <a:t>阻抗响应对应等效电路</a:t>
            </a:r>
            <a:r>
              <a:rPr lang="zh-CN" altLang="en-US" sz="1800" b="1" dirty="0" smtClean="0">
                <a:solidFill>
                  <a:srgbClr val="FFFF00"/>
                </a:solidFill>
                <a:latin typeface="微软雅黑" pitchFamily="34" charset="-122"/>
                <a:ea typeface="微软雅黑" pitchFamily="34" charset="-122"/>
              </a:rPr>
              <a:t>基本组件</a:t>
            </a:r>
            <a:r>
              <a:rPr lang="zh-CN" altLang="en-US" sz="1800" dirty="0" smtClean="0">
                <a:latin typeface="微软雅黑" pitchFamily="34" charset="-122"/>
                <a:ea typeface="微软雅黑" pitchFamily="34" charset="-122"/>
              </a:rPr>
              <a:t>：</a:t>
            </a:r>
            <a:r>
              <a:rPr lang="en-US" altLang="zh-CN" sz="1800" dirty="0" smtClean="0">
                <a:latin typeface="微软雅黑" pitchFamily="34" charset="-122"/>
                <a:ea typeface="微软雅黑" pitchFamily="34" charset="-122"/>
              </a:rPr>
              <a:t>R</a:t>
            </a:r>
            <a:r>
              <a:rPr lang="zh-CN" altLang="en-US" sz="1800" dirty="0" smtClean="0">
                <a:latin typeface="微软雅黑" pitchFamily="34" charset="-122"/>
                <a:ea typeface="微软雅黑" pitchFamily="34" charset="-122"/>
              </a:rPr>
              <a:t>、</a:t>
            </a:r>
            <a:r>
              <a:rPr lang="en-US" altLang="zh-CN" sz="1800" dirty="0" smtClean="0">
                <a:latin typeface="微软雅黑" pitchFamily="34" charset="-122"/>
                <a:ea typeface="微软雅黑" pitchFamily="34" charset="-122"/>
              </a:rPr>
              <a:t>C</a:t>
            </a:r>
            <a:r>
              <a:rPr lang="zh-CN" altLang="en-US" sz="1800" dirty="0" smtClean="0">
                <a:latin typeface="微软雅黑" pitchFamily="34" charset="-122"/>
                <a:ea typeface="微软雅黑" pitchFamily="34" charset="-122"/>
              </a:rPr>
              <a:t>、</a:t>
            </a:r>
            <a:r>
              <a:rPr lang="en-US" altLang="zh-CN" sz="1800" dirty="0" smtClean="0">
                <a:latin typeface="微软雅黑" pitchFamily="34" charset="-122"/>
                <a:ea typeface="微软雅黑" pitchFamily="34" charset="-122"/>
              </a:rPr>
              <a:t>L</a:t>
            </a:r>
            <a:r>
              <a:rPr lang="zh-CN" altLang="en-US" sz="1800" dirty="0" smtClean="0">
                <a:latin typeface="微软雅黑" pitchFamily="34" charset="-122"/>
                <a:ea typeface="微软雅黑" pitchFamily="34" charset="-122"/>
              </a:rPr>
              <a:t>、</a:t>
            </a:r>
            <a:r>
              <a:rPr lang="en-US" altLang="zh-CN" sz="1800" dirty="0" smtClean="0">
                <a:latin typeface="微软雅黑" pitchFamily="34" charset="-122"/>
                <a:ea typeface="微软雅黑" pitchFamily="34" charset="-122"/>
              </a:rPr>
              <a:t>W</a:t>
            </a:r>
            <a:r>
              <a:rPr lang="zh-CN" altLang="en-US" sz="1800" dirty="0" smtClean="0">
                <a:latin typeface="微软雅黑" pitchFamily="34" charset="-122"/>
                <a:ea typeface="微软雅黑" pitchFamily="34" charset="-122"/>
              </a:rPr>
              <a:t>、</a:t>
            </a:r>
            <a:r>
              <a:rPr lang="en-US" altLang="zh-CN" sz="1800" dirty="0" smtClean="0">
                <a:latin typeface="微软雅黑" pitchFamily="34" charset="-122"/>
                <a:ea typeface="微软雅黑" pitchFamily="34" charset="-122"/>
              </a:rPr>
              <a:t>CPE</a:t>
            </a:r>
            <a:r>
              <a:rPr lang="zh-CN" altLang="en-US" sz="1800" dirty="0" smtClean="0">
                <a:latin typeface="微软雅黑" pitchFamily="34" charset="-122"/>
                <a:ea typeface="微软雅黑" pitchFamily="34" charset="-122"/>
              </a:rPr>
              <a:t>；</a:t>
            </a:r>
            <a:endParaRPr lang="en-US" altLang="zh-CN" sz="1800" dirty="0" smtClean="0">
              <a:latin typeface="微软雅黑" pitchFamily="34" charset="-122"/>
              <a:ea typeface="微软雅黑" pitchFamily="34" charset="-122"/>
            </a:endParaRPr>
          </a:p>
          <a:p>
            <a:pPr marL="457200" indent="-457200">
              <a:lnSpc>
                <a:spcPct val="150000"/>
              </a:lnSpc>
              <a:buClr>
                <a:schemeClr val="tx1"/>
              </a:buClr>
              <a:buSzPct val="100000"/>
              <a:buFont typeface="+mj-lt"/>
              <a:buAutoNum type="arabicPeriod"/>
              <a:defRPr/>
            </a:pPr>
            <a:r>
              <a:rPr lang="zh-CN" altLang="en-US" sz="1800" dirty="0" smtClean="0">
                <a:latin typeface="微软雅黑" pitchFamily="34" charset="-122"/>
                <a:ea typeface="微软雅黑" pitchFamily="34" charset="-122"/>
              </a:rPr>
              <a:t>根据</a:t>
            </a:r>
            <a:r>
              <a:rPr lang="zh-CN" altLang="en-US" sz="1800" b="1" dirty="0" smtClean="0">
                <a:solidFill>
                  <a:srgbClr val="FFFF00"/>
                </a:solidFill>
                <a:latin typeface="微软雅黑" pitchFamily="34" charset="-122"/>
                <a:ea typeface="微软雅黑" pitchFamily="34" charset="-122"/>
              </a:rPr>
              <a:t>已知电极过程信息</a:t>
            </a:r>
            <a:r>
              <a:rPr lang="zh-CN" altLang="en-US" sz="1800" dirty="0" smtClean="0">
                <a:latin typeface="微软雅黑" pitchFamily="34" charset="-122"/>
                <a:ea typeface="微软雅黑" pitchFamily="34" charset="-122"/>
              </a:rPr>
              <a:t>确定元件性质，数量，连接方式，分析推断可能的等效电路结构；</a:t>
            </a:r>
            <a:endParaRPr lang="en-US" altLang="zh-CN" sz="1800" dirty="0" smtClean="0">
              <a:latin typeface="微软雅黑" pitchFamily="34" charset="-122"/>
              <a:ea typeface="微软雅黑" pitchFamily="34" charset="-122"/>
            </a:endParaRPr>
          </a:p>
          <a:p>
            <a:pPr marL="457200" indent="-457200">
              <a:lnSpc>
                <a:spcPct val="150000"/>
              </a:lnSpc>
              <a:buClr>
                <a:schemeClr val="tx1"/>
              </a:buClr>
              <a:buSzPct val="100000"/>
              <a:buFont typeface="+mj-lt"/>
              <a:buAutoNum type="arabicPeriod"/>
              <a:defRPr/>
            </a:pPr>
            <a:r>
              <a:rPr lang="zh-CN" altLang="en-US" sz="1800" dirty="0" smtClean="0">
                <a:latin typeface="微软雅黑" pitchFamily="34" charset="-122"/>
                <a:ea typeface="微软雅黑" pitchFamily="34" charset="-122"/>
              </a:rPr>
              <a:t>根据响应特征构建等效电路</a:t>
            </a:r>
            <a:r>
              <a:rPr lang="zh-CN" altLang="en-US" sz="1800" b="1" dirty="0" smtClean="0">
                <a:latin typeface="微软雅黑" pitchFamily="34" charset="-122"/>
                <a:ea typeface="微软雅黑" pitchFamily="34" charset="-122"/>
              </a:rPr>
              <a:t>组件</a:t>
            </a:r>
            <a:r>
              <a:rPr lang="zh-CN" altLang="en-US" sz="1800" dirty="0" smtClean="0">
                <a:latin typeface="微软雅黑" pitchFamily="34" charset="-122"/>
                <a:ea typeface="微软雅黑" pitchFamily="34" charset="-122"/>
              </a:rPr>
              <a:t>、</a:t>
            </a:r>
            <a:r>
              <a:rPr lang="zh-CN" altLang="en-US" sz="1800" b="1" dirty="0" smtClean="0">
                <a:latin typeface="微软雅黑" pitchFamily="34" charset="-122"/>
                <a:ea typeface="微软雅黑" pitchFamily="34" charset="-122"/>
              </a:rPr>
              <a:t>结构</a:t>
            </a:r>
            <a:r>
              <a:rPr lang="zh-CN" altLang="en-US" sz="1800" dirty="0" smtClean="0">
                <a:latin typeface="微软雅黑" pitchFamily="34" charset="-122"/>
                <a:ea typeface="微软雅黑" pitchFamily="34" charset="-122"/>
              </a:rPr>
              <a:t>和</a:t>
            </a:r>
            <a:r>
              <a:rPr lang="zh-CN" altLang="en-US" sz="1800" b="1" dirty="0" smtClean="0">
                <a:latin typeface="微软雅黑" pitchFamily="34" charset="-122"/>
                <a:ea typeface="微软雅黑" pitchFamily="34" charset="-122"/>
              </a:rPr>
              <a:t>连接方式</a:t>
            </a:r>
            <a:r>
              <a:rPr lang="zh-CN" altLang="en-US" sz="1800" dirty="0" smtClean="0">
                <a:latin typeface="微软雅黑" pitchFamily="34" charset="-122"/>
                <a:ea typeface="微软雅黑" pitchFamily="34" charset="-122"/>
              </a:rPr>
              <a:t>，建立</a:t>
            </a:r>
            <a:r>
              <a:rPr lang="zh-CN" altLang="en-US" sz="1800" b="1" dirty="0" smtClean="0">
                <a:solidFill>
                  <a:srgbClr val="FFFF00"/>
                </a:solidFill>
                <a:latin typeface="微软雅黑" pitchFamily="34" charset="-122"/>
                <a:ea typeface="微软雅黑" pitchFamily="34" charset="-122"/>
              </a:rPr>
              <a:t>初步等效电路模型</a:t>
            </a:r>
            <a:r>
              <a:rPr lang="zh-CN" altLang="en-US" sz="1800" dirty="0" smtClean="0">
                <a:latin typeface="微软雅黑" pitchFamily="34" charset="-122"/>
                <a:ea typeface="微软雅黑" pitchFamily="34" charset="-122"/>
              </a:rPr>
              <a:t>；</a:t>
            </a:r>
            <a:endParaRPr lang="en-US" altLang="zh-CN" sz="1800" dirty="0" smtClean="0">
              <a:latin typeface="微软雅黑" pitchFamily="34" charset="-122"/>
              <a:ea typeface="微软雅黑" pitchFamily="34" charset="-122"/>
            </a:endParaRPr>
          </a:p>
          <a:p>
            <a:pPr marL="457200" indent="-457200">
              <a:lnSpc>
                <a:spcPct val="150000"/>
              </a:lnSpc>
              <a:buClr>
                <a:schemeClr val="tx1"/>
              </a:buClr>
              <a:buSzPct val="100000"/>
              <a:buFont typeface="+mj-lt"/>
              <a:buAutoNum type="arabicPeriod"/>
              <a:defRPr/>
            </a:pPr>
            <a:r>
              <a:rPr lang="zh-CN" altLang="en-US" sz="1800" b="1" dirty="0" smtClean="0">
                <a:solidFill>
                  <a:srgbClr val="FFFF00"/>
                </a:solidFill>
                <a:latin typeface="微软雅黑" pitchFamily="34" charset="-122"/>
                <a:ea typeface="微软雅黑" pitchFamily="34" charset="-122"/>
              </a:rPr>
              <a:t>存疑时</a:t>
            </a:r>
            <a:r>
              <a:rPr lang="zh-CN" altLang="en-US" sz="1800" dirty="0" smtClean="0">
                <a:latin typeface="微软雅黑" pitchFamily="34" charset="-122"/>
                <a:ea typeface="微软雅黑" pitchFamily="34" charset="-122"/>
              </a:rPr>
              <a:t>增补不同条件（扫描方向，溶液搅拌）阻抗实验和稳态暂态针对性实验；</a:t>
            </a:r>
            <a:endParaRPr lang="en-US" altLang="zh-CN" sz="1800" dirty="0" smtClean="0">
              <a:latin typeface="微软雅黑" pitchFamily="34" charset="-122"/>
              <a:ea typeface="微软雅黑" pitchFamily="34" charset="-122"/>
            </a:endParaRPr>
          </a:p>
          <a:p>
            <a:pPr marL="514350" indent="-514350">
              <a:lnSpc>
                <a:spcPct val="150000"/>
              </a:lnSpc>
              <a:buClr>
                <a:schemeClr val="tx1"/>
              </a:buClr>
              <a:buSzPct val="100000"/>
              <a:buFont typeface="Wingdings" pitchFamily="2" charset="2"/>
              <a:buNone/>
              <a:defRPr/>
            </a:pPr>
            <a:endParaRPr lang="zh-CN" altLang="en-US" sz="1800" dirty="0" smtClean="0">
              <a:latin typeface="微软雅黑" pitchFamily="34" charset="-122"/>
              <a:ea typeface="微软雅黑" pitchFamily="34" charset="-122"/>
            </a:endParaRPr>
          </a:p>
        </p:txBody>
      </p:sp>
      <p:pic>
        <p:nvPicPr>
          <p:cNvPr id="46084" name="Picture 4"/>
          <p:cNvPicPr>
            <a:picLocks noChangeAspect="1" noChangeArrowheads="1"/>
          </p:cNvPicPr>
          <p:nvPr/>
        </p:nvPicPr>
        <p:blipFill>
          <a:blip r:embed="rId2" cstate="print"/>
          <a:srcRect/>
          <a:stretch>
            <a:fillRect/>
          </a:stretch>
        </p:blipFill>
        <p:spPr bwMode="auto">
          <a:xfrm>
            <a:off x="1071563" y="3929063"/>
            <a:ext cx="1628775" cy="1357312"/>
          </a:xfrm>
          <a:prstGeom prst="rect">
            <a:avLst/>
          </a:prstGeom>
          <a:noFill/>
          <a:ln w="9525">
            <a:noFill/>
            <a:miter lim="800000"/>
            <a:headEnd/>
            <a:tailEnd/>
          </a:ln>
        </p:spPr>
      </p:pic>
      <p:pic>
        <p:nvPicPr>
          <p:cNvPr id="46085" name="Picture 5"/>
          <p:cNvPicPr>
            <a:picLocks noChangeAspect="1" noChangeArrowheads="1"/>
          </p:cNvPicPr>
          <p:nvPr/>
        </p:nvPicPr>
        <p:blipFill>
          <a:blip r:embed="rId3" cstate="print"/>
          <a:srcRect/>
          <a:stretch>
            <a:fillRect/>
          </a:stretch>
        </p:blipFill>
        <p:spPr bwMode="auto">
          <a:xfrm>
            <a:off x="1071563" y="5357813"/>
            <a:ext cx="1628775" cy="1352550"/>
          </a:xfrm>
          <a:prstGeom prst="rect">
            <a:avLst/>
          </a:prstGeom>
          <a:noFill/>
          <a:ln w="9525">
            <a:noFill/>
            <a:miter lim="800000"/>
            <a:headEnd/>
            <a:tailEnd/>
          </a:ln>
        </p:spPr>
      </p:pic>
      <p:pic>
        <p:nvPicPr>
          <p:cNvPr id="46086" name="Picture 6"/>
          <p:cNvPicPr>
            <a:picLocks noChangeAspect="1" noChangeArrowheads="1"/>
          </p:cNvPicPr>
          <p:nvPr/>
        </p:nvPicPr>
        <p:blipFill>
          <a:blip r:embed="rId4" cstate="print"/>
          <a:srcRect/>
          <a:stretch>
            <a:fillRect/>
          </a:stretch>
        </p:blipFill>
        <p:spPr bwMode="auto">
          <a:xfrm>
            <a:off x="2786063" y="3929063"/>
            <a:ext cx="1571625" cy="1357312"/>
          </a:xfrm>
          <a:prstGeom prst="rect">
            <a:avLst/>
          </a:prstGeom>
          <a:noFill/>
          <a:ln w="9525">
            <a:noFill/>
            <a:miter lim="800000"/>
            <a:headEnd/>
            <a:tailEnd/>
          </a:ln>
        </p:spPr>
      </p:pic>
      <p:pic>
        <p:nvPicPr>
          <p:cNvPr id="46087" name="Picture 7"/>
          <p:cNvPicPr>
            <a:picLocks noChangeAspect="1" noChangeArrowheads="1"/>
          </p:cNvPicPr>
          <p:nvPr/>
        </p:nvPicPr>
        <p:blipFill>
          <a:blip r:embed="rId5" cstate="print"/>
          <a:srcRect/>
          <a:stretch>
            <a:fillRect/>
          </a:stretch>
        </p:blipFill>
        <p:spPr bwMode="auto">
          <a:xfrm>
            <a:off x="2786063" y="5357813"/>
            <a:ext cx="1571625" cy="1323975"/>
          </a:xfrm>
          <a:prstGeom prst="rect">
            <a:avLst/>
          </a:prstGeom>
          <a:noFill/>
          <a:ln w="9525">
            <a:noFill/>
            <a:miter lim="800000"/>
            <a:headEnd/>
            <a:tailEnd/>
          </a:ln>
        </p:spPr>
      </p:pic>
      <p:pic>
        <p:nvPicPr>
          <p:cNvPr id="46088" name="Picture 8"/>
          <p:cNvPicPr>
            <a:picLocks noChangeAspect="1" noChangeArrowheads="1"/>
          </p:cNvPicPr>
          <p:nvPr/>
        </p:nvPicPr>
        <p:blipFill>
          <a:blip r:embed="rId6" cstate="print"/>
          <a:srcRect/>
          <a:stretch>
            <a:fillRect/>
          </a:stretch>
        </p:blipFill>
        <p:spPr bwMode="auto">
          <a:xfrm>
            <a:off x="4500563" y="5357813"/>
            <a:ext cx="1643062" cy="1338262"/>
          </a:xfrm>
          <a:prstGeom prst="rect">
            <a:avLst/>
          </a:prstGeom>
          <a:noFill/>
          <a:ln w="9525">
            <a:noFill/>
            <a:miter lim="800000"/>
            <a:headEnd/>
            <a:tailEnd/>
          </a:ln>
        </p:spPr>
      </p:pic>
      <p:pic>
        <p:nvPicPr>
          <p:cNvPr id="46089" name="Picture 9"/>
          <p:cNvPicPr>
            <a:picLocks noChangeAspect="1" noChangeArrowheads="1"/>
          </p:cNvPicPr>
          <p:nvPr/>
        </p:nvPicPr>
        <p:blipFill>
          <a:blip r:embed="rId7" cstate="print"/>
          <a:srcRect/>
          <a:stretch>
            <a:fillRect/>
          </a:stretch>
        </p:blipFill>
        <p:spPr bwMode="auto">
          <a:xfrm>
            <a:off x="6286500" y="3929063"/>
            <a:ext cx="1643063" cy="1374775"/>
          </a:xfrm>
          <a:prstGeom prst="rect">
            <a:avLst/>
          </a:prstGeom>
          <a:noFill/>
          <a:ln w="9525">
            <a:noFill/>
            <a:miter lim="800000"/>
            <a:headEnd/>
            <a:tailEnd/>
          </a:ln>
        </p:spPr>
      </p:pic>
      <p:pic>
        <p:nvPicPr>
          <p:cNvPr id="46090" name="Picture 11"/>
          <p:cNvPicPr>
            <a:picLocks noChangeAspect="1" noChangeArrowheads="1"/>
          </p:cNvPicPr>
          <p:nvPr/>
        </p:nvPicPr>
        <p:blipFill>
          <a:blip r:embed="rId8" cstate="print"/>
          <a:srcRect/>
          <a:stretch>
            <a:fillRect/>
          </a:stretch>
        </p:blipFill>
        <p:spPr bwMode="auto">
          <a:xfrm>
            <a:off x="6286500" y="5357813"/>
            <a:ext cx="1643063" cy="1365250"/>
          </a:xfrm>
          <a:prstGeom prst="rect">
            <a:avLst/>
          </a:prstGeom>
          <a:noFill/>
          <a:ln w="9525">
            <a:noFill/>
            <a:miter lim="800000"/>
            <a:headEnd/>
            <a:tailEnd/>
          </a:ln>
        </p:spPr>
      </p:pic>
      <p:pic>
        <p:nvPicPr>
          <p:cNvPr id="46091" name="Picture 12"/>
          <p:cNvPicPr>
            <a:picLocks noChangeAspect="1" noChangeArrowheads="1"/>
          </p:cNvPicPr>
          <p:nvPr/>
        </p:nvPicPr>
        <p:blipFill>
          <a:blip r:embed="rId9" cstate="print"/>
          <a:srcRect/>
          <a:stretch>
            <a:fillRect/>
          </a:stretch>
        </p:blipFill>
        <p:spPr bwMode="auto">
          <a:xfrm>
            <a:off x="4500563" y="3929063"/>
            <a:ext cx="1643062" cy="1365250"/>
          </a:xfrm>
          <a:prstGeom prst="rect">
            <a:avLst/>
          </a:prstGeom>
          <a:noFill/>
          <a:ln w="9525">
            <a:noFill/>
            <a:miter lim="800000"/>
            <a:headEnd/>
            <a:tailEnd/>
          </a:ln>
        </p:spPr>
      </p:pic>
      <p:sp>
        <p:nvSpPr>
          <p:cNvPr id="12" name="灯片编号占位符 11"/>
          <p:cNvSpPr>
            <a:spLocks noGrp="1"/>
          </p:cNvSpPr>
          <p:nvPr>
            <p:ph type="sldNum" sz="quarter" idx="12"/>
          </p:nvPr>
        </p:nvSpPr>
        <p:spPr>
          <a:xfrm>
            <a:off x="8643966" y="6400800"/>
            <a:ext cx="500034" cy="457200"/>
          </a:xfrm>
        </p:spPr>
        <p:txBody>
          <a:bodyPr/>
          <a:lstStyle/>
          <a:p>
            <a:pPr>
              <a:defRPr/>
            </a:pPr>
            <a:fld id="{705EF948-7358-4CA2-B872-583E31FB6E6A}" type="slidenum">
              <a:rPr lang="zh-CN" altLang="en-US" smtClean="0"/>
              <a:pPr>
                <a:defRPr/>
              </a:pPr>
              <a:t>53</a:t>
            </a:fld>
            <a:endParaRPr lang="en-US" altLang="zh-CN" dirty="0"/>
          </a:p>
        </p:txBody>
      </p:sp>
    </p:spTree>
  </p:cSld>
  <p:clrMapOvr>
    <a:masterClrMapping/>
  </p:clrMapOvr>
  <p:transition spd="med">
    <p:split orient="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285728"/>
            <a:ext cx="4071966" cy="1071562"/>
          </a:xfrm>
        </p:spPr>
        <p:txBody>
          <a:bodyPr/>
          <a:lstStyle/>
          <a:p>
            <a:pPr>
              <a:lnSpc>
                <a:spcPct val="150000"/>
              </a:lnSpc>
              <a:defRPr/>
            </a:pPr>
            <a:r>
              <a:rPr lang="zh-CN" altLang="en-US" sz="2400" b="1" spc="300" dirty="0" smtClean="0">
                <a:latin typeface="微软雅黑" pitchFamily="34" charset="-122"/>
                <a:ea typeface="微软雅黑" pitchFamily="34" charset="-122"/>
              </a:rPr>
              <a:t>典型腐蚀电化学过程等效电路模型（</a:t>
            </a:r>
            <a:r>
              <a:rPr lang="en-US" altLang="zh-CN" sz="2400" b="1" spc="300" dirty="0" smtClean="0">
                <a:latin typeface="微软雅黑" pitchFamily="34" charset="-122"/>
                <a:ea typeface="微软雅黑" pitchFamily="34" charset="-122"/>
              </a:rPr>
              <a:t>WCE</a:t>
            </a:r>
            <a:r>
              <a:rPr lang="zh-CN" altLang="en-US" sz="2400" b="1" spc="300" dirty="0" smtClean="0">
                <a:latin typeface="微软雅黑" pitchFamily="34" charset="-122"/>
                <a:ea typeface="微软雅黑" pitchFamily="34" charset="-122"/>
              </a:rPr>
              <a:t>组件）</a:t>
            </a:r>
            <a:endParaRPr lang="zh-CN" altLang="en-US" sz="2400" b="1" spc="300" dirty="0">
              <a:latin typeface="微软雅黑" pitchFamily="34" charset="-122"/>
              <a:ea typeface="微软雅黑" pitchFamily="34" charset="-122"/>
            </a:endParaRPr>
          </a:p>
        </p:txBody>
      </p:sp>
      <p:sp>
        <p:nvSpPr>
          <p:cNvPr id="47107" name="内容占位符 2"/>
          <p:cNvSpPr>
            <a:spLocks noGrp="1"/>
          </p:cNvSpPr>
          <p:nvPr>
            <p:ph idx="1"/>
          </p:nvPr>
        </p:nvSpPr>
        <p:spPr>
          <a:xfrm>
            <a:off x="714348" y="1500174"/>
            <a:ext cx="3357556" cy="5143499"/>
          </a:xfrm>
        </p:spPr>
        <p:txBody>
          <a:bodyPr/>
          <a:lstStyle/>
          <a:p>
            <a:pPr marL="457200" indent="-457200">
              <a:lnSpc>
                <a:spcPct val="150000"/>
              </a:lnSpc>
              <a:buClr>
                <a:schemeClr val="tx1"/>
              </a:buClr>
              <a:buSzPct val="100000"/>
              <a:buFont typeface="Arial" pitchFamily="34" charset="0"/>
              <a:buAutoNum type="arabicPeriod"/>
            </a:pPr>
            <a:r>
              <a:rPr lang="zh-CN" altLang="en-US" sz="2000" dirty="0" smtClean="0">
                <a:latin typeface="微软雅黑" pitchFamily="34" charset="-122"/>
                <a:ea typeface="微软雅黑" pitchFamily="34" charset="-122"/>
              </a:rPr>
              <a:t>电荷转移控制体系</a:t>
            </a:r>
            <a:endParaRPr lang="en-US" altLang="zh-CN" sz="2000" dirty="0" smtClean="0">
              <a:latin typeface="微软雅黑" pitchFamily="34" charset="-122"/>
              <a:ea typeface="微软雅黑" pitchFamily="34" charset="-122"/>
            </a:endParaRPr>
          </a:p>
          <a:p>
            <a:pPr marL="457200" indent="-457200">
              <a:lnSpc>
                <a:spcPct val="150000"/>
              </a:lnSpc>
              <a:buClr>
                <a:schemeClr val="tx1"/>
              </a:buClr>
              <a:buSzPct val="100000"/>
              <a:buFont typeface="Arial" pitchFamily="34" charset="0"/>
              <a:buAutoNum type="arabicPeriod"/>
            </a:pPr>
            <a:r>
              <a:rPr lang="zh-CN" altLang="en-US" sz="2000" dirty="0" smtClean="0">
                <a:latin typeface="微软雅黑" pitchFamily="34" charset="-122"/>
                <a:ea typeface="微软雅黑" pitchFamily="34" charset="-122"/>
              </a:rPr>
              <a:t>扩散控制体系</a:t>
            </a:r>
            <a:endParaRPr lang="en-US" altLang="zh-CN" sz="2000" dirty="0" smtClean="0">
              <a:latin typeface="微软雅黑" pitchFamily="34" charset="-122"/>
              <a:ea typeface="微软雅黑" pitchFamily="34" charset="-122"/>
            </a:endParaRPr>
          </a:p>
          <a:p>
            <a:pPr marL="457200" indent="-457200">
              <a:lnSpc>
                <a:spcPct val="150000"/>
              </a:lnSpc>
              <a:buClr>
                <a:schemeClr val="tx1"/>
              </a:buClr>
              <a:buSzPct val="100000"/>
              <a:buFont typeface="Arial" pitchFamily="34" charset="0"/>
              <a:buAutoNum type="arabicPeriod"/>
            </a:pPr>
            <a:r>
              <a:rPr lang="zh-CN" altLang="en-US" sz="2000" dirty="0" smtClean="0">
                <a:latin typeface="微软雅黑" pitchFamily="34" charset="-122"/>
                <a:ea typeface="微软雅黑" pitchFamily="34" charset="-122"/>
              </a:rPr>
              <a:t>吸附过程的体系</a:t>
            </a:r>
            <a:endParaRPr lang="en-US" altLang="zh-CN" sz="2000" dirty="0" smtClean="0">
              <a:latin typeface="微软雅黑" pitchFamily="34" charset="-122"/>
              <a:ea typeface="微软雅黑" pitchFamily="34" charset="-122"/>
            </a:endParaRPr>
          </a:p>
          <a:p>
            <a:pPr marL="457200" indent="-457200">
              <a:lnSpc>
                <a:spcPct val="150000"/>
              </a:lnSpc>
              <a:buClr>
                <a:schemeClr val="tx1"/>
              </a:buClr>
              <a:buSzPct val="100000"/>
              <a:buFont typeface="Arial" pitchFamily="34" charset="0"/>
              <a:buAutoNum type="arabicPeriod"/>
            </a:pPr>
            <a:r>
              <a:rPr lang="zh-CN" altLang="en-US" sz="2000" dirty="0" smtClean="0">
                <a:latin typeface="微软雅黑" pitchFamily="34" charset="-122"/>
                <a:ea typeface="微软雅黑" pitchFamily="34" charset="-122"/>
              </a:rPr>
              <a:t>点蚀过程体系</a:t>
            </a:r>
            <a:endParaRPr lang="en-US" altLang="zh-CN" sz="2000" dirty="0" smtClean="0">
              <a:latin typeface="微软雅黑" pitchFamily="34" charset="-122"/>
              <a:ea typeface="微软雅黑" pitchFamily="34" charset="-122"/>
            </a:endParaRPr>
          </a:p>
          <a:p>
            <a:pPr marL="457200" indent="-457200">
              <a:lnSpc>
                <a:spcPct val="150000"/>
              </a:lnSpc>
              <a:buClr>
                <a:schemeClr val="tx1"/>
              </a:buClr>
              <a:buSzPct val="100000"/>
              <a:buFont typeface="Arial" pitchFamily="34" charset="0"/>
              <a:buAutoNum type="arabicPeriod"/>
            </a:pPr>
            <a:r>
              <a:rPr lang="zh-CN" altLang="en-US" sz="2000" dirty="0" smtClean="0">
                <a:latin typeface="微软雅黑" pitchFamily="34" charset="-122"/>
                <a:ea typeface="微软雅黑" pitchFamily="34" charset="-122"/>
              </a:rPr>
              <a:t>有机涂层体系</a:t>
            </a:r>
            <a:endParaRPr lang="en-US" altLang="zh-CN" sz="2000" dirty="0" smtClean="0">
              <a:latin typeface="微软雅黑" pitchFamily="34" charset="-122"/>
              <a:ea typeface="微软雅黑" pitchFamily="34" charset="-122"/>
            </a:endParaRPr>
          </a:p>
          <a:p>
            <a:pPr marL="457200" indent="-457200">
              <a:lnSpc>
                <a:spcPct val="150000"/>
              </a:lnSpc>
              <a:buClr>
                <a:schemeClr val="tx1"/>
              </a:buClr>
              <a:buSzPct val="100000"/>
              <a:buFont typeface="Arial" pitchFamily="34" charset="0"/>
              <a:buAutoNum type="arabicPeriod"/>
            </a:pPr>
            <a:r>
              <a:rPr lang="zh-CN" altLang="en-US" sz="2000" dirty="0" smtClean="0">
                <a:latin typeface="微软雅黑" pitchFamily="34" charset="-122"/>
                <a:ea typeface="微软雅黑" pitchFamily="34" charset="-122"/>
              </a:rPr>
              <a:t>富锌涂层体系</a:t>
            </a:r>
            <a:endParaRPr lang="en-US" altLang="zh-CN" sz="2000" dirty="0" smtClean="0">
              <a:latin typeface="微软雅黑" pitchFamily="34" charset="-122"/>
              <a:ea typeface="微软雅黑" pitchFamily="34" charset="-122"/>
            </a:endParaRPr>
          </a:p>
          <a:p>
            <a:pPr marL="457200" indent="-457200">
              <a:lnSpc>
                <a:spcPct val="150000"/>
              </a:lnSpc>
              <a:buClr>
                <a:schemeClr val="tx1"/>
              </a:buClr>
              <a:buSzPct val="100000"/>
              <a:buFont typeface="Arial" pitchFamily="34" charset="0"/>
              <a:buAutoNum type="arabicPeriod"/>
            </a:pPr>
            <a:r>
              <a:rPr lang="zh-CN" altLang="en-US" sz="2000" dirty="0" smtClean="0">
                <a:latin typeface="微软雅黑" pitchFamily="34" charset="-122"/>
                <a:ea typeface="微软雅黑" pitchFamily="34" charset="-122"/>
              </a:rPr>
              <a:t>钝化体系</a:t>
            </a:r>
            <a:endParaRPr lang="en-US" altLang="zh-CN" sz="2000" dirty="0" smtClean="0">
              <a:latin typeface="微软雅黑" pitchFamily="34" charset="-122"/>
              <a:ea typeface="微软雅黑" pitchFamily="34" charset="-122"/>
            </a:endParaRPr>
          </a:p>
        </p:txBody>
      </p:sp>
      <p:sp>
        <p:nvSpPr>
          <p:cNvPr id="47109" name="Rectangle 5"/>
          <p:cNvSpPr>
            <a:spLocks noChangeArrowheads="1"/>
          </p:cNvSpPr>
          <p:nvPr/>
        </p:nvSpPr>
        <p:spPr bwMode="auto">
          <a:xfrm>
            <a:off x="0" y="2381250"/>
            <a:ext cx="9144000" cy="457200"/>
          </a:xfrm>
          <a:prstGeom prst="rect">
            <a:avLst/>
          </a:prstGeom>
          <a:noFill/>
          <a:ln w="9525">
            <a:noFill/>
            <a:miter lim="800000"/>
            <a:headEnd/>
            <a:tailEnd/>
          </a:ln>
        </p:spPr>
        <p:txBody>
          <a:bodyPr wrap="none" anchor="ctr">
            <a:spAutoFit/>
          </a:bodyPr>
          <a:lstStyle/>
          <a:p>
            <a:endParaRPr lang="zh-CN" altLang="en-US">
              <a:ea typeface="楷体_GB2312" pitchFamily="49" charset="-122"/>
            </a:endParaRPr>
          </a:p>
        </p:txBody>
      </p:sp>
      <p:grpSp>
        <p:nvGrpSpPr>
          <p:cNvPr id="3" name="组合 24"/>
          <p:cNvGrpSpPr/>
          <p:nvPr/>
        </p:nvGrpSpPr>
        <p:grpSpPr>
          <a:xfrm>
            <a:off x="4643438" y="142852"/>
            <a:ext cx="4357694" cy="2101276"/>
            <a:chOff x="4857752" y="142852"/>
            <a:chExt cx="4143380" cy="2101276"/>
          </a:xfrm>
        </p:grpSpPr>
        <p:pic>
          <p:nvPicPr>
            <p:cNvPr id="266242" name="Picture 2"/>
            <p:cNvPicPr>
              <a:picLocks noChangeAspect="1" noChangeArrowheads="1"/>
            </p:cNvPicPr>
            <p:nvPr/>
          </p:nvPicPr>
          <p:blipFill>
            <a:blip r:embed="rId2" cstate="print"/>
            <a:srcRect/>
            <a:stretch>
              <a:fillRect/>
            </a:stretch>
          </p:blipFill>
          <p:spPr bwMode="auto">
            <a:xfrm>
              <a:off x="4857752" y="142852"/>
              <a:ext cx="2071702" cy="2071702"/>
            </a:xfrm>
            <a:prstGeom prst="rect">
              <a:avLst/>
            </a:prstGeom>
            <a:solidFill>
              <a:schemeClr val="tx1"/>
            </a:solidFill>
            <a:ln w="9525">
              <a:noFill/>
              <a:miter lim="800000"/>
              <a:headEnd/>
              <a:tailEnd/>
            </a:ln>
            <a:effectLst/>
          </p:spPr>
        </p:pic>
        <p:pic>
          <p:nvPicPr>
            <p:cNvPr id="266243" name="Picture 3"/>
            <p:cNvPicPr>
              <a:picLocks noChangeAspect="1" noChangeArrowheads="1"/>
            </p:cNvPicPr>
            <p:nvPr/>
          </p:nvPicPr>
          <p:blipFill>
            <a:blip r:embed="rId3" cstate="print"/>
            <a:srcRect/>
            <a:stretch>
              <a:fillRect/>
            </a:stretch>
          </p:blipFill>
          <p:spPr bwMode="auto">
            <a:xfrm>
              <a:off x="6929454" y="142852"/>
              <a:ext cx="2071678" cy="2071678"/>
            </a:xfrm>
            <a:prstGeom prst="rect">
              <a:avLst/>
            </a:prstGeom>
            <a:solidFill>
              <a:schemeClr val="tx1"/>
            </a:solidFill>
            <a:ln w="9525">
              <a:noFill/>
              <a:miter lim="800000"/>
              <a:headEnd/>
              <a:tailEnd/>
            </a:ln>
            <a:effectLst/>
          </p:spPr>
        </p:pic>
        <p:pic>
          <p:nvPicPr>
            <p:cNvPr id="266244" name="Picture 4"/>
            <p:cNvPicPr>
              <a:picLocks noChangeAspect="1" noChangeArrowheads="1"/>
            </p:cNvPicPr>
            <p:nvPr/>
          </p:nvPicPr>
          <p:blipFill>
            <a:blip r:embed="rId4" cstate="print"/>
            <a:srcRect b="40150"/>
            <a:stretch>
              <a:fillRect/>
            </a:stretch>
          </p:blipFill>
          <p:spPr bwMode="auto">
            <a:xfrm>
              <a:off x="5357818" y="500042"/>
              <a:ext cx="1071570" cy="441235"/>
            </a:xfrm>
            <a:prstGeom prst="rect">
              <a:avLst/>
            </a:prstGeom>
            <a:solidFill>
              <a:schemeClr val="tx1"/>
            </a:solidFill>
            <a:ln w="9525">
              <a:noFill/>
              <a:miter lim="800000"/>
              <a:headEnd/>
              <a:tailEnd/>
            </a:ln>
            <a:effectLst/>
          </p:spPr>
        </p:pic>
        <p:sp>
          <p:nvSpPr>
            <p:cNvPr id="22" name="矩形 21"/>
            <p:cNvSpPr/>
            <p:nvPr/>
          </p:nvSpPr>
          <p:spPr>
            <a:xfrm>
              <a:off x="5715008" y="1785926"/>
              <a:ext cx="2082800" cy="458202"/>
            </a:xfrm>
            <a:prstGeom prst="rect">
              <a:avLst/>
            </a:prstGeom>
            <a:noFill/>
          </p:spPr>
          <p:txBody>
            <a:bodyPr wrap="square">
              <a:spAutoFit/>
            </a:bodyPr>
            <a:lstStyle/>
            <a:p>
              <a:pPr marL="457200" indent="-457200" eaLnBrk="0" hangingPunct="0">
                <a:lnSpc>
                  <a:spcPct val="200000"/>
                </a:lnSpc>
                <a:spcBef>
                  <a:spcPct val="20000"/>
                </a:spcBef>
                <a:buClr>
                  <a:schemeClr val="tx1"/>
                </a:buClr>
                <a:buSzPct val="100000"/>
                <a:buFont typeface="+mj-lt"/>
                <a:buAutoNum type="arabicPeriod"/>
                <a:defRPr/>
              </a:pPr>
              <a:r>
                <a:rPr lang="zh-CN" altLang="en-US" sz="1400" b="1" kern="0" dirty="0" smtClean="0">
                  <a:latin typeface="微软雅黑" pitchFamily="34" charset="-122"/>
                  <a:ea typeface="微软雅黑" pitchFamily="34" charset="-122"/>
                </a:rPr>
                <a:t>电荷转移过程</a:t>
              </a:r>
              <a:endParaRPr lang="en-US" altLang="zh-CN" sz="1400" b="1" kern="0" dirty="0">
                <a:latin typeface="微软雅黑" pitchFamily="34" charset="-122"/>
                <a:ea typeface="微软雅黑" pitchFamily="34" charset="-122"/>
              </a:endParaRPr>
            </a:p>
          </p:txBody>
        </p:sp>
      </p:grpSp>
      <p:pic>
        <p:nvPicPr>
          <p:cNvPr id="266245" name="Picture 5"/>
          <p:cNvPicPr>
            <a:picLocks noChangeAspect="1" noChangeArrowheads="1"/>
          </p:cNvPicPr>
          <p:nvPr/>
        </p:nvPicPr>
        <p:blipFill>
          <a:blip r:embed="rId5" cstate="print"/>
          <a:srcRect/>
          <a:stretch>
            <a:fillRect/>
          </a:stretch>
        </p:blipFill>
        <p:spPr bwMode="auto">
          <a:xfrm>
            <a:off x="4643438" y="2285992"/>
            <a:ext cx="2286016" cy="2143140"/>
          </a:xfrm>
          <a:prstGeom prst="rect">
            <a:avLst/>
          </a:prstGeom>
          <a:solidFill>
            <a:schemeClr val="tx1"/>
          </a:solidFill>
          <a:ln w="9525">
            <a:noFill/>
            <a:miter lim="800000"/>
            <a:headEnd/>
            <a:tailEnd/>
          </a:ln>
          <a:effectLst/>
        </p:spPr>
      </p:pic>
      <p:pic>
        <p:nvPicPr>
          <p:cNvPr id="266246" name="Picture 6"/>
          <p:cNvPicPr>
            <a:picLocks noChangeAspect="1" noChangeArrowheads="1"/>
          </p:cNvPicPr>
          <p:nvPr/>
        </p:nvPicPr>
        <p:blipFill>
          <a:blip r:embed="rId6" cstate="print"/>
          <a:srcRect b="34723"/>
          <a:stretch>
            <a:fillRect/>
          </a:stretch>
        </p:blipFill>
        <p:spPr bwMode="auto">
          <a:xfrm>
            <a:off x="5286380" y="2643182"/>
            <a:ext cx="1237369" cy="642942"/>
          </a:xfrm>
          <a:prstGeom prst="rect">
            <a:avLst/>
          </a:prstGeom>
          <a:solidFill>
            <a:schemeClr val="tx1"/>
          </a:solidFill>
          <a:ln w="9525">
            <a:noFill/>
            <a:miter lim="800000"/>
            <a:headEnd/>
            <a:tailEnd/>
          </a:ln>
          <a:effectLst/>
        </p:spPr>
      </p:pic>
      <p:pic>
        <p:nvPicPr>
          <p:cNvPr id="266247" name="Picture 7"/>
          <p:cNvPicPr>
            <a:picLocks noChangeAspect="1" noChangeArrowheads="1"/>
          </p:cNvPicPr>
          <p:nvPr/>
        </p:nvPicPr>
        <p:blipFill>
          <a:blip r:embed="rId7" cstate="print"/>
          <a:srcRect/>
          <a:stretch>
            <a:fillRect/>
          </a:stretch>
        </p:blipFill>
        <p:spPr bwMode="auto">
          <a:xfrm>
            <a:off x="6858016" y="2285992"/>
            <a:ext cx="2124082" cy="2143140"/>
          </a:xfrm>
          <a:prstGeom prst="rect">
            <a:avLst/>
          </a:prstGeom>
          <a:solidFill>
            <a:schemeClr val="tx1"/>
          </a:solidFill>
          <a:ln w="9525">
            <a:noFill/>
            <a:miter lim="800000"/>
            <a:headEnd/>
            <a:tailEnd/>
          </a:ln>
          <a:effectLst/>
        </p:spPr>
      </p:pic>
      <p:sp>
        <p:nvSpPr>
          <p:cNvPr id="24" name="矩形 23"/>
          <p:cNvSpPr/>
          <p:nvPr/>
        </p:nvSpPr>
        <p:spPr>
          <a:xfrm>
            <a:off x="5715008" y="4000504"/>
            <a:ext cx="2082800" cy="458202"/>
          </a:xfrm>
          <a:prstGeom prst="rect">
            <a:avLst/>
          </a:prstGeom>
        </p:spPr>
        <p:txBody>
          <a:bodyPr wrap="square">
            <a:spAutoFit/>
          </a:bodyPr>
          <a:lstStyle/>
          <a:p>
            <a:pPr marL="457200" indent="-457200" eaLnBrk="0" hangingPunct="0">
              <a:lnSpc>
                <a:spcPct val="200000"/>
              </a:lnSpc>
              <a:spcBef>
                <a:spcPct val="20000"/>
              </a:spcBef>
              <a:buClr>
                <a:schemeClr val="tx1"/>
              </a:buClr>
              <a:buSzPct val="100000"/>
              <a:buFont typeface="+mj-lt"/>
              <a:buAutoNum type="arabicPeriod"/>
              <a:defRPr/>
            </a:pPr>
            <a:r>
              <a:rPr lang="zh-CN" altLang="en-US" sz="1400" b="1" kern="0" dirty="0">
                <a:latin typeface="微软雅黑" pitchFamily="34" charset="-122"/>
                <a:ea typeface="微软雅黑" pitchFamily="34" charset="-122"/>
              </a:rPr>
              <a:t>有限</a:t>
            </a:r>
            <a:r>
              <a:rPr lang="zh-CN" altLang="en-US" sz="1400" b="1" kern="0" dirty="0" smtClean="0">
                <a:latin typeface="微软雅黑" pitchFamily="34" charset="-122"/>
                <a:ea typeface="微软雅黑" pitchFamily="34" charset="-122"/>
              </a:rPr>
              <a:t>扩散过程</a:t>
            </a:r>
            <a:endParaRPr lang="en-US" altLang="zh-CN" sz="1400" b="1" kern="0" dirty="0">
              <a:latin typeface="微软雅黑" pitchFamily="34" charset="-122"/>
              <a:ea typeface="微软雅黑" pitchFamily="34" charset="-122"/>
            </a:endParaRPr>
          </a:p>
        </p:txBody>
      </p:sp>
      <p:pic>
        <p:nvPicPr>
          <p:cNvPr id="266248" name="Picture 8"/>
          <p:cNvPicPr>
            <a:picLocks noChangeAspect="1" noChangeArrowheads="1"/>
          </p:cNvPicPr>
          <p:nvPr/>
        </p:nvPicPr>
        <p:blipFill>
          <a:blip r:embed="rId8" cstate="print"/>
          <a:srcRect/>
          <a:stretch>
            <a:fillRect/>
          </a:stretch>
        </p:blipFill>
        <p:spPr bwMode="auto">
          <a:xfrm>
            <a:off x="4643438" y="4572008"/>
            <a:ext cx="2203467" cy="2143140"/>
          </a:xfrm>
          <a:prstGeom prst="rect">
            <a:avLst/>
          </a:prstGeom>
          <a:solidFill>
            <a:schemeClr val="tx1"/>
          </a:solidFill>
          <a:ln w="9525">
            <a:noFill/>
            <a:miter lim="800000"/>
            <a:headEnd/>
            <a:tailEnd/>
          </a:ln>
          <a:effectLst/>
        </p:spPr>
      </p:pic>
      <p:pic>
        <p:nvPicPr>
          <p:cNvPr id="266249" name="Picture 9"/>
          <p:cNvPicPr>
            <a:picLocks noChangeAspect="1" noChangeArrowheads="1"/>
          </p:cNvPicPr>
          <p:nvPr/>
        </p:nvPicPr>
        <p:blipFill>
          <a:blip r:embed="rId9" cstate="print"/>
          <a:srcRect/>
          <a:stretch>
            <a:fillRect/>
          </a:stretch>
        </p:blipFill>
        <p:spPr bwMode="auto">
          <a:xfrm>
            <a:off x="6786578" y="4572008"/>
            <a:ext cx="2143140" cy="2143140"/>
          </a:xfrm>
          <a:prstGeom prst="rect">
            <a:avLst/>
          </a:prstGeom>
          <a:solidFill>
            <a:schemeClr val="tx1"/>
          </a:solidFill>
          <a:ln w="9525">
            <a:noFill/>
            <a:miter lim="800000"/>
            <a:headEnd/>
            <a:tailEnd/>
          </a:ln>
          <a:effectLst/>
        </p:spPr>
      </p:pic>
      <p:sp>
        <p:nvSpPr>
          <p:cNvPr id="23" name="矩形 22"/>
          <p:cNvSpPr/>
          <p:nvPr/>
        </p:nvSpPr>
        <p:spPr>
          <a:xfrm>
            <a:off x="5572125" y="6286519"/>
            <a:ext cx="2262188" cy="458202"/>
          </a:xfrm>
          <a:prstGeom prst="rect">
            <a:avLst/>
          </a:prstGeom>
        </p:spPr>
        <p:txBody>
          <a:bodyPr wrap="square">
            <a:spAutoFit/>
          </a:bodyPr>
          <a:lstStyle/>
          <a:p>
            <a:pPr marL="457200" indent="-457200" eaLnBrk="0" hangingPunct="0">
              <a:lnSpc>
                <a:spcPct val="200000"/>
              </a:lnSpc>
              <a:spcBef>
                <a:spcPct val="20000"/>
              </a:spcBef>
              <a:buClr>
                <a:schemeClr val="tx1"/>
              </a:buClr>
              <a:buSzPct val="100000"/>
              <a:buFont typeface="+mj-lt"/>
              <a:buAutoNum type="arabicPeriod"/>
              <a:defRPr/>
            </a:pPr>
            <a:r>
              <a:rPr lang="zh-CN" altLang="en-US" sz="1400" b="1" kern="0" dirty="0">
                <a:latin typeface="微软雅黑" pitchFamily="34" charset="-122"/>
                <a:ea typeface="微软雅黑" pitchFamily="34" charset="-122"/>
              </a:rPr>
              <a:t>半无限</a:t>
            </a:r>
            <a:r>
              <a:rPr lang="zh-CN" altLang="en-US" sz="1400" b="1" kern="0" dirty="0" smtClean="0">
                <a:latin typeface="微软雅黑" pitchFamily="34" charset="-122"/>
                <a:ea typeface="微软雅黑" pitchFamily="34" charset="-122"/>
              </a:rPr>
              <a:t>扩散过程</a:t>
            </a:r>
            <a:endParaRPr lang="en-US" altLang="zh-CN" sz="1400" b="1" kern="0" dirty="0">
              <a:latin typeface="微软雅黑" pitchFamily="34" charset="-122"/>
              <a:ea typeface="微软雅黑" pitchFamily="34" charset="-122"/>
            </a:endParaRPr>
          </a:p>
        </p:txBody>
      </p:sp>
      <p:pic>
        <p:nvPicPr>
          <p:cNvPr id="266250" name="Picture 10"/>
          <p:cNvPicPr>
            <a:picLocks noChangeAspect="1" noChangeArrowheads="1"/>
          </p:cNvPicPr>
          <p:nvPr/>
        </p:nvPicPr>
        <p:blipFill>
          <a:blip r:embed="rId10" cstate="print"/>
          <a:srcRect b="33333"/>
          <a:stretch>
            <a:fillRect/>
          </a:stretch>
        </p:blipFill>
        <p:spPr bwMode="auto">
          <a:xfrm>
            <a:off x="5143504" y="4857760"/>
            <a:ext cx="1346193" cy="714380"/>
          </a:xfrm>
          <a:prstGeom prst="rect">
            <a:avLst/>
          </a:prstGeom>
          <a:noFill/>
          <a:ln w="9525">
            <a:noFill/>
            <a:miter lim="800000"/>
            <a:headEnd/>
            <a:tailEnd/>
          </a:ln>
          <a:effectLst/>
        </p:spPr>
      </p:pic>
      <p:sp>
        <p:nvSpPr>
          <p:cNvPr id="18" name="灯片编号占位符 17"/>
          <p:cNvSpPr>
            <a:spLocks noGrp="1"/>
          </p:cNvSpPr>
          <p:nvPr>
            <p:ph type="sldNum" sz="quarter" idx="12"/>
          </p:nvPr>
        </p:nvSpPr>
        <p:spPr/>
        <p:txBody>
          <a:bodyPr/>
          <a:lstStyle/>
          <a:p>
            <a:pPr>
              <a:defRPr/>
            </a:pPr>
            <a:fld id="{705EF948-7358-4CA2-B872-583E31FB6E6A}" type="slidenum">
              <a:rPr lang="zh-CN" altLang="en-US" smtClean="0"/>
              <a:pPr>
                <a:defRPr/>
              </a:pPr>
              <a:t>54</a:t>
            </a:fld>
            <a:endParaRPr lang="en-US" altLang="zh-CN"/>
          </a:p>
        </p:txBody>
      </p:sp>
    </p:spTree>
  </p:cSld>
  <p:clrMapOvr>
    <a:masterClrMapping/>
  </p:clrMapOvr>
  <p:transition spd="med">
    <p:split orient="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7279" name="Picture 15"/>
          <p:cNvPicPr>
            <a:picLocks noChangeAspect="1" noChangeArrowheads="1"/>
          </p:cNvPicPr>
          <p:nvPr/>
        </p:nvPicPr>
        <p:blipFill>
          <a:blip r:embed="rId2" cstate="print"/>
          <a:srcRect/>
          <a:stretch>
            <a:fillRect/>
          </a:stretch>
        </p:blipFill>
        <p:spPr bwMode="auto">
          <a:xfrm>
            <a:off x="2167622" y="3714752"/>
            <a:ext cx="2428892" cy="2428892"/>
          </a:xfrm>
          <a:prstGeom prst="rect">
            <a:avLst/>
          </a:prstGeom>
          <a:solidFill>
            <a:schemeClr val="tx1"/>
          </a:solidFill>
          <a:ln w="9525">
            <a:noFill/>
            <a:miter lim="800000"/>
            <a:headEnd/>
            <a:tailEnd/>
          </a:ln>
          <a:effectLst/>
        </p:spPr>
      </p:pic>
      <p:pic>
        <p:nvPicPr>
          <p:cNvPr id="267276" name="Picture 12"/>
          <p:cNvPicPr>
            <a:picLocks noChangeAspect="1" noChangeArrowheads="1"/>
          </p:cNvPicPr>
          <p:nvPr/>
        </p:nvPicPr>
        <p:blipFill>
          <a:blip r:embed="rId3" cstate="print"/>
          <a:srcRect/>
          <a:stretch>
            <a:fillRect/>
          </a:stretch>
        </p:blipFill>
        <p:spPr bwMode="auto">
          <a:xfrm>
            <a:off x="2357422" y="357166"/>
            <a:ext cx="2226482" cy="2357430"/>
          </a:xfrm>
          <a:prstGeom prst="rect">
            <a:avLst/>
          </a:prstGeom>
          <a:solidFill>
            <a:schemeClr val="tx1"/>
          </a:solidFill>
          <a:ln w="9525">
            <a:noFill/>
            <a:miter lim="800000"/>
            <a:headEnd/>
            <a:tailEnd/>
          </a:ln>
          <a:effectLst/>
        </p:spPr>
      </p:pic>
      <p:pic>
        <p:nvPicPr>
          <p:cNvPr id="267266" name="Picture 2"/>
          <p:cNvPicPr>
            <a:picLocks noChangeAspect="1" noChangeArrowheads="1"/>
          </p:cNvPicPr>
          <p:nvPr/>
        </p:nvPicPr>
        <p:blipFill>
          <a:blip r:embed="rId4" cstate="print"/>
          <a:srcRect/>
          <a:stretch>
            <a:fillRect/>
          </a:stretch>
        </p:blipFill>
        <p:spPr bwMode="auto">
          <a:xfrm>
            <a:off x="4643438" y="142852"/>
            <a:ext cx="2214578" cy="2085977"/>
          </a:xfrm>
          <a:prstGeom prst="rect">
            <a:avLst/>
          </a:prstGeom>
          <a:solidFill>
            <a:schemeClr val="tx1"/>
          </a:solidFill>
          <a:ln w="9525">
            <a:noFill/>
            <a:miter lim="800000"/>
            <a:headEnd/>
            <a:tailEnd/>
          </a:ln>
          <a:effectLst/>
        </p:spPr>
      </p:pic>
      <p:pic>
        <p:nvPicPr>
          <p:cNvPr id="267267" name="Picture 3"/>
          <p:cNvPicPr>
            <a:picLocks noChangeAspect="1" noChangeArrowheads="1"/>
          </p:cNvPicPr>
          <p:nvPr/>
        </p:nvPicPr>
        <p:blipFill>
          <a:blip r:embed="rId5" cstate="print"/>
          <a:srcRect/>
          <a:stretch>
            <a:fillRect/>
          </a:stretch>
        </p:blipFill>
        <p:spPr bwMode="auto">
          <a:xfrm>
            <a:off x="6858016" y="142852"/>
            <a:ext cx="2285984" cy="2143132"/>
          </a:xfrm>
          <a:prstGeom prst="rect">
            <a:avLst/>
          </a:prstGeom>
          <a:solidFill>
            <a:schemeClr val="tx1"/>
          </a:solidFill>
          <a:ln w="9525">
            <a:noFill/>
            <a:miter lim="800000"/>
            <a:headEnd/>
            <a:tailEnd/>
          </a:ln>
          <a:effectLst/>
        </p:spPr>
      </p:pic>
      <p:sp>
        <p:nvSpPr>
          <p:cNvPr id="48133" name="Rectangle 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ea typeface="楷体_GB2312" pitchFamily="49" charset="-122"/>
            </a:endParaRPr>
          </a:p>
        </p:txBody>
      </p:sp>
      <p:sp>
        <p:nvSpPr>
          <p:cNvPr id="48135" name="Rectangle 9"/>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ea typeface="楷体_GB2312" pitchFamily="49" charset="-122"/>
            </a:endParaRPr>
          </a:p>
        </p:txBody>
      </p:sp>
      <p:sp>
        <p:nvSpPr>
          <p:cNvPr id="48137" name="Rectangle 1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ea typeface="楷体_GB2312" pitchFamily="49" charset="-122"/>
            </a:endParaRPr>
          </a:p>
        </p:txBody>
      </p:sp>
      <p:sp>
        <p:nvSpPr>
          <p:cNvPr id="48138" name="Rectangle 19"/>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ea typeface="楷体_GB2312" pitchFamily="49" charset="-122"/>
            </a:endParaRPr>
          </a:p>
        </p:txBody>
      </p:sp>
      <p:sp>
        <p:nvSpPr>
          <p:cNvPr id="48139" name="Rectangle 20"/>
          <p:cNvSpPr>
            <a:spLocks noChangeArrowheads="1"/>
          </p:cNvSpPr>
          <p:nvPr/>
        </p:nvSpPr>
        <p:spPr bwMode="auto">
          <a:xfrm>
            <a:off x="0" y="3171825"/>
            <a:ext cx="9144000" cy="0"/>
          </a:xfrm>
          <a:prstGeom prst="rect">
            <a:avLst/>
          </a:prstGeom>
          <a:noFill/>
          <a:ln w="9525">
            <a:noFill/>
            <a:miter lim="800000"/>
            <a:headEnd/>
            <a:tailEnd/>
          </a:ln>
        </p:spPr>
        <p:txBody>
          <a:bodyPr wrap="none" anchor="ctr">
            <a:spAutoFit/>
          </a:bodyPr>
          <a:lstStyle/>
          <a:p>
            <a:endParaRPr lang="zh-CN" altLang="en-US">
              <a:ea typeface="楷体_GB2312" pitchFamily="49" charset="-122"/>
            </a:endParaRPr>
          </a:p>
        </p:txBody>
      </p:sp>
      <p:sp>
        <p:nvSpPr>
          <p:cNvPr id="48140" name="Rectangle 2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ea typeface="楷体_GB2312" pitchFamily="49" charset="-122"/>
            </a:endParaRPr>
          </a:p>
        </p:txBody>
      </p:sp>
      <p:sp>
        <p:nvSpPr>
          <p:cNvPr id="48141" name="Rectangle 25"/>
          <p:cNvSpPr>
            <a:spLocks noChangeArrowheads="1"/>
          </p:cNvSpPr>
          <p:nvPr/>
        </p:nvSpPr>
        <p:spPr bwMode="auto">
          <a:xfrm>
            <a:off x="0" y="3495675"/>
            <a:ext cx="9144000" cy="457200"/>
          </a:xfrm>
          <a:prstGeom prst="rect">
            <a:avLst/>
          </a:prstGeom>
          <a:noFill/>
          <a:ln w="9525">
            <a:noFill/>
            <a:miter lim="800000"/>
            <a:headEnd/>
            <a:tailEnd/>
          </a:ln>
        </p:spPr>
        <p:txBody>
          <a:bodyPr wrap="none" anchor="ctr">
            <a:spAutoFit/>
          </a:bodyPr>
          <a:lstStyle/>
          <a:p>
            <a:endParaRPr lang="zh-CN" altLang="en-US">
              <a:ea typeface="楷体_GB2312" pitchFamily="49" charset="-122"/>
            </a:endParaRPr>
          </a:p>
        </p:txBody>
      </p:sp>
      <p:sp>
        <p:nvSpPr>
          <p:cNvPr id="48142" name="Rectangle 29"/>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ea typeface="楷体_GB2312" pitchFamily="49" charset="-122"/>
            </a:endParaRPr>
          </a:p>
        </p:txBody>
      </p:sp>
      <p:pic>
        <p:nvPicPr>
          <p:cNvPr id="267268" name="Picture 4"/>
          <p:cNvPicPr>
            <a:picLocks noChangeAspect="1" noChangeArrowheads="1"/>
          </p:cNvPicPr>
          <p:nvPr/>
        </p:nvPicPr>
        <p:blipFill>
          <a:blip r:embed="rId6" cstate="print"/>
          <a:srcRect b="35714"/>
          <a:stretch>
            <a:fillRect/>
          </a:stretch>
        </p:blipFill>
        <p:spPr bwMode="auto">
          <a:xfrm>
            <a:off x="5429256" y="785794"/>
            <a:ext cx="857256" cy="451896"/>
          </a:xfrm>
          <a:prstGeom prst="rect">
            <a:avLst/>
          </a:prstGeom>
          <a:noFill/>
          <a:ln w="9525">
            <a:noFill/>
            <a:miter lim="800000"/>
            <a:headEnd/>
            <a:tailEnd/>
          </a:ln>
          <a:effectLst/>
        </p:spPr>
      </p:pic>
      <p:pic>
        <p:nvPicPr>
          <p:cNvPr id="267269" name="Picture 5"/>
          <p:cNvPicPr>
            <a:picLocks noChangeAspect="1" noChangeArrowheads="1"/>
          </p:cNvPicPr>
          <p:nvPr/>
        </p:nvPicPr>
        <p:blipFill>
          <a:blip r:embed="rId7" cstate="print"/>
          <a:srcRect/>
          <a:stretch>
            <a:fillRect/>
          </a:stretch>
        </p:blipFill>
        <p:spPr bwMode="auto">
          <a:xfrm>
            <a:off x="4643438" y="2214554"/>
            <a:ext cx="2286016" cy="2085977"/>
          </a:xfrm>
          <a:prstGeom prst="rect">
            <a:avLst/>
          </a:prstGeom>
          <a:solidFill>
            <a:schemeClr val="tx1"/>
          </a:solidFill>
          <a:ln w="9525">
            <a:noFill/>
            <a:miter lim="800000"/>
            <a:headEnd/>
            <a:tailEnd/>
          </a:ln>
          <a:effectLst/>
        </p:spPr>
      </p:pic>
      <p:pic>
        <p:nvPicPr>
          <p:cNvPr id="267270" name="Picture 6"/>
          <p:cNvPicPr>
            <a:picLocks noChangeAspect="1" noChangeArrowheads="1"/>
          </p:cNvPicPr>
          <p:nvPr/>
        </p:nvPicPr>
        <p:blipFill>
          <a:blip r:embed="rId8" cstate="print"/>
          <a:srcRect/>
          <a:stretch>
            <a:fillRect/>
          </a:stretch>
        </p:blipFill>
        <p:spPr bwMode="auto">
          <a:xfrm>
            <a:off x="6929454" y="2285992"/>
            <a:ext cx="2214546" cy="2014539"/>
          </a:xfrm>
          <a:prstGeom prst="rect">
            <a:avLst/>
          </a:prstGeom>
          <a:solidFill>
            <a:schemeClr val="tx1"/>
          </a:solidFill>
          <a:ln w="9525">
            <a:noFill/>
            <a:miter lim="800000"/>
            <a:headEnd/>
            <a:tailEnd/>
          </a:ln>
          <a:effectLst/>
        </p:spPr>
      </p:pic>
      <p:pic>
        <p:nvPicPr>
          <p:cNvPr id="267271" name="Picture 7"/>
          <p:cNvPicPr>
            <a:picLocks noChangeAspect="1" noChangeArrowheads="1"/>
          </p:cNvPicPr>
          <p:nvPr/>
        </p:nvPicPr>
        <p:blipFill>
          <a:blip r:embed="rId9" cstate="print"/>
          <a:srcRect b="36364"/>
          <a:stretch>
            <a:fillRect/>
          </a:stretch>
        </p:blipFill>
        <p:spPr bwMode="auto">
          <a:xfrm>
            <a:off x="5429256" y="3000372"/>
            <a:ext cx="958314" cy="500066"/>
          </a:xfrm>
          <a:prstGeom prst="rect">
            <a:avLst/>
          </a:prstGeom>
          <a:noFill/>
          <a:ln w="9525">
            <a:noFill/>
            <a:miter lim="800000"/>
            <a:headEnd/>
            <a:tailEnd/>
          </a:ln>
          <a:effectLst/>
        </p:spPr>
      </p:pic>
      <p:pic>
        <p:nvPicPr>
          <p:cNvPr id="267272" name="Picture 8"/>
          <p:cNvPicPr>
            <a:picLocks noChangeAspect="1" noChangeArrowheads="1"/>
          </p:cNvPicPr>
          <p:nvPr/>
        </p:nvPicPr>
        <p:blipFill>
          <a:blip r:embed="rId10" cstate="print"/>
          <a:srcRect/>
          <a:stretch>
            <a:fillRect/>
          </a:stretch>
        </p:blipFill>
        <p:spPr bwMode="auto">
          <a:xfrm>
            <a:off x="4643414" y="4286255"/>
            <a:ext cx="2300315" cy="2357455"/>
          </a:xfrm>
          <a:prstGeom prst="rect">
            <a:avLst/>
          </a:prstGeom>
          <a:solidFill>
            <a:schemeClr val="tx1"/>
          </a:solidFill>
          <a:ln w="9525">
            <a:noFill/>
            <a:miter lim="800000"/>
            <a:headEnd/>
            <a:tailEnd/>
          </a:ln>
          <a:effectLst/>
        </p:spPr>
      </p:pic>
      <p:pic>
        <p:nvPicPr>
          <p:cNvPr id="267273" name="Picture 9"/>
          <p:cNvPicPr>
            <a:picLocks noChangeAspect="1" noChangeArrowheads="1"/>
          </p:cNvPicPr>
          <p:nvPr/>
        </p:nvPicPr>
        <p:blipFill>
          <a:blip r:embed="rId11" cstate="print"/>
          <a:srcRect/>
          <a:stretch>
            <a:fillRect/>
          </a:stretch>
        </p:blipFill>
        <p:spPr bwMode="auto">
          <a:xfrm>
            <a:off x="6858016" y="4286256"/>
            <a:ext cx="2285984" cy="2357454"/>
          </a:xfrm>
          <a:prstGeom prst="rect">
            <a:avLst/>
          </a:prstGeom>
          <a:solidFill>
            <a:schemeClr val="tx1"/>
          </a:solidFill>
          <a:ln w="9525">
            <a:noFill/>
            <a:miter lim="800000"/>
            <a:headEnd/>
            <a:tailEnd/>
          </a:ln>
          <a:effectLst/>
        </p:spPr>
      </p:pic>
      <p:sp>
        <p:nvSpPr>
          <p:cNvPr id="46" name="矩形 45"/>
          <p:cNvSpPr/>
          <p:nvPr/>
        </p:nvSpPr>
        <p:spPr>
          <a:xfrm>
            <a:off x="5715008" y="6143644"/>
            <a:ext cx="2286000" cy="523220"/>
          </a:xfrm>
          <a:prstGeom prst="rect">
            <a:avLst/>
          </a:prstGeom>
        </p:spPr>
        <p:txBody>
          <a:bodyPr wrap="square">
            <a:spAutoFit/>
          </a:bodyPr>
          <a:lstStyle/>
          <a:p>
            <a:pPr marL="457200" indent="-457200" eaLnBrk="0" hangingPunct="0">
              <a:lnSpc>
                <a:spcPct val="200000"/>
              </a:lnSpc>
              <a:spcBef>
                <a:spcPct val="20000"/>
              </a:spcBef>
              <a:buClr>
                <a:schemeClr val="tx1"/>
              </a:buClr>
              <a:buSzPct val="100000"/>
              <a:buFont typeface="+mj-lt"/>
              <a:buAutoNum type="arabicPeriod"/>
              <a:defRPr/>
            </a:pPr>
            <a:r>
              <a:rPr lang="zh-CN" altLang="en-US" sz="1400" b="1" kern="0" dirty="0">
                <a:latin typeface="微软雅黑" pitchFamily="34" charset="-122"/>
                <a:ea typeface="微软雅黑" pitchFamily="34" charset="-122"/>
              </a:rPr>
              <a:t>吸附</a:t>
            </a:r>
            <a:r>
              <a:rPr lang="zh-CN" altLang="en-US" sz="1400" b="1" kern="0" dirty="0" smtClean="0">
                <a:latin typeface="微软雅黑" pitchFamily="34" charset="-122"/>
                <a:ea typeface="微软雅黑" pitchFamily="34" charset="-122"/>
              </a:rPr>
              <a:t>过程（</a:t>
            </a:r>
            <a:r>
              <a:rPr lang="en-US" altLang="zh-CN" sz="1400" b="1" kern="0" dirty="0">
                <a:latin typeface="微软雅黑" pitchFamily="34" charset="-122"/>
                <a:ea typeface="微软雅黑" pitchFamily="34" charset="-122"/>
              </a:rPr>
              <a:t>3</a:t>
            </a:r>
            <a:r>
              <a:rPr lang="zh-CN" altLang="en-US" sz="1400" b="1" kern="0" dirty="0">
                <a:latin typeface="微软雅黑" pitchFamily="34" charset="-122"/>
                <a:ea typeface="微软雅黑" pitchFamily="34" charset="-122"/>
              </a:rPr>
              <a:t>）</a:t>
            </a:r>
            <a:endParaRPr lang="en-US" altLang="zh-CN" sz="1400" b="1" kern="0" dirty="0">
              <a:latin typeface="微软雅黑" pitchFamily="34" charset="-122"/>
              <a:ea typeface="微软雅黑" pitchFamily="34" charset="-122"/>
            </a:endParaRPr>
          </a:p>
        </p:txBody>
      </p:sp>
      <p:sp>
        <p:nvSpPr>
          <p:cNvPr id="45" name="矩形 44"/>
          <p:cNvSpPr/>
          <p:nvPr/>
        </p:nvSpPr>
        <p:spPr>
          <a:xfrm>
            <a:off x="5000625" y="1857375"/>
            <a:ext cx="3786188" cy="457433"/>
          </a:xfrm>
          <a:prstGeom prst="rect">
            <a:avLst/>
          </a:prstGeom>
        </p:spPr>
        <p:txBody>
          <a:bodyPr wrap="square">
            <a:spAutoFit/>
          </a:bodyPr>
          <a:lstStyle/>
          <a:p>
            <a:pPr marL="457200" indent="-457200" algn="ctr" eaLnBrk="0" hangingPunct="0">
              <a:lnSpc>
                <a:spcPct val="200000"/>
              </a:lnSpc>
              <a:spcBef>
                <a:spcPct val="20000"/>
              </a:spcBef>
              <a:buClr>
                <a:schemeClr val="tx1"/>
              </a:buClr>
              <a:buSzPct val="100000"/>
              <a:defRPr/>
            </a:pPr>
            <a:r>
              <a:rPr lang="zh-CN" altLang="en-US" sz="1400" b="1" kern="0" dirty="0">
                <a:latin typeface="微软雅黑" pitchFamily="34" charset="-122"/>
                <a:ea typeface="微软雅黑" pitchFamily="34" charset="-122"/>
              </a:rPr>
              <a:t>吸附</a:t>
            </a:r>
            <a:r>
              <a:rPr lang="zh-CN" altLang="en-US" sz="1400" b="1" kern="0" dirty="0" smtClean="0">
                <a:latin typeface="微软雅黑" pitchFamily="34" charset="-122"/>
                <a:ea typeface="微软雅黑" pitchFamily="34" charset="-122"/>
              </a:rPr>
              <a:t>过程（</a:t>
            </a:r>
            <a:r>
              <a:rPr lang="en-US" altLang="zh-CN" sz="1400" b="1" kern="0" dirty="0">
                <a:latin typeface="微软雅黑" pitchFamily="34" charset="-122"/>
                <a:ea typeface="微软雅黑" pitchFamily="34" charset="-122"/>
              </a:rPr>
              <a:t>1</a:t>
            </a:r>
            <a:r>
              <a:rPr lang="zh-CN" altLang="en-US" sz="1400" b="1" kern="0" dirty="0">
                <a:latin typeface="微软雅黑" pitchFamily="34" charset="-122"/>
                <a:ea typeface="微软雅黑" pitchFamily="34" charset="-122"/>
              </a:rPr>
              <a:t>）</a:t>
            </a:r>
            <a:r>
              <a:rPr lang="en-US" altLang="zh-CN" sz="1400" kern="0" dirty="0">
                <a:latin typeface="微软雅黑" pitchFamily="34" charset="-122"/>
                <a:ea typeface="微软雅黑" pitchFamily="34" charset="-122"/>
              </a:rPr>
              <a:t>——</a:t>
            </a:r>
            <a:r>
              <a:rPr lang="zh-CN" altLang="en-US" sz="1400" kern="0" dirty="0">
                <a:latin typeface="微软雅黑" pitchFamily="34" charset="-122"/>
                <a:ea typeface="微软雅黑" pitchFamily="34" charset="-122"/>
              </a:rPr>
              <a:t>取决于</a:t>
            </a:r>
            <a:r>
              <a:rPr lang="zh-CN" altLang="en-US" sz="1400" kern="0" dirty="0">
                <a:latin typeface="微软雅黑" pitchFamily="34" charset="-122"/>
                <a:ea typeface="微软雅黑" pitchFamily="34" charset="-122"/>
                <a:sym typeface="Symbol"/>
              </a:rPr>
              <a:t></a:t>
            </a:r>
            <a:r>
              <a:rPr lang="en-US" altLang="zh-CN" sz="1400" kern="0" baseline="-25000" dirty="0">
                <a:latin typeface="微软雅黑" pitchFamily="34" charset="-122"/>
                <a:ea typeface="微软雅黑" pitchFamily="34" charset="-122"/>
                <a:sym typeface="Symbol"/>
              </a:rPr>
              <a:t>ad</a:t>
            </a:r>
            <a:r>
              <a:rPr lang="zh-CN" altLang="en-US" sz="1400" kern="0" dirty="0">
                <a:latin typeface="微软雅黑" pitchFamily="34" charset="-122"/>
                <a:ea typeface="微软雅黑" pitchFamily="34" charset="-122"/>
                <a:sym typeface="Symbol"/>
              </a:rPr>
              <a:t>相对值</a:t>
            </a:r>
            <a:endParaRPr lang="en-US" altLang="zh-CN" sz="1400" kern="0" dirty="0">
              <a:latin typeface="微软雅黑" pitchFamily="34" charset="-122"/>
              <a:ea typeface="微软雅黑" pitchFamily="34" charset="-122"/>
            </a:endParaRPr>
          </a:p>
        </p:txBody>
      </p:sp>
      <p:sp>
        <p:nvSpPr>
          <p:cNvPr id="47" name="矩形 46"/>
          <p:cNvSpPr/>
          <p:nvPr/>
        </p:nvSpPr>
        <p:spPr>
          <a:xfrm>
            <a:off x="5715008" y="3857628"/>
            <a:ext cx="1834156" cy="458202"/>
          </a:xfrm>
          <a:prstGeom prst="rect">
            <a:avLst/>
          </a:prstGeom>
        </p:spPr>
        <p:txBody>
          <a:bodyPr wrap="none">
            <a:spAutoFit/>
          </a:bodyPr>
          <a:lstStyle/>
          <a:p>
            <a:pPr marL="457200" indent="-457200" eaLnBrk="0" hangingPunct="0">
              <a:lnSpc>
                <a:spcPct val="200000"/>
              </a:lnSpc>
              <a:spcBef>
                <a:spcPct val="20000"/>
              </a:spcBef>
              <a:buClr>
                <a:schemeClr val="tx1"/>
              </a:buClr>
              <a:buSzPct val="100000"/>
              <a:buFont typeface="+mj-lt"/>
              <a:buAutoNum type="arabicPeriod"/>
              <a:defRPr/>
            </a:pPr>
            <a:r>
              <a:rPr lang="zh-CN" altLang="en-US" sz="1400" b="1" kern="0" dirty="0">
                <a:latin typeface="微软雅黑" pitchFamily="34" charset="-122"/>
                <a:ea typeface="微软雅黑" pitchFamily="34" charset="-122"/>
              </a:rPr>
              <a:t>吸附</a:t>
            </a:r>
            <a:r>
              <a:rPr lang="zh-CN" altLang="en-US" sz="1400" b="1" kern="0" dirty="0" smtClean="0">
                <a:latin typeface="微软雅黑" pitchFamily="34" charset="-122"/>
                <a:ea typeface="微软雅黑" pitchFamily="34" charset="-122"/>
              </a:rPr>
              <a:t>过程（</a:t>
            </a:r>
            <a:r>
              <a:rPr lang="en-US" altLang="zh-CN" sz="1400" b="1" kern="0" dirty="0">
                <a:latin typeface="微软雅黑" pitchFamily="34" charset="-122"/>
                <a:ea typeface="微软雅黑" pitchFamily="34" charset="-122"/>
              </a:rPr>
              <a:t>2</a:t>
            </a:r>
            <a:r>
              <a:rPr lang="zh-CN" altLang="en-US" sz="1400" b="1" kern="0" dirty="0">
                <a:latin typeface="微软雅黑" pitchFamily="34" charset="-122"/>
                <a:ea typeface="微软雅黑" pitchFamily="34" charset="-122"/>
              </a:rPr>
              <a:t>）</a:t>
            </a:r>
            <a:endParaRPr lang="en-US" altLang="zh-CN" sz="1400" b="1" kern="0" dirty="0">
              <a:latin typeface="微软雅黑" pitchFamily="34" charset="-122"/>
              <a:ea typeface="微软雅黑" pitchFamily="34" charset="-122"/>
            </a:endParaRPr>
          </a:p>
        </p:txBody>
      </p:sp>
      <p:pic>
        <p:nvPicPr>
          <p:cNvPr id="267274" name="Picture 10"/>
          <p:cNvPicPr>
            <a:picLocks noChangeAspect="1" noChangeArrowheads="1"/>
          </p:cNvPicPr>
          <p:nvPr/>
        </p:nvPicPr>
        <p:blipFill>
          <a:blip r:embed="rId12" cstate="print"/>
          <a:srcRect b="32477"/>
          <a:stretch>
            <a:fillRect/>
          </a:stretch>
        </p:blipFill>
        <p:spPr bwMode="auto">
          <a:xfrm>
            <a:off x="5214942" y="4714884"/>
            <a:ext cx="1483137" cy="857255"/>
          </a:xfrm>
          <a:prstGeom prst="rect">
            <a:avLst/>
          </a:prstGeom>
          <a:noFill/>
          <a:ln w="9525">
            <a:noFill/>
            <a:miter lim="800000"/>
            <a:headEnd/>
            <a:tailEnd/>
          </a:ln>
          <a:effectLst/>
        </p:spPr>
      </p:pic>
      <p:pic>
        <p:nvPicPr>
          <p:cNvPr id="267275" name="Picture 11"/>
          <p:cNvPicPr>
            <a:picLocks noChangeAspect="1" noChangeArrowheads="1"/>
          </p:cNvPicPr>
          <p:nvPr/>
        </p:nvPicPr>
        <p:blipFill>
          <a:blip r:embed="rId13" cstate="print"/>
          <a:srcRect/>
          <a:stretch>
            <a:fillRect/>
          </a:stretch>
        </p:blipFill>
        <p:spPr bwMode="auto">
          <a:xfrm>
            <a:off x="142844" y="357166"/>
            <a:ext cx="2357446" cy="2357446"/>
          </a:xfrm>
          <a:prstGeom prst="rect">
            <a:avLst/>
          </a:prstGeom>
          <a:solidFill>
            <a:schemeClr val="tx1"/>
          </a:solidFill>
          <a:ln w="9525">
            <a:noFill/>
            <a:miter lim="800000"/>
            <a:headEnd/>
            <a:tailEnd/>
          </a:ln>
          <a:effectLst/>
        </p:spPr>
      </p:pic>
      <p:sp>
        <p:nvSpPr>
          <p:cNvPr id="49" name="矩形 48"/>
          <p:cNvSpPr/>
          <p:nvPr/>
        </p:nvSpPr>
        <p:spPr>
          <a:xfrm>
            <a:off x="1857356" y="2285992"/>
            <a:ext cx="1262062" cy="458788"/>
          </a:xfrm>
          <a:prstGeom prst="rect">
            <a:avLst/>
          </a:prstGeom>
        </p:spPr>
        <p:txBody>
          <a:bodyPr>
            <a:spAutoFit/>
          </a:bodyPr>
          <a:lstStyle/>
          <a:p>
            <a:pPr marL="457200" indent="-457200" eaLnBrk="0" hangingPunct="0">
              <a:lnSpc>
                <a:spcPct val="200000"/>
              </a:lnSpc>
              <a:spcBef>
                <a:spcPct val="20000"/>
              </a:spcBef>
              <a:buClr>
                <a:schemeClr val="tx1"/>
              </a:buClr>
              <a:buSzPct val="100000"/>
              <a:defRPr/>
            </a:pPr>
            <a:r>
              <a:rPr lang="zh-CN" altLang="en-US" sz="1400" b="1" kern="0" dirty="0">
                <a:latin typeface="微软雅黑" pitchFamily="34" charset="-122"/>
                <a:ea typeface="微软雅黑" pitchFamily="34" charset="-122"/>
              </a:rPr>
              <a:t>有机涂层体系</a:t>
            </a:r>
            <a:endParaRPr lang="en-US" altLang="zh-CN" sz="1400" b="1" kern="0" dirty="0">
              <a:latin typeface="微软雅黑" pitchFamily="34" charset="-122"/>
              <a:ea typeface="微软雅黑" pitchFamily="34" charset="-122"/>
            </a:endParaRPr>
          </a:p>
        </p:txBody>
      </p:sp>
      <p:pic>
        <p:nvPicPr>
          <p:cNvPr id="267277" name="Picture 13"/>
          <p:cNvPicPr>
            <a:picLocks noChangeAspect="1" noChangeArrowheads="1"/>
          </p:cNvPicPr>
          <p:nvPr/>
        </p:nvPicPr>
        <p:blipFill>
          <a:blip r:embed="rId14" cstate="print"/>
          <a:srcRect b="31487"/>
          <a:stretch>
            <a:fillRect/>
          </a:stretch>
        </p:blipFill>
        <p:spPr bwMode="auto">
          <a:xfrm>
            <a:off x="714348" y="785794"/>
            <a:ext cx="1428760" cy="837924"/>
          </a:xfrm>
          <a:prstGeom prst="rect">
            <a:avLst/>
          </a:prstGeom>
          <a:noFill/>
          <a:ln w="9525">
            <a:noFill/>
            <a:miter lim="800000"/>
            <a:headEnd/>
            <a:tailEnd/>
          </a:ln>
          <a:effectLst/>
        </p:spPr>
      </p:pic>
      <p:pic>
        <p:nvPicPr>
          <p:cNvPr id="267278" name="Picture 14"/>
          <p:cNvPicPr>
            <a:picLocks noChangeAspect="1" noChangeArrowheads="1"/>
          </p:cNvPicPr>
          <p:nvPr/>
        </p:nvPicPr>
        <p:blipFill>
          <a:blip r:embed="rId15" cstate="print"/>
          <a:srcRect/>
          <a:stretch>
            <a:fillRect/>
          </a:stretch>
        </p:blipFill>
        <p:spPr bwMode="auto">
          <a:xfrm>
            <a:off x="99988" y="3714752"/>
            <a:ext cx="2428892" cy="2428892"/>
          </a:xfrm>
          <a:prstGeom prst="rect">
            <a:avLst/>
          </a:prstGeom>
          <a:solidFill>
            <a:schemeClr val="tx1"/>
          </a:solidFill>
          <a:ln w="9525">
            <a:noFill/>
            <a:miter lim="800000"/>
            <a:headEnd/>
            <a:tailEnd/>
          </a:ln>
          <a:effectLst/>
        </p:spPr>
      </p:pic>
      <p:sp>
        <p:nvSpPr>
          <p:cNvPr id="48" name="矩形 47"/>
          <p:cNvSpPr/>
          <p:nvPr/>
        </p:nvSpPr>
        <p:spPr>
          <a:xfrm>
            <a:off x="1714500" y="5715016"/>
            <a:ext cx="1262063" cy="458202"/>
          </a:xfrm>
          <a:prstGeom prst="rect">
            <a:avLst/>
          </a:prstGeom>
        </p:spPr>
        <p:txBody>
          <a:bodyPr wrap="square">
            <a:spAutoFit/>
          </a:bodyPr>
          <a:lstStyle/>
          <a:p>
            <a:pPr marL="457200" indent="-457200" eaLnBrk="0" hangingPunct="0">
              <a:lnSpc>
                <a:spcPct val="200000"/>
              </a:lnSpc>
              <a:spcBef>
                <a:spcPct val="20000"/>
              </a:spcBef>
              <a:buClr>
                <a:schemeClr val="tx1"/>
              </a:buClr>
              <a:buSzPct val="100000"/>
              <a:defRPr/>
            </a:pPr>
            <a:r>
              <a:rPr lang="zh-CN" altLang="en-US" sz="1400" b="1" kern="0" dirty="0">
                <a:latin typeface="微软雅黑" pitchFamily="34" charset="-122"/>
                <a:ea typeface="微软雅黑" pitchFamily="34" charset="-122"/>
              </a:rPr>
              <a:t>富锌涂层体系</a:t>
            </a:r>
            <a:endParaRPr lang="en-US" altLang="zh-CN" sz="1400" b="1" kern="0" dirty="0">
              <a:latin typeface="微软雅黑" pitchFamily="34" charset="-122"/>
              <a:ea typeface="微软雅黑" pitchFamily="34" charset="-122"/>
            </a:endParaRPr>
          </a:p>
        </p:txBody>
      </p:sp>
      <p:pic>
        <p:nvPicPr>
          <p:cNvPr id="267280" name="Picture 16"/>
          <p:cNvPicPr>
            <a:picLocks noChangeAspect="1" noChangeArrowheads="1"/>
          </p:cNvPicPr>
          <p:nvPr/>
        </p:nvPicPr>
        <p:blipFill>
          <a:blip r:embed="rId16" cstate="print"/>
          <a:srcRect b="31942"/>
          <a:stretch>
            <a:fillRect/>
          </a:stretch>
        </p:blipFill>
        <p:spPr bwMode="auto">
          <a:xfrm>
            <a:off x="714348" y="4143380"/>
            <a:ext cx="1357321" cy="857255"/>
          </a:xfrm>
          <a:prstGeom prst="rect">
            <a:avLst/>
          </a:prstGeom>
          <a:noFill/>
          <a:ln w="9525">
            <a:noFill/>
            <a:miter lim="800000"/>
            <a:headEnd/>
            <a:tailEnd/>
          </a:ln>
          <a:effectLst/>
        </p:spPr>
      </p:pic>
      <p:sp>
        <p:nvSpPr>
          <p:cNvPr id="30" name="灯片编号占位符 29"/>
          <p:cNvSpPr>
            <a:spLocks noGrp="1"/>
          </p:cNvSpPr>
          <p:nvPr>
            <p:ph type="sldNum" sz="quarter" idx="12"/>
          </p:nvPr>
        </p:nvSpPr>
        <p:spPr/>
        <p:txBody>
          <a:bodyPr/>
          <a:lstStyle/>
          <a:p>
            <a:pPr>
              <a:defRPr/>
            </a:pPr>
            <a:fld id="{705EF948-7358-4CA2-B872-583E31FB6E6A}" type="slidenum">
              <a:rPr lang="zh-CN" altLang="en-US" smtClean="0"/>
              <a:pPr>
                <a:defRPr/>
              </a:pPr>
              <a:t>55</a:t>
            </a:fld>
            <a:endParaRPr lang="en-US" altLang="zh-CN"/>
          </a:p>
        </p:txBody>
      </p:sp>
    </p:spTree>
  </p:cSld>
  <p:clrMapOvr>
    <a:masterClrMapping/>
  </p:clrMapOvr>
  <p:transition spd="med">
    <p:split orient="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14290"/>
            <a:ext cx="8784976" cy="357190"/>
          </a:xfrm>
        </p:spPr>
        <p:txBody>
          <a:bodyPr/>
          <a:lstStyle/>
          <a:p>
            <a:pPr algn="l"/>
            <a:r>
              <a:rPr lang="en-US" altLang="zh-CN" sz="2400" b="1" dirty="0" smtClean="0">
                <a:solidFill>
                  <a:schemeClr val="tx1"/>
                </a:solidFill>
                <a:latin typeface="微软雅黑" pitchFamily="34" charset="-122"/>
                <a:ea typeface="微软雅黑" pitchFamily="34" charset="-122"/>
              </a:rPr>
              <a:t>4.3.4 </a:t>
            </a:r>
            <a:r>
              <a:rPr lang="zh-CN" altLang="en-US" sz="2400" b="1" dirty="0" smtClean="0">
                <a:solidFill>
                  <a:schemeClr val="tx1"/>
                </a:solidFill>
                <a:latin typeface="微软雅黑" pitchFamily="34" charset="-122"/>
                <a:ea typeface="微软雅黑" pitchFamily="34" charset="-122"/>
              </a:rPr>
              <a:t>复杂腐蚀过程和电化学阻抗等效电路解析</a:t>
            </a:r>
            <a:endParaRPr lang="zh-CN" altLang="en-US" sz="2400" b="1" dirty="0">
              <a:solidFill>
                <a:schemeClr val="tx1"/>
              </a:solidFill>
              <a:latin typeface="微软雅黑" pitchFamily="34" charset="-122"/>
              <a:ea typeface="微软雅黑" pitchFamily="34" charset="-122"/>
            </a:endParaRPr>
          </a:p>
        </p:txBody>
      </p:sp>
      <p:sp>
        <p:nvSpPr>
          <p:cNvPr id="3" name="内容占位符 2"/>
          <p:cNvSpPr>
            <a:spLocks noGrp="1"/>
          </p:cNvSpPr>
          <p:nvPr>
            <p:ph idx="1"/>
          </p:nvPr>
        </p:nvSpPr>
        <p:spPr>
          <a:xfrm>
            <a:off x="214282" y="642918"/>
            <a:ext cx="8929718" cy="6000792"/>
          </a:xfrm>
        </p:spPr>
        <p:txBody>
          <a:bodyPr/>
          <a:lstStyle/>
          <a:p>
            <a:pPr marL="457200" indent="-457200">
              <a:lnSpc>
                <a:spcPct val="150000"/>
              </a:lnSpc>
              <a:buClr>
                <a:schemeClr val="tx1"/>
              </a:buClr>
              <a:buSzPct val="100000"/>
              <a:buFont typeface="+mj-ea"/>
              <a:buAutoNum type="circleNumDbPlain"/>
            </a:pPr>
            <a:r>
              <a:rPr lang="zh-CN" altLang="en-US" sz="1600" b="1" dirty="0" smtClean="0">
                <a:latin typeface="微软雅黑" pitchFamily="34" charset="-122"/>
                <a:ea typeface="微软雅黑" pitchFamily="34" charset="-122"/>
              </a:rPr>
              <a:t>传质过程</a:t>
            </a:r>
            <a:r>
              <a:rPr lang="zh-CN" altLang="en-US" sz="1600" dirty="0" smtClean="0">
                <a:latin typeface="微软雅黑" pitchFamily="34" charset="-122"/>
                <a:ea typeface="微软雅黑" pitchFamily="34" charset="-122"/>
              </a:rPr>
              <a:t>：对流、电迁移、半无限扩散、有限扩散、多孔膜内扩散；</a:t>
            </a:r>
            <a:endParaRPr lang="en-US" altLang="zh-CN" sz="1600" dirty="0" smtClean="0">
              <a:latin typeface="微软雅黑" pitchFamily="34" charset="-122"/>
              <a:ea typeface="微软雅黑" pitchFamily="34" charset="-122"/>
            </a:endParaRPr>
          </a:p>
          <a:p>
            <a:pPr marL="457200" indent="-457200">
              <a:lnSpc>
                <a:spcPct val="150000"/>
              </a:lnSpc>
              <a:buClr>
                <a:schemeClr val="tx1"/>
              </a:buClr>
              <a:buSzPct val="100000"/>
              <a:buFont typeface="+mj-ea"/>
              <a:buAutoNum type="circleNumDbPlain"/>
            </a:pPr>
            <a:r>
              <a:rPr lang="zh-CN" altLang="en-US" sz="1600" b="1" dirty="0" smtClean="0">
                <a:latin typeface="微软雅黑" pitchFamily="34" charset="-122"/>
                <a:ea typeface="微软雅黑" pitchFamily="34" charset="-122"/>
              </a:rPr>
              <a:t>电荷迁移过程</a:t>
            </a:r>
            <a:r>
              <a:rPr lang="zh-CN" altLang="en-US" sz="1600" dirty="0" smtClean="0">
                <a:latin typeface="微软雅黑" pitchFamily="34" charset="-122"/>
                <a:ea typeface="微软雅黑" pitchFamily="34" charset="-122"/>
              </a:rPr>
              <a:t>：极化电位</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腐蚀电位下电荷迁移过程，一定与化学反应关联；</a:t>
            </a:r>
            <a:endParaRPr lang="en-US" altLang="zh-CN" sz="1600" dirty="0" smtClean="0">
              <a:latin typeface="微软雅黑" pitchFamily="34" charset="-122"/>
              <a:ea typeface="微软雅黑" pitchFamily="34" charset="-122"/>
            </a:endParaRPr>
          </a:p>
          <a:p>
            <a:pPr marL="457200" indent="-457200">
              <a:lnSpc>
                <a:spcPct val="150000"/>
              </a:lnSpc>
              <a:buClr>
                <a:schemeClr val="tx1"/>
              </a:buClr>
              <a:buSzPct val="100000"/>
              <a:buFont typeface="+mj-ea"/>
              <a:buAutoNum type="circleNumDbPlain"/>
            </a:pPr>
            <a:r>
              <a:rPr lang="zh-CN" altLang="en-US" sz="1600" b="1" dirty="0" smtClean="0">
                <a:latin typeface="微软雅黑" pitchFamily="34" charset="-122"/>
                <a:ea typeface="微软雅黑" pitchFamily="34" charset="-122"/>
              </a:rPr>
              <a:t>多电极过程</a:t>
            </a:r>
            <a:r>
              <a:rPr lang="zh-CN" altLang="en-US" sz="1600" dirty="0" smtClean="0">
                <a:latin typeface="微软雅黑" pitchFamily="34" charset="-122"/>
                <a:ea typeface="微软雅黑" pitchFamily="34" charset="-122"/>
              </a:rPr>
              <a:t>：腐蚀阳极</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阴极、不完整膜过程、金属杂质过程、耦合电极反应；</a:t>
            </a:r>
            <a:endParaRPr lang="en-US" altLang="zh-CN" sz="1600" dirty="0" smtClean="0">
              <a:latin typeface="微软雅黑" pitchFamily="34" charset="-122"/>
              <a:ea typeface="微软雅黑" pitchFamily="34" charset="-122"/>
            </a:endParaRPr>
          </a:p>
          <a:p>
            <a:pPr marL="457200" indent="-457200">
              <a:lnSpc>
                <a:spcPct val="150000"/>
              </a:lnSpc>
              <a:buClr>
                <a:schemeClr val="tx1"/>
              </a:buClr>
              <a:buSzPct val="100000"/>
              <a:buFont typeface="+mj-ea"/>
              <a:buAutoNum type="circleNumDbPlain"/>
            </a:pPr>
            <a:r>
              <a:rPr lang="zh-CN" altLang="en-US" sz="1600" b="1" dirty="0" smtClean="0">
                <a:latin typeface="微软雅黑" pitchFamily="34" charset="-122"/>
                <a:ea typeface="微软雅黑" pitchFamily="34" charset="-122"/>
              </a:rPr>
              <a:t>吸脱附过程</a:t>
            </a:r>
            <a:r>
              <a:rPr lang="zh-CN" altLang="en-US" sz="1600" dirty="0" smtClean="0">
                <a:latin typeface="微软雅黑" pitchFamily="34" charset="-122"/>
                <a:ea typeface="微软雅黑" pitchFamily="34" charset="-122"/>
              </a:rPr>
              <a:t>：电活性中间产物吸脱附、惰性组分吸脱附；</a:t>
            </a:r>
            <a:endParaRPr lang="en-US" altLang="zh-CN" sz="1600" dirty="0" smtClean="0">
              <a:latin typeface="微软雅黑" pitchFamily="34" charset="-122"/>
              <a:ea typeface="微软雅黑" pitchFamily="34" charset="-122"/>
            </a:endParaRPr>
          </a:p>
          <a:p>
            <a:pPr marL="457200" indent="-457200">
              <a:lnSpc>
                <a:spcPct val="150000"/>
              </a:lnSpc>
              <a:buClr>
                <a:schemeClr val="tx1"/>
              </a:buClr>
              <a:buSzPct val="100000"/>
              <a:buFont typeface="+mj-ea"/>
              <a:buAutoNum type="circleNumDbPlain"/>
            </a:pPr>
            <a:r>
              <a:rPr lang="zh-CN" altLang="en-US" sz="1600" b="1" dirty="0" smtClean="0">
                <a:latin typeface="微软雅黑" pitchFamily="34" charset="-122"/>
                <a:ea typeface="微软雅黑" pitchFamily="34" charset="-122"/>
              </a:rPr>
              <a:t>局部腐蚀过程 </a:t>
            </a:r>
            <a:r>
              <a:rPr lang="zh-CN" altLang="en-US" sz="1600" dirty="0" smtClean="0">
                <a:latin typeface="微软雅黑" pitchFamily="34" charset="-122"/>
                <a:ea typeface="微软雅黑" pitchFamily="34" charset="-122"/>
              </a:rPr>
              <a:t>：电偶、点蚀、缝蚀、脱合金腐蚀、不均匀表面状态；</a:t>
            </a:r>
            <a:endParaRPr lang="en-US" altLang="zh-CN" sz="1600" dirty="0" smtClean="0">
              <a:latin typeface="微软雅黑" pitchFamily="34" charset="-122"/>
              <a:ea typeface="微软雅黑" pitchFamily="34" charset="-122"/>
            </a:endParaRPr>
          </a:p>
          <a:p>
            <a:pPr marL="457200" indent="-457200">
              <a:lnSpc>
                <a:spcPct val="150000"/>
              </a:lnSpc>
              <a:buClr>
                <a:schemeClr val="tx1"/>
              </a:buClr>
              <a:buSzPct val="100000"/>
              <a:buFont typeface="+mj-ea"/>
              <a:buAutoNum type="circleNumDbPlain"/>
            </a:pPr>
            <a:r>
              <a:rPr lang="zh-CN" altLang="en-US" sz="1600" b="1" dirty="0" smtClean="0">
                <a:latin typeface="微软雅黑" pitchFamily="34" charset="-122"/>
                <a:ea typeface="微软雅黑" pitchFamily="34" charset="-122"/>
              </a:rPr>
              <a:t>力学</a:t>
            </a:r>
            <a:r>
              <a:rPr lang="en-US" altLang="zh-CN" sz="1600" b="1" dirty="0" smtClean="0">
                <a:latin typeface="微软雅黑" pitchFamily="34" charset="-122"/>
                <a:ea typeface="微软雅黑" pitchFamily="34" charset="-122"/>
              </a:rPr>
              <a:t>-</a:t>
            </a:r>
            <a:r>
              <a:rPr lang="zh-CN" altLang="en-US" sz="1600" b="1" dirty="0" smtClean="0">
                <a:latin typeface="微软雅黑" pitchFamily="34" charset="-122"/>
                <a:ea typeface="微软雅黑" pitchFamily="34" charset="-122"/>
              </a:rPr>
              <a:t>电化学腐蚀</a:t>
            </a:r>
            <a:r>
              <a:rPr lang="zh-CN" altLang="en-US" sz="1600" dirty="0" smtClean="0">
                <a:latin typeface="微软雅黑" pitchFamily="34" charset="-122"/>
                <a:ea typeface="微软雅黑" pitchFamily="34" charset="-122"/>
              </a:rPr>
              <a:t>：应力腐蚀裂纹、渗氢、腐蚀疲劳、冲刷腐蚀、微动腐蚀；</a:t>
            </a:r>
            <a:endParaRPr lang="en-US" altLang="zh-CN" sz="1600" dirty="0" smtClean="0">
              <a:latin typeface="微软雅黑" pitchFamily="34" charset="-122"/>
              <a:ea typeface="微软雅黑" pitchFamily="34" charset="-122"/>
            </a:endParaRPr>
          </a:p>
          <a:p>
            <a:pPr marL="457200" indent="-457200">
              <a:lnSpc>
                <a:spcPct val="150000"/>
              </a:lnSpc>
              <a:buClr>
                <a:schemeClr val="tx1"/>
              </a:buClr>
              <a:buSzPct val="100000"/>
              <a:buFont typeface="+mj-ea"/>
              <a:buAutoNum type="circleNumDbPlain"/>
            </a:pPr>
            <a:r>
              <a:rPr lang="zh-CN" altLang="en-US" sz="1600" b="1" dirty="0" smtClean="0">
                <a:latin typeface="微软雅黑" pitchFamily="34" charset="-122"/>
                <a:ea typeface="微软雅黑" pitchFamily="34" charset="-122"/>
              </a:rPr>
              <a:t>膜过程</a:t>
            </a:r>
            <a:r>
              <a:rPr lang="zh-CN" altLang="en-US" sz="1600" dirty="0" smtClean="0">
                <a:latin typeface="微软雅黑" pitchFamily="34" charset="-122"/>
                <a:ea typeface="微软雅黑" pitchFamily="34" charset="-122"/>
              </a:rPr>
              <a:t>：有机涂层、金属涂镀层、钝化膜、氧化膜、腐蚀产物膜、化学转化膜、液膜、化学修饰膜、</a:t>
            </a:r>
            <a:r>
              <a:rPr lang="en-US" altLang="zh-CN" sz="1600" dirty="0" smtClean="0">
                <a:latin typeface="微软雅黑" pitchFamily="34" charset="-122"/>
                <a:ea typeface="微软雅黑" pitchFamily="34" charset="-122"/>
              </a:rPr>
              <a:t>MIS</a:t>
            </a:r>
            <a:r>
              <a:rPr lang="zh-CN" altLang="en-US" sz="1600" dirty="0" smtClean="0">
                <a:latin typeface="微软雅黑" pitchFamily="34" charset="-122"/>
                <a:ea typeface="微软雅黑" pitchFamily="34" charset="-122"/>
              </a:rPr>
              <a:t>膜、半导体膜；</a:t>
            </a:r>
            <a:endParaRPr lang="en-US" altLang="zh-CN" sz="1600" dirty="0" smtClean="0">
              <a:latin typeface="微软雅黑" pitchFamily="34" charset="-122"/>
              <a:ea typeface="微软雅黑" pitchFamily="34" charset="-122"/>
            </a:endParaRPr>
          </a:p>
          <a:p>
            <a:pPr marL="457200" indent="-457200">
              <a:lnSpc>
                <a:spcPct val="150000"/>
              </a:lnSpc>
              <a:buClr>
                <a:schemeClr val="tx1"/>
              </a:buClr>
              <a:buSzPct val="100000"/>
              <a:buFont typeface="+mj-ea"/>
              <a:buAutoNum type="circleNumDbPlain"/>
            </a:pPr>
            <a:r>
              <a:rPr lang="zh-CN" altLang="en-US" sz="1600" b="1" dirty="0" smtClean="0">
                <a:latin typeface="微软雅黑" pitchFamily="34" charset="-122"/>
                <a:ea typeface="微软雅黑" pitchFamily="34" charset="-122"/>
              </a:rPr>
              <a:t>负阻抗过程</a:t>
            </a:r>
            <a:r>
              <a:rPr lang="zh-CN" altLang="en-US" sz="1600" dirty="0" smtClean="0">
                <a:latin typeface="微软雅黑" pitchFamily="34" charset="-122"/>
                <a:ea typeface="微软雅黑" pitchFamily="34" charset="-122"/>
              </a:rPr>
              <a:t>：活化</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钝化转化、发电行为、表面荷电状态转换；</a:t>
            </a:r>
            <a:endParaRPr lang="en-US" altLang="zh-CN" sz="1600" dirty="0" smtClean="0">
              <a:latin typeface="微软雅黑" pitchFamily="34" charset="-122"/>
              <a:ea typeface="微软雅黑" pitchFamily="34" charset="-122"/>
            </a:endParaRPr>
          </a:p>
          <a:p>
            <a:pPr marL="457200" indent="-457200">
              <a:lnSpc>
                <a:spcPct val="150000"/>
              </a:lnSpc>
              <a:buClr>
                <a:schemeClr val="tx1"/>
              </a:buClr>
              <a:buSzPct val="100000"/>
              <a:buFont typeface="+mj-ea"/>
              <a:buAutoNum type="circleNumDbPlain"/>
            </a:pPr>
            <a:r>
              <a:rPr lang="zh-CN" altLang="en-US" sz="1600" b="1" dirty="0" smtClean="0">
                <a:latin typeface="微软雅黑" pitchFamily="34" charset="-122"/>
                <a:ea typeface="微软雅黑" pitchFamily="34" charset="-122"/>
              </a:rPr>
              <a:t>多重耦合现象</a:t>
            </a:r>
            <a:r>
              <a:rPr lang="zh-CN" altLang="en-US" sz="1600" dirty="0" smtClean="0">
                <a:latin typeface="微软雅黑" pitchFamily="34" charset="-122"/>
                <a:ea typeface="微软雅黑" pitchFamily="34" charset="-122"/>
              </a:rPr>
              <a:t>：金属表面电化学性质不均一区域；多重电化学界面耦合；</a:t>
            </a:r>
            <a:endParaRPr lang="en-US" altLang="zh-CN" sz="1600" dirty="0" smtClean="0">
              <a:latin typeface="微软雅黑" pitchFamily="34" charset="-122"/>
              <a:ea typeface="微软雅黑" pitchFamily="34" charset="-122"/>
            </a:endParaRPr>
          </a:p>
          <a:p>
            <a:pPr marL="457200" indent="-457200">
              <a:lnSpc>
                <a:spcPct val="150000"/>
              </a:lnSpc>
              <a:buClr>
                <a:schemeClr val="tx1"/>
              </a:buClr>
              <a:buSzPct val="100000"/>
              <a:buFont typeface="+mj-ea"/>
              <a:buAutoNum type="circleNumDbPlain"/>
            </a:pPr>
            <a:r>
              <a:rPr lang="zh-CN" altLang="en-US" sz="1600" b="1" dirty="0" smtClean="0">
                <a:latin typeface="微软雅黑" pitchFamily="34" charset="-122"/>
                <a:ea typeface="微软雅黑" pitchFamily="34" charset="-122"/>
              </a:rPr>
              <a:t>多时间常数</a:t>
            </a:r>
            <a:r>
              <a:rPr lang="zh-CN" altLang="en-US" sz="1600" dirty="0" smtClean="0">
                <a:latin typeface="微软雅黑" pitchFamily="34" charset="-122"/>
                <a:ea typeface="微软雅黑" pitchFamily="34" charset="-122"/>
              </a:rPr>
              <a:t>接近的阻抗弧耦合导致难以识别；</a:t>
            </a:r>
            <a:endParaRPr lang="en-US" altLang="zh-CN" sz="1600" dirty="0" smtClean="0">
              <a:latin typeface="微软雅黑" pitchFamily="34" charset="-122"/>
              <a:ea typeface="微软雅黑" pitchFamily="34" charset="-122"/>
            </a:endParaRPr>
          </a:p>
          <a:p>
            <a:pPr marL="457200" indent="-457200">
              <a:lnSpc>
                <a:spcPct val="150000"/>
              </a:lnSpc>
              <a:buClr>
                <a:schemeClr val="tx1"/>
              </a:buClr>
              <a:buSzPct val="100000"/>
              <a:buNone/>
            </a:pPr>
            <a:r>
              <a:rPr lang="zh-CN" altLang="en-US" sz="1600" dirty="0" smtClean="0">
                <a:latin typeface="微软雅黑" pitchFamily="34" charset="-122"/>
                <a:ea typeface="微软雅黑" pitchFamily="34" charset="-122"/>
              </a:rPr>
              <a:t>⑾ </a:t>
            </a:r>
            <a:r>
              <a:rPr lang="en-US" altLang="zh-CN" sz="1600" dirty="0" smtClean="0">
                <a:latin typeface="微软雅黑" pitchFamily="34" charset="-122"/>
                <a:ea typeface="微软雅黑" pitchFamily="34" charset="-122"/>
              </a:rPr>
              <a:t>	</a:t>
            </a:r>
            <a:r>
              <a:rPr lang="zh-CN" altLang="en-US" sz="1600" b="1" dirty="0" smtClean="0">
                <a:latin typeface="微软雅黑" pitchFamily="34" charset="-122"/>
                <a:ea typeface="微软雅黑" pitchFamily="34" charset="-122"/>
              </a:rPr>
              <a:t>演化过程</a:t>
            </a:r>
            <a:r>
              <a:rPr lang="zh-CN" altLang="en-US" sz="1600" dirty="0" smtClean="0">
                <a:latin typeface="微软雅黑" pitchFamily="34" charset="-122"/>
                <a:ea typeface="微软雅黑" pitchFamily="34" charset="-122"/>
              </a:rPr>
              <a:t>：腐蚀产物膜发展过程、有机涂层失效过程；</a:t>
            </a:r>
            <a:endParaRPr lang="en-US" altLang="zh-CN" sz="1600" dirty="0" smtClean="0">
              <a:latin typeface="微软雅黑" pitchFamily="34" charset="-122"/>
              <a:ea typeface="微软雅黑" pitchFamily="34" charset="-122"/>
            </a:endParaRPr>
          </a:p>
          <a:p>
            <a:pPr marL="457200" indent="-457200">
              <a:lnSpc>
                <a:spcPct val="150000"/>
              </a:lnSpc>
              <a:buClr>
                <a:schemeClr val="tx1"/>
              </a:buClr>
              <a:buSzPct val="100000"/>
              <a:buNone/>
            </a:pPr>
            <a:r>
              <a:rPr lang="zh-CN" altLang="en-US" sz="1600" dirty="0" smtClean="0">
                <a:latin typeface="微软雅黑" pitchFamily="34" charset="-122"/>
                <a:ea typeface="微软雅黑" pitchFamily="34" charset="-122"/>
              </a:rPr>
              <a:t>⑿</a:t>
            </a:r>
            <a:r>
              <a:rPr lang="en-US" altLang="zh-CN" sz="1600" dirty="0" smtClean="0">
                <a:latin typeface="微软雅黑" pitchFamily="34" charset="-122"/>
                <a:ea typeface="微软雅黑" pitchFamily="34" charset="-122"/>
              </a:rPr>
              <a:t>	</a:t>
            </a:r>
            <a:r>
              <a:rPr lang="zh-CN" altLang="en-US" sz="1600" b="1" dirty="0" smtClean="0">
                <a:latin typeface="微软雅黑" pitchFamily="34" charset="-122"/>
                <a:ea typeface="微软雅黑" pitchFamily="34" charset="-122"/>
              </a:rPr>
              <a:t>电解池</a:t>
            </a:r>
            <a:r>
              <a:rPr lang="en-US" altLang="zh-CN" sz="1600" b="1" dirty="0" smtClean="0">
                <a:latin typeface="微软雅黑" pitchFamily="34" charset="-122"/>
                <a:ea typeface="微软雅黑" pitchFamily="34" charset="-122"/>
              </a:rPr>
              <a:t>/</a:t>
            </a:r>
            <a:r>
              <a:rPr lang="zh-CN" altLang="en-US" sz="1600" b="1" dirty="0" smtClean="0">
                <a:latin typeface="微软雅黑" pitchFamily="34" charset="-122"/>
                <a:ea typeface="微软雅黑" pitchFamily="34" charset="-122"/>
              </a:rPr>
              <a:t>电极</a:t>
            </a:r>
            <a:r>
              <a:rPr lang="en-US" altLang="zh-CN" sz="1600" b="1" dirty="0" smtClean="0">
                <a:latin typeface="微软雅黑" pitchFamily="34" charset="-122"/>
                <a:ea typeface="微软雅黑" pitchFamily="34" charset="-122"/>
              </a:rPr>
              <a:t>/</a:t>
            </a:r>
            <a:r>
              <a:rPr lang="zh-CN" altLang="en-US" sz="1600" b="1" dirty="0" smtClean="0">
                <a:latin typeface="微软雅黑" pitchFamily="34" charset="-122"/>
                <a:ea typeface="微软雅黑" pitchFamily="34" charset="-122"/>
              </a:rPr>
              <a:t>仪器非正常现象</a:t>
            </a:r>
            <a:r>
              <a:rPr lang="zh-CN" altLang="en-US" sz="1600" dirty="0" smtClean="0">
                <a:latin typeface="微软雅黑" pitchFamily="34" charset="-122"/>
                <a:ea typeface="微软雅黑" pitchFamily="34" charset="-122"/>
              </a:rPr>
              <a:t>：高频数据进入第四象限。</a:t>
            </a:r>
            <a:endParaRPr lang="en-US" altLang="zh-CN" sz="1600" dirty="0" smtClean="0">
              <a:latin typeface="微软雅黑" pitchFamily="34" charset="-122"/>
              <a:ea typeface="微软雅黑" pitchFamily="34" charset="-122"/>
            </a:endParaRPr>
          </a:p>
          <a:p>
            <a:pPr marL="457200" indent="-457200">
              <a:lnSpc>
                <a:spcPct val="150000"/>
              </a:lnSpc>
              <a:buClr>
                <a:schemeClr val="tx1"/>
              </a:buClr>
              <a:buSzPct val="100000"/>
              <a:buNone/>
            </a:pPr>
            <a:r>
              <a:rPr lang="zh-CN" altLang="en-US" sz="2000" b="1" dirty="0" smtClean="0">
                <a:solidFill>
                  <a:srgbClr val="00FF00"/>
                </a:solidFill>
                <a:latin typeface="微软雅黑" pitchFamily="34" charset="-122"/>
                <a:ea typeface="微软雅黑" pitchFamily="34" charset="-122"/>
              </a:rPr>
              <a:t>复杂电化学阻抗谱解析的等效电路必须进行电化学过程有效性验证。</a:t>
            </a:r>
            <a:endParaRPr lang="en-US" altLang="zh-CN" sz="2000" b="1" dirty="0" smtClean="0">
              <a:solidFill>
                <a:srgbClr val="00FF00"/>
              </a:solidFill>
              <a:latin typeface="微软雅黑" pitchFamily="34" charset="-122"/>
              <a:ea typeface="微软雅黑" pitchFamily="34" charset="-122"/>
            </a:endParaRPr>
          </a:p>
        </p:txBody>
      </p:sp>
      <p:sp>
        <p:nvSpPr>
          <p:cNvPr id="4" name="灯片编号占位符 3"/>
          <p:cNvSpPr>
            <a:spLocks noGrp="1"/>
          </p:cNvSpPr>
          <p:nvPr>
            <p:ph type="sldNum" sz="quarter" idx="12"/>
          </p:nvPr>
        </p:nvSpPr>
        <p:spPr>
          <a:xfrm>
            <a:off x="8572528" y="6400800"/>
            <a:ext cx="571472" cy="457200"/>
          </a:xfrm>
        </p:spPr>
        <p:txBody>
          <a:bodyPr/>
          <a:lstStyle/>
          <a:p>
            <a:pPr>
              <a:defRPr/>
            </a:pPr>
            <a:fld id="{705EF948-7358-4CA2-B872-583E31FB6E6A}" type="slidenum">
              <a:rPr lang="zh-CN" altLang="en-US" smtClean="0"/>
              <a:pPr>
                <a:defRPr/>
              </a:pPr>
              <a:t>56</a:t>
            </a:fld>
            <a:endParaRPr lang="en-US" altLang="zh-CN" dirty="0"/>
          </a:p>
        </p:txBody>
      </p:sp>
    </p:spTree>
  </p:cSld>
  <p:clrMapOvr>
    <a:masterClrMapping/>
  </p:clrMapOvr>
  <p:transition spd="med">
    <p:split orient="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44" y="142852"/>
            <a:ext cx="4071966" cy="6572296"/>
          </a:xfrm>
        </p:spPr>
        <p:txBody>
          <a:bodyPr/>
          <a:lstStyle/>
          <a:p>
            <a:pPr algn="ctr">
              <a:lnSpc>
                <a:spcPct val="150000"/>
              </a:lnSpc>
              <a:buNone/>
            </a:pPr>
            <a:r>
              <a:rPr lang="zh-CN" altLang="en-US" sz="2000" b="1" dirty="0" smtClean="0">
                <a:solidFill>
                  <a:srgbClr val="FFC000"/>
                </a:solidFill>
                <a:effectLst>
                  <a:outerShdw blurRad="38100" dist="38100" dir="2700000" algn="tl">
                    <a:srgbClr val="000000">
                      <a:alpha val="43137"/>
                    </a:srgbClr>
                  </a:outerShdw>
                </a:effectLst>
                <a:latin typeface="微软雅黑" pitchFamily="34" charset="-122"/>
                <a:ea typeface="微软雅黑" pitchFamily="34" charset="-122"/>
              </a:rPr>
              <a:t>复杂阻抗谱分级解析思路</a:t>
            </a:r>
            <a:endParaRPr lang="en-US" altLang="zh-CN" sz="2000" b="1" dirty="0" smtClean="0">
              <a:solidFill>
                <a:srgbClr val="FFC000"/>
              </a:solidFill>
              <a:effectLst>
                <a:outerShdw blurRad="38100" dist="38100" dir="2700000" algn="tl">
                  <a:srgbClr val="000000">
                    <a:alpha val="43137"/>
                  </a:srgbClr>
                </a:outerShdw>
              </a:effectLst>
              <a:latin typeface="微软雅黑" pitchFamily="34" charset="-122"/>
              <a:ea typeface="微软雅黑" pitchFamily="34" charset="-122"/>
            </a:endParaRPr>
          </a:p>
          <a:p>
            <a:pPr>
              <a:lnSpc>
                <a:spcPct val="150000"/>
              </a:lnSpc>
              <a:buNone/>
            </a:pPr>
            <a:r>
              <a:rPr lang="en-US" altLang="zh-CN" sz="2000" dirty="0" smtClean="0">
                <a:latin typeface="微软雅黑" pitchFamily="34" charset="-122"/>
                <a:ea typeface="微软雅黑" pitchFamily="34" charset="-122"/>
              </a:rPr>
              <a:t>1. </a:t>
            </a:r>
            <a:r>
              <a:rPr lang="zh-CN" altLang="en-US" sz="2000" dirty="0" smtClean="0">
                <a:latin typeface="微软雅黑" pitchFamily="34" charset="-122"/>
                <a:ea typeface="微软雅黑" pitchFamily="34" charset="-122"/>
              </a:rPr>
              <a:t>按照电位降由外向内分级解析。</a:t>
            </a:r>
            <a:endParaRPr lang="en-US" altLang="zh-CN" sz="2000" dirty="0" smtClean="0">
              <a:latin typeface="微软雅黑" pitchFamily="34" charset="-122"/>
              <a:ea typeface="微软雅黑" pitchFamily="34" charset="-122"/>
            </a:endParaRPr>
          </a:p>
          <a:p>
            <a:pPr>
              <a:lnSpc>
                <a:spcPct val="150000"/>
              </a:lnSpc>
              <a:buNone/>
            </a:pPr>
            <a:r>
              <a:rPr lang="en-US" altLang="zh-CN" sz="2000" dirty="0" smtClean="0">
                <a:latin typeface="微软雅黑" pitchFamily="34" charset="-122"/>
                <a:ea typeface="微软雅黑" pitchFamily="34" charset="-122"/>
              </a:rPr>
              <a:t>2. </a:t>
            </a:r>
            <a:r>
              <a:rPr lang="zh-CN" altLang="en-US" sz="2000" dirty="0" smtClean="0">
                <a:latin typeface="微软雅黑" pitchFamily="34" charset="-122"/>
                <a:ea typeface="微软雅黑" pitchFamily="34" charset="-122"/>
              </a:rPr>
              <a:t>按照电流支由外向内分级解析。</a:t>
            </a:r>
            <a:endParaRPr lang="en-US" altLang="zh-CN" sz="2000" dirty="0" smtClean="0">
              <a:latin typeface="微软雅黑" pitchFamily="34" charset="-122"/>
              <a:ea typeface="微软雅黑" pitchFamily="34" charset="-122"/>
            </a:endParaRPr>
          </a:p>
          <a:p>
            <a:pPr>
              <a:lnSpc>
                <a:spcPct val="150000"/>
              </a:lnSpc>
              <a:buNone/>
            </a:pPr>
            <a:r>
              <a:rPr lang="en-US" altLang="zh-CN" sz="2000" dirty="0" smtClean="0">
                <a:latin typeface="微软雅黑" pitchFamily="34" charset="-122"/>
                <a:ea typeface="微软雅黑" pitchFamily="34" charset="-122"/>
              </a:rPr>
              <a:t>3. </a:t>
            </a:r>
            <a:r>
              <a:rPr lang="zh-CN" altLang="en-US" sz="2000" dirty="0" smtClean="0">
                <a:latin typeface="微软雅黑" pitchFamily="34" charset="-122"/>
                <a:ea typeface="微软雅黑" pitchFamily="34" charset="-122"/>
              </a:rPr>
              <a:t>从基本电路开始，逐步细化。</a:t>
            </a:r>
            <a:endParaRPr lang="en-US" altLang="zh-CN" sz="2000" dirty="0" smtClean="0">
              <a:latin typeface="微软雅黑" pitchFamily="34" charset="-122"/>
              <a:ea typeface="微软雅黑" pitchFamily="34" charset="-122"/>
            </a:endParaRPr>
          </a:p>
          <a:p>
            <a:pPr>
              <a:lnSpc>
                <a:spcPct val="150000"/>
              </a:lnSpc>
              <a:buNone/>
            </a:pPr>
            <a:r>
              <a:rPr lang="en-US" altLang="zh-CN" sz="2000" dirty="0" smtClean="0">
                <a:latin typeface="微软雅黑" pitchFamily="34" charset="-122"/>
                <a:ea typeface="微软雅黑" pitchFamily="34" charset="-122"/>
              </a:rPr>
              <a:t>4. </a:t>
            </a:r>
            <a:r>
              <a:rPr lang="zh-CN" altLang="en-US" sz="2000" dirty="0" smtClean="0">
                <a:latin typeface="微软雅黑" pitchFamily="34" charset="-122"/>
                <a:ea typeface="微软雅黑" pitchFamily="34" charset="-122"/>
              </a:rPr>
              <a:t>阻抗响应来自于电流响应和扰动电位而来，分析电流</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电位响应更合理。</a:t>
            </a:r>
            <a:endParaRPr lang="en-US" altLang="zh-CN" sz="2000" dirty="0" smtClean="0">
              <a:latin typeface="微软雅黑" pitchFamily="34" charset="-122"/>
              <a:ea typeface="微软雅黑" pitchFamily="34" charset="-122"/>
            </a:endParaRPr>
          </a:p>
          <a:p>
            <a:pPr>
              <a:lnSpc>
                <a:spcPct val="150000"/>
              </a:lnSpc>
              <a:buNone/>
            </a:pPr>
            <a:r>
              <a:rPr lang="en-US" altLang="zh-CN" sz="2000" dirty="0" smtClean="0">
                <a:latin typeface="微软雅黑" pitchFamily="34" charset="-122"/>
                <a:ea typeface="微软雅黑" pitchFamily="34" charset="-122"/>
              </a:rPr>
              <a:t>5. </a:t>
            </a:r>
            <a:r>
              <a:rPr lang="zh-CN" altLang="en-US" sz="2000" dirty="0" smtClean="0">
                <a:latin typeface="微软雅黑" pitchFamily="34" charset="-122"/>
                <a:ea typeface="微软雅黑" pitchFamily="34" charset="-122"/>
              </a:rPr>
              <a:t>根据腐蚀过程相</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界面结构图分析电流支和电位降构建模拟等效电路。</a:t>
            </a:r>
            <a:endParaRPr lang="en-US" altLang="zh-CN" sz="2000" dirty="0" smtClean="0">
              <a:latin typeface="微软雅黑" pitchFamily="34" charset="-122"/>
              <a:ea typeface="微软雅黑" pitchFamily="34" charset="-122"/>
            </a:endParaRPr>
          </a:p>
          <a:p>
            <a:pPr>
              <a:lnSpc>
                <a:spcPct val="150000"/>
              </a:lnSpc>
              <a:buNone/>
            </a:pPr>
            <a:endParaRPr lang="en-US" altLang="zh-CN" sz="2000" dirty="0" smtClean="0">
              <a:latin typeface="微软雅黑" pitchFamily="34" charset="-122"/>
              <a:ea typeface="微软雅黑" pitchFamily="34" charset="-122"/>
            </a:endParaRPr>
          </a:p>
          <a:p>
            <a:pPr>
              <a:lnSpc>
                <a:spcPct val="150000"/>
              </a:lnSpc>
              <a:buNone/>
            </a:pPr>
            <a:endParaRPr lang="zh-CN" altLang="en-US" sz="2000" dirty="0">
              <a:latin typeface="微软雅黑" pitchFamily="34" charset="-122"/>
              <a:ea typeface="微软雅黑" pitchFamily="34" charset="-122"/>
            </a:endParaRPr>
          </a:p>
        </p:txBody>
      </p:sp>
      <p:pic>
        <p:nvPicPr>
          <p:cNvPr id="629767" name="Picture 7"/>
          <p:cNvPicPr>
            <a:picLocks noChangeAspect="1" noChangeArrowheads="1"/>
          </p:cNvPicPr>
          <p:nvPr/>
        </p:nvPicPr>
        <p:blipFill>
          <a:blip r:embed="rId3" cstate="print"/>
          <a:srcRect/>
          <a:stretch>
            <a:fillRect/>
          </a:stretch>
        </p:blipFill>
        <p:spPr bwMode="auto">
          <a:xfrm>
            <a:off x="5929322" y="357166"/>
            <a:ext cx="1628775" cy="2000264"/>
          </a:xfrm>
          <a:prstGeom prst="rect">
            <a:avLst/>
          </a:prstGeom>
          <a:noFill/>
          <a:ln w="9525">
            <a:noFill/>
            <a:miter lim="800000"/>
            <a:headEnd/>
            <a:tailEnd/>
          </a:ln>
          <a:effectLst/>
        </p:spPr>
      </p:pic>
      <p:pic>
        <p:nvPicPr>
          <p:cNvPr id="629769" name="Picture 9"/>
          <p:cNvPicPr>
            <a:picLocks noChangeAspect="1" noChangeArrowheads="1"/>
          </p:cNvPicPr>
          <p:nvPr/>
        </p:nvPicPr>
        <p:blipFill>
          <a:blip r:embed="rId4" cstate="print"/>
          <a:srcRect/>
          <a:stretch>
            <a:fillRect/>
          </a:stretch>
        </p:blipFill>
        <p:spPr bwMode="auto">
          <a:xfrm>
            <a:off x="6286512" y="1714488"/>
            <a:ext cx="904875" cy="642942"/>
          </a:xfrm>
          <a:prstGeom prst="rect">
            <a:avLst/>
          </a:prstGeom>
          <a:noFill/>
          <a:ln w="9525">
            <a:noFill/>
            <a:miter lim="800000"/>
            <a:headEnd/>
            <a:tailEnd/>
          </a:ln>
          <a:effectLst/>
        </p:spPr>
      </p:pic>
      <p:pic>
        <p:nvPicPr>
          <p:cNvPr id="629770" name="Picture 10"/>
          <p:cNvPicPr>
            <a:picLocks noChangeAspect="1" noChangeArrowheads="1"/>
          </p:cNvPicPr>
          <p:nvPr/>
        </p:nvPicPr>
        <p:blipFill>
          <a:blip r:embed="rId5" cstate="print"/>
          <a:srcRect/>
          <a:stretch>
            <a:fillRect/>
          </a:stretch>
        </p:blipFill>
        <p:spPr bwMode="auto">
          <a:xfrm>
            <a:off x="6286512" y="1643050"/>
            <a:ext cx="904875" cy="923925"/>
          </a:xfrm>
          <a:prstGeom prst="rect">
            <a:avLst/>
          </a:prstGeom>
          <a:noFill/>
          <a:ln w="9525">
            <a:noFill/>
            <a:miter lim="800000"/>
            <a:headEnd/>
            <a:tailEnd/>
          </a:ln>
          <a:effectLst/>
        </p:spPr>
      </p:pic>
      <p:pic>
        <p:nvPicPr>
          <p:cNvPr id="629771" name="Picture 11"/>
          <p:cNvPicPr>
            <a:picLocks noChangeAspect="1" noChangeArrowheads="1"/>
          </p:cNvPicPr>
          <p:nvPr/>
        </p:nvPicPr>
        <p:blipFill>
          <a:blip r:embed="rId6" cstate="print"/>
          <a:srcRect/>
          <a:stretch>
            <a:fillRect/>
          </a:stretch>
        </p:blipFill>
        <p:spPr bwMode="auto">
          <a:xfrm>
            <a:off x="6286512" y="1643050"/>
            <a:ext cx="904875" cy="685800"/>
          </a:xfrm>
          <a:prstGeom prst="rect">
            <a:avLst/>
          </a:prstGeom>
          <a:noFill/>
          <a:ln w="9525">
            <a:noFill/>
            <a:miter lim="800000"/>
            <a:headEnd/>
            <a:tailEnd/>
          </a:ln>
          <a:effectLst/>
        </p:spPr>
      </p:pic>
      <p:sp>
        <p:nvSpPr>
          <p:cNvPr id="10" name="灯片编号占位符 14"/>
          <p:cNvSpPr txBox="1">
            <a:spLocks/>
          </p:cNvSpPr>
          <p:nvPr/>
        </p:nvSpPr>
        <p:spPr bwMode="auto">
          <a:xfrm>
            <a:off x="8572528" y="6400800"/>
            <a:ext cx="571472"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BFB4BC1-18A4-408F-BF17-0878AC305BF2}" type="slidenum">
              <a:rPr kumimoji="0" lang="zh-CN" altLang="en-US" sz="1400" b="0" i="0" u="none" strike="noStrike" kern="1200" cap="none" spc="0" normalizeH="0" baseline="0" noProof="0" smtClean="0">
                <a:ln>
                  <a:noFill/>
                </a:ln>
                <a:solidFill>
                  <a:schemeClr val="tx1"/>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57</a:t>
            </a:fld>
            <a:endParaRPr kumimoji="0" lang="en-US" altLang="zh-CN" sz="1400" b="0" i="0" u="none" strike="noStrike" kern="1200" cap="none" spc="0" normalizeH="0" baseline="0" noProof="0" dirty="0">
              <a:ln>
                <a:noFill/>
              </a:ln>
              <a:solidFill>
                <a:schemeClr val="tx1"/>
              </a:solidFill>
              <a:effectLst/>
              <a:uLnTx/>
              <a:uFillTx/>
              <a:latin typeface="Times New Roman" pitchFamily="18" charset="0"/>
              <a:ea typeface="宋体" pitchFamily="2" charset="-122"/>
              <a:cs typeface="+mn-cs"/>
            </a:endParaRPr>
          </a:p>
        </p:txBody>
      </p:sp>
      <p:pic>
        <p:nvPicPr>
          <p:cNvPr id="590849" name="Picture 1"/>
          <p:cNvPicPr>
            <a:picLocks noChangeAspect="1" noChangeArrowheads="1"/>
          </p:cNvPicPr>
          <p:nvPr/>
        </p:nvPicPr>
        <p:blipFill>
          <a:blip r:embed="rId7" cstate="print"/>
          <a:srcRect/>
          <a:stretch>
            <a:fillRect/>
          </a:stretch>
        </p:blipFill>
        <p:spPr bwMode="auto">
          <a:xfrm>
            <a:off x="6972300" y="3286124"/>
            <a:ext cx="2171700" cy="3019425"/>
          </a:xfrm>
          <a:prstGeom prst="rect">
            <a:avLst/>
          </a:prstGeom>
          <a:noFill/>
          <a:ln w="9525">
            <a:noFill/>
            <a:miter lim="800000"/>
            <a:headEnd/>
            <a:tailEnd/>
          </a:ln>
          <a:effectLst/>
        </p:spPr>
      </p:pic>
      <p:pic>
        <p:nvPicPr>
          <p:cNvPr id="590850" name="Picture 2"/>
          <p:cNvPicPr>
            <a:picLocks noChangeAspect="1" noChangeArrowheads="1"/>
          </p:cNvPicPr>
          <p:nvPr/>
        </p:nvPicPr>
        <p:blipFill>
          <a:blip r:embed="rId8" cstate="print"/>
          <a:srcRect/>
          <a:stretch>
            <a:fillRect/>
          </a:stretch>
        </p:blipFill>
        <p:spPr bwMode="auto">
          <a:xfrm>
            <a:off x="4357686" y="3286124"/>
            <a:ext cx="2171700" cy="2990850"/>
          </a:xfrm>
          <a:prstGeom prst="rect">
            <a:avLst/>
          </a:prstGeom>
          <a:noFill/>
          <a:ln w="9525">
            <a:noFill/>
            <a:miter lim="800000"/>
            <a:headEnd/>
            <a:tailEnd/>
          </a:ln>
          <a:effectLst/>
        </p:spPr>
      </p:pic>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9769"/>
                                        </p:tgtEl>
                                        <p:attrNameLst>
                                          <p:attrName>style.visibility</p:attrName>
                                        </p:attrNameLst>
                                      </p:cBhvr>
                                      <p:to>
                                        <p:strVal val="visible"/>
                                      </p:to>
                                    </p:set>
                                    <p:anim calcmode="lin" valueType="num">
                                      <p:cBhvr additive="base">
                                        <p:cTn id="7" dur="500" fill="hold"/>
                                        <p:tgtEl>
                                          <p:spTgt spid="629769"/>
                                        </p:tgtEl>
                                        <p:attrNameLst>
                                          <p:attrName>ppt_x</p:attrName>
                                        </p:attrNameLst>
                                      </p:cBhvr>
                                      <p:tavLst>
                                        <p:tav tm="0">
                                          <p:val>
                                            <p:strVal val="#ppt_x"/>
                                          </p:val>
                                        </p:tav>
                                        <p:tav tm="100000">
                                          <p:val>
                                            <p:strVal val="#ppt_x"/>
                                          </p:val>
                                        </p:tav>
                                      </p:tavLst>
                                    </p:anim>
                                    <p:anim calcmode="lin" valueType="num">
                                      <p:cBhvr additive="base">
                                        <p:cTn id="8" dur="500" fill="hold"/>
                                        <p:tgtEl>
                                          <p:spTgt spid="62976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629769"/>
                                        </p:tgtEl>
                                        <p:attrNameLst>
                                          <p:attrName>ppt_x</p:attrName>
                                        </p:attrNameLst>
                                      </p:cBhvr>
                                      <p:tavLst>
                                        <p:tav tm="0">
                                          <p:val>
                                            <p:strVal val="ppt_x"/>
                                          </p:val>
                                        </p:tav>
                                        <p:tav tm="100000">
                                          <p:val>
                                            <p:strVal val="ppt_x"/>
                                          </p:val>
                                        </p:tav>
                                      </p:tavLst>
                                    </p:anim>
                                    <p:anim calcmode="lin" valueType="num">
                                      <p:cBhvr additive="base">
                                        <p:cTn id="13" dur="500"/>
                                        <p:tgtEl>
                                          <p:spTgt spid="629769"/>
                                        </p:tgtEl>
                                        <p:attrNameLst>
                                          <p:attrName>ppt_y</p:attrName>
                                        </p:attrNameLst>
                                      </p:cBhvr>
                                      <p:tavLst>
                                        <p:tav tm="0">
                                          <p:val>
                                            <p:strVal val="ppt_y"/>
                                          </p:val>
                                        </p:tav>
                                        <p:tav tm="100000">
                                          <p:val>
                                            <p:strVal val="1+ppt_h/2"/>
                                          </p:val>
                                        </p:tav>
                                      </p:tavLst>
                                    </p:anim>
                                    <p:set>
                                      <p:cBhvr>
                                        <p:cTn id="14" dur="1" fill="hold">
                                          <p:stCondLst>
                                            <p:cond delay="499"/>
                                          </p:stCondLst>
                                        </p:cTn>
                                        <p:tgtEl>
                                          <p:spTgt spid="62976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29770"/>
                                        </p:tgtEl>
                                        <p:attrNameLst>
                                          <p:attrName>style.visibility</p:attrName>
                                        </p:attrNameLst>
                                      </p:cBhvr>
                                      <p:to>
                                        <p:strVal val="visible"/>
                                      </p:to>
                                    </p:set>
                                    <p:anim calcmode="lin" valueType="num">
                                      <p:cBhvr additive="base">
                                        <p:cTn id="19" dur="500" fill="hold"/>
                                        <p:tgtEl>
                                          <p:spTgt spid="629770"/>
                                        </p:tgtEl>
                                        <p:attrNameLst>
                                          <p:attrName>ppt_x</p:attrName>
                                        </p:attrNameLst>
                                      </p:cBhvr>
                                      <p:tavLst>
                                        <p:tav tm="0">
                                          <p:val>
                                            <p:strVal val="#ppt_x"/>
                                          </p:val>
                                        </p:tav>
                                        <p:tav tm="100000">
                                          <p:val>
                                            <p:strVal val="#ppt_x"/>
                                          </p:val>
                                        </p:tav>
                                      </p:tavLst>
                                    </p:anim>
                                    <p:anim calcmode="lin" valueType="num">
                                      <p:cBhvr additive="base">
                                        <p:cTn id="20" dur="500" fill="hold"/>
                                        <p:tgtEl>
                                          <p:spTgt spid="62977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629770"/>
                                        </p:tgtEl>
                                        <p:attrNameLst>
                                          <p:attrName>ppt_x</p:attrName>
                                        </p:attrNameLst>
                                      </p:cBhvr>
                                      <p:tavLst>
                                        <p:tav tm="0">
                                          <p:val>
                                            <p:strVal val="ppt_x"/>
                                          </p:val>
                                        </p:tav>
                                        <p:tav tm="100000">
                                          <p:val>
                                            <p:strVal val="ppt_x"/>
                                          </p:val>
                                        </p:tav>
                                      </p:tavLst>
                                    </p:anim>
                                    <p:anim calcmode="lin" valueType="num">
                                      <p:cBhvr additive="base">
                                        <p:cTn id="25" dur="500"/>
                                        <p:tgtEl>
                                          <p:spTgt spid="629770"/>
                                        </p:tgtEl>
                                        <p:attrNameLst>
                                          <p:attrName>ppt_y</p:attrName>
                                        </p:attrNameLst>
                                      </p:cBhvr>
                                      <p:tavLst>
                                        <p:tav tm="0">
                                          <p:val>
                                            <p:strVal val="ppt_y"/>
                                          </p:val>
                                        </p:tav>
                                        <p:tav tm="100000">
                                          <p:val>
                                            <p:strVal val="1+ppt_h/2"/>
                                          </p:val>
                                        </p:tav>
                                      </p:tavLst>
                                    </p:anim>
                                    <p:set>
                                      <p:cBhvr>
                                        <p:cTn id="26" dur="1" fill="hold">
                                          <p:stCondLst>
                                            <p:cond delay="499"/>
                                          </p:stCondLst>
                                        </p:cTn>
                                        <p:tgtEl>
                                          <p:spTgt spid="62977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29771"/>
                                        </p:tgtEl>
                                        <p:attrNameLst>
                                          <p:attrName>style.visibility</p:attrName>
                                        </p:attrNameLst>
                                      </p:cBhvr>
                                      <p:to>
                                        <p:strVal val="visible"/>
                                      </p:to>
                                    </p:set>
                                    <p:anim calcmode="lin" valueType="num">
                                      <p:cBhvr additive="base">
                                        <p:cTn id="31" dur="500" fill="hold"/>
                                        <p:tgtEl>
                                          <p:spTgt spid="629771"/>
                                        </p:tgtEl>
                                        <p:attrNameLst>
                                          <p:attrName>ppt_x</p:attrName>
                                        </p:attrNameLst>
                                      </p:cBhvr>
                                      <p:tavLst>
                                        <p:tav tm="0">
                                          <p:val>
                                            <p:strVal val="#ppt_x"/>
                                          </p:val>
                                        </p:tav>
                                        <p:tav tm="100000">
                                          <p:val>
                                            <p:strVal val="#ppt_x"/>
                                          </p:val>
                                        </p:tav>
                                      </p:tavLst>
                                    </p:anim>
                                    <p:anim calcmode="lin" valueType="num">
                                      <p:cBhvr additive="base">
                                        <p:cTn id="32" dur="500" fill="hold"/>
                                        <p:tgtEl>
                                          <p:spTgt spid="62977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590849"/>
                                        </p:tgtEl>
                                        <p:attrNameLst>
                                          <p:attrName>style.visibility</p:attrName>
                                        </p:attrNameLst>
                                      </p:cBhvr>
                                      <p:to>
                                        <p:strVal val="visible"/>
                                      </p:to>
                                    </p:set>
                                    <p:animEffect transition="in" filter="slide(fromBottom)">
                                      <p:cBhvr>
                                        <p:cTn id="37" dur="500"/>
                                        <p:tgtEl>
                                          <p:spTgt spid="590849"/>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590850"/>
                                        </p:tgtEl>
                                        <p:attrNameLst>
                                          <p:attrName>style.visibility</p:attrName>
                                        </p:attrNameLst>
                                      </p:cBhvr>
                                      <p:to>
                                        <p:strVal val="visible"/>
                                      </p:to>
                                    </p:set>
                                    <p:animEffect transition="in" filter="slide(fromBottom)">
                                      <p:cBhvr>
                                        <p:cTn id="42" dur="500"/>
                                        <p:tgtEl>
                                          <p:spTgt spid="590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4"/>
          <p:cNvSpPr>
            <a:spLocks noChangeArrowheads="1"/>
          </p:cNvSpPr>
          <p:nvPr/>
        </p:nvSpPr>
        <p:spPr bwMode="auto">
          <a:xfrm>
            <a:off x="2214546" y="3714752"/>
            <a:ext cx="4357718" cy="400050"/>
          </a:xfrm>
          <a:prstGeom prst="rect">
            <a:avLst/>
          </a:prstGeom>
          <a:noFill/>
          <a:ln w="9525">
            <a:noFill/>
            <a:miter lim="800000"/>
            <a:headEnd/>
            <a:tailEnd/>
          </a:ln>
        </p:spPr>
        <p:txBody>
          <a:bodyPr wrap="square">
            <a:spAutoFit/>
          </a:bodyPr>
          <a:lstStyle/>
          <a:p>
            <a:pPr>
              <a:spcBef>
                <a:spcPct val="20000"/>
              </a:spcBef>
              <a:buClr>
                <a:schemeClr val="accent2"/>
              </a:buClr>
              <a:buSzPct val="80000"/>
              <a:buFont typeface="Wingdings" pitchFamily="2" charset="2"/>
              <a:buNone/>
            </a:pPr>
            <a:r>
              <a:rPr lang="zh-CN" altLang="en-US" sz="2000" b="1" dirty="0" smtClean="0">
                <a:solidFill>
                  <a:schemeClr val="tx1"/>
                </a:solidFill>
                <a:latin typeface="微软雅黑" pitchFamily="34" charset="-122"/>
                <a:ea typeface="微软雅黑" pitchFamily="34" charset="-122"/>
              </a:rPr>
              <a:t>钝化膜</a:t>
            </a:r>
            <a:r>
              <a:rPr lang="zh-CN" altLang="en-US" sz="2000" b="1" dirty="0">
                <a:solidFill>
                  <a:schemeClr val="tx1"/>
                </a:solidFill>
                <a:latin typeface="微软雅黑" pitchFamily="34" charset="-122"/>
                <a:ea typeface="微软雅黑" pitchFamily="34" charset="-122"/>
              </a:rPr>
              <a:t>体系电化学阻抗谱响应特征</a:t>
            </a:r>
          </a:p>
        </p:txBody>
      </p:sp>
      <p:graphicFrame>
        <p:nvGraphicFramePr>
          <p:cNvPr id="8194" name="Object 5"/>
          <p:cNvGraphicFramePr>
            <a:graphicFrameLocks noChangeAspect="1"/>
          </p:cNvGraphicFramePr>
          <p:nvPr>
            <p:ph sz="quarter" idx="1"/>
          </p:nvPr>
        </p:nvGraphicFramePr>
        <p:xfrm>
          <a:off x="2428860" y="857232"/>
          <a:ext cx="3817938" cy="2447925"/>
        </p:xfrm>
        <a:graphic>
          <a:graphicData uri="http://schemas.openxmlformats.org/presentationml/2006/ole">
            <p:oleObj spid="_x0000_s481282" name="Visio" r:id="rId3" imgW="4119797" imgH="2641140" progId="">
              <p:embed/>
            </p:oleObj>
          </a:graphicData>
        </a:graphic>
      </p:graphicFrame>
      <p:graphicFrame>
        <p:nvGraphicFramePr>
          <p:cNvPr id="8195" name="Object 7"/>
          <p:cNvGraphicFramePr>
            <a:graphicFrameLocks noChangeAspect="1"/>
          </p:cNvGraphicFramePr>
          <p:nvPr>
            <p:ph sz="quarter" idx="2"/>
          </p:nvPr>
        </p:nvGraphicFramePr>
        <p:xfrm>
          <a:off x="179388" y="920750"/>
          <a:ext cx="1693862" cy="1611313"/>
        </p:xfrm>
        <a:graphic>
          <a:graphicData uri="http://schemas.openxmlformats.org/presentationml/2006/ole">
            <p:oleObj spid="_x0000_s481283" name="VISIO" r:id="rId4" imgW="1478160" imgH="1406160" progId="">
              <p:embed/>
            </p:oleObj>
          </a:graphicData>
        </a:graphic>
      </p:graphicFrame>
      <p:graphicFrame>
        <p:nvGraphicFramePr>
          <p:cNvPr id="8196" name="Object 10"/>
          <p:cNvGraphicFramePr>
            <a:graphicFrameLocks noChangeAspect="1"/>
          </p:cNvGraphicFramePr>
          <p:nvPr>
            <p:ph sz="quarter" idx="3"/>
          </p:nvPr>
        </p:nvGraphicFramePr>
        <p:xfrm>
          <a:off x="179388" y="2790825"/>
          <a:ext cx="1693862" cy="1620838"/>
        </p:xfrm>
        <a:graphic>
          <a:graphicData uri="http://schemas.openxmlformats.org/presentationml/2006/ole">
            <p:oleObj spid="_x0000_s481284" name="VISIO" r:id="rId5" imgW="1478160" imgH="1414800" progId="">
              <p:embed/>
            </p:oleObj>
          </a:graphicData>
        </a:graphic>
      </p:graphicFrame>
      <p:graphicFrame>
        <p:nvGraphicFramePr>
          <p:cNvPr id="8197" name="Object 13"/>
          <p:cNvGraphicFramePr>
            <a:graphicFrameLocks noChangeAspect="1"/>
          </p:cNvGraphicFramePr>
          <p:nvPr>
            <p:ph sz="quarter" idx="4"/>
          </p:nvPr>
        </p:nvGraphicFramePr>
        <p:xfrm>
          <a:off x="1908175" y="4500570"/>
          <a:ext cx="2014047" cy="1927218"/>
        </p:xfrm>
        <a:graphic>
          <a:graphicData uri="http://schemas.openxmlformats.org/presentationml/2006/ole">
            <p:oleObj spid="_x0000_s481285" name="VISIO" r:id="rId6" imgW="1478160" imgH="1414800" progId="">
              <p:embed/>
            </p:oleObj>
          </a:graphicData>
        </a:graphic>
      </p:graphicFrame>
      <p:graphicFrame>
        <p:nvGraphicFramePr>
          <p:cNvPr id="8198" name="Object 16"/>
          <p:cNvGraphicFramePr>
            <a:graphicFrameLocks noChangeAspect="1"/>
          </p:cNvGraphicFramePr>
          <p:nvPr/>
        </p:nvGraphicFramePr>
        <p:xfrm>
          <a:off x="4572000" y="4467481"/>
          <a:ext cx="2143140" cy="2006344"/>
        </p:xfrm>
        <a:graphic>
          <a:graphicData uri="http://schemas.openxmlformats.org/presentationml/2006/ole">
            <p:oleObj spid="_x0000_s481286" name="VISIO" r:id="rId7" imgW="1501920" imgH="1406160" progId="">
              <p:embed/>
            </p:oleObj>
          </a:graphicData>
        </a:graphic>
      </p:graphicFrame>
      <p:graphicFrame>
        <p:nvGraphicFramePr>
          <p:cNvPr id="8199" name="Object 17"/>
          <p:cNvGraphicFramePr>
            <a:graphicFrameLocks noChangeAspect="1"/>
          </p:cNvGraphicFramePr>
          <p:nvPr/>
        </p:nvGraphicFramePr>
        <p:xfrm>
          <a:off x="7019925" y="2781300"/>
          <a:ext cx="1655763" cy="1635125"/>
        </p:xfrm>
        <a:graphic>
          <a:graphicData uri="http://schemas.openxmlformats.org/presentationml/2006/ole">
            <p:oleObj spid="_x0000_s481287" name="VISIO" r:id="rId8" imgW="1431720" imgH="1414800" progId="">
              <p:embed/>
            </p:oleObj>
          </a:graphicData>
        </a:graphic>
      </p:graphicFrame>
      <p:graphicFrame>
        <p:nvGraphicFramePr>
          <p:cNvPr id="8200" name="Object 18"/>
          <p:cNvGraphicFramePr>
            <a:graphicFrameLocks noChangeAspect="1"/>
          </p:cNvGraphicFramePr>
          <p:nvPr/>
        </p:nvGraphicFramePr>
        <p:xfrm>
          <a:off x="6948488" y="908050"/>
          <a:ext cx="1727200" cy="1611313"/>
        </p:xfrm>
        <a:graphic>
          <a:graphicData uri="http://schemas.openxmlformats.org/presentationml/2006/ole">
            <p:oleObj spid="_x0000_s481288" name="VISIO" r:id="rId9" imgW="1515960" imgH="1414800" progId="">
              <p:embed/>
            </p:oleObj>
          </a:graphicData>
        </a:graphic>
      </p:graphicFrame>
      <p:sp>
        <p:nvSpPr>
          <p:cNvPr id="11" name="标题 1"/>
          <p:cNvSpPr>
            <a:spLocks noGrp="1"/>
          </p:cNvSpPr>
          <p:nvPr>
            <p:ph type="title"/>
          </p:nvPr>
        </p:nvSpPr>
        <p:spPr>
          <a:xfrm>
            <a:off x="285720" y="214290"/>
            <a:ext cx="7772400" cy="390508"/>
          </a:xfrm>
        </p:spPr>
        <p:txBody>
          <a:bodyPr/>
          <a:lstStyle/>
          <a:p>
            <a:pPr algn="l"/>
            <a:r>
              <a:rPr lang="zh-CN" altLang="en-US" sz="2400" b="1" dirty="0" smtClean="0">
                <a:solidFill>
                  <a:schemeClr val="tx1"/>
                </a:solidFill>
                <a:latin typeface="微软雅黑" pitchFamily="34" charset="-122"/>
                <a:ea typeface="微软雅黑" pitchFamily="34" charset="-122"/>
              </a:rPr>
              <a:t>复杂阻抗响应</a:t>
            </a:r>
            <a:r>
              <a:rPr lang="en-US" altLang="zh-CN" sz="2400" b="1" dirty="0" smtClean="0">
                <a:solidFill>
                  <a:schemeClr val="tx1"/>
                </a:solidFill>
                <a:latin typeface="微软雅黑" pitchFamily="34" charset="-122"/>
                <a:ea typeface="微软雅黑" pitchFamily="34" charset="-122"/>
              </a:rPr>
              <a:t>——</a:t>
            </a:r>
            <a:r>
              <a:rPr lang="zh-CN" altLang="en-US" sz="2400" b="1" dirty="0" smtClean="0">
                <a:solidFill>
                  <a:schemeClr val="tx1"/>
                </a:solidFill>
                <a:latin typeface="微软雅黑" pitchFamily="34" charset="-122"/>
                <a:ea typeface="微软雅黑" pitchFamily="34" charset="-122"/>
              </a:rPr>
              <a:t>负阻抗行为</a:t>
            </a:r>
            <a:endParaRPr lang="zh-CN" altLang="en-US" sz="2400" b="1" dirty="0">
              <a:solidFill>
                <a:schemeClr val="tx1"/>
              </a:solidFill>
              <a:latin typeface="微软雅黑" pitchFamily="34" charset="-122"/>
              <a:ea typeface="微软雅黑" pitchFamily="34" charset="-122"/>
            </a:endParaRPr>
          </a:p>
        </p:txBody>
      </p:sp>
      <p:grpSp>
        <p:nvGrpSpPr>
          <p:cNvPr id="12" name="组合 11"/>
          <p:cNvGrpSpPr/>
          <p:nvPr/>
        </p:nvGrpSpPr>
        <p:grpSpPr>
          <a:xfrm>
            <a:off x="3419872" y="260648"/>
            <a:ext cx="1857388" cy="2657481"/>
            <a:chOff x="6929454" y="4000504"/>
            <a:chExt cx="1857388" cy="2657481"/>
          </a:xfrm>
        </p:grpSpPr>
        <p:graphicFrame>
          <p:nvGraphicFramePr>
            <p:cNvPr id="13" name="对象 12"/>
            <p:cNvGraphicFramePr>
              <a:graphicFrameLocks noChangeAspect="1"/>
            </p:cNvGraphicFramePr>
            <p:nvPr/>
          </p:nvGraphicFramePr>
          <p:xfrm>
            <a:off x="6929454" y="4000504"/>
            <a:ext cx="1857388" cy="928694"/>
          </p:xfrm>
          <a:graphic>
            <a:graphicData uri="http://schemas.openxmlformats.org/presentationml/2006/ole">
              <p:oleObj spid="_x0000_s481289" name="公式" r:id="rId10" imgW="939600" imgH="457200" progId="Equation.3">
                <p:embed/>
              </p:oleObj>
            </a:graphicData>
          </a:graphic>
        </p:graphicFrame>
        <p:pic>
          <p:nvPicPr>
            <p:cNvPr id="14" name="Picture 4"/>
            <p:cNvPicPr>
              <a:picLocks noChangeAspect="1" noChangeArrowheads="1"/>
            </p:cNvPicPr>
            <p:nvPr/>
          </p:nvPicPr>
          <p:blipFill>
            <a:blip r:embed="rId11" cstate="print"/>
            <a:srcRect/>
            <a:stretch>
              <a:fillRect/>
            </a:stretch>
          </p:blipFill>
          <p:spPr bwMode="auto">
            <a:xfrm>
              <a:off x="6929454" y="4857760"/>
              <a:ext cx="1857388" cy="1800225"/>
            </a:xfrm>
            <a:prstGeom prst="rect">
              <a:avLst/>
            </a:prstGeom>
            <a:noFill/>
            <a:ln w="9525">
              <a:noFill/>
              <a:miter lim="800000"/>
              <a:headEnd/>
              <a:tailEnd/>
            </a:ln>
            <a:effectLst/>
          </p:spPr>
        </p:pic>
      </p:grpSp>
      <p:sp>
        <p:nvSpPr>
          <p:cNvPr id="15" name="灯片编号占位符 14"/>
          <p:cNvSpPr>
            <a:spLocks noGrp="1"/>
          </p:cNvSpPr>
          <p:nvPr>
            <p:ph type="sldNum" sz="quarter" idx="12"/>
          </p:nvPr>
        </p:nvSpPr>
        <p:spPr>
          <a:xfrm>
            <a:off x="8572528" y="6400800"/>
            <a:ext cx="571472" cy="457200"/>
          </a:xfrm>
        </p:spPr>
        <p:txBody>
          <a:bodyPr/>
          <a:lstStyle/>
          <a:p>
            <a:pPr>
              <a:defRPr/>
            </a:pPr>
            <a:fld id="{8BFB4BC1-18A4-408F-BF17-0878AC305BF2}" type="slidenum">
              <a:rPr lang="zh-CN" altLang="en-US" smtClean="0"/>
              <a:pPr>
                <a:defRPr/>
              </a:pPr>
              <a:t>58</a:t>
            </a:fld>
            <a:endParaRPr lang="en-US" altLang="zh-CN" dirty="0"/>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2"/>
                                        </p:tgtEl>
                                        <p:attrNameLst>
                                          <p:attrName>ppt_x</p:attrName>
                                        </p:attrNameLst>
                                      </p:cBhvr>
                                      <p:tavLst>
                                        <p:tav tm="0">
                                          <p:val>
                                            <p:strVal val="ppt_x"/>
                                          </p:val>
                                        </p:tav>
                                        <p:tav tm="100000">
                                          <p:val>
                                            <p:strVal val="ppt_x"/>
                                          </p:val>
                                        </p:tav>
                                      </p:tavLst>
                                    </p:anim>
                                    <p:anim calcmode="lin" valueType="num">
                                      <p:cBhvr additive="base">
                                        <p:cTn id="13" dur="500"/>
                                        <p:tgtEl>
                                          <p:spTgt spid="12"/>
                                        </p:tgtEl>
                                        <p:attrNameLst>
                                          <p:attrName>ppt_y</p:attrName>
                                        </p:attrNameLst>
                                      </p:cBhvr>
                                      <p:tavLst>
                                        <p:tav tm="0">
                                          <p:val>
                                            <p:strVal val="ppt_y"/>
                                          </p:val>
                                        </p:tav>
                                        <p:tav tm="100000">
                                          <p:val>
                                            <p:strVal val="1+ppt_h/2"/>
                                          </p:val>
                                        </p:tav>
                                      </p:tavLst>
                                    </p:anim>
                                    <p:set>
                                      <p:cBhvr>
                                        <p:cTn id="14"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282" y="3571876"/>
            <a:ext cx="8786874" cy="3071834"/>
          </a:xfrm>
        </p:spPr>
        <p:txBody>
          <a:bodyPr/>
          <a:lstStyle/>
          <a:p>
            <a:pPr marL="0" indent="447675">
              <a:lnSpc>
                <a:spcPct val="120000"/>
              </a:lnSpc>
              <a:buNone/>
            </a:pPr>
            <a:r>
              <a:rPr lang="en-US" altLang="zh-CN" sz="1800" dirty="0" smtClean="0">
                <a:latin typeface="微软雅黑" pitchFamily="34" charset="-122"/>
                <a:ea typeface="微软雅黑" pitchFamily="34" charset="-122"/>
              </a:rPr>
              <a:t>Pt/</a:t>
            </a:r>
            <a:r>
              <a:rPr lang="zh-CN" altLang="en-US" sz="1800" dirty="0" smtClean="0">
                <a:latin typeface="微软雅黑" pitchFamily="34" charset="-122"/>
                <a:ea typeface="微软雅黑" pitchFamily="34" charset="-122"/>
              </a:rPr>
              <a:t>甲醇体系：当电位升至</a:t>
            </a:r>
            <a:r>
              <a:rPr lang="en-US" sz="1800" dirty="0" smtClean="0">
                <a:latin typeface="微软雅黑" pitchFamily="34" charset="-122"/>
                <a:ea typeface="微软雅黑" pitchFamily="34" charset="-122"/>
              </a:rPr>
              <a:t>0.5-0.7V</a:t>
            </a:r>
            <a:r>
              <a:rPr lang="zh-CN" altLang="en-US" sz="1800" dirty="0" smtClean="0">
                <a:latin typeface="微软雅黑" pitchFamily="34" charset="-122"/>
                <a:ea typeface="微软雅黑" pitchFamily="34" charset="-122"/>
              </a:rPr>
              <a:t>时，阻抗谱的谱图从第一象限转换到第二、四象限，产生</a:t>
            </a:r>
            <a:r>
              <a:rPr lang="en-US"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负电阻</a:t>
            </a:r>
            <a:r>
              <a:rPr lang="en-US"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，在</a:t>
            </a:r>
            <a:r>
              <a:rPr lang="en-US" sz="1800" dirty="0" smtClean="0">
                <a:latin typeface="微软雅黑" pitchFamily="34" charset="-122"/>
                <a:ea typeface="微软雅黑" pitchFamily="34" charset="-122"/>
              </a:rPr>
              <a:t>0.5V</a:t>
            </a:r>
            <a:r>
              <a:rPr lang="zh-CN" altLang="en-US" sz="1800" dirty="0" smtClean="0">
                <a:latin typeface="微软雅黑" pitchFamily="34" charset="-122"/>
                <a:ea typeface="微软雅黑" pitchFamily="34" charset="-122"/>
              </a:rPr>
              <a:t>时电流达到最大值。</a:t>
            </a:r>
            <a:endParaRPr lang="en-US" altLang="zh-CN" sz="1800" dirty="0" smtClean="0">
              <a:latin typeface="微软雅黑" pitchFamily="34" charset="-122"/>
              <a:ea typeface="微软雅黑" pitchFamily="34" charset="-122"/>
            </a:endParaRPr>
          </a:p>
          <a:p>
            <a:pPr marL="0" indent="447675">
              <a:lnSpc>
                <a:spcPct val="120000"/>
              </a:lnSpc>
              <a:buNone/>
            </a:pPr>
            <a:r>
              <a:rPr lang="zh-CN" altLang="en-US" sz="1800" dirty="0" smtClean="0">
                <a:latin typeface="微软雅黑" pitchFamily="34" charset="-122"/>
                <a:ea typeface="微软雅黑" pitchFamily="34" charset="-122"/>
              </a:rPr>
              <a:t>催化剂表面的反应为</a:t>
            </a:r>
            <a:r>
              <a:rPr lang="en-US" sz="1800" dirty="0" smtClean="0">
                <a:latin typeface="微软雅黑" pitchFamily="34" charset="-122"/>
                <a:ea typeface="微软雅黑" pitchFamily="34" charset="-122"/>
              </a:rPr>
              <a:t>CO</a:t>
            </a:r>
            <a:r>
              <a:rPr lang="zh-CN" altLang="en-US" sz="1800" dirty="0" smtClean="0">
                <a:latin typeface="微软雅黑" pitchFamily="34" charset="-122"/>
                <a:ea typeface="微软雅黑" pitchFamily="34" charset="-122"/>
              </a:rPr>
              <a:t>、</a:t>
            </a:r>
            <a:r>
              <a:rPr lang="en-US" sz="1800" dirty="0" smtClean="0">
                <a:latin typeface="微软雅黑" pitchFamily="34" charset="-122"/>
                <a:ea typeface="微软雅黑" pitchFamily="34" charset="-122"/>
              </a:rPr>
              <a:t>OH</a:t>
            </a:r>
            <a:r>
              <a:rPr lang="en-US" altLang="zh-CN" sz="1800" baseline="300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及</a:t>
            </a:r>
            <a:r>
              <a:rPr lang="en-US" sz="1800" dirty="0" err="1" smtClean="0">
                <a:latin typeface="微软雅黑" pitchFamily="34" charset="-122"/>
                <a:ea typeface="微软雅黑" pitchFamily="34" charset="-122"/>
              </a:rPr>
              <a:t>PtO</a:t>
            </a:r>
            <a:r>
              <a:rPr lang="zh-CN" altLang="en-US" sz="1800" dirty="0" smtClean="0">
                <a:latin typeface="微软雅黑" pitchFamily="34" charset="-122"/>
                <a:ea typeface="微软雅黑" pitchFamily="34" charset="-122"/>
              </a:rPr>
              <a:t>的覆盖度共同贡献。在低电位区主要是</a:t>
            </a:r>
            <a:r>
              <a:rPr lang="en-US" sz="1800" dirty="0" smtClean="0">
                <a:latin typeface="微软雅黑" pitchFamily="34" charset="-122"/>
                <a:ea typeface="微软雅黑" pitchFamily="34" charset="-122"/>
              </a:rPr>
              <a:t>CO</a:t>
            </a:r>
            <a:r>
              <a:rPr lang="zh-CN" altLang="en-US" sz="1800" dirty="0" smtClean="0">
                <a:latin typeface="微软雅黑" pitchFamily="34" charset="-122"/>
                <a:ea typeface="微软雅黑" pitchFamily="34" charset="-122"/>
              </a:rPr>
              <a:t>主导，而高电位区为</a:t>
            </a:r>
            <a:r>
              <a:rPr lang="en-US" sz="1800" dirty="0" smtClean="0">
                <a:latin typeface="微软雅黑" pitchFamily="34" charset="-122"/>
                <a:ea typeface="微软雅黑" pitchFamily="34" charset="-122"/>
              </a:rPr>
              <a:t>OH</a:t>
            </a:r>
            <a:r>
              <a:rPr lang="en-US" altLang="zh-CN" sz="1800" baseline="300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主导，</a:t>
            </a:r>
            <a:r>
              <a:rPr lang="zh-CN" altLang="en-US" sz="1800" b="1" dirty="0" smtClean="0">
                <a:latin typeface="微软雅黑" pitchFamily="34" charset="-122"/>
                <a:ea typeface="微软雅黑" pitchFamily="34" charset="-122"/>
              </a:rPr>
              <a:t>证实</a:t>
            </a:r>
            <a:r>
              <a:rPr lang="en-US" sz="1800" b="1" dirty="0" smtClean="0">
                <a:latin typeface="微软雅黑" pitchFamily="34" charset="-122"/>
                <a:ea typeface="微软雅黑" pitchFamily="34" charset="-122"/>
              </a:rPr>
              <a:t>OH</a:t>
            </a:r>
            <a:r>
              <a:rPr lang="en-US" altLang="zh-CN" sz="1800" b="1" baseline="30000" dirty="0" smtClean="0">
                <a:latin typeface="微软雅黑" pitchFamily="34" charset="-122"/>
                <a:ea typeface="微软雅黑" pitchFamily="34" charset="-122"/>
              </a:rPr>
              <a:t>-</a:t>
            </a:r>
            <a:r>
              <a:rPr lang="zh-CN" altLang="en-US" sz="1800" b="1" dirty="0" smtClean="0">
                <a:latin typeface="微软雅黑" pitchFamily="34" charset="-122"/>
                <a:ea typeface="微软雅黑" pitchFamily="34" charset="-122"/>
              </a:rPr>
              <a:t>吸附及转化是产生负电阻的主因</a:t>
            </a:r>
            <a:r>
              <a:rPr lang="zh-CN" altLang="en-US" sz="1800" dirty="0" smtClean="0">
                <a:latin typeface="微软雅黑" pitchFamily="34" charset="-122"/>
                <a:ea typeface="微软雅黑" pitchFamily="34" charset="-122"/>
              </a:rPr>
              <a:t>。</a:t>
            </a:r>
            <a:endParaRPr lang="en-US" altLang="zh-CN" sz="1800" dirty="0" smtClean="0">
              <a:latin typeface="微软雅黑" pitchFamily="34" charset="-122"/>
              <a:ea typeface="微软雅黑" pitchFamily="34" charset="-122"/>
            </a:endParaRPr>
          </a:p>
          <a:p>
            <a:pPr marL="0" indent="447675">
              <a:lnSpc>
                <a:spcPct val="120000"/>
              </a:lnSpc>
              <a:buNone/>
            </a:pPr>
            <a:r>
              <a:rPr lang="zh-CN" altLang="en-US" sz="1800" dirty="0" smtClean="0">
                <a:latin typeface="微软雅黑" pitchFamily="34" charset="-122"/>
                <a:ea typeface="微软雅黑" pitchFamily="34" charset="-122"/>
              </a:rPr>
              <a:t>当电位升高到</a:t>
            </a:r>
            <a:r>
              <a:rPr lang="en-US" sz="1800" dirty="0" smtClean="0">
                <a:latin typeface="微软雅黑" pitchFamily="34" charset="-122"/>
                <a:ea typeface="微软雅黑" pitchFamily="34" charset="-122"/>
              </a:rPr>
              <a:t>0.4V</a:t>
            </a:r>
            <a:r>
              <a:rPr lang="zh-CN" altLang="en-US" sz="1800" dirty="0" smtClean="0">
                <a:latin typeface="微软雅黑" pitchFamily="34" charset="-122"/>
                <a:ea typeface="微软雅黑" pitchFamily="34" charset="-122"/>
              </a:rPr>
              <a:t>时，</a:t>
            </a:r>
            <a:r>
              <a:rPr lang="en-US" sz="1800" dirty="0" smtClean="0">
                <a:latin typeface="微软雅黑" pitchFamily="34" charset="-122"/>
                <a:ea typeface="微软雅黑" pitchFamily="34" charset="-122"/>
              </a:rPr>
              <a:t>R</a:t>
            </a:r>
            <a:r>
              <a:rPr lang="en-US" sz="1800" baseline="-25000" dirty="0" smtClean="0">
                <a:latin typeface="微软雅黑" pitchFamily="34" charset="-122"/>
                <a:ea typeface="微软雅黑" pitchFamily="34" charset="-122"/>
              </a:rPr>
              <a:t>2</a:t>
            </a:r>
            <a:r>
              <a:rPr lang="zh-CN" altLang="en-US" sz="1800" dirty="0" smtClean="0">
                <a:latin typeface="微软雅黑" pitchFamily="34" charset="-122"/>
                <a:ea typeface="微软雅黑" pitchFamily="34" charset="-122"/>
              </a:rPr>
              <a:t>大幅度减小，产生</a:t>
            </a:r>
            <a:r>
              <a:rPr lang="en-US" sz="1800" dirty="0" smtClean="0">
                <a:latin typeface="微软雅黑" pitchFamily="34" charset="-122"/>
                <a:ea typeface="微软雅黑" pitchFamily="34" charset="-122"/>
              </a:rPr>
              <a:t>OH</a:t>
            </a:r>
            <a:r>
              <a:rPr lang="en-US" altLang="zh-CN" sz="1800" baseline="300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，加速</a:t>
            </a:r>
            <a:r>
              <a:rPr lang="en-US" sz="1800" dirty="0" smtClean="0">
                <a:latin typeface="微软雅黑" pitchFamily="34" charset="-122"/>
                <a:ea typeface="微软雅黑" pitchFamily="34" charset="-122"/>
              </a:rPr>
              <a:t>CO</a:t>
            </a:r>
            <a:r>
              <a:rPr lang="zh-CN" altLang="en-US" sz="1800" dirty="0" smtClean="0">
                <a:latin typeface="微软雅黑" pitchFamily="34" charset="-122"/>
                <a:ea typeface="微软雅黑" pitchFamily="34" charset="-122"/>
              </a:rPr>
              <a:t>的脱附。</a:t>
            </a:r>
            <a:r>
              <a:rPr lang="en-US" sz="1800" dirty="0" smtClean="0">
                <a:latin typeface="微软雅黑" pitchFamily="34" charset="-122"/>
                <a:ea typeface="微软雅黑" pitchFamily="34" charset="-122"/>
              </a:rPr>
              <a:t>0.5-0.7V</a:t>
            </a:r>
            <a:r>
              <a:rPr lang="zh-CN" altLang="en-US" sz="1800" dirty="0" smtClean="0">
                <a:latin typeface="微软雅黑" pitchFamily="34" charset="-122"/>
                <a:ea typeface="微软雅黑" pitchFamily="34" charset="-122"/>
              </a:rPr>
              <a:t>时</a:t>
            </a:r>
            <a:r>
              <a:rPr lang="en-US" sz="1800" dirty="0" smtClean="0">
                <a:latin typeface="微软雅黑" pitchFamily="34" charset="-122"/>
                <a:ea typeface="微软雅黑" pitchFamily="34" charset="-122"/>
              </a:rPr>
              <a:t>R</a:t>
            </a:r>
            <a:r>
              <a:rPr lang="en-US" sz="1800" baseline="-25000" dirty="0" smtClean="0">
                <a:latin typeface="微软雅黑" pitchFamily="34" charset="-122"/>
                <a:ea typeface="微软雅黑" pitchFamily="34" charset="-122"/>
              </a:rPr>
              <a:t>2</a:t>
            </a:r>
            <a:r>
              <a:rPr lang="zh-CN" altLang="en-US" sz="1800" dirty="0" smtClean="0">
                <a:latin typeface="微软雅黑" pitchFamily="34" charset="-122"/>
                <a:ea typeface="微软雅黑" pitchFamily="34" charset="-122"/>
              </a:rPr>
              <a:t>数值由正转负，表明大量</a:t>
            </a:r>
            <a:r>
              <a:rPr lang="en-US" sz="1800" dirty="0" smtClean="0">
                <a:latin typeface="微软雅黑" pitchFamily="34" charset="-122"/>
                <a:ea typeface="微软雅黑" pitchFamily="34" charset="-122"/>
              </a:rPr>
              <a:t>OH</a:t>
            </a:r>
            <a:r>
              <a:rPr lang="en-US" altLang="zh-CN" sz="1800" baseline="300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在催化剂表面竞争活性位置，</a:t>
            </a:r>
            <a:r>
              <a:rPr lang="zh-CN" altLang="en-US" sz="1800" b="1" dirty="0" smtClean="0">
                <a:solidFill>
                  <a:srgbClr val="FFFF00"/>
                </a:solidFill>
                <a:latin typeface="微软雅黑" pitchFamily="34" charset="-122"/>
                <a:ea typeface="微软雅黑" pitchFamily="34" charset="-122"/>
              </a:rPr>
              <a:t>导致</a:t>
            </a:r>
            <a:r>
              <a:rPr lang="en-US" sz="1800" b="1" dirty="0" smtClean="0">
                <a:solidFill>
                  <a:srgbClr val="FFFF00"/>
                </a:solidFill>
                <a:latin typeface="微软雅黑" pitchFamily="34" charset="-122"/>
                <a:ea typeface="微软雅黑" pitchFamily="34" charset="-122"/>
              </a:rPr>
              <a:t>OH</a:t>
            </a:r>
            <a:r>
              <a:rPr lang="en-US" altLang="zh-CN" sz="1800" b="1" baseline="30000" dirty="0" smtClean="0">
                <a:solidFill>
                  <a:srgbClr val="FFFF00"/>
                </a:solidFill>
                <a:latin typeface="微软雅黑" pitchFamily="34" charset="-122"/>
                <a:ea typeface="微软雅黑" pitchFamily="34" charset="-122"/>
              </a:rPr>
              <a:t>-</a:t>
            </a:r>
            <a:r>
              <a:rPr lang="zh-CN" altLang="en-US" sz="1800" b="1" dirty="0" smtClean="0">
                <a:solidFill>
                  <a:srgbClr val="FFFF00"/>
                </a:solidFill>
                <a:latin typeface="微软雅黑" pitchFamily="34" charset="-122"/>
                <a:ea typeface="微软雅黑" pitchFamily="34" charset="-122"/>
              </a:rPr>
              <a:t>覆盖度增加及</a:t>
            </a:r>
            <a:r>
              <a:rPr lang="en-US" sz="1800" b="1" dirty="0" smtClean="0">
                <a:solidFill>
                  <a:srgbClr val="FFFF00"/>
                </a:solidFill>
                <a:latin typeface="微软雅黑" pitchFamily="34" charset="-122"/>
                <a:ea typeface="微软雅黑" pitchFamily="34" charset="-122"/>
              </a:rPr>
              <a:t>CO</a:t>
            </a:r>
            <a:r>
              <a:rPr lang="zh-CN" altLang="en-US" sz="1800" b="1" dirty="0" smtClean="0">
                <a:solidFill>
                  <a:srgbClr val="FFFF00"/>
                </a:solidFill>
                <a:latin typeface="微软雅黑" pitchFamily="34" charset="-122"/>
                <a:ea typeface="微软雅黑" pitchFamily="34" charset="-122"/>
              </a:rPr>
              <a:t>覆盖度减小</a:t>
            </a:r>
            <a:r>
              <a:rPr lang="zh-CN" altLang="en-US" sz="1800" dirty="0" smtClean="0">
                <a:latin typeface="微软雅黑" pitchFamily="34" charset="-122"/>
                <a:ea typeface="微软雅黑" pitchFamily="34" charset="-122"/>
              </a:rPr>
              <a:t>，其动态过程导致了电极表面的急剧变化，这种</a:t>
            </a:r>
            <a:r>
              <a:rPr lang="zh-CN" altLang="en-US" sz="1800" b="1" dirty="0" smtClean="0">
                <a:solidFill>
                  <a:srgbClr val="FFFF00"/>
                </a:solidFill>
                <a:latin typeface="微软雅黑" pitchFamily="34" charset="-122"/>
                <a:ea typeface="微软雅黑" pitchFamily="34" charset="-122"/>
              </a:rPr>
              <a:t>表面状态转化导致</a:t>
            </a:r>
            <a:r>
              <a:rPr lang="zh-CN" altLang="en-US" sz="1800" dirty="0" smtClean="0">
                <a:latin typeface="微软雅黑" pitchFamily="34" charset="-122"/>
                <a:ea typeface="微软雅黑" pitchFamily="34" charset="-122"/>
              </a:rPr>
              <a:t>形成负电阻响应。</a:t>
            </a:r>
          </a:p>
        </p:txBody>
      </p:sp>
      <p:grpSp>
        <p:nvGrpSpPr>
          <p:cNvPr id="2" name="组合 11"/>
          <p:cNvGrpSpPr/>
          <p:nvPr/>
        </p:nvGrpSpPr>
        <p:grpSpPr>
          <a:xfrm>
            <a:off x="785786" y="71414"/>
            <a:ext cx="7572428" cy="1857389"/>
            <a:chOff x="285720" y="285728"/>
            <a:chExt cx="7572428" cy="1714513"/>
          </a:xfrm>
        </p:grpSpPr>
        <p:pic>
          <p:nvPicPr>
            <p:cNvPr id="335875" name="图片 1"/>
            <p:cNvPicPr>
              <a:picLocks noChangeAspect="1" noChangeArrowheads="1"/>
            </p:cNvPicPr>
            <p:nvPr/>
          </p:nvPicPr>
          <p:blipFill>
            <a:blip r:embed="rId2" cstate="print">
              <a:lum bright="-20000" contrast="40000"/>
            </a:blip>
            <a:srcRect/>
            <a:stretch>
              <a:fillRect/>
            </a:stretch>
          </p:blipFill>
          <p:spPr bwMode="auto">
            <a:xfrm>
              <a:off x="285720" y="285728"/>
              <a:ext cx="2214578" cy="1714512"/>
            </a:xfrm>
            <a:prstGeom prst="rect">
              <a:avLst/>
            </a:prstGeom>
            <a:noFill/>
          </p:spPr>
        </p:pic>
        <p:pic>
          <p:nvPicPr>
            <p:cNvPr id="335874" name="图片 2"/>
            <p:cNvPicPr>
              <a:picLocks noChangeAspect="1" noChangeArrowheads="1"/>
            </p:cNvPicPr>
            <p:nvPr/>
          </p:nvPicPr>
          <p:blipFill>
            <a:blip r:embed="rId3" cstate="print">
              <a:lum bright="-20000" contrast="40000"/>
            </a:blip>
            <a:srcRect/>
            <a:stretch>
              <a:fillRect/>
            </a:stretch>
          </p:blipFill>
          <p:spPr bwMode="auto">
            <a:xfrm>
              <a:off x="2428860" y="285729"/>
              <a:ext cx="2247900" cy="1714512"/>
            </a:xfrm>
            <a:prstGeom prst="rect">
              <a:avLst/>
            </a:prstGeom>
            <a:noFill/>
          </p:spPr>
        </p:pic>
        <p:pic>
          <p:nvPicPr>
            <p:cNvPr id="335873" name="图片 3"/>
            <p:cNvPicPr>
              <a:picLocks noChangeAspect="1" noChangeArrowheads="1"/>
            </p:cNvPicPr>
            <p:nvPr/>
          </p:nvPicPr>
          <p:blipFill>
            <a:blip r:embed="rId4" cstate="print">
              <a:lum bright="-20000" contrast="40000"/>
            </a:blip>
            <a:srcRect/>
            <a:stretch>
              <a:fillRect/>
            </a:stretch>
          </p:blipFill>
          <p:spPr bwMode="auto">
            <a:xfrm>
              <a:off x="4643438" y="285729"/>
              <a:ext cx="3214710" cy="1714512"/>
            </a:xfrm>
            <a:prstGeom prst="rect">
              <a:avLst/>
            </a:prstGeom>
            <a:noFill/>
          </p:spPr>
        </p:pic>
      </p:grpSp>
      <p:sp>
        <p:nvSpPr>
          <p:cNvPr id="33587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35880" name="图片 115"/>
          <p:cNvPicPr>
            <a:picLocks noChangeAspect="1" noChangeArrowheads="1"/>
          </p:cNvPicPr>
          <p:nvPr/>
        </p:nvPicPr>
        <p:blipFill>
          <a:blip r:embed="rId5" cstate="print"/>
          <a:srcRect/>
          <a:stretch>
            <a:fillRect/>
          </a:stretch>
        </p:blipFill>
        <p:spPr bwMode="auto">
          <a:xfrm>
            <a:off x="785786" y="2143116"/>
            <a:ext cx="2497138" cy="811213"/>
          </a:xfrm>
          <a:prstGeom prst="rect">
            <a:avLst/>
          </a:prstGeom>
          <a:noFill/>
          <a:ln w="9525">
            <a:noFill/>
            <a:miter lim="800000"/>
            <a:headEnd/>
            <a:tailEnd/>
          </a:ln>
        </p:spPr>
      </p:pic>
      <p:pic>
        <p:nvPicPr>
          <p:cNvPr id="9" name="Picture 6"/>
          <p:cNvPicPr>
            <a:picLocks noChangeAspect="1" noChangeArrowheads="1"/>
          </p:cNvPicPr>
          <p:nvPr/>
        </p:nvPicPr>
        <p:blipFill>
          <a:blip r:embed="rId6" cstate="print">
            <a:lum bright="-20000" contrast="40000"/>
          </a:blip>
          <a:srcRect/>
          <a:stretch>
            <a:fillRect/>
          </a:stretch>
        </p:blipFill>
        <p:spPr bwMode="auto">
          <a:xfrm>
            <a:off x="3714744" y="2143116"/>
            <a:ext cx="1928825" cy="823050"/>
          </a:xfrm>
          <a:prstGeom prst="rect">
            <a:avLst/>
          </a:prstGeom>
          <a:noFill/>
          <a:ln w="9525">
            <a:noFill/>
            <a:miter lim="800000"/>
            <a:headEnd/>
            <a:tailEnd/>
          </a:ln>
          <a:effectLst/>
        </p:spPr>
      </p:pic>
      <p:pic>
        <p:nvPicPr>
          <p:cNvPr id="444417" name="Picture 1"/>
          <p:cNvPicPr>
            <a:picLocks noChangeAspect="1" noChangeArrowheads="1"/>
          </p:cNvPicPr>
          <p:nvPr/>
        </p:nvPicPr>
        <p:blipFill>
          <a:blip r:embed="rId7" cstate="print"/>
          <a:srcRect l="3956" t="3216" r="2933" b="3216"/>
          <a:stretch>
            <a:fillRect/>
          </a:stretch>
        </p:blipFill>
        <p:spPr bwMode="auto">
          <a:xfrm>
            <a:off x="6143636" y="2000240"/>
            <a:ext cx="1928826" cy="1356537"/>
          </a:xfrm>
          <a:prstGeom prst="rect">
            <a:avLst/>
          </a:prstGeom>
          <a:noFill/>
          <a:ln w="9525">
            <a:noFill/>
            <a:miter lim="800000"/>
            <a:headEnd/>
            <a:tailEnd/>
          </a:ln>
          <a:effectLst/>
        </p:spPr>
      </p:pic>
      <p:cxnSp>
        <p:nvCxnSpPr>
          <p:cNvPr id="13" name="直接连接符 12"/>
          <p:cNvCxnSpPr/>
          <p:nvPr/>
        </p:nvCxnSpPr>
        <p:spPr bwMode="auto">
          <a:xfrm>
            <a:off x="3286116" y="1500174"/>
            <a:ext cx="1785950" cy="1588"/>
          </a:xfrm>
          <a:prstGeom prst="line">
            <a:avLst/>
          </a:prstGeom>
          <a:solidFill>
            <a:schemeClr val="accent1"/>
          </a:solidFill>
          <a:ln w="9525" cap="flat" cmpd="sng" algn="ctr">
            <a:solidFill>
              <a:schemeClr val="bg2"/>
            </a:solidFill>
            <a:prstDash val="solid"/>
            <a:round/>
            <a:headEnd type="none" w="med" len="med"/>
            <a:tailEnd type="none" w="med" len="med"/>
          </a:ln>
          <a:effectLst/>
        </p:spPr>
      </p:cxnSp>
      <p:cxnSp>
        <p:nvCxnSpPr>
          <p:cNvPr id="18" name="直接连接符 17"/>
          <p:cNvCxnSpPr/>
          <p:nvPr/>
        </p:nvCxnSpPr>
        <p:spPr bwMode="auto">
          <a:xfrm rot="5400000" flipH="1" flipV="1">
            <a:off x="4179091" y="892951"/>
            <a:ext cx="1500198" cy="1588"/>
          </a:xfrm>
          <a:prstGeom prst="line">
            <a:avLst/>
          </a:prstGeom>
          <a:solidFill>
            <a:schemeClr val="accent1"/>
          </a:solidFill>
          <a:ln w="9525" cap="flat" cmpd="sng" algn="ctr">
            <a:solidFill>
              <a:schemeClr val="bg2"/>
            </a:solidFill>
            <a:prstDash val="solid"/>
            <a:round/>
            <a:headEnd type="none" w="med" len="med"/>
            <a:tailEnd type="none" w="med" len="med"/>
          </a:ln>
          <a:effectLst/>
        </p:spPr>
      </p:cxnSp>
      <p:sp>
        <p:nvSpPr>
          <p:cNvPr id="14" name="灯片编号占位符 13"/>
          <p:cNvSpPr>
            <a:spLocks noGrp="1"/>
          </p:cNvSpPr>
          <p:nvPr>
            <p:ph type="sldNum" sz="quarter" idx="12"/>
          </p:nvPr>
        </p:nvSpPr>
        <p:spPr>
          <a:xfrm>
            <a:off x="8643966" y="6400800"/>
            <a:ext cx="500034" cy="457200"/>
          </a:xfrm>
        </p:spPr>
        <p:txBody>
          <a:bodyPr/>
          <a:lstStyle/>
          <a:p>
            <a:pPr>
              <a:defRPr/>
            </a:pPr>
            <a:fld id="{705EF948-7358-4CA2-B872-583E31FB6E6A}" type="slidenum">
              <a:rPr lang="zh-CN" altLang="en-US" smtClean="0"/>
              <a:pPr>
                <a:defRPr/>
              </a:pPr>
              <a:t>59</a:t>
            </a:fld>
            <a:endParaRPr lang="en-US" altLang="zh-CN" dirty="0"/>
          </a:p>
        </p:txBody>
      </p:sp>
    </p:spTree>
  </p:cSld>
  <p:clrMapOvr>
    <a:masterClrMapping/>
  </p:clrMapOvr>
  <p:transition spd="med">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214290"/>
            <a:ext cx="7772400" cy="500063"/>
          </a:xfrm>
        </p:spPr>
        <p:txBody>
          <a:bodyPr/>
          <a:lstStyle/>
          <a:p>
            <a:pPr algn="l">
              <a:defRPr/>
            </a:pPr>
            <a:r>
              <a:rPr lang="en-US" altLang="zh-CN" sz="2400" b="1" spc="300"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  3. </a:t>
            </a:r>
            <a:r>
              <a:rPr lang="zh-CN" altLang="en-US" sz="2400" b="1" spc="300"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电化学阻抗谱方法的特点</a:t>
            </a:r>
            <a:endParaRPr lang="zh-CN" altLang="en-US" sz="2400" b="1" spc="300"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3555" name="矩形 3"/>
          <p:cNvSpPr>
            <a:spLocks noChangeArrowheads="1"/>
          </p:cNvSpPr>
          <p:nvPr/>
        </p:nvSpPr>
        <p:spPr bwMode="auto">
          <a:xfrm>
            <a:off x="0" y="714375"/>
            <a:ext cx="9001125" cy="6001643"/>
          </a:xfrm>
          <a:prstGeom prst="rect">
            <a:avLst/>
          </a:prstGeom>
          <a:noFill/>
          <a:ln w="9525">
            <a:noFill/>
            <a:miter lim="800000"/>
            <a:headEnd/>
            <a:tailEnd/>
          </a:ln>
        </p:spPr>
        <p:txBody>
          <a:bodyPr wrap="square">
            <a:spAutoFit/>
          </a:bodyPr>
          <a:lstStyle/>
          <a:p>
            <a:pPr marL="801688" indent="-447675">
              <a:lnSpc>
                <a:spcPct val="150000"/>
              </a:lnSpc>
              <a:buClr>
                <a:srgbClr val="FF0000"/>
              </a:buClr>
              <a:buFont typeface="Wingdings" pitchFamily="2" charset="2"/>
              <a:buChar char="n"/>
            </a:pPr>
            <a:r>
              <a:rPr lang="zh-CN" altLang="en-US" sz="1600" dirty="0">
                <a:solidFill>
                  <a:schemeClr val="tx1"/>
                </a:solidFill>
                <a:latin typeface="微软雅黑" pitchFamily="34" charset="-122"/>
                <a:ea typeface="微软雅黑" pitchFamily="34" charset="-122"/>
              </a:rPr>
              <a:t>小幅值扰动接近原位状态</a:t>
            </a:r>
            <a:r>
              <a:rPr lang="zh-CN" altLang="en-US" sz="1600" b="1" dirty="0">
                <a:solidFill>
                  <a:srgbClr val="FFFF00"/>
                </a:solidFill>
                <a:latin typeface="微软雅黑" pitchFamily="34" charset="-122"/>
                <a:ea typeface="微软雅黑" pitchFamily="34" charset="-122"/>
              </a:rPr>
              <a:t>准稳态暂态技术</a:t>
            </a:r>
            <a:r>
              <a:rPr lang="zh-CN" altLang="en-US" sz="1600" dirty="0">
                <a:solidFill>
                  <a:schemeClr val="tx1"/>
                </a:solidFill>
                <a:latin typeface="微软雅黑" pitchFamily="34" charset="-122"/>
                <a:ea typeface="微软雅黑" pitchFamily="34" charset="-122"/>
              </a:rPr>
              <a:t>，扰动和响应存在</a:t>
            </a:r>
            <a:r>
              <a:rPr lang="zh-CN" altLang="en-US" sz="1600" b="1" dirty="0">
                <a:solidFill>
                  <a:srgbClr val="FFFF00"/>
                </a:solidFill>
                <a:latin typeface="微软雅黑" pitchFamily="34" charset="-122"/>
                <a:ea typeface="微软雅黑" pitchFamily="34" charset="-122"/>
              </a:rPr>
              <a:t>线性关系</a:t>
            </a:r>
            <a:r>
              <a:rPr lang="zh-CN" altLang="en-US" sz="1600" dirty="0">
                <a:solidFill>
                  <a:srgbClr val="FFFF00"/>
                </a:solidFill>
                <a:latin typeface="微软雅黑" pitchFamily="34" charset="-122"/>
                <a:ea typeface="微软雅黑" pitchFamily="34" charset="-122"/>
              </a:rPr>
              <a:t>；</a:t>
            </a:r>
            <a:endParaRPr lang="en-US" altLang="zh-CN" sz="1600" dirty="0">
              <a:solidFill>
                <a:srgbClr val="FFFF00"/>
              </a:solidFill>
              <a:latin typeface="微软雅黑" pitchFamily="34" charset="-122"/>
              <a:ea typeface="微软雅黑" pitchFamily="34" charset="-122"/>
            </a:endParaRPr>
          </a:p>
          <a:p>
            <a:pPr marL="801688" indent="-447675">
              <a:lnSpc>
                <a:spcPct val="150000"/>
              </a:lnSpc>
              <a:buClr>
                <a:srgbClr val="FF0000"/>
              </a:buClr>
              <a:buFont typeface="Wingdings" pitchFamily="2" charset="2"/>
              <a:buChar char="n"/>
            </a:pPr>
            <a:r>
              <a:rPr lang="zh-CN" altLang="en-US" sz="1600" dirty="0">
                <a:solidFill>
                  <a:schemeClr val="tx1"/>
                </a:solidFill>
                <a:latin typeface="微软雅黑" pitchFamily="34" charset="-122"/>
                <a:ea typeface="微软雅黑" pitchFamily="34" charset="-122"/>
              </a:rPr>
              <a:t>测量技术全自动进行，</a:t>
            </a:r>
            <a:r>
              <a:rPr lang="zh-CN" altLang="en-US" sz="1600" b="1" dirty="0">
                <a:solidFill>
                  <a:srgbClr val="FFFF00"/>
                </a:solidFill>
                <a:latin typeface="微软雅黑" pitchFamily="34" charset="-122"/>
                <a:ea typeface="微软雅黑" pitchFamily="34" charset="-122"/>
              </a:rPr>
              <a:t>操作简单，方法多样</a:t>
            </a:r>
            <a:r>
              <a:rPr lang="zh-CN" altLang="en-US" sz="1600" dirty="0">
                <a:solidFill>
                  <a:schemeClr val="tx1"/>
                </a:solidFill>
                <a:latin typeface="微软雅黑" pitchFamily="34" charset="-122"/>
                <a:ea typeface="微软雅黑" pitchFamily="34" charset="-122"/>
              </a:rPr>
              <a:t>；小幅值正弦波频率</a:t>
            </a:r>
            <a:r>
              <a:rPr lang="en-US" altLang="zh-CN" sz="1600" dirty="0">
                <a:solidFill>
                  <a:schemeClr val="tx1"/>
                </a:solidFill>
                <a:latin typeface="微软雅黑" pitchFamily="34" charset="-122"/>
                <a:ea typeface="微软雅黑" pitchFamily="34" charset="-122"/>
              </a:rPr>
              <a:t>/</a:t>
            </a:r>
            <a:r>
              <a:rPr lang="zh-CN" altLang="en-US" sz="1600" dirty="0">
                <a:solidFill>
                  <a:schemeClr val="tx1"/>
                </a:solidFill>
                <a:latin typeface="微软雅黑" pitchFamily="34" charset="-122"/>
                <a:ea typeface="微软雅黑" pitchFamily="34" charset="-122"/>
              </a:rPr>
              <a:t>电位</a:t>
            </a:r>
            <a:r>
              <a:rPr lang="en-US" altLang="zh-CN" sz="1600" dirty="0">
                <a:solidFill>
                  <a:schemeClr val="tx1"/>
                </a:solidFill>
                <a:latin typeface="微软雅黑" pitchFamily="34" charset="-122"/>
                <a:ea typeface="微软雅黑" pitchFamily="34" charset="-122"/>
              </a:rPr>
              <a:t>/</a:t>
            </a:r>
            <a:r>
              <a:rPr lang="zh-CN" altLang="en-US" sz="1600" dirty="0">
                <a:solidFill>
                  <a:schemeClr val="tx1"/>
                </a:solidFill>
                <a:latin typeface="微软雅黑" pitchFamily="34" charset="-122"/>
                <a:ea typeface="微软雅黑" pitchFamily="34" charset="-122"/>
              </a:rPr>
              <a:t>幅值扫描技术、极化状态测量、浮地技术、滤波技术；计算机数据解析</a:t>
            </a:r>
            <a:r>
              <a:rPr lang="en-US" altLang="zh-CN" sz="1600" dirty="0">
                <a:solidFill>
                  <a:schemeClr val="tx1"/>
                </a:solidFill>
                <a:latin typeface="微软雅黑" pitchFamily="34" charset="-122"/>
                <a:ea typeface="微软雅黑" pitchFamily="34" charset="-122"/>
              </a:rPr>
              <a:t>-</a:t>
            </a:r>
            <a:r>
              <a:rPr lang="zh-CN" altLang="en-US" sz="1600" dirty="0">
                <a:solidFill>
                  <a:schemeClr val="tx1"/>
                </a:solidFill>
                <a:latin typeface="微软雅黑" pitchFamily="34" charset="-122"/>
                <a:ea typeface="微软雅黑" pitchFamily="34" charset="-122"/>
              </a:rPr>
              <a:t>拟合</a:t>
            </a:r>
            <a:r>
              <a:rPr lang="en-US" altLang="zh-CN" sz="1600" dirty="0">
                <a:solidFill>
                  <a:schemeClr val="tx1"/>
                </a:solidFill>
                <a:latin typeface="微软雅黑" pitchFamily="34" charset="-122"/>
                <a:ea typeface="微软雅黑" pitchFamily="34" charset="-122"/>
              </a:rPr>
              <a:t>-</a:t>
            </a:r>
            <a:r>
              <a:rPr lang="zh-CN" altLang="en-US" sz="1600" dirty="0">
                <a:solidFill>
                  <a:schemeClr val="tx1"/>
                </a:solidFill>
                <a:latin typeface="微软雅黑" pitchFamily="34" charset="-122"/>
                <a:ea typeface="微软雅黑" pitchFamily="34" charset="-122"/>
              </a:rPr>
              <a:t>模拟技术、图像变换技术、提供大量等效电路模型参考；</a:t>
            </a:r>
            <a:endParaRPr lang="en-US" altLang="zh-CN" sz="1600" dirty="0">
              <a:solidFill>
                <a:schemeClr val="tx1"/>
              </a:solidFill>
              <a:latin typeface="微软雅黑" pitchFamily="34" charset="-122"/>
              <a:ea typeface="微软雅黑" pitchFamily="34" charset="-122"/>
            </a:endParaRPr>
          </a:p>
          <a:p>
            <a:pPr marL="801688" indent="-447675">
              <a:lnSpc>
                <a:spcPct val="150000"/>
              </a:lnSpc>
              <a:buClr>
                <a:srgbClr val="FF0000"/>
              </a:buClr>
              <a:buFont typeface="Wingdings" pitchFamily="2" charset="2"/>
              <a:buChar char="n"/>
            </a:pPr>
            <a:r>
              <a:rPr lang="zh-CN" altLang="en-US" sz="1600" dirty="0">
                <a:solidFill>
                  <a:schemeClr val="tx1"/>
                </a:solidFill>
                <a:latin typeface="微软雅黑" pitchFamily="34" charset="-122"/>
                <a:ea typeface="微软雅黑" pitchFamily="34" charset="-122"/>
              </a:rPr>
              <a:t>能够</a:t>
            </a:r>
            <a:r>
              <a:rPr lang="zh-CN" altLang="en-US" sz="1600" b="1" dirty="0">
                <a:solidFill>
                  <a:schemeClr val="tx1"/>
                </a:solidFill>
                <a:latin typeface="微软雅黑" pitchFamily="34" charset="-122"/>
                <a:ea typeface="微软雅黑" pitchFamily="34" charset="-122"/>
              </a:rPr>
              <a:t>测定</a:t>
            </a:r>
            <a:r>
              <a:rPr lang="zh-CN" altLang="en-US" sz="1600" b="1" dirty="0">
                <a:solidFill>
                  <a:srgbClr val="FFFF00"/>
                </a:solidFill>
                <a:latin typeface="微软雅黑" pitchFamily="34" charset="-122"/>
                <a:ea typeface="微软雅黑" pitchFamily="34" charset="-122"/>
              </a:rPr>
              <a:t>极微弱电流</a:t>
            </a:r>
            <a:r>
              <a:rPr lang="zh-CN" altLang="en-US" sz="1600" dirty="0">
                <a:solidFill>
                  <a:schemeClr val="tx1"/>
                </a:solidFill>
                <a:latin typeface="微软雅黑" pitchFamily="34" charset="-122"/>
                <a:ea typeface="微软雅黑" pitchFamily="34" charset="-122"/>
              </a:rPr>
              <a:t>，适合于</a:t>
            </a:r>
            <a:r>
              <a:rPr lang="zh-CN" altLang="en-US" sz="1600" b="1" dirty="0">
                <a:solidFill>
                  <a:srgbClr val="FFFF00"/>
                </a:solidFill>
                <a:latin typeface="微软雅黑" pitchFamily="34" charset="-122"/>
                <a:ea typeface="微软雅黑" pitchFamily="34" charset="-122"/>
              </a:rPr>
              <a:t>高阻抗体系</a:t>
            </a:r>
            <a:r>
              <a:rPr lang="zh-CN" altLang="en-US" sz="1600" dirty="0">
                <a:solidFill>
                  <a:schemeClr val="tx1"/>
                </a:solidFill>
                <a:latin typeface="微软雅黑" pitchFamily="34" charset="-122"/>
                <a:ea typeface="微软雅黑" pitchFamily="34" charset="-122"/>
              </a:rPr>
              <a:t>电化学行为研究；</a:t>
            </a:r>
            <a:endParaRPr lang="en-US" altLang="zh-CN" sz="1600" dirty="0">
              <a:solidFill>
                <a:schemeClr val="tx1"/>
              </a:solidFill>
              <a:latin typeface="微软雅黑" pitchFamily="34" charset="-122"/>
              <a:ea typeface="微软雅黑" pitchFamily="34" charset="-122"/>
            </a:endParaRPr>
          </a:p>
          <a:p>
            <a:pPr marL="801688" indent="-447675">
              <a:lnSpc>
                <a:spcPct val="150000"/>
              </a:lnSpc>
              <a:buClr>
                <a:srgbClr val="FF0000"/>
              </a:buClr>
              <a:buFont typeface="Wingdings" pitchFamily="2" charset="2"/>
              <a:buChar char="n"/>
            </a:pPr>
            <a:r>
              <a:rPr lang="zh-CN" altLang="en-US" sz="1600" dirty="0">
                <a:solidFill>
                  <a:schemeClr val="tx1"/>
                </a:solidFill>
                <a:latin typeface="微软雅黑" pitchFamily="34" charset="-122"/>
                <a:ea typeface="微软雅黑" pitchFamily="34" charset="-122"/>
              </a:rPr>
              <a:t>频率域测量能够提供</a:t>
            </a:r>
            <a:r>
              <a:rPr lang="zh-CN" altLang="en-US" sz="1600" b="1" dirty="0">
                <a:solidFill>
                  <a:schemeClr val="tx1"/>
                </a:solidFill>
                <a:latin typeface="微软雅黑" pitchFamily="34" charset="-122"/>
                <a:ea typeface="微软雅黑" pitchFamily="34" charset="-122"/>
              </a:rPr>
              <a:t>宽范围</a:t>
            </a:r>
            <a:r>
              <a:rPr lang="zh-CN" altLang="en-US" sz="1600" b="1" dirty="0" smtClean="0">
                <a:solidFill>
                  <a:schemeClr val="tx1"/>
                </a:solidFill>
                <a:latin typeface="微软雅黑" pitchFamily="34" charset="-122"/>
                <a:ea typeface="微软雅黑" pitchFamily="34" charset="-122"/>
              </a:rPr>
              <a:t>多个快反</a:t>
            </a:r>
            <a:r>
              <a:rPr lang="zh-CN" altLang="en-US" sz="1600" b="1" dirty="0">
                <a:solidFill>
                  <a:schemeClr val="tx1"/>
                </a:solidFill>
                <a:latin typeface="微软雅黑" pitchFamily="34" charset="-122"/>
                <a:ea typeface="微软雅黑" pitchFamily="34" charset="-122"/>
              </a:rPr>
              <a:t>应和慢反应速度信息</a:t>
            </a:r>
            <a:r>
              <a:rPr lang="zh-CN" altLang="en-US" sz="1600" dirty="0">
                <a:solidFill>
                  <a:schemeClr val="tx1"/>
                </a:solidFill>
                <a:latin typeface="微软雅黑" pitchFamily="34" charset="-122"/>
                <a:ea typeface="微软雅黑" pitchFamily="34" charset="-122"/>
              </a:rPr>
              <a:t>，动态过程和结构信息，包含大量</a:t>
            </a:r>
            <a:r>
              <a:rPr lang="zh-CN" altLang="en-US" sz="1600" b="1" dirty="0">
                <a:solidFill>
                  <a:srgbClr val="FFFF00"/>
                </a:solidFill>
                <a:latin typeface="微软雅黑" pitchFamily="34" charset="-122"/>
                <a:ea typeface="微软雅黑" pitchFamily="34" charset="-122"/>
              </a:rPr>
              <a:t>丰富机理信息</a:t>
            </a:r>
            <a:r>
              <a:rPr lang="zh-CN" altLang="en-US" sz="1600" dirty="0">
                <a:solidFill>
                  <a:schemeClr val="tx1"/>
                </a:solidFill>
                <a:latin typeface="微软雅黑" pitchFamily="34" charset="-122"/>
                <a:ea typeface="微软雅黑" pitchFamily="34" charset="-122"/>
              </a:rPr>
              <a:t>；能够获得其他方法难于得到的</a:t>
            </a:r>
            <a:r>
              <a:rPr lang="zh-CN" altLang="en-US" sz="1600" b="1" dirty="0">
                <a:solidFill>
                  <a:schemeClr val="tx1"/>
                </a:solidFill>
                <a:latin typeface="微软雅黑" pitchFamily="34" charset="-122"/>
                <a:ea typeface="微软雅黑" pitchFamily="34" charset="-122"/>
              </a:rPr>
              <a:t>微观机理信息</a:t>
            </a:r>
            <a:r>
              <a:rPr lang="zh-CN" altLang="en-US" sz="1600" dirty="0">
                <a:solidFill>
                  <a:schemeClr val="tx1"/>
                </a:solidFill>
                <a:latin typeface="微软雅黑" pitchFamily="34" charset="-122"/>
                <a:ea typeface="微软雅黑" pitchFamily="34" charset="-122"/>
              </a:rPr>
              <a:t>（</a:t>
            </a:r>
            <a:r>
              <a:rPr lang="en-US" altLang="zh-CN" sz="1600" dirty="0">
                <a:solidFill>
                  <a:schemeClr val="tx1"/>
                </a:solidFill>
                <a:latin typeface="微软雅黑" pitchFamily="34" charset="-122"/>
                <a:ea typeface="微软雅黑" pitchFamily="34" charset="-122"/>
              </a:rPr>
              <a:t>C</a:t>
            </a:r>
            <a:r>
              <a:rPr lang="en-US" altLang="zh-CN" sz="1600" baseline="-25000" dirty="0">
                <a:solidFill>
                  <a:schemeClr val="tx1"/>
                </a:solidFill>
                <a:latin typeface="微软雅黑" pitchFamily="34" charset="-122"/>
                <a:ea typeface="微软雅黑" pitchFamily="34" charset="-122"/>
              </a:rPr>
              <a:t>dl</a:t>
            </a:r>
            <a:r>
              <a:rPr lang="zh-CN" altLang="en-US" sz="1600" dirty="0">
                <a:solidFill>
                  <a:schemeClr val="tx1"/>
                </a:solidFill>
                <a:latin typeface="微软雅黑" pitchFamily="34" charset="-122"/>
                <a:ea typeface="微软雅黑" pitchFamily="34" charset="-122"/>
              </a:rPr>
              <a:t>、吸附、分布等信息）；</a:t>
            </a:r>
            <a:endParaRPr lang="en-US" altLang="zh-CN" sz="1600" dirty="0">
              <a:solidFill>
                <a:schemeClr val="tx1"/>
              </a:solidFill>
              <a:latin typeface="微软雅黑" pitchFamily="34" charset="-122"/>
              <a:ea typeface="微软雅黑" pitchFamily="34" charset="-122"/>
            </a:endParaRPr>
          </a:p>
          <a:p>
            <a:pPr marL="801688" indent="-447675">
              <a:lnSpc>
                <a:spcPct val="150000"/>
              </a:lnSpc>
              <a:buClr>
                <a:srgbClr val="FF0000"/>
              </a:buClr>
              <a:buFont typeface="Wingdings" pitchFamily="2" charset="2"/>
              <a:buChar char="n"/>
            </a:pPr>
            <a:r>
              <a:rPr lang="zh-CN" altLang="en-US" sz="1600" dirty="0">
                <a:solidFill>
                  <a:schemeClr val="tx1"/>
                </a:solidFill>
                <a:latin typeface="微软雅黑" pitchFamily="34" charset="-122"/>
                <a:ea typeface="微软雅黑" pitchFamily="34" charset="-122"/>
              </a:rPr>
              <a:t>等效电路解析方法模型建立</a:t>
            </a:r>
            <a:r>
              <a:rPr lang="zh-CN" altLang="en-US" sz="1600" b="1" dirty="0">
                <a:solidFill>
                  <a:srgbClr val="FFFF00"/>
                </a:solidFill>
                <a:latin typeface="微软雅黑" pitchFamily="34" charset="-122"/>
                <a:ea typeface="微软雅黑" pitchFamily="34" charset="-122"/>
              </a:rPr>
              <a:t>直观易理解</a:t>
            </a:r>
            <a:r>
              <a:rPr lang="zh-CN" altLang="en-US" sz="1600" dirty="0">
                <a:solidFill>
                  <a:schemeClr val="tx1"/>
                </a:solidFill>
                <a:latin typeface="微软雅黑" pitchFamily="34" charset="-122"/>
                <a:ea typeface="微软雅黑" pitchFamily="34" charset="-122"/>
              </a:rPr>
              <a:t>，可应用于复杂连续过程，更</a:t>
            </a:r>
            <a:r>
              <a:rPr lang="zh-CN" altLang="en-US" sz="1600" b="1" dirty="0">
                <a:solidFill>
                  <a:schemeClr val="tx1"/>
                </a:solidFill>
                <a:latin typeface="微软雅黑" pitchFamily="34" charset="-122"/>
                <a:ea typeface="微软雅黑" pitchFamily="34" charset="-122"/>
              </a:rPr>
              <a:t>适合与应用研究</a:t>
            </a:r>
            <a:r>
              <a:rPr lang="zh-CN" altLang="en-US" sz="1600" dirty="0">
                <a:solidFill>
                  <a:schemeClr val="tx1"/>
                </a:solidFill>
                <a:latin typeface="微软雅黑" pitchFamily="34" charset="-122"/>
                <a:ea typeface="微软雅黑" pitchFamily="34" charset="-122"/>
              </a:rPr>
              <a:t>。</a:t>
            </a:r>
            <a:endParaRPr lang="en-US" altLang="zh-CN" sz="1600" dirty="0">
              <a:solidFill>
                <a:schemeClr val="tx1"/>
              </a:solidFill>
              <a:latin typeface="微软雅黑" pitchFamily="34" charset="-122"/>
              <a:ea typeface="微软雅黑" pitchFamily="34" charset="-122"/>
            </a:endParaRPr>
          </a:p>
          <a:p>
            <a:pPr marL="801688" indent="-447675">
              <a:lnSpc>
                <a:spcPct val="150000"/>
              </a:lnSpc>
              <a:buClr>
                <a:schemeClr val="tx1"/>
              </a:buClr>
            </a:pPr>
            <a:endParaRPr lang="en-US" altLang="zh-CN" sz="1600" dirty="0">
              <a:solidFill>
                <a:schemeClr val="tx1"/>
              </a:solidFill>
              <a:latin typeface="微软雅黑" pitchFamily="34" charset="-122"/>
              <a:ea typeface="微软雅黑" pitchFamily="34" charset="-122"/>
            </a:endParaRPr>
          </a:p>
          <a:p>
            <a:pPr marL="801688" indent="-447675">
              <a:lnSpc>
                <a:spcPct val="150000"/>
              </a:lnSpc>
              <a:buClr>
                <a:srgbClr val="FFFF00"/>
              </a:buClr>
              <a:buFont typeface="Wingdings" pitchFamily="2" charset="2"/>
              <a:buChar char="p"/>
            </a:pPr>
            <a:r>
              <a:rPr lang="zh-CN" altLang="en-US" sz="1600" b="1" dirty="0" smtClean="0">
                <a:solidFill>
                  <a:schemeClr val="tx1"/>
                </a:solidFill>
                <a:latin typeface="微软雅黑" pitchFamily="34" charset="-122"/>
                <a:ea typeface="微软雅黑" pitchFamily="34" charset="-122"/>
              </a:rPr>
              <a:t>数据解析：</a:t>
            </a:r>
            <a:r>
              <a:rPr lang="zh-CN" altLang="en-US" sz="1600" dirty="0" smtClean="0">
                <a:solidFill>
                  <a:schemeClr val="tx1"/>
                </a:solidFill>
                <a:latin typeface="微软雅黑" pitchFamily="34" charset="-122"/>
                <a:ea typeface="微软雅黑" pitchFamily="34" charset="-122"/>
              </a:rPr>
              <a:t>唯象响应，信息和腐蚀过程并非直接对应；信息</a:t>
            </a:r>
            <a:r>
              <a:rPr lang="zh-CN" altLang="en-US" sz="1600" dirty="0">
                <a:solidFill>
                  <a:schemeClr val="tx1"/>
                </a:solidFill>
                <a:latin typeface="微软雅黑" pitchFamily="34" charset="-122"/>
                <a:ea typeface="微软雅黑" pitchFamily="34" charset="-122"/>
              </a:rPr>
              <a:t>间识别分辨</a:t>
            </a:r>
            <a:r>
              <a:rPr lang="zh-CN" altLang="en-US" sz="1600" dirty="0" smtClean="0">
                <a:solidFill>
                  <a:schemeClr val="tx1"/>
                </a:solidFill>
                <a:latin typeface="微软雅黑" pitchFamily="34" charset="-122"/>
                <a:ea typeface="微软雅黑" pitchFamily="34" charset="-122"/>
              </a:rPr>
              <a:t>难度大；相近过程信息耦合增加复杂性</a:t>
            </a:r>
            <a:r>
              <a:rPr lang="zh-CN" altLang="en-US" sz="1600" b="1" dirty="0" smtClean="0">
                <a:solidFill>
                  <a:schemeClr val="tx1"/>
                </a:solidFill>
                <a:latin typeface="微软雅黑" pitchFamily="34" charset="-122"/>
                <a:ea typeface="微软雅黑" pitchFamily="34" charset="-122"/>
              </a:rPr>
              <a:t>；</a:t>
            </a:r>
            <a:r>
              <a:rPr lang="zh-CN" altLang="en-US" sz="1600" dirty="0" smtClean="0">
                <a:solidFill>
                  <a:schemeClr val="tx1"/>
                </a:solidFill>
                <a:latin typeface="微软雅黑" pitchFamily="34" charset="-122"/>
                <a:ea typeface="微软雅黑" pitchFamily="34" charset="-122"/>
              </a:rPr>
              <a:t>电极过程</a:t>
            </a:r>
            <a:r>
              <a:rPr lang="en-US" altLang="zh-CN" sz="1600" dirty="0">
                <a:solidFill>
                  <a:schemeClr val="tx1"/>
                </a:solidFill>
                <a:latin typeface="微软雅黑" pitchFamily="34" charset="-122"/>
                <a:ea typeface="微软雅黑" pitchFamily="34" charset="-122"/>
              </a:rPr>
              <a:t>-</a:t>
            </a:r>
            <a:r>
              <a:rPr lang="zh-CN" altLang="en-US" sz="1600" dirty="0">
                <a:solidFill>
                  <a:schemeClr val="tx1"/>
                </a:solidFill>
                <a:latin typeface="微软雅黑" pitchFamily="34" charset="-122"/>
                <a:ea typeface="微软雅黑" pitchFamily="34" charset="-122"/>
              </a:rPr>
              <a:t>阻抗谱响应</a:t>
            </a:r>
            <a:r>
              <a:rPr lang="en-US" altLang="zh-CN" sz="1600" dirty="0">
                <a:solidFill>
                  <a:schemeClr val="tx1"/>
                </a:solidFill>
                <a:latin typeface="微软雅黑" pitchFamily="34" charset="-122"/>
                <a:ea typeface="微软雅黑" pitchFamily="34" charset="-122"/>
              </a:rPr>
              <a:t>-</a:t>
            </a:r>
            <a:r>
              <a:rPr lang="zh-CN" altLang="en-US" sz="1600" dirty="0">
                <a:solidFill>
                  <a:schemeClr val="tx1"/>
                </a:solidFill>
                <a:latin typeface="微软雅黑" pitchFamily="34" charset="-122"/>
                <a:ea typeface="微软雅黑" pitchFamily="34" charset="-122"/>
              </a:rPr>
              <a:t>等效电路之间非严谨</a:t>
            </a:r>
            <a:r>
              <a:rPr lang="zh-CN" altLang="en-US" sz="1600" dirty="0" smtClean="0">
                <a:solidFill>
                  <a:schemeClr val="tx1"/>
                </a:solidFill>
                <a:latin typeface="微软雅黑" pitchFamily="34" charset="-122"/>
                <a:ea typeface="微软雅黑" pitchFamily="34" charset="-122"/>
              </a:rPr>
              <a:t>一一对应；不仅需要严谨的解析程序，也需要进行有效性检验；</a:t>
            </a:r>
            <a:endParaRPr lang="en-US" altLang="zh-CN" sz="1600" dirty="0">
              <a:solidFill>
                <a:schemeClr val="tx1"/>
              </a:solidFill>
              <a:latin typeface="微软雅黑" pitchFamily="34" charset="-122"/>
              <a:ea typeface="微软雅黑" pitchFamily="34" charset="-122"/>
            </a:endParaRPr>
          </a:p>
          <a:p>
            <a:pPr marL="801688" indent="-447675">
              <a:lnSpc>
                <a:spcPct val="150000"/>
              </a:lnSpc>
              <a:buClr>
                <a:srgbClr val="FFFF00"/>
              </a:buClr>
              <a:buFont typeface="Wingdings" pitchFamily="2" charset="2"/>
              <a:buChar char="p"/>
            </a:pPr>
            <a:r>
              <a:rPr lang="zh-CN" altLang="en-US" sz="1600" b="1" dirty="0" smtClean="0">
                <a:solidFill>
                  <a:srgbClr val="FFFF00"/>
                </a:solidFill>
                <a:latin typeface="微软雅黑" pitchFamily="34" charset="-122"/>
                <a:ea typeface="微软雅黑" pitchFamily="34" charset="-122"/>
              </a:rPr>
              <a:t>电化学阻抗谱是一种唯象间接方法，并非独立技术，需要其他直接技术多方面辅助判据证明模型的有效性。</a:t>
            </a:r>
            <a:endParaRPr lang="en-US" altLang="zh-CN" sz="1600" b="1" dirty="0" smtClean="0">
              <a:solidFill>
                <a:srgbClr val="FFFF00"/>
              </a:solidFill>
              <a:latin typeface="微软雅黑" pitchFamily="34" charset="-122"/>
              <a:ea typeface="微软雅黑" pitchFamily="34" charset="-122"/>
            </a:endParaRPr>
          </a:p>
          <a:p>
            <a:pPr marL="801688" indent="-447675">
              <a:lnSpc>
                <a:spcPct val="150000"/>
              </a:lnSpc>
              <a:buClr>
                <a:srgbClr val="FFFF00"/>
              </a:buClr>
              <a:buFont typeface="Wingdings" pitchFamily="2" charset="2"/>
              <a:buChar char="p"/>
            </a:pPr>
            <a:r>
              <a:rPr lang="zh-CN" altLang="en-US" sz="1600" b="1" dirty="0" smtClean="0">
                <a:solidFill>
                  <a:schemeClr val="tx1"/>
                </a:solidFill>
                <a:latin typeface="微软雅黑" pitchFamily="34" charset="-122"/>
                <a:ea typeface="微软雅黑" pitchFamily="34" charset="-122"/>
              </a:rPr>
              <a:t>噪声控制</a:t>
            </a:r>
            <a:r>
              <a:rPr lang="zh-CN" altLang="en-US" sz="1600" dirty="0" smtClean="0">
                <a:solidFill>
                  <a:schemeClr val="tx1"/>
                </a:solidFill>
                <a:latin typeface="微软雅黑" pitchFamily="34" charset="-122"/>
                <a:ea typeface="微软雅黑" pitchFamily="34" charset="-122"/>
              </a:rPr>
              <a:t>：高</a:t>
            </a:r>
            <a:r>
              <a:rPr lang="zh-CN" altLang="en-US" sz="1600" dirty="0">
                <a:solidFill>
                  <a:schemeClr val="tx1"/>
                </a:solidFill>
                <a:latin typeface="微软雅黑" pitchFamily="34" charset="-122"/>
                <a:ea typeface="微软雅黑" pitchFamily="34" charset="-122"/>
              </a:rPr>
              <a:t>阻抗体系信号响应微弱，噪声干扰大，数据可靠性需要检验；腐蚀电化学体系的非线性、波动性、局部性的电化学过程</a:t>
            </a:r>
            <a:r>
              <a:rPr lang="zh-CN" altLang="en-US" sz="1600" dirty="0" smtClean="0">
                <a:solidFill>
                  <a:schemeClr val="tx1"/>
                </a:solidFill>
                <a:latin typeface="微软雅黑" pitchFamily="34" charset="-122"/>
                <a:ea typeface="微软雅黑" pitchFamily="34" charset="-122"/>
              </a:rPr>
              <a:t>都会增加数据偏差和</a:t>
            </a:r>
            <a:r>
              <a:rPr lang="zh-CN" altLang="en-US" sz="1600" dirty="0">
                <a:solidFill>
                  <a:schemeClr val="tx1"/>
                </a:solidFill>
                <a:latin typeface="微软雅黑" pitchFamily="34" charset="-122"/>
                <a:ea typeface="微软雅黑" pitchFamily="34" charset="-122"/>
              </a:rPr>
              <a:t>可靠性</a:t>
            </a:r>
            <a:r>
              <a:rPr lang="zh-CN" altLang="en-US" sz="1600" dirty="0" smtClean="0">
                <a:solidFill>
                  <a:schemeClr val="tx1"/>
                </a:solidFill>
                <a:latin typeface="微软雅黑" pitchFamily="34" charset="-122"/>
                <a:ea typeface="微软雅黑" pitchFamily="34" charset="-122"/>
              </a:rPr>
              <a:t>。</a:t>
            </a:r>
            <a:endParaRPr lang="en-US" altLang="zh-CN" sz="1600" dirty="0">
              <a:solidFill>
                <a:schemeClr val="tx1"/>
              </a:solidFill>
              <a:latin typeface="微软雅黑" pitchFamily="34" charset="-122"/>
              <a:ea typeface="微软雅黑" pitchFamily="34" charset="-122"/>
            </a:endParaRPr>
          </a:p>
        </p:txBody>
      </p:sp>
      <p:sp>
        <p:nvSpPr>
          <p:cNvPr id="4" name="灯片编号占位符 3"/>
          <p:cNvSpPr>
            <a:spLocks noGrp="1"/>
          </p:cNvSpPr>
          <p:nvPr>
            <p:ph type="sldNum" sz="quarter" idx="12"/>
          </p:nvPr>
        </p:nvSpPr>
        <p:spPr>
          <a:xfrm>
            <a:off x="8001024" y="6248400"/>
            <a:ext cx="457176" cy="457200"/>
          </a:xfrm>
        </p:spPr>
        <p:txBody>
          <a:bodyPr/>
          <a:lstStyle/>
          <a:p>
            <a:pPr>
              <a:defRPr/>
            </a:pPr>
            <a:fld id="{705EF948-7358-4CA2-B872-583E31FB6E6A}" type="slidenum">
              <a:rPr lang="zh-CN" altLang="en-US" smtClean="0"/>
              <a:pPr>
                <a:defRPr/>
              </a:pPr>
              <a:t>6</a:t>
            </a:fld>
            <a:endParaRPr lang="en-US" altLang="zh-CN" dirty="0"/>
          </a:p>
        </p:txBody>
      </p:sp>
    </p:spTree>
  </p:cSld>
  <p:clrMapOvr>
    <a:masterClrMapping/>
  </p:clrMapOvr>
  <p:transition spd="med">
    <p:split orient="ver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142852"/>
            <a:ext cx="7772400" cy="428628"/>
          </a:xfrm>
        </p:spPr>
        <p:txBody>
          <a:bodyPr/>
          <a:lstStyle/>
          <a:p>
            <a:pPr algn="l"/>
            <a:r>
              <a:rPr lang="zh-CN" altLang="en-US" sz="2400" b="1" dirty="0" smtClean="0">
                <a:solidFill>
                  <a:schemeClr val="tx1"/>
                </a:solidFill>
                <a:latin typeface="微软雅黑" pitchFamily="34" charset="-122"/>
                <a:ea typeface="微软雅黑" pitchFamily="34" charset="-122"/>
              </a:rPr>
              <a:t>复杂阻抗响应</a:t>
            </a:r>
            <a:r>
              <a:rPr lang="en-US" altLang="zh-CN" sz="2400" b="1" dirty="0" smtClean="0">
                <a:solidFill>
                  <a:schemeClr val="tx1"/>
                </a:solidFill>
                <a:latin typeface="微软雅黑" pitchFamily="34" charset="-122"/>
                <a:ea typeface="微软雅黑" pitchFamily="34" charset="-122"/>
              </a:rPr>
              <a:t>——CPE</a:t>
            </a:r>
            <a:r>
              <a:rPr lang="zh-CN" altLang="en-US" sz="2400" b="1" dirty="0" smtClean="0">
                <a:solidFill>
                  <a:schemeClr val="tx1"/>
                </a:solidFill>
                <a:latin typeface="微软雅黑" pitchFamily="34" charset="-122"/>
                <a:ea typeface="微软雅黑" pitchFamily="34" charset="-122"/>
              </a:rPr>
              <a:t>元件的电化学特征</a:t>
            </a:r>
            <a:endParaRPr lang="zh-CN" altLang="en-US" sz="2400" b="1" dirty="0">
              <a:solidFill>
                <a:schemeClr val="tx1"/>
              </a:solidFill>
              <a:latin typeface="微软雅黑" pitchFamily="34" charset="-122"/>
              <a:ea typeface="微软雅黑" pitchFamily="34" charset="-122"/>
            </a:endParaRPr>
          </a:p>
        </p:txBody>
      </p:sp>
      <p:sp>
        <p:nvSpPr>
          <p:cNvPr id="3" name="内容占位符 2"/>
          <p:cNvSpPr>
            <a:spLocks noGrp="1"/>
          </p:cNvSpPr>
          <p:nvPr>
            <p:ph idx="1"/>
          </p:nvPr>
        </p:nvSpPr>
        <p:spPr>
          <a:xfrm>
            <a:off x="357158" y="714356"/>
            <a:ext cx="8358246" cy="5715040"/>
          </a:xfrm>
        </p:spPr>
        <p:txBody>
          <a:bodyPr/>
          <a:lstStyle/>
          <a:p>
            <a:pPr>
              <a:lnSpc>
                <a:spcPct val="130000"/>
              </a:lnSpc>
              <a:buClr>
                <a:srgbClr val="FFFF00"/>
              </a:buClr>
            </a:pPr>
            <a:r>
              <a:rPr lang="zh-CN" altLang="en-US" sz="2000" dirty="0" smtClean="0">
                <a:latin typeface="微软雅黑" pitchFamily="34" charset="-122"/>
                <a:ea typeface="微软雅黑" pitchFamily="34" charset="-122"/>
              </a:rPr>
              <a:t>分布参数的等效元件：传输线、常相角元件、双曲元件</a:t>
            </a:r>
            <a:endParaRPr lang="en-US" altLang="zh-CN" sz="2000" dirty="0" smtClean="0">
              <a:latin typeface="微软雅黑" pitchFamily="34" charset="-122"/>
              <a:ea typeface="微软雅黑" pitchFamily="34" charset="-122"/>
            </a:endParaRPr>
          </a:p>
          <a:p>
            <a:pPr>
              <a:lnSpc>
                <a:spcPct val="130000"/>
              </a:lnSpc>
              <a:buClr>
                <a:srgbClr val="FFFF00"/>
              </a:buClr>
            </a:pPr>
            <a:r>
              <a:rPr lang="zh-CN" altLang="en-US" sz="2000" dirty="0" smtClean="0">
                <a:latin typeface="微软雅黑" pitchFamily="34" charset="-122"/>
                <a:ea typeface="微软雅黑" pitchFamily="34" charset="-122"/>
              </a:rPr>
              <a:t>常相角元件</a:t>
            </a:r>
            <a:r>
              <a:rPr lang="en-US" altLang="zh-CN" sz="2000" dirty="0" smtClean="0">
                <a:latin typeface="微软雅黑" pitchFamily="34" charset="-122"/>
                <a:ea typeface="微软雅黑" pitchFamily="34" charset="-122"/>
              </a:rPr>
              <a:t>CPE(constant phase element)</a:t>
            </a:r>
          </a:p>
          <a:p>
            <a:pPr>
              <a:lnSpc>
                <a:spcPct val="130000"/>
              </a:lnSpc>
              <a:buClr>
                <a:srgbClr val="FFFF00"/>
              </a:buClr>
            </a:pPr>
            <a:endParaRPr lang="en-US" altLang="zh-CN" sz="2000" dirty="0" smtClean="0">
              <a:latin typeface="微软雅黑" pitchFamily="34" charset="-122"/>
              <a:ea typeface="微软雅黑" pitchFamily="34" charset="-122"/>
            </a:endParaRPr>
          </a:p>
          <a:p>
            <a:pPr>
              <a:lnSpc>
                <a:spcPct val="130000"/>
              </a:lnSpc>
              <a:buClr>
                <a:srgbClr val="FFFF00"/>
              </a:buClr>
            </a:pPr>
            <a:endParaRPr lang="en-US" altLang="zh-CN" sz="2000" dirty="0" smtClean="0">
              <a:latin typeface="微软雅黑" pitchFamily="34" charset="-122"/>
              <a:ea typeface="微软雅黑" pitchFamily="34" charset="-122"/>
            </a:endParaRPr>
          </a:p>
          <a:p>
            <a:pPr>
              <a:lnSpc>
                <a:spcPct val="130000"/>
              </a:lnSpc>
              <a:buClr>
                <a:srgbClr val="FFFF00"/>
              </a:buClr>
              <a:buNone/>
            </a:pPr>
            <a:endParaRPr lang="en-US" altLang="zh-CN" sz="1000" dirty="0" smtClean="0">
              <a:latin typeface="微软雅黑" pitchFamily="34" charset="-122"/>
              <a:ea typeface="微软雅黑" pitchFamily="34" charset="-122"/>
            </a:endParaRPr>
          </a:p>
          <a:p>
            <a:pPr>
              <a:lnSpc>
                <a:spcPct val="130000"/>
              </a:lnSpc>
              <a:buClr>
                <a:srgbClr val="FFFF00"/>
              </a:buClr>
            </a:pPr>
            <a:r>
              <a:rPr lang="en-US" altLang="zh-CN" sz="2000" dirty="0" smtClean="0">
                <a:latin typeface="微软雅黑" pitchFamily="34" charset="-122"/>
                <a:ea typeface="微软雅黑" pitchFamily="34" charset="-122"/>
              </a:rPr>
              <a:t>n=0 </a:t>
            </a:r>
            <a:r>
              <a:rPr lang="en-US" altLang="zh-CN" sz="2000" dirty="0" smtClean="0">
                <a:latin typeface="微软雅黑" pitchFamily="34" charset="-122"/>
                <a:ea typeface="微软雅黑" pitchFamily="34" charset="-122"/>
                <a:sym typeface="Symbol"/>
              </a:rPr>
              <a:t> </a:t>
            </a:r>
            <a:r>
              <a:rPr lang="en-US" altLang="zh-CN" sz="2000" dirty="0" smtClean="0">
                <a:latin typeface="微软雅黑" pitchFamily="34" charset="-122"/>
                <a:ea typeface="微软雅黑" pitchFamily="34" charset="-122"/>
              </a:rPr>
              <a:t>Z=R</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 n=1 </a:t>
            </a:r>
            <a:r>
              <a:rPr lang="en-US" altLang="zh-CN" sz="2000" dirty="0" smtClean="0">
                <a:latin typeface="微软雅黑" pitchFamily="34" charset="-122"/>
                <a:ea typeface="微软雅黑" pitchFamily="34" charset="-122"/>
                <a:sym typeface="Symbol"/>
              </a:rPr>
              <a:t> </a:t>
            </a:r>
            <a:r>
              <a:rPr lang="en-US" altLang="zh-CN" sz="2000" dirty="0" smtClean="0">
                <a:latin typeface="微软雅黑" pitchFamily="34" charset="-122"/>
                <a:ea typeface="微软雅黑" pitchFamily="34" charset="-122"/>
              </a:rPr>
              <a:t>Z=-j/</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sym typeface="Symbol"/>
              </a:rPr>
              <a:t>C)</a:t>
            </a:r>
            <a:r>
              <a:rPr lang="zh-CN" altLang="en-US" sz="2000" dirty="0" smtClean="0">
                <a:latin typeface="微软雅黑" pitchFamily="34" charset="-122"/>
                <a:ea typeface="微软雅黑" pitchFamily="34" charset="-122"/>
                <a:sym typeface="Symbol"/>
              </a:rPr>
              <a:t>；</a:t>
            </a:r>
            <a:r>
              <a:rPr lang="en-US" altLang="zh-CN" sz="2000" dirty="0" smtClean="0">
                <a:latin typeface="微软雅黑" pitchFamily="34" charset="-122"/>
                <a:ea typeface="微软雅黑" pitchFamily="34" charset="-122"/>
              </a:rPr>
              <a:t> n=-1 </a:t>
            </a:r>
            <a:r>
              <a:rPr lang="en-US" altLang="zh-CN" sz="2000" dirty="0" smtClean="0">
                <a:latin typeface="微软雅黑" pitchFamily="34" charset="-122"/>
                <a:ea typeface="微软雅黑" pitchFamily="34" charset="-122"/>
                <a:sym typeface="Symbol"/>
              </a:rPr>
              <a:t> </a:t>
            </a:r>
            <a:r>
              <a:rPr lang="en-US" altLang="zh-CN" sz="2000" dirty="0" smtClean="0">
                <a:latin typeface="微软雅黑" pitchFamily="34" charset="-122"/>
                <a:ea typeface="微软雅黑" pitchFamily="34" charset="-122"/>
              </a:rPr>
              <a:t>Z=</a:t>
            </a:r>
            <a:r>
              <a:rPr lang="en-US" altLang="zh-CN" sz="2000" dirty="0" err="1" smtClean="0">
                <a:latin typeface="微软雅黑" pitchFamily="34" charset="-122"/>
                <a:ea typeface="微软雅黑" pitchFamily="34" charset="-122"/>
              </a:rPr>
              <a:t>j</a:t>
            </a:r>
            <a:r>
              <a:rPr lang="en-US" altLang="zh-CN" sz="2000" dirty="0" err="1" smtClean="0">
                <a:latin typeface="微软雅黑" pitchFamily="34" charset="-122"/>
                <a:ea typeface="微软雅黑" pitchFamily="34" charset="-122"/>
                <a:sym typeface="Symbol"/>
              </a:rPr>
              <a:t>L</a:t>
            </a:r>
            <a:r>
              <a:rPr lang="zh-CN" altLang="en-US" sz="2000" dirty="0" smtClean="0">
                <a:latin typeface="微软雅黑" pitchFamily="34" charset="-122"/>
                <a:ea typeface="微软雅黑" pitchFamily="34" charset="-122"/>
                <a:sym typeface="Symbol"/>
              </a:rPr>
              <a:t>；</a:t>
            </a:r>
            <a:endParaRPr lang="en-US" altLang="zh-CN" sz="2000" dirty="0" smtClean="0">
              <a:latin typeface="微软雅黑" pitchFamily="34" charset="-122"/>
              <a:ea typeface="微软雅黑" pitchFamily="34" charset="-122"/>
              <a:sym typeface="Symbol"/>
            </a:endParaRPr>
          </a:p>
          <a:p>
            <a:pPr>
              <a:lnSpc>
                <a:spcPct val="130000"/>
              </a:lnSpc>
              <a:buClr>
                <a:srgbClr val="FFFF00"/>
              </a:buClr>
            </a:pPr>
            <a:r>
              <a:rPr lang="en-US" altLang="zh-CN" sz="2000" dirty="0" smtClean="0">
                <a:latin typeface="微软雅黑" pitchFamily="34" charset="-122"/>
                <a:ea typeface="微软雅黑" pitchFamily="34" charset="-122"/>
                <a:sym typeface="Symbol"/>
              </a:rPr>
              <a:t>R//CPE</a:t>
            </a:r>
            <a:r>
              <a:rPr lang="zh-CN" altLang="en-US" sz="2000" dirty="0" smtClean="0">
                <a:latin typeface="微软雅黑" pitchFamily="34" charset="-122"/>
                <a:ea typeface="微软雅黑" pitchFamily="34" charset="-122"/>
                <a:sym typeface="Symbol"/>
              </a:rPr>
              <a:t>复合元件阻抗响应</a:t>
            </a:r>
            <a:endParaRPr lang="en-US" altLang="zh-CN" sz="2000" dirty="0" smtClean="0">
              <a:latin typeface="微软雅黑" pitchFamily="34" charset="-122"/>
              <a:ea typeface="微软雅黑" pitchFamily="34" charset="-122"/>
              <a:sym typeface="Symbol"/>
            </a:endParaRPr>
          </a:p>
          <a:p>
            <a:pPr>
              <a:lnSpc>
                <a:spcPct val="130000"/>
              </a:lnSpc>
              <a:buClr>
                <a:srgbClr val="FFFF00"/>
              </a:buClr>
            </a:pPr>
            <a:endParaRPr lang="en-US" altLang="zh-CN" sz="2000" dirty="0" smtClean="0">
              <a:latin typeface="微软雅黑" pitchFamily="34" charset="-122"/>
              <a:ea typeface="微软雅黑" pitchFamily="34" charset="-122"/>
              <a:sym typeface="Symbol"/>
            </a:endParaRPr>
          </a:p>
          <a:p>
            <a:pPr>
              <a:lnSpc>
                <a:spcPct val="130000"/>
              </a:lnSpc>
              <a:buClr>
                <a:srgbClr val="FFFF00"/>
              </a:buClr>
            </a:pPr>
            <a:endParaRPr lang="en-US" altLang="zh-CN" sz="2000" dirty="0" smtClean="0">
              <a:latin typeface="微软雅黑" pitchFamily="34" charset="-122"/>
              <a:ea typeface="微软雅黑" pitchFamily="34" charset="-122"/>
              <a:sym typeface="Symbol"/>
            </a:endParaRPr>
          </a:p>
          <a:p>
            <a:pPr>
              <a:lnSpc>
                <a:spcPct val="130000"/>
              </a:lnSpc>
              <a:buClr>
                <a:srgbClr val="FFFF00"/>
              </a:buClr>
            </a:pPr>
            <a:endParaRPr lang="en-US" altLang="zh-CN" sz="2000" dirty="0" smtClean="0">
              <a:latin typeface="微软雅黑" pitchFamily="34" charset="-122"/>
              <a:ea typeface="微软雅黑" pitchFamily="34" charset="-122"/>
              <a:sym typeface="Symbol"/>
            </a:endParaRPr>
          </a:p>
          <a:p>
            <a:pPr>
              <a:lnSpc>
                <a:spcPct val="130000"/>
              </a:lnSpc>
              <a:buClr>
                <a:srgbClr val="FFFF00"/>
              </a:buClr>
            </a:pPr>
            <a:r>
              <a:rPr lang="en-US" altLang="zh-CN" sz="2000" dirty="0" smtClean="0">
                <a:latin typeface="微软雅黑" pitchFamily="34" charset="-122"/>
                <a:ea typeface="微软雅黑" pitchFamily="34" charset="-122"/>
                <a:sym typeface="Symbol"/>
              </a:rPr>
              <a:t>CPE</a:t>
            </a:r>
            <a:r>
              <a:rPr lang="zh-CN" altLang="en-US" sz="2000" dirty="0" smtClean="0">
                <a:latin typeface="微软雅黑" pitchFamily="34" charset="-122"/>
                <a:ea typeface="微软雅黑" pitchFamily="34" charset="-122"/>
                <a:sym typeface="Symbol"/>
              </a:rPr>
              <a:t>是一种表达方式，并不具有明确的物理意义。</a:t>
            </a:r>
            <a:endParaRPr lang="en-US" altLang="zh-CN" sz="2000" dirty="0" smtClean="0">
              <a:latin typeface="微软雅黑" pitchFamily="34" charset="-122"/>
              <a:ea typeface="微软雅黑" pitchFamily="34" charset="-122"/>
              <a:sym typeface="Symbol"/>
            </a:endParaRPr>
          </a:p>
          <a:p>
            <a:pPr>
              <a:lnSpc>
                <a:spcPct val="130000"/>
              </a:lnSpc>
              <a:buClr>
                <a:srgbClr val="FFFF00"/>
              </a:buClr>
            </a:pPr>
            <a:r>
              <a:rPr lang="zh-CN" altLang="en-US" sz="2000" dirty="0" smtClean="0">
                <a:latin typeface="微软雅黑" pitchFamily="34" charset="-122"/>
                <a:ea typeface="微软雅黑" pitchFamily="34" charset="-122"/>
                <a:sym typeface="Symbol"/>
              </a:rPr>
              <a:t>等效电路中每一个元件代表一个电化学单元过程，必须具有明确的物理意义。</a:t>
            </a:r>
            <a:endParaRPr lang="en-US" altLang="zh-CN" sz="2000" dirty="0" smtClean="0">
              <a:latin typeface="微软雅黑" pitchFamily="34" charset="-122"/>
              <a:ea typeface="微软雅黑" pitchFamily="34" charset="-122"/>
              <a:sym typeface="Symbol"/>
            </a:endParaRPr>
          </a:p>
        </p:txBody>
      </p:sp>
      <p:graphicFrame>
        <p:nvGraphicFramePr>
          <p:cNvPr id="4" name="对象 3"/>
          <p:cNvGraphicFramePr>
            <a:graphicFrameLocks noChangeAspect="1"/>
          </p:cNvGraphicFramePr>
          <p:nvPr/>
        </p:nvGraphicFramePr>
        <p:xfrm>
          <a:off x="785786" y="1643050"/>
          <a:ext cx="2428892" cy="1125976"/>
        </p:xfrm>
        <a:graphic>
          <a:graphicData uri="http://schemas.openxmlformats.org/presentationml/2006/ole">
            <p:oleObj spid="_x0000_s482306" name="公式" r:id="rId3" imgW="1917360" imgH="888840" progId="Equation.3">
              <p:embed/>
            </p:oleObj>
          </a:graphicData>
        </a:graphic>
      </p:graphicFrame>
      <p:pic>
        <p:nvPicPr>
          <p:cNvPr id="442371" name="Picture 3"/>
          <p:cNvPicPr>
            <a:picLocks noChangeAspect="1" noChangeArrowheads="1"/>
          </p:cNvPicPr>
          <p:nvPr/>
        </p:nvPicPr>
        <p:blipFill>
          <a:blip r:embed="rId4" cstate="print"/>
          <a:srcRect/>
          <a:stretch>
            <a:fillRect/>
          </a:stretch>
        </p:blipFill>
        <p:spPr bwMode="auto">
          <a:xfrm>
            <a:off x="7000892" y="142852"/>
            <a:ext cx="1928794" cy="2094712"/>
          </a:xfrm>
          <a:prstGeom prst="rect">
            <a:avLst/>
          </a:prstGeom>
          <a:noFill/>
          <a:ln w="9525">
            <a:noFill/>
            <a:miter lim="800000"/>
            <a:headEnd/>
            <a:tailEnd/>
          </a:ln>
          <a:effectLst/>
        </p:spPr>
      </p:pic>
      <p:pic>
        <p:nvPicPr>
          <p:cNvPr id="442372" name="Picture 4"/>
          <p:cNvPicPr>
            <a:picLocks noChangeAspect="1" noChangeArrowheads="1"/>
          </p:cNvPicPr>
          <p:nvPr/>
        </p:nvPicPr>
        <p:blipFill>
          <a:blip r:embed="rId5" cstate="print"/>
          <a:srcRect/>
          <a:stretch>
            <a:fillRect/>
          </a:stretch>
        </p:blipFill>
        <p:spPr bwMode="auto">
          <a:xfrm>
            <a:off x="7072330" y="3714752"/>
            <a:ext cx="1955514" cy="1857388"/>
          </a:xfrm>
          <a:prstGeom prst="rect">
            <a:avLst/>
          </a:prstGeom>
          <a:noFill/>
          <a:ln w="9525">
            <a:noFill/>
            <a:miter lim="800000"/>
            <a:headEnd/>
            <a:tailEnd/>
          </a:ln>
          <a:effectLst/>
        </p:spPr>
      </p:pic>
      <p:pic>
        <p:nvPicPr>
          <p:cNvPr id="442373" name="Picture 5"/>
          <p:cNvPicPr>
            <a:picLocks noChangeAspect="1" noChangeArrowheads="1"/>
          </p:cNvPicPr>
          <p:nvPr/>
        </p:nvPicPr>
        <p:blipFill>
          <a:blip r:embed="rId6" cstate="print"/>
          <a:srcRect/>
          <a:stretch>
            <a:fillRect/>
          </a:stretch>
        </p:blipFill>
        <p:spPr bwMode="auto">
          <a:xfrm>
            <a:off x="785786" y="3786190"/>
            <a:ext cx="3914775" cy="1276350"/>
          </a:xfrm>
          <a:prstGeom prst="rect">
            <a:avLst/>
          </a:prstGeom>
          <a:noFill/>
          <a:ln w="9525">
            <a:noFill/>
            <a:miter lim="800000"/>
            <a:headEnd/>
            <a:tailEnd/>
          </a:ln>
          <a:effectLst/>
        </p:spPr>
      </p:pic>
      <p:sp>
        <p:nvSpPr>
          <p:cNvPr id="8" name="灯片编号占位符 7"/>
          <p:cNvSpPr>
            <a:spLocks noGrp="1"/>
          </p:cNvSpPr>
          <p:nvPr>
            <p:ph type="sldNum" sz="quarter" idx="12"/>
          </p:nvPr>
        </p:nvSpPr>
        <p:spPr>
          <a:xfrm>
            <a:off x="8572528" y="6400800"/>
            <a:ext cx="571472" cy="457200"/>
          </a:xfrm>
        </p:spPr>
        <p:txBody>
          <a:bodyPr/>
          <a:lstStyle/>
          <a:p>
            <a:pPr>
              <a:defRPr/>
            </a:pPr>
            <a:fld id="{705EF948-7358-4CA2-B872-583E31FB6E6A}" type="slidenum">
              <a:rPr lang="zh-CN" altLang="en-US" smtClean="0"/>
              <a:pPr>
                <a:defRPr/>
              </a:pPr>
              <a:t>60</a:t>
            </a:fld>
            <a:endParaRPr lang="en-US" altLang="zh-CN" dirty="0"/>
          </a:p>
        </p:txBody>
      </p:sp>
    </p:spTree>
  </p:cSld>
  <p:clrMapOvr>
    <a:masterClrMapping/>
  </p:clrMapOvr>
  <p:transition spd="med">
    <p:split orient="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285728"/>
            <a:ext cx="8501122" cy="3643338"/>
          </a:xfrm>
        </p:spPr>
        <p:txBody>
          <a:bodyPr/>
          <a:lstStyle/>
          <a:p>
            <a:pPr algn="ctr">
              <a:lnSpc>
                <a:spcPct val="150000"/>
              </a:lnSpc>
              <a:buClr>
                <a:schemeClr val="tx1"/>
              </a:buClr>
              <a:buNone/>
            </a:pPr>
            <a:r>
              <a:rPr lang="zh-CN" altLang="en-US" b="1" dirty="0" smtClean="0">
                <a:latin typeface="微软雅黑" pitchFamily="34" charset="-122"/>
                <a:ea typeface="微软雅黑" pitchFamily="34" charset="-122"/>
              </a:rPr>
              <a:t>常见</a:t>
            </a:r>
            <a:r>
              <a:rPr lang="en-US" altLang="zh-CN" b="1" dirty="0" smtClean="0">
                <a:latin typeface="微软雅黑" pitchFamily="34" charset="-122"/>
                <a:ea typeface="微软雅黑" pitchFamily="34" charset="-122"/>
              </a:rPr>
              <a:t>CPE</a:t>
            </a:r>
            <a:r>
              <a:rPr lang="zh-CN" altLang="en-US" b="1" dirty="0" smtClean="0">
                <a:latin typeface="微软雅黑" pitchFamily="34" charset="-122"/>
                <a:ea typeface="微软雅黑" pitchFamily="34" charset="-122"/>
              </a:rPr>
              <a:t>现象</a:t>
            </a:r>
            <a:endParaRPr lang="en-US" altLang="zh-CN" b="1" dirty="0" smtClean="0">
              <a:latin typeface="微软雅黑" pitchFamily="34" charset="-122"/>
              <a:ea typeface="微软雅黑" pitchFamily="34" charset="-122"/>
            </a:endParaRPr>
          </a:p>
          <a:p>
            <a:pPr>
              <a:lnSpc>
                <a:spcPct val="150000"/>
              </a:lnSpc>
              <a:buClr>
                <a:schemeClr val="tx1"/>
              </a:buClr>
            </a:pPr>
            <a:r>
              <a:rPr lang="zh-CN" altLang="en-US" sz="2400" b="1" dirty="0" smtClean="0">
                <a:latin typeface="微软雅黑" pitchFamily="34" charset="-122"/>
                <a:ea typeface="微软雅黑" pitchFamily="34" charset="-122"/>
              </a:rPr>
              <a:t>时间常数弥散效应</a:t>
            </a:r>
            <a:r>
              <a:rPr lang="zh-CN" altLang="en-US" sz="2400" dirty="0" smtClean="0">
                <a:latin typeface="微软雅黑" pitchFamily="34" charset="-122"/>
                <a:ea typeface="微软雅黑" pitchFamily="34" charset="-122"/>
              </a:rPr>
              <a:t>：导致</a:t>
            </a:r>
            <a:r>
              <a:rPr lang="en-US" altLang="zh-CN" sz="2400" dirty="0" smtClean="0">
                <a:latin typeface="微软雅黑" pitchFamily="34" charset="-122"/>
                <a:ea typeface="微软雅黑" pitchFamily="34" charset="-122"/>
              </a:rPr>
              <a:t>CPE</a:t>
            </a:r>
            <a:r>
              <a:rPr lang="zh-CN" altLang="en-US" sz="2400" dirty="0" smtClean="0">
                <a:latin typeface="微软雅黑" pitchFamily="34" charset="-122"/>
                <a:ea typeface="微软雅黑" pitchFamily="34" charset="-122"/>
              </a:rPr>
              <a:t>行为起因于时间常数在的表面二维分布和三维分布。</a:t>
            </a:r>
            <a:endParaRPr lang="en-US" altLang="zh-CN" sz="2400" dirty="0" smtClean="0">
              <a:latin typeface="微软雅黑" pitchFamily="34" charset="-122"/>
              <a:ea typeface="微软雅黑" pitchFamily="34" charset="-122"/>
            </a:endParaRPr>
          </a:p>
          <a:p>
            <a:pPr>
              <a:lnSpc>
                <a:spcPct val="150000"/>
              </a:lnSpc>
              <a:buClr>
                <a:schemeClr val="tx1"/>
              </a:buClr>
            </a:pPr>
            <a:r>
              <a:rPr lang="zh-CN" altLang="en-US" sz="2400" b="1" dirty="0" smtClean="0">
                <a:latin typeface="微软雅黑" pitchFamily="34" charset="-122"/>
                <a:ea typeface="微软雅黑" pitchFamily="34" charset="-122"/>
              </a:rPr>
              <a:t>不均匀分布：</a:t>
            </a:r>
            <a:r>
              <a:rPr lang="zh-CN" altLang="en-US" sz="2400" dirty="0" smtClean="0">
                <a:latin typeface="微软雅黑" pitchFamily="34" charset="-122"/>
                <a:ea typeface="微软雅黑" pitchFamily="34" charset="-122"/>
              </a:rPr>
              <a:t>不均匀质量分布，不均匀表面几何分布引起的不均匀电流和电位分布，电极多孔性和氧化膜分布特征性。</a:t>
            </a:r>
            <a:endParaRPr lang="en-US" altLang="zh-CN" sz="2400" dirty="0" smtClean="0">
              <a:latin typeface="微软雅黑" pitchFamily="34" charset="-122"/>
              <a:ea typeface="微软雅黑" pitchFamily="34" charset="-122"/>
            </a:endParaRPr>
          </a:p>
          <a:p>
            <a:pPr>
              <a:lnSpc>
                <a:spcPct val="150000"/>
              </a:lnSpc>
              <a:buClr>
                <a:schemeClr val="tx1"/>
              </a:buClr>
            </a:pPr>
            <a:r>
              <a:rPr lang="zh-CN" altLang="en-US" sz="2400" b="1" dirty="0" smtClean="0">
                <a:latin typeface="微软雅黑" pitchFamily="34" charset="-122"/>
                <a:ea typeface="微软雅黑" pitchFamily="34" charset="-122"/>
              </a:rPr>
              <a:t>拟合度与模型有效性</a:t>
            </a:r>
            <a:r>
              <a:rPr lang="zh-CN" altLang="en-US" sz="2400" dirty="0" smtClean="0">
                <a:latin typeface="微软雅黑" pitchFamily="34" charset="-122"/>
                <a:ea typeface="微软雅黑" pitchFamily="34" charset="-122"/>
              </a:rPr>
              <a:t>：精密拟合结果未必与体系物理化学过程有关，</a:t>
            </a:r>
            <a:r>
              <a:rPr lang="zh-CN" altLang="en-US" sz="2400" b="1" dirty="0" smtClean="0">
                <a:latin typeface="微软雅黑" pitchFamily="34" charset="-122"/>
                <a:ea typeface="微软雅黑" pitchFamily="34" charset="-122"/>
              </a:rPr>
              <a:t>拟合度高</a:t>
            </a:r>
            <a:r>
              <a:rPr lang="zh-CN" altLang="en-US" sz="2400" dirty="0" smtClean="0">
                <a:latin typeface="微软雅黑" pitchFamily="34" charset="-122"/>
                <a:ea typeface="微软雅黑" pitchFamily="34" charset="-122"/>
              </a:rPr>
              <a:t>不能保证等效电路正确描述物理过程；</a:t>
            </a:r>
            <a:endParaRPr lang="en-US" altLang="zh-CN" sz="2400" dirty="0" smtClean="0">
              <a:latin typeface="微软雅黑" pitchFamily="34" charset="-122"/>
              <a:ea typeface="微软雅黑" pitchFamily="34" charset="-122"/>
            </a:endParaRPr>
          </a:p>
          <a:p>
            <a:pPr>
              <a:lnSpc>
                <a:spcPct val="150000"/>
              </a:lnSpc>
              <a:buClr>
                <a:schemeClr val="tx1"/>
              </a:buClr>
            </a:pPr>
            <a:r>
              <a:rPr lang="zh-CN" altLang="en-US" sz="2400" b="1" dirty="0" smtClean="0">
                <a:latin typeface="微软雅黑" pitchFamily="34" charset="-122"/>
                <a:ea typeface="微软雅黑" pitchFamily="34" charset="-122"/>
              </a:rPr>
              <a:t>不是所有扁半圆都对应</a:t>
            </a:r>
            <a:r>
              <a:rPr lang="en-US" altLang="zh-CN" sz="2400" b="1" dirty="0" smtClean="0">
                <a:latin typeface="微软雅黑" pitchFamily="34" charset="-122"/>
                <a:ea typeface="微软雅黑" pitchFamily="34" charset="-122"/>
              </a:rPr>
              <a:t>CPE</a:t>
            </a:r>
            <a:r>
              <a:rPr lang="zh-CN" altLang="en-US" sz="2400" dirty="0" smtClean="0">
                <a:latin typeface="微软雅黑" pitchFamily="34" charset="-122"/>
                <a:ea typeface="微软雅黑" pitchFamily="34" charset="-122"/>
              </a:rPr>
              <a:t>：氧化膜层非化学计量特性使其电导率在垂直方向形成电导率梯度，呈现</a:t>
            </a:r>
            <a:r>
              <a:rPr lang="zh-CN" altLang="en-US" sz="2400" b="1" dirty="0" smtClean="0">
                <a:latin typeface="微软雅黑" pitchFamily="34" charset="-122"/>
                <a:ea typeface="微软雅黑" pitchFamily="34" charset="-122"/>
              </a:rPr>
              <a:t>扁半圆</a:t>
            </a:r>
            <a:r>
              <a:rPr lang="zh-CN" altLang="en-US" sz="2400" dirty="0" smtClean="0">
                <a:latin typeface="微软雅黑" pitchFamily="34" charset="-122"/>
                <a:ea typeface="微软雅黑" pitchFamily="34" charset="-122"/>
              </a:rPr>
              <a:t>，但其物理模型不存在</a:t>
            </a:r>
            <a:r>
              <a:rPr lang="en-US" altLang="zh-CN" sz="2400" dirty="0" smtClean="0">
                <a:latin typeface="微软雅黑" pitchFamily="34" charset="-122"/>
                <a:ea typeface="微软雅黑" pitchFamily="34" charset="-122"/>
              </a:rPr>
              <a:t>CPE</a:t>
            </a:r>
            <a:r>
              <a:rPr lang="zh-CN" altLang="en-US"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p:txBody>
      </p:sp>
      <p:sp>
        <p:nvSpPr>
          <p:cNvPr id="4" name="灯片编号占位符 3"/>
          <p:cNvSpPr>
            <a:spLocks noGrp="1"/>
          </p:cNvSpPr>
          <p:nvPr>
            <p:ph type="sldNum" sz="quarter" idx="12"/>
          </p:nvPr>
        </p:nvSpPr>
        <p:spPr>
          <a:xfrm>
            <a:off x="8643966" y="6400800"/>
            <a:ext cx="500034" cy="457200"/>
          </a:xfrm>
        </p:spPr>
        <p:txBody>
          <a:bodyPr/>
          <a:lstStyle/>
          <a:p>
            <a:pPr>
              <a:defRPr/>
            </a:pPr>
            <a:fld id="{705EF948-7358-4CA2-B872-583E31FB6E6A}" type="slidenum">
              <a:rPr lang="zh-CN" altLang="en-US" smtClean="0"/>
              <a:pPr>
                <a:defRPr/>
              </a:pPr>
              <a:t>61</a:t>
            </a:fld>
            <a:endParaRPr lang="en-US" altLang="zh-CN"/>
          </a:p>
        </p:txBody>
      </p:sp>
    </p:spTree>
  </p:cSld>
  <p:clrMapOvr>
    <a:masterClrMapping/>
  </p:clrMapOvr>
  <p:transition spd="med">
    <p:split orient="ver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285720" y="285728"/>
            <a:ext cx="3929061" cy="549275"/>
          </a:xfrm>
          <a:gradFill rotWithShape="1">
            <a:gsLst>
              <a:gs pos="0">
                <a:schemeClr val="accent1">
                  <a:gamma/>
                  <a:shade val="46275"/>
                  <a:invGamma/>
                </a:schemeClr>
              </a:gs>
              <a:gs pos="50000">
                <a:schemeClr val="accent1"/>
              </a:gs>
              <a:gs pos="100000">
                <a:schemeClr val="accent1">
                  <a:gamma/>
                  <a:shade val="46275"/>
                  <a:invGamma/>
                </a:schemeClr>
              </a:gs>
            </a:gsLst>
            <a:lin ang="0" scaled="1"/>
          </a:gradFill>
        </p:spPr>
        <p:txBody>
          <a:bodyPr/>
          <a:lstStyle/>
          <a:p>
            <a:pPr eaLnBrk="1" hangingPunct="1">
              <a:defRPr/>
            </a:pPr>
            <a:r>
              <a:rPr lang="zh-CN" altLang="en-US" sz="2800" dirty="0" smtClean="0">
                <a:solidFill>
                  <a:schemeClr val="tx1"/>
                </a:solidFill>
                <a:latin typeface="微软雅黑" pitchFamily="34" charset="-122"/>
                <a:ea typeface="微软雅黑" pitchFamily="34" charset="-122"/>
              </a:rPr>
              <a:t>界 面 弥 散 效 应</a:t>
            </a:r>
          </a:p>
        </p:txBody>
      </p:sp>
      <p:sp>
        <p:nvSpPr>
          <p:cNvPr id="12297" name="Rectangle 3"/>
          <p:cNvSpPr>
            <a:spLocks noGrp="1" noChangeArrowheads="1"/>
          </p:cNvSpPr>
          <p:nvPr>
            <p:ph type="body" sz="half" idx="1"/>
          </p:nvPr>
        </p:nvSpPr>
        <p:spPr>
          <a:xfrm>
            <a:off x="2428860" y="3929066"/>
            <a:ext cx="3929090" cy="2571768"/>
          </a:xfrm>
          <a:gradFill rotWithShape="1">
            <a:gsLst>
              <a:gs pos="0">
                <a:srgbClr val="002F5E"/>
              </a:gs>
              <a:gs pos="50000">
                <a:srgbClr val="0066CC"/>
              </a:gs>
              <a:gs pos="100000">
                <a:srgbClr val="002F5E"/>
              </a:gs>
            </a:gsLst>
            <a:lin ang="0" scaled="1"/>
          </a:gradFill>
        </p:spPr>
        <p:txBody>
          <a:bodyPr/>
          <a:lstStyle/>
          <a:p>
            <a:pPr eaLnBrk="1" hangingPunct="1">
              <a:lnSpc>
                <a:spcPct val="150000"/>
              </a:lnSpc>
              <a:buFont typeface="Wingdings" pitchFamily="2" charset="2"/>
              <a:buNone/>
            </a:pPr>
            <a:r>
              <a:rPr lang="zh-CN" altLang="en-US" sz="1800" b="1" dirty="0" smtClean="0">
                <a:solidFill>
                  <a:srgbClr val="FFCC99"/>
                </a:solidFill>
                <a:latin typeface="微软雅黑" pitchFamily="34" charset="-122"/>
                <a:ea typeface="微软雅黑" pitchFamily="34" charset="-122"/>
              </a:rPr>
              <a:t>不均匀表面的电流分布的频率相关性导致界面阻抗的频率弥散</a:t>
            </a:r>
          </a:p>
          <a:p>
            <a:pPr eaLnBrk="1" hangingPunct="1">
              <a:lnSpc>
                <a:spcPct val="150000"/>
              </a:lnSpc>
            </a:pPr>
            <a:r>
              <a:rPr lang="zh-CN" altLang="en-US" sz="1800" b="1" dirty="0" smtClean="0">
                <a:solidFill>
                  <a:srgbClr val="99FF33"/>
                </a:solidFill>
                <a:latin typeface="微软雅黑" pitchFamily="34" charset="-122"/>
                <a:ea typeface="微软雅黑" pitchFamily="34" charset="-122"/>
              </a:rPr>
              <a:t>光洁表面和腐蚀表面</a:t>
            </a:r>
          </a:p>
          <a:p>
            <a:pPr eaLnBrk="1" hangingPunct="1">
              <a:lnSpc>
                <a:spcPct val="150000"/>
              </a:lnSpc>
            </a:pPr>
            <a:r>
              <a:rPr lang="zh-CN" altLang="en-US" sz="1800" b="1" dirty="0" smtClean="0">
                <a:solidFill>
                  <a:srgbClr val="99FF33"/>
                </a:solidFill>
                <a:latin typeface="微软雅黑" pitchFamily="34" charset="-122"/>
                <a:ea typeface="微软雅黑" pitchFamily="34" charset="-122"/>
              </a:rPr>
              <a:t>极化状态和非极化状态</a:t>
            </a:r>
          </a:p>
          <a:p>
            <a:pPr eaLnBrk="1" hangingPunct="1">
              <a:lnSpc>
                <a:spcPct val="150000"/>
              </a:lnSpc>
            </a:pPr>
            <a:r>
              <a:rPr lang="zh-CN" altLang="en-US" sz="1800" b="1" dirty="0" smtClean="0">
                <a:solidFill>
                  <a:srgbClr val="99FF33"/>
                </a:solidFill>
                <a:latin typeface="微软雅黑" pitchFamily="34" charset="-122"/>
                <a:ea typeface="微软雅黑" pitchFamily="34" charset="-122"/>
              </a:rPr>
              <a:t>表面区域间耦合</a:t>
            </a:r>
            <a:r>
              <a:rPr lang="en-US" altLang="zh-CN" sz="1800" b="1" dirty="0" smtClean="0">
                <a:solidFill>
                  <a:srgbClr val="99FF33"/>
                </a:solidFill>
                <a:latin typeface="微软雅黑" pitchFamily="34" charset="-122"/>
                <a:ea typeface="微软雅黑" pitchFamily="34" charset="-122"/>
              </a:rPr>
              <a:t>——</a:t>
            </a:r>
            <a:r>
              <a:rPr lang="zh-CN" altLang="en-US" sz="1800" b="1" dirty="0" smtClean="0">
                <a:solidFill>
                  <a:srgbClr val="99FF33"/>
                </a:solidFill>
                <a:latin typeface="微软雅黑" pitchFamily="34" charset="-122"/>
                <a:ea typeface="微软雅黑" pitchFamily="34" charset="-122"/>
              </a:rPr>
              <a:t>局部腐蚀</a:t>
            </a:r>
          </a:p>
          <a:p>
            <a:pPr eaLnBrk="1" hangingPunct="1">
              <a:lnSpc>
                <a:spcPct val="150000"/>
              </a:lnSpc>
            </a:pPr>
            <a:endParaRPr lang="zh-CN" altLang="en-US" sz="1800" b="1" dirty="0" smtClean="0">
              <a:solidFill>
                <a:srgbClr val="FFCC99"/>
              </a:solidFill>
              <a:latin typeface="微软雅黑" pitchFamily="34" charset="-122"/>
              <a:ea typeface="微软雅黑" pitchFamily="34" charset="-122"/>
            </a:endParaRPr>
          </a:p>
        </p:txBody>
      </p:sp>
      <p:sp>
        <p:nvSpPr>
          <p:cNvPr id="12298" name="Rectangle 13"/>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zh-CN" altLang="en-US">
              <a:ea typeface="楷体_GB2312" pitchFamily="49" charset="-122"/>
            </a:endParaRPr>
          </a:p>
        </p:txBody>
      </p:sp>
      <p:sp>
        <p:nvSpPr>
          <p:cNvPr id="12299" name="Rectangle 15"/>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zh-CN" altLang="en-US">
              <a:ea typeface="楷体_GB2312" pitchFamily="49" charset="-122"/>
            </a:endParaRPr>
          </a:p>
        </p:txBody>
      </p:sp>
      <p:grpSp>
        <p:nvGrpSpPr>
          <p:cNvPr id="13" name="组合 12"/>
          <p:cNvGrpSpPr/>
          <p:nvPr/>
        </p:nvGrpSpPr>
        <p:grpSpPr>
          <a:xfrm>
            <a:off x="5429256" y="285728"/>
            <a:ext cx="3357586" cy="3143272"/>
            <a:chOff x="6001168" y="214290"/>
            <a:chExt cx="3357586" cy="3143272"/>
          </a:xfrm>
        </p:grpSpPr>
        <p:graphicFrame>
          <p:nvGraphicFramePr>
            <p:cNvPr id="12294" name="Object 9"/>
            <p:cNvGraphicFramePr>
              <a:graphicFrameLocks noChangeAspect="1"/>
            </p:cNvGraphicFramePr>
            <p:nvPr/>
          </p:nvGraphicFramePr>
          <p:xfrm>
            <a:off x="6001168" y="214290"/>
            <a:ext cx="3357586" cy="3143272"/>
          </p:xfrm>
          <a:graphic>
            <a:graphicData uri="http://schemas.openxmlformats.org/presentationml/2006/ole">
              <p:oleObj spid="_x0000_s483331" name="Visio" r:id="rId3" imgW="2771834" imgH="2929230" progId="">
                <p:embed/>
              </p:oleObj>
            </a:graphicData>
          </a:graphic>
        </p:graphicFrame>
        <p:graphicFrame>
          <p:nvGraphicFramePr>
            <p:cNvPr id="12295" name="Object 14"/>
            <p:cNvGraphicFramePr>
              <a:graphicFrameLocks noChangeAspect="1"/>
            </p:cNvGraphicFramePr>
            <p:nvPr/>
          </p:nvGraphicFramePr>
          <p:xfrm>
            <a:off x="6072606" y="2643182"/>
            <a:ext cx="3226821" cy="596285"/>
          </p:xfrm>
          <a:graphic>
            <a:graphicData uri="http://schemas.openxmlformats.org/presentationml/2006/ole">
              <p:oleObj spid="_x0000_s483332" name="公式" r:id="rId4" imgW="1968500" imgH="444500" progId="Equation.3">
                <p:embed/>
              </p:oleObj>
            </a:graphicData>
          </a:graphic>
        </p:graphicFrame>
      </p:grpSp>
      <p:sp>
        <p:nvSpPr>
          <p:cNvPr id="12301" name="Rectangle 47"/>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ea typeface="楷体_GB2312" pitchFamily="49" charset="-122"/>
            </a:endParaRPr>
          </a:p>
        </p:txBody>
      </p:sp>
      <p:sp>
        <p:nvSpPr>
          <p:cNvPr id="12302" name="Rectangle 5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ea typeface="楷体_GB2312" pitchFamily="49" charset="-122"/>
            </a:endParaRPr>
          </a:p>
        </p:txBody>
      </p:sp>
      <p:graphicFrame>
        <p:nvGraphicFramePr>
          <p:cNvPr id="12290" name="Object 55"/>
          <p:cNvGraphicFramePr>
            <a:graphicFrameLocks noChangeAspect="1"/>
          </p:cNvGraphicFramePr>
          <p:nvPr>
            <p:ph sz="half" idx="2"/>
          </p:nvPr>
        </p:nvGraphicFramePr>
        <p:xfrm>
          <a:off x="395288" y="1125538"/>
          <a:ext cx="3810000" cy="2263775"/>
        </p:xfrm>
        <a:graphic>
          <a:graphicData uri="http://schemas.openxmlformats.org/presentationml/2006/ole">
            <p:oleObj spid="_x0000_s483330" name="VISIO" r:id="rId5" imgW="4631400" imgH="2751120" progId="">
              <p:embed/>
            </p:oleObj>
          </a:graphicData>
        </a:graphic>
      </p:graphicFrame>
      <p:sp>
        <p:nvSpPr>
          <p:cNvPr id="12" name="灯片编号占位符 11"/>
          <p:cNvSpPr>
            <a:spLocks noGrp="1"/>
          </p:cNvSpPr>
          <p:nvPr>
            <p:ph type="sldNum" sz="quarter" idx="12"/>
          </p:nvPr>
        </p:nvSpPr>
        <p:spPr>
          <a:xfrm>
            <a:off x="8643966" y="6400800"/>
            <a:ext cx="500034" cy="457200"/>
          </a:xfrm>
        </p:spPr>
        <p:txBody>
          <a:bodyPr/>
          <a:lstStyle/>
          <a:p>
            <a:pPr>
              <a:defRPr/>
            </a:pPr>
            <a:fld id="{1940DD50-4B4C-4A18-8DA2-AFC615041ECB}" type="slidenum">
              <a:rPr lang="zh-CN" altLang="en-US" smtClean="0"/>
              <a:pPr>
                <a:defRPr/>
              </a:pPr>
              <a:t>62</a:t>
            </a:fld>
            <a:endParaRPr lang="en-US" altLang="zh-CN" dirty="0"/>
          </a:p>
        </p:txBody>
      </p:sp>
    </p:spTree>
  </p:cSld>
  <p:clrMapOvr>
    <a:masterClrMapping/>
  </p:clrMapOvr>
  <p:transition spd="med">
    <p:split orient="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48" y="2643182"/>
            <a:ext cx="7772400" cy="1143000"/>
          </a:xfrm>
        </p:spPr>
        <p:txBody>
          <a:bodyPr/>
          <a:lstStyle/>
          <a:p>
            <a:r>
              <a:rPr lang="zh-CN" altLang="en-US" sz="6000" spc="600" dirty="0" smtClean="0">
                <a:latin typeface="华文彩云" pitchFamily="2" charset="-122"/>
                <a:ea typeface="华文彩云" pitchFamily="2" charset="-122"/>
              </a:rPr>
              <a:t>上集 结束</a:t>
            </a:r>
            <a:endParaRPr lang="zh-CN" altLang="en-US" sz="6000" spc="600" dirty="0">
              <a:latin typeface="华文彩云" pitchFamily="2" charset="-122"/>
              <a:ea typeface="华文彩云" pitchFamily="2" charset="-122"/>
            </a:endParaRPr>
          </a:p>
        </p:txBody>
      </p:sp>
      <p:sp>
        <p:nvSpPr>
          <p:cNvPr id="5" name="灯片编号占位符 4"/>
          <p:cNvSpPr>
            <a:spLocks noGrp="1"/>
          </p:cNvSpPr>
          <p:nvPr>
            <p:ph type="sldNum" sz="quarter" idx="12"/>
          </p:nvPr>
        </p:nvSpPr>
        <p:spPr>
          <a:xfrm>
            <a:off x="8715404" y="6400800"/>
            <a:ext cx="428596" cy="457200"/>
          </a:xfrm>
        </p:spPr>
        <p:txBody>
          <a:bodyPr/>
          <a:lstStyle/>
          <a:p>
            <a:pPr>
              <a:defRPr/>
            </a:pPr>
            <a:fld id="{1940DD50-4B4C-4A18-8DA2-AFC615041ECB}" type="slidenum">
              <a:rPr lang="zh-CN" altLang="en-US" smtClean="0"/>
              <a:pPr>
                <a:defRPr/>
              </a:pPr>
              <a:t>63</a:t>
            </a:fld>
            <a:endParaRPr lang="en-US" altLang="zh-CN" dirty="0"/>
          </a:p>
        </p:txBody>
      </p:sp>
    </p:spTree>
  </p:cSld>
  <p:clrMapOvr>
    <a:masterClrMapping/>
  </p:clrMapOvr>
  <p:transition spd="med">
    <p:split orient="ver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D1FA493-BA0B-488F-B80C-5C242CFDAC61}" type="slidenum">
              <a:rPr lang="zh-CN" altLang="en-US" smtClean="0"/>
              <a:pPr>
                <a:defRPr/>
              </a:pPr>
              <a:t>64</a:t>
            </a:fld>
            <a:endParaRPr lang="en-US" altLang="zh-CN"/>
          </a:p>
        </p:txBody>
      </p:sp>
    </p:spTree>
  </p:cSld>
  <p:clrMapOvr>
    <a:masterClrMapping/>
  </p:clrMapOvr>
  <p:transition spd="med">
    <p:split orient="ver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428596" y="1142984"/>
            <a:ext cx="5472112" cy="461665"/>
          </a:xfrm>
          <a:prstGeom prst="rect">
            <a:avLst/>
          </a:prstGeom>
          <a:noFill/>
          <a:ln w="9525">
            <a:noFill/>
            <a:miter lim="800000"/>
            <a:headEnd/>
            <a:tailEnd/>
          </a:ln>
          <a:effectLst/>
        </p:spPr>
        <p:txBody>
          <a:bodyPr>
            <a:spAutoFit/>
          </a:bodyPr>
          <a:lstStyle/>
          <a:p>
            <a:pPr marL="457200" indent="-457200">
              <a:buFont typeface="+mj-ea"/>
              <a:buAutoNum type="circleNumDbPlain"/>
            </a:pPr>
            <a:r>
              <a:rPr lang="zh-CN" altLang="en-US" sz="2400" dirty="0" smtClean="0">
                <a:solidFill>
                  <a:schemeClr val="tx1"/>
                </a:solidFill>
                <a:latin typeface="微软雅黑" pitchFamily="34" charset="-122"/>
                <a:ea typeface="微软雅黑" pitchFamily="34" charset="-122"/>
              </a:rPr>
              <a:t>电荷</a:t>
            </a:r>
            <a:r>
              <a:rPr lang="zh-CN" altLang="en-US" sz="2400" dirty="0">
                <a:solidFill>
                  <a:schemeClr val="tx1"/>
                </a:solidFill>
                <a:latin typeface="微软雅黑" pitchFamily="34" charset="-122"/>
                <a:ea typeface="微软雅黑" pitchFamily="34" charset="-122"/>
              </a:rPr>
              <a:t>传递过程控制的</a:t>
            </a:r>
            <a:r>
              <a:rPr lang="en-US" altLang="zh-CN" sz="2400" dirty="0">
                <a:solidFill>
                  <a:schemeClr val="tx1"/>
                </a:solidFill>
                <a:latin typeface="微软雅黑" pitchFamily="34" charset="-122"/>
                <a:ea typeface="微软雅黑" pitchFamily="34" charset="-122"/>
              </a:rPr>
              <a:t>EIS</a:t>
            </a:r>
          </a:p>
        </p:txBody>
      </p:sp>
      <p:pic>
        <p:nvPicPr>
          <p:cNvPr id="91139" name="Picture 3"/>
          <p:cNvPicPr>
            <a:picLocks noChangeAspect="1" noChangeArrowheads="1"/>
          </p:cNvPicPr>
          <p:nvPr/>
        </p:nvPicPr>
        <p:blipFill>
          <a:blip r:embed="rId4" cstate="print"/>
          <a:srcRect/>
          <a:stretch>
            <a:fillRect/>
          </a:stretch>
        </p:blipFill>
        <p:spPr bwMode="auto">
          <a:xfrm>
            <a:off x="3428992" y="1857364"/>
            <a:ext cx="1393825" cy="398463"/>
          </a:xfrm>
          <a:prstGeom prst="rect">
            <a:avLst/>
          </a:prstGeom>
          <a:noFill/>
          <a:ln w="9525">
            <a:noFill/>
            <a:miter lim="800000"/>
            <a:headEnd/>
            <a:tailEnd/>
          </a:ln>
          <a:effectLst/>
        </p:spPr>
      </p:pic>
      <p:sp>
        <p:nvSpPr>
          <p:cNvPr id="91140" name="Text Box 4"/>
          <p:cNvSpPr txBox="1">
            <a:spLocks noChangeArrowheads="1"/>
          </p:cNvSpPr>
          <p:nvPr/>
        </p:nvSpPr>
        <p:spPr bwMode="auto">
          <a:xfrm>
            <a:off x="428596" y="2428868"/>
            <a:ext cx="8358246" cy="1421928"/>
          </a:xfrm>
          <a:prstGeom prst="rect">
            <a:avLst/>
          </a:prstGeom>
          <a:noFill/>
          <a:ln w="9525">
            <a:noFill/>
            <a:miter lim="800000"/>
            <a:headEnd/>
            <a:tailEnd/>
          </a:ln>
          <a:effectLst/>
        </p:spPr>
        <p:txBody>
          <a:bodyPr wrap="square">
            <a:spAutoFit/>
          </a:bodyPr>
          <a:lstStyle/>
          <a:p>
            <a:pPr>
              <a:lnSpc>
                <a:spcPct val="120000"/>
              </a:lnSpc>
            </a:pPr>
            <a:r>
              <a:rPr lang="zh-CN" altLang="en-US" sz="2400" dirty="0">
                <a:solidFill>
                  <a:schemeClr val="tx1"/>
                </a:solidFill>
                <a:latin typeface="微软雅黑" pitchFamily="34" charset="-122"/>
                <a:ea typeface="微软雅黑" pitchFamily="34" charset="-122"/>
              </a:rPr>
              <a:t>如果电极过程由电荷传递过程（电化学反应步骤）控制，扩散过程引起的阻抗可以忽略，则电化学系统的等效电路可简化为：</a:t>
            </a:r>
          </a:p>
        </p:txBody>
      </p:sp>
      <p:grpSp>
        <p:nvGrpSpPr>
          <p:cNvPr id="2" name="组合 28"/>
          <p:cNvGrpSpPr/>
          <p:nvPr/>
        </p:nvGrpSpPr>
        <p:grpSpPr>
          <a:xfrm>
            <a:off x="2571736" y="3786190"/>
            <a:ext cx="3384550" cy="1439862"/>
            <a:chOff x="2555875" y="3141663"/>
            <a:chExt cx="3384550" cy="1439862"/>
          </a:xfrm>
        </p:grpSpPr>
        <p:grpSp>
          <p:nvGrpSpPr>
            <p:cNvPr id="3" name="Group 24"/>
            <p:cNvGrpSpPr>
              <a:grpSpLocks/>
            </p:cNvGrpSpPr>
            <p:nvPr/>
          </p:nvGrpSpPr>
          <p:grpSpPr bwMode="auto">
            <a:xfrm>
              <a:off x="2555875" y="3141663"/>
              <a:ext cx="3384550" cy="1439862"/>
              <a:chOff x="1610" y="1979"/>
              <a:chExt cx="2132" cy="907"/>
            </a:xfrm>
          </p:grpSpPr>
          <p:sp>
            <p:nvSpPr>
              <p:cNvPr id="91153" name="Rectangle 17"/>
              <p:cNvSpPr>
                <a:spLocks noChangeArrowheads="1"/>
              </p:cNvSpPr>
              <p:nvPr/>
            </p:nvSpPr>
            <p:spPr bwMode="auto">
              <a:xfrm>
                <a:off x="1610" y="2024"/>
                <a:ext cx="2132" cy="862"/>
              </a:xfrm>
              <a:prstGeom prst="rect">
                <a:avLst/>
              </a:prstGeom>
              <a:solidFill>
                <a:schemeClr val="bg1"/>
              </a:solidFill>
              <a:ln w="9525">
                <a:noFill/>
                <a:miter lim="800000"/>
                <a:headEnd/>
                <a:tailEnd/>
              </a:ln>
              <a:effectLst/>
            </p:spPr>
            <p:txBody>
              <a:bodyPr wrap="none" anchor="ctr"/>
              <a:lstStyle/>
              <a:p>
                <a:endParaRPr lang="zh-CN" altLang="en-US" dirty="0">
                  <a:solidFill>
                    <a:schemeClr val="accent1">
                      <a:lumMod val="40000"/>
                      <a:lumOff val="60000"/>
                    </a:schemeClr>
                  </a:solidFill>
                </a:endParaRPr>
              </a:p>
            </p:txBody>
          </p:sp>
          <p:sp>
            <p:nvSpPr>
              <p:cNvPr id="91141" name="Rectangle 5"/>
              <p:cNvSpPr>
                <a:spLocks noChangeArrowheads="1"/>
              </p:cNvSpPr>
              <p:nvPr/>
            </p:nvSpPr>
            <p:spPr bwMode="auto">
              <a:xfrm>
                <a:off x="2835" y="2522"/>
                <a:ext cx="363" cy="91"/>
              </a:xfrm>
              <a:prstGeom prst="rect">
                <a:avLst/>
              </a:prstGeom>
              <a:noFill/>
              <a:ln w="19050">
                <a:solidFill>
                  <a:schemeClr val="tx1"/>
                </a:solidFill>
                <a:miter lim="800000"/>
                <a:headEnd/>
                <a:tailEnd/>
              </a:ln>
              <a:effectLst/>
            </p:spPr>
            <p:txBody>
              <a:bodyPr wrap="none" anchor="ctr"/>
              <a:lstStyle/>
              <a:p>
                <a:endParaRPr lang="zh-CN" altLang="en-US">
                  <a:solidFill>
                    <a:schemeClr val="tx1"/>
                  </a:solidFill>
                </a:endParaRPr>
              </a:p>
            </p:txBody>
          </p:sp>
          <p:grpSp>
            <p:nvGrpSpPr>
              <p:cNvPr id="4" name="Group 8"/>
              <p:cNvGrpSpPr>
                <a:grpSpLocks/>
              </p:cNvGrpSpPr>
              <p:nvPr/>
            </p:nvGrpSpPr>
            <p:grpSpPr bwMode="auto">
              <a:xfrm>
                <a:off x="2971" y="2205"/>
                <a:ext cx="46" cy="181"/>
                <a:chOff x="2925" y="3249"/>
                <a:chExt cx="46" cy="136"/>
              </a:xfrm>
            </p:grpSpPr>
            <p:sp>
              <p:nvSpPr>
                <p:cNvPr id="91142" name="Line 6"/>
                <p:cNvSpPr>
                  <a:spLocks noChangeShapeType="1"/>
                </p:cNvSpPr>
                <p:nvPr/>
              </p:nvSpPr>
              <p:spPr bwMode="auto">
                <a:xfrm>
                  <a:off x="2925" y="3249"/>
                  <a:ext cx="0" cy="136"/>
                </a:xfrm>
                <a:prstGeom prst="line">
                  <a:avLst/>
                </a:prstGeom>
                <a:noFill/>
                <a:ln w="19050">
                  <a:solidFill>
                    <a:schemeClr val="tx1"/>
                  </a:solidFill>
                  <a:round/>
                  <a:headEnd/>
                  <a:tailEnd/>
                </a:ln>
                <a:effectLst/>
              </p:spPr>
              <p:txBody>
                <a:bodyPr/>
                <a:lstStyle/>
                <a:p>
                  <a:endParaRPr lang="zh-CN" altLang="en-US">
                    <a:solidFill>
                      <a:schemeClr val="tx1"/>
                    </a:solidFill>
                  </a:endParaRPr>
                </a:p>
              </p:txBody>
            </p:sp>
            <p:sp>
              <p:nvSpPr>
                <p:cNvPr id="91143" name="Line 7"/>
                <p:cNvSpPr>
                  <a:spLocks noChangeShapeType="1"/>
                </p:cNvSpPr>
                <p:nvPr/>
              </p:nvSpPr>
              <p:spPr bwMode="auto">
                <a:xfrm>
                  <a:off x="2971" y="3249"/>
                  <a:ext cx="0" cy="136"/>
                </a:xfrm>
                <a:prstGeom prst="line">
                  <a:avLst/>
                </a:prstGeom>
                <a:noFill/>
                <a:ln w="19050">
                  <a:solidFill>
                    <a:schemeClr val="tx1"/>
                  </a:solidFill>
                  <a:round/>
                  <a:headEnd/>
                  <a:tailEnd/>
                </a:ln>
                <a:effectLst/>
              </p:spPr>
              <p:txBody>
                <a:bodyPr/>
                <a:lstStyle/>
                <a:p>
                  <a:endParaRPr lang="zh-CN" altLang="en-US">
                    <a:solidFill>
                      <a:schemeClr val="tx1"/>
                    </a:solidFill>
                  </a:endParaRPr>
                </a:p>
              </p:txBody>
            </p:sp>
          </p:grpSp>
          <p:sp>
            <p:nvSpPr>
              <p:cNvPr id="91145" name="Line 9"/>
              <p:cNvSpPr>
                <a:spLocks noChangeShapeType="1"/>
              </p:cNvSpPr>
              <p:nvPr/>
            </p:nvSpPr>
            <p:spPr bwMode="auto">
              <a:xfrm>
                <a:off x="3017" y="2296"/>
                <a:ext cx="408" cy="0"/>
              </a:xfrm>
              <a:prstGeom prst="line">
                <a:avLst/>
              </a:prstGeom>
              <a:noFill/>
              <a:ln w="19050">
                <a:solidFill>
                  <a:schemeClr val="tx1"/>
                </a:solidFill>
                <a:round/>
                <a:headEnd/>
                <a:tailEnd/>
              </a:ln>
              <a:effectLst/>
            </p:spPr>
            <p:txBody>
              <a:bodyPr/>
              <a:lstStyle/>
              <a:p>
                <a:endParaRPr lang="zh-CN" altLang="en-US">
                  <a:solidFill>
                    <a:schemeClr val="tx1"/>
                  </a:solidFill>
                </a:endParaRPr>
              </a:p>
            </p:txBody>
          </p:sp>
          <p:sp>
            <p:nvSpPr>
              <p:cNvPr id="91146" name="Line 10"/>
              <p:cNvSpPr>
                <a:spLocks noChangeShapeType="1"/>
              </p:cNvSpPr>
              <p:nvPr/>
            </p:nvSpPr>
            <p:spPr bwMode="auto">
              <a:xfrm>
                <a:off x="3198" y="2568"/>
                <a:ext cx="227" cy="0"/>
              </a:xfrm>
              <a:prstGeom prst="line">
                <a:avLst/>
              </a:prstGeom>
              <a:noFill/>
              <a:ln w="19050">
                <a:solidFill>
                  <a:schemeClr val="tx1"/>
                </a:solidFill>
                <a:round/>
                <a:headEnd/>
                <a:tailEnd/>
              </a:ln>
              <a:effectLst/>
            </p:spPr>
            <p:txBody>
              <a:bodyPr/>
              <a:lstStyle/>
              <a:p>
                <a:endParaRPr lang="zh-CN" altLang="en-US">
                  <a:solidFill>
                    <a:schemeClr val="tx1"/>
                  </a:solidFill>
                </a:endParaRPr>
              </a:p>
            </p:txBody>
          </p:sp>
          <p:sp>
            <p:nvSpPr>
              <p:cNvPr id="91147" name="Line 11"/>
              <p:cNvSpPr>
                <a:spLocks noChangeShapeType="1"/>
              </p:cNvSpPr>
              <p:nvPr/>
            </p:nvSpPr>
            <p:spPr bwMode="auto">
              <a:xfrm>
                <a:off x="2563" y="2568"/>
                <a:ext cx="272" cy="0"/>
              </a:xfrm>
              <a:prstGeom prst="line">
                <a:avLst/>
              </a:prstGeom>
              <a:noFill/>
              <a:ln w="19050">
                <a:solidFill>
                  <a:schemeClr val="tx1"/>
                </a:solidFill>
                <a:round/>
                <a:headEnd/>
                <a:tailEnd/>
              </a:ln>
              <a:effectLst/>
            </p:spPr>
            <p:txBody>
              <a:bodyPr/>
              <a:lstStyle/>
              <a:p>
                <a:endParaRPr lang="zh-CN" altLang="en-US">
                  <a:solidFill>
                    <a:schemeClr val="tx1"/>
                  </a:solidFill>
                </a:endParaRPr>
              </a:p>
            </p:txBody>
          </p:sp>
          <p:sp>
            <p:nvSpPr>
              <p:cNvPr id="91148" name="Line 12"/>
              <p:cNvSpPr>
                <a:spLocks noChangeShapeType="1"/>
              </p:cNvSpPr>
              <p:nvPr/>
            </p:nvSpPr>
            <p:spPr bwMode="auto">
              <a:xfrm>
                <a:off x="2563" y="2296"/>
                <a:ext cx="408" cy="0"/>
              </a:xfrm>
              <a:prstGeom prst="line">
                <a:avLst/>
              </a:prstGeom>
              <a:noFill/>
              <a:ln w="19050">
                <a:solidFill>
                  <a:schemeClr val="tx1"/>
                </a:solidFill>
                <a:round/>
                <a:headEnd/>
                <a:tailEnd/>
              </a:ln>
              <a:effectLst/>
            </p:spPr>
            <p:txBody>
              <a:bodyPr/>
              <a:lstStyle/>
              <a:p>
                <a:endParaRPr lang="zh-CN" altLang="en-US">
                  <a:solidFill>
                    <a:schemeClr val="tx1"/>
                  </a:solidFill>
                </a:endParaRPr>
              </a:p>
            </p:txBody>
          </p:sp>
          <p:sp>
            <p:nvSpPr>
              <p:cNvPr id="91149" name="Line 13"/>
              <p:cNvSpPr>
                <a:spLocks noChangeShapeType="1"/>
              </p:cNvSpPr>
              <p:nvPr/>
            </p:nvSpPr>
            <p:spPr bwMode="auto">
              <a:xfrm rot="5400000">
                <a:off x="3289" y="2432"/>
                <a:ext cx="272" cy="0"/>
              </a:xfrm>
              <a:prstGeom prst="line">
                <a:avLst/>
              </a:prstGeom>
              <a:noFill/>
              <a:ln w="19050">
                <a:solidFill>
                  <a:schemeClr val="tx1"/>
                </a:solidFill>
                <a:round/>
                <a:headEnd/>
                <a:tailEnd/>
              </a:ln>
              <a:effectLst/>
            </p:spPr>
            <p:txBody>
              <a:bodyPr/>
              <a:lstStyle/>
              <a:p>
                <a:endParaRPr lang="zh-CN" altLang="en-US">
                  <a:solidFill>
                    <a:schemeClr val="tx1"/>
                  </a:solidFill>
                </a:endParaRPr>
              </a:p>
            </p:txBody>
          </p:sp>
          <p:sp>
            <p:nvSpPr>
              <p:cNvPr id="91150" name="Line 14"/>
              <p:cNvSpPr>
                <a:spLocks noChangeShapeType="1"/>
              </p:cNvSpPr>
              <p:nvPr/>
            </p:nvSpPr>
            <p:spPr bwMode="auto">
              <a:xfrm rot="5400000">
                <a:off x="2427" y="2432"/>
                <a:ext cx="272" cy="0"/>
              </a:xfrm>
              <a:prstGeom prst="line">
                <a:avLst/>
              </a:prstGeom>
              <a:noFill/>
              <a:ln w="19050">
                <a:solidFill>
                  <a:schemeClr val="tx1"/>
                </a:solidFill>
                <a:round/>
                <a:headEnd/>
                <a:tailEnd/>
              </a:ln>
              <a:effectLst/>
            </p:spPr>
            <p:txBody>
              <a:bodyPr/>
              <a:lstStyle/>
              <a:p>
                <a:endParaRPr lang="zh-CN" altLang="en-US">
                  <a:solidFill>
                    <a:schemeClr val="tx1"/>
                  </a:solidFill>
                </a:endParaRPr>
              </a:p>
            </p:txBody>
          </p:sp>
          <p:sp>
            <p:nvSpPr>
              <p:cNvPr id="91151" name="Line 15"/>
              <p:cNvSpPr>
                <a:spLocks noChangeShapeType="1"/>
              </p:cNvSpPr>
              <p:nvPr/>
            </p:nvSpPr>
            <p:spPr bwMode="auto">
              <a:xfrm>
                <a:off x="3425" y="2432"/>
                <a:ext cx="272" cy="0"/>
              </a:xfrm>
              <a:prstGeom prst="line">
                <a:avLst/>
              </a:prstGeom>
              <a:noFill/>
              <a:ln w="19050">
                <a:solidFill>
                  <a:schemeClr val="tx1"/>
                </a:solidFill>
                <a:round/>
                <a:headEnd type="oval" w="med" len="med"/>
                <a:tailEnd type="oval" w="med" len="med"/>
              </a:ln>
              <a:effectLst/>
            </p:spPr>
            <p:txBody>
              <a:bodyPr/>
              <a:lstStyle/>
              <a:p>
                <a:endParaRPr lang="zh-CN" altLang="en-US">
                  <a:solidFill>
                    <a:schemeClr val="tx1"/>
                  </a:solidFill>
                </a:endParaRPr>
              </a:p>
            </p:txBody>
          </p:sp>
          <p:sp>
            <p:nvSpPr>
              <p:cNvPr id="91152" name="Line 16"/>
              <p:cNvSpPr>
                <a:spLocks noChangeShapeType="1"/>
              </p:cNvSpPr>
              <p:nvPr/>
            </p:nvSpPr>
            <p:spPr bwMode="auto">
              <a:xfrm>
                <a:off x="1655" y="2432"/>
                <a:ext cx="272" cy="0"/>
              </a:xfrm>
              <a:prstGeom prst="line">
                <a:avLst/>
              </a:prstGeom>
              <a:noFill/>
              <a:ln w="19050">
                <a:solidFill>
                  <a:schemeClr val="tx1"/>
                </a:solidFill>
                <a:round/>
                <a:headEnd type="oval" w="med" len="med"/>
                <a:tailEnd type="oval" w="med" len="med"/>
              </a:ln>
              <a:effectLst/>
            </p:spPr>
            <p:txBody>
              <a:bodyPr/>
              <a:lstStyle/>
              <a:p>
                <a:endParaRPr lang="zh-CN" altLang="en-US">
                  <a:solidFill>
                    <a:schemeClr val="tx1"/>
                  </a:solidFill>
                </a:endParaRPr>
              </a:p>
            </p:txBody>
          </p:sp>
          <p:sp>
            <p:nvSpPr>
              <p:cNvPr id="91155" name="Text Box 19"/>
              <p:cNvSpPr txBox="1">
                <a:spLocks noChangeArrowheads="1"/>
              </p:cNvSpPr>
              <p:nvPr/>
            </p:nvSpPr>
            <p:spPr bwMode="auto">
              <a:xfrm>
                <a:off x="2880" y="1979"/>
                <a:ext cx="289" cy="233"/>
              </a:xfrm>
              <a:prstGeom prst="rect">
                <a:avLst/>
              </a:prstGeom>
              <a:noFill/>
              <a:ln w="9525">
                <a:noFill/>
                <a:miter lim="800000"/>
                <a:headEnd/>
                <a:tailEnd/>
              </a:ln>
              <a:effectLst/>
            </p:spPr>
            <p:txBody>
              <a:bodyPr wrap="none">
                <a:spAutoFit/>
              </a:bodyPr>
              <a:lstStyle/>
              <a:p>
                <a:r>
                  <a:rPr lang="en-US" altLang="zh-CN" sz="1800" i="1" dirty="0" err="1" smtClean="0">
                    <a:solidFill>
                      <a:schemeClr val="tx1"/>
                    </a:solidFill>
                  </a:rPr>
                  <a:t>C</a:t>
                </a:r>
                <a:r>
                  <a:rPr lang="en-US" altLang="zh-CN" sz="1800" baseline="-25000" dirty="0" err="1" smtClean="0">
                    <a:solidFill>
                      <a:schemeClr val="tx1"/>
                    </a:solidFill>
                  </a:rPr>
                  <a:t>dl</a:t>
                </a:r>
                <a:endParaRPr lang="en-US" altLang="zh-CN" sz="1800" baseline="-25000" dirty="0">
                  <a:solidFill>
                    <a:schemeClr val="tx1"/>
                  </a:solidFill>
                </a:endParaRPr>
              </a:p>
            </p:txBody>
          </p:sp>
          <p:sp>
            <p:nvSpPr>
              <p:cNvPr id="91156" name="Text Box 20"/>
              <p:cNvSpPr txBox="1">
                <a:spLocks noChangeArrowheads="1"/>
              </p:cNvSpPr>
              <p:nvPr/>
            </p:nvSpPr>
            <p:spPr bwMode="auto">
              <a:xfrm>
                <a:off x="2880" y="2614"/>
                <a:ext cx="276" cy="233"/>
              </a:xfrm>
              <a:prstGeom prst="rect">
                <a:avLst/>
              </a:prstGeom>
              <a:noFill/>
              <a:ln w="9525">
                <a:noFill/>
                <a:miter lim="800000"/>
                <a:headEnd/>
                <a:tailEnd/>
              </a:ln>
              <a:effectLst/>
            </p:spPr>
            <p:txBody>
              <a:bodyPr wrap="none">
                <a:spAutoFit/>
              </a:bodyPr>
              <a:lstStyle/>
              <a:p>
                <a:r>
                  <a:rPr lang="en-US" altLang="zh-CN" sz="1800" i="1" dirty="0" err="1">
                    <a:solidFill>
                      <a:schemeClr val="tx1"/>
                    </a:solidFill>
                  </a:rPr>
                  <a:t>R</a:t>
                </a:r>
                <a:r>
                  <a:rPr lang="en-US" altLang="zh-CN" sz="1800" baseline="-25000" dirty="0" err="1">
                    <a:solidFill>
                      <a:schemeClr val="tx1"/>
                    </a:solidFill>
                  </a:rPr>
                  <a:t>ct</a:t>
                </a:r>
                <a:endParaRPr lang="en-US" altLang="zh-CN" sz="1800" baseline="-25000" dirty="0">
                  <a:solidFill>
                    <a:schemeClr val="tx1"/>
                  </a:solidFill>
                </a:endParaRPr>
              </a:p>
            </p:txBody>
          </p:sp>
          <p:sp>
            <p:nvSpPr>
              <p:cNvPr id="91157" name="Rectangle 21"/>
              <p:cNvSpPr>
                <a:spLocks noChangeArrowheads="1"/>
              </p:cNvSpPr>
              <p:nvPr/>
            </p:nvSpPr>
            <p:spPr bwMode="auto">
              <a:xfrm>
                <a:off x="1927" y="2387"/>
                <a:ext cx="363" cy="91"/>
              </a:xfrm>
              <a:prstGeom prst="rect">
                <a:avLst/>
              </a:prstGeom>
              <a:noFill/>
              <a:ln w="19050">
                <a:solidFill>
                  <a:schemeClr val="tx1"/>
                </a:solidFill>
                <a:miter lim="800000"/>
                <a:headEnd/>
                <a:tailEnd/>
              </a:ln>
              <a:effectLst/>
            </p:spPr>
            <p:txBody>
              <a:bodyPr wrap="none" anchor="ctr"/>
              <a:lstStyle/>
              <a:p>
                <a:endParaRPr lang="zh-CN" altLang="en-US">
                  <a:solidFill>
                    <a:schemeClr val="tx1"/>
                  </a:solidFill>
                </a:endParaRPr>
              </a:p>
            </p:txBody>
          </p:sp>
          <p:sp>
            <p:nvSpPr>
              <p:cNvPr id="91158" name="Line 22"/>
              <p:cNvSpPr>
                <a:spLocks noChangeShapeType="1"/>
              </p:cNvSpPr>
              <p:nvPr/>
            </p:nvSpPr>
            <p:spPr bwMode="auto">
              <a:xfrm>
                <a:off x="2290" y="2432"/>
                <a:ext cx="273" cy="0"/>
              </a:xfrm>
              <a:prstGeom prst="line">
                <a:avLst/>
              </a:prstGeom>
              <a:noFill/>
              <a:ln w="19050">
                <a:solidFill>
                  <a:schemeClr val="tx1"/>
                </a:solidFill>
                <a:round/>
                <a:headEnd/>
                <a:tailEnd/>
              </a:ln>
              <a:effectLst/>
            </p:spPr>
            <p:txBody>
              <a:bodyPr/>
              <a:lstStyle/>
              <a:p>
                <a:endParaRPr lang="zh-CN" altLang="en-US">
                  <a:solidFill>
                    <a:schemeClr val="tx1"/>
                  </a:solidFill>
                </a:endParaRPr>
              </a:p>
            </p:txBody>
          </p:sp>
          <p:sp>
            <p:nvSpPr>
              <p:cNvPr id="91159" name="Text Box 23"/>
              <p:cNvSpPr txBox="1">
                <a:spLocks noChangeArrowheads="1"/>
              </p:cNvSpPr>
              <p:nvPr/>
            </p:nvSpPr>
            <p:spPr bwMode="auto">
              <a:xfrm>
                <a:off x="1973" y="2160"/>
                <a:ext cx="318" cy="233"/>
              </a:xfrm>
              <a:prstGeom prst="rect">
                <a:avLst/>
              </a:prstGeom>
              <a:noFill/>
              <a:ln w="9525">
                <a:noFill/>
                <a:miter lim="800000"/>
                <a:headEnd/>
                <a:tailEnd/>
              </a:ln>
              <a:effectLst/>
            </p:spPr>
            <p:txBody>
              <a:bodyPr wrap="none">
                <a:spAutoFit/>
              </a:bodyPr>
              <a:lstStyle/>
              <a:p>
                <a:r>
                  <a:rPr lang="en-US" altLang="zh-CN" sz="1800" i="1" dirty="0" smtClean="0">
                    <a:solidFill>
                      <a:schemeClr val="tx1"/>
                    </a:solidFill>
                  </a:rPr>
                  <a:t>R</a:t>
                </a:r>
                <a:r>
                  <a:rPr lang="en-US" altLang="zh-CN" sz="1800" baseline="-25000" dirty="0" smtClean="0">
                    <a:solidFill>
                      <a:schemeClr val="tx1"/>
                    </a:solidFill>
                    <a:sym typeface="Symbol" pitchFamily="18" charset="2"/>
                  </a:rPr>
                  <a:t>sol</a:t>
                </a:r>
                <a:endParaRPr lang="en-US" altLang="zh-CN" sz="1800" baseline="-25000" dirty="0">
                  <a:solidFill>
                    <a:schemeClr val="tx1"/>
                  </a:solidFill>
                  <a:sym typeface="Symbol" pitchFamily="18" charset="2"/>
                </a:endParaRPr>
              </a:p>
            </p:txBody>
          </p:sp>
        </p:grpSp>
        <p:graphicFrame>
          <p:nvGraphicFramePr>
            <p:cNvPr id="91161" name="Object 25"/>
            <p:cNvGraphicFramePr>
              <a:graphicFrameLocks noChangeAspect="1"/>
            </p:cNvGraphicFramePr>
            <p:nvPr/>
          </p:nvGraphicFramePr>
          <p:xfrm>
            <a:off x="4514850" y="3321050"/>
            <a:ext cx="114300" cy="215900"/>
          </p:xfrm>
          <a:graphic>
            <a:graphicData uri="http://schemas.openxmlformats.org/presentationml/2006/ole">
              <p:oleObj spid="_x0000_s614402" name="公式" r:id="rId5" imgW="114120" imgH="215640" progId="Equation.3">
                <p:embed/>
              </p:oleObj>
            </a:graphicData>
          </a:graphic>
        </p:graphicFrame>
        <p:graphicFrame>
          <p:nvGraphicFramePr>
            <p:cNvPr id="91162" name="Object 26"/>
            <p:cNvGraphicFramePr>
              <a:graphicFrameLocks noChangeAspect="1"/>
            </p:cNvGraphicFramePr>
            <p:nvPr/>
          </p:nvGraphicFramePr>
          <p:xfrm>
            <a:off x="4514850" y="3321050"/>
            <a:ext cx="114300" cy="215900"/>
          </p:xfrm>
          <a:graphic>
            <a:graphicData uri="http://schemas.openxmlformats.org/presentationml/2006/ole">
              <p:oleObj spid="_x0000_s614403" name="公式" r:id="rId6" imgW="114120" imgH="215640" progId="Equation.3">
                <p:embed/>
              </p:oleObj>
            </a:graphicData>
          </a:graphic>
        </p:graphicFrame>
      </p:grpSp>
      <p:graphicFrame>
        <p:nvGraphicFramePr>
          <p:cNvPr id="91163" name="Object 27"/>
          <p:cNvGraphicFramePr>
            <a:graphicFrameLocks noChangeAspect="1"/>
          </p:cNvGraphicFramePr>
          <p:nvPr/>
        </p:nvGraphicFramePr>
        <p:xfrm>
          <a:off x="4227513" y="5357813"/>
          <a:ext cx="2611437" cy="1160462"/>
        </p:xfrm>
        <a:graphic>
          <a:graphicData uri="http://schemas.openxmlformats.org/presentationml/2006/ole">
            <p:oleObj spid="_x0000_s614404" name="公式" r:id="rId7" imgW="1396800" imgH="622080" progId="Equation.3">
              <p:embed/>
            </p:oleObj>
          </a:graphicData>
        </a:graphic>
      </p:graphicFrame>
      <p:sp>
        <p:nvSpPr>
          <p:cNvPr id="91165" name="Rectangle 29"/>
          <p:cNvSpPr>
            <a:spLocks noChangeArrowheads="1"/>
          </p:cNvSpPr>
          <p:nvPr/>
        </p:nvSpPr>
        <p:spPr bwMode="auto">
          <a:xfrm>
            <a:off x="500034" y="5786454"/>
            <a:ext cx="2646878" cy="461665"/>
          </a:xfrm>
          <a:prstGeom prst="rect">
            <a:avLst/>
          </a:prstGeom>
          <a:noFill/>
          <a:ln w="9525">
            <a:noFill/>
            <a:miter lim="800000"/>
            <a:headEnd/>
            <a:tailEnd/>
          </a:ln>
          <a:effectLst/>
        </p:spPr>
        <p:txBody>
          <a:bodyPr wrap="none">
            <a:spAutoFit/>
          </a:bodyPr>
          <a:lstStyle/>
          <a:p>
            <a:r>
              <a:rPr lang="zh-CN" altLang="en-US" sz="2400" dirty="0">
                <a:solidFill>
                  <a:schemeClr val="tx1"/>
                </a:solidFill>
                <a:latin typeface="微软雅黑" pitchFamily="34" charset="-122"/>
                <a:ea typeface="微软雅黑" pitchFamily="34" charset="-122"/>
              </a:rPr>
              <a:t>等效电路的阻抗：</a:t>
            </a:r>
          </a:p>
        </p:txBody>
      </p:sp>
      <p:sp>
        <p:nvSpPr>
          <p:cNvPr id="31" name="标题 1"/>
          <p:cNvSpPr txBox="1">
            <a:spLocks/>
          </p:cNvSpPr>
          <p:nvPr/>
        </p:nvSpPr>
        <p:spPr>
          <a:xfrm>
            <a:off x="357158" y="142852"/>
            <a:ext cx="7772400" cy="461946"/>
          </a:xfrm>
          <a:prstGeom prst="rect">
            <a:avLst/>
          </a:prstGeom>
        </p:spPr>
        <p:txBody>
          <a:bodyPr/>
          <a:lstStyle/>
          <a:p>
            <a:pPr marL="0" marR="0" lvl="0" indent="0"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cs typeface="+mj-cs"/>
              </a:rPr>
              <a:t>6</a:t>
            </a:r>
            <a:r>
              <a:rPr kumimoji="0" lang="zh-CN" altLang="en-US"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cs typeface="+mj-cs"/>
              </a:rPr>
              <a:t>、</a:t>
            </a:r>
            <a:r>
              <a:rPr kumimoji="0" lang="en-US" altLang="zh-CN"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cs typeface="+mj-cs"/>
              </a:rPr>
              <a:t> </a:t>
            </a:r>
            <a:r>
              <a:rPr kumimoji="0" lang="zh-CN" altLang="en-US"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cs typeface="+mj-cs"/>
              </a:rPr>
              <a:t>基本电化学过程的阻抗谱响应特征</a:t>
            </a:r>
            <a:endParaRPr kumimoji="0" lang="zh-CN" altLang="en-US" sz="2800" b="1" i="0"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itchFamily="34" charset="-122"/>
              <a:ea typeface="微软雅黑" pitchFamily="34" charset="-122"/>
              <a:cs typeface="+mj-cs"/>
            </a:endParaRPr>
          </a:p>
        </p:txBody>
      </p:sp>
    </p:spTree>
  </p:cSld>
  <p:clrMapOvr>
    <a:masterClrMapping/>
  </p:clrMapOvr>
  <p:transition spd="med">
    <p:split orient="ver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p:cNvSpPr>
            <a:spLocks noGrp="1"/>
          </p:cNvSpPr>
          <p:nvPr>
            <p:ph type="sldNum" sz="quarter" idx="12"/>
          </p:nvPr>
        </p:nvSpPr>
        <p:spPr/>
        <p:txBody>
          <a:bodyPr/>
          <a:lstStyle/>
          <a:p>
            <a:fld id="{BDA3F827-E87A-4B21-87D3-9D9B943EAF57}" type="slidenum">
              <a:rPr lang="en-US" altLang="zh-CN">
                <a:latin typeface="微软雅黑" pitchFamily="34" charset="-122"/>
                <a:ea typeface="微软雅黑" pitchFamily="34" charset="-122"/>
              </a:rPr>
              <a:pPr/>
              <a:t>66</a:t>
            </a:fld>
            <a:endParaRPr lang="en-US" altLang="zh-CN">
              <a:latin typeface="微软雅黑" pitchFamily="34" charset="-122"/>
              <a:ea typeface="微软雅黑" pitchFamily="34" charset="-122"/>
            </a:endParaRPr>
          </a:p>
        </p:txBody>
      </p:sp>
      <p:graphicFrame>
        <p:nvGraphicFramePr>
          <p:cNvPr id="93193" name="Object 9"/>
          <p:cNvGraphicFramePr>
            <a:graphicFrameLocks noChangeAspect="1"/>
          </p:cNvGraphicFramePr>
          <p:nvPr/>
        </p:nvGraphicFramePr>
        <p:xfrm>
          <a:off x="6500826" y="714356"/>
          <a:ext cx="1736725" cy="427038"/>
        </p:xfrm>
        <a:graphic>
          <a:graphicData uri="http://schemas.openxmlformats.org/presentationml/2006/ole">
            <p:oleObj spid="_x0000_s615426" name="公式" r:id="rId4" imgW="927000" imgH="228600" progId="Equation.3">
              <p:embed/>
            </p:oleObj>
          </a:graphicData>
        </a:graphic>
      </p:graphicFrame>
      <p:sp>
        <p:nvSpPr>
          <p:cNvPr id="93196" name="Text Box 12"/>
          <p:cNvSpPr txBox="1">
            <a:spLocks noChangeArrowheads="1"/>
          </p:cNvSpPr>
          <p:nvPr/>
        </p:nvSpPr>
        <p:spPr bwMode="auto">
          <a:xfrm>
            <a:off x="1116013" y="1905000"/>
            <a:ext cx="954107" cy="400110"/>
          </a:xfrm>
          <a:prstGeom prst="rect">
            <a:avLst/>
          </a:prstGeom>
          <a:noFill/>
          <a:ln w="9525">
            <a:noFill/>
            <a:miter lim="800000"/>
            <a:headEnd/>
            <a:tailEnd/>
          </a:ln>
          <a:effectLst/>
        </p:spPr>
        <p:txBody>
          <a:bodyPr wrap="none">
            <a:spAutoFit/>
          </a:bodyPr>
          <a:lstStyle/>
          <a:p>
            <a:r>
              <a:rPr lang="zh-CN" altLang="en-US" sz="2000">
                <a:solidFill>
                  <a:schemeClr val="tx1"/>
                </a:solidFill>
                <a:latin typeface="微软雅黑" pitchFamily="34" charset="-122"/>
                <a:ea typeface="微软雅黑" pitchFamily="34" charset="-122"/>
              </a:rPr>
              <a:t>实部：</a:t>
            </a:r>
          </a:p>
        </p:txBody>
      </p:sp>
      <p:sp>
        <p:nvSpPr>
          <p:cNvPr id="93197" name="Text Box 13"/>
          <p:cNvSpPr txBox="1">
            <a:spLocks noChangeArrowheads="1"/>
          </p:cNvSpPr>
          <p:nvPr/>
        </p:nvSpPr>
        <p:spPr bwMode="auto">
          <a:xfrm>
            <a:off x="1116013" y="2697163"/>
            <a:ext cx="954107" cy="400110"/>
          </a:xfrm>
          <a:prstGeom prst="rect">
            <a:avLst/>
          </a:prstGeom>
          <a:noFill/>
          <a:ln w="9525">
            <a:noFill/>
            <a:miter lim="800000"/>
            <a:headEnd/>
            <a:tailEnd/>
          </a:ln>
          <a:effectLst/>
        </p:spPr>
        <p:txBody>
          <a:bodyPr wrap="none">
            <a:spAutoFit/>
          </a:bodyPr>
          <a:lstStyle/>
          <a:p>
            <a:r>
              <a:rPr lang="zh-CN" altLang="en-US" sz="2000">
                <a:solidFill>
                  <a:schemeClr val="tx1"/>
                </a:solidFill>
                <a:latin typeface="微软雅黑" pitchFamily="34" charset="-122"/>
                <a:ea typeface="微软雅黑" pitchFamily="34" charset="-122"/>
              </a:rPr>
              <a:t>虚部：</a:t>
            </a:r>
          </a:p>
        </p:txBody>
      </p:sp>
      <p:sp>
        <p:nvSpPr>
          <p:cNvPr id="93198" name="Text Box 14"/>
          <p:cNvSpPr txBox="1">
            <a:spLocks noChangeArrowheads="1"/>
          </p:cNvSpPr>
          <p:nvPr/>
        </p:nvSpPr>
        <p:spPr bwMode="auto">
          <a:xfrm>
            <a:off x="1042988" y="3921125"/>
            <a:ext cx="2156360" cy="400110"/>
          </a:xfrm>
          <a:prstGeom prst="rect">
            <a:avLst/>
          </a:prstGeom>
          <a:noFill/>
          <a:ln w="9525">
            <a:noFill/>
            <a:miter lim="800000"/>
            <a:headEnd/>
            <a:tailEnd/>
          </a:ln>
          <a:effectLst/>
        </p:spPr>
        <p:txBody>
          <a:bodyPr wrap="none">
            <a:spAutoFit/>
          </a:bodyPr>
          <a:lstStyle/>
          <a:p>
            <a:r>
              <a:rPr lang="zh-CN" altLang="en-US" sz="2000">
                <a:solidFill>
                  <a:schemeClr val="tx1"/>
                </a:solidFill>
                <a:latin typeface="微软雅黑" pitchFamily="34" charset="-122"/>
                <a:ea typeface="微软雅黑" pitchFamily="34" charset="-122"/>
              </a:rPr>
              <a:t>消去</a:t>
            </a:r>
            <a:r>
              <a:rPr lang="zh-CN" altLang="en-US" sz="2000">
                <a:solidFill>
                  <a:schemeClr val="tx1"/>
                </a:solidFill>
                <a:latin typeface="微软雅黑" pitchFamily="34" charset="-122"/>
                <a:ea typeface="微软雅黑" pitchFamily="34" charset="-122"/>
                <a:sym typeface="Symbol" pitchFamily="18" charset="2"/>
              </a:rPr>
              <a:t>，整理得：</a:t>
            </a:r>
            <a:endParaRPr lang="zh-CN" altLang="zh-CN" sz="2000">
              <a:solidFill>
                <a:schemeClr val="tx1"/>
              </a:solidFill>
              <a:latin typeface="微软雅黑" pitchFamily="34" charset="-122"/>
              <a:ea typeface="微软雅黑" pitchFamily="34" charset="-122"/>
              <a:sym typeface="Symbol" pitchFamily="18" charset="2"/>
            </a:endParaRPr>
          </a:p>
        </p:txBody>
      </p:sp>
      <p:grpSp>
        <p:nvGrpSpPr>
          <p:cNvPr id="2" name="Group 17"/>
          <p:cNvGrpSpPr>
            <a:grpSpLocks/>
          </p:cNvGrpSpPr>
          <p:nvPr/>
        </p:nvGrpSpPr>
        <p:grpSpPr bwMode="auto">
          <a:xfrm>
            <a:off x="4000496" y="3786190"/>
            <a:ext cx="4032250" cy="936625"/>
            <a:chOff x="2200" y="2523"/>
            <a:chExt cx="2540" cy="590"/>
          </a:xfrm>
        </p:grpSpPr>
        <p:sp>
          <p:nvSpPr>
            <p:cNvPr id="93200" name="Rectangle 16"/>
            <p:cNvSpPr>
              <a:spLocks noChangeArrowheads="1"/>
            </p:cNvSpPr>
            <p:nvPr/>
          </p:nvSpPr>
          <p:spPr bwMode="auto">
            <a:xfrm>
              <a:off x="2200" y="2523"/>
              <a:ext cx="2540" cy="590"/>
            </a:xfrm>
            <a:prstGeom prst="rect">
              <a:avLst/>
            </a:prstGeom>
            <a:solidFill>
              <a:srgbClr val="00CCFF"/>
            </a:solidFill>
            <a:ln w="9525">
              <a:noFill/>
              <a:miter lim="800000"/>
              <a:headEnd/>
              <a:tailEnd/>
            </a:ln>
            <a:effectLst/>
          </p:spPr>
          <p:txBody>
            <a:bodyPr wrap="none" anchor="ctr"/>
            <a:lstStyle/>
            <a:p>
              <a:endParaRPr lang="zh-CN" altLang="en-US" sz="2000">
                <a:solidFill>
                  <a:schemeClr val="tx1"/>
                </a:solidFill>
                <a:latin typeface="微软雅黑" pitchFamily="34" charset="-122"/>
                <a:ea typeface="微软雅黑" pitchFamily="34" charset="-122"/>
              </a:endParaRPr>
            </a:p>
          </p:txBody>
        </p:sp>
        <p:pic>
          <p:nvPicPr>
            <p:cNvPr id="93199" name="Picture 15"/>
            <p:cNvPicPr>
              <a:picLocks noChangeAspect="1" noChangeArrowheads="1"/>
            </p:cNvPicPr>
            <p:nvPr/>
          </p:nvPicPr>
          <p:blipFill>
            <a:blip r:embed="rId5" cstate="print"/>
            <a:srcRect/>
            <a:stretch>
              <a:fillRect/>
            </a:stretch>
          </p:blipFill>
          <p:spPr bwMode="auto">
            <a:xfrm>
              <a:off x="2245" y="2568"/>
              <a:ext cx="2454" cy="514"/>
            </a:xfrm>
            <a:prstGeom prst="rect">
              <a:avLst/>
            </a:prstGeom>
            <a:noFill/>
            <a:ln w="9525">
              <a:noFill/>
              <a:miter lim="800000"/>
              <a:headEnd/>
              <a:tailEnd/>
            </a:ln>
            <a:effectLst/>
          </p:spPr>
        </p:pic>
      </p:grpSp>
      <p:sp>
        <p:nvSpPr>
          <p:cNvPr id="93202" name="Text Box 18"/>
          <p:cNvSpPr txBox="1">
            <a:spLocks noChangeArrowheads="1"/>
          </p:cNvSpPr>
          <p:nvPr/>
        </p:nvSpPr>
        <p:spPr bwMode="auto">
          <a:xfrm>
            <a:off x="1071538" y="5143512"/>
            <a:ext cx="1944688" cy="461665"/>
          </a:xfrm>
          <a:prstGeom prst="rect">
            <a:avLst/>
          </a:prstGeom>
          <a:noFill/>
          <a:ln w="9525">
            <a:noFill/>
            <a:miter lim="800000"/>
            <a:headEnd/>
            <a:tailEnd/>
          </a:ln>
          <a:effectLst/>
        </p:spPr>
        <p:txBody>
          <a:bodyPr>
            <a:spAutoFit/>
          </a:bodyPr>
          <a:lstStyle/>
          <a:p>
            <a:pPr>
              <a:lnSpc>
                <a:spcPct val="120000"/>
              </a:lnSpc>
            </a:pPr>
            <a:r>
              <a:rPr lang="zh-CN" altLang="en-US" sz="2000" dirty="0">
                <a:solidFill>
                  <a:schemeClr val="tx1"/>
                </a:solidFill>
                <a:latin typeface="微软雅黑" pitchFamily="34" charset="-122"/>
                <a:ea typeface="微软雅黑" pitchFamily="34" charset="-122"/>
              </a:rPr>
              <a:t>圆心为   </a:t>
            </a:r>
          </a:p>
        </p:txBody>
      </p:sp>
      <p:graphicFrame>
        <p:nvGraphicFramePr>
          <p:cNvPr id="93203" name="Object 19"/>
          <p:cNvGraphicFramePr>
            <a:graphicFrameLocks noChangeAspect="1"/>
          </p:cNvGraphicFramePr>
          <p:nvPr/>
        </p:nvGraphicFramePr>
        <p:xfrm>
          <a:off x="2214546" y="5072074"/>
          <a:ext cx="1568450" cy="733425"/>
        </p:xfrm>
        <a:graphic>
          <a:graphicData uri="http://schemas.openxmlformats.org/presentationml/2006/ole">
            <p:oleObj spid="_x0000_s615427" name="公式" r:id="rId6" imgW="838080" imgH="393480" progId="Equation.3">
              <p:embed/>
            </p:oleObj>
          </a:graphicData>
        </a:graphic>
      </p:graphicFrame>
      <p:graphicFrame>
        <p:nvGraphicFramePr>
          <p:cNvPr id="93204" name="Object 20"/>
          <p:cNvGraphicFramePr>
            <a:graphicFrameLocks noChangeAspect="1"/>
          </p:cNvGraphicFramePr>
          <p:nvPr/>
        </p:nvGraphicFramePr>
        <p:xfrm>
          <a:off x="5214942" y="5072074"/>
          <a:ext cx="476250" cy="733425"/>
        </p:xfrm>
        <a:graphic>
          <a:graphicData uri="http://schemas.openxmlformats.org/presentationml/2006/ole">
            <p:oleObj spid="_x0000_s615428" name="公式" r:id="rId7" imgW="253800" imgH="393480" progId="Equation.3">
              <p:embed/>
            </p:oleObj>
          </a:graphicData>
        </a:graphic>
      </p:graphicFrame>
      <p:sp>
        <p:nvSpPr>
          <p:cNvPr id="93205" name="Rectangle 21"/>
          <p:cNvSpPr>
            <a:spLocks noChangeArrowheads="1"/>
          </p:cNvSpPr>
          <p:nvPr/>
        </p:nvSpPr>
        <p:spPr bwMode="auto">
          <a:xfrm>
            <a:off x="5318125" y="5072063"/>
            <a:ext cx="1737976" cy="461665"/>
          </a:xfrm>
          <a:prstGeom prst="rect">
            <a:avLst/>
          </a:prstGeom>
          <a:noFill/>
          <a:ln w="9525">
            <a:noFill/>
            <a:miter lim="800000"/>
            <a:headEnd/>
            <a:tailEnd/>
          </a:ln>
          <a:effectLst/>
        </p:spPr>
        <p:txBody>
          <a:bodyPr wrap="none">
            <a:spAutoFit/>
          </a:bodyPr>
          <a:lstStyle/>
          <a:p>
            <a:pPr>
              <a:lnSpc>
                <a:spcPct val="120000"/>
              </a:lnSpc>
            </a:pPr>
            <a:r>
              <a:rPr lang="en-US" altLang="zh-CN" sz="2000" dirty="0" smtClean="0">
                <a:solidFill>
                  <a:schemeClr val="tx1"/>
                </a:solidFill>
                <a:latin typeface="微软雅黑" pitchFamily="34" charset="-122"/>
                <a:ea typeface="微软雅黑" pitchFamily="34" charset="-122"/>
              </a:rPr>
              <a:t>       </a:t>
            </a:r>
            <a:r>
              <a:rPr lang="zh-CN" altLang="en-US" sz="2000" dirty="0" smtClean="0">
                <a:solidFill>
                  <a:schemeClr val="tx1"/>
                </a:solidFill>
                <a:latin typeface="微软雅黑" pitchFamily="34" charset="-122"/>
                <a:ea typeface="微软雅黑" pitchFamily="34" charset="-122"/>
              </a:rPr>
              <a:t>圆</a:t>
            </a:r>
            <a:r>
              <a:rPr lang="zh-CN" altLang="en-US" sz="2000" dirty="0">
                <a:solidFill>
                  <a:schemeClr val="tx1"/>
                </a:solidFill>
                <a:latin typeface="微软雅黑" pitchFamily="34" charset="-122"/>
                <a:ea typeface="微软雅黑" pitchFamily="34" charset="-122"/>
              </a:rPr>
              <a:t>的方程</a:t>
            </a:r>
          </a:p>
        </p:txBody>
      </p:sp>
      <p:sp>
        <p:nvSpPr>
          <p:cNvPr id="93206" name="Rectangle 22"/>
          <p:cNvSpPr>
            <a:spLocks noChangeArrowheads="1"/>
          </p:cNvSpPr>
          <p:nvPr/>
        </p:nvSpPr>
        <p:spPr bwMode="auto">
          <a:xfrm>
            <a:off x="3851275" y="5145088"/>
            <a:ext cx="1104790" cy="400110"/>
          </a:xfrm>
          <a:prstGeom prst="rect">
            <a:avLst/>
          </a:prstGeom>
          <a:noFill/>
          <a:ln w="9525">
            <a:noFill/>
            <a:miter lim="800000"/>
            <a:headEnd/>
            <a:tailEnd/>
          </a:ln>
          <a:effectLst/>
        </p:spPr>
        <p:txBody>
          <a:bodyPr wrap="none">
            <a:spAutoFit/>
          </a:bodyPr>
          <a:lstStyle/>
          <a:p>
            <a:r>
              <a:rPr lang="zh-CN" altLang="en-US" sz="2000" dirty="0" smtClean="0">
                <a:solidFill>
                  <a:schemeClr val="tx1"/>
                </a:solidFill>
                <a:latin typeface="微软雅黑" pitchFamily="34" charset="-122"/>
                <a:ea typeface="微软雅黑" pitchFamily="34" charset="-122"/>
              </a:rPr>
              <a:t>  半径</a:t>
            </a:r>
            <a:r>
              <a:rPr lang="zh-CN" altLang="en-US" sz="2000" dirty="0">
                <a:solidFill>
                  <a:schemeClr val="tx1"/>
                </a:solidFill>
                <a:latin typeface="微软雅黑" pitchFamily="34" charset="-122"/>
                <a:ea typeface="微软雅黑" pitchFamily="34" charset="-122"/>
              </a:rPr>
              <a:t>为</a:t>
            </a:r>
          </a:p>
        </p:txBody>
      </p:sp>
      <p:graphicFrame>
        <p:nvGraphicFramePr>
          <p:cNvPr id="23" name="对象 22"/>
          <p:cNvGraphicFramePr>
            <a:graphicFrameLocks noChangeAspect="1"/>
          </p:cNvGraphicFramePr>
          <p:nvPr/>
        </p:nvGraphicFramePr>
        <p:xfrm>
          <a:off x="857224" y="428604"/>
          <a:ext cx="4929222" cy="954043"/>
        </p:xfrm>
        <a:graphic>
          <a:graphicData uri="http://schemas.openxmlformats.org/presentationml/2006/ole">
            <p:oleObj spid="_x0000_s615429" name="公式" r:id="rId8" imgW="2361960" imgH="457200" progId="Equation.3">
              <p:embed/>
            </p:oleObj>
          </a:graphicData>
        </a:graphic>
      </p:graphicFrame>
      <p:graphicFrame>
        <p:nvGraphicFramePr>
          <p:cNvPr id="130054" name="Object 6"/>
          <p:cNvGraphicFramePr>
            <a:graphicFrameLocks noChangeAspect="1"/>
          </p:cNvGraphicFramePr>
          <p:nvPr/>
        </p:nvGraphicFramePr>
        <p:xfrm>
          <a:off x="2285984" y="1500174"/>
          <a:ext cx="2428892" cy="917582"/>
        </p:xfrm>
        <a:graphic>
          <a:graphicData uri="http://schemas.openxmlformats.org/presentationml/2006/ole">
            <p:oleObj spid="_x0000_s615430" name="公式" r:id="rId9" imgW="1143000" imgH="431640" progId="Equation.3">
              <p:embed/>
            </p:oleObj>
          </a:graphicData>
        </a:graphic>
      </p:graphicFrame>
      <p:graphicFrame>
        <p:nvGraphicFramePr>
          <p:cNvPr id="130055" name="Object 7"/>
          <p:cNvGraphicFramePr>
            <a:graphicFrameLocks noChangeAspect="1"/>
          </p:cNvGraphicFramePr>
          <p:nvPr/>
        </p:nvGraphicFramePr>
        <p:xfrm>
          <a:off x="3071802" y="2500306"/>
          <a:ext cx="1643074" cy="954043"/>
        </p:xfrm>
        <a:graphic>
          <a:graphicData uri="http://schemas.openxmlformats.org/presentationml/2006/ole">
            <p:oleObj spid="_x0000_s615431" name="公式" r:id="rId10" imgW="787320" imgH="457200" progId="Equation.3">
              <p:embed/>
            </p:oleObj>
          </a:graphicData>
        </a:graphic>
      </p:graphicFrame>
    </p:spTree>
  </p:cSld>
  <p:clrMapOvr>
    <a:masterClrMapping/>
  </p:clrMapOvr>
  <p:transition spd="med">
    <p:split orient="ver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Text Box 4"/>
          <p:cNvSpPr txBox="1">
            <a:spLocks noChangeArrowheads="1"/>
          </p:cNvSpPr>
          <p:nvPr/>
        </p:nvSpPr>
        <p:spPr bwMode="auto">
          <a:xfrm>
            <a:off x="395288" y="404813"/>
            <a:ext cx="3348037" cy="2308324"/>
          </a:xfrm>
          <a:prstGeom prst="rect">
            <a:avLst/>
          </a:prstGeom>
          <a:noFill/>
          <a:ln w="9525">
            <a:noFill/>
            <a:miter lim="800000"/>
            <a:headEnd/>
            <a:tailEnd/>
          </a:ln>
          <a:effectLst/>
        </p:spPr>
        <p:txBody>
          <a:bodyPr>
            <a:spAutoFit/>
          </a:bodyPr>
          <a:lstStyle/>
          <a:p>
            <a:pPr marL="342900" indent="-342900">
              <a:lnSpc>
                <a:spcPct val="120000"/>
              </a:lnSpc>
              <a:buFont typeface="Wingdings" pitchFamily="2" charset="2"/>
              <a:buChar char="l"/>
            </a:pPr>
            <a:r>
              <a:rPr lang="zh-CN" altLang="en-US" sz="2400" dirty="0">
                <a:solidFill>
                  <a:schemeClr val="tx1"/>
                </a:solidFill>
                <a:latin typeface="微软雅黑" pitchFamily="34" charset="-122"/>
                <a:ea typeface="微软雅黑" pitchFamily="34" charset="-122"/>
              </a:rPr>
              <a:t>电极过程的控制步骤为电化学反应步骤时， </a:t>
            </a:r>
            <a:r>
              <a:rPr lang="en-US" altLang="zh-CN" sz="2400" dirty="0" err="1">
                <a:solidFill>
                  <a:schemeClr val="tx1"/>
                </a:solidFill>
                <a:latin typeface="微软雅黑" pitchFamily="34" charset="-122"/>
                <a:ea typeface="微软雅黑" pitchFamily="34" charset="-122"/>
              </a:rPr>
              <a:t>Nyquist</a:t>
            </a:r>
            <a:r>
              <a:rPr lang="en-US" altLang="zh-CN" sz="2400" dirty="0">
                <a:solidFill>
                  <a:schemeClr val="tx1"/>
                </a:solidFill>
                <a:latin typeface="微软雅黑" pitchFamily="34" charset="-122"/>
                <a:ea typeface="微软雅黑" pitchFamily="34" charset="-122"/>
              </a:rPr>
              <a:t> </a:t>
            </a:r>
            <a:r>
              <a:rPr lang="zh-CN" altLang="en-US" sz="2400" dirty="0">
                <a:solidFill>
                  <a:schemeClr val="tx1"/>
                </a:solidFill>
                <a:latin typeface="微软雅黑" pitchFamily="34" charset="-122"/>
                <a:ea typeface="微软雅黑" pitchFamily="34" charset="-122"/>
              </a:rPr>
              <a:t>图为半圆，据此可以判断电极过程的控制步骤。</a:t>
            </a:r>
          </a:p>
        </p:txBody>
      </p:sp>
      <p:sp>
        <p:nvSpPr>
          <p:cNvPr id="98309" name="Text Box 5"/>
          <p:cNvSpPr txBox="1">
            <a:spLocks noChangeArrowheads="1"/>
          </p:cNvSpPr>
          <p:nvPr/>
        </p:nvSpPr>
        <p:spPr bwMode="auto">
          <a:xfrm>
            <a:off x="468313" y="2820988"/>
            <a:ext cx="3311525" cy="978729"/>
          </a:xfrm>
          <a:prstGeom prst="rect">
            <a:avLst/>
          </a:prstGeom>
          <a:noFill/>
          <a:ln w="9525">
            <a:noFill/>
            <a:miter lim="800000"/>
            <a:headEnd/>
            <a:tailEnd/>
          </a:ln>
          <a:effectLst/>
        </p:spPr>
        <p:txBody>
          <a:bodyPr>
            <a:spAutoFit/>
          </a:bodyPr>
          <a:lstStyle/>
          <a:p>
            <a:pPr marL="342900" indent="-342900">
              <a:lnSpc>
                <a:spcPct val="120000"/>
              </a:lnSpc>
              <a:buFont typeface="Wingdings" pitchFamily="2" charset="2"/>
              <a:buChar char="l"/>
            </a:pPr>
            <a:r>
              <a:rPr lang="zh-CN" altLang="en-US" sz="2400" dirty="0">
                <a:solidFill>
                  <a:schemeClr val="tx1"/>
                </a:solidFill>
                <a:latin typeface="微软雅黑" pitchFamily="34" charset="-122"/>
                <a:ea typeface="微软雅黑" pitchFamily="34" charset="-122"/>
              </a:rPr>
              <a:t>从</a:t>
            </a:r>
            <a:r>
              <a:rPr lang="en-US" altLang="zh-CN" sz="2400" dirty="0" err="1">
                <a:solidFill>
                  <a:schemeClr val="tx1"/>
                </a:solidFill>
                <a:latin typeface="微软雅黑" pitchFamily="34" charset="-122"/>
                <a:ea typeface="微软雅黑" pitchFamily="34" charset="-122"/>
              </a:rPr>
              <a:t>Nyquist</a:t>
            </a:r>
            <a:r>
              <a:rPr lang="en-US" altLang="zh-CN" sz="2400" dirty="0">
                <a:solidFill>
                  <a:schemeClr val="tx1"/>
                </a:solidFill>
                <a:latin typeface="微软雅黑" pitchFamily="34" charset="-122"/>
                <a:ea typeface="微软雅黑" pitchFamily="34" charset="-122"/>
              </a:rPr>
              <a:t> </a:t>
            </a:r>
            <a:r>
              <a:rPr lang="zh-CN" altLang="en-US" sz="2400" dirty="0">
                <a:solidFill>
                  <a:schemeClr val="tx1"/>
                </a:solidFill>
                <a:latin typeface="微软雅黑" pitchFamily="34" charset="-122"/>
                <a:ea typeface="微软雅黑" pitchFamily="34" charset="-122"/>
              </a:rPr>
              <a:t>图上可以直接求出</a:t>
            </a:r>
            <a:r>
              <a:rPr lang="en-US" altLang="zh-CN" sz="2400" i="1" dirty="0">
                <a:solidFill>
                  <a:schemeClr val="tx1"/>
                </a:solidFill>
                <a:latin typeface="微软雅黑" pitchFamily="34" charset="-122"/>
                <a:ea typeface="微软雅黑" pitchFamily="34" charset="-122"/>
              </a:rPr>
              <a:t>R</a:t>
            </a:r>
            <a:r>
              <a:rPr lang="en-US" altLang="zh-CN" sz="2400" baseline="-25000" dirty="0">
                <a:solidFill>
                  <a:schemeClr val="tx1"/>
                </a:solidFill>
                <a:latin typeface="微软雅黑" pitchFamily="34" charset="-122"/>
                <a:ea typeface="微软雅黑" pitchFamily="34" charset="-122"/>
                <a:sym typeface="Symbol" pitchFamily="18" charset="2"/>
              </a:rPr>
              <a:t></a:t>
            </a:r>
            <a:r>
              <a:rPr lang="zh-CN" altLang="en-US" sz="2400" dirty="0">
                <a:solidFill>
                  <a:schemeClr val="tx1"/>
                </a:solidFill>
                <a:latin typeface="微软雅黑" pitchFamily="34" charset="-122"/>
                <a:ea typeface="微软雅黑" pitchFamily="34" charset="-122"/>
                <a:sym typeface="Symbol" pitchFamily="18" charset="2"/>
              </a:rPr>
              <a:t>和</a:t>
            </a:r>
            <a:r>
              <a:rPr lang="en-US" altLang="zh-CN" sz="2400" i="1" dirty="0" err="1">
                <a:solidFill>
                  <a:schemeClr val="tx1"/>
                </a:solidFill>
                <a:latin typeface="微软雅黑" pitchFamily="34" charset="-122"/>
                <a:ea typeface="微软雅黑" pitchFamily="34" charset="-122"/>
                <a:sym typeface="Symbol" pitchFamily="18" charset="2"/>
              </a:rPr>
              <a:t>R</a:t>
            </a:r>
            <a:r>
              <a:rPr lang="en-US" altLang="zh-CN" sz="2400" baseline="-25000" dirty="0" err="1">
                <a:solidFill>
                  <a:schemeClr val="tx1"/>
                </a:solidFill>
                <a:latin typeface="微软雅黑" pitchFamily="34" charset="-122"/>
                <a:ea typeface="微软雅黑" pitchFamily="34" charset="-122"/>
                <a:sym typeface="Symbol" pitchFamily="18" charset="2"/>
              </a:rPr>
              <a:t>ct</a:t>
            </a:r>
            <a:r>
              <a:rPr lang="zh-CN" altLang="en-US" sz="2400" dirty="0">
                <a:solidFill>
                  <a:schemeClr val="tx1"/>
                </a:solidFill>
                <a:latin typeface="微软雅黑" pitchFamily="34" charset="-122"/>
                <a:ea typeface="微软雅黑" pitchFamily="34" charset="-122"/>
                <a:sym typeface="Symbol" pitchFamily="18" charset="2"/>
              </a:rPr>
              <a:t>。</a:t>
            </a:r>
            <a:endParaRPr lang="zh-CN" altLang="en-US" sz="2400" baseline="-25000" dirty="0">
              <a:solidFill>
                <a:schemeClr val="tx1"/>
              </a:solidFill>
              <a:latin typeface="微软雅黑" pitchFamily="34" charset="-122"/>
              <a:ea typeface="微软雅黑" pitchFamily="34" charset="-122"/>
              <a:sym typeface="Symbol" pitchFamily="18" charset="2"/>
            </a:endParaRPr>
          </a:p>
        </p:txBody>
      </p:sp>
      <p:sp>
        <p:nvSpPr>
          <p:cNvPr id="98313" name="Text Box 9"/>
          <p:cNvSpPr txBox="1">
            <a:spLocks noChangeArrowheads="1"/>
          </p:cNvSpPr>
          <p:nvPr/>
        </p:nvSpPr>
        <p:spPr bwMode="auto">
          <a:xfrm>
            <a:off x="468313" y="4005263"/>
            <a:ext cx="4248150" cy="535531"/>
          </a:xfrm>
          <a:prstGeom prst="rect">
            <a:avLst/>
          </a:prstGeom>
          <a:noFill/>
          <a:ln w="9525">
            <a:noFill/>
            <a:miter lim="800000"/>
            <a:headEnd/>
            <a:tailEnd/>
          </a:ln>
          <a:effectLst/>
        </p:spPr>
        <p:txBody>
          <a:bodyPr>
            <a:spAutoFit/>
          </a:bodyPr>
          <a:lstStyle/>
          <a:p>
            <a:pPr marL="342900" indent="-342900">
              <a:lnSpc>
                <a:spcPct val="120000"/>
              </a:lnSpc>
              <a:buFont typeface="Wingdings" pitchFamily="2" charset="2"/>
              <a:buChar char="l"/>
            </a:pPr>
            <a:r>
              <a:rPr lang="zh-CN" altLang="en-US" sz="2400" dirty="0">
                <a:solidFill>
                  <a:schemeClr val="tx1"/>
                </a:solidFill>
                <a:latin typeface="微软雅黑" pitchFamily="34" charset="-122"/>
                <a:ea typeface="微软雅黑" pitchFamily="34" charset="-122"/>
              </a:rPr>
              <a:t>由半圆顶点的</a:t>
            </a:r>
            <a:r>
              <a:rPr lang="zh-CN" altLang="en-US" sz="2400" dirty="0">
                <a:solidFill>
                  <a:schemeClr val="tx1"/>
                </a:solidFill>
                <a:latin typeface="微软雅黑" pitchFamily="34" charset="-122"/>
                <a:ea typeface="微软雅黑" pitchFamily="34" charset="-122"/>
                <a:sym typeface="Symbol" pitchFamily="18" charset="2"/>
              </a:rPr>
              <a:t>可求得</a:t>
            </a:r>
            <a:r>
              <a:rPr lang="en-US" altLang="zh-CN" sz="2400" i="1" dirty="0" err="1">
                <a:solidFill>
                  <a:schemeClr val="tx1"/>
                </a:solidFill>
                <a:latin typeface="微软雅黑" pitchFamily="34" charset="-122"/>
                <a:ea typeface="微软雅黑" pitchFamily="34" charset="-122"/>
                <a:sym typeface="Symbol" pitchFamily="18" charset="2"/>
              </a:rPr>
              <a:t>C</a:t>
            </a:r>
            <a:r>
              <a:rPr lang="en-US" altLang="zh-CN" sz="2400" baseline="-25000" dirty="0" err="1">
                <a:solidFill>
                  <a:schemeClr val="tx1"/>
                </a:solidFill>
                <a:latin typeface="微软雅黑" pitchFamily="34" charset="-122"/>
                <a:ea typeface="微软雅黑" pitchFamily="34" charset="-122"/>
                <a:sym typeface="Symbol" pitchFamily="18" charset="2"/>
              </a:rPr>
              <a:t>d</a:t>
            </a:r>
            <a:r>
              <a:rPr lang="zh-CN" altLang="en-US" sz="2400" dirty="0">
                <a:solidFill>
                  <a:schemeClr val="tx1"/>
                </a:solidFill>
                <a:latin typeface="微软雅黑" pitchFamily="34" charset="-122"/>
                <a:ea typeface="微软雅黑" pitchFamily="34" charset="-122"/>
                <a:sym typeface="Symbol" pitchFamily="18" charset="2"/>
              </a:rPr>
              <a:t>。</a:t>
            </a:r>
          </a:p>
        </p:txBody>
      </p:sp>
      <p:grpSp>
        <p:nvGrpSpPr>
          <p:cNvPr id="2" name="Group 13"/>
          <p:cNvGrpSpPr>
            <a:grpSpLocks/>
          </p:cNvGrpSpPr>
          <p:nvPr/>
        </p:nvGrpSpPr>
        <p:grpSpPr bwMode="auto">
          <a:xfrm>
            <a:off x="3214678" y="4714884"/>
            <a:ext cx="4032250" cy="792163"/>
            <a:chOff x="1746" y="3067"/>
            <a:chExt cx="2540" cy="499"/>
          </a:xfrm>
          <a:solidFill>
            <a:schemeClr val="tx1"/>
          </a:solidFill>
        </p:grpSpPr>
        <p:sp>
          <p:nvSpPr>
            <p:cNvPr id="98316" name="Rectangle 12"/>
            <p:cNvSpPr>
              <a:spLocks noChangeArrowheads="1"/>
            </p:cNvSpPr>
            <p:nvPr/>
          </p:nvSpPr>
          <p:spPr bwMode="auto">
            <a:xfrm>
              <a:off x="1746" y="3067"/>
              <a:ext cx="2540" cy="499"/>
            </a:xfrm>
            <a:prstGeom prst="rect">
              <a:avLst/>
            </a:prstGeom>
            <a:grpFill/>
            <a:ln w="9525">
              <a:noFill/>
              <a:miter lim="800000"/>
              <a:headEnd/>
              <a:tailEnd/>
            </a:ln>
            <a:effectLst/>
          </p:spPr>
          <p:txBody>
            <a:bodyPr wrap="none" anchor="ctr"/>
            <a:lstStyle/>
            <a:p>
              <a:endParaRPr lang="zh-CN" altLang="en-US">
                <a:solidFill>
                  <a:schemeClr val="tx1"/>
                </a:solidFill>
              </a:endParaRPr>
            </a:p>
          </p:txBody>
        </p:sp>
        <p:pic>
          <p:nvPicPr>
            <p:cNvPr id="98314" name="Picture 10"/>
            <p:cNvPicPr>
              <a:picLocks noChangeAspect="1" noChangeArrowheads="1"/>
            </p:cNvPicPr>
            <p:nvPr/>
          </p:nvPicPr>
          <p:blipFill>
            <a:blip r:embed="rId4" cstate="print"/>
            <a:srcRect/>
            <a:stretch>
              <a:fillRect/>
            </a:stretch>
          </p:blipFill>
          <p:spPr bwMode="auto">
            <a:xfrm>
              <a:off x="1746" y="3067"/>
              <a:ext cx="1761" cy="466"/>
            </a:xfrm>
            <a:prstGeom prst="rect">
              <a:avLst/>
            </a:prstGeom>
            <a:grpFill/>
            <a:ln w="9525">
              <a:noFill/>
              <a:miter lim="800000"/>
              <a:headEnd/>
              <a:tailEnd/>
            </a:ln>
            <a:effectLst/>
          </p:spPr>
        </p:pic>
        <p:graphicFrame>
          <p:nvGraphicFramePr>
            <p:cNvPr id="98315" name="Object 11"/>
            <p:cNvGraphicFramePr>
              <a:graphicFrameLocks noChangeAspect="1"/>
            </p:cNvGraphicFramePr>
            <p:nvPr/>
          </p:nvGraphicFramePr>
          <p:xfrm>
            <a:off x="3470" y="3067"/>
            <a:ext cx="808" cy="454"/>
          </p:xfrm>
          <a:graphic>
            <a:graphicData uri="http://schemas.openxmlformats.org/presentationml/2006/ole">
              <p:oleObj spid="_x0000_s616453" name="公式" r:id="rId5" imgW="685800" imgH="393480" progId="Equation.3">
                <p:embed/>
              </p:oleObj>
            </a:graphicData>
          </a:graphic>
        </p:graphicFrame>
      </p:grpSp>
      <p:sp>
        <p:nvSpPr>
          <p:cNvPr id="98318" name="Text Box 14"/>
          <p:cNvSpPr txBox="1">
            <a:spLocks noChangeArrowheads="1"/>
          </p:cNvSpPr>
          <p:nvPr/>
        </p:nvSpPr>
        <p:spPr bwMode="auto">
          <a:xfrm>
            <a:off x="755650" y="4889500"/>
            <a:ext cx="2510624" cy="461665"/>
          </a:xfrm>
          <a:prstGeom prst="rect">
            <a:avLst/>
          </a:prstGeom>
          <a:noFill/>
          <a:ln w="9525">
            <a:noFill/>
            <a:miter lim="800000"/>
            <a:headEnd/>
            <a:tailEnd/>
          </a:ln>
          <a:effectLst/>
        </p:spPr>
        <p:txBody>
          <a:bodyPr wrap="none">
            <a:spAutoFit/>
          </a:bodyPr>
          <a:lstStyle/>
          <a:p>
            <a:r>
              <a:rPr lang="zh-CN" altLang="en-US" sz="2400" dirty="0">
                <a:solidFill>
                  <a:schemeClr val="tx1"/>
                </a:solidFill>
                <a:latin typeface="微软雅黑" pitchFamily="34" charset="-122"/>
                <a:ea typeface="微软雅黑" pitchFamily="34" charset="-122"/>
              </a:rPr>
              <a:t>半圆的顶点</a:t>
            </a:r>
            <a:r>
              <a:rPr lang="en-US" altLang="zh-CN" sz="2400" dirty="0">
                <a:solidFill>
                  <a:schemeClr val="tx1"/>
                </a:solidFill>
                <a:latin typeface="微软雅黑" pitchFamily="34" charset="-122"/>
                <a:ea typeface="微软雅黑" pitchFamily="34" charset="-122"/>
              </a:rPr>
              <a:t>P</a:t>
            </a:r>
            <a:r>
              <a:rPr lang="zh-CN" altLang="en-US" sz="2400" dirty="0">
                <a:solidFill>
                  <a:schemeClr val="tx1"/>
                </a:solidFill>
                <a:latin typeface="微软雅黑" pitchFamily="34" charset="-122"/>
                <a:ea typeface="微软雅黑" pitchFamily="34" charset="-122"/>
              </a:rPr>
              <a:t>处：</a:t>
            </a:r>
          </a:p>
        </p:txBody>
      </p:sp>
      <p:grpSp>
        <p:nvGrpSpPr>
          <p:cNvPr id="3" name="Group 19"/>
          <p:cNvGrpSpPr>
            <a:grpSpLocks/>
          </p:cNvGrpSpPr>
          <p:nvPr/>
        </p:nvGrpSpPr>
        <p:grpSpPr bwMode="auto">
          <a:xfrm>
            <a:off x="3924300" y="333375"/>
            <a:ext cx="4997450" cy="3548063"/>
            <a:chOff x="2472" y="210"/>
            <a:chExt cx="3148" cy="2235"/>
          </a:xfrm>
        </p:grpSpPr>
        <p:grpSp>
          <p:nvGrpSpPr>
            <p:cNvPr id="4" name="Group 7"/>
            <p:cNvGrpSpPr>
              <a:grpSpLocks/>
            </p:cNvGrpSpPr>
            <p:nvPr/>
          </p:nvGrpSpPr>
          <p:grpSpPr bwMode="auto">
            <a:xfrm>
              <a:off x="2472" y="210"/>
              <a:ext cx="3123" cy="2235"/>
              <a:chOff x="2472" y="210"/>
              <a:chExt cx="3123" cy="2235"/>
            </a:xfrm>
          </p:grpSpPr>
          <p:pic>
            <p:nvPicPr>
              <p:cNvPr id="98307" name="Picture 3"/>
              <p:cNvPicPr>
                <a:picLocks noChangeAspect="1" noChangeArrowheads="1"/>
              </p:cNvPicPr>
              <p:nvPr/>
            </p:nvPicPr>
            <p:blipFill>
              <a:blip r:embed="rId6" cstate="print"/>
              <a:srcRect/>
              <a:stretch>
                <a:fillRect/>
              </a:stretch>
            </p:blipFill>
            <p:spPr bwMode="auto">
              <a:xfrm>
                <a:off x="2472" y="210"/>
                <a:ext cx="3123" cy="2224"/>
              </a:xfrm>
              <a:prstGeom prst="rect">
                <a:avLst/>
              </a:prstGeom>
              <a:noFill/>
              <a:ln w="9525">
                <a:noFill/>
                <a:miter lim="800000"/>
                <a:headEnd/>
                <a:tailEnd/>
              </a:ln>
              <a:effectLst/>
            </p:spPr>
          </p:pic>
          <p:sp>
            <p:nvSpPr>
              <p:cNvPr id="98310" name="Text Box 6"/>
              <p:cNvSpPr txBox="1">
                <a:spLocks noChangeArrowheads="1"/>
              </p:cNvSpPr>
              <p:nvPr/>
            </p:nvSpPr>
            <p:spPr bwMode="auto">
              <a:xfrm>
                <a:off x="2562" y="2115"/>
                <a:ext cx="229" cy="330"/>
              </a:xfrm>
              <a:prstGeom prst="rect">
                <a:avLst/>
              </a:prstGeom>
              <a:noFill/>
              <a:ln w="9525">
                <a:noFill/>
                <a:miter lim="800000"/>
                <a:headEnd/>
                <a:tailEnd/>
              </a:ln>
              <a:effectLst/>
            </p:spPr>
            <p:txBody>
              <a:bodyPr wrap="none">
                <a:spAutoFit/>
              </a:bodyPr>
              <a:lstStyle/>
              <a:p>
                <a:r>
                  <a:rPr lang="en-US" altLang="zh-CN" b="0">
                    <a:solidFill>
                      <a:schemeClr val="tx1"/>
                    </a:solidFill>
                  </a:rPr>
                  <a:t>0</a:t>
                </a:r>
              </a:p>
            </p:txBody>
          </p:sp>
        </p:grpSp>
        <p:graphicFrame>
          <p:nvGraphicFramePr>
            <p:cNvPr id="98312" name="Object 8"/>
            <p:cNvGraphicFramePr>
              <a:graphicFrameLocks noChangeAspect="1"/>
            </p:cNvGraphicFramePr>
            <p:nvPr/>
          </p:nvGraphicFramePr>
          <p:xfrm>
            <a:off x="3787" y="2244"/>
            <a:ext cx="590" cy="188"/>
          </p:xfrm>
          <a:graphic>
            <a:graphicData uri="http://schemas.openxmlformats.org/presentationml/2006/ole">
              <p:oleObj spid="_x0000_s616452" name="公式" r:id="rId7" imgW="711000" imgH="228600" progId="Equation.3">
                <p:embed/>
              </p:oleObj>
            </a:graphicData>
          </a:graphic>
        </p:graphicFrame>
        <p:pic>
          <p:nvPicPr>
            <p:cNvPr id="98319" name="Picture 15"/>
            <p:cNvPicPr>
              <a:picLocks noChangeAspect="1" noChangeArrowheads="1"/>
            </p:cNvPicPr>
            <p:nvPr/>
          </p:nvPicPr>
          <p:blipFill>
            <a:blip r:embed="rId4" cstate="print"/>
            <a:srcRect/>
            <a:stretch>
              <a:fillRect/>
            </a:stretch>
          </p:blipFill>
          <p:spPr bwMode="auto">
            <a:xfrm>
              <a:off x="2744" y="300"/>
              <a:ext cx="1497" cy="396"/>
            </a:xfrm>
            <a:prstGeom prst="rect">
              <a:avLst/>
            </a:prstGeom>
            <a:noFill/>
            <a:ln w="9525">
              <a:noFill/>
              <a:miter lim="800000"/>
              <a:headEnd/>
              <a:tailEnd/>
            </a:ln>
            <a:effectLst/>
          </p:spPr>
        </p:pic>
        <p:sp>
          <p:nvSpPr>
            <p:cNvPr id="98320" name="Text Box 16"/>
            <p:cNvSpPr txBox="1">
              <a:spLocks noChangeArrowheads="1"/>
            </p:cNvSpPr>
            <p:nvPr/>
          </p:nvSpPr>
          <p:spPr bwMode="auto">
            <a:xfrm>
              <a:off x="4195" y="300"/>
              <a:ext cx="1203" cy="231"/>
            </a:xfrm>
            <a:prstGeom prst="rect">
              <a:avLst/>
            </a:prstGeom>
            <a:noFill/>
            <a:ln w="9525">
              <a:noFill/>
              <a:miter lim="800000"/>
              <a:headEnd/>
              <a:tailEnd/>
            </a:ln>
            <a:effectLst/>
          </p:spPr>
          <p:txBody>
            <a:bodyPr wrap="none">
              <a:spAutoFit/>
            </a:bodyPr>
            <a:lstStyle/>
            <a:p>
              <a:pPr>
                <a:buFontTx/>
                <a:buChar char="•"/>
              </a:pPr>
              <a:r>
                <a:rPr lang="en-US" altLang="zh-CN" sz="1800">
                  <a:solidFill>
                    <a:schemeClr val="tx1"/>
                  </a:solidFill>
                  <a:sym typeface="Symbol" pitchFamily="18" charset="2"/>
                </a:rPr>
                <a:t> </a:t>
              </a:r>
              <a:r>
                <a:rPr lang="zh-CN" altLang="en-US" sz="1800">
                  <a:solidFill>
                    <a:schemeClr val="tx1"/>
                  </a:solidFill>
                  <a:sym typeface="Symbol" pitchFamily="18" charset="2"/>
                </a:rPr>
                <a:t>，</a:t>
              </a:r>
              <a:r>
                <a:rPr lang="en-US" altLang="zh-CN" sz="1800" i="1">
                  <a:solidFill>
                    <a:schemeClr val="tx1"/>
                  </a:solidFill>
                  <a:sym typeface="Symbol" pitchFamily="18" charset="2"/>
                </a:rPr>
                <a:t>Z</a:t>
              </a:r>
              <a:r>
                <a:rPr lang="en-US" altLang="zh-CN" sz="1800" baseline="-25000">
                  <a:solidFill>
                    <a:schemeClr val="tx1"/>
                  </a:solidFill>
                  <a:sym typeface="Symbol" pitchFamily="18" charset="2"/>
                </a:rPr>
                <a:t>Re</a:t>
              </a:r>
              <a:r>
                <a:rPr lang="en-US" altLang="zh-CN" sz="1800">
                  <a:solidFill>
                    <a:schemeClr val="tx1"/>
                  </a:solidFill>
                  <a:sym typeface="Symbol" pitchFamily="18" charset="2"/>
                </a:rPr>
                <a:t></a:t>
              </a:r>
              <a:r>
                <a:rPr lang="en-US" altLang="zh-CN" sz="1800" i="1">
                  <a:solidFill>
                    <a:schemeClr val="tx1"/>
                  </a:solidFill>
                  <a:sym typeface="Symbol" pitchFamily="18" charset="2"/>
                </a:rPr>
                <a:t>R</a:t>
              </a:r>
              <a:r>
                <a:rPr lang="en-US" altLang="zh-CN" sz="1800" baseline="-25000">
                  <a:solidFill>
                    <a:schemeClr val="tx1"/>
                  </a:solidFill>
                  <a:sym typeface="Symbol" pitchFamily="18" charset="2"/>
                </a:rPr>
                <a:t></a:t>
              </a:r>
              <a:endParaRPr lang="en-US" altLang="en-US" sz="1800" baseline="-25000">
                <a:solidFill>
                  <a:schemeClr val="tx1"/>
                </a:solidFill>
                <a:sym typeface="Symbol" pitchFamily="18" charset="2"/>
              </a:endParaRPr>
            </a:p>
          </p:txBody>
        </p:sp>
        <p:sp>
          <p:nvSpPr>
            <p:cNvPr id="98321" name="Text Box 17"/>
            <p:cNvSpPr txBox="1">
              <a:spLocks noChangeArrowheads="1"/>
            </p:cNvSpPr>
            <p:nvPr/>
          </p:nvSpPr>
          <p:spPr bwMode="auto">
            <a:xfrm>
              <a:off x="4195" y="527"/>
              <a:ext cx="1425" cy="231"/>
            </a:xfrm>
            <a:prstGeom prst="rect">
              <a:avLst/>
            </a:prstGeom>
            <a:noFill/>
            <a:ln w="9525">
              <a:noFill/>
              <a:miter lim="800000"/>
              <a:headEnd/>
              <a:tailEnd/>
            </a:ln>
            <a:effectLst/>
          </p:spPr>
          <p:txBody>
            <a:bodyPr wrap="none">
              <a:spAutoFit/>
            </a:bodyPr>
            <a:lstStyle/>
            <a:p>
              <a:pPr>
                <a:buFontTx/>
                <a:buChar char="•"/>
              </a:pPr>
              <a:r>
                <a:rPr lang="en-US" altLang="zh-CN" sz="1800">
                  <a:solidFill>
                    <a:schemeClr val="tx1"/>
                  </a:solidFill>
                  <a:sym typeface="Symbol" pitchFamily="18" charset="2"/>
                </a:rPr>
                <a:t> 0</a:t>
              </a:r>
              <a:r>
                <a:rPr lang="zh-CN" altLang="en-US" sz="1800">
                  <a:solidFill>
                    <a:schemeClr val="tx1"/>
                  </a:solidFill>
                  <a:sym typeface="Symbol" pitchFamily="18" charset="2"/>
                </a:rPr>
                <a:t>，</a:t>
              </a:r>
              <a:r>
                <a:rPr lang="en-US" altLang="zh-CN" sz="1800" i="1">
                  <a:solidFill>
                    <a:schemeClr val="tx1"/>
                  </a:solidFill>
                  <a:sym typeface="Symbol" pitchFamily="18" charset="2"/>
                </a:rPr>
                <a:t>Z</a:t>
              </a:r>
              <a:r>
                <a:rPr lang="en-US" altLang="zh-CN" sz="1800" baseline="-25000">
                  <a:solidFill>
                    <a:schemeClr val="tx1"/>
                  </a:solidFill>
                  <a:sym typeface="Symbol" pitchFamily="18" charset="2"/>
                </a:rPr>
                <a:t>Re</a:t>
              </a:r>
              <a:r>
                <a:rPr lang="en-US" altLang="zh-CN" sz="1800">
                  <a:solidFill>
                    <a:schemeClr val="tx1"/>
                  </a:solidFill>
                  <a:sym typeface="Symbol" pitchFamily="18" charset="2"/>
                </a:rPr>
                <a:t></a:t>
              </a:r>
              <a:r>
                <a:rPr lang="en-US" altLang="zh-CN" sz="1800" i="1">
                  <a:solidFill>
                    <a:schemeClr val="tx1"/>
                  </a:solidFill>
                  <a:sym typeface="Symbol" pitchFamily="18" charset="2"/>
                </a:rPr>
                <a:t>R</a:t>
              </a:r>
              <a:r>
                <a:rPr lang="en-US" altLang="zh-CN" sz="1800" baseline="-25000">
                  <a:solidFill>
                    <a:schemeClr val="tx1"/>
                  </a:solidFill>
                  <a:sym typeface="Symbol" pitchFamily="18" charset="2"/>
                </a:rPr>
                <a:t></a:t>
              </a:r>
              <a:r>
                <a:rPr lang="en-US" altLang="zh-CN" sz="1800">
                  <a:solidFill>
                    <a:schemeClr val="tx1"/>
                  </a:solidFill>
                  <a:sym typeface="Symbol" pitchFamily="18" charset="2"/>
                </a:rPr>
                <a:t>+</a:t>
              </a:r>
              <a:r>
                <a:rPr lang="en-US" altLang="zh-CN" sz="1800" i="1">
                  <a:solidFill>
                    <a:schemeClr val="tx1"/>
                  </a:solidFill>
                  <a:sym typeface="Symbol" pitchFamily="18" charset="2"/>
                </a:rPr>
                <a:t>R</a:t>
              </a:r>
              <a:r>
                <a:rPr lang="en-US" altLang="zh-CN" sz="1800" baseline="-25000">
                  <a:solidFill>
                    <a:schemeClr val="tx1"/>
                  </a:solidFill>
                  <a:sym typeface="Symbol" pitchFamily="18" charset="2"/>
                </a:rPr>
                <a:t>ct</a:t>
              </a:r>
              <a:endParaRPr lang="en-US" altLang="en-US" sz="1800" baseline="-25000">
                <a:solidFill>
                  <a:schemeClr val="tx1"/>
                </a:solidFill>
                <a:sym typeface="Symbol" pitchFamily="18" charset="2"/>
              </a:endParaRPr>
            </a:p>
          </p:txBody>
        </p:sp>
        <p:sp>
          <p:nvSpPr>
            <p:cNvPr id="98322" name="AutoShape 18"/>
            <p:cNvSpPr>
              <a:spLocks/>
            </p:cNvSpPr>
            <p:nvPr/>
          </p:nvSpPr>
          <p:spPr bwMode="auto">
            <a:xfrm>
              <a:off x="4195" y="391"/>
              <a:ext cx="46" cy="272"/>
            </a:xfrm>
            <a:prstGeom prst="leftBrace">
              <a:avLst>
                <a:gd name="adj1" fmla="val 49275"/>
                <a:gd name="adj2" fmla="val 50000"/>
              </a:avLst>
            </a:prstGeom>
            <a:noFill/>
            <a:ln w="19050">
              <a:solidFill>
                <a:schemeClr val="tx1"/>
              </a:solidFill>
              <a:round/>
              <a:headEnd/>
              <a:tailEnd/>
            </a:ln>
            <a:effectLst/>
          </p:spPr>
          <p:txBody>
            <a:bodyPr wrap="none" anchor="ctr"/>
            <a:lstStyle/>
            <a:p>
              <a:endParaRPr lang="zh-CN" altLang="en-US">
                <a:solidFill>
                  <a:schemeClr val="tx1"/>
                </a:solidFill>
              </a:endParaRPr>
            </a:p>
          </p:txBody>
        </p:sp>
      </p:grpSp>
      <p:graphicFrame>
        <p:nvGraphicFramePr>
          <p:cNvPr id="98324" name="Object 20"/>
          <p:cNvGraphicFramePr>
            <a:graphicFrameLocks noChangeAspect="1"/>
          </p:cNvGraphicFramePr>
          <p:nvPr/>
        </p:nvGraphicFramePr>
        <p:xfrm>
          <a:off x="3214678" y="5715016"/>
          <a:ext cx="1511300" cy="468313"/>
        </p:xfrm>
        <a:graphic>
          <a:graphicData uri="http://schemas.openxmlformats.org/presentationml/2006/ole">
            <p:oleObj spid="_x0000_s616450" name="公式" r:id="rId8" imgW="736560" imgH="228600" progId="Equation.3">
              <p:embed/>
            </p:oleObj>
          </a:graphicData>
        </a:graphic>
      </p:graphicFrame>
      <p:sp>
        <p:nvSpPr>
          <p:cNvPr id="98325" name="Rectangle 21"/>
          <p:cNvSpPr>
            <a:spLocks noChangeArrowheads="1"/>
          </p:cNvSpPr>
          <p:nvPr/>
        </p:nvSpPr>
        <p:spPr bwMode="auto">
          <a:xfrm>
            <a:off x="6300788" y="2420938"/>
            <a:ext cx="323850" cy="366712"/>
          </a:xfrm>
          <a:prstGeom prst="rect">
            <a:avLst/>
          </a:prstGeom>
          <a:noFill/>
          <a:ln w="9525">
            <a:noFill/>
            <a:miter lim="800000"/>
            <a:headEnd/>
            <a:tailEnd/>
          </a:ln>
          <a:effectLst/>
        </p:spPr>
        <p:txBody>
          <a:bodyPr wrap="none">
            <a:spAutoFit/>
          </a:bodyPr>
          <a:lstStyle/>
          <a:p>
            <a:r>
              <a:rPr lang="en-US" altLang="zh-CN" sz="1800">
                <a:solidFill>
                  <a:schemeClr val="tx1"/>
                </a:solidFill>
              </a:rPr>
              <a:t>P</a:t>
            </a:r>
          </a:p>
        </p:txBody>
      </p:sp>
      <p:graphicFrame>
        <p:nvGraphicFramePr>
          <p:cNvPr id="98326" name="Object 22"/>
          <p:cNvGraphicFramePr>
            <a:graphicFrameLocks noChangeAspect="1"/>
          </p:cNvGraphicFramePr>
          <p:nvPr/>
        </p:nvGraphicFramePr>
        <p:xfrm>
          <a:off x="5857884" y="5572140"/>
          <a:ext cx="1355725" cy="884237"/>
        </p:xfrm>
        <a:graphic>
          <a:graphicData uri="http://schemas.openxmlformats.org/presentationml/2006/ole">
            <p:oleObj spid="_x0000_s616451" name="公式" r:id="rId9" imgW="660240" imgH="431640" progId="Equation.3">
              <p:embed/>
            </p:oleObj>
          </a:graphicData>
        </a:graphic>
      </p:graphicFrame>
      <p:sp>
        <p:nvSpPr>
          <p:cNvPr id="98327" name="AutoShape 23"/>
          <p:cNvSpPr>
            <a:spLocks noChangeArrowheads="1"/>
          </p:cNvSpPr>
          <p:nvPr/>
        </p:nvSpPr>
        <p:spPr bwMode="auto">
          <a:xfrm>
            <a:off x="7308850" y="5013325"/>
            <a:ext cx="503238" cy="287338"/>
          </a:xfrm>
          <a:prstGeom prst="rightArrow">
            <a:avLst>
              <a:gd name="adj1" fmla="val 50000"/>
              <a:gd name="adj2" fmla="val 43784"/>
            </a:avLst>
          </a:prstGeom>
          <a:solidFill>
            <a:srgbClr val="FFFF00"/>
          </a:solidFill>
          <a:ln w="9525">
            <a:noFill/>
            <a:miter lim="800000"/>
            <a:headEnd/>
            <a:tailEnd/>
          </a:ln>
          <a:effectLst/>
        </p:spPr>
        <p:txBody>
          <a:bodyPr wrap="none" anchor="ctr"/>
          <a:lstStyle/>
          <a:p>
            <a:endParaRPr lang="zh-CN" altLang="en-US">
              <a:solidFill>
                <a:schemeClr val="tx1"/>
              </a:solidFill>
            </a:endParaRPr>
          </a:p>
        </p:txBody>
      </p:sp>
      <p:sp>
        <p:nvSpPr>
          <p:cNvPr id="98328" name="AutoShape 24"/>
          <p:cNvSpPr>
            <a:spLocks noChangeArrowheads="1"/>
          </p:cNvSpPr>
          <p:nvPr/>
        </p:nvSpPr>
        <p:spPr bwMode="auto">
          <a:xfrm>
            <a:off x="5072066" y="5786454"/>
            <a:ext cx="503237" cy="287337"/>
          </a:xfrm>
          <a:prstGeom prst="rightArrow">
            <a:avLst>
              <a:gd name="adj1" fmla="val 50000"/>
              <a:gd name="adj2" fmla="val 43785"/>
            </a:avLst>
          </a:prstGeom>
          <a:solidFill>
            <a:srgbClr val="FFFF00"/>
          </a:solidFill>
          <a:ln w="9525">
            <a:noFill/>
            <a:miter lim="800000"/>
            <a:headEnd/>
            <a:tailEnd/>
          </a:ln>
          <a:effectLst/>
        </p:spPr>
        <p:txBody>
          <a:bodyPr wrap="none" anchor="ctr"/>
          <a:lstStyle/>
          <a:p>
            <a:endParaRPr lang="zh-CN" altLang="en-US">
              <a:solidFill>
                <a:schemeClr val="tx1"/>
              </a:solidFill>
            </a:endParaRPr>
          </a:p>
        </p:txBody>
      </p:sp>
    </p:spTree>
  </p:cSld>
  <p:clrMapOvr>
    <a:masterClrMapping/>
  </p:clrMapOvr>
  <p:transition spd="med">
    <p:split orient="ver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571472" y="214290"/>
            <a:ext cx="7056437" cy="461665"/>
          </a:xfrm>
          <a:prstGeom prst="rect">
            <a:avLst/>
          </a:prstGeom>
          <a:noFill/>
          <a:ln w="9525">
            <a:noFill/>
            <a:miter lim="800000"/>
            <a:headEnd/>
            <a:tailEnd/>
          </a:ln>
          <a:effectLst/>
        </p:spPr>
        <p:txBody>
          <a:bodyPr>
            <a:spAutoFit/>
          </a:bodyPr>
          <a:lstStyle/>
          <a:p>
            <a:pPr marL="514350" indent="-514350">
              <a:buFont typeface="+mj-ea"/>
              <a:buAutoNum type="circleNumDbPlain" startAt="2"/>
            </a:pPr>
            <a:r>
              <a:rPr lang="zh-CN" altLang="en-US" sz="2400" dirty="0" smtClean="0">
                <a:solidFill>
                  <a:schemeClr val="tx1"/>
                </a:solidFill>
                <a:latin typeface="微软雅黑" pitchFamily="34" charset="-122"/>
                <a:ea typeface="微软雅黑" pitchFamily="34" charset="-122"/>
              </a:rPr>
              <a:t>电荷</a:t>
            </a:r>
            <a:r>
              <a:rPr lang="zh-CN" altLang="en-US" sz="2400" dirty="0">
                <a:solidFill>
                  <a:schemeClr val="tx1"/>
                </a:solidFill>
                <a:latin typeface="微软雅黑" pitchFamily="34" charset="-122"/>
                <a:ea typeface="微软雅黑" pitchFamily="34" charset="-122"/>
              </a:rPr>
              <a:t>传递和扩散过程混合控制的</a:t>
            </a:r>
            <a:r>
              <a:rPr lang="en-US" altLang="zh-CN" sz="2400" dirty="0">
                <a:solidFill>
                  <a:schemeClr val="tx1"/>
                </a:solidFill>
                <a:latin typeface="微软雅黑" pitchFamily="34" charset="-122"/>
                <a:ea typeface="微软雅黑" pitchFamily="34" charset="-122"/>
              </a:rPr>
              <a:t>EIS</a:t>
            </a:r>
          </a:p>
        </p:txBody>
      </p:sp>
      <p:grpSp>
        <p:nvGrpSpPr>
          <p:cNvPr id="2" name="Group 25"/>
          <p:cNvGrpSpPr>
            <a:grpSpLocks/>
          </p:cNvGrpSpPr>
          <p:nvPr/>
        </p:nvGrpSpPr>
        <p:grpSpPr bwMode="auto">
          <a:xfrm>
            <a:off x="2411413" y="3500437"/>
            <a:ext cx="3384550" cy="1470024"/>
            <a:chOff x="1610" y="1979"/>
            <a:chExt cx="2132" cy="926"/>
          </a:xfrm>
        </p:grpSpPr>
        <p:sp>
          <p:nvSpPr>
            <p:cNvPr id="97284" name="Rectangle 4"/>
            <p:cNvSpPr>
              <a:spLocks noChangeArrowheads="1"/>
            </p:cNvSpPr>
            <p:nvPr/>
          </p:nvSpPr>
          <p:spPr bwMode="auto">
            <a:xfrm>
              <a:off x="1610" y="2024"/>
              <a:ext cx="2132" cy="862"/>
            </a:xfrm>
            <a:prstGeom prst="rect">
              <a:avLst/>
            </a:prstGeom>
            <a:solidFill>
              <a:schemeClr val="bg1"/>
            </a:solidFill>
            <a:ln w="9525">
              <a:noFill/>
              <a:miter lim="800000"/>
              <a:headEnd/>
              <a:tailEnd/>
            </a:ln>
            <a:effectLst/>
          </p:spPr>
          <p:txBody>
            <a:bodyPr wrap="none" anchor="ctr"/>
            <a:lstStyle/>
            <a:p>
              <a:endParaRPr lang="zh-CN" altLang="en-US" sz="2400">
                <a:solidFill>
                  <a:schemeClr val="tx1"/>
                </a:solidFill>
                <a:latin typeface="微软雅黑" pitchFamily="34" charset="-122"/>
                <a:ea typeface="微软雅黑" pitchFamily="34" charset="-122"/>
              </a:endParaRPr>
            </a:p>
          </p:txBody>
        </p:sp>
        <p:sp>
          <p:nvSpPr>
            <p:cNvPr id="97285" name="Rectangle 5"/>
            <p:cNvSpPr>
              <a:spLocks noChangeArrowheads="1"/>
            </p:cNvSpPr>
            <p:nvPr/>
          </p:nvSpPr>
          <p:spPr bwMode="auto">
            <a:xfrm>
              <a:off x="2699" y="2523"/>
              <a:ext cx="181" cy="90"/>
            </a:xfrm>
            <a:prstGeom prst="rect">
              <a:avLst/>
            </a:prstGeom>
            <a:noFill/>
            <a:ln w="19050">
              <a:solidFill>
                <a:schemeClr val="tx1"/>
              </a:solidFill>
              <a:miter lim="800000"/>
              <a:headEnd/>
              <a:tailEnd/>
            </a:ln>
            <a:effectLst/>
          </p:spPr>
          <p:txBody>
            <a:bodyPr wrap="none" anchor="ctr"/>
            <a:lstStyle/>
            <a:p>
              <a:endParaRPr lang="zh-CN" altLang="en-US" sz="2400">
                <a:solidFill>
                  <a:schemeClr val="tx1"/>
                </a:solidFill>
                <a:latin typeface="微软雅黑" pitchFamily="34" charset="-122"/>
                <a:ea typeface="微软雅黑" pitchFamily="34" charset="-122"/>
              </a:endParaRPr>
            </a:p>
          </p:txBody>
        </p:sp>
        <p:grpSp>
          <p:nvGrpSpPr>
            <p:cNvPr id="3" name="Group 6"/>
            <p:cNvGrpSpPr>
              <a:grpSpLocks/>
            </p:cNvGrpSpPr>
            <p:nvPr/>
          </p:nvGrpSpPr>
          <p:grpSpPr bwMode="auto">
            <a:xfrm>
              <a:off x="2971" y="2205"/>
              <a:ext cx="46" cy="181"/>
              <a:chOff x="2925" y="3249"/>
              <a:chExt cx="46" cy="136"/>
            </a:xfrm>
          </p:grpSpPr>
          <p:sp>
            <p:nvSpPr>
              <p:cNvPr id="97287" name="Line 7"/>
              <p:cNvSpPr>
                <a:spLocks noChangeShapeType="1"/>
              </p:cNvSpPr>
              <p:nvPr/>
            </p:nvSpPr>
            <p:spPr bwMode="auto">
              <a:xfrm>
                <a:off x="2925" y="3249"/>
                <a:ext cx="0" cy="136"/>
              </a:xfrm>
              <a:prstGeom prst="line">
                <a:avLst/>
              </a:prstGeom>
              <a:noFill/>
              <a:ln w="19050">
                <a:solidFill>
                  <a:schemeClr val="tx1"/>
                </a:solidFill>
                <a:round/>
                <a:headEnd/>
                <a:tailEnd/>
              </a:ln>
              <a:effectLst/>
            </p:spPr>
            <p:txBody>
              <a:bodyPr/>
              <a:lstStyle/>
              <a:p>
                <a:endParaRPr lang="zh-CN" altLang="en-US" sz="2400">
                  <a:solidFill>
                    <a:schemeClr val="tx1"/>
                  </a:solidFill>
                  <a:latin typeface="微软雅黑" pitchFamily="34" charset="-122"/>
                  <a:ea typeface="微软雅黑" pitchFamily="34" charset="-122"/>
                </a:endParaRPr>
              </a:p>
            </p:txBody>
          </p:sp>
          <p:sp>
            <p:nvSpPr>
              <p:cNvPr id="97288" name="Line 8"/>
              <p:cNvSpPr>
                <a:spLocks noChangeShapeType="1"/>
              </p:cNvSpPr>
              <p:nvPr/>
            </p:nvSpPr>
            <p:spPr bwMode="auto">
              <a:xfrm>
                <a:off x="2971" y="3249"/>
                <a:ext cx="0" cy="136"/>
              </a:xfrm>
              <a:prstGeom prst="line">
                <a:avLst/>
              </a:prstGeom>
              <a:noFill/>
              <a:ln w="19050">
                <a:solidFill>
                  <a:schemeClr val="tx1"/>
                </a:solidFill>
                <a:round/>
                <a:headEnd/>
                <a:tailEnd/>
              </a:ln>
              <a:effectLst/>
            </p:spPr>
            <p:txBody>
              <a:bodyPr/>
              <a:lstStyle/>
              <a:p>
                <a:endParaRPr lang="zh-CN" altLang="en-US" sz="2400">
                  <a:solidFill>
                    <a:schemeClr val="tx1"/>
                  </a:solidFill>
                  <a:latin typeface="微软雅黑" pitchFamily="34" charset="-122"/>
                  <a:ea typeface="微软雅黑" pitchFamily="34" charset="-122"/>
                </a:endParaRPr>
              </a:p>
            </p:txBody>
          </p:sp>
        </p:grpSp>
        <p:sp>
          <p:nvSpPr>
            <p:cNvPr id="97289" name="Line 9"/>
            <p:cNvSpPr>
              <a:spLocks noChangeShapeType="1"/>
            </p:cNvSpPr>
            <p:nvPr/>
          </p:nvSpPr>
          <p:spPr bwMode="auto">
            <a:xfrm>
              <a:off x="3017" y="2296"/>
              <a:ext cx="408" cy="0"/>
            </a:xfrm>
            <a:prstGeom prst="line">
              <a:avLst/>
            </a:prstGeom>
            <a:noFill/>
            <a:ln w="19050">
              <a:solidFill>
                <a:schemeClr val="tx1"/>
              </a:solidFill>
              <a:round/>
              <a:headEnd/>
              <a:tailEnd/>
            </a:ln>
            <a:effectLst/>
          </p:spPr>
          <p:txBody>
            <a:bodyPr/>
            <a:lstStyle/>
            <a:p>
              <a:endParaRPr lang="zh-CN" altLang="en-US" sz="2400">
                <a:solidFill>
                  <a:schemeClr val="tx1"/>
                </a:solidFill>
                <a:latin typeface="微软雅黑" pitchFamily="34" charset="-122"/>
                <a:ea typeface="微软雅黑" pitchFamily="34" charset="-122"/>
              </a:endParaRPr>
            </a:p>
          </p:txBody>
        </p:sp>
        <p:sp>
          <p:nvSpPr>
            <p:cNvPr id="97290" name="Line 10"/>
            <p:cNvSpPr>
              <a:spLocks noChangeShapeType="1"/>
            </p:cNvSpPr>
            <p:nvPr/>
          </p:nvSpPr>
          <p:spPr bwMode="auto">
            <a:xfrm>
              <a:off x="3198" y="2568"/>
              <a:ext cx="227" cy="0"/>
            </a:xfrm>
            <a:prstGeom prst="line">
              <a:avLst/>
            </a:prstGeom>
            <a:noFill/>
            <a:ln w="19050">
              <a:solidFill>
                <a:schemeClr val="tx1"/>
              </a:solidFill>
              <a:round/>
              <a:headEnd/>
              <a:tailEnd/>
            </a:ln>
            <a:effectLst/>
          </p:spPr>
          <p:txBody>
            <a:bodyPr/>
            <a:lstStyle/>
            <a:p>
              <a:endParaRPr lang="zh-CN" altLang="en-US" sz="2400">
                <a:solidFill>
                  <a:schemeClr val="tx1"/>
                </a:solidFill>
                <a:latin typeface="微软雅黑" pitchFamily="34" charset="-122"/>
                <a:ea typeface="微软雅黑" pitchFamily="34" charset="-122"/>
              </a:endParaRPr>
            </a:p>
          </p:txBody>
        </p:sp>
        <p:sp>
          <p:nvSpPr>
            <p:cNvPr id="97291" name="Line 11"/>
            <p:cNvSpPr>
              <a:spLocks noChangeShapeType="1"/>
            </p:cNvSpPr>
            <p:nvPr/>
          </p:nvSpPr>
          <p:spPr bwMode="auto">
            <a:xfrm>
              <a:off x="2563" y="2568"/>
              <a:ext cx="136" cy="0"/>
            </a:xfrm>
            <a:prstGeom prst="line">
              <a:avLst/>
            </a:prstGeom>
            <a:noFill/>
            <a:ln w="19050">
              <a:solidFill>
                <a:schemeClr val="tx1"/>
              </a:solidFill>
              <a:round/>
              <a:headEnd/>
              <a:tailEnd/>
            </a:ln>
            <a:effectLst/>
          </p:spPr>
          <p:txBody>
            <a:bodyPr/>
            <a:lstStyle/>
            <a:p>
              <a:endParaRPr lang="zh-CN" altLang="en-US" sz="2400">
                <a:solidFill>
                  <a:schemeClr val="tx1"/>
                </a:solidFill>
                <a:latin typeface="微软雅黑" pitchFamily="34" charset="-122"/>
                <a:ea typeface="微软雅黑" pitchFamily="34" charset="-122"/>
              </a:endParaRPr>
            </a:p>
          </p:txBody>
        </p:sp>
        <p:sp>
          <p:nvSpPr>
            <p:cNvPr id="97292" name="Line 12"/>
            <p:cNvSpPr>
              <a:spLocks noChangeShapeType="1"/>
            </p:cNvSpPr>
            <p:nvPr/>
          </p:nvSpPr>
          <p:spPr bwMode="auto">
            <a:xfrm>
              <a:off x="2563" y="2296"/>
              <a:ext cx="408" cy="0"/>
            </a:xfrm>
            <a:prstGeom prst="line">
              <a:avLst/>
            </a:prstGeom>
            <a:noFill/>
            <a:ln w="19050">
              <a:solidFill>
                <a:schemeClr val="tx1"/>
              </a:solidFill>
              <a:round/>
              <a:headEnd/>
              <a:tailEnd/>
            </a:ln>
            <a:effectLst/>
          </p:spPr>
          <p:txBody>
            <a:bodyPr/>
            <a:lstStyle/>
            <a:p>
              <a:endParaRPr lang="zh-CN" altLang="en-US" sz="2400">
                <a:solidFill>
                  <a:schemeClr val="tx1"/>
                </a:solidFill>
                <a:latin typeface="微软雅黑" pitchFamily="34" charset="-122"/>
                <a:ea typeface="微软雅黑" pitchFamily="34" charset="-122"/>
              </a:endParaRPr>
            </a:p>
          </p:txBody>
        </p:sp>
        <p:sp>
          <p:nvSpPr>
            <p:cNvPr id="97293" name="Line 13"/>
            <p:cNvSpPr>
              <a:spLocks noChangeShapeType="1"/>
            </p:cNvSpPr>
            <p:nvPr/>
          </p:nvSpPr>
          <p:spPr bwMode="auto">
            <a:xfrm rot="5400000">
              <a:off x="3289" y="2432"/>
              <a:ext cx="272" cy="0"/>
            </a:xfrm>
            <a:prstGeom prst="line">
              <a:avLst/>
            </a:prstGeom>
            <a:noFill/>
            <a:ln w="19050">
              <a:solidFill>
                <a:schemeClr val="tx1"/>
              </a:solidFill>
              <a:round/>
              <a:headEnd/>
              <a:tailEnd/>
            </a:ln>
            <a:effectLst/>
          </p:spPr>
          <p:txBody>
            <a:bodyPr/>
            <a:lstStyle/>
            <a:p>
              <a:endParaRPr lang="zh-CN" altLang="en-US" sz="2400">
                <a:solidFill>
                  <a:schemeClr val="tx1"/>
                </a:solidFill>
                <a:latin typeface="微软雅黑" pitchFamily="34" charset="-122"/>
                <a:ea typeface="微软雅黑" pitchFamily="34" charset="-122"/>
              </a:endParaRPr>
            </a:p>
          </p:txBody>
        </p:sp>
        <p:sp>
          <p:nvSpPr>
            <p:cNvPr id="97294" name="Line 14"/>
            <p:cNvSpPr>
              <a:spLocks noChangeShapeType="1"/>
            </p:cNvSpPr>
            <p:nvPr/>
          </p:nvSpPr>
          <p:spPr bwMode="auto">
            <a:xfrm rot="5400000">
              <a:off x="2427" y="2432"/>
              <a:ext cx="272" cy="0"/>
            </a:xfrm>
            <a:prstGeom prst="line">
              <a:avLst/>
            </a:prstGeom>
            <a:noFill/>
            <a:ln w="19050">
              <a:solidFill>
                <a:schemeClr val="tx1"/>
              </a:solidFill>
              <a:round/>
              <a:headEnd/>
              <a:tailEnd/>
            </a:ln>
            <a:effectLst/>
          </p:spPr>
          <p:txBody>
            <a:bodyPr/>
            <a:lstStyle/>
            <a:p>
              <a:endParaRPr lang="zh-CN" altLang="en-US" sz="2400">
                <a:solidFill>
                  <a:schemeClr val="tx1"/>
                </a:solidFill>
                <a:latin typeface="微软雅黑" pitchFamily="34" charset="-122"/>
                <a:ea typeface="微软雅黑" pitchFamily="34" charset="-122"/>
              </a:endParaRPr>
            </a:p>
          </p:txBody>
        </p:sp>
        <p:sp>
          <p:nvSpPr>
            <p:cNvPr id="97295" name="Line 15"/>
            <p:cNvSpPr>
              <a:spLocks noChangeShapeType="1"/>
            </p:cNvSpPr>
            <p:nvPr/>
          </p:nvSpPr>
          <p:spPr bwMode="auto">
            <a:xfrm>
              <a:off x="3425" y="2432"/>
              <a:ext cx="272" cy="0"/>
            </a:xfrm>
            <a:prstGeom prst="line">
              <a:avLst/>
            </a:prstGeom>
            <a:noFill/>
            <a:ln w="19050">
              <a:solidFill>
                <a:schemeClr val="tx1"/>
              </a:solidFill>
              <a:round/>
              <a:headEnd type="oval" w="med" len="med"/>
              <a:tailEnd type="oval" w="med" len="med"/>
            </a:ln>
            <a:effectLst/>
          </p:spPr>
          <p:txBody>
            <a:bodyPr/>
            <a:lstStyle/>
            <a:p>
              <a:endParaRPr lang="zh-CN" altLang="en-US" sz="2400">
                <a:solidFill>
                  <a:schemeClr val="tx1"/>
                </a:solidFill>
                <a:latin typeface="微软雅黑" pitchFamily="34" charset="-122"/>
                <a:ea typeface="微软雅黑" pitchFamily="34" charset="-122"/>
              </a:endParaRPr>
            </a:p>
          </p:txBody>
        </p:sp>
        <p:sp>
          <p:nvSpPr>
            <p:cNvPr id="97296" name="Line 16"/>
            <p:cNvSpPr>
              <a:spLocks noChangeShapeType="1"/>
            </p:cNvSpPr>
            <p:nvPr/>
          </p:nvSpPr>
          <p:spPr bwMode="auto">
            <a:xfrm>
              <a:off x="1655" y="2432"/>
              <a:ext cx="272" cy="0"/>
            </a:xfrm>
            <a:prstGeom prst="line">
              <a:avLst/>
            </a:prstGeom>
            <a:noFill/>
            <a:ln w="19050">
              <a:solidFill>
                <a:schemeClr val="tx1"/>
              </a:solidFill>
              <a:round/>
              <a:headEnd type="oval" w="med" len="med"/>
              <a:tailEnd type="oval" w="med" len="med"/>
            </a:ln>
            <a:effectLst/>
          </p:spPr>
          <p:txBody>
            <a:bodyPr/>
            <a:lstStyle/>
            <a:p>
              <a:endParaRPr lang="zh-CN" altLang="en-US" sz="2400">
                <a:solidFill>
                  <a:schemeClr val="tx1"/>
                </a:solidFill>
                <a:latin typeface="微软雅黑" pitchFamily="34" charset="-122"/>
                <a:ea typeface="微软雅黑" pitchFamily="34" charset="-122"/>
              </a:endParaRPr>
            </a:p>
          </p:txBody>
        </p:sp>
        <p:sp>
          <p:nvSpPr>
            <p:cNvPr id="97297" name="Text Box 17"/>
            <p:cNvSpPr txBox="1">
              <a:spLocks noChangeArrowheads="1"/>
            </p:cNvSpPr>
            <p:nvPr/>
          </p:nvSpPr>
          <p:spPr bwMode="auto">
            <a:xfrm>
              <a:off x="2880" y="1979"/>
              <a:ext cx="363" cy="291"/>
            </a:xfrm>
            <a:prstGeom prst="rect">
              <a:avLst/>
            </a:prstGeom>
            <a:noFill/>
            <a:ln w="9525">
              <a:noFill/>
              <a:miter lim="800000"/>
              <a:headEnd/>
              <a:tailEnd/>
            </a:ln>
            <a:effectLst/>
          </p:spPr>
          <p:txBody>
            <a:bodyPr wrap="none">
              <a:spAutoFit/>
            </a:bodyPr>
            <a:lstStyle/>
            <a:p>
              <a:r>
                <a:rPr lang="en-US" altLang="zh-CN" sz="2400" i="1" dirty="0" err="1" smtClean="0">
                  <a:solidFill>
                    <a:schemeClr val="tx1"/>
                  </a:solidFill>
                  <a:latin typeface="微软雅黑" pitchFamily="34" charset="-122"/>
                  <a:ea typeface="微软雅黑" pitchFamily="34" charset="-122"/>
                </a:rPr>
                <a:t>C</a:t>
              </a:r>
              <a:r>
                <a:rPr lang="en-US" altLang="zh-CN" sz="2400" baseline="-25000" dirty="0" err="1" smtClean="0">
                  <a:solidFill>
                    <a:schemeClr val="tx1"/>
                  </a:solidFill>
                  <a:latin typeface="微软雅黑" pitchFamily="34" charset="-122"/>
                  <a:ea typeface="微软雅黑" pitchFamily="34" charset="-122"/>
                </a:rPr>
                <a:t>dl</a:t>
              </a:r>
              <a:endParaRPr lang="en-US" altLang="zh-CN" sz="2400" baseline="-25000" dirty="0">
                <a:solidFill>
                  <a:schemeClr val="tx1"/>
                </a:solidFill>
                <a:latin typeface="微软雅黑" pitchFamily="34" charset="-122"/>
                <a:ea typeface="微软雅黑" pitchFamily="34" charset="-122"/>
              </a:endParaRPr>
            </a:p>
          </p:txBody>
        </p:sp>
        <p:sp>
          <p:nvSpPr>
            <p:cNvPr id="97298" name="Text Box 18"/>
            <p:cNvSpPr txBox="1">
              <a:spLocks noChangeArrowheads="1"/>
            </p:cNvSpPr>
            <p:nvPr/>
          </p:nvSpPr>
          <p:spPr bwMode="auto">
            <a:xfrm>
              <a:off x="2608" y="2614"/>
              <a:ext cx="356" cy="291"/>
            </a:xfrm>
            <a:prstGeom prst="rect">
              <a:avLst/>
            </a:prstGeom>
            <a:noFill/>
            <a:ln w="9525">
              <a:noFill/>
              <a:miter lim="800000"/>
              <a:headEnd/>
              <a:tailEnd/>
            </a:ln>
            <a:effectLst/>
          </p:spPr>
          <p:txBody>
            <a:bodyPr wrap="none">
              <a:spAutoFit/>
            </a:bodyPr>
            <a:lstStyle/>
            <a:p>
              <a:r>
                <a:rPr lang="en-US" altLang="zh-CN" sz="2400" i="1">
                  <a:solidFill>
                    <a:schemeClr val="tx1"/>
                  </a:solidFill>
                  <a:latin typeface="微软雅黑" pitchFamily="34" charset="-122"/>
                  <a:ea typeface="微软雅黑" pitchFamily="34" charset="-122"/>
                </a:rPr>
                <a:t>R</a:t>
              </a:r>
              <a:r>
                <a:rPr lang="en-US" altLang="zh-CN" sz="2400" baseline="-25000">
                  <a:solidFill>
                    <a:schemeClr val="tx1"/>
                  </a:solidFill>
                  <a:latin typeface="微软雅黑" pitchFamily="34" charset="-122"/>
                  <a:ea typeface="微软雅黑" pitchFamily="34" charset="-122"/>
                </a:rPr>
                <a:t>ct</a:t>
              </a:r>
            </a:p>
          </p:txBody>
        </p:sp>
        <p:sp>
          <p:nvSpPr>
            <p:cNvPr id="97299" name="Rectangle 19"/>
            <p:cNvSpPr>
              <a:spLocks noChangeArrowheads="1"/>
            </p:cNvSpPr>
            <p:nvPr/>
          </p:nvSpPr>
          <p:spPr bwMode="auto">
            <a:xfrm>
              <a:off x="1927" y="2387"/>
              <a:ext cx="363" cy="91"/>
            </a:xfrm>
            <a:prstGeom prst="rect">
              <a:avLst/>
            </a:prstGeom>
            <a:noFill/>
            <a:ln w="19050">
              <a:solidFill>
                <a:schemeClr val="tx1"/>
              </a:solidFill>
              <a:miter lim="800000"/>
              <a:headEnd/>
              <a:tailEnd/>
            </a:ln>
            <a:effectLst/>
          </p:spPr>
          <p:txBody>
            <a:bodyPr wrap="none" anchor="ctr"/>
            <a:lstStyle/>
            <a:p>
              <a:endParaRPr lang="zh-CN" altLang="en-US" sz="2400">
                <a:solidFill>
                  <a:schemeClr val="tx1"/>
                </a:solidFill>
                <a:latin typeface="微软雅黑" pitchFamily="34" charset="-122"/>
                <a:ea typeface="微软雅黑" pitchFamily="34" charset="-122"/>
              </a:endParaRPr>
            </a:p>
          </p:txBody>
        </p:sp>
        <p:sp>
          <p:nvSpPr>
            <p:cNvPr id="97300" name="Line 20"/>
            <p:cNvSpPr>
              <a:spLocks noChangeShapeType="1"/>
            </p:cNvSpPr>
            <p:nvPr/>
          </p:nvSpPr>
          <p:spPr bwMode="auto">
            <a:xfrm>
              <a:off x="2290" y="2432"/>
              <a:ext cx="273" cy="0"/>
            </a:xfrm>
            <a:prstGeom prst="line">
              <a:avLst/>
            </a:prstGeom>
            <a:noFill/>
            <a:ln w="19050">
              <a:solidFill>
                <a:schemeClr val="tx1"/>
              </a:solidFill>
              <a:round/>
              <a:headEnd/>
              <a:tailEnd/>
            </a:ln>
            <a:effectLst/>
          </p:spPr>
          <p:txBody>
            <a:bodyPr/>
            <a:lstStyle/>
            <a:p>
              <a:endParaRPr lang="zh-CN" altLang="en-US" sz="2400">
                <a:solidFill>
                  <a:schemeClr val="tx1"/>
                </a:solidFill>
                <a:latin typeface="微软雅黑" pitchFamily="34" charset="-122"/>
                <a:ea typeface="微软雅黑" pitchFamily="34" charset="-122"/>
              </a:endParaRPr>
            </a:p>
          </p:txBody>
        </p:sp>
        <p:sp>
          <p:nvSpPr>
            <p:cNvPr id="97301" name="Text Box 21"/>
            <p:cNvSpPr txBox="1">
              <a:spLocks noChangeArrowheads="1"/>
            </p:cNvSpPr>
            <p:nvPr/>
          </p:nvSpPr>
          <p:spPr bwMode="auto">
            <a:xfrm>
              <a:off x="1936" y="2069"/>
              <a:ext cx="418" cy="291"/>
            </a:xfrm>
            <a:prstGeom prst="rect">
              <a:avLst/>
            </a:prstGeom>
            <a:noFill/>
            <a:ln w="9525">
              <a:noFill/>
              <a:miter lim="800000"/>
              <a:headEnd/>
              <a:tailEnd/>
            </a:ln>
            <a:effectLst/>
          </p:spPr>
          <p:txBody>
            <a:bodyPr wrap="none">
              <a:spAutoFit/>
            </a:bodyPr>
            <a:lstStyle/>
            <a:p>
              <a:r>
                <a:rPr lang="en-US" altLang="zh-CN" sz="2400" i="1" dirty="0" smtClean="0">
                  <a:solidFill>
                    <a:schemeClr val="tx1"/>
                  </a:solidFill>
                  <a:latin typeface="微软雅黑" pitchFamily="34" charset="-122"/>
                  <a:ea typeface="微软雅黑" pitchFamily="34" charset="-122"/>
                </a:rPr>
                <a:t>R</a:t>
              </a:r>
              <a:r>
                <a:rPr lang="en-US" altLang="zh-CN" sz="2400" baseline="-25000" dirty="0" smtClean="0">
                  <a:solidFill>
                    <a:schemeClr val="tx1"/>
                  </a:solidFill>
                  <a:latin typeface="微软雅黑" pitchFamily="34" charset="-122"/>
                  <a:ea typeface="微软雅黑" pitchFamily="34" charset="-122"/>
                  <a:sym typeface="Symbol" pitchFamily="18" charset="2"/>
                </a:rPr>
                <a:t>sol</a:t>
              </a:r>
              <a:endParaRPr lang="en-US" altLang="zh-CN" sz="2400" baseline="-25000" dirty="0">
                <a:solidFill>
                  <a:schemeClr val="tx1"/>
                </a:solidFill>
                <a:latin typeface="微软雅黑" pitchFamily="34" charset="-122"/>
                <a:ea typeface="微软雅黑" pitchFamily="34" charset="-122"/>
                <a:sym typeface="Symbol" pitchFamily="18" charset="2"/>
              </a:endParaRPr>
            </a:p>
          </p:txBody>
        </p:sp>
        <p:sp>
          <p:nvSpPr>
            <p:cNvPr id="97302" name="Line 22"/>
            <p:cNvSpPr>
              <a:spLocks noChangeShapeType="1"/>
            </p:cNvSpPr>
            <p:nvPr/>
          </p:nvSpPr>
          <p:spPr bwMode="auto">
            <a:xfrm>
              <a:off x="2880" y="2568"/>
              <a:ext cx="136" cy="0"/>
            </a:xfrm>
            <a:prstGeom prst="line">
              <a:avLst/>
            </a:prstGeom>
            <a:noFill/>
            <a:ln w="19050">
              <a:solidFill>
                <a:schemeClr val="tx1"/>
              </a:solidFill>
              <a:round/>
              <a:headEnd/>
              <a:tailEnd/>
            </a:ln>
            <a:effectLst/>
          </p:spPr>
          <p:txBody>
            <a:bodyPr/>
            <a:lstStyle/>
            <a:p>
              <a:endParaRPr lang="zh-CN" altLang="en-US" sz="2400">
                <a:solidFill>
                  <a:schemeClr val="tx1"/>
                </a:solidFill>
                <a:latin typeface="微软雅黑" pitchFamily="34" charset="-122"/>
                <a:ea typeface="微软雅黑" pitchFamily="34" charset="-122"/>
              </a:endParaRPr>
            </a:p>
          </p:txBody>
        </p:sp>
        <p:sp>
          <p:nvSpPr>
            <p:cNvPr id="97304" name="Text Box 24"/>
            <p:cNvSpPr txBox="1">
              <a:spLocks noChangeArrowheads="1"/>
            </p:cNvSpPr>
            <p:nvPr/>
          </p:nvSpPr>
          <p:spPr bwMode="auto">
            <a:xfrm>
              <a:off x="3016" y="2478"/>
              <a:ext cx="251" cy="233"/>
            </a:xfrm>
            <a:prstGeom prst="rect">
              <a:avLst/>
            </a:prstGeom>
            <a:noFill/>
            <a:ln w="19050">
              <a:solidFill>
                <a:schemeClr val="tx1"/>
              </a:solidFill>
              <a:miter lim="800000"/>
              <a:headEnd/>
              <a:tailEnd/>
            </a:ln>
            <a:effectLst/>
          </p:spPr>
          <p:txBody>
            <a:bodyPr wrap="none" lIns="0" tIns="0" rIns="0" bIns="0">
              <a:spAutoFit/>
            </a:bodyPr>
            <a:lstStyle/>
            <a:p>
              <a:r>
                <a:rPr lang="en-US" altLang="zh-CN" sz="2400" i="1">
                  <a:solidFill>
                    <a:schemeClr val="tx1"/>
                  </a:solidFill>
                  <a:latin typeface="微软雅黑" pitchFamily="34" charset="-122"/>
                  <a:ea typeface="微软雅黑" pitchFamily="34" charset="-122"/>
                </a:rPr>
                <a:t>Z</a:t>
              </a:r>
              <a:r>
                <a:rPr lang="en-US" altLang="zh-CN" sz="2400" baseline="-25000">
                  <a:solidFill>
                    <a:schemeClr val="tx1"/>
                  </a:solidFill>
                  <a:latin typeface="微软雅黑" pitchFamily="34" charset="-122"/>
                  <a:ea typeface="微软雅黑" pitchFamily="34" charset="-122"/>
                </a:rPr>
                <a:t>W</a:t>
              </a:r>
            </a:p>
          </p:txBody>
        </p:sp>
      </p:grpSp>
      <p:pic>
        <p:nvPicPr>
          <p:cNvPr id="97306" name="Picture 26"/>
          <p:cNvPicPr>
            <a:picLocks noChangeAspect="1" noChangeArrowheads="1"/>
          </p:cNvPicPr>
          <p:nvPr/>
        </p:nvPicPr>
        <p:blipFill>
          <a:blip r:embed="rId4" cstate="print"/>
          <a:srcRect/>
          <a:stretch>
            <a:fillRect/>
          </a:stretch>
        </p:blipFill>
        <p:spPr bwMode="auto">
          <a:xfrm>
            <a:off x="4357686" y="1357298"/>
            <a:ext cx="1393825" cy="398463"/>
          </a:xfrm>
          <a:prstGeom prst="rect">
            <a:avLst/>
          </a:prstGeom>
          <a:noFill/>
          <a:ln w="9525">
            <a:noFill/>
            <a:miter lim="800000"/>
            <a:headEnd/>
            <a:tailEnd/>
          </a:ln>
          <a:effectLst/>
        </p:spPr>
      </p:pic>
      <p:sp>
        <p:nvSpPr>
          <p:cNvPr id="97309" name="Rectangle 29"/>
          <p:cNvSpPr>
            <a:spLocks noChangeArrowheads="1"/>
          </p:cNvSpPr>
          <p:nvPr/>
        </p:nvSpPr>
        <p:spPr bwMode="auto">
          <a:xfrm>
            <a:off x="827088" y="1916113"/>
            <a:ext cx="7559675" cy="1421928"/>
          </a:xfrm>
          <a:prstGeom prst="rect">
            <a:avLst/>
          </a:prstGeom>
          <a:noFill/>
          <a:ln w="9525">
            <a:noFill/>
            <a:miter lim="800000"/>
            <a:headEnd/>
            <a:tailEnd/>
          </a:ln>
          <a:effectLst/>
        </p:spPr>
        <p:txBody>
          <a:bodyPr>
            <a:spAutoFit/>
          </a:bodyPr>
          <a:lstStyle/>
          <a:p>
            <a:pPr>
              <a:lnSpc>
                <a:spcPct val="120000"/>
              </a:lnSpc>
            </a:pPr>
            <a:r>
              <a:rPr lang="zh-CN" altLang="en-US" sz="2400">
                <a:solidFill>
                  <a:schemeClr val="tx1"/>
                </a:solidFill>
                <a:latin typeface="微软雅黑" pitchFamily="34" charset="-122"/>
                <a:ea typeface="微软雅黑" pitchFamily="34" charset="-122"/>
              </a:rPr>
              <a:t>电极过程由电荷传递过程和扩散过程共同控制，电化学极化和浓差极化同时存在时，则电化学系统的等效电路可简单表示为：</a:t>
            </a:r>
          </a:p>
        </p:txBody>
      </p:sp>
      <p:sp>
        <p:nvSpPr>
          <p:cNvPr id="97323" name="Rectangle 43"/>
          <p:cNvSpPr>
            <a:spLocks noChangeArrowheads="1"/>
          </p:cNvSpPr>
          <p:nvPr/>
        </p:nvSpPr>
        <p:spPr bwMode="auto">
          <a:xfrm>
            <a:off x="900113" y="5300663"/>
            <a:ext cx="583814" cy="461665"/>
          </a:xfrm>
          <a:prstGeom prst="rect">
            <a:avLst/>
          </a:prstGeom>
          <a:noFill/>
          <a:ln w="19050">
            <a:solidFill>
              <a:schemeClr val="bg1"/>
            </a:solidFill>
            <a:miter lim="800000"/>
            <a:headEnd/>
            <a:tailEnd/>
          </a:ln>
          <a:effectLst/>
        </p:spPr>
        <p:txBody>
          <a:bodyPr wrap="none">
            <a:spAutoFit/>
          </a:bodyPr>
          <a:lstStyle/>
          <a:p>
            <a:r>
              <a:rPr lang="en-US" altLang="zh-CN" sz="2400" i="1" dirty="0">
                <a:solidFill>
                  <a:schemeClr val="tx1"/>
                </a:solidFill>
                <a:latin typeface="微软雅黑" pitchFamily="34" charset="-122"/>
                <a:ea typeface="微软雅黑" pitchFamily="34" charset="-122"/>
              </a:rPr>
              <a:t>Z</a:t>
            </a:r>
            <a:r>
              <a:rPr lang="en-US" altLang="zh-CN" sz="2400" baseline="-25000" dirty="0">
                <a:solidFill>
                  <a:schemeClr val="tx1"/>
                </a:solidFill>
                <a:latin typeface="微软雅黑" pitchFamily="34" charset="-122"/>
                <a:ea typeface="微软雅黑" pitchFamily="34" charset="-122"/>
              </a:rPr>
              <a:t>W</a:t>
            </a:r>
          </a:p>
        </p:txBody>
      </p:sp>
      <p:sp>
        <p:nvSpPr>
          <p:cNvPr id="97325" name="AutoShape 45"/>
          <p:cNvSpPr>
            <a:spLocks noChangeArrowheads="1"/>
          </p:cNvSpPr>
          <p:nvPr/>
        </p:nvSpPr>
        <p:spPr bwMode="auto">
          <a:xfrm>
            <a:off x="1619250" y="5445125"/>
            <a:ext cx="288925" cy="215900"/>
          </a:xfrm>
          <a:prstGeom prst="leftRightArrow">
            <a:avLst>
              <a:gd name="adj1" fmla="val 50000"/>
              <a:gd name="adj2" fmla="val 26765"/>
            </a:avLst>
          </a:prstGeom>
          <a:solidFill>
            <a:srgbClr val="FFFF00"/>
          </a:solidFill>
          <a:ln w="9525">
            <a:noFill/>
            <a:miter lim="800000"/>
            <a:headEnd/>
            <a:tailEnd/>
          </a:ln>
          <a:effectLst/>
        </p:spPr>
        <p:txBody>
          <a:bodyPr wrap="none" anchor="ctr"/>
          <a:lstStyle/>
          <a:p>
            <a:endParaRPr lang="zh-CN" altLang="en-US" sz="2400">
              <a:solidFill>
                <a:schemeClr val="tx1"/>
              </a:solidFill>
              <a:latin typeface="微软雅黑" pitchFamily="34" charset="-122"/>
              <a:ea typeface="微软雅黑" pitchFamily="34" charset="-122"/>
            </a:endParaRPr>
          </a:p>
        </p:txBody>
      </p:sp>
      <p:graphicFrame>
        <p:nvGraphicFramePr>
          <p:cNvPr id="97329" name="Object 49"/>
          <p:cNvGraphicFramePr>
            <a:graphicFrameLocks noChangeAspect="1"/>
          </p:cNvGraphicFramePr>
          <p:nvPr/>
        </p:nvGraphicFramePr>
        <p:xfrm>
          <a:off x="5724525" y="5589588"/>
          <a:ext cx="2663825" cy="555625"/>
        </p:xfrm>
        <a:graphic>
          <a:graphicData uri="http://schemas.openxmlformats.org/presentationml/2006/ole">
            <p:oleObj spid="_x0000_s617476" name="公式" r:id="rId5" imgW="1155600" imgH="241200" progId="Equation.3">
              <p:embed/>
            </p:oleObj>
          </a:graphicData>
        </a:graphic>
      </p:graphicFrame>
      <p:sp>
        <p:nvSpPr>
          <p:cNvPr id="97330" name="AutoShape 50"/>
          <p:cNvSpPr>
            <a:spLocks noChangeArrowheads="1"/>
          </p:cNvSpPr>
          <p:nvPr/>
        </p:nvSpPr>
        <p:spPr bwMode="auto">
          <a:xfrm>
            <a:off x="5286380" y="5715016"/>
            <a:ext cx="360363" cy="215900"/>
          </a:xfrm>
          <a:prstGeom prst="rightArrow">
            <a:avLst>
              <a:gd name="adj1" fmla="val 50000"/>
              <a:gd name="adj2" fmla="val 41728"/>
            </a:avLst>
          </a:prstGeom>
          <a:solidFill>
            <a:srgbClr val="FFFF00"/>
          </a:solidFill>
          <a:ln w="9525">
            <a:noFill/>
            <a:miter lim="800000"/>
            <a:headEnd/>
            <a:tailEnd/>
          </a:ln>
          <a:effectLst/>
        </p:spPr>
        <p:txBody>
          <a:bodyPr wrap="none" anchor="ctr"/>
          <a:lstStyle/>
          <a:p>
            <a:endParaRPr lang="zh-CN" altLang="en-US" sz="2400">
              <a:solidFill>
                <a:schemeClr val="tx1"/>
              </a:solidFill>
              <a:latin typeface="微软雅黑" pitchFamily="34" charset="-122"/>
              <a:ea typeface="微软雅黑" pitchFamily="34" charset="-122"/>
            </a:endParaRPr>
          </a:p>
        </p:txBody>
      </p:sp>
      <p:grpSp>
        <p:nvGrpSpPr>
          <p:cNvPr id="4" name="组合 44"/>
          <p:cNvGrpSpPr/>
          <p:nvPr/>
        </p:nvGrpSpPr>
        <p:grpSpPr>
          <a:xfrm>
            <a:off x="2214546" y="5214950"/>
            <a:ext cx="3000396" cy="1428760"/>
            <a:chOff x="1928794" y="5214950"/>
            <a:chExt cx="3000396" cy="1428760"/>
          </a:xfrm>
        </p:grpSpPr>
        <p:sp>
          <p:nvSpPr>
            <p:cNvPr id="44" name="矩形 43"/>
            <p:cNvSpPr/>
            <p:nvPr/>
          </p:nvSpPr>
          <p:spPr bwMode="auto">
            <a:xfrm>
              <a:off x="1928794" y="5214950"/>
              <a:ext cx="3000396" cy="142876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bg2"/>
                </a:solidFill>
                <a:effectLst/>
                <a:latin typeface="Times New Roman" pitchFamily="18" charset="0"/>
                <a:ea typeface="楷体_GB2312" pitchFamily="49" charset="-122"/>
              </a:endParaRPr>
            </a:p>
          </p:txBody>
        </p:sp>
        <p:grpSp>
          <p:nvGrpSpPr>
            <p:cNvPr id="5" name="Group 30"/>
            <p:cNvGrpSpPr>
              <a:grpSpLocks/>
            </p:cNvGrpSpPr>
            <p:nvPr/>
          </p:nvGrpSpPr>
          <p:grpSpPr bwMode="auto">
            <a:xfrm>
              <a:off x="1979613" y="5372100"/>
              <a:ext cx="2232025" cy="288925"/>
              <a:chOff x="748" y="2205"/>
              <a:chExt cx="1406" cy="182"/>
            </a:xfrm>
          </p:grpSpPr>
          <p:grpSp>
            <p:nvGrpSpPr>
              <p:cNvPr id="6" name="Group 31"/>
              <p:cNvGrpSpPr>
                <a:grpSpLocks/>
              </p:cNvGrpSpPr>
              <p:nvPr/>
            </p:nvGrpSpPr>
            <p:grpSpPr bwMode="auto">
              <a:xfrm>
                <a:off x="748" y="2205"/>
                <a:ext cx="997" cy="181"/>
                <a:chOff x="1066" y="2795"/>
                <a:chExt cx="997" cy="181"/>
              </a:xfrm>
            </p:grpSpPr>
            <p:sp>
              <p:nvSpPr>
                <p:cNvPr id="97312" name="Rectangle 32"/>
                <p:cNvSpPr>
                  <a:spLocks noChangeArrowheads="1"/>
                </p:cNvSpPr>
                <p:nvPr/>
              </p:nvSpPr>
              <p:spPr bwMode="auto">
                <a:xfrm>
                  <a:off x="1338" y="2795"/>
                  <a:ext cx="453" cy="181"/>
                </a:xfrm>
                <a:prstGeom prst="rect">
                  <a:avLst/>
                </a:prstGeom>
                <a:noFill/>
                <a:ln w="19050">
                  <a:solidFill>
                    <a:schemeClr val="bg1"/>
                  </a:solidFill>
                  <a:miter lim="800000"/>
                  <a:headEnd/>
                  <a:tailEnd/>
                </a:ln>
                <a:effectLst/>
              </p:spPr>
              <p:txBody>
                <a:bodyPr wrap="none" anchor="ctr"/>
                <a:lstStyle/>
                <a:p>
                  <a:endParaRPr lang="zh-CN" altLang="en-US" sz="2400">
                    <a:solidFill>
                      <a:schemeClr val="tx1"/>
                    </a:solidFill>
                    <a:latin typeface="微软雅黑" pitchFamily="34" charset="-122"/>
                    <a:ea typeface="微软雅黑" pitchFamily="34" charset="-122"/>
                  </a:endParaRPr>
                </a:p>
              </p:txBody>
            </p:sp>
            <p:sp>
              <p:nvSpPr>
                <p:cNvPr id="97313" name="Line 33"/>
                <p:cNvSpPr>
                  <a:spLocks noChangeShapeType="1"/>
                </p:cNvSpPr>
                <p:nvPr/>
              </p:nvSpPr>
              <p:spPr bwMode="auto">
                <a:xfrm>
                  <a:off x="1066" y="2886"/>
                  <a:ext cx="272" cy="0"/>
                </a:xfrm>
                <a:prstGeom prst="line">
                  <a:avLst/>
                </a:prstGeom>
                <a:noFill/>
                <a:ln w="19050">
                  <a:solidFill>
                    <a:schemeClr val="bg1"/>
                  </a:solidFill>
                  <a:round/>
                  <a:headEnd/>
                  <a:tailEnd/>
                </a:ln>
                <a:effectLst/>
              </p:spPr>
              <p:txBody>
                <a:bodyPr/>
                <a:lstStyle/>
                <a:p>
                  <a:endParaRPr lang="zh-CN" altLang="en-US" sz="2400">
                    <a:solidFill>
                      <a:schemeClr val="tx1"/>
                    </a:solidFill>
                    <a:latin typeface="微软雅黑" pitchFamily="34" charset="-122"/>
                    <a:ea typeface="微软雅黑" pitchFamily="34" charset="-122"/>
                  </a:endParaRPr>
                </a:p>
              </p:txBody>
            </p:sp>
            <p:sp>
              <p:nvSpPr>
                <p:cNvPr id="97314" name="Line 34"/>
                <p:cNvSpPr>
                  <a:spLocks noChangeShapeType="1"/>
                </p:cNvSpPr>
                <p:nvPr/>
              </p:nvSpPr>
              <p:spPr bwMode="auto">
                <a:xfrm>
                  <a:off x="1791" y="2886"/>
                  <a:ext cx="272" cy="0"/>
                </a:xfrm>
                <a:prstGeom prst="line">
                  <a:avLst/>
                </a:prstGeom>
                <a:noFill/>
                <a:ln w="19050">
                  <a:solidFill>
                    <a:schemeClr val="bg1"/>
                  </a:solidFill>
                  <a:round/>
                  <a:headEnd/>
                  <a:tailEnd/>
                </a:ln>
                <a:effectLst/>
              </p:spPr>
              <p:txBody>
                <a:bodyPr/>
                <a:lstStyle/>
                <a:p>
                  <a:endParaRPr lang="zh-CN" altLang="en-US" sz="2400">
                    <a:solidFill>
                      <a:schemeClr val="tx1"/>
                    </a:solidFill>
                    <a:latin typeface="微软雅黑" pitchFamily="34" charset="-122"/>
                    <a:ea typeface="微软雅黑" pitchFamily="34" charset="-122"/>
                  </a:endParaRPr>
                </a:p>
              </p:txBody>
            </p:sp>
          </p:grpSp>
          <p:grpSp>
            <p:nvGrpSpPr>
              <p:cNvPr id="7" name="Group 35"/>
              <p:cNvGrpSpPr>
                <a:grpSpLocks/>
              </p:cNvGrpSpPr>
              <p:nvPr/>
            </p:nvGrpSpPr>
            <p:grpSpPr bwMode="auto">
              <a:xfrm>
                <a:off x="1474" y="2205"/>
                <a:ext cx="680" cy="182"/>
                <a:chOff x="2744" y="2840"/>
                <a:chExt cx="680" cy="182"/>
              </a:xfrm>
            </p:grpSpPr>
            <p:sp>
              <p:nvSpPr>
                <p:cNvPr id="97316" name="Line 36"/>
                <p:cNvSpPr>
                  <a:spLocks noChangeShapeType="1"/>
                </p:cNvSpPr>
                <p:nvPr/>
              </p:nvSpPr>
              <p:spPr bwMode="auto">
                <a:xfrm>
                  <a:off x="3016" y="2840"/>
                  <a:ext cx="0" cy="182"/>
                </a:xfrm>
                <a:prstGeom prst="line">
                  <a:avLst/>
                </a:prstGeom>
                <a:noFill/>
                <a:ln w="19050">
                  <a:solidFill>
                    <a:schemeClr val="bg1"/>
                  </a:solidFill>
                  <a:round/>
                  <a:headEnd/>
                  <a:tailEnd/>
                </a:ln>
                <a:effectLst/>
              </p:spPr>
              <p:txBody>
                <a:bodyPr/>
                <a:lstStyle/>
                <a:p>
                  <a:endParaRPr lang="zh-CN" altLang="en-US" sz="2400">
                    <a:solidFill>
                      <a:schemeClr val="tx1"/>
                    </a:solidFill>
                    <a:latin typeface="微软雅黑" pitchFamily="34" charset="-122"/>
                    <a:ea typeface="微软雅黑" pitchFamily="34" charset="-122"/>
                  </a:endParaRPr>
                </a:p>
              </p:txBody>
            </p:sp>
            <p:sp>
              <p:nvSpPr>
                <p:cNvPr id="97317" name="Line 37"/>
                <p:cNvSpPr>
                  <a:spLocks noChangeShapeType="1"/>
                </p:cNvSpPr>
                <p:nvPr/>
              </p:nvSpPr>
              <p:spPr bwMode="auto">
                <a:xfrm>
                  <a:off x="3152" y="2840"/>
                  <a:ext cx="0" cy="182"/>
                </a:xfrm>
                <a:prstGeom prst="line">
                  <a:avLst/>
                </a:prstGeom>
                <a:noFill/>
                <a:ln w="19050">
                  <a:solidFill>
                    <a:schemeClr val="bg1"/>
                  </a:solidFill>
                  <a:round/>
                  <a:headEnd/>
                  <a:tailEnd/>
                </a:ln>
                <a:effectLst/>
              </p:spPr>
              <p:txBody>
                <a:bodyPr/>
                <a:lstStyle/>
                <a:p>
                  <a:endParaRPr lang="zh-CN" altLang="en-US" sz="2400">
                    <a:solidFill>
                      <a:schemeClr val="tx1"/>
                    </a:solidFill>
                    <a:latin typeface="微软雅黑" pitchFamily="34" charset="-122"/>
                    <a:ea typeface="微软雅黑" pitchFamily="34" charset="-122"/>
                  </a:endParaRPr>
                </a:p>
              </p:txBody>
            </p:sp>
            <p:sp>
              <p:nvSpPr>
                <p:cNvPr id="97318" name="Line 38"/>
                <p:cNvSpPr>
                  <a:spLocks noChangeShapeType="1"/>
                </p:cNvSpPr>
                <p:nvPr/>
              </p:nvSpPr>
              <p:spPr bwMode="auto">
                <a:xfrm>
                  <a:off x="2744" y="2931"/>
                  <a:ext cx="272" cy="0"/>
                </a:xfrm>
                <a:prstGeom prst="line">
                  <a:avLst/>
                </a:prstGeom>
                <a:noFill/>
                <a:ln w="19050">
                  <a:solidFill>
                    <a:schemeClr val="bg1"/>
                  </a:solidFill>
                  <a:round/>
                  <a:headEnd/>
                  <a:tailEnd/>
                </a:ln>
                <a:effectLst/>
              </p:spPr>
              <p:txBody>
                <a:bodyPr/>
                <a:lstStyle/>
                <a:p>
                  <a:endParaRPr lang="zh-CN" altLang="en-US" sz="2400">
                    <a:solidFill>
                      <a:schemeClr val="tx1"/>
                    </a:solidFill>
                    <a:latin typeface="微软雅黑" pitchFamily="34" charset="-122"/>
                    <a:ea typeface="微软雅黑" pitchFamily="34" charset="-122"/>
                  </a:endParaRPr>
                </a:p>
              </p:txBody>
            </p:sp>
            <p:sp>
              <p:nvSpPr>
                <p:cNvPr id="97319" name="Line 39"/>
                <p:cNvSpPr>
                  <a:spLocks noChangeShapeType="1"/>
                </p:cNvSpPr>
                <p:nvPr/>
              </p:nvSpPr>
              <p:spPr bwMode="auto">
                <a:xfrm>
                  <a:off x="3152" y="2931"/>
                  <a:ext cx="272" cy="0"/>
                </a:xfrm>
                <a:prstGeom prst="line">
                  <a:avLst/>
                </a:prstGeom>
                <a:noFill/>
                <a:ln w="19050">
                  <a:solidFill>
                    <a:schemeClr val="bg1"/>
                  </a:solidFill>
                  <a:round/>
                  <a:headEnd/>
                  <a:tailEnd/>
                </a:ln>
                <a:effectLst/>
              </p:spPr>
              <p:txBody>
                <a:bodyPr/>
                <a:lstStyle/>
                <a:p>
                  <a:endParaRPr lang="zh-CN" altLang="en-US" sz="2400">
                    <a:solidFill>
                      <a:schemeClr val="tx1"/>
                    </a:solidFill>
                    <a:latin typeface="微软雅黑" pitchFamily="34" charset="-122"/>
                    <a:ea typeface="微软雅黑" pitchFamily="34" charset="-122"/>
                  </a:endParaRPr>
                </a:p>
              </p:txBody>
            </p:sp>
          </p:grpSp>
        </p:grpSp>
        <p:graphicFrame>
          <p:nvGraphicFramePr>
            <p:cNvPr id="97326" name="Object 46"/>
            <p:cNvGraphicFramePr>
              <a:graphicFrameLocks noChangeAspect="1"/>
            </p:cNvGraphicFramePr>
            <p:nvPr/>
          </p:nvGraphicFramePr>
          <p:xfrm>
            <a:off x="2124075" y="5876925"/>
            <a:ext cx="1008063" cy="601663"/>
          </p:xfrm>
          <a:graphic>
            <a:graphicData uri="http://schemas.openxmlformats.org/presentationml/2006/ole">
              <p:oleObj spid="_x0000_s617474" name="公式" r:id="rId6" imgW="660240" imgH="393480" progId="Equation.3">
                <p:embed/>
              </p:oleObj>
            </a:graphicData>
          </a:graphic>
        </p:graphicFrame>
        <p:graphicFrame>
          <p:nvGraphicFramePr>
            <p:cNvPr id="97327" name="Object 47"/>
            <p:cNvGraphicFramePr>
              <a:graphicFrameLocks noChangeAspect="1"/>
            </p:cNvGraphicFramePr>
            <p:nvPr/>
          </p:nvGraphicFramePr>
          <p:xfrm>
            <a:off x="3203575" y="5876925"/>
            <a:ext cx="1163638" cy="601663"/>
          </p:xfrm>
          <a:graphic>
            <a:graphicData uri="http://schemas.openxmlformats.org/presentationml/2006/ole">
              <p:oleObj spid="_x0000_s617475" name="公式" r:id="rId7" imgW="761760" imgH="393480" progId="Equation.3">
                <p:embed/>
              </p:oleObj>
            </a:graphicData>
          </a:graphic>
        </p:graphicFrame>
        <p:sp>
          <p:nvSpPr>
            <p:cNvPr id="97331" name="AutoShape 51"/>
            <p:cNvSpPr>
              <a:spLocks/>
            </p:cNvSpPr>
            <p:nvPr/>
          </p:nvSpPr>
          <p:spPr bwMode="auto">
            <a:xfrm>
              <a:off x="4643438" y="5445125"/>
              <a:ext cx="144462" cy="936625"/>
            </a:xfrm>
            <a:prstGeom prst="rightBrace">
              <a:avLst>
                <a:gd name="adj1" fmla="val 54029"/>
                <a:gd name="adj2" fmla="val 50000"/>
              </a:avLst>
            </a:prstGeom>
            <a:noFill/>
            <a:ln w="19050">
              <a:solidFill>
                <a:schemeClr val="bg1"/>
              </a:solidFill>
              <a:round/>
              <a:headEnd/>
              <a:tailEnd/>
            </a:ln>
            <a:effectLst/>
          </p:spPr>
          <p:txBody>
            <a:bodyPr wrap="none" anchor="ctr"/>
            <a:lstStyle/>
            <a:p>
              <a:endParaRPr lang="zh-CN" altLang="en-US" sz="2400" dirty="0">
                <a:solidFill>
                  <a:schemeClr val="tx1"/>
                </a:solidFill>
                <a:latin typeface="微软雅黑" pitchFamily="34" charset="-122"/>
                <a:ea typeface="微软雅黑" pitchFamily="34" charset="-122"/>
              </a:endParaRPr>
            </a:p>
          </p:txBody>
        </p:sp>
      </p:grpSp>
      <p:sp>
        <p:nvSpPr>
          <p:cNvPr id="97332" name="Text Box 52"/>
          <p:cNvSpPr txBox="1">
            <a:spLocks noChangeArrowheads="1"/>
          </p:cNvSpPr>
          <p:nvPr/>
        </p:nvSpPr>
        <p:spPr bwMode="auto">
          <a:xfrm>
            <a:off x="1311275" y="1339850"/>
            <a:ext cx="2954655" cy="461665"/>
          </a:xfrm>
          <a:prstGeom prst="rect">
            <a:avLst/>
          </a:prstGeom>
          <a:noFill/>
          <a:ln w="9525">
            <a:noFill/>
            <a:miter lim="800000"/>
            <a:headEnd/>
            <a:tailEnd/>
          </a:ln>
          <a:effectLst/>
        </p:spPr>
        <p:txBody>
          <a:bodyPr wrap="none">
            <a:spAutoFit/>
          </a:bodyPr>
          <a:lstStyle/>
          <a:p>
            <a:r>
              <a:rPr lang="zh-CN" altLang="en-US" sz="2400">
                <a:solidFill>
                  <a:schemeClr val="tx1"/>
                </a:solidFill>
                <a:latin typeface="微软雅黑" pitchFamily="34" charset="-122"/>
                <a:ea typeface="微软雅黑" pitchFamily="34" charset="-122"/>
              </a:rPr>
              <a:t>平板电极上的反应：</a:t>
            </a:r>
          </a:p>
        </p:txBody>
      </p:sp>
    </p:spTree>
  </p:cSld>
  <p:clrMapOvr>
    <a:masterClrMapping/>
  </p:clrMapOvr>
  <p:transition spd="med">
    <p:split orient="ver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258" name="Object 2"/>
          <p:cNvGraphicFramePr>
            <a:graphicFrameLocks noChangeAspect="1"/>
          </p:cNvGraphicFramePr>
          <p:nvPr/>
        </p:nvGraphicFramePr>
        <p:xfrm>
          <a:off x="2987675" y="620713"/>
          <a:ext cx="4157663" cy="1160462"/>
        </p:xfrm>
        <a:graphic>
          <a:graphicData uri="http://schemas.openxmlformats.org/presentationml/2006/ole">
            <p:oleObj spid="_x0000_s618498" name="公式" r:id="rId4" imgW="2222280" imgH="622080" progId="Equation.3">
              <p:embed/>
            </p:oleObj>
          </a:graphicData>
        </a:graphic>
      </p:graphicFrame>
      <p:pic>
        <p:nvPicPr>
          <p:cNvPr id="96259" name="Picture 3"/>
          <p:cNvPicPr>
            <a:picLocks noChangeAspect="1" noChangeArrowheads="1"/>
          </p:cNvPicPr>
          <p:nvPr/>
        </p:nvPicPr>
        <p:blipFill>
          <a:blip r:embed="rId5" cstate="print"/>
          <a:srcRect/>
          <a:stretch>
            <a:fillRect/>
          </a:stretch>
        </p:blipFill>
        <p:spPr bwMode="auto">
          <a:xfrm>
            <a:off x="2987675" y="1989138"/>
            <a:ext cx="5638800" cy="835025"/>
          </a:xfrm>
          <a:prstGeom prst="rect">
            <a:avLst/>
          </a:prstGeom>
          <a:noFill/>
          <a:ln w="9525">
            <a:noFill/>
            <a:miter lim="800000"/>
            <a:headEnd/>
            <a:tailEnd/>
          </a:ln>
          <a:effectLst/>
        </p:spPr>
      </p:pic>
      <p:pic>
        <p:nvPicPr>
          <p:cNvPr id="96260" name="Picture 4"/>
          <p:cNvPicPr>
            <a:picLocks noChangeAspect="1" noChangeArrowheads="1"/>
          </p:cNvPicPr>
          <p:nvPr/>
        </p:nvPicPr>
        <p:blipFill>
          <a:blip r:embed="rId6" cstate="print"/>
          <a:srcRect/>
          <a:stretch>
            <a:fillRect/>
          </a:stretch>
        </p:blipFill>
        <p:spPr bwMode="auto">
          <a:xfrm>
            <a:off x="2987675" y="2997200"/>
            <a:ext cx="5526088" cy="806450"/>
          </a:xfrm>
          <a:prstGeom prst="rect">
            <a:avLst/>
          </a:prstGeom>
          <a:noFill/>
          <a:ln w="9525">
            <a:noFill/>
            <a:miter lim="800000"/>
            <a:headEnd/>
            <a:tailEnd/>
          </a:ln>
          <a:effectLst/>
        </p:spPr>
      </p:pic>
      <p:sp>
        <p:nvSpPr>
          <p:cNvPr id="96262" name="Rectangle 6"/>
          <p:cNvSpPr>
            <a:spLocks noChangeArrowheads="1"/>
          </p:cNvSpPr>
          <p:nvPr/>
        </p:nvSpPr>
        <p:spPr bwMode="auto">
          <a:xfrm>
            <a:off x="900113" y="908050"/>
            <a:ext cx="2031325" cy="461665"/>
          </a:xfrm>
          <a:prstGeom prst="rect">
            <a:avLst/>
          </a:prstGeom>
          <a:noFill/>
          <a:ln w="9525">
            <a:noFill/>
            <a:miter lim="800000"/>
            <a:headEnd/>
            <a:tailEnd/>
          </a:ln>
          <a:effectLst/>
        </p:spPr>
        <p:txBody>
          <a:bodyPr wrap="none">
            <a:spAutoFit/>
          </a:bodyPr>
          <a:lstStyle/>
          <a:p>
            <a:r>
              <a:rPr lang="zh-CN" altLang="en-US" sz="2400" dirty="0">
                <a:solidFill>
                  <a:schemeClr val="tx1"/>
                </a:solidFill>
                <a:latin typeface="微软雅黑" pitchFamily="34" charset="-122"/>
                <a:ea typeface="微软雅黑" pitchFamily="34" charset="-122"/>
              </a:rPr>
              <a:t>电路的阻抗：</a:t>
            </a:r>
          </a:p>
        </p:txBody>
      </p:sp>
      <p:sp>
        <p:nvSpPr>
          <p:cNvPr id="96263" name="Text Box 7"/>
          <p:cNvSpPr txBox="1">
            <a:spLocks noChangeArrowheads="1"/>
          </p:cNvSpPr>
          <p:nvPr/>
        </p:nvSpPr>
        <p:spPr bwMode="auto">
          <a:xfrm>
            <a:off x="1116013" y="2205038"/>
            <a:ext cx="1107996" cy="461665"/>
          </a:xfrm>
          <a:prstGeom prst="rect">
            <a:avLst/>
          </a:prstGeom>
          <a:noFill/>
          <a:ln w="9525">
            <a:noFill/>
            <a:miter lim="800000"/>
            <a:headEnd/>
            <a:tailEnd/>
          </a:ln>
          <a:effectLst/>
        </p:spPr>
        <p:txBody>
          <a:bodyPr wrap="none">
            <a:spAutoFit/>
          </a:bodyPr>
          <a:lstStyle/>
          <a:p>
            <a:r>
              <a:rPr lang="zh-CN" altLang="en-US" sz="2400">
                <a:solidFill>
                  <a:schemeClr val="tx1"/>
                </a:solidFill>
                <a:latin typeface="微软雅黑" pitchFamily="34" charset="-122"/>
                <a:ea typeface="微软雅黑" pitchFamily="34" charset="-122"/>
              </a:rPr>
              <a:t>实部：</a:t>
            </a:r>
          </a:p>
        </p:txBody>
      </p:sp>
      <p:sp>
        <p:nvSpPr>
          <p:cNvPr id="96264" name="Text Box 8"/>
          <p:cNvSpPr txBox="1">
            <a:spLocks noChangeArrowheads="1"/>
          </p:cNvSpPr>
          <p:nvPr/>
        </p:nvSpPr>
        <p:spPr bwMode="auto">
          <a:xfrm>
            <a:off x="1116013" y="2997200"/>
            <a:ext cx="1107996" cy="461665"/>
          </a:xfrm>
          <a:prstGeom prst="rect">
            <a:avLst/>
          </a:prstGeom>
          <a:noFill/>
          <a:ln w="9525">
            <a:noFill/>
            <a:miter lim="800000"/>
            <a:headEnd/>
            <a:tailEnd/>
          </a:ln>
          <a:effectLst/>
        </p:spPr>
        <p:txBody>
          <a:bodyPr wrap="none">
            <a:spAutoFit/>
          </a:bodyPr>
          <a:lstStyle/>
          <a:p>
            <a:r>
              <a:rPr lang="zh-CN" altLang="en-US" sz="2400">
                <a:solidFill>
                  <a:schemeClr val="tx1"/>
                </a:solidFill>
                <a:latin typeface="微软雅黑" pitchFamily="34" charset="-122"/>
                <a:ea typeface="微软雅黑" pitchFamily="34" charset="-122"/>
              </a:rPr>
              <a:t>虚部：</a:t>
            </a:r>
          </a:p>
        </p:txBody>
      </p:sp>
      <p:sp>
        <p:nvSpPr>
          <p:cNvPr id="96265" name="Text Box 9"/>
          <p:cNvSpPr txBox="1">
            <a:spLocks noChangeArrowheads="1"/>
          </p:cNvSpPr>
          <p:nvPr/>
        </p:nvSpPr>
        <p:spPr bwMode="auto">
          <a:xfrm>
            <a:off x="1142976" y="4143380"/>
            <a:ext cx="7321235" cy="461665"/>
          </a:xfrm>
          <a:prstGeom prst="rect">
            <a:avLst/>
          </a:prstGeom>
          <a:noFill/>
          <a:ln w="9525">
            <a:noFill/>
            <a:miter lim="800000"/>
            <a:headEnd/>
            <a:tailEnd/>
          </a:ln>
          <a:effectLst/>
        </p:spPr>
        <p:txBody>
          <a:bodyPr wrap="none">
            <a:spAutoFit/>
          </a:bodyPr>
          <a:lstStyle/>
          <a:p>
            <a:r>
              <a:rPr lang="zh-CN" altLang="en-US" sz="2400" dirty="0">
                <a:solidFill>
                  <a:schemeClr val="tx1"/>
                </a:solidFill>
                <a:latin typeface="微软雅黑" pitchFamily="34" charset="-122"/>
                <a:ea typeface="微软雅黑" pitchFamily="34" charset="-122"/>
              </a:rPr>
              <a:t>（</a:t>
            </a:r>
            <a:r>
              <a:rPr lang="en-US" altLang="zh-CN" sz="2400" dirty="0">
                <a:solidFill>
                  <a:schemeClr val="tx1"/>
                </a:solidFill>
                <a:latin typeface="微软雅黑" pitchFamily="34" charset="-122"/>
                <a:ea typeface="微软雅黑" pitchFamily="34" charset="-122"/>
              </a:rPr>
              <a:t>1</a:t>
            </a:r>
            <a:r>
              <a:rPr lang="zh-CN" altLang="en-US" sz="2400" dirty="0">
                <a:solidFill>
                  <a:schemeClr val="tx1"/>
                </a:solidFill>
                <a:latin typeface="微软雅黑" pitchFamily="34" charset="-122"/>
                <a:ea typeface="微软雅黑" pitchFamily="34" charset="-122"/>
              </a:rPr>
              <a:t>）低频极限。当</a:t>
            </a:r>
            <a:r>
              <a:rPr lang="zh-CN" altLang="en-US" sz="2400" dirty="0">
                <a:solidFill>
                  <a:schemeClr val="tx1"/>
                </a:solidFill>
                <a:latin typeface="微软雅黑" pitchFamily="34" charset="-122"/>
                <a:ea typeface="微软雅黑" pitchFamily="34" charset="-122"/>
                <a:sym typeface="Symbol" pitchFamily="18" charset="2"/>
              </a:rPr>
              <a:t>足够低时，实部和虚部简化为：</a:t>
            </a:r>
          </a:p>
        </p:txBody>
      </p:sp>
      <p:pic>
        <p:nvPicPr>
          <p:cNvPr id="96266" name="Picture 10"/>
          <p:cNvPicPr>
            <a:picLocks noChangeAspect="1" noChangeArrowheads="1"/>
          </p:cNvPicPr>
          <p:nvPr/>
        </p:nvPicPr>
        <p:blipFill>
          <a:blip r:embed="rId7" cstate="print"/>
          <a:srcRect/>
          <a:stretch>
            <a:fillRect/>
          </a:stretch>
        </p:blipFill>
        <p:spPr bwMode="auto">
          <a:xfrm>
            <a:off x="3428992" y="4786322"/>
            <a:ext cx="2871788" cy="768350"/>
          </a:xfrm>
          <a:prstGeom prst="rect">
            <a:avLst/>
          </a:prstGeom>
          <a:noFill/>
          <a:ln w="9525">
            <a:noFill/>
            <a:miter lim="800000"/>
            <a:headEnd/>
            <a:tailEnd/>
          </a:ln>
          <a:effectLst/>
        </p:spPr>
      </p:pic>
      <p:sp>
        <p:nvSpPr>
          <p:cNvPr id="96267" name="Rectangle 11"/>
          <p:cNvSpPr>
            <a:spLocks noChangeArrowheads="1"/>
          </p:cNvSpPr>
          <p:nvPr/>
        </p:nvSpPr>
        <p:spPr bwMode="auto">
          <a:xfrm>
            <a:off x="1692275" y="5949950"/>
            <a:ext cx="1935145" cy="461665"/>
          </a:xfrm>
          <a:prstGeom prst="rect">
            <a:avLst/>
          </a:prstGeom>
          <a:noFill/>
          <a:ln w="9525">
            <a:noFill/>
            <a:miter lim="800000"/>
            <a:headEnd/>
            <a:tailEnd/>
          </a:ln>
          <a:effectLst/>
        </p:spPr>
        <p:txBody>
          <a:bodyPr wrap="none">
            <a:spAutoFit/>
          </a:bodyPr>
          <a:lstStyle/>
          <a:p>
            <a:r>
              <a:rPr lang="zh-CN" altLang="en-US" sz="2400">
                <a:solidFill>
                  <a:schemeClr val="tx1"/>
                </a:solidFill>
                <a:latin typeface="微软雅黑" pitchFamily="34" charset="-122"/>
                <a:ea typeface="微软雅黑" pitchFamily="34" charset="-122"/>
                <a:sym typeface="Symbol" pitchFamily="18" charset="2"/>
              </a:rPr>
              <a:t>消去，得：</a:t>
            </a:r>
          </a:p>
        </p:txBody>
      </p:sp>
      <p:pic>
        <p:nvPicPr>
          <p:cNvPr id="96268" name="Picture 12"/>
          <p:cNvPicPr>
            <a:picLocks noChangeAspect="1" noChangeArrowheads="1"/>
          </p:cNvPicPr>
          <p:nvPr/>
        </p:nvPicPr>
        <p:blipFill>
          <a:blip r:embed="rId8" cstate="print"/>
          <a:srcRect/>
          <a:stretch>
            <a:fillRect/>
          </a:stretch>
        </p:blipFill>
        <p:spPr bwMode="auto">
          <a:xfrm>
            <a:off x="3492500" y="5949950"/>
            <a:ext cx="3402013" cy="493713"/>
          </a:xfrm>
          <a:prstGeom prst="rect">
            <a:avLst/>
          </a:prstGeom>
          <a:noFill/>
          <a:ln w="9525">
            <a:noFill/>
            <a:miter lim="800000"/>
            <a:headEnd/>
            <a:tailEnd/>
          </a:ln>
          <a:effectLst/>
        </p:spPr>
      </p:pic>
    </p:spTree>
  </p:cSld>
  <p:clrMapOvr>
    <a:masterClrMapping/>
  </p:clrMapOvr>
  <p:transition spd="med">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9890" name="Picture 2"/>
          <p:cNvPicPr>
            <a:picLocks noChangeAspect="1" noChangeArrowheads="1"/>
          </p:cNvPicPr>
          <p:nvPr/>
        </p:nvPicPr>
        <p:blipFill>
          <a:blip r:embed="rId2" cstate="print"/>
          <a:srcRect/>
          <a:stretch>
            <a:fillRect/>
          </a:stretch>
        </p:blipFill>
        <p:spPr bwMode="auto">
          <a:xfrm>
            <a:off x="714348" y="1214422"/>
            <a:ext cx="8001000" cy="4467225"/>
          </a:xfrm>
          <a:prstGeom prst="rect">
            <a:avLst/>
          </a:prstGeom>
          <a:noFill/>
          <a:ln w="9525">
            <a:noFill/>
            <a:miter lim="800000"/>
            <a:headEnd/>
            <a:tailEnd/>
          </a:ln>
          <a:effectLst/>
        </p:spPr>
      </p:pic>
      <p:sp>
        <p:nvSpPr>
          <p:cNvPr id="2" name="标题 1"/>
          <p:cNvSpPr>
            <a:spLocks noGrp="1"/>
          </p:cNvSpPr>
          <p:nvPr>
            <p:ph type="title"/>
          </p:nvPr>
        </p:nvSpPr>
        <p:spPr>
          <a:xfrm>
            <a:off x="642910" y="428604"/>
            <a:ext cx="7772400" cy="571504"/>
          </a:xfrm>
        </p:spPr>
        <p:txBody>
          <a:bodyPr/>
          <a:lstStyle/>
          <a:p>
            <a:r>
              <a:rPr lang="zh-CN" altLang="en-US" sz="3200" spc="300" dirty="0" smtClean="0">
                <a:latin typeface="微软雅黑" pitchFamily="34" charset="-122"/>
                <a:ea typeface="微软雅黑" pitchFamily="34" charset="-122"/>
              </a:rPr>
              <a:t>电化学阻抗谱解析路线</a:t>
            </a:r>
            <a:endParaRPr lang="zh-CN" altLang="en-US" sz="3200" spc="300" dirty="0">
              <a:latin typeface="微软雅黑" pitchFamily="34" charset="-122"/>
              <a:ea typeface="微软雅黑" pitchFamily="34" charset="-122"/>
            </a:endParaRPr>
          </a:p>
        </p:txBody>
      </p:sp>
      <p:sp>
        <p:nvSpPr>
          <p:cNvPr id="4" name="灯片编号占位符 3"/>
          <p:cNvSpPr>
            <a:spLocks noGrp="1"/>
          </p:cNvSpPr>
          <p:nvPr>
            <p:ph type="sldNum" sz="quarter" idx="12"/>
          </p:nvPr>
        </p:nvSpPr>
        <p:spPr>
          <a:xfrm>
            <a:off x="8758262" y="6400800"/>
            <a:ext cx="385738" cy="457200"/>
          </a:xfrm>
        </p:spPr>
        <p:txBody>
          <a:bodyPr/>
          <a:lstStyle/>
          <a:p>
            <a:pPr>
              <a:defRPr/>
            </a:pPr>
            <a:fld id="{705EF948-7358-4CA2-B872-583E31FB6E6A}" type="slidenum">
              <a:rPr lang="zh-CN" altLang="en-US" smtClean="0"/>
              <a:pPr>
                <a:defRPr/>
              </a:pPr>
              <a:t>7</a:t>
            </a:fld>
            <a:endParaRPr lang="en-US" altLang="zh-CN" dirty="0"/>
          </a:p>
        </p:txBody>
      </p:sp>
      <p:pic>
        <p:nvPicPr>
          <p:cNvPr id="549892" name="Picture 4"/>
          <p:cNvPicPr>
            <a:picLocks noChangeAspect="1" noChangeArrowheads="1"/>
          </p:cNvPicPr>
          <p:nvPr/>
        </p:nvPicPr>
        <p:blipFill>
          <a:blip r:embed="rId3" cstate="print"/>
          <a:srcRect/>
          <a:stretch>
            <a:fillRect/>
          </a:stretch>
        </p:blipFill>
        <p:spPr bwMode="auto">
          <a:xfrm>
            <a:off x="3500430" y="2786058"/>
            <a:ext cx="2357454" cy="1666875"/>
          </a:xfrm>
          <a:prstGeom prst="rect">
            <a:avLst/>
          </a:prstGeom>
          <a:noFill/>
          <a:ln w="9525">
            <a:noFill/>
            <a:miter lim="800000"/>
            <a:headEnd/>
            <a:tailEnd/>
          </a:ln>
          <a:effectLst/>
        </p:spPr>
      </p:pic>
      <p:sp>
        <p:nvSpPr>
          <p:cNvPr id="6" name="TextBox 5"/>
          <p:cNvSpPr txBox="1"/>
          <p:nvPr/>
        </p:nvSpPr>
        <p:spPr>
          <a:xfrm>
            <a:off x="1571604" y="5929330"/>
            <a:ext cx="6715172" cy="523220"/>
          </a:xfrm>
          <a:prstGeom prst="rect">
            <a:avLst/>
          </a:prstGeom>
          <a:noFill/>
        </p:spPr>
        <p:txBody>
          <a:bodyPr wrap="square" rtlCol="0">
            <a:spAutoFit/>
          </a:bodyPr>
          <a:lstStyle/>
          <a:p>
            <a:r>
              <a:rPr lang="zh-CN" altLang="en-US" dirty="0" smtClean="0">
                <a:solidFill>
                  <a:schemeClr val="tx1"/>
                </a:solidFill>
                <a:latin typeface="微软雅黑" pitchFamily="34" charset="-122"/>
                <a:ea typeface="微软雅黑" pitchFamily="34" charset="-122"/>
              </a:rPr>
              <a:t>测量</a:t>
            </a:r>
            <a:r>
              <a:rPr lang="en-US" altLang="zh-CN" dirty="0" smtClean="0">
                <a:solidFill>
                  <a:schemeClr val="tx1"/>
                </a:solidFill>
                <a:latin typeface="微软雅黑" pitchFamily="34" charset="-122"/>
                <a:ea typeface="微软雅黑" pitchFamily="34" charset="-122"/>
              </a:rPr>
              <a:t>EIS——</a:t>
            </a:r>
            <a:r>
              <a:rPr lang="zh-CN" altLang="en-US" dirty="0" smtClean="0">
                <a:solidFill>
                  <a:schemeClr val="tx1"/>
                </a:solidFill>
                <a:latin typeface="微软雅黑" pitchFamily="34" charset="-122"/>
                <a:ea typeface="微软雅黑" pitchFamily="34" charset="-122"/>
              </a:rPr>
              <a:t>构建等效电路</a:t>
            </a:r>
            <a:r>
              <a:rPr lang="en-US" altLang="zh-CN" dirty="0" smtClean="0">
                <a:solidFill>
                  <a:schemeClr val="tx1"/>
                </a:solidFill>
                <a:latin typeface="微软雅黑" pitchFamily="34" charset="-122"/>
                <a:ea typeface="微软雅黑" pitchFamily="34" charset="-122"/>
              </a:rPr>
              <a:t>——</a:t>
            </a:r>
            <a:r>
              <a:rPr lang="zh-CN" altLang="en-US" dirty="0" smtClean="0">
                <a:solidFill>
                  <a:schemeClr val="tx1"/>
                </a:solidFill>
                <a:latin typeface="微软雅黑" pitchFamily="34" charset="-122"/>
                <a:ea typeface="微软雅黑" pitchFamily="34" charset="-122"/>
              </a:rPr>
              <a:t>检验模型</a:t>
            </a:r>
            <a:endParaRPr lang="zh-CN" altLang="en-US" dirty="0">
              <a:solidFill>
                <a:schemeClr val="tx1"/>
              </a:solidFill>
              <a:latin typeface="微软雅黑" pitchFamily="34" charset="-122"/>
              <a:ea typeface="微软雅黑" pitchFamily="34" charset="-122"/>
            </a:endParaRP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49890"/>
                                        </p:tgtEl>
                                        <p:attrNameLst>
                                          <p:attrName>style.visibility</p:attrName>
                                        </p:attrNameLst>
                                      </p:cBhvr>
                                      <p:to>
                                        <p:strVal val="visible"/>
                                      </p:to>
                                    </p:set>
                                    <p:animEffect transition="in" filter="wipe(down)">
                                      <p:cBhvr>
                                        <p:cTn id="7" dur="500"/>
                                        <p:tgtEl>
                                          <p:spTgt spid="5498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49892"/>
                                        </p:tgtEl>
                                        <p:attrNameLst>
                                          <p:attrName>style.visibility</p:attrName>
                                        </p:attrNameLst>
                                      </p:cBhvr>
                                      <p:to>
                                        <p:strVal val="visible"/>
                                      </p:to>
                                    </p:set>
                                    <p:animEffect transition="in" filter="wipe(down)">
                                      <p:cBhvr>
                                        <p:cTn id="12" dur="500"/>
                                        <p:tgtEl>
                                          <p:spTgt spid="54989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lide(fromBottom)">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2"/>
          <p:cNvPicPr>
            <a:picLocks noChangeAspect="1" noChangeArrowheads="1"/>
          </p:cNvPicPr>
          <p:nvPr/>
        </p:nvPicPr>
        <p:blipFill>
          <a:blip r:embed="rId4" cstate="print"/>
          <a:srcRect/>
          <a:stretch>
            <a:fillRect/>
          </a:stretch>
        </p:blipFill>
        <p:spPr bwMode="auto">
          <a:xfrm>
            <a:off x="5076825" y="404813"/>
            <a:ext cx="3757613" cy="2635250"/>
          </a:xfrm>
          <a:prstGeom prst="rect">
            <a:avLst/>
          </a:prstGeom>
          <a:noFill/>
          <a:ln w="9525">
            <a:noFill/>
            <a:miter lim="800000"/>
            <a:headEnd/>
            <a:tailEnd/>
          </a:ln>
          <a:effectLst/>
        </p:spPr>
      </p:pic>
      <p:sp>
        <p:nvSpPr>
          <p:cNvPr id="95235" name="Rectangle 3"/>
          <p:cNvSpPr>
            <a:spLocks noChangeArrowheads="1"/>
          </p:cNvSpPr>
          <p:nvPr/>
        </p:nvSpPr>
        <p:spPr bwMode="auto">
          <a:xfrm>
            <a:off x="684213" y="620713"/>
            <a:ext cx="3529012" cy="1532727"/>
          </a:xfrm>
          <a:prstGeom prst="rect">
            <a:avLst/>
          </a:prstGeom>
          <a:noFill/>
          <a:ln w="9525">
            <a:noFill/>
            <a:miter lim="800000"/>
            <a:headEnd/>
            <a:tailEnd/>
          </a:ln>
          <a:effectLst/>
        </p:spPr>
        <p:txBody>
          <a:bodyPr>
            <a:spAutoFit/>
          </a:bodyPr>
          <a:lstStyle/>
          <a:p>
            <a:pPr>
              <a:lnSpc>
                <a:spcPct val="130000"/>
              </a:lnSpc>
            </a:pPr>
            <a:r>
              <a:rPr lang="en-US" altLang="zh-CN" sz="2400" dirty="0" err="1">
                <a:solidFill>
                  <a:schemeClr val="tx1"/>
                </a:solidFill>
                <a:latin typeface="微软雅黑" pitchFamily="34" charset="-122"/>
                <a:ea typeface="微软雅黑" pitchFamily="34" charset="-122"/>
              </a:rPr>
              <a:t>Nyquist</a:t>
            </a:r>
            <a:r>
              <a:rPr lang="en-US" altLang="zh-CN" sz="2400" dirty="0">
                <a:solidFill>
                  <a:schemeClr val="tx1"/>
                </a:solidFill>
                <a:latin typeface="微软雅黑" pitchFamily="34" charset="-122"/>
                <a:ea typeface="微软雅黑" pitchFamily="34" charset="-122"/>
              </a:rPr>
              <a:t> </a:t>
            </a:r>
            <a:r>
              <a:rPr lang="zh-CN" altLang="en-US" sz="2400" dirty="0">
                <a:solidFill>
                  <a:schemeClr val="tx1"/>
                </a:solidFill>
                <a:latin typeface="微软雅黑" pitchFamily="34" charset="-122"/>
                <a:ea typeface="微软雅黑" pitchFamily="34" charset="-122"/>
              </a:rPr>
              <a:t>图</a:t>
            </a:r>
            <a:r>
              <a:rPr lang="zh-CN" altLang="en-US" sz="2400" dirty="0" smtClean="0">
                <a:solidFill>
                  <a:schemeClr val="tx1"/>
                </a:solidFill>
                <a:latin typeface="微软雅黑" pitchFamily="34" charset="-122"/>
                <a:ea typeface="微软雅黑" pitchFamily="34" charset="-122"/>
              </a:rPr>
              <a:t>上半无限扩散控制</a:t>
            </a:r>
            <a:r>
              <a:rPr lang="zh-CN" altLang="en-US" sz="2400" dirty="0">
                <a:solidFill>
                  <a:schemeClr val="tx1"/>
                </a:solidFill>
                <a:latin typeface="微软雅黑" pitchFamily="34" charset="-122"/>
                <a:ea typeface="微软雅黑" pitchFamily="34" charset="-122"/>
              </a:rPr>
              <a:t>表现为倾斜角</a:t>
            </a:r>
            <a:r>
              <a:rPr lang="zh-CN" altLang="el-GR" sz="2400" dirty="0">
                <a:solidFill>
                  <a:schemeClr val="tx1"/>
                </a:solidFill>
                <a:latin typeface="微软雅黑" pitchFamily="34" charset="-122"/>
                <a:ea typeface="微软雅黑" pitchFamily="34" charset="-122"/>
                <a:cs typeface="Times New Roman" pitchFamily="18" charset="0"/>
                <a:sym typeface="Symbol" pitchFamily="18" charset="2"/>
              </a:rPr>
              <a:t></a:t>
            </a:r>
            <a:r>
              <a:rPr lang="en-US" altLang="zh-CN" sz="2400" dirty="0">
                <a:solidFill>
                  <a:schemeClr val="tx1"/>
                </a:solidFill>
                <a:latin typeface="微软雅黑" pitchFamily="34" charset="-122"/>
                <a:ea typeface="微软雅黑" pitchFamily="34" charset="-122"/>
                <a:cs typeface="Times New Roman" pitchFamily="18" charset="0"/>
                <a:sym typeface="Symbol" pitchFamily="18" charset="2"/>
              </a:rPr>
              <a:t>/4</a:t>
            </a:r>
            <a:r>
              <a:rPr lang="zh-CN" altLang="en-US" sz="2400" dirty="0">
                <a:solidFill>
                  <a:schemeClr val="tx1"/>
                </a:solidFill>
                <a:latin typeface="微软雅黑" pitchFamily="34" charset="-122"/>
                <a:ea typeface="微软雅黑" pitchFamily="34" charset="-122"/>
                <a:cs typeface="Times New Roman" pitchFamily="18" charset="0"/>
                <a:sym typeface="Symbol" pitchFamily="18" charset="2"/>
              </a:rPr>
              <a:t>（</a:t>
            </a:r>
            <a:r>
              <a:rPr lang="en-US" altLang="zh-CN" sz="2400" dirty="0">
                <a:solidFill>
                  <a:schemeClr val="tx1"/>
                </a:solidFill>
                <a:latin typeface="微软雅黑" pitchFamily="34" charset="-122"/>
                <a:ea typeface="微软雅黑" pitchFamily="34" charset="-122"/>
                <a:cs typeface="Times New Roman" pitchFamily="18" charset="0"/>
                <a:sym typeface="Symbol" pitchFamily="18" charset="2"/>
              </a:rPr>
              <a:t>45</a:t>
            </a:r>
            <a:r>
              <a:rPr lang="zh-CN" altLang="en-US" sz="2400" dirty="0">
                <a:solidFill>
                  <a:schemeClr val="tx1"/>
                </a:solidFill>
                <a:latin typeface="微软雅黑" pitchFamily="34" charset="-122"/>
                <a:ea typeface="微软雅黑" pitchFamily="34" charset="-122"/>
                <a:cs typeface="Times New Roman" pitchFamily="18" charset="0"/>
                <a:sym typeface="Symbol" pitchFamily="18" charset="2"/>
              </a:rPr>
              <a:t>）的直线。</a:t>
            </a:r>
            <a:endParaRPr lang="zh-CN" altLang="en-US" sz="2400" dirty="0">
              <a:solidFill>
                <a:schemeClr val="tx1"/>
              </a:solidFill>
              <a:latin typeface="微软雅黑" pitchFamily="34" charset="-122"/>
              <a:ea typeface="微软雅黑" pitchFamily="34" charset="-122"/>
            </a:endParaRPr>
          </a:p>
        </p:txBody>
      </p:sp>
      <p:sp>
        <p:nvSpPr>
          <p:cNvPr id="95236" name="Text Box 4"/>
          <p:cNvSpPr txBox="1">
            <a:spLocks noChangeArrowheads="1"/>
          </p:cNvSpPr>
          <p:nvPr/>
        </p:nvSpPr>
        <p:spPr bwMode="auto">
          <a:xfrm>
            <a:off x="642910" y="3214686"/>
            <a:ext cx="7976864" cy="461665"/>
          </a:xfrm>
          <a:prstGeom prst="rect">
            <a:avLst/>
          </a:prstGeom>
          <a:noFill/>
          <a:ln w="9525">
            <a:noFill/>
            <a:miter lim="800000"/>
            <a:headEnd/>
            <a:tailEnd/>
          </a:ln>
          <a:effectLst/>
        </p:spPr>
        <p:txBody>
          <a:bodyPr wrap="none">
            <a:spAutoFit/>
          </a:bodyPr>
          <a:lstStyle/>
          <a:p>
            <a:r>
              <a:rPr lang="zh-CN" altLang="en-US" sz="2400" dirty="0">
                <a:solidFill>
                  <a:schemeClr val="tx1"/>
                </a:solidFill>
                <a:latin typeface="微软雅黑" pitchFamily="34" charset="-122"/>
                <a:ea typeface="微软雅黑" pitchFamily="34" charset="-122"/>
              </a:rPr>
              <a:t>（</a:t>
            </a:r>
            <a:r>
              <a:rPr lang="en-US" altLang="zh-CN" sz="2400" dirty="0">
                <a:solidFill>
                  <a:schemeClr val="tx1"/>
                </a:solidFill>
                <a:latin typeface="微软雅黑" pitchFamily="34" charset="-122"/>
                <a:ea typeface="微软雅黑" pitchFamily="34" charset="-122"/>
              </a:rPr>
              <a:t>2</a:t>
            </a:r>
            <a:r>
              <a:rPr lang="zh-CN" altLang="en-US" sz="2400" dirty="0">
                <a:solidFill>
                  <a:schemeClr val="tx1"/>
                </a:solidFill>
                <a:latin typeface="微软雅黑" pitchFamily="34" charset="-122"/>
                <a:ea typeface="微软雅黑" pitchFamily="34" charset="-122"/>
              </a:rPr>
              <a:t>）高频极限。当</a:t>
            </a:r>
            <a:r>
              <a:rPr lang="zh-CN" altLang="en-US" sz="2400" dirty="0">
                <a:solidFill>
                  <a:schemeClr val="tx1"/>
                </a:solidFill>
                <a:latin typeface="微软雅黑" pitchFamily="34" charset="-122"/>
                <a:ea typeface="微软雅黑" pitchFamily="34" charset="-122"/>
                <a:sym typeface="Symbol" pitchFamily="18" charset="2"/>
              </a:rPr>
              <a:t>足够高时，含</a:t>
            </a:r>
            <a:r>
              <a:rPr lang="en-US" altLang="zh-CN" sz="2400" baseline="30000" dirty="0">
                <a:solidFill>
                  <a:schemeClr val="tx1"/>
                </a:solidFill>
                <a:latin typeface="微软雅黑" pitchFamily="34" charset="-122"/>
                <a:ea typeface="微软雅黑" pitchFamily="34" charset="-122"/>
                <a:sym typeface="Symbol" pitchFamily="18" charset="2"/>
              </a:rPr>
              <a:t>-1/2</a:t>
            </a:r>
            <a:r>
              <a:rPr lang="zh-CN" altLang="en-US" sz="2400" dirty="0">
                <a:solidFill>
                  <a:schemeClr val="tx1"/>
                </a:solidFill>
                <a:latin typeface="微软雅黑" pitchFamily="34" charset="-122"/>
                <a:ea typeface="微软雅黑" pitchFamily="34" charset="-122"/>
                <a:sym typeface="Symbol" pitchFamily="18" charset="2"/>
              </a:rPr>
              <a:t>项可忽略，于是：</a:t>
            </a:r>
          </a:p>
        </p:txBody>
      </p:sp>
      <p:graphicFrame>
        <p:nvGraphicFramePr>
          <p:cNvPr id="95237" name="Object 5"/>
          <p:cNvGraphicFramePr>
            <a:graphicFrameLocks noChangeAspect="1"/>
          </p:cNvGraphicFramePr>
          <p:nvPr/>
        </p:nvGraphicFramePr>
        <p:xfrm>
          <a:off x="1476375" y="3860800"/>
          <a:ext cx="4157663" cy="1160463"/>
        </p:xfrm>
        <a:graphic>
          <a:graphicData uri="http://schemas.openxmlformats.org/presentationml/2006/ole">
            <p:oleObj spid="_x0000_s619522" name="公式" r:id="rId5" imgW="2222280" imgH="622080" progId="Equation.3">
              <p:embed/>
            </p:oleObj>
          </a:graphicData>
        </a:graphic>
      </p:graphicFrame>
      <p:graphicFrame>
        <p:nvGraphicFramePr>
          <p:cNvPr id="95238" name="Object 6"/>
          <p:cNvGraphicFramePr>
            <a:graphicFrameLocks noChangeAspect="1"/>
          </p:cNvGraphicFramePr>
          <p:nvPr/>
        </p:nvGraphicFramePr>
        <p:xfrm>
          <a:off x="6084888" y="3860800"/>
          <a:ext cx="2493962" cy="1160463"/>
        </p:xfrm>
        <a:graphic>
          <a:graphicData uri="http://schemas.openxmlformats.org/presentationml/2006/ole">
            <p:oleObj spid="_x0000_s619523" name="公式" r:id="rId6" imgW="1333440" imgH="622080" progId="Equation.3">
              <p:embed/>
            </p:oleObj>
          </a:graphicData>
        </a:graphic>
      </p:graphicFrame>
      <p:sp>
        <p:nvSpPr>
          <p:cNvPr id="95239" name="AutoShape 7"/>
          <p:cNvSpPr>
            <a:spLocks noChangeArrowheads="1"/>
          </p:cNvSpPr>
          <p:nvPr/>
        </p:nvSpPr>
        <p:spPr bwMode="auto">
          <a:xfrm>
            <a:off x="5724525" y="4292600"/>
            <a:ext cx="287338" cy="287338"/>
          </a:xfrm>
          <a:prstGeom prst="rightArrow">
            <a:avLst>
              <a:gd name="adj1" fmla="val 50000"/>
              <a:gd name="adj2" fmla="val 25000"/>
            </a:avLst>
          </a:prstGeom>
          <a:solidFill>
            <a:srgbClr val="FFFF00"/>
          </a:solidFill>
          <a:ln w="9525">
            <a:noFill/>
            <a:miter lim="800000"/>
            <a:headEnd/>
            <a:tailEnd/>
          </a:ln>
          <a:effectLst/>
        </p:spPr>
        <p:txBody>
          <a:bodyPr wrap="none" anchor="ctr"/>
          <a:lstStyle/>
          <a:p>
            <a:endParaRPr lang="zh-CN" altLang="en-US" sz="2400">
              <a:solidFill>
                <a:schemeClr val="tx1"/>
              </a:solidFill>
              <a:latin typeface="微软雅黑" pitchFamily="34" charset="-122"/>
              <a:ea typeface="微软雅黑" pitchFamily="34" charset="-122"/>
            </a:endParaRPr>
          </a:p>
        </p:txBody>
      </p:sp>
      <p:sp>
        <p:nvSpPr>
          <p:cNvPr id="95240" name="AutoShape 8"/>
          <p:cNvSpPr>
            <a:spLocks noChangeArrowheads="1"/>
          </p:cNvSpPr>
          <p:nvPr/>
        </p:nvSpPr>
        <p:spPr bwMode="auto">
          <a:xfrm>
            <a:off x="4859338" y="5373688"/>
            <a:ext cx="3570313" cy="1008062"/>
          </a:xfrm>
          <a:prstGeom prst="wedgeRoundRectCallout">
            <a:avLst>
              <a:gd name="adj1" fmla="val 22600"/>
              <a:gd name="adj2" fmla="val -49861"/>
              <a:gd name="adj3" fmla="val 16667"/>
            </a:avLst>
          </a:prstGeom>
          <a:solidFill>
            <a:srgbClr val="FFFF00"/>
          </a:solidFill>
          <a:ln w="9525">
            <a:noFill/>
            <a:miter lim="800000"/>
            <a:headEnd/>
            <a:tailEnd/>
          </a:ln>
          <a:effectLst/>
        </p:spPr>
        <p:txBody>
          <a:bodyPr/>
          <a:lstStyle/>
          <a:p>
            <a:pPr algn="ctr">
              <a:lnSpc>
                <a:spcPct val="110000"/>
              </a:lnSpc>
            </a:pPr>
            <a:r>
              <a:rPr lang="zh-CN" altLang="en-US" sz="2400" dirty="0">
                <a:latin typeface="微软雅黑" pitchFamily="34" charset="-122"/>
                <a:ea typeface="微软雅黑" pitchFamily="34" charset="-122"/>
              </a:rPr>
              <a:t>电荷传递过程为控制步骤时等效电路的阻抗</a:t>
            </a:r>
          </a:p>
        </p:txBody>
      </p:sp>
      <p:sp>
        <p:nvSpPr>
          <p:cNvPr id="95241" name="Rectangle 9"/>
          <p:cNvSpPr>
            <a:spLocks noChangeArrowheads="1"/>
          </p:cNvSpPr>
          <p:nvPr/>
        </p:nvSpPr>
        <p:spPr bwMode="auto">
          <a:xfrm>
            <a:off x="1619250" y="5662613"/>
            <a:ext cx="2645211" cy="461665"/>
          </a:xfrm>
          <a:prstGeom prst="rect">
            <a:avLst/>
          </a:prstGeom>
          <a:noFill/>
          <a:ln w="9525">
            <a:noFill/>
            <a:miter lim="800000"/>
            <a:headEnd/>
            <a:tailEnd/>
          </a:ln>
          <a:effectLst/>
        </p:spPr>
        <p:txBody>
          <a:bodyPr wrap="none">
            <a:spAutoFit/>
          </a:bodyPr>
          <a:lstStyle/>
          <a:p>
            <a:r>
              <a:rPr lang="en-US" altLang="zh-CN" sz="2400">
                <a:solidFill>
                  <a:schemeClr val="tx1"/>
                </a:solidFill>
                <a:latin typeface="微软雅黑" pitchFamily="34" charset="-122"/>
                <a:ea typeface="微软雅黑" pitchFamily="34" charset="-122"/>
              </a:rPr>
              <a:t>Nyquist </a:t>
            </a:r>
            <a:r>
              <a:rPr lang="zh-CN" altLang="en-US" sz="2400">
                <a:solidFill>
                  <a:schemeClr val="tx1"/>
                </a:solidFill>
                <a:latin typeface="微软雅黑" pitchFamily="34" charset="-122"/>
                <a:ea typeface="微软雅黑" pitchFamily="34" charset="-122"/>
              </a:rPr>
              <a:t>图为半圆</a:t>
            </a:r>
          </a:p>
        </p:txBody>
      </p:sp>
      <p:sp>
        <p:nvSpPr>
          <p:cNvPr id="95242" name="AutoShape 10"/>
          <p:cNvSpPr>
            <a:spLocks noChangeArrowheads="1"/>
          </p:cNvSpPr>
          <p:nvPr/>
        </p:nvSpPr>
        <p:spPr bwMode="auto">
          <a:xfrm>
            <a:off x="4357686" y="5786454"/>
            <a:ext cx="647700" cy="215900"/>
          </a:xfrm>
          <a:prstGeom prst="leftArrow">
            <a:avLst>
              <a:gd name="adj1" fmla="val 50000"/>
              <a:gd name="adj2" fmla="val 75000"/>
            </a:avLst>
          </a:prstGeom>
          <a:solidFill>
            <a:srgbClr val="FFFF00"/>
          </a:solidFill>
          <a:ln w="9525">
            <a:noFill/>
            <a:miter lim="800000"/>
            <a:headEnd/>
            <a:tailEnd/>
          </a:ln>
          <a:effectLst/>
        </p:spPr>
        <p:txBody>
          <a:bodyPr wrap="none" anchor="ctr"/>
          <a:lstStyle/>
          <a:p>
            <a:endParaRPr lang="zh-CN" altLang="en-US" sz="2400">
              <a:solidFill>
                <a:schemeClr val="tx1"/>
              </a:solidFill>
              <a:latin typeface="微软雅黑" pitchFamily="34" charset="-122"/>
              <a:ea typeface="微软雅黑" pitchFamily="34" charset="-122"/>
            </a:endParaRPr>
          </a:p>
        </p:txBody>
      </p:sp>
    </p:spTree>
  </p:cSld>
  <p:clrMapOvr>
    <a:masterClrMapping/>
  </p:clrMapOvr>
  <p:transition spd="med">
    <p:split orient="ver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p:cNvPicPr>
            <a:picLocks noChangeAspect="1" noChangeArrowheads="1"/>
          </p:cNvPicPr>
          <p:nvPr/>
        </p:nvPicPr>
        <p:blipFill>
          <a:blip r:embed="rId4" cstate="print"/>
          <a:srcRect/>
          <a:stretch>
            <a:fillRect/>
          </a:stretch>
        </p:blipFill>
        <p:spPr bwMode="auto">
          <a:xfrm>
            <a:off x="3635375" y="404813"/>
            <a:ext cx="5181600" cy="3578225"/>
          </a:xfrm>
          <a:prstGeom prst="rect">
            <a:avLst/>
          </a:prstGeom>
          <a:noFill/>
          <a:ln w="9525">
            <a:noFill/>
            <a:miter lim="800000"/>
            <a:headEnd/>
            <a:tailEnd/>
          </a:ln>
          <a:effectLst/>
        </p:spPr>
      </p:pic>
      <p:sp>
        <p:nvSpPr>
          <p:cNvPr id="94212" name="Rectangle 4"/>
          <p:cNvSpPr>
            <a:spLocks noChangeArrowheads="1"/>
          </p:cNvSpPr>
          <p:nvPr/>
        </p:nvSpPr>
        <p:spPr bwMode="auto">
          <a:xfrm>
            <a:off x="571472" y="714356"/>
            <a:ext cx="2881313" cy="2308324"/>
          </a:xfrm>
          <a:prstGeom prst="rect">
            <a:avLst/>
          </a:prstGeom>
          <a:noFill/>
          <a:ln w="9525">
            <a:noFill/>
            <a:miter lim="800000"/>
            <a:headEnd/>
            <a:tailEnd/>
          </a:ln>
          <a:effectLst/>
        </p:spPr>
        <p:txBody>
          <a:bodyPr>
            <a:spAutoFit/>
          </a:bodyPr>
          <a:lstStyle/>
          <a:p>
            <a:pPr marL="342900" indent="-342900">
              <a:lnSpc>
                <a:spcPct val="120000"/>
              </a:lnSpc>
              <a:buFont typeface="Wingdings" pitchFamily="2" charset="2"/>
              <a:buChar char="l"/>
            </a:pPr>
            <a:r>
              <a:rPr lang="zh-CN" altLang="en-US" sz="2000" dirty="0">
                <a:solidFill>
                  <a:schemeClr val="tx1"/>
                </a:solidFill>
                <a:latin typeface="微软雅黑" pitchFamily="34" charset="-122"/>
                <a:ea typeface="微软雅黑" pitchFamily="34" charset="-122"/>
              </a:rPr>
              <a:t>电极过程由电荷传递和扩散过程共同控制时，其</a:t>
            </a:r>
            <a:r>
              <a:rPr lang="en-US" altLang="zh-CN" sz="2000" dirty="0" err="1">
                <a:solidFill>
                  <a:schemeClr val="tx1"/>
                </a:solidFill>
                <a:latin typeface="微软雅黑" pitchFamily="34" charset="-122"/>
                <a:ea typeface="微软雅黑" pitchFamily="34" charset="-122"/>
              </a:rPr>
              <a:t>Nyquist</a:t>
            </a:r>
            <a:r>
              <a:rPr lang="zh-CN" altLang="en-US" sz="2000" dirty="0">
                <a:solidFill>
                  <a:schemeClr val="tx1"/>
                </a:solidFill>
                <a:latin typeface="微软雅黑" pitchFamily="34" charset="-122"/>
                <a:ea typeface="微软雅黑" pitchFamily="34" charset="-122"/>
              </a:rPr>
              <a:t>图是由高频区的一个半圆和低频区的一条</a:t>
            </a:r>
            <a:r>
              <a:rPr lang="en-US" altLang="zh-CN" sz="2000" dirty="0">
                <a:solidFill>
                  <a:schemeClr val="tx1"/>
                </a:solidFill>
                <a:latin typeface="微软雅黑" pitchFamily="34" charset="-122"/>
                <a:ea typeface="微软雅黑" pitchFamily="34" charset="-122"/>
              </a:rPr>
              <a:t>45</a:t>
            </a:r>
            <a:r>
              <a:rPr lang="zh-CN" altLang="en-US" sz="2000" dirty="0">
                <a:solidFill>
                  <a:schemeClr val="tx1"/>
                </a:solidFill>
                <a:latin typeface="微软雅黑" pitchFamily="34" charset="-122"/>
                <a:ea typeface="微软雅黑" pitchFamily="34" charset="-122"/>
              </a:rPr>
              <a:t>度的直线构成。</a:t>
            </a:r>
          </a:p>
        </p:txBody>
      </p:sp>
      <p:pic>
        <p:nvPicPr>
          <p:cNvPr id="94213" name="Picture 5"/>
          <p:cNvPicPr>
            <a:picLocks noChangeAspect="1" noChangeArrowheads="1"/>
          </p:cNvPicPr>
          <p:nvPr/>
        </p:nvPicPr>
        <p:blipFill>
          <a:blip r:embed="rId5" cstate="print"/>
          <a:srcRect/>
          <a:stretch>
            <a:fillRect/>
          </a:stretch>
        </p:blipFill>
        <p:spPr bwMode="auto">
          <a:xfrm>
            <a:off x="7235825" y="3213100"/>
            <a:ext cx="1468438" cy="274638"/>
          </a:xfrm>
          <a:prstGeom prst="rect">
            <a:avLst/>
          </a:prstGeom>
          <a:noFill/>
          <a:ln w="9525">
            <a:noFill/>
            <a:miter lim="800000"/>
            <a:headEnd/>
            <a:tailEnd/>
          </a:ln>
          <a:effectLst/>
        </p:spPr>
      </p:pic>
      <p:graphicFrame>
        <p:nvGraphicFramePr>
          <p:cNvPr id="94214" name="Object 6"/>
          <p:cNvGraphicFramePr>
            <a:graphicFrameLocks noChangeAspect="1"/>
          </p:cNvGraphicFramePr>
          <p:nvPr/>
        </p:nvGraphicFramePr>
        <p:xfrm>
          <a:off x="5072066" y="1500174"/>
          <a:ext cx="1254125" cy="376237"/>
        </p:xfrm>
        <a:graphic>
          <a:graphicData uri="http://schemas.openxmlformats.org/presentationml/2006/ole">
            <p:oleObj spid="_x0000_s620546" name="公式" r:id="rId6" imgW="761760" imgH="228600" progId="Equation.3">
              <p:embed/>
            </p:oleObj>
          </a:graphicData>
        </a:graphic>
      </p:graphicFrame>
      <p:sp>
        <p:nvSpPr>
          <p:cNvPr id="94215" name="Line 7"/>
          <p:cNvSpPr>
            <a:spLocks noChangeShapeType="1"/>
          </p:cNvSpPr>
          <p:nvPr/>
        </p:nvSpPr>
        <p:spPr bwMode="auto">
          <a:xfrm flipV="1">
            <a:off x="5724525" y="2349500"/>
            <a:ext cx="0" cy="288925"/>
          </a:xfrm>
          <a:prstGeom prst="line">
            <a:avLst/>
          </a:prstGeom>
          <a:noFill/>
          <a:ln w="19050">
            <a:solidFill>
              <a:schemeClr val="tx1"/>
            </a:solidFill>
            <a:prstDash val="dash"/>
            <a:round/>
            <a:headEnd/>
            <a:tailEnd/>
          </a:ln>
          <a:effectLst/>
        </p:spPr>
        <p:txBody>
          <a:bodyPr/>
          <a:lstStyle/>
          <a:p>
            <a:endParaRPr lang="zh-CN" altLang="en-US" sz="2400">
              <a:solidFill>
                <a:schemeClr val="tx1"/>
              </a:solidFill>
              <a:latin typeface="微软雅黑" pitchFamily="34" charset="-122"/>
              <a:ea typeface="微软雅黑" pitchFamily="34" charset="-122"/>
            </a:endParaRPr>
          </a:p>
        </p:txBody>
      </p:sp>
      <p:sp>
        <p:nvSpPr>
          <p:cNvPr id="94216" name="Line 8"/>
          <p:cNvSpPr>
            <a:spLocks noChangeShapeType="1"/>
          </p:cNvSpPr>
          <p:nvPr/>
        </p:nvSpPr>
        <p:spPr bwMode="auto">
          <a:xfrm rot="-3084416" flipH="1" flipV="1">
            <a:off x="6290469" y="3232944"/>
            <a:ext cx="863600" cy="649288"/>
          </a:xfrm>
          <a:prstGeom prst="line">
            <a:avLst/>
          </a:prstGeom>
          <a:noFill/>
          <a:ln w="19050">
            <a:solidFill>
              <a:srgbClr val="FF0000"/>
            </a:solidFill>
            <a:round/>
            <a:headEnd/>
            <a:tailEnd type="triangle" w="med" len="med"/>
          </a:ln>
          <a:effectLst/>
        </p:spPr>
        <p:txBody>
          <a:bodyPr/>
          <a:lstStyle/>
          <a:p>
            <a:endParaRPr lang="zh-CN" altLang="en-US" sz="2400">
              <a:solidFill>
                <a:schemeClr val="tx1"/>
              </a:solidFill>
              <a:latin typeface="微软雅黑" pitchFamily="34" charset="-122"/>
              <a:ea typeface="微软雅黑" pitchFamily="34" charset="-122"/>
            </a:endParaRPr>
          </a:p>
        </p:txBody>
      </p:sp>
      <p:sp>
        <p:nvSpPr>
          <p:cNvPr id="94217" name="Line 9"/>
          <p:cNvSpPr>
            <a:spLocks noChangeShapeType="1"/>
          </p:cNvSpPr>
          <p:nvPr/>
        </p:nvSpPr>
        <p:spPr bwMode="auto">
          <a:xfrm flipV="1">
            <a:off x="5724525" y="2060575"/>
            <a:ext cx="0" cy="215900"/>
          </a:xfrm>
          <a:prstGeom prst="line">
            <a:avLst/>
          </a:prstGeom>
          <a:noFill/>
          <a:ln w="19050">
            <a:solidFill>
              <a:srgbClr val="FF0000"/>
            </a:solidFill>
            <a:round/>
            <a:headEnd/>
            <a:tailEnd type="triangle" w="med" len="med"/>
          </a:ln>
          <a:effectLst/>
        </p:spPr>
        <p:txBody>
          <a:bodyPr/>
          <a:lstStyle/>
          <a:p>
            <a:endParaRPr lang="zh-CN" altLang="en-US" sz="2400">
              <a:solidFill>
                <a:schemeClr val="tx1"/>
              </a:solidFill>
              <a:latin typeface="微软雅黑" pitchFamily="34" charset="-122"/>
              <a:ea typeface="微软雅黑" pitchFamily="34" charset="-122"/>
            </a:endParaRPr>
          </a:p>
        </p:txBody>
      </p:sp>
      <p:sp>
        <p:nvSpPr>
          <p:cNvPr id="94219" name="Rectangle 11"/>
          <p:cNvSpPr>
            <a:spLocks noChangeArrowheads="1"/>
          </p:cNvSpPr>
          <p:nvPr/>
        </p:nvSpPr>
        <p:spPr bwMode="auto">
          <a:xfrm>
            <a:off x="642910" y="4071942"/>
            <a:ext cx="8064500" cy="799706"/>
          </a:xfrm>
          <a:prstGeom prst="rect">
            <a:avLst/>
          </a:prstGeom>
          <a:noFill/>
          <a:ln w="9525">
            <a:noFill/>
            <a:miter lim="800000"/>
            <a:headEnd/>
            <a:tailEnd/>
          </a:ln>
          <a:effectLst/>
        </p:spPr>
        <p:txBody>
          <a:bodyPr>
            <a:spAutoFit/>
          </a:bodyPr>
          <a:lstStyle/>
          <a:p>
            <a:pPr marL="342900" indent="-342900">
              <a:lnSpc>
                <a:spcPct val="120000"/>
              </a:lnSpc>
              <a:buFont typeface="Wingdings" pitchFamily="2" charset="2"/>
              <a:buChar char="l"/>
            </a:pPr>
            <a:r>
              <a:rPr lang="zh-CN" altLang="en-US" sz="2000" dirty="0">
                <a:solidFill>
                  <a:schemeClr val="tx1"/>
                </a:solidFill>
                <a:latin typeface="微软雅黑" pitchFamily="34" charset="-122"/>
                <a:ea typeface="微软雅黑" pitchFamily="34" charset="-122"/>
              </a:rPr>
              <a:t>高频区为电极反应动力学（电荷传递过程）控制，低频区由电极反应的反应物或产物的扩散控制。</a:t>
            </a:r>
          </a:p>
        </p:txBody>
      </p:sp>
      <p:sp>
        <p:nvSpPr>
          <p:cNvPr id="94220" name="Rectangle 12"/>
          <p:cNvSpPr>
            <a:spLocks noChangeArrowheads="1"/>
          </p:cNvSpPr>
          <p:nvPr/>
        </p:nvSpPr>
        <p:spPr bwMode="auto">
          <a:xfrm>
            <a:off x="611188" y="4941888"/>
            <a:ext cx="8170862" cy="830997"/>
          </a:xfrm>
          <a:prstGeom prst="rect">
            <a:avLst/>
          </a:prstGeom>
          <a:noFill/>
          <a:ln w="9525">
            <a:noFill/>
            <a:miter lim="800000"/>
            <a:headEnd/>
            <a:tailEnd/>
          </a:ln>
          <a:effectLst/>
        </p:spPr>
        <p:txBody>
          <a:bodyPr>
            <a:spAutoFit/>
          </a:bodyPr>
          <a:lstStyle/>
          <a:p>
            <a:pPr marL="342900" indent="-342900">
              <a:lnSpc>
                <a:spcPct val="120000"/>
              </a:lnSpc>
              <a:buFont typeface="Wingdings" pitchFamily="2" charset="2"/>
              <a:buChar char="l"/>
            </a:pPr>
            <a:r>
              <a:rPr lang="zh-CN" altLang="en-US" sz="2000" dirty="0">
                <a:solidFill>
                  <a:schemeClr val="tx1"/>
                </a:solidFill>
                <a:latin typeface="微软雅黑" pitchFamily="34" charset="-122"/>
                <a:ea typeface="微软雅黑" pitchFamily="34" charset="-122"/>
              </a:rPr>
              <a:t>从图可得体系</a:t>
            </a:r>
            <a:r>
              <a:rPr lang="en-US" altLang="zh-CN" sz="2000" i="1" dirty="0" smtClean="0">
                <a:solidFill>
                  <a:schemeClr val="tx1"/>
                </a:solidFill>
                <a:latin typeface="微软雅黑" pitchFamily="34" charset="-122"/>
                <a:ea typeface="微软雅黑" pitchFamily="34" charset="-122"/>
              </a:rPr>
              <a:t>R</a:t>
            </a:r>
            <a:r>
              <a:rPr lang="en-US" altLang="zh-CN" sz="2000" baseline="-25000" dirty="0" smtClean="0">
                <a:solidFill>
                  <a:schemeClr val="tx1"/>
                </a:solidFill>
                <a:latin typeface="微软雅黑" pitchFamily="34" charset="-122"/>
                <a:ea typeface="微软雅黑" pitchFamily="34" charset="-122"/>
                <a:sym typeface="Symbol" pitchFamily="18" charset="2"/>
              </a:rPr>
              <a:t>sol</a:t>
            </a:r>
            <a:r>
              <a:rPr lang="zh-CN" altLang="en-US" sz="2000" dirty="0" smtClean="0">
                <a:solidFill>
                  <a:schemeClr val="tx1"/>
                </a:solidFill>
                <a:latin typeface="微软雅黑" pitchFamily="34" charset="-122"/>
                <a:ea typeface="微软雅黑" pitchFamily="34" charset="-122"/>
                <a:sym typeface="Symbol" pitchFamily="18" charset="2"/>
              </a:rPr>
              <a:t>、</a:t>
            </a:r>
            <a:r>
              <a:rPr lang="en-US" altLang="zh-CN" sz="2000" i="1" dirty="0" err="1">
                <a:solidFill>
                  <a:schemeClr val="tx1"/>
                </a:solidFill>
                <a:latin typeface="微软雅黑" pitchFamily="34" charset="-122"/>
                <a:ea typeface="微软雅黑" pitchFamily="34" charset="-122"/>
                <a:sym typeface="Symbol" pitchFamily="18" charset="2"/>
              </a:rPr>
              <a:t>R</a:t>
            </a:r>
            <a:r>
              <a:rPr lang="en-US" altLang="zh-CN" sz="2000" baseline="-25000" dirty="0" err="1">
                <a:solidFill>
                  <a:schemeClr val="tx1"/>
                </a:solidFill>
                <a:latin typeface="微软雅黑" pitchFamily="34" charset="-122"/>
                <a:ea typeface="微软雅黑" pitchFamily="34" charset="-122"/>
                <a:sym typeface="Symbol" pitchFamily="18" charset="2"/>
              </a:rPr>
              <a:t>ct</a:t>
            </a:r>
            <a:r>
              <a:rPr lang="zh-CN" altLang="en-US" sz="2000" dirty="0">
                <a:solidFill>
                  <a:schemeClr val="tx1"/>
                </a:solidFill>
                <a:latin typeface="微软雅黑" pitchFamily="34" charset="-122"/>
                <a:ea typeface="微软雅黑" pitchFamily="34" charset="-122"/>
                <a:sym typeface="Symbol" pitchFamily="18" charset="2"/>
              </a:rPr>
              <a:t>、</a:t>
            </a:r>
            <a:r>
              <a:rPr lang="en-US" altLang="zh-CN" sz="2000" i="1" dirty="0" err="1">
                <a:solidFill>
                  <a:schemeClr val="tx1"/>
                </a:solidFill>
                <a:latin typeface="微软雅黑" pitchFamily="34" charset="-122"/>
                <a:ea typeface="微软雅黑" pitchFamily="34" charset="-122"/>
                <a:sym typeface="Symbol" pitchFamily="18" charset="2"/>
              </a:rPr>
              <a:t>C</a:t>
            </a:r>
            <a:r>
              <a:rPr lang="en-US" altLang="zh-CN" sz="2000" baseline="-25000" dirty="0" err="1">
                <a:solidFill>
                  <a:schemeClr val="tx1"/>
                </a:solidFill>
                <a:latin typeface="微软雅黑" pitchFamily="34" charset="-122"/>
                <a:ea typeface="微软雅黑" pitchFamily="34" charset="-122"/>
                <a:sym typeface="Symbol" pitchFamily="18" charset="2"/>
              </a:rPr>
              <a:t>d</a:t>
            </a:r>
            <a:r>
              <a:rPr lang="zh-CN" altLang="en-US" sz="2000" dirty="0">
                <a:solidFill>
                  <a:schemeClr val="tx1"/>
                </a:solidFill>
                <a:latin typeface="微软雅黑" pitchFamily="34" charset="-122"/>
                <a:ea typeface="微软雅黑" pitchFamily="34" charset="-122"/>
              </a:rPr>
              <a:t>以及参数</a:t>
            </a:r>
            <a:r>
              <a:rPr lang="zh-CN" altLang="en-US" sz="2000" dirty="0">
                <a:solidFill>
                  <a:schemeClr val="tx1"/>
                </a:solidFill>
                <a:latin typeface="微软雅黑" pitchFamily="34" charset="-122"/>
                <a:ea typeface="微软雅黑" pitchFamily="34" charset="-122"/>
                <a:sym typeface="Symbol" pitchFamily="18" charset="2"/>
              </a:rPr>
              <a:t>，与扩散系数有关，利用它可以估算扩散系数</a:t>
            </a:r>
            <a:r>
              <a:rPr lang="en-US" altLang="zh-CN" sz="2000" dirty="0">
                <a:solidFill>
                  <a:schemeClr val="tx1"/>
                </a:solidFill>
                <a:latin typeface="微软雅黑" pitchFamily="34" charset="-122"/>
                <a:ea typeface="微软雅黑" pitchFamily="34" charset="-122"/>
                <a:sym typeface="Symbol" pitchFamily="18" charset="2"/>
              </a:rPr>
              <a:t>D</a:t>
            </a:r>
            <a:r>
              <a:rPr lang="zh-CN" altLang="en-US" sz="2000" dirty="0">
                <a:solidFill>
                  <a:schemeClr val="tx1"/>
                </a:solidFill>
                <a:latin typeface="微软雅黑" pitchFamily="34" charset="-122"/>
                <a:ea typeface="微软雅黑" pitchFamily="34" charset="-122"/>
                <a:sym typeface="Symbol" pitchFamily="18" charset="2"/>
              </a:rPr>
              <a:t>。由</a:t>
            </a:r>
            <a:r>
              <a:rPr lang="en-US" altLang="zh-CN" sz="2000" i="1" dirty="0" err="1">
                <a:solidFill>
                  <a:schemeClr val="tx1"/>
                </a:solidFill>
                <a:latin typeface="微软雅黑" pitchFamily="34" charset="-122"/>
                <a:ea typeface="微软雅黑" pitchFamily="34" charset="-122"/>
                <a:sym typeface="Symbol" pitchFamily="18" charset="2"/>
              </a:rPr>
              <a:t>R</a:t>
            </a:r>
            <a:r>
              <a:rPr lang="en-US" altLang="zh-CN" sz="2000" baseline="-25000" dirty="0" err="1">
                <a:solidFill>
                  <a:schemeClr val="tx1"/>
                </a:solidFill>
                <a:latin typeface="微软雅黑" pitchFamily="34" charset="-122"/>
                <a:ea typeface="微软雅黑" pitchFamily="34" charset="-122"/>
                <a:sym typeface="Symbol" pitchFamily="18" charset="2"/>
              </a:rPr>
              <a:t>ct</a:t>
            </a:r>
            <a:r>
              <a:rPr lang="zh-CN" altLang="en-US" sz="2000" dirty="0">
                <a:solidFill>
                  <a:schemeClr val="tx1"/>
                </a:solidFill>
                <a:latin typeface="微软雅黑" pitchFamily="34" charset="-122"/>
                <a:ea typeface="微软雅黑" pitchFamily="34" charset="-122"/>
                <a:sym typeface="Symbol" pitchFamily="18" charset="2"/>
              </a:rPr>
              <a:t>可</a:t>
            </a:r>
            <a:r>
              <a:rPr lang="zh-CN" altLang="en-US" sz="2000" dirty="0" smtClean="0">
                <a:solidFill>
                  <a:schemeClr val="tx1"/>
                </a:solidFill>
                <a:latin typeface="微软雅黑" pitchFamily="34" charset="-122"/>
                <a:ea typeface="微软雅黑" pitchFamily="34" charset="-122"/>
                <a:sym typeface="Symbol" pitchFamily="18" charset="2"/>
              </a:rPr>
              <a:t>计算</a:t>
            </a:r>
            <a:r>
              <a:rPr lang="en-US" altLang="zh-CN" sz="2000" i="1" dirty="0" smtClean="0">
                <a:solidFill>
                  <a:schemeClr val="tx1"/>
                </a:solidFill>
                <a:latin typeface="微软雅黑" pitchFamily="34" charset="-122"/>
                <a:ea typeface="微软雅黑" pitchFamily="34" charset="-122"/>
                <a:sym typeface="Symbol" pitchFamily="18" charset="2"/>
              </a:rPr>
              <a:t>I </a:t>
            </a:r>
            <a:r>
              <a:rPr lang="en-US" altLang="zh-CN" sz="2000" baseline="30000" dirty="0" smtClean="0">
                <a:solidFill>
                  <a:schemeClr val="tx1"/>
                </a:solidFill>
                <a:latin typeface="微软雅黑" pitchFamily="34" charset="-122"/>
                <a:ea typeface="微软雅黑" pitchFamily="34" charset="-122"/>
                <a:sym typeface="Symbol" pitchFamily="18" charset="2"/>
              </a:rPr>
              <a:t>0</a:t>
            </a:r>
            <a:r>
              <a:rPr lang="zh-CN" altLang="en-US" sz="2000" dirty="0">
                <a:solidFill>
                  <a:schemeClr val="tx1"/>
                </a:solidFill>
                <a:latin typeface="微软雅黑" pitchFamily="34" charset="-122"/>
                <a:ea typeface="微软雅黑" pitchFamily="34" charset="-122"/>
                <a:sym typeface="Symbol" pitchFamily="18" charset="2"/>
              </a:rPr>
              <a:t>和</a:t>
            </a:r>
            <a:r>
              <a:rPr lang="en-US" altLang="zh-CN" sz="2000" i="1" dirty="0">
                <a:solidFill>
                  <a:schemeClr val="tx1"/>
                </a:solidFill>
                <a:latin typeface="微软雅黑" pitchFamily="34" charset="-122"/>
                <a:ea typeface="微软雅黑" pitchFamily="34" charset="-122"/>
                <a:sym typeface="Symbol" pitchFamily="18" charset="2"/>
              </a:rPr>
              <a:t>k</a:t>
            </a:r>
            <a:r>
              <a:rPr lang="en-US" altLang="zh-CN" sz="2000" baseline="30000" dirty="0">
                <a:solidFill>
                  <a:schemeClr val="tx1"/>
                </a:solidFill>
                <a:latin typeface="微软雅黑" pitchFamily="34" charset="-122"/>
                <a:ea typeface="微软雅黑" pitchFamily="34" charset="-122"/>
                <a:sym typeface="Symbol" pitchFamily="18" charset="2"/>
              </a:rPr>
              <a:t>0</a:t>
            </a:r>
            <a:r>
              <a:rPr lang="zh-CN" altLang="en-US" sz="2000" dirty="0">
                <a:solidFill>
                  <a:schemeClr val="tx1"/>
                </a:solidFill>
                <a:latin typeface="微软雅黑" pitchFamily="34" charset="-122"/>
                <a:ea typeface="微软雅黑" pitchFamily="34" charset="-122"/>
                <a:sym typeface="Symbol" pitchFamily="18" charset="2"/>
              </a:rPr>
              <a:t>。</a:t>
            </a:r>
          </a:p>
        </p:txBody>
      </p:sp>
      <p:graphicFrame>
        <p:nvGraphicFramePr>
          <p:cNvPr id="94221" name="Object 13"/>
          <p:cNvGraphicFramePr>
            <a:graphicFrameLocks noChangeAspect="1"/>
          </p:cNvGraphicFramePr>
          <p:nvPr/>
        </p:nvGraphicFramePr>
        <p:xfrm>
          <a:off x="3286116" y="6000768"/>
          <a:ext cx="2762250" cy="579438"/>
        </p:xfrm>
        <a:graphic>
          <a:graphicData uri="http://schemas.openxmlformats.org/presentationml/2006/ole">
            <p:oleObj spid="_x0000_s620547" name="公式" r:id="rId7" imgW="1879560" imgH="393480" progId="Equation.3">
              <p:embed/>
            </p:oleObj>
          </a:graphicData>
        </a:graphic>
      </p:graphicFrame>
    </p:spTree>
  </p:cSld>
  <p:clrMapOvr>
    <a:masterClrMapping/>
  </p:clrMapOvr>
  <p:transition spd="med">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7158" y="142852"/>
            <a:ext cx="8215370" cy="830997"/>
          </a:xfrm>
          <a:prstGeom prst="rect">
            <a:avLst/>
          </a:prstGeom>
        </p:spPr>
        <p:txBody>
          <a:bodyPr wrap="square">
            <a:spAutoFit/>
          </a:bodyPr>
          <a:lstStyle/>
          <a:p>
            <a:pPr marL="808038" lvl="0" indent="-808038" eaLnBrk="0" hangingPunct="0">
              <a:lnSpc>
                <a:spcPct val="150000"/>
              </a:lnSpc>
              <a:spcBef>
                <a:spcPct val="20000"/>
              </a:spcBef>
              <a:buClr>
                <a:schemeClr val="tx1"/>
              </a:buClr>
              <a:buSzPct val="100000"/>
              <a:defRPr/>
            </a:pPr>
            <a:r>
              <a:rPr lang="zh-CN" altLang="en-US" sz="3200" b="1" kern="0" spc="600" dirty="0" smtClean="0">
                <a:solidFill>
                  <a:srgbClr val="FFC000"/>
                </a:solidFill>
                <a:effectLst>
                  <a:outerShdw blurRad="38100" dist="38100" dir="2700000" algn="tl">
                    <a:srgbClr val="000000">
                      <a:alpha val="43137"/>
                    </a:srgbClr>
                  </a:outerShdw>
                </a:effectLst>
                <a:latin typeface="微软雅黑" pitchFamily="34" charset="-122"/>
                <a:ea typeface="微软雅黑" pitchFamily="34" charset="-122"/>
              </a:rPr>
              <a:t>二</a:t>
            </a:r>
            <a:r>
              <a:rPr lang="en-US" altLang="zh-CN" sz="3200" b="1" kern="0" spc="600" dirty="0" smtClean="0">
                <a:solidFill>
                  <a:srgbClr val="FFC000"/>
                </a:solidFill>
                <a:effectLst>
                  <a:outerShdw blurRad="38100" dist="38100" dir="2700000" algn="tl">
                    <a:srgbClr val="000000">
                      <a:alpha val="43137"/>
                    </a:srgbClr>
                  </a:outerShdw>
                </a:effectLst>
                <a:latin typeface="微软雅黑" pitchFamily="34" charset="-122"/>
                <a:ea typeface="微软雅黑" pitchFamily="34" charset="-122"/>
              </a:rPr>
              <a:t>. </a:t>
            </a:r>
            <a:r>
              <a:rPr lang="zh-CN" altLang="en-US" sz="3200" b="1" kern="0" spc="600" dirty="0" smtClean="0">
                <a:solidFill>
                  <a:srgbClr val="FFC000"/>
                </a:solidFill>
                <a:effectLst>
                  <a:outerShdw blurRad="38100" dist="38100" dir="2700000" algn="tl">
                    <a:srgbClr val="000000">
                      <a:alpha val="43137"/>
                    </a:srgbClr>
                  </a:outerShdw>
                </a:effectLst>
                <a:latin typeface="微软雅黑" pitchFamily="34" charset="-122"/>
                <a:ea typeface="微软雅黑" pitchFamily="34" charset="-122"/>
              </a:rPr>
              <a:t>电化学阻抗谱测量</a:t>
            </a:r>
            <a:endParaRPr lang="en-US" altLang="zh-CN" sz="3200" b="1" kern="0" spc="600" dirty="0" smtClean="0">
              <a:solidFill>
                <a:srgbClr val="FFC0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6" name="标题 1"/>
          <p:cNvSpPr txBox="1">
            <a:spLocks/>
          </p:cNvSpPr>
          <p:nvPr/>
        </p:nvSpPr>
        <p:spPr bwMode="auto">
          <a:xfrm>
            <a:off x="571472" y="5000636"/>
            <a:ext cx="8229600" cy="511175"/>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normAutofit fontScale="97500"/>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0" cap="none" spc="0" normalizeH="0" baseline="0" noProof="0" dirty="0">
              <a:ln>
                <a:noFill/>
              </a:ln>
              <a:solidFill>
                <a:srgbClr val="FFFF00"/>
              </a:solidFill>
              <a:effectLst>
                <a:outerShdw blurRad="38100" dist="38100" dir="2700000" algn="tl">
                  <a:srgbClr val="000000"/>
                </a:outerShdw>
              </a:effectLst>
              <a:uLnTx/>
              <a:uFillTx/>
              <a:latin typeface="微软雅黑" pitchFamily="34" charset="-122"/>
              <a:ea typeface="微软雅黑" pitchFamily="34" charset="-122"/>
              <a:cs typeface="+mj-cs"/>
            </a:endParaRPr>
          </a:p>
        </p:txBody>
      </p:sp>
      <p:sp>
        <p:nvSpPr>
          <p:cNvPr id="8" name="矩形 7"/>
          <p:cNvSpPr/>
          <p:nvPr/>
        </p:nvSpPr>
        <p:spPr>
          <a:xfrm>
            <a:off x="1500166" y="1142984"/>
            <a:ext cx="6000792" cy="3416320"/>
          </a:xfrm>
          <a:prstGeom prst="rect">
            <a:avLst/>
          </a:prstGeom>
        </p:spPr>
        <p:txBody>
          <a:bodyPr wrap="square">
            <a:spAutoFit/>
          </a:bodyPr>
          <a:lstStyle/>
          <a:p>
            <a:pPr marL="514350" indent="-514350">
              <a:lnSpc>
                <a:spcPct val="150000"/>
              </a:lnSpc>
              <a:buFont typeface="+mj-lt"/>
              <a:buAutoNum type="arabicPeriod"/>
            </a:pPr>
            <a:r>
              <a:rPr lang="zh-CN" altLang="en-US" sz="2400" b="1" spc="300" dirty="0" smtClean="0">
                <a:solidFill>
                  <a:srgbClr val="FFFF00"/>
                </a:solidFill>
                <a:latin typeface="微软雅黑" pitchFamily="34" charset="-122"/>
                <a:ea typeface="微软雅黑" pitchFamily="34" charset="-122"/>
              </a:rPr>
              <a:t>电化学阻抗测量方法</a:t>
            </a:r>
            <a:endParaRPr lang="en-US" altLang="zh-CN" sz="2400" b="1" spc="300" dirty="0" smtClean="0">
              <a:solidFill>
                <a:srgbClr val="FFFF00"/>
              </a:solidFill>
              <a:latin typeface="微软雅黑" pitchFamily="34" charset="-122"/>
              <a:ea typeface="微软雅黑" pitchFamily="34" charset="-122"/>
            </a:endParaRPr>
          </a:p>
          <a:p>
            <a:pPr marL="514350" indent="-514350">
              <a:lnSpc>
                <a:spcPct val="150000"/>
              </a:lnSpc>
              <a:buFont typeface="+mj-lt"/>
              <a:buAutoNum type="arabicPeriod"/>
            </a:pPr>
            <a:r>
              <a:rPr lang="zh-CN" altLang="en-US" sz="2400" b="1" spc="300" dirty="0" smtClean="0">
                <a:solidFill>
                  <a:srgbClr val="FFFF00"/>
                </a:solidFill>
                <a:latin typeface="微软雅黑" pitchFamily="34" charset="-122"/>
                <a:ea typeface="微软雅黑" pitchFamily="34" charset="-122"/>
              </a:rPr>
              <a:t>影响电化学阻抗谱测量的若干因素</a:t>
            </a:r>
            <a:endParaRPr lang="en-US" altLang="zh-CN" sz="2400" b="1" spc="300" dirty="0" smtClean="0">
              <a:solidFill>
                <a:srgbClr val="FFFF00"/>
              </a:solidFill>
              <a:latin typeface="微软雅黑" pitchFamily="34" charset="-122"/>
              <a:ea typeface="微软雅黑" pitchFamily="34" charset="-122"/>
            </a:endParaRPr>
          </a:p>
          <a:p>
            <a:pPr marL="514350" indent="23813">
              <a:lnSpc>
                <a:spcPct val="150000"/>
              </a:lnSpc>
            </a:pPr>
            <a:r>
              <a:rPr lang="zh-CN" altLang="en-US" sz="2400" b="1" dirty="0" smtClean="0">
                <a:solidFill>
                  <a:schemeClr val="accent1">
                    <a:lumMod val="60000"/>
                    <a:lumOff val="40000"/>
                  </a:schemeClr>
                </a:solidFill>
                <a:latin typeface="微软雅黑" pitchFamily="34" charset="-122"/>
                <a:ea typeface="微软雅黑" pitchFamily="34" charset="-122"/>
              </a:rPr>
              <a:t>（</a:t>
            </a:r>
            <a:r>
              <a:rPr lang="en-US" altLang="zh-CN" sz="2400" b="1" dirty="0" smtClean="0">
                <a:solidFill>
                  <a:schemeClr val="accent1">
                    <a:lumMod val="60000"/>
                    <a:lumOff val="40000"/>
                  </a:schemeClr>
                </a:solidFill>
                <a:latin typeface="微软雅黑" pitchFamily="34" charset="-122"/>
                <a:ea typeface="微软雅黑" pitchFamily="34" charset="-122"/>
              </a:rPr>
              <a:t>1</a:t>
            </a:r>
            <a:r>
              <a:rPr lang="zh-CN" altLang="en-US" sz="2400" b="1" dirty="0" smtClean="0">
                <a:solidFill>
                  <a:schemeClr val="accent1">
                    <a:lumMod val="60000"/>
                    <a:lumOff val="40000"/>
                  </a:schemeClr>
                </a:solidFill>
                <a:latin typeface="微软雅黑" pitchFamily="34" charset="-122"/>
                <a:ea typeface="微软雅黑" pitchFamily="34" charset="-122"/>
              </a:rPr>
              <a:t>）恒电位仪器性能影响</a:t>
            </a:r>
            <a:endParaRPr lang="en-US" altLang="zh-CN" sz="2400" b="1" dirty="0" smtClean="0">
              <a:solidFill>
                <a:schemeClr val="accent1">
                  <a:lumMod val="60000"/>
                  <a:lumOff val="40000"/>
                </a:schemeClr>
              </a:solidFill>
              <a:latin typeface="微软雅黑" pitchFamily="34" charset="-122"/>
              <a:ea typeface="微软雅黑" pitchFamily="34" charset="-122"/>
            </a:endParaRPr>
          </a:p>
          <a:p>
            <a:pPr marL="514350" indent="23813">
              <a:lnSpc>
                <a:spcPct val="150000"/>
              </a:lnSpc>
            </a:pPr>
            <a:r>
              <a:rPr lang="zh-CN" altLang="en-US" sz="2400" b="1" dirty="0" smtClean="0">
                <a:solidFill>
                  <a:schemeClr val="accent1">
                    <a:lumMod val="60000"/>
                    <a:lumOff val="40000"/>
                  </a:schemeClr>
                </a:solidFill>
                <a:latin typeface="微软雅黑" pitchFamily="34" charset="-122"/>
                <a:ea typeface="微软雅黑" pitchFamily="34" charset="-122"/>
              </a:rPr>
              <a:t>（</a:t>
            </a:r>
            <a:r>
              <a:rPr lang="en-US" altLang="zh-CN" sz="2400" b="1" dirty="0" smtClean="0">
                <a:solidFill>
                  <a:schemeClr val="accent1">
                    <a:lumMod val="60000"/>
                    <a:lumOff val="40000"/>
                  </a:schemeClr>
                </a:solidFill>
                <a:latin typeface="微软雅黑" pitchFamily="34" charset="-122"/>
                <a:ea typeface="微软雅黑" pitchFamily="34" charset="-122"/>
              </a:rPr>
              <a:t>2</a:t>
            </a:r>
            <a:r>
              <a:rPr lang="zh-CN" altLang="en-US" sz="2400" b="1" dirty="0" smtClean="0">
                <a:solidFill>
                  <a:schemeClr val="accent1">
                    <a:lumMod val="60000"/>
                    <a:lumOff val="40000"/>
                  </a:schemeClr>
                </a:solidFill>
                <a:latin typeface="微软雅黑" pitchFamily="34" charset="-122"/>
                <a:ea typeface="微软雅黑" pitchFamily="34" charset="-122"/>
              </a:rPr>
              <a:t>）电解池系统的影响</a:t>
            </a:r>
            <a:endParaRPr lang="en-US" altLang="zh-CN" sz="2400" b="1" dirty="0" smtClean="0">
              <a:solidFill>
                <a:schemeClr val="accent1">
                  <a:lumMod val="60000"/>
                  <a:lumOff val="40000"/>
                </a:schemeClr>
              </a:solidFill>
              <a:latin typeface="微软雅黑" pitchFamily="34" charset="-122"/>
              <a:ea typeface="微软雅黑" pitchFamily="34" charset="-122"/>
            </a:endParaRPr>
          </a:p>
          <a:p>
            <a:pPr marL="514350" indent="23813">
              <a:lnSpc>
                <a:spcPct val="150000"/>
              </a:lnSpc>
            </a:pPr>
            <a:r>
              <a:rPr lang="zh-CN" altLang="en-US" sz="2400" b="1" dirty="0" smtClean="0">
                <a:solidFill>
                  <a:schemeClr val="accent1">
                    <a:lumMod val="60000"/>
                    <a:lumOff val="40000"/>
                  </a:schemeClr>
                </a:solidFill>
                <a:latin typeface="微软雅黑" pitchFamily="34" charset="-122"/>
                <a:ea typeface="微软雅黑" pitchFamily="34" charset="-122"/>
              </a:rPr>
              <a:t>（</a:t>
            </a:r>
            <a:r>
              <a:rPr lang="en-US" altLang="zh-CN" sz="2400" b="1" dirty="0" smtClean="0">
                <a:solidFill>
                  <a:schemeClr val="accent1">
                    <a:lumMod val="60000"/>
                    <a:lumOff val="40000"/>
                  </a:schemeClr>
                </a:solidFill>
                <a:latin typeface="微软雅黑" pitchFamily="34" charset="-122"/>
                <a:ea typeface="微软雅黑" pitchFamily="34" charset="-122"/>
              </a:rPr>
              <a:t>3</a:t>
            </a:r>
            <a:r>
              <a:rPr lang="zh-CN" altLang="en-US" sz="2400" b="1" dirty="0" smtClean="0">
                <a:solidFill>
                  <a:schemeClr val="accent1">
                    <a:lumMod val="60000"/>
                    <a:lumOff val="40000"/>
                  </a:schemeClr>
                </a:solidFill>
                <a:latin typeface="微软雅黑" pitchFamily="34" charset="-122"/>
                <a:ea typeface="微软雅黑" pitchFamily="34" charset="-122"/>
              </a:rPr>
              <a:t>）测量条件的影响</a:t>
            </a:r>
            <a:endParaRPr lang="en-US" altLang="zh-CN" sz="2400" b="1" dirty="0" smtClean="0">
              <a:solidFill>
                <a:schemeClr val="accent1">
                  <a:lumMod val="60000"/>
                  <a:lumOff val="40000"/>
                </a:schemeClr>
              </a:solidFill>
              <a:latin typeface="微软雅黑" pitchFamily="34" charset="-122"/>
              <a:ea typeface="微软雅黑" pitchFamily="34" charset="-122"/>
            </a:endParaRPr>
          </a:p>
          <a:p>
            <a:pPr marL="514350" indent="-514350">
              <a:lnSpc>
                <a:spcPct val="150000"/>
              </a:lnSpc>
              <a:buFont typeface="+mj-lt"/>
              <a:buAutoNum type="arabicPeriod" startAt="3"/>
            </a:pPr>
            <a:r>
              <a:rPr lang="zh-CN" altLang="en-US" sz="2400" b="1" dirty="0" smtClean="0">
                <a:solidFill>
                  <a:srgbClr val="FFFF00"/>
                </a:solidFill>
                <a:latin typeface="微软雅黑" pitchFamily="34" charset="-122"/>
                <a:ea typeface="微软雅黑" pitchFamily="34" charset="-122"/>
              </a:rPr>
              <a:t>电化学阻抗谱数据有效性评价</a:t>
            </a:r>
            <a:endParaRPr lang="zh-CN" altLang="en-US" sz="2400" dirty="0"/>
          </a:p>
        </p:txBody>
      </p:sp>
      <p:sp>
        <p:nvSpPr>
          <p:cNvPr id="7" name="灯片编号占位符 6"/>
          <p:cNvSpPr>
            <a:spLocks noGrp="1"/>
          </p:cNvSpPr>
          <p:nvPr>
            <p:ph type="sldNum" sz="quarter" idx="12"/>
          </p:nvPr>
        </p:nvSpPr>
        <p:spPr/>
        <p:txBody>
          <a:bodyPr/>
          <a:lstStyle/>
          <a:p>
            <a:pPr>
              <a:defRPr/>
            </a:pPr>
            <a:fld id="{705EF948-7358-4CA2-B872-583E31FB6E6A}" type="slidenum">
              <a:rPr lang="zh-CN" altLang="en-US" smtClean="0"/>
              <a:pPr>
                <a:defRPr/>
              </a:pPr>
              <a:t>8</a:t>
            </a:fld>
            <a:endParaRPr lang="en-US" altLang="zh-CN"/>
          </a:p>
        </p:txBody>
      </p:sp>
    </p:spTree>
  </p:cSld>
  <p:clrMapOvr>
    <a:masterClrMapping/>
  </p:clrMapOvr>
  <p:transition spd="med">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214290"/>
            <a:ext cx="7772400" cy="428628"/>
          </a:xfrm>
        </p:spPr>
        <p:txBody>
          <a:bodyPr/>
          <a:lstStyle/>
          <a:p>
            <a:pPr marL="514350" indent="-514350">
              <a:buClr>
                <a:srgbClr val="FFFF00"/>
              </a:buClr>
              <a:buSzPct val="100000"/>
              <a:buFont typeface="+mj-lt"/>
              <a:buAutoNum type="arabicPeriod"/>
            </a:pPr>
            <a:r>
              <a:rPr lang="zh-CN" altLang="en-US" sz="2400" b="1" spc="300" dirty="0" smtClean="0">
                <a:solidFill>
                  <a:srgbClr val="FFFF00"/>
                </a:solidFill>
                <a:latin typeface="微软雅黑" pitchFamily="34" charset="-122"/>
                <a:ea typeface="微软雅黑" pitchFamily="34" charset="-122"/>
              </a:rPr>
              <a:t>电化学阻抗测试仪器和方法</a:t>
            </a:r>
            <a:endParaRPr lang="en-US" altLang="zh-CN" sz="2400" b="1" spc="300" dirty="0" smtClean="0">
              <a:solidFill>
                <a:srgbClr val="FFFF00"/>
              </a:solidFill>
              <a:latin typeface="微软雅黑" pitchFamily="34" charset="-122"/>
              <a:ea typeface="微软雅黑" pitchFamily="34" charset="-122"/>
            </a:endParaRPr>
          </a:p>
          <a:p>
            <a:endParaRPr lang="zh-CN" altLang="en-US" sz="2400" dirty="0"/>
          </a:p>
        </p:txBody>
      </p:sp>
      <p:sp>
        <p:nvSpPr>
          <p:cNvPr id="4" name="矩形 3"/>
          <p:cNvSpPr/>
          <p:nvPr/>
        </p:nvSpPr>
        <p:spPr>
          <a:xfrm>
            <a:off x="285720" y="840599"/>
            <a:ext cx="8715436" cy="1837426"/>
          </a:xfrm>
          <a:prstGeom prst="rect">
            <a:avLst/>
          </a:prstGeom>
        </p:spPr>
        <p:txBody>
          <a:bodyPr wrap="square">
            <a:spAutoFit/>
          </a:bodyPr>
          <a:lstStyle/>
          <a:p>
            <a:pPr marL="801688" indent="-447675">
              <a:lnSpc>
                <a:spcPct val="120000"/>
              </a:lnSpc>
              <a:spcBef>
                <a:spcPct val="50000"/>
              </a:spcBef>
              <a:buFont typeface="Wingdings" pitchFamily="2" charset="2"/>
              <a:buChar char="l"/>
              <a:defRPr/>
            </a:pPr>
            <a:r>
              <a:rPr lang="zh-CN" altLang="en-US" sz="1800" dirty="0" smtClean="0">
                <a:solidFill>
                  <a:schemeClr val="tx1"/>
                </a:solidFill>
                <a:latin typeface="微软雅黑" pitchFamily="34" charset="-122"/>
                <a:ea typeface="微软雅黑" pitchFamily="34" charset="-122"/>
              </a:rPr>
              <a:t>电化学阻抗测量仪器和方法</a:t>
            </a:r>
            <a:r>
              <a:rPr lang="en-US" altLang="zh-CN" sz="1800" dirty="0" smtClean="0">
                <a:solidFill>
                  <a:schemeClr val="tx1"/>
                </a:solidFill>
                <a:latin typeface="微软雅黑" pitchFamily="34" charset="-122"/>
                <a:ea typeface="微软雅黑" pitchFamily="34" charset="-122"/>
              </a:rPr>
              <a:t>——</a:t>
            </a:r>
            <a:r>
              <a:rPr lang="zh-CN" altLang="en-US" sz="1800" dirty="0" smtClean="0">
                <a:solidFill>
                  <a:schemeClr val="tx1"/>
                </a:solidFill>
                <a:latin typeface="微软雅黑" pitchFamily="34" charset="-122"/>
                <a:ea typeface="微软雅黑" pitchFamily="34" charset="-122"/>
              </a:rPr>
              <a:t>扰动产生</a:t>
            </a:r>
            <a:r>
              <a:rPr lang="en-US" altLang="zh-CN" sz="1800" dirty="0" smtClean="0">
                <a:solidFill>
                  <a:schemeClr val="tx1"/>
                </a:solidFill>
                <a:latin typeface="微软雅黑" pitchFamily="34" charset="-122"/>
                <a:ea typeface="微软雅黑" pitchFamily="34" charset="-122"/>
              </a:rPr>
              <a:t>+</a:t>
            </a:r>
            <a:r>
              <a:rPr lang="zh-CN" altLang="en-US" sz="1800" dirty="0" smtClean="0">
                <a:solidFill>
                  <a:schemeClr val="tx1"/>
                </a:solidFill>
                <a:latin typeface="微软雅黑" pitchFamily="34" charset="-122"/>
                <a:ea typeface="微软雅黑" pitchFamily="34" charset="-122"/>
              </a:rPr>
              <a:t>响应测量</a:t>
            </a:r>
            <a:r>
              <a:rPr lang="zh-CN" altLang="en-US" sz="1800" b="1" dirty="0" smtClean="0">
                <a:solidFill>
                  <a:schemeClr val="tx1"/>
                </a:solidFill>
                <a:latin typeface="微软雅黑" pitchFamily="34" charset="-122"/>
                <a:ea typeface="微软雅黑" pitchFamily="34" charset="-122"/>
              </a:rPr>
              <a:t>；</a:t>
            </a:r>
          </a:p>
          <a:p>
            <a:pPr marL="801688" indent="-447675">
              <a:lnSpc>
                <a:spcPct val="120000"/>
              </a:lnSpc>
              <a:spcBef>
                <a:spcPct val="50000"/>
              </a:spcBef>
              <a:buFont typeface="Wingdings" pitchFamily="2" charset="2"/>
              <a:buChar char="l"/>
              <a:defRPr/>
            </a:pPr>
            <a:r>
              <a:rPr lang="zh-CN" altLang="en-US" sz="1800" dirty="0" smtClean="0">
                <a:solidFill>
                  <a:schemeClr val="tx1"/>
                </a:solidFill>
                <a:latin typeface="微软雅黑" pitchFamily="34" charset="-122"/>
                <a:ea typeface="微软雅黑" pitchFamily="34" charset="-122"/>
              </a:rPr>
              <a:t>三电极系统</a:t>
            </a:r>
            <a:r>
              <a:rPr lang="en-US" altLang="zh-CN" sz="1800" dirty="0" smtClean="0">
                <a:solidFill>
                  <a:schemeClr val="tx1"/>
                </a:solidFill>
                <a:latin typeface="微软雅黑" pitchFamily="34" charset="-122"/>
                <a:ea typeface="微软雅黑" pitchFamily="34" charset="-122"/>
              </a:rPr>
              <a:t>——</a:t>
            </a:r>
            <a:r>
              <a:rPr lang="zh-CN" altLang="en-US" sz="1800" dirty="0" smtClean="0">
                <a:solidFill>
                  <a:schemeClr val="tx1"/>
                </a:solidFill>
                <a:latin typeface="微软雅黑" pitchFamily="34" charset="-122"/>
                <a:ea typeface="微软雅黑" pitchFamily="34" charset="-122"/>
              </a:rPr>
              <a:t>研究电极，辅助电极，参比电极，电解池，电解质溶液；</a:t>
            </a:r>
          </a:p>
          <a:p>
            <a:pPr marL="801688" indent="-447675">
              <a:lnSpc>
                <a:spcPct val="120000"/>
              </a:lnSpc>
              <a:spcBef>
                <a:spcPct val="50000"/>
              </a:spcBef>
              <a:buFont typeface="Wingdings" pitchFamily="2" charset="2"/>
              <a:buChar char="l"/>
              <a:defRPr/>
            </a:pPr>
            <a:r>
              <a:rPr lang="zh-CN" altLang="en-US" sz="1800" dirty="0" smtClean="0">
                <a:solidFill>
                  <a:schemeClr val="tx1"/>
                </a:solidFill>
                <a:latin typeface="微软雅黑" pitchFamily="34" charset="-122"/>
                <a:ea typeface="微软雅黑" pitchFamily="34" charset="-122"/>
              </a:rPr>
              <a:t>恒电位仪</a:t>
            </a:r>
            <a:r>
              <a:rPr lang="en-US" altLang="zh-CN" sz="1800" dirty="0" smtClean="0">
                <a:solidFill>
                  <a:schemeClr val="tx1"/>
                </a:solidFill>
                <a:latin typeface="微软雅黑" pitchFamily="34" charset="-122"/>
                <a:ea typeface="微软雅黑" pitchFamily="34" charset="-122"/>
              </a:rPr>
              <a:t>——</a:t>
            </a:r>
            <a:r>
              <a:rPr lang="zh-CN" altLang="en-US" sz="1800" dirty="0" smtClean="0">
                <a:solidFill>
                  <a:schemeClr val="tx1"/>
                </a:solidFill>
                <a:latin typeface="微软雅黑" pitchFamily="34" charset="-122"/>
                <a:ea typeface="微软雅黑" pitchFamily="34" charset="-122"/>
              </a:rPr>
              <a:t>控制电位</a:t>
            </a:r>
            <a:r>
              <a:rPr lang="en-US" altLang="zh-CN" sz="1800" dirty="0" smtClean="0">
                <a:solidFill>
                  <a:schemeClr val="tx1"/>
                </a:solidFill>
                <a:latin typeface="微软雅黑" pitchFamily="34" charset="-122"/>
                <a:ea typeface="微软雅黑" pitchFamily="34" charset="-122"/>
              </a:rPr>
              <a:t>/</a:t>
            </a:r>
            <a:r>
              <a:rPr lang="zh-CN" altLang="en-US" sz="1800" dirty="0" smtClean="0">
                <a:solidFill>
                  <a:schemeClr val="tx1"/>
                </a:solidFill>
                <a:latin typeface="微软雅黑" pitchFamily="34" charset="-122"/>
                <a:ea typeface="微软雅黑" pitchFamily="34" charset="-122"/>
              </a:rPr>
              <a:t>电流；</a:t>
            </a:r>
            <a:endParaRPr lang="en-US" altLang="zh-CN" sz="1800" dirty="0" smtClean="0">
              <a:solidFill>
                <a:schemeClr val="tx1"/>
              </a:solidFill>
              <a:latin typeface="微软雅黑" pitchFamily="34" charset="-122"/>
              <a:ea typeface="微软雅黑" pitchFamily="34" charset="-122"/>
            </a:endParaRPr>
          </a:p>
          <a:p>
            <a:pPr marL="801688" indent="-447675">
              <a:lnSpc>
                <a:spcPct val="120000"/>
              </a:lnSpc>
              <a:spcBef>
                <a:spcPct val="50000"/>
              </a:spcBef>
              <a:buFont typeface="Wingdings" pitchFamily="2" charset="2"/>
              <a:buChar char="l"/>
              <a:defRPr/>
            </a:pPr>
            <a:r>
              <a:rPr lang="en-US" altLang="zh-CN" sz="1800" dirty="0" smtClean="0">
                <a:solidFill>
                  <a:schemeClr val="tx1"/>
                </a:solidFill>
                <a:latin typeface="微软雅黑" pitchFamily="34" charset="-122"/>
                <a:ea typeface="微软雅黑" pitchFamily="34" charset="-122"/>
              </a:rPr>
              <a:t>FRA——</a:t>
            </a:r>
            <a:r>
              <a:rPr lang="zh-CN" altLang="en-US" sz="1800" dirty="0" smtClean="0">
                <a:solidFill>
                  <a:schemeClr val="tx1"/>
                </a:solidFill>
                <a:latin typeface="微软雅黑" pitchFamily="34" charset="-122"/>
                <a:ea typeface="微软雅黑" pitchFamily="34" charset="-122"/>
              </a:rPr>
              <a:t>信号发生器</a:t>
            </a:r>
            <a:r>
              <a:rPr lang="en-US" altLang="zh-CN" sz="1800" dirty="0" smtClean="0">
                <a:solidFill>
                  <a:schemeClr val="tx1"/>
                </a:solidFill>
                <a:latin typeface="微软雅黑" pitchFamily="34" charset="-122"/>
                <a:ea typeface="微软雅黑" pitchFamily="34" charset="-122"/>
              </a:rPr>
              <a:t>+</a:t>
            </a:r>
            <a:r>
              <a:rPr lang="zh-CN" altLang="en-US" sz="1800" dirty="0" smtClean="0">
                <a:solidFill>
                  <a:schemeClr val="tx1"/>
                </a:solidFill>
                <a:latin typeface="微软雅黑" pitchFamily="34" charset="-122"/>
                <a:ea typeface="微软雅黑" pitchFamily="34" charset="-122"/>
              </a:rPr>
              <a:t>频率响应分析仪</a:t>
            </a:r>
          </a:p>
        </p:txBody>
      </p:sp>
      <p:pic>
        <p:nvPicPr>
          <p:cNvPr id="271366" name="Picture 6"/>
          <p:cNvPicPr>
            <a:picLocks noChangeAspect="1" noChangeArrowheads="1"/>
          </p:cNvPicPr>
          <p:nvPr/>
        </p:nvPicPr>
        <p:blipFill>
          <a:blip r:embed="rId2" cstate="print"/>
          <a:srcRect/>
          <a:stretch>
            <a:fillRect/>
          </a:stretch>
        </p:blipFill>
        <p:spPr bwMode="auto">
          <a:xfrm>
            <a:off x="928662" y="3286124"/>
            <a:ext cx="7210425" cy="2781300"/>
          </a:xfrm>
          <a:prstGeom prst="rect">
            <a:avLst/>
          </a:prstGeom>
          <a:noFill/>
          <a:ln w="9525">
            <a:noFill/>
            <a:miter lim="800000"/>
            <a:headEnd/>
            <a:tailEnd/>
          </a:ln>
          <a:effectLst/>
        </p:spPr>
      </p:pic>
      <p:sp>
        <p:nvSpPr>
          <p:cNvPr id="5" name="灯片编号占位符 4"/>
          <p:cNvSpPr>
            <a:spLocks noGrp="1"/>
          </p:cNvSpPr>
          <p:nvPr>
            <p:ph type="sldNum" sz="quarter" idx="12"/>
          </p:nvPr>
        </p:nvSpPr>
        <p:spPr/>
        <p:txBody>
          <a:bodyPr/>
          <a:lstStyle/>
          <a:p>
            <a:pPr>
              <a:defRPr/>
            </a:pPr>
            <a:fld id="{705EF948-7358-4CA2-B872-583E31FB6E6A}" type="slidenum">
              <a:rPr lang="zh-CN" altLang="en-US" smtClean="0"/>
              <a:pPr>
                <a:defRPr/>
              </a:pPr>
              <a:t>9</a:t>
            </a:fld>
            <a:endParaRPr lang="en-US" altLang="zh-CN"/>
          </a:p>
        </p:txBody>
      </p:sp>
      <p:pic>
        <p:nvPicPr>
          <p:cNvPr id="577538" name="Picture 2"/>
          <p:cNvPicPr>
            <a:picLocks noChangeAspect="1" noChangeArrowheads="1"/>
          </p:cNvPicPr>
          <p:nvPr/>
        </p:nvPicPr>
        <p:blipFill>
          <a:blip r:embed="rId3" cstate="print"/>
          <a:srcRect/>
          <a:stretch>
            <a:fillRect/>
          </a:stretch>
        </p:blipFill>
        <p:spPr bwMode="auto">
          <a:xfrm>
            <a:off x="5715008" y="428604"/>
            <a:ext cx="3209925" cy="2457450"/>
          </a:xfrm>
          <a:prstGeom prst="rect">
            <a:avLst/>
          </a:prstGeom>
          <a:noFill/>
          <a:ln w="9525">
            <a:noFill/>
            <a:miter lim="800000"/>
            <a:headEnd/>
            <a:tailEnd/>
          </a:ln>
          <a:effectLst/>
        </p:spPr>
      </p:pic>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77538"/>
                                        </p:tgtEl>
                                        <p:attrNameLst>
                                          <p:attrName>style.visibility</p:attrName>
                                        </p:attrNameLst>
                                      </p:cBhvr>
                                      <p:to>
                                        <p:strVal val="visible"/>
                                      </p:to>
                                    </p:set>
                                    <p:animEffect transition="in" filter="dissolve">
                                      <p:cBhvr>
                                        <p:cTn id="7" dur="500"/>
                                        <p:tgtEl>
                                          <p:spTgt spid="57753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nodeType="clickEffect">
                                  <p:stCondLst>
                                    <p:cond delay="0"/>
                                  </p:stCondLst>
                                  <p:childTnLst>
                                    <p:animEffect transition="out" filter="checkerboard(across)">
                                      <p:cBhvr>
                                        <p:cTn id="11" dur="500"/>
                                        <p:tgtEl>
                                          <p:spTgt spid="577538"/>
                                        </p:tgtEl>
                                      </p:cBhvr>
                                    </p:animEffect>
                                    <p:set>
                                      <p:cBhvr>
                                        <p:cTn id="12" dur="1" fill="hold">
                                          <p:stCondLst>
                                            <p:cond delay="499"/>
                                          </p:stCondLst>
                                        </p:cTn>
                                        <p:tgtEl>
                                          <p:spTgt spid="5775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F:\Microsoft Office\Templates\Presentation Designs\Soaring.pot</Template>
  <TotalTime>60990</TotalTime>
  <Words>7229</Words>
  <Application>Microsoft Office PowerPoint</Application>
  <PresentationFormat>全屏显示(4:3)</PresentationFormat>
  <Paragraphs>810</Paragraphs>
  <Slides>71</Slides>
  <Notes>10</Notes>
  <HiddenSlides>0</HiddenSlides>
  <MMClips>0</MMClips>
  <ScaleCrop>false</ScaleCrop>
  <HeadingPairs>
    <vt:vector size="8" baseType="variant">
      <vt:variant>
        <vt:lpstr>主题</vt:lpstr>
      </vt:variant>
      <vt:variant>
        <vt:i4>1</vt:i4>
      </vt:variant>
      <vt:variant>
        <vt:lpstr>链接</vt:lpstr>
      </vt:variant>
      <vt:variant>
        <vt:i4>3</vt:i4>
      </vt:variant>
      <vt:variant>
        <vt:lpstr>嵌入 OLE 服务器</vt:lpstr>
      </vt:variant>
      <vt:variant>
        <vt:i4>5</vt:i4>
      </vt:variant>
      <vt:variant>
        <vt:lpstr>幻灯片标题</vt:lpstr>
      </vt:variant>
      <vt:variant>
        <vt:i4>71</vt:i4>
      </vt:variant>
    </vt:vector>
  </HeadingPairs>
  <TitlesOfParts>
    <vt:vector size="80" baseType="lpstr">
      <vt:lpstr>Soaring</vt:lpstr>
      <vt:lpstr>EIS等效电路.vsd</vt:lpstr>
      <vt:lpstr>EIS等效电路.vsd</vt:lpstr>
      <vt:lpstr>EIS等效电路.vsd</vt:lpstr>
      <vt:lpstr>公式</vt:lpstr>
      <vt:lpstr>Microsoft 公式 3.0</vt:lpstr>
      <vt:lpstr>Visio</vt:lpstr>
      <vt:lpstr>Equation</vt:lpstr>
      <vt:lpstr>VISIO</vt:lpstr>
      <vt:lpstr>腐蚀过程电化学阻抗谱 等效电路模型解析方法  上集</vt:lpstr>
      <vt:lpstr>幻灯片 2</vt:lpstr>
      <vt:lpstr>幻灯片 3</vt:lpstr>
      <vt:lpstr>幻灯片 4</vt:lpstr>
      <vt:lpstr>幻灯片 5</vt:lpstr>
      <vt:lpstr>  3. 电化学阻抗谱方法的特点</vt:lpstr>
      <vt:lpstr>电化学阻抗谱解析路线</vt:lpstr>
      <vt:lpstr>幻灯片 8</vt:lpstr>
      <vt:lpstr>幻灯片 9</vt:lpstr>
      <vt:lpstr>幻灯片 10</vt:lpstr>
      <vt:lpstr>幻灯片 11</vt:lpstr>
      <vt:lpstr>2.锁相放大器技术Lock-in</vt:lpstr>
      <vt:lpstr>2. 影响电化学阻抗谱测量的若干因素</vt:lpstr>
      <vt:lpstr>幻灯片 14</vt:lpstr>
      <vt:lpstr>幻灯片 15</vt:lpstr>
      <vt:lpstr>（3）实验设计</vt:lpstr>
      <vt:lpstr>3. 电化学阻抗测量数据有效性评价</vt:lpstr>
      <vt:lpstr>幻灯片 18</vt:lpstr>
      <vt:lpstr>1. 复数表示</vt:lpstr>
      <vt:lpstr>2. 交流电基础</vt:lpstr>
      <vt:lpstr>幻灯片 21</vt:lpstr>
      <vt:lpstr>幻灯片 22</vt:lpstr>
      <vt:lpstr>3. 电极过程的等效电路模拟</vt:lpstr>
      <vt:lpstr>4. 电化学阻抗谱表示法</vt:lpstr>
      <vt:lpstr>幻灯片 25</vt:lpstr>
      <vt:lpstr>幻灯片 26</vt:lpstr>
      <vt:lpstr>幻灯片 27</vt:lpstr>
      <vt:lpstr>幻灯片 28</vt:lpstr>
      <vt:lpstr>幻灯片 29</vt:lpstr>
      <vt:lpstr>幻灯片 30</vt:lpstr>
      <vt:lpstr>6. 分布参数等效元件的阻抗谱响应特征</vt:lpstr>
      <vt:lpstr>幻灯片 32</vt:lpstr>
      <vt:lpstr>幻灯片 33</vt:lpstr>
      <vt:lpstr>幻灯片 34</vt:lpstr>
      <vt:lpstr>幻灯片 35</vt:lpstr>
      <vt:lpstr>等效电路模型解析方法的特点</vt:lpstr>
      <vt:lpstr>幻灯片 37</vt:lpstr>
      <vt:lpstr>幻灯片 38</vt:lpstr>
      <vt:lpstr>幻灯片 39</vt:lpstr>
      <vt:lpstr>幻灯片 40</vt:lpstr>
      <vt:lpstr>4.2 电化学阻抗谱等效电路解析方法的物理化学基础</vt:lpstr>
      <vt:lpstr>幻灯片 42</vt:lpstr>
      <vt:lpstr>阻抗谱响应与等效电路非对应关系</vt:lpstr>
      <vt:lpstr>幻灯片 44</vt:lpstr>
      <vt:lpstr>幻灯片 45</vt:lpstr>
      <vt:lpstr>幻灯片 46</vt:lpstr>
      <vt:lpstr>幻灯片 47</vt:lpstr>
      <vt:lpstr>幻灯片 48</vt:lpstr>
      <vt:lpstr>幻灯片 49</vt:lpstr>
      <vt:lpstr>4.3 构建电化学阻抗谱等效电路</vt:lpstr>
      <vt:lpstr>4.3.2. 腐蚀电化学阻抗谱等效电路解析的基本方法</vt:lpstr>
      <vt:lpstr>幻灯片 52</vt:lpstr>
      <vt:lpstr>4.3.3 电化学过程阻抗等效电路的构建——WCE方法</vt:lpstr>
      <vt:lpstr>典型腐蚀电化学过程等效电路模型（WCE组件）</vt:lpstr>
      <vt:lpstr>幻灯片 55</vt:lpstr>
      <vt:lpstr>4.3.4 复杂腐蚀过程和电化学阻抗等效电路解析</vt:lpstr>
      <vt:lpstr>幻灯片 57</vt:lpstr>
      <vt:lpstr>复杂阻抗响应——负阻抗行为</vt:lpstr>
      <vt:lpstr>幻灯片 59</vt:lpstr>
      <vt:lpstr>复杂阻抗响应——CPE元件的电化学特征</vt:lpstr>
      <vt:lpstr>幻灯片 61</vt:lpstr>
      <vt:lpstr>界 面 弥 散 效 应</vt:lpstr>
      <vt:lpstr>上集 结束</vt:lpstr>
      <vt:lpstr>幻灯片 64</vt:lpstr>
      <vt:lpstr>幻灯片 65</vt:lpstr>
      <vt:lpstr>幻灯片 66</vt:lpstr>
      <vt:lpstr>幻灯片 67</vt:lpstr>
      <vt:lpstr>幻灯片 68</vt:lpstr>
      <vt:lpstr>幻灯片 69</vt:lpstr>
      <vt:lpstr>幻灯片 70</vt:lpstr>
      <vt:lpstr>幻灯片 71</vt:lpstr>
    </vt:vector>
  </TitlesOfParts>
  <Company>IOCAS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大气腐蚀的电位分布特征   The Characteristics of Atmospheric Corrosion in  Potential Distribution</dc:title>
  <dc:creator>WANG Jia</dc:creator>
  <cp:lastModifiedBy>SONY</cp:lastModifiedBy>
  <cp:revision>1046</cp:revision>
  <cp:lastPrinted>1601-01-01T00:00:00Z</cp:lastPrinted>
  <dcterms:created xsi:type="dcterms:W3CDTF">2000-09-05T08:46:42Z</dcterms:created>
  <dcterms:modified xsi:type="dcterms:W3CDTF">2016-05-11T03:32:31Z</dcterms:modified>
</cp:coreProperties>
</file>