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7BF32-C944-4E22-922C-C2B0DBC9F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9524C-BCD4-40D7-B5A0-8DC26A17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800C-AC23-4037-AD4A-8164733C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22129-88A9-4652-AD88-6887ACA7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0A695-C7F7-4F9A-85B3-5AF089E3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4C6B8-266D-4C57-9C2F-9D80094C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B5086-05D0-462C-8068-D7EE5972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F3F57-C15D-470A-B922-4E4F533E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6FA0-1B5A-4CF4-8E46-34D81CBB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1D16-7BA6-4F7D-BDA5-5143A56B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3632D-EE9C-46CE-9812-CE1ACE96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5F7CC0-2D6A-4180-897C-466F12BB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3A0D0-DA61-49C8-AB69-6E86ADC9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5AEA9-F395-48CD-AC28-9B6D276E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E7A3C-71BB-44C0-8743-7495E3D4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B5C8-BB6D-49F6-A574-BC5468C3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86CD-3EA5-4762-9238-23BD3E37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77123-981A-44EA-A4C4-F61F0C1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47FDD-BBA2-4813-8468-9A69994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7C9CD-56D4-4FEC-A113-B018F763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FDD6-07D7-4D1B-AB6C-A8CC065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53392-F835-4C1C-A9DD-78024EEB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85185-2B0A-40AA-8982-F685D66B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DEC76-136E-4721-9CCC-5F6D20B7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4E3C9-2BB5-4A79-BD6C-821874E3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5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A836-DE70-4CFD-AC96-160435B4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4CA9A-A304-4E03-AD81-DF14D041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F9DF2-F479-494A-A8EA-E52F30C3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51790-15C5-4529-8D37-C2BAFC1A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AF36E-BAAE-4C4F-9AB3-A9DAC009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0BB70-ED6C-453C-86C4-5E9D2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9E59-BEC3-4494-8544-5A2C5B24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1C1EB-7DE8-41BA-AE52-909E81FC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BC74C-65E3-4B6D-9134-C69E0C167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58C10-79F6-400A-A847-3C90293B2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69DC1-61B8-4D05-991D-8C5B3AF5B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EF3D4-3746-4067-8BD5-163E73C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09F1F3-D66F-4863-9D58-0FF2EE58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345A3B-EA7E-4954-A80D-86D019F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6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5D4EE-3F16-4348-BE00-499E850D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C8709-0555-44CD-9735-046B8345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4C2E2C-6A98-4681-AEDC-AD306A7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EAF99-0D8C-4B2E-966F-3DB63DBE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AE264-7AA6-4E19-8858-8B25FB64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9530C-EEB8-4532-B066-CB3247F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3BF28-C88E-4DF3-A6E5-F980F456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2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4627-734B-4E1E-9B69-495AD56B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85A5-A222-4CF4-8D21-2534AB4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2158F-A779-41B3-BC63-D56FBC65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5F7F0-710A-4B1B-9E28-2BBF11EB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287C3-F2BC-410C-8A8E-8ABBFE29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85DDE-12D6-4E5D-93D2-B143B9F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1A26-8671-44B7-996B-237CAE9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FB2D5-D836-4D74-ACD5-5DA98CF6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CCCD3-0CF6-4AAD-9203-9A343723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3BDEB-6034-427D-8BFB-56EC41BA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E6FE5-3C41-426E-9E2D-0483027A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E3910-BC50-486C-95DF-2259FE2C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4C261B-5164-4CF2-A9F6-61195878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CE580-C99F-4403-ACF9-BE690E2A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F668D-9D26-4D59-87D2-DEF2C86D4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5D2C-49F0-4549-A499-A06B29D0804C}" type="datetimeFigureOut">
              <a:rPr lang="zh-CN" altLang="en-US" smtClean="0"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C4511-EC8B-48BB-A5FD-07E4D1DA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F167D-788F-473E-96C1-BB2EF538B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8703-46CE-4738-B5DE-D6F3145FA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4C4E3EB-E1D6-43D1-B277-CBEF7B65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1986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DE09A3B-C87C-4D68-A187-3DD7A3265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005125"/>
              </p:ext>
            </p:extLst>
          </p:nvPr>
        </p:nvGraphicFramePr>
        <p:xfrm>
          <a:off x="0" y="0"/>
          <a:ext cx="108092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192766" imgH="4906258" progId="Visio.Drawing.11">
                  <p:embed/>
                </p:oleObj>
              </mc:Choice>
              <mc:Fallback>
                <p:oleObj name="Visio" r:id="rId3" imgW="7192766" imgH="49062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809288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BAEC37-8E92-4ED5-A89A-15FBFDE07900}"/>
              </a:ext>
            </a:extLst>
          </p:cNvPr>
          <p:cNvCxnSpPr/>
          <p:nvPr/>
        </p:nvCxnSpPr>
        <p:spPr>
          <a:xfrm flipV="1">
            <a:off x="1609859" y="4069724"/>
            <a:ext cx="824248" cy="34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4A54ED-D146-4464-A2F1-2BBE54F57BD3}"/>
              </a:ext>
            </a:extLst>
          </p:cNvPr>
          <p:cNvCxnSpPr>
            <a:cxnSpLocks/>
          </p:cNvCxnSpPr>
          <p:nvPr/>
        </p:nvCxnSpPr>
        <p:spPr>
          <a:xfrm flipV="1">
            <a:off x="1609859" y="4156657"/>
            <a:ext cx="824248" cy="60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6CD535-C14D-4B10-AFD1-1DE886DCE258}"/>
              </a:ext>
            </a:extLst>
          </p:cNvPr>
          <p:cNvCxnSpPr>
            <a:cxnSpLocks/>
          </p:cNvCxnSpPr>
          <p:nvPr/>
        </p:nvCxnSpPr>
        <p:spPr>
          <a:xfrm flipV="1">
            <a:off x="1609859" y="4243588"/>
            <a:ext cx="824248" cy="8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Ove</dc:creator>
  <cp:lastModifiedBy>Jason Ove</cp:lastModifiedBy>
  <cp:revision>3</cp:revision>
  <dcterms:created xsi:type="dcterms:W3CDTF">2019-07-23T03:40:25Z</dcterms:created>
  <dcterms:modified xsi:type="dcterms:W3CDTF">2019-07-23T07:41:15Z</dcterms:modified>
</cp:coreProperties>
</file>