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85854502-9D51-4DE2-8789-57EDD640F6EC}">
          <p14:sldIdLst>
            <p14:sldId id="256"/>
            <p14:sldId id="257"/>
            <p14:sldId id="258"/>
          </p14:sldIdLst>
        </p14:section>
        <p14:section name="无标题节" id="{FAAE2F3A-1B76-4C7C-96F6-61E2081834A0}">
          <p14:sldIdLst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39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8A7C06-1C34-47EC-BE48-445F70FB50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FAAAC9D-D0FA-490C-96E8-0412F6D0FD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28D328-972B-49B6-81D1-A24F92C32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FC8FC-F17C-485E-8DF8-9DB113110BAE}" type="datetimeFigureOut">
              <a:rPr lang="zh-CN" altLang="en-US" smtClean="0"/>
              <a:t>2018/7/15 Sunday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16CE9C-E919-4A2C-9A33-22D118AB5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0AE6B8-74DA-40D2-BB62-1CDDDFDAD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D8BD3-B070-48C1-89C4-A9B832D69E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5722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B14465-6300-4DA0-BBF2-C2F431976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EA6185F-ACF3-4B56-8C84-AAC30B2DFD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3EA6CE-3149-4DFB-932C-4CCA4B502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FC8FC-F17C-485E-8DF8-9DB113110BAE}" type="datetimeFigureOut">
              <a:rPr lang="zh-CN" altLang="en-US" smtClean="0"/>
              <a:t>2018/7/15 Sunday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A05035-4FE4-439F-9932-9735F6443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C8AB67-78A0-422B-AD5C-3F774E605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D8BD3-B070-48C1-89C4-A9B832D69E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4756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040DC14-A97A-4AD2-A807-0D88A97560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89A480C-184F-425A-B7B9-7478F37ACB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57243F-944C-4C2E-BDCE-71A277827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FC8FC-F17C-485E-8DF8-9DB113110BAE}" type="datetimeFigureOut">
              <a:rPr lang="zh-CN" altLang="en-US" smtClean="0"/>
              <a:t>2018/7/15 Sunday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0A0CD6-4036-4A27-AE06-592C904C1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99DEE8-C5A3-41CE-8BCD-2EF07E2F2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D8BD3-B070-48C1-89C4-A9B832D69E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7545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9C395E-68F0-45F2-8CE2-7435CFC73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A4CA9D-9E2C-458F-86D9-739A9AA178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F973F0-711E-4C15-9689-3E08488B8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FC8FC-F17C-485E-8DF8-9DB113110BAE}" type="datetimeFigureOut">
              <a:rPr lang="zh-CN" altLang="en-US" smtClean="0"/>
              <a:t>2018/7/15 Sunday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A941A4-CA70-450D-AACF-8A10E0073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5A0E68-E0FF-4F72-9C1C-BB816CA1D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D8BD3-B070-48C1-89C4-A9B832D69E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2427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557B29-F4CA-4043-972D-507DEB2CB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DDA5E25-5766-4613-8A7B-56C094C048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77B3AA-7A74-47C7-8E26-6E7D6F938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FC8FC-F17C-485E-8DF8-9DB113110BAE}" type="datetimeFigureOut">
              <a:rPr lang="zh-CN" altLang="en-US" smtClean="0"/>
              <a:t>2018/7/15 Sunday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D57836-DA32-4EE2-9FBE-4FA39A319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EA2487-6B46-425E-AE2F-94173F99B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D8BD3-B070-48C1-89C4-A9B832D69E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5159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FCB932-00D4-48BE-BA9E-60C765ABD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BC2485-6B27-4D79-A3AF-6A7B21B284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ABADA04-DC14-4686-9F05-65D79A61B2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52F45CB-021B-41D3-9280-512664E17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FC8FC-F17C-485E-8DF8-9DB113110BAE}" type="datetimeFigureOut">
              <a:rPr lang="zh-CN" altLang="en-US" smtClean="0"/>
              <a:t>2018/7/15 Sunday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972D8E1-F3B2-4715-A4F9-0C37CA987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C82A36B-45BA-4AA1-B0CD-E71E7F962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D8BD3-B070-48C1-89C4-A9B832D69E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1849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74F69E-338A-432C-979F-4C085BB2E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F29A731-4F04-4281-ADD5-979D330B81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C81F546-3699-4E6A-926C-30DC870FAF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05C3464-FC2C-4654-AD1F-0364149753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CE9D3ED-1222-46E4-9FBB-1F8E42ACAE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B2689ED-93E6-4D36-B800-ACDAF483F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FC8FC-F17C-485E-8DF8-9DB113110BAE}" type="datetimeFigureOut">
              <a:rPr lang="zh-CN" altLang="en-US" smtClean="0"/>
              <a:t>2018/7/15 Sunday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17CA416-53E3-4C2A-B9B6-82425AA30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8BA00B7-8770-46A9-AE06-2BB2474D1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D8BD3-B070-48C1-89C4-A9B832D69E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2854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4C8E06-7CC5-41CA-8410-E8D1889D0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C878C1F-282B-4D60-A6BB-E2F0AA5BB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FC8FC-F17C-485E-8DF8-9DB113110BAE}" type="datetimeFigureOut">
              <a:rPr lang="zh-CN" altLang="en-US" smtClean="0"/>
              <a:t>2018/7/15 Sunday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AF06F26-D087-424A-B167-9E2DC1983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412F1DF-2334-4B0E-8652-83338312B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D8BD3-B070-48C1-89C4-A9B832D69E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4319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18987A1-9B59-4E79-B17C-5162D48C5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FC8FC-F17C-485E-8DF8-9DB113110BAE}" type="datetimeFigureOut">
              <a:rPr lang="zh-CN" altLang="en-US" smtClean="0"/>
              <a:t>2018/7/15 Sunday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BE8F098-9C5F-4B84-8864-0FE380F7C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97D55A2-EB02-4859-A076-8C8AD8E86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D8BD3-B070-48C1-89C4-A9B832D69E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0824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12800D-3CFF-417D-B1E3-409FA4875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ED9B0B-020E-4866-844A-9E9D12BFA6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62F7BA6-6E5C-4E6A-9ABC-DF81CAD451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FC12AC0-E444-4727-9610-5F85CE9C9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FC8FC-F17C-485E-8DF8-9DB113110BAE}" type="datetimeFigureOut">
              <a:rPr lang="zh-CN" altLang="en-US" smtClean="0"/>
              <a:t>2018/7/15 Sunday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BE8058F-E964-4569-88C0-CC4347C53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0B1E515-2EB2-4BAD-BDA5-D6B82A835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D8BD3-B070-48C1-89C4-A9B832D69E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7873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16BD7D-2466-4C7A-A6BF-97BDE5A87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5FFFD2E-6AC6-4A26-8251-F596860EF6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8A83E39-D81D-4E74-957B-2C774A949B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347E9F9-E3EC-4660-A245-BD956DFD9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FC8FC-F17C-485E-8DF8-9DB113110BAE}" type="datetimeFigureOut">
              <a:rPr lang="zh-CN" altLang="en-US" smtClean="0"/>
              <a:t>2018/7/15 Sunday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58C2222-25B0-426B-AF41-10C741FA9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11A220D-6205-4D18-9977-0CBCFAD75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D8BD3-B070-48C1-89C4-A9B832D69E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1656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633A814-07F2-4C65-ADD5-5A92A31A4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6F4B969-68D7-4E23-9142-7C4FDAF4A1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AFE129-BED4-4B38-AF96-C206740488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1FC8FC-F17C-485E-8DF8-9DB113110BAE}" type="datetimeFigureOut">
              <a:rPr lang="zh-CN" altLang="en-US" smtClean="0"/>
              <a:t>2018/7/15 Sunday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14038E-595C-4C17-A8E3-07EE7F4034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DF767C-8860-4419-8EF3-294C0E79CB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3D8BD3-B070-48C1-89C4-A9B832D69E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0679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>
            <a:extLst>
              <a:ext uri="{FF2B5EF4-FFF2-40B4-BE49-F238E27FC236}">
                <a16:creationId xmlns:a16="http://schemas.microsoft.com/office/drawing/2014/main" id="{2A06DB64-E6AF-4251-A555-C082895762C9}"/>
              </a:ext>
            </a:extLst>
          </p:cNvPr>
          <p:cNvGrpSpPr/>
          <p:nvPr/>
        </p:nvGrpSpPr>
        <p:grpSpPr>
          <a:xfrm>
            <a:off x="3414712" y="-1014884"/>
            <a:ext cx="6181725" cy="9325142"/>
            <a:chOff x="3414712" y="-1014884"/>
            <a:chExt cx="6181725" cy="9325142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33882D6B-3EED-4CBC-A078-4532EA61864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52837" y="-1014884"/>
              <a:ext cx="5705475" cy="3438525"/>
            </a:xfrm>
            <a:prstGeom prst="rect">
              <a:avLst/>
            </a:prstGeom>
          </p:spPr>
        </p:pic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726D5FDB-D031-4C4C-9525-8C6DE2B47A3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19499" y="2701698"/>
              <a:ext cx="5772150" cy="3181350"/>
            </a:xfrm>
            <a:prstGeom prst="rect">
              <a:avLst/>
            </a:prstGeom>
          </p:spPr>
        </p:pic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DC840BAA-1620-4E0D-9132-0B5BB7068F0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414712" y="6201303"/>
              <a:ext cx="6181725" cy="1790700"/>
            </a:xfrm>
            <a:prstGeom prst="rect">
              <a:avLst/>
            </a:prstGeom>
          </p:spPr>
        </p:pic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3279E160-8E99-4062-8B89-4E04ACF49F09}"/>
                </a:ext>
              </a:extLst>
            </p:cNvPr>
            <p:cNvSpPr txBox="1"/>
            <p:nvPr/>
          </p:nvSpPr>
          <p:spPr>
            <a:xfrm>
              <a:off x="5636586" y="2383443"/>
              <a:ext cx="17379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a. </a:t>
              </a:r>
              <a:r>
                <a:rPr lang="zh-CN" altLang="en-US" sz="16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二元分立</a:t>
              </a:r>
              <a:r>
                <a:rPr lang="zh-CN" altLang="zh-CN" sz="16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掩模</a:t>
              </a:r>
              <a:endParaRPr lang="zh-CN" altLang="en-US" sz="16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3D9186F4-4043-4A1F-9D11-B260D76E92C0}"/>
                </a:ext>
              </a:extLst>
            </p:cNvPr>
            <p:cNvSpPr txBox="1"/>
            <p:nvPr/>
          </p:nvSpPr>
          <p:spPr>
            <a:xfrm>
              <a:off x="5636586" y="5872899"/>
              <a:ext cx="17379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b. </a:t>
              </a:r>
              <a:r>
                <a:rPr lang="zh-CN" altLang="en-US" sz="16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四元分立</a:t>
              </a:r>
              <a:r>
                <a:rPr lang="zh-CN" altLang="zh-CN" sz="16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掩模</a:t>
              </a:r>
              <a:endParaRPr lang="zh-CN" altLang="en-US" sz="16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F43D2AA0-9A78-459A-AA1C-58BB31D7F508}"/>
                </a:ext>
              </a:extLst>
            </p:cNvPr>
            <p:cNvSpPr txBox="1"/>
            <p:nvPr/>
          </p:nvSpPr>
          <p:spPr>
            <a:xfrm>
              <a:off x="5636586" y="7971704"/>
              <a:ext cx="17379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c. </a:t>
              </a:r>
              <a:r>
                <a:rPr lang="zh-CN" altLang="en-US" sz="16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多元分立</a:t>
              </a:r>
              <a:r>
                <a:rPr lang="zh-CN" altLang="zh-CN" sz="16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掩模</a:t>
              </a:r>
              <a:endParaRPr lang="zh-CN" altLang="en-US" sz="16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95793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>
            <a:extLst>
              <a:ext uri="{FF2B5EF4-FFF2-40B4-BE49-F238E27FC236}">
                <a16:creationId xmlns:a16="http://schemas.microsoft.com/office/drawing/2014/main" id="{C0BABB13-4F90-458C-B119-1F292E9A08A9}"/>
              </a:ext>
            </a:extLst>
          </p:cNvPr>
          <p:cNvGrpSpPr/>
          <p:nvPr/>
        </p:nvGrpSpPr>
        <p:grpSpPr>
          <a:xfrm>
            <a:off x="3094631" y="-4722724"/>
            <a:ext cx="4747600" cy="11281822"/>
            <a:chOff x="3888451" y="-5546689"/>
            <a:chExt cx="4747600" cy="11281822"/>
          </a:xfrm>
        </p:grpSpPr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6B865F1A-1796-4FD9-9733-8CCB6944C2E3}"/>
                </a:ext>
              </a:extLst>
            </p:cNvPr>
            <p:cNvGrpSpPr/>
            <p:nvPr/>
          </p:nvGrpSpPr>
          <p:grpSpPr>
            <a:xfrm>
              <a:off x="3888451" y="-5546689"/>
              <a:ext cx="4747600" cy="10929266"/>
              <a:chOff x="3848257" y="-2853731"/>
              <a:chExt cx="4747600" cy="10929266"/>
            </a:xfrm>
          </p:grpSpPr>
          <p:pic>
            <p:nvPicPr>
              <p:cNvPr id="4" name="图片 3">
                <a:extLst>
                  <a:ext uri="{FF2B5EF4-FFF2-40B4-BE49-F238E27FC236}">
                    <a16:creationId xmlns:a16="http://schemas.microsoft.com/office/drawing/2014/main" id="{6610A3DD-129D-48FF-B838-A7DA5CC5A92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895733" y="-2853731"/>
                <a:ext cx="4652649" cy="3627785"/>
              </a:xfrm>
              <a:prstGeom prst="rect">
                <a:avLst/>
              </a:prstGeom>
            </p:spPr>
          </p:pic>
          <p:pic>
            <p:nvPicPr>
              <p:cNvPr id="5" name="图片 4">
                <a:extLst>
                  <a:ext uri="{FF2B5EF4-FFF2-40B4-BE49-F238E27FC236}">
                    <a16:creationId xmlns:a16="http://schemas.microsoft.com/office/drawing/2014/main" id="{ADAE46B2-22C1-445A-8FDC-20B8E99C002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95733" y="1124100"/>
                <a:ext cx="4652649" cy="2971093"/>
              </a:xfrm>
              <a:prstGeom prst="rect">
                <a:avLst/>
              </a:prstGeom>
            </p:spPr>
          </p:pic>
          <p:pic>
            <p:nvPicPr>
              <p:cNvPr id="6" name="图片 5">
                <a:extLst>
                  <a:ext uri="{FF2B5EF4-FFF2-40B4-BE49-F238E27FC236}">
                    <a16:creationId xmlns:a16="http://schemas.microsoft.com/office/drawing/2014/main" id="{06ADE437-0355-4EF3-B88A-9DC1E6DB19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848257" y="4447749"/>
                <a:ext cx="4747600" cy="3627786"/>
              </a:xfrm>
              <a:prstGeom prst="rect">
                <a:avLst/>
              </a:prstGeom>
            </p:spPr>
          </p:pic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F3C53303-CA90-4574-AF8B-D563904AECA4}"/>
                  </a:ext>
                </a:extLst>
              </p:cNvPr>
              <p:cNvSpPr txBox="1"/>
              <p:nvPr/>
            </p:nvSpPr>
            <p:spPr>
              <a:xfrm>
                <a:off x="4267034" y="785546"/>
                <a:ext cx="391004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 b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a.</a:t>
                </a:r>
                <a:r>
                  <a:rPr lang="zh-CN" altLang="en-US" sz="1600" b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全自动集成微区</a:t>
                </a:r>
                <a:r>
                  <a:rPr lang="en-US" altLang="zh-CN" sz="1600" b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X</a:t>
                </a:r>
                <a:r>
                  <a:rPr lang="zh-CN" altLang="en-US" sz="1600" b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射线荧光和衍射系统</a:t>
                </a:r>
              </a:p>
            </p:txBody>
          </p:sp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3AE313F9-9822-4F70-B4F2-E31B786C5599}"/>
                  </a:ext>
                </a:extLst>
              </p:cNvPr>
              <p:cNvSpPr txBox="1"/>
              <p:nvPr/>
            </p:nvSpPr>
            <p:spPr>
              <a:xfrm>
                <a:off x="5405165" y="4095193"/>
                <a:ext cx="163378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 b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b.</a:t>
                </a:r>
                <a:r>
                  <a:rPr lang="zh-CN" altLang="en-US" sz="1600" b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测量原理示意</a:t>
                </a:r>
              </a:p>
            </p:txBody>
          </p:sp>
        </p:grp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4131B2FB-39A6-4AFB-A947-0622825EA729}"/>
                </a:ext>
              </a:extLst>
            </p:cNvPr>
            <p:cNvSpPr txBox="1"/>
            <p:nvPr/>
          </p:nvSpPr>
          <p:spPr>
            <a:xfrm>
              <a:off x="4618209" y="5396579"/>
              <a:ext cx="32880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c.</a:t>
              </a:r>
              <a:r>
                <a:rPr lang="zh-CN" altLang="en-US" sz="16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四元组合材料芯片组分分布彩图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92827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A46A5AEB-C224-46AC-85E5-2E770818EE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563100" cy="657225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4C13C29-DB5C-4A23-8B25-F80053FCB4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4889" y="0"/>
            <a:ext cx="513711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701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526CEBA4-A798-47A9-B0C7-954E9010C119}"/>
              </a:ext>
            </a:extLst>
          </p:cNvPr>
          <p:cNvGrpSpPr/>
          <p:nvPr/>
        </p:nvGrpSpPr>
        <p:grpSpPr>
          <a:xfrm>
            <a:off x="1576338" y="441401"/>
            <a:ext cx="4170549" cy="2773248"/>
            <a:chOff x="1576338" y="441401"/>
            <a:chExt cx="4170549" cy="2773248"/>
          </a:xfrm>
        </p:grpSpPr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CE90443E-FBEB-49A2-8D4E-5C81D34EF963}"/>
                </a:ext>
              </a:extLst>
            </p:cNvPr>
            <p:cNvGrpSpPr/>
            <p:nvPr/>
          </p:nvGrpSpPr>
          <p:grpSpPr>
            <a:xfrm>
              <a:off x="1576338" y="441401"/>
              <a:ext cx="4170549" cy="2773248"/>
              <a:chOff x="1576338" y="441401"/>
              <a:chExt cx="4170549" cy="2773248"/>
            </a:xfrm>
          </p:grpSpPr>
          <p:sp>
            <p:nvSpPr>
              <p:cNvPr id="4" name="椭圆 3">
                <a:extLst>
                  <a:ext uri="{FF2B5EF4-FFF2-40B4-BE49-F238E27FC236}">
                    <a16:creationId xmlns:a16="http://schemas.microsoft.com/office/drawing/2014/main" id="{AEEC100C-E4A1-4448-9033-3C5225B99F32}"/>
                  </a:ext>
                </a:extLst>
              </p:cNvPr>
              <p:cNvSpPr/>
              <p:nvPr/>
            </p:nvSpPr>
            <p:spPr>
              <a:xfrm>
                <a:off x="3167149" y="1504603"/>
                <a:ext cx="1762298" cy="11887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6" name="直接箭头连接符 5">
                <a:extLst>
                  <a:ext uri="{FF2B5EF4-FFF2-40B4-BE49-F238E27FC236}">
                    <a16:creationId xmlns:a16="http://schemas.microsoft.com/office/drawing/2014/main" id="{FC69AFFB-3F34-4C3B-857D-3D044FFB9779}"/>
                  </a:ext>
                </a:extLst>
              </p:cNvPr>
              <p:cNvCxnSpPr>
                <a:endCxn id="4" idx="1"/>
              </p:cNvCxnSpPr>
              <p:nvPr/>
            </p:nvCxnSpPr>
            <p:spPr>
              <a:xfrm>
                <a:off x="1961804" y="897775"/>
                <a:ext cx="1463428" cy="78091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直接箭头连接符 6">
                <a:extLst>
                  <a:ext uri="{FF2B5EF4-FFF2-40B4-BE49-F238E27FC236}">
                    <a16:creationId xmlns:a16="http://schemas.microsoft.com/office/drawing/2014/main" id="{A0747685-7675-43BB-86A8-51BC4186B790}"/>
                  </a:ext>
                </a:extLst>
              </p:cNvPr>
              <p:cNvCxnSpPr>
                <a:cxnSpLocks/>
                <a:endCxn id="4" idx="0"/>
              </p:cNvCxnSpPr>
              <p:nvPr/>
            </p:nvCxnSpPr>
            <p:spPr>
              <a:xfrm>
                <a:off x="1999017" y="723691"/>
                <a:ext cx="2049281" cy="78091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直接箭头连接符 8">
                <a:extLst>
                  <a:ext uri="{FF2B5EF4-FFF2-40B4-BE49-F238E27FC236}">
                    <a16:creationId xmlns:a16="http://schemas.microsoft.com/office/drawing/2014/main" id="{3FDDB54B-D66F-41CF-AB05-B03C8609F8CA}"/>
                  </a:ext>
                </a:extLst>
              </p:cNvPr>
              <p:cNvCxnSpPr>
                <a:cxnSpLocks/>
                <a:endCxn id="4" idx="4"/>
              </p:cNvCxnSpPr>
              <p:nvPr/>
            </p:nvCxnSpPr>
            <p:spPr>
              <a:xfrm flipV="1">
                <a:off x="2018413" y="2693323"/>
                <a:ext cx="2029885" cy="44057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接箭头连接符 9">
                <a:extLst>
                  <a:ext uri="{FF2B5EF4-FFF2-40B4-BE49-F238E27FC236}">
                    <a16:creationId xmlns:a16="http://schemas.microsoft.com/office/drawing/2014/main" id="{484C709E-F36E-4F72-8881-2845FA6701E2}"/>
                  </a:ext>
                </a:extLst>
              </p:cNvPr>
              <p:cNvCxnSpPr>
                <a:cxnSpLocks/>
                <a:endCxn id="4" idx="3"/>
              </p:cNvCxnSpPr>
              <p:nvPr/>
            </p:nvCxnSpPr>
            <p:spPr>
              <a:xfrm flipV="1">
                <a:off x="2018413" y="2519239"/>
                <a:ext cx="1406819" cy="44563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B83F109F-DC19-4BF0-B932-F4D6F537F319}"/>
                  </a:ext>
                </a:extLst>
              </p:cNvPr>
              <p:cNvSpPr txBox="1"/>
              <p:nvPr/>
            </p:nvSpPr>
            <p:spPr>
              <a:xfrm>
                <a:off x="1613975" y="441401"/>
                <a:ext cx="3850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/>
                  <a:t>x</a:t>
                </a:r>
                <a:r>
                  <a:rPr lang="en-US" altLang="zh-CN" b="1" baseline="-25000" dirty="0"/>
                  <a:t>1</a:t>
                </a:r>
                <a:endParaRPr lang="zh-CN" altLang="en-US" b="1" baseline="-25000" dirty="0"/>
              </a:p>
            </p:txBody>
          </p:sp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ABE69AA3-35C5-4F55-A6BD-54C10502730C}"/>
                  </a:ext>
                </a:extLst>
              </p:cNvPr>
              <p:cNvSpPr txBox="1"/>
              <p:nvPr/>
            </p:nvSpPr>
            <p:spPr>
              <a:xfrm>
                <a:off x="1613587" y="653040"/>
                <a:ext cx="3850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/>
                  <a:t>x</a:t>
                </a:r>
                <a:r>
                  <a:rPr lang="en-US" altLang="zh-CN" b="1" baseline="-25000" dirty="0"/>
                  <a:t>2</a:t>
                </a:r>
                <a:endParaRPr lang="zh-CN" altLang="en-US" b="1" baseline="-25000" dirty="0"/>
              </a:p>
            </p:txBody>
          </p:sp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69BA4731-9633-4159-86AB-E8E87AB13B2E}"/>
                  </a:ext>
                </a:extLst>
              </p:cNvPr>
              <p:cNvSpPr txBox="1"/>
              <p:nvPr/>
            </p:nvSpPr>
            <p:spPr>
              <a:xfrm>
                <a:off x="1662934" y="2680054"/>
                <a:ext cx="54694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b="1" dirty="0"/>
                  <a:t>X</a:t>
                </a:r>
                <a:r>
                  <a:rPr lang="en-US" altLang="zh-CN" b="1" baseline="-25000" dirty="0"/>
                  <a:t>n-1</a:t>
                </a:r>
                <a:endParaRPr lang="zh-CN" altLang="en-US" b="1" baseline="-25000" dirty="0"/>
              </a:p>
            </p:txBody>
          </p:sp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BA94804D-C022-4A8E-9331-F8BAFFD00015}"/>
                  </a:ext>
                </a:extLst>
              </p:cNvPr>
              <p:cNvSpPr txBox="1"/>
              <p:nvPr/>
            </p:nvSpPr>
            <p:spPr>
              <a:xfrm>
                <a:off x="1648153" y="2845317"/>
                <a:ext cx="389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 err="1"/>
                  <a:t>x</a:t>
                </a:r>
                <a:r>
                  <a:rPr lang="en-US" altLang="zh-CN" b="1" baseline="-25000" dirty="0" err="1"/>
                  <a:t>n</a:t>
                </a:r>
                <a:endParaRPr lang="zh-CN" altLang="en-US" b="1" baseline="-25000" dirty="0"/>
              </a:p>
            </p:txBody>
          </p:sp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27E7E6CC-55EC-4FCE-A70D-9EE83B08A9DD}"/>
                  </a:ext>
                </a:extLst>
              </p:cNvPr>
              <p:cNvSpPr txBox="1"/>
              <p:nvPr/>
            </p:nvSpPr>
            <p:spPr>
              <a:xfrm>
                <a:off x="1576338" y="1909889"/>
                <a:ext cx="461665" cy="254237"/>
              </a:xfrm>
              <a:prstGeom prst="rect">
                <a:avLst/>
              </a:prstGeom>
              <a:noFill/>
            </p:spPr>
            <p:txBody>
              <a:bodyPr vert="eaVert" wrap="none" rtlCol="0">
                <a:spAutoFit/>
              </a:bodyPr>
              <a:lstStyle/>
              <a:p>
                <a:r>
                  <a:rPr lang="en-US" altLang="zh-CN" dirty="0"/>
                  <a:t>…</a:t>
                </a:r>
                <a:endParaRPr lang="zh-CN" altLang="en-US" dirty="0"/>
              </a:p>
            </p:txBody>
          </p:sp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F921CA31-380A-4834-9329-771AA2100EF1}"/>
                  </a:ext>
                </a:extLst>
              </p:cNvPr>
              <p:cNvSpPr txBox="1"/>
              <p:nvPr/>
            </p:nvSpPr>
            <p:spPr>
              <a:xfrm>
                <a:off x="2801093" y="773049"/>
                <a:ext cx="4443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/>
                  <a:t>w</a:t>
                </a:r>
                <a:r>
                  <a:rPr lang="en-US" altLang="zh-CN" b="1" baseline="-25000" dirty="0"/>
                  <a:t>1</a:t>
                </a:r>
                <a:endParaRPr lang="zh-CN" altLang="en-US" b="1" baseline="-25000" dirty="0"/>
              </a:p>
            </p:txBody>
          </p:sp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BC154E26-E3E9-4AFE-A782-C7CA3357B8AF}"/>
                  </a:ext>
                </a:extLst>
              </p:cNvPr>
              <p:cNvSpPr txBox="1"/>
              <p:nvPr/>
            </p:nvSpPr>
            <p:spPr>
              <a:xfrm>
                <a:off x="2801093" y="1064028"/>
                <a:ext cx="4443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/>
                  <a:t>w</a:t>
                </a:r>
                <a:r>
                  <a:rPr lang="en-US" altLang="zh-CN" b="1" baseline="-25000" dirty="0"/>
                  <a:t>2</a:t>
                </a:r>
                <a:endParaRPr lang="zh-CN" altLang="en-US" b="1" baseline="-25000" dirty="0"/>
              </a:p>
            </p:txBody>
          </p:sp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47352B70-D1FB-4762-8FBC-B3A20905E1EC}"/>
                  </a:ext>
                </a:extLst>
              </p:cNvPr>
              <p:cNvSpPr txBox="1"/>
              <p:nvPr/>
            </p:nvSpPr>
            <p:spPr>
              <a:xfrm>
                <a:off x="2801093" y="2345081"/>
                <a:ext cx="60946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b="1" dirty="0"/>
                  <a:t>W</a:t>
                </a:r>
                <a:r>
                  <a:rPr lang="en-US" altLang="zh-CN" b="1" baseline="-25000" dirty="0"/>
                  <a:t>n-1</a:t>
                </a:r>
                <a:endParaRPr lang="zh-CN" altLang="en-US" b="1" baseline="-25000" dirty="0"/>
              </a:p>
            </p:txBody>
          </p:sp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F7CA6985-5A9F-452E-B055-F8F901756A90}"/>
                  </a:ext>
                </a:extLst>
              </p:cNvPr>
              <p:cNvSpPr txBox="1"/>
              <p:nvPr/>
            </p:nvSpPr>
            <p:spPr>
              <a:xfrm>
                <a:off x="2801093" y="2608810"/>
                <a:ext cx="4491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 err="1"/>
                  <a:t>w</a:t>
                </a:r>
                <a:r>
                  <a:rPr lang="en-US" altLang="zh-CN" b="1" baseline="-25000" dirty="0" err="1"/>
                  <a:t>n</a:t>
                </a:r>
                <a:endParaRPr lang="zh-CN" altLang="en-US" b="1" baseline="-25000" dirty="0"/>
              </a:p>
            </p:txBody>
          </p:sp>
          <p:cxnSp>
            <p:nvCxnSpPr>
              <p:cNvPr id="25" name="直接箭头连接符 24">
                <a:extLst>
                  <a:ext uri="{FF2B5EF4-FFF2-40B4-BE49-F238E27FC236}">
                    <a16:creationId xmlns:a16="http://schemas.microsoft.com/office/drawing/2014/main" id="{9EF0F5AB-545C-45DA-8756-A713A5D9079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048298" y="2693324"/>
                <a:ext cx="0" cy="52132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连接符 26">
                <a:extLst>
                  <a:ext uri="{FF2B5EF4-FFF2-40B4-BE49-F238E27FC236}">
                    <a16:creationId xmlns:a16="http://schemas.microsoft.com/office/drawing/2014/main" id="{B925A51C-AA42-4481-840C-D668BECB54DA}"/>
                  </a:ext>
                </a:extLst>
              </p:cNvPr>
              <p:cNvCxnSpPr>
                <a:stCxn id="4" idx="0"/>
                <a:endCxn id="4" idx="4"/>
              </p:cNvCxnSpPr>
              <p:nvPr/>
            </p:nvCxnSpPr>
            <p:spPr>
              <a:xfrm>
                <a:off x="4048298" y="1504603"/>
                <a:ext cx="0" cy="118872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箭头连接符 28">
                <a:extLst>
                  <a:ext uri="{FF2B5EF4-FFF2-40B4-BE49-F238E27FC236}">
                    <a16:creationId xmlns:a16="http://schemas.microsoft.com/office/drawing/2014/main" id="{9B4591E4-F7D4-4547-A57C-AC30BADFF629}"/>
                  </a:ext>
                </a:extLst>
              </p:cNvPr>
              <p:cNvCxnSpPr>
                <a:cxnSpLocks/>
                <a:stCxn id="4" idx="6"/>
              </p:cNvCxnSpPr>
              <p:nvPr/>
            </p:nvCxnSpPr>
            <p:spPr>
              <a:xfrm>
                <a:off x="4929447" y="2098963"/>
                <a:ext cx="515389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D1BE0714-26EA-4FBB-A9E3-C61BA1934E7A}"/>
                  </a:ext>
                </a:extLst>
              </p:cNvPr>
              <p:cNvSpPr txBox="1"/>
              <p:nvPr/>
            </p:nvSpPr>
            <p:spPr>
              <a:xfrm>
                <a:off x="5387493" y="1893263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/>
                  <a:t>O</a:t>
                </a:r>
                <a:endParaRPr lang="zh-CN" altLang="en-US" b="1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文本框 31">
                    <a:extLst>
                      <a:ext uri="{FF2B5EF4-FFF2-40B4-BE49-F238E27FC236}">
                        <a16:creationId xmlns:a16="http://schemas.microsoft.com/office/drawing/2014/main" id="{EE4988D9-03D4-4618-BDAD-2D15E987992C}"/>
                      </a:ext>
                    </a:extLst>
                  </p:cNvPr>
                  <p:cNvSpPr txBox="1"/>
                  <p:nvPr/>
                </p:nvSpPr>
                <p:spPr>
                  <a:xfrm>
                    <a:off x="3206135" y="1782293"/>
                    <a:ext cx="839652" cy="67076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zh-CN" alt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32" name="文本框 31">
                    <a:extLst>
                      <a:ext uri="{FF2B5EF4-FFF2-40B4-BE49-F238E27FC236}">
                        <a16:creationId xmlns:a16="http://schemas.microsoft.com/office/drawing/2014/main" id="{EE4988D9-03D4-4618-BDAD-2D15E987992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06135" y="1782293"/>
                    <a:ext cx="839652" cy="670761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文本框 32">
                    <a:extLst>
                      <a:ext uri="{FF2B5EF4-FFF2-40B4-BE49-F238E27FC236}">
                        <a16:creationId xmlns:a16="http://schemas.microsoft.com/office/drawing/2014/main" id="{04DA21F3-808D-4E0F-A88B-D35BE08E8626}"/>
                      </a:ext>
                    </a:extLst>
                  </p:cNvPr>
                  <p:cNvSpPr txBox="1"/>
                  <p:nvPr/>
                </p:nvSpPr>
                <p:spPr>
                  <a:xfrm>
                    <a:off x="4388418" y="1960463"/>
                    <a:ext cx="195886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33" name="文本框 32">
                    <a:extLst>
                      <a:ext uri="{FF2B5EF4-FFF2-40B4-BE49-F238E27FC236}">
                        <a16:creationId xmlns:a16="http://schemas.microsoft.com/office/drawing/2014/main" id="{04DA21F3-808D-4E0F-A88B-D35BE08E862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88418" y="1960463"/>
                    <a:ext cx="195886" cy="27699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40625" t="-4444" r="-37500" b="-35556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" name="文本框 1">
                  <a:extLst>
                    <a:ext uri="{FF2B5EF4-FFF2-40B4-BE49-F238E27FC236}">
                      <a16:creationId xmlns:a16="http://schemas.microsoft.com/office/drawing/2014/main" id="{8E6ACC23-C368-475C-ACB8-25C654068251}"/>
                    </a:ext>
                  </a:extLst>
                </p:cNvPr>
                <p:cNvSpPr txBox="1"/>
                <p:nvPr/>
              </p:nvSpPr>
              <p:spPr>
                <a:xfrm>
                  <a:off x="4090143" y="2903212"/>
                  <a:ext cx="19909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2" name="文本框 1">
                  <a:extLst>
                    <a:ext uri="{FF2B5EF4-FFF2-40B4-BE49-F238E27FC236}">
                      <a16:creationId xmlns:a16="http://schemas.microsoft.com/office/drawing/2014/main" id="{8E6ACC23-C368-475C-ACB8-25C65406825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90143" y="2903212"/>
                  <a:ext cx="199093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27273" r="-18182" b="-652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9112974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398</TotalTime>
  <Words>57</Words>
  <Application>Microsoft Office PowerPoint</Application>
  <PresentationFormat>宽屏</PresentationFormat>
  <Paragraphs>19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0" baseType="lpstr">
      <vt:lpstr>等线</vt:lpstr>
      <vt:lpstr>等线 Light</vt:lpstr>
      <vt:lpstr>黑体</vt:lpstr>
      <vt:lpstr>Arial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20</cp:revision>
  <dcterms:created xsi:type="dcterms:W3CDTF">2018-07-14T03:06:56Z</dcterms:created>
  <dcterms:modified xsi:type="dcterms:W3CDTF">2018-07-15T02:50:54Z</dcterms:modified>
</cp:coreProperties>
</file>