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854502-9D51-4DE2-8789-57EDD640F6EC}">
          <p14:sldIdLst>
            <p14:sldId id="256"/>
            <p14:sldId id="257"/>
            <p14:sldId id="258"/>
          </p14:sldIdLst>
        </p14:section>
        <p14:section name="无标题节" id="{FAAE2F3A-1B76-4C7C-96F6-61E2081834A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06-1C34-47EC-BE48-445F70FB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AAC9D-D0FA-490C-96E8-0412F6D0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8D328-972B-49B6-81D1-A24F92C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CE9C-E919-4A2C-9A33-22D118AB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AE6B8-74DA-40D2-BB62-1CDDDFD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4465-6300-4DA0-BBF2-C2F43197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6185F-ACF3-4B56-8C84-AAC30B2D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EA6CE-3149-4DFB-932C-4CCA4B50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05035-4FE4-439F-9932-9735F644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8AB67-78A0-422B-AD5C-3F774E6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5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0DC14-A97A-4AD2-A807-0D88A9756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A480C-184F-425A-B7B9-7478F37A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243F-944C-4C2E-BDCE-71A27782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A0CD6-4036-4A27-AE06-592C904C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9DEE8-C5A3-41CE-8BCD-2EF07E2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395E-68F0-45F2-8CE2-7435CFC7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4CA9D-9E2C-458F-86D9-739A9AA1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973F0-711E-4C15-9689-3E08488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941A4-CA70-450D-AACF-8A10E007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A0E68-E0FF-4F72-9C1C-BB816CA1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7B29-F4CA-4043-972D-507DEB2C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A5E25-5766-4613-8A7B-56C094C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7B3AA-7A74-47C7-8E26-6E7D6F93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57836-DA32-4EE2-9FBE-4FA39A31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2487-6B46-425E-AE2F-94173F99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CB932-00D4-48BE-BA9E-60C765AB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C2485-6B27-4D79-A3AF-6A7B21B2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ADA04-DC14-4686-9F05-65D79A61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F45CB-021B-41D3-9280-512664E1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2D8E1-F3B2-4715-A4F9-0C37CA98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2A36B-45BA-4AA1-B0CD-E71E7F9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F69E-338A-432C-979F-4C085BB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9A731-4F04-4281-ADD5-979D330B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1F546-3699-4E6A-926C-30DC870F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C3464-FC2C-4654-AD1F-03641497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9D3ED-1222-46E4-9FBB-1F8E42ACA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2689ED-93E6-4D36-B800-ACDAF48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CA416-53E3-4C2A-B9B6-82425AA3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A00B7-8770-46A9-AE06-2BB247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5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8E06-7CC5-41CA-8410-E8D1889D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78C1F-282B-4D60-A6BB-E2F0AA5B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06F26-D087-424A-B167-9E2DC198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2F1DF-2334-4B0E-8652-83338312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8987A1-9B59-4E79-B17C-5162D48C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E8F098-9C5F-4B84-8864-0FE380F7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D55A2-EB02-4859-A076-8C8AD8E8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800D-3CFF-417D-B1E3-409FA487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D9B0B-020E-4866-844A-9E9D12BF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F7BA6-6E5C-4E6A-9ABC-DF81CAD4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2AC0-E444-4727-9610-5F85CE9C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8058F-E964-4569-88C0-CC4347C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1E515-2EB2-4BAD-BDA5-D6B82A8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7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BD7D-2466-4C7A-A6BF-97BDE5A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FFD2E-6AC6-4A26-8251-F596860E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3E39-D81D-4E74-957B-2C774A94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7E9F9-E3EC-4660-A245-BD956DFD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2222-25B0-426B-AF41-10C741FA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A220D-6205-4D18-9977-0CBCFAD7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3A814-07F2-4C65-ADD5-5A92A31A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4B969-68D7-4E23-9142-7C4FDAF4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FE129-BED4-4B38-AF96-C2067404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4038E-595C-4C17-A8E3-07EE7F403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767C-8860-4419-8EF3-294C0E79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06DB64-E6AF-4251-A555-C082895762C9}"/>
              </a:ext>
            </a:extLst>
          </p:cNvPr>
          <p:cNvGrpSpPr/>
          <p:nvPr/>
        </p:nvGrpSpPr>
        <p:grpSpPr>
          <a:xfrm>
            <a:off x="3414712" y="-1014884"/>
            <a:ext cx="6181725" cy="9325142"/>
            <a:chOff x="3414712" y="-1014884"/>
            <a:chExt cx="6181725" cy="93251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882D6B-3EED-4CBC-A078-4532EA61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2837" y="-1014884"/>
              <a:ext cx="5705475" cy="3438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6D5FDB-D031-4C4C-9525-8C6DE2B4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9499" y="2701698"/>
              <a:ext cx="5772150" cy="31813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840BAA-1620-4E0D-9132-0B5BB706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4712" y="6201303"/>
              <a:ext cx="6181725" cy="17907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79E160-8E99-4062-8B89-4E04ACF49F09}"/>
                </a:ext>
              </a:extLst>
            </p:cNvPr>
            <p:cNvSpPr txBox="1"/>
            <p:nvPr/>
          </p:nvSpPr>
          <p:spPr>
            <a:xfrm>
              <a:off x="5636586" y="2383443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二元分立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9186F4-4043-4A1F-9D11-B260D76E92C0}"/>
                </a:ext>
              </a:extLst>
            </p:cNvPr>
            <p:cNvSpPr txBox="1"/>
            <p:nvPr/>
          </p:nvSpPr>
          <p:spPr>
            <a:xfrm>
              <a:off x="5636586" y="5872899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b.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3D2AA0-9A78-459A-AA1C-58BB31D7F508}"/>
                </a:ext>
              </a:extLst>
            </p:cNvPr>
            <p:cNvSpPr txBox="1"/>
            <p:nvPr/>
          </p:nvSpPr>
          <p:spPr>
            <a:xfrm>
              <a:off x="5636586" y="7971704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多元分立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BABB13-4F90-458C-B119-1F292E9A08A9}"/>
              </a:ext>
            </a:extLst>
          </p:cNvPr>
          <p:cNvGrpSpPr/>
          <p:nvPr/>
        </p:nvGrpSpPr>
        <p:grpSpPr>
          <a:xfrm>
            <a:off x="3094631" y="-4722724"/>
            <a:ext cx="4747600" cy="11281822"/>
            <a:chOff x="3888451" y="-5546689"/>
            <a:chExt cx="4747600" cy="1128182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B865F1A-1796-4FD9-9733-8CCB6944C2E3}"/>
                </a:ext>
              </a:extLst>
            </p:cNvPr>
            <p:cNvGrpSpPr/>
            <p:nvPr/>
          </p:nvGrpSpPr>
          <p:grpSpPr>
            <a:xfrm>
              <a:off x="3888451" y="-5546689"/>
              <a:ext cx="4747600" cy="10929266"/>
              <a:chOff x="3848257" y="-2853731"/>
              <a:chExt cx="4747600" cy="1092926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610A3DD-129D-48FF-B838-A7DA5CC5A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5733" y="-2853731"/>
                <a:ext cx="4652649" cy="3627785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DAE46B2-22C1-445A-8FDC-20B8E99C0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733" y="1124100"/>
                <a:ext cx="4652649" cy="2971093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6ADE437-0355-4EF3-B88A-9DC1E6DB1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257" y="4447749"/>
                <a:ext cx="4747600" cy="3627786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C53303-CA90-4574-AF8B-D563904AECA4}"/>
                  </a:ext>
                </a:extLst>
              </p:cNvPr>
              <p:cNvSpPr txBox="1"/>
              <p:nvPr/>
            </p:nvSpPr>
            <p:spPr>
              <a:xfrm>
                <a:off x="4267034" y="785546"/>
                <a:ext cx="3910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a.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全自动集成微区</a:t>
                </a:r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射线荧光和衍射系统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AE313F9-9822-4F70-B4F2-E31B786C5599}"/>
                  </a:ext>
                </a:extLst>
              </p:cNvPr>
              <p:cNvSpPr txBox="1"/>
              <p:nvPr/>
            </p:nvSpPr>
            <p:spPr>
              <a:xfrm>
                <a:off x="5405165" y="4095193"/>
                <a:ext cx="1633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b.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测量原理示意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31B2FB-39A6-4AFB-A947-0622825EA729}"/>
                </a:ext>
              </a:extLst>
            </p:cNvPr>
            <p:cNvSpPr txBox="1"/>
            <p:nvPr/>
          </p:nvSpPr>
          <p:spPr>
            <a:xfrm>
              <a:off x="4618209" y="5396579"/>
              <a:ext cx="3288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c.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四元组合材料芯片组分分布彩图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6A5AEB-C224-46AC-85E5-2E770818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63100" cy="6572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C13C29-DB5C-4A23-8B25-F80053FC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89" y="0"/>
            <a:ext cx="513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E90443E-FBEB-49A2-8D4E-5C81D34EF963}"/>
              </a:ext>
            </a:extLst>
          </p:cNvPr>
          <p:cNvGrpSpPr/>
          <p:nvPr/>
        </p:nvGrpSpPr>
        <p:grpSpPr>
          <a:xfrm>
            <a:off x="1576338" y="441401"/>
            <a:ext cx="4170549" cy="3218575"/>
            <a:chOff x="1576338" y="441401"/>
            <a:chExt cx="4170549" cy="32185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EEC100C-E4A1-4448-9033-3C5225B99F32}"/>
                </a:ext>
              </a:extLst>
            </p:cNvPr>
            <p:cNvSpPr/>
            <p:nvPr/>
          </p:nvSpPr>
          <p:spPr>
            <a:xfrm>
              <a:off x="3167149" y="1504603"/>
              <a:ext cx="1762298" cy="1188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C69AFFB-3F34-4C3B-857D-3D044FFB9779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1961804" y="897775"/>
              <a:ext cx="1463428" cy="78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0747685-7675-43BB-86A8-51BC4186B790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999017" y="723691"/>
              <a:ext cx="2049281" cy="78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DDB54B-D66F-41CF-AB05-B03C8609F8CA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2018413" y="2693323"/>
              <a:ext cx="2029885" cy="440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84C709E-F36E-4F72-8881-2845FA6701E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018413" y="2519239"/>
              <a:ext cx="1406819" cy="445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83F109F-DC19-4BF0-B932-F4D6F537F319}"/>
                </a:ext>
              </a:extLst>
            </p:cNvPr>
            <p:cNvSpPr txBox="1"/>
            <p:nvPr/>
          </p:nvSpPr>
          <p:spPr>
            <a:xfrm>
              <a:off x="1613975" y="44140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BE69AA3-35C5-4F55-A6BD-54C10502730C}"/>
                </a:ext>
              </a:extLst>
            </p:cNvPr>
            <p:cNvSpPr txBox="1"/>
            <p:nvPr/>
          </p:nvSpPr>
          <p:spPr>
            <a:xfrm>
              <a:off x="1613587" y="65304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BA4731-9633-4159-86AB-E8E87AB13B2E}"/>
                </a:ext>
              </a:extLst>
            </p:cNvPr>
            <p:cNvSpPr txBox="1"/>
            <p:nvPr/>
          </p:nvSpPr>
          <p:spPr>
            <a:xfrm>
              <a:off x="1662934" y="2680054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X</a:t>
              </a:r>
              <a:r>
                <a:rPr lang="en-US" altLang="zh-CN" b="1" baseline="-25000" dirty="0"/>
                <a:t>n-1</a:t>
              </a:r>
              <a:endParaRPr lang="zh-CN" altLang="en-US" b="1" baseline="-25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A94804D-C022-4A8E-9331-F8BAFFD00015}"/>
                </a:ext>
              </a:extLst>
            </p:cNvPr>
            <p:cNvSpPr txBox="1"/>
            <p:nvPr/>
          </p:nvSpPr>
          <p:spPr>
            <a:xfrm>
              <a:off x="1648153" y="284531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x</a:t>
              </a:r>
              <a:r>
                <a:rPr lang="en-US" altLang="zh-CN" b="1" baseline="-25000" dirty="0" err="1"/>
                <a:t>n</a:t>
              </a:r>
              <a:endParaRPr lang="zh-CN" altLang="en-US" b="1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E7E6CC-55EC-4FCE-A70D-9EE83B08A9DD}"/>
                </a:ext>
              </a:extLst>
            </p:cNvPr>
            <p:cNvSpPr txBox="1"/>
            <p:nvPr/>
          </p:nvSpPr>
          <p:spPr>
            <a:xfrm>
              <a:off x="1576338" y="1909889"/>
              <a:ext cx="461665" cy="254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21CA31-380A-4834-9329-771AA2100EF1}"/>
                </a:ext>
              </a:extLst>
            </p:cNvPr>
            <p:cNvSpPr txBox="1"/>
            <p:nvPr/>
          </p:nvSpPr>
          <p:spPr>
            <a:xfrm>
              <a:off x="2801093" y="77304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C154E26-E3E9-4AFE-A782-C7CA3357B8AF}"/>
                </a:ext>
              </a:extLst>
            </p:cNvPr>
            <p:cNvSpPr txBox="1"/>
            <p:nvPr/>
          </p:nvSpPr>
          <p:spPr>
            <a:xfrm>
              <a:off x="2801093" y="10640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7352B70-D1FB-4762-8FBC-B3A20905E1EC}"/>
                </a:ext>
              </a:extLst>
            </p:cNvPr>
            <p:cNvSpPr txBox="1"/>
            <p:nvPr/>
          </p:nvSpPr>
          <p:spPr>
            <a:xfrm>
              <a:off x="2801093" y="2345081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W</a:t>
              </a:r>
              <a:r>
                <a:rPr lang="en-US" altLang="zh-CN" b="1" baseline="-25000" dirty="0"/>
                <a:t>n-1</a:t>
              </a:r>
              <a:endParaRPr lang="zh-CN" altLang="en-US" b="1" baseline="-250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7CA6985-5A9F-452E-B055-F8F901756A90}"/>
                </a:ext>
              </a:extLst>
            </p:cNvPr>
            <p:cNvSpPr txBox="1"/>
            <p:nvPr/>
          </p:nvSpPr>
          <p:spPr>
            <a:xfrm>
              <a:off x="2801093" y="260881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w</a:t>
              </a:r>
              <a:r>
                <a:rPr lang="en-US" altLang="zh-CN" b="1" baseline="-25000" dirty="0" err="1"/>
                <a:t>n</a:t>
              </a:r>
              <a:endParaRPr lang="zh-CN" altLang="en-US" b="1" baseline="-25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EF0F5AB-545C-45DA-8756-A713A5D90797}"/>
                </a:ext>
              </a:extLst>
            </p:cNvPr>
            <p:cNvCxnSpPr/>
            <p:nvPr/>
          </p:nvCxnSpPr>
          <p:spPr>
            <a:xfrm flipV="1">
              <a:off x="4048298" y="2693323"/>
              <a:ext cx="0" cy="966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925A51C-AA42-4481-840C-D668BECB54DA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4048298" y="1504603"/>
              <a:ext cx="0" cy="1188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B4591E4-F7D4-4547-A57C-AC30BADFF629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929447" y="2098963"/>
              <a:ext cx="515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BE0714-26EA-4FBB-A9E3-C61BA1934E7A}"/>
                </a:ext>
              </a:extLst>
            </p:cNvPr>
            <p:cNvSpPr txBox="1"/>
            <p:nvPr/>
          </p:nvSpPr>
          <p:spPr>
            <a:xfrm>
              <a:off x="5387493" y="18932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O</a:t>
              </a:r>
              <a:endParaRPr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E4988D9-03D4-4618-BDAD-2D15E987992C}"/>
                    </a:ext>
                  </a:extLst>
                </p:cNvPr>
                <p:cNvSpPr txBox="1"/>
                <p:nvPr/>
              </p:nvSpPr>
              <p:spPr>
                <a:xfrm>
                  <a:off x="3206135" y="1782293"/>
                  <a:ext cx="839652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E4988D9-03D4-4618-BDAD-2D15E9879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135" y="1782293"/>
                  <a:ext cx="839652" cy="6707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4DA21F3-808D-4E0F-A88B-D35BE08E8626}"/>
                    </a:ext>
                  </a:extLst>
                </p:cNvPr>
                <p:cNvSpPr txBox="1"/>
                <p:nvPr/>
              </p:nvSpPr>
              <p:spPr>
                <a:xfrm>
                  <a:off x="4388418" y="1960463"/>
                  <a:ext cx="195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4DA21F3-808D-4E0F-A88B-D35BE08E8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418" y="1960463"/>
                  <a:ext cx="19588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625" t="-4444" r="-375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12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56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2018-07-14T03:06:56Z</dcterms:created>
  <dcterms:modified xsi:type="dcterms:W3CDTF">2018-07-14T14:14:47Z</dcterms:modified>
</cp:coreProperties>
</file>