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FDDCF-672A-974C-89E8-1B1361AD37AD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411C0-EA89-AE41-923F-9481A80CFD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83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2411C0-EA89-AE41-923F-9481A80CFD1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69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524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42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66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3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8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07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13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17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46E6-EAED-BB43-AE0D-A7D3BC88BF53}" type="datetimeFigureOut">
              <a:rPr kumimoji="1" lang="zh-CN" altLang="en-US" smtClean="0"/>
              <a:t>15/7/30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88B1-4341-9844-B671-0D7704AFA6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783" y="1955109"/>
            <a:ext cx="3124431" cy="4615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49913" y="1955109"/>
            <a:ext cx="3124431" cy="46156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7408" y="5643615"/>
            <a:ext cx="2257653" cy="624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最底下的书本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935131" y="463583"/>
            <a:ext cx="20158" cy="78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94169" y="5643615"/>
            <a:ext cx="2257653" cy="624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基栈</a:t>
            </a:r>
            <a:r>
              <a:rPr kumimoji="1" lang="zh-CN" altLang="en-US" dirty="0" smtClean="0"/>
              <a:t>（不能没有视图控制器）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7408" y="4212555"/>
            <a:ext cx="2257653" cy="685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169" y="4212555"/>
            <a:ext cx="2257653" cy="685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494169" y="3054830"/>
            <a:ext cx="2257653" cy="685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47408" y="3054830"/>
            <a:ext cx="2257653" cy="685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最顶上的书本</a:t>
            </a:r>
            <a:endParaRPr kumimoji="1" lang="zh-CN" altLang="en-US" dirty="0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5861406" y="463583"/>
            <a:ext cx="0" cy="78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316643" y="463583"/>
            <a:ext cx="0" cy="78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4341" y="620506"/>
            <a:ext cx="100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1822" y="620506"/>
            <a:ext cx="83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9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liufy liu</dc:creator>
  <cp:lastModifiedBy>liu yuecheng</cp:lastModifiedBy>
  <cp:revision>3</cp:revision>
  <dcterms:created xsi:type="dcterms:W3CDTF">2015-04-26T06:21:53Z</dcterms:created>
  <dcterms:modified xsi:type="dcterms:W3CDTF">2015-07-30T15:23:09Z</dcterms:modified>
</cp:coreProperties>
</file>