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75A65-BD21-4A0D-9D78-3FB7B12DA240}" v="394" dt="2022-10-27T07:01:3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5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7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89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44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9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4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11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1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410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0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1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91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4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3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466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B8D5-11DC-24A2-2D20-5091FE8ED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Barcode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9E1542-60EE-70C5-3F77-9F20DFC7B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Eine Einfache Lösung für Veranstalter</a:t>
            </a:r>
          </a:p>
        </p:txBody>
      </p:sp>
    </p:spTree>
    <p:extLst>
      <p:ext uri="{BB962C8B-B14F-4D97-AF65-F5344CB8AC3E}">
        <p14:creationId xmlns:p14="http://schemas.microsoft.com/office/powerpoint/2010/main" val="6569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29F7C-6343-7600-705E-98B9B278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4800"/>
              <a:t>Was wir Ihnen bieten</a:t>
            </a:r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8DBCE0F2-65EE-C009-897D-425082C83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41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fik 10" descr="Folgen mit einfarbiger Füllung">
            <a:extLst>
              <a:ext uri="{FF2B5EF4-FFF2-40B4-BE49-F238E27FC236}">
                <a16:creationId xmlns:a16="http://schemas.microsoft.com/office/drawing/2014/main" id="{5FB25633-C2BD-FE46-AF26-2CFA24A3D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37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 descr="Netzplandiagramm Silhouette">
            <a:extLst>
              <a:ext uri="{FF2B5EF4-FFF2-40B4-BE49-F238E27FC236}">
                <a16:creationId xmlns:a16="http://schemas.microsoft.com/office/drawing/2014/main" id="{44D5C2EB-EAD1-AAFA-F99F-8DC7A2143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4410" y="3522111"/>
            <a:ext cx="2638162" cy="26381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 descr="Auge mit einfarbiger Füllung">
            <a:extLst>
              <a:ext uri="{FF2B5EF4-FFF2-40B4-BE49-F238E27FC236}">
                <a16:creationId xmlns:a16="http://schemas.microsoft.com/office/drawing/2014/main" id="{CA133626-A226-9E8E-2AE6-7186A1533D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0371" y="3522111"/>
            <a:ext cx="2638162" cy="26381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7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86A7C-81A4-2F5B-9313-B2D7F432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Der Code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06B4CC7-8708-A1FF-95CB-F7286089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2" y="3021496"/>
            <a:ext cx="10789376" cy="16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E6D8039-EE2E-59CE-F0F5-8B6C41E86944}"/>
              </a:ext>
            </a:extLst>
          </p:cNvPr>
          <p:cNvSpPr/>
          <p:nvPr/>
        </p:nvSpPr>
        <p:spPr>
          <a:xfrm rot="16200000">
            <a:off x="4421818" y="4400561"/>
            <a:ext cx="641785" cy="1012301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9EBF36EE-5CA0-BA9A-7BDC-BB0B656A0D5C}"/>
              </a:ext>
            </a:extLst>
          </p:cNvPr>
          <p:cNvSpPr/>
          <p:nvPr/>
        </p:nvSpPr>
        <p:spPr>
          <a:xfrm rot="16200000">
            <a:off x="5567904" y="4400561"/>
            <a:ext cx="641785" cy="1012301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386B808A-56CA-FB91-6660-87C2215F47D8}"/>
              </a:ext>
            </a:extLst>
          </p:cNvPr>
          <p:cNvSpPr/>
          <p:nvPr/>
        </p:nvSpPr>
        <p:spPr>
          <a:xfrm rot="16200000">
            <a:off x="7051814" y="4400563"/>
            <a:ext cx="641785" cy="1012301"/>
          </a:xfrm>
          <a:prstGeom prst="leftBrace">
            <a:avLst>
              <a:gd name="adj1" fmla="val 8333"/>
              <a:gd name="adj2" fmla="val 552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5D71C6E1-542F-2F5C-5FB8-F602BE773FD8}"/>
              </a:ext>
            </a:extLst>
          </p:cNvPr>
          <p:cNvSpPr/>
          <p:nvPr/>
        </p:nvSpPr>
        <p:spPr>
          <a:xfrm rot="16200000">
            <a:off x="6337261" y="4698310"/>
            <a:ext cx="641785" cy="416803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270380-F936-0131-8179-C98E14A07128}"/>
              </a:ext>
            </a:extLst>
          </p:cNvPr>
          <p:cNvSpPr txBox="1"/>
          <p:nvPr/>
        </p:nvSpPr>
        <p:spPr>
          <a:xfrm>
            <a:off x="3791863" y="5227604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Name und Jahr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C76DC5-2C0B-AE98-A164-FCB8FA047694}"/>
              </a:ext>
            </a:extLst>
          </p:cNvPr>
          <p:cNvSpPr txBox="1"/>
          <p:nvPr/>
        </p:nvSpPr>
        <p:spPr>
          <a:xfrm>
            <a:off x="5327632" y="5227604"/>
            <a:ext cx="101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Ticket-ID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BD1099-7410-44C8-7493-B1B179B1F68B}"/>
              </a:ext>
            </a:extLst>
          </p:cNvPr>
          <p:cNvSpPr txBox="1"/>
          <p:nvPr/>
        </p:nvSpPr>
        <p:spPr>
          <a:xfrm>
            <a:off x="6194606" y="522760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Gültigkeit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26462C-BCEA-4A52-0AEC-6AB8B276871B}"/>
              </a:ext>
            </a:extLst>
          </p:cNvPr>
          <p:cNvSpPr txBox="1"/>
          <p:nvPr/>
        </p:nvSpPr>
        <p:spPr>
          <a:xfrm>
            <a:off x="7208382" y="5227604"/>
            <a:ext cx="1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Zonen-Zugang</a:t>
            </a:r>
          </a:p>
        </p:txBody>
      </p:sp>
    </p:spTree>
    <p:extLst>
      <p:ext uri="{BB962C8B-B14F-4D97-AF65-F5344CB8AC3E}">
        <p14:creationId xmlns:p14="http://schemas.microsoft.com/office/powerpoint/2010/main" val="22834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525E57-F5A1-2BCE-1FC1-479282E1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Fragen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0576BF24-7DC7-4EB6-6846-60EE60453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43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20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</vt:lpstr>
      <vt:lpstr>Barcode System</vt:lpstr>
      <vt:lpstr>Was wir Ihnen bieten</vt:lpstr>
      <vt:lpstr>Der Code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System</dc:title>
  <dc:creator>Jelena Speer</dc:creator>
  <cp:lastModifiedBy>Jannik Speer</cp:lastModifiedBy>
  <cp:revision>2</cp:revision>
  <dcterms:created xsi:type="dcterms:W3CDTF">2022-10-27T06:06:52Z</dcterms:created>
  <dcterms:modified xsi:type="dcterms:W3CDTF">2022-10-28T12:04:52Z</dcterms:modified>
</cp:coreProperties>
</file>