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D75A65-BD21-4A0D-9D78-3FB7B12DA240}" v="467" dt="2022-10-28T13:07:46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216F9-9859-4C02-AD78-13CB760A136F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16117-C019-48A4-BF35-21BB55F362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491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6117-C019-48A4-BF35-21BB55F3626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233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1572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870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5898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9446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693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6429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3117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04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12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410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74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305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410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918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347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81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433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E9EBD2-A139-4D1B-B0BE-561448ED2B60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049BC7-659A-476E-BF57-386628D790C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1466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3B8D5-11DC-24A2-2D20-5091FE8ED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Barcode 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9E1542-60EE-70C5-3F77-9F20DFC7B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/>
              <a:t>Eine Einfache Lösung für Veranstalter</a:t>
            </a:r>
          </a:p>
        </p:txBody>
      </p:sp>
    </p:spTree>
    <p:extLst>
      <p:ext uri="{BB962C8B-B14F-4D97-AF65-F5344CB8AC3E}">
        <p14:creationId xmlns:p14="http://schemas.microsoft.com/office/powerpoint/2010/main" val="65698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86A7C-81A4-2F5B-9313-B2D7F432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Der Code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06B4CC7-8708-A1FF-95CB-F72860896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12" y="3021496"/>
            <a:ext cx="10789376" cy="16911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eschweifte Klammer links 4">
            <a:extLst>
              <a:ext uri="{FF2B5EF4-FFF2-40B4-BE49-F238E27FC236}">
                <a16:creationId xmlns:a16="http://schemas.microsoft.com/office/drawing/2014/main" id="{DE6D8039-EE2E-59CE-F0F5-8B6C41E86944}"/>
              </a:ext>
            </a:extLst>
          </p:cNvPr>
          <p:cNvSpPr/>
          <p:nvPr/>
        </p:nvSpPr>
        <p:spPr>
          <a:xfrm rot="16200000">
            <a:off x="4421818" y="4400561"/>
            <a:ext cx="641785" cy="1012301"/>
          </a:xfrm>
          <a:prstGeom prst="leftBrace">
            <a:avLst>
              <a:gd name="adj1" fmla="val 8333"/>
              <a:gd name="adj2" fmla="val 493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9EBF36EE-5CA0-BA9A-7BDC-BB0B656A0D5C}"/>
              </a:ext>
            </a:extLst>
          </p:cNvPr>
          <p:cNvSpPr/>
          <p:nvPr/>
        </p:nvSpPr>
        <p:spPr>
          <a:xfrm rot="16200000">
            <a:off x="5567904" y="4400561"/>
            <a:ext cx="641785" cy="1012301"/>
          </a:xfrm>
          <a:prstGeom prst="leftBrace">
            <a:avLst>
              <a:gd name="adj1" fmla="val 8333"/>
              <a:gd name="adj2" fmla="val 493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386B808A-56CA-FB91-6660-87C2215F47D8}"/>
              </a:ext>
            </a:extLst>
          </p:cNvPr>
          <p:cNvSpPr/>
          <p:nvPr/>
        </p:nvSpPr>
        <p:spPr>
          <a:xfrm rot="16200000">
            <a:off x="7051814" y="4400563"/>
            <a:ext cx="641785" cy="1012301"/>
          </a:xfrm>
          <a:prstGeom prst="leftBrace">
            <a:avLst>
              <a:gd name="adj1" fmla="val 8333"/>
              <a:gd name="adj2" fmla="val 552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5D71C6E1-542F-2F5C-5FB8-F602BE773FD8}"/>
              </a:ext>
            </a:extLst>
          </p:cNvPr>
          <p:cNvSpPr/>
          <p:nvPr/>
        </p:nvSpPr>
        <p:spPr>
          <a:xfrm rot="16200000">
            <a:off x="6337261" y="4698310"/>
            <a:ext cx="641785" cy="416803"/>
          </a:xfrm>
          <a:prstGeom prst="leftBrace">
            <a:avLst>
              <a:gd name="adj1" fmla="val 8333"/>
              <a:gd name="adj2" fmla="val 493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F270380-F936-0131-8179-C98E14A07128}"/>
              </a:ext>
            </a:extLst>
          </p:cNvPr>
          <p:cNvSpPr txBox="1"/>
          <p:nvPr/>
        </p:nvSpPr>
        <p:spPr>
          <a:xfrm>
            <a:off x="3791863" y="5227604"/>
            <a:ext cx="171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/>
              <a:t>Name und Jahr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0C76DC5-2C0B-AE98-A164-FCB8FA047694}"/>
              </a:ext>
            </a:extLst>
          </p:cNvPr>
          <p:cNvSpPr txBox="1"/>
          <p:nvPr/>
        </p:nvSpPr>
        <p:spPr>
          <a:xfrm>
            <a:off x="5327632" y="5227604"/>
            <a:ext cx="101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/>
              <a:t>Ticket-ID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ABD1099-7410-44C8-7493-B1B179B1F68B}"/>
              </a:ext>
            </a:extLst>
          </p:cNvPr>
          <p:cNvSpPr txBox="1"/>
          <p:nvPr/>
        </p:nvSpPr>
        <p:spPr>
          <a:xfrm>
            <a:off x="6194606" y="5227604"/>
            <a:ext cx="109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/>
              <a:t>Gültigkeit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26462C-BCEA-4A52-0AEC-6AB8B276871B}"/>
              </a:ext>
            </a:extLst>
          </p:cNvPr>
          <p:cNvSpPr txBox="1"/>
          <p:nvPr/>
        </p:nvSpPr>
        <p:spPr>
          <a:xfrm>
            <a:off x="7208382" y="5227604"/>
            <a:ext cx="156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Zonen-Zugang</a:t>
            </a:r>
          </a:p>
        </p:txBody>
      </p:sp>
    </p:spTree>
    <p:extLst>
      <p:ext uri="{BB962C8B-B14F-4D97-AF65-F5344CB8AC3E}">
        <p14:creationId xmlns:p14="http://schemas.microsoft.com/office/powerpoint/2010/main" val="228343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199221F-6662-4B53-A219-D9116A81E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7B29F7C-6343-7600-705E-98B9B278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7" y="1756147"/>
            <a:ext cx="5076230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de-CH" sz="4800"/>
              <a:t>Was wir Ihnen bieten</a:t>
            </a:r>
          </a:p>
        </p:txBody>
      </p:sp>
      <p:pic>
        <p:nvPicPr>
          <p:cNvPr id="9" name="Grafik 8" descr="Sperren mit einfarbiger Füllung">
            <a:extLst>
              <a:ext uri="{FF2B5EF4-FFF2-40B4-BE49-F238E27FC236}">
                <a16:creationId xmlns:a16="http://schemas.microsoft.com/office/drawing/2014/main" id="{8DBCE0F2-65EE-C009-897D-425082C83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4411" y="693360"/>
            <a:ext cx="2638161" cy="2638161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Grafik 10" descr="Folgen mit einfarbiger Füllung">
            <a:extLst>
              <a:ext uri="{FF2B5EF4-FFF2-40B4-BE49-F238E27FC236}">
                <a16:creationId xmlns:a16="http://schemas.microsoft.com/office/drawing/2014/main" id="{5FB25633-C2BD-FE46-AF26-2CFA24A3D1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0371" y="693360"/>
            <a:ext cx="2638161" cy="2638161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Grafik 5" descr="Netzplandiagramm Silhouette">
            <a:extLst>
              <a:ext uri="{FF2B5EF4-FFF2-40B4-BE49-F238E27FC236}">
                <a16:creationId xmlns:a16="http://schemas.microsoft.com/office/drawing/2014/main" id="{44D5C2EB-EAD1-AAFA-F99F-8DC7A2143E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4410" y="3522111"/>
            <a:ext cx="2638162" cy="263816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Grafik 16" descr="Auge mit einfarbiger Füllung">
            <a:extLst>
              <a:ext uri="{FF2B5EF4-FFF2-40B4-BE49-F238E27FC236}">
                <a16:creationId xmlns:a16="http://schemas.microsoft.com/office/drawing/2014/main" id="{CA133626-A226-9E8E-2AE6-7186A1533D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10371" y="3522111"/>
            <a:ext cx="2638162" cy="263816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677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199221F-6662-4B53-A219-D9116A81E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7B29F7C-6343-7600-705E-98B9B278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7" y="1756147"/>
            <a:ext cx="5076230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de-CH" sz="4800"/>
              <a:t>Mögliche Erweiterungen</a:t>
            </a:r>
          </a:p>
        </p:txBody>
      </p:sp>
      <p:pic>
        <p:nvPicPr>
          <p:cNvPr id="9" name="Grafik 8" descr="Browserfenster mit einfarbiger Füllung">
            <a:extLst>
              <a:ext uri="{FF2B5EF4-FFF2-40B4-BE49-F238E27FC236}">
                <a16:creationId xmlns:a16="http://schemas.microsoft.com/office/drawing/2014/main" id="{8DBCE0F2-65EE-C009-897D-425082C833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094411" y="693360"/>
            <a:ext cx="2638161" cy="2638161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Grafik 10" descr="Datenbank mit einfarbiger Füllung">
            <a:extLst>
              <a:ext uri="{FF2B5EF4-FFF2-40B4-BE49-F238E27FC236}">
                <a16:creationId xmlns:a16="http://schemas.microsoft.com/office/drawing/2014/main" id="{5FB25633-C2BD-FE46-AF26-2CFA24A3D1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910371" y="693360"/>
            <a:ext cx="2638161" cy="2638161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Grafik 5" descr="Barcode mit einfarbiger Füllung">
            <a:extLst>
              <a:ext uri="{FF2B5EF4-FFF2-40B4-BE49-F238E27FC236}">
                <a16:creationId xmlns:a16="http://schemas.microsoft.com/office/drawing/2014/main" id="{44D5C2EB-EAD1-AAFA-F99F-8DC7A2143E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556885" y="3526478"/>
            <a:ext cx="2638162" cy="263816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07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9525E57-F5A1-2BCE-1FC1-479282E1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Fragen</a:t>
            </a: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0576BF24-7DC7-4EB6-6846-60EE60453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6606" y="690853"/>
            <a:ext cx="5471927" cy="547192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8438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Himme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imme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imme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Himmel</Template>
  <TotalTime>0</TotalTime>
  <Words>23</Words>
  <Application>Microsoft Office PowerPoint</Application>
  <PresentationFormat>Breitbild</PresentationFormat>
  <Paragraphs>11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Himmel</vt:lpstr>
      <vt:lpstr>Barcode System</vt:lpstr>
      <vt:lpstr>Der Code</vt:lpstr>
      <vt:lpstr>Was wir Ihnen bieten</vt:lpstr>
      <vt:lpstr>Mögliche Erweiterungen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Barcode System</dc:title>
  <dc:creator>Jelena Speer</dc:creator>
  <cp:lastModifiedBy>Jannik Speer</cp:lastModifiedBy>
  <cp:revision>1</cp:revision>
  <dcterms:created xsi:type="dcterms:W3CDTF">2022-10-27T06:06:52Z</dcterms:created>
  <dcterms:modified xsi:type="dcterms:W3CDTF">2022-10-28T13:07:46Z</dcterms:modified>
</cp:coreProperties>
</file>