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206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97818" y="1702819"/>
            <a:ext cx="594836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误差理论与数据处理</a:t>
            </a:r>
            <a:endParaRPr lang="zh-CN" altLang="zh-CN" sz="4800" b="1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kumimoji="1" lang="zh-CN" altLang="en-US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871165" y="2985380"/>
            <a:ext cx="1107996" cy="6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汤 戈</a:t>
            </a:r>
            <a:endParaRPr kumimoji="1" lang="en-US" altLang="zh-CN" sz="32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2523969" y="3723931"/>
            <a:ext cx="385015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Email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：</a:t>
            </a:r>
            <a:r>
              <a:rPr lang="en-US" altLang="zh-CN" sz="2400" b="1" dirty="0" smtClean="0">
                <a:latin typeface="+mn-lt"/>
              </a:rPr>
              <a:t>tangge@cdut.edu.cn</a:t>
            </a:r>
            <a:endParaRPr kumimoji="1" lang="en-US" altLang="zh-CN" sz="2400" b="1" dirty="0" smtClean="0">
              <a:solidFill>
                <a:srgbClr val="7030A0"/>
              </a:solidFill>
              <a:latin typeface="+mn-lt"/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+mn-lt"/>
                <a:ea typeface="华文楷体" pitchFamily="2" charset="-122"/>
              </a:rPr>
              <a:t>  </a:t>
            </a:r>
            <a:r>
              <a:rPr kumimoji="1" lang="en-US" altLang="zh-CN" sz="2400" b="1" dirty="0" smtClean="0">
                <a:latin typeface="+mn-lt"/>
                <a:ea typeface="华文楷体" pitchFamily="2" charset="-122"/>
              </a:rPr>
              <a:t> Q </a:t>
            </a:r>
            <a:r>
              <a:rPr kumimoji="1" lang="en-US" altLang="zh-CN" sz="2400" b="1" dirty="0" err="1" smtClean="0">
                <a:latin typeface="+mn-lt"/>
                <a:ea typeface="华文楷体" pitchFamily="2" charset="-122"/>
              </a:rPr>
              <a:t>Q</a:t>
            </a:r>
            <a:r>
              <a:rPr kumimoji="1" lang="zh-CN" altLang="en-US" sz="2400" b="1" dirty="0" smtClean="0">
                <a:latin typeface="+mn-lt"/>
                <a:ea typeface="华文楷体" pitchFamily="2" charset="-122"/>
              </a:rPr>
              <a:t>：</a:t>
            </a:r>
            <a:r>
              <a:rPr kumimoji="1" lang="en-US" altLang="zh-CN" sz="2400" b="1" dirty="0" smtClean="0">
                <a:latin typeface="+mn-lt"/>
                <a:ea typeface="华文楷体" pitchFamily="2" charset="-122"/>
              </a:rPr>
              <a:t>158148957</a:t>
            </a:r>
            <a:endParaRPr kumimoji="1" lang="en-US" altLang="zh-CN" sz="2400" b="1" dirty="0">
              <a:latin typeface="+mn-lt"/>
              <a:ea typeface="华文楷体" pitchFamily="2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763713" y="5300663"/>
            <a:ext cx="54721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2060"/>
                </a:solidFill>
                <a:latin typeface="仿宋_GB2312" pitchFamily="49" charset="-122"/>
                <a:ea typeface="宋体" panose="02010600030101010101" pitchFamily="2" charset="-122"/>
              </a:rPr>
              <a:t>成都理工大学</a:t>
            </a:r>
            <a:endParaRPr kumimoji="1" lang="en-US" altLang="zh-CN" sz="2400" b="1" dirty="0">
              <a:solidFill>
                <a:srgbClr val="002060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2060"/>
                </a:solidFill>
                <a:latin typeface="仿宋_GB2312" pitchFamily="49" charset="-122"/>
                <a:ea typeface="宋体" panose="02010600030101010101" pitchFamily="2" charset="-122"/>
              </a:rPr>
              <a:t>核技术与自动化工程学院</a:t>
            </a:r>
            <a:endParaRPr kumimoji="1" lang="en-US" altLang="zh-CN" sz="2400" b="1" dirty="0">
              <a:solidFill>
                <a:srgbClr val="002060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</a:pPr>
            <a:r>
              <a:rPr kumimoji="1" lang="zh-CN" altLang="en-US" sz="2400" b="1" dirty="0">
                <a:solidFill>
                  <a:srgbClr val="002060"/>
                </a:solidFill>
                <a:latin typeface="仿宋_GB2312" pitchFamily="49" charset="-122"/>
                <a:ea typeface="宋体" panose="02010600030101010101" pitchFamily="2" charset="-122"/>
              </a:rPr>
              <a:t>核仪器与测控工程系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81840"/>
            <a:ext cx="2545103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41" y="-718191"/>
            <a:ext cx="356415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3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828800"/>
            <a:ext cx="4660900" cy="939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2997200"/>
            <a:ext cx="4660900" cy="939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100" y="4178300"/>
            <a:ext cx="8343900" cy="2679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66700" y="457200"/>
            <a:ext cx="4889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测量与测试的关系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0700" y="1447800"/>
            <a:ext cx="2374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测试的概念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7900" y="1993900"/>
            <a:ext cx="4089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带有试验性质的测量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0700" y="2616200"/>
            <a:ext cx="2374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测试的目的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77900" y="3162300"/>
            <a:ext cx="4089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获取被测对象的信息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0700" y="3784600"/>
            <a:ext cx="2374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测试的过程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36838" y="4343400"/>
            <a:ext cx="7983362" cy="5334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–借助专门的设备、仪器或测试系统，通过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4927600"/>
            <a:ext cx="7670800" cy="14183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适当的实验方法与必需的信号分析及数据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处理，由测得信号获取与研究对象有关信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息量值的过程。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77900" y="6388100"/>
            <a:ext cx="3898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测量与测试的关系?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0626"/>
            <a:ext cx="6771084" cy="5989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5278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2000"/>
              </a:lnSpc>
              <a:tabLst>
                <a:tab pos="6527800" algn="l"/>
              </a:tabLst>
            </a:pPr>
            <a:r>
              <a:rPr lang="en-US" altLang="zh-CN" sz="4802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计量的基本概念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计量的定义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1612900"/>
            <a:ext cx="241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55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◼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1511300"/>
            <a:ext cx="7759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计量学（metrology）：关于测量的科学。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0200" y="2324100"/>
            <a:ext cx="85217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涵盖有关测量的理论与实践的各个方面，计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量学的一个主要任务：逐步</a:t>
            </a:r>
            <a:r>
              <a:rPr lang="en-US" altLang="zh-CN" sz="32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将不可测量的量转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sz="32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化为可测量的量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，从而达到改善和控制该量的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71500" algn="l"/>
              </a:tabLst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目的，起到推动社会发展和进步的作用。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计量是</a:t>
            </a:r>
            <a:r>
              <a:rPr lang="en-US" altLang="zh-CN" sz="32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可以追溯到标准量的测量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。除了获得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量值外还要有一系列“活动”。而测量则是为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71500" algn="l"/>
              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了获得量值，通常会忽略溯源的问题。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1981200"/>
            <a:ext cx="6794500" cy="3505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82600" y="1498600"/>
            <a:ext cx="2819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单位制的重要性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2600" y="5600700"/>
            <a:ext cx="3175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我国单位制的组成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31900" y="6121400"/>
            <a:ext cx="7454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国际单位制、非国际单位制单位、组合形式单位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6700" y="469900"/>
            <a:ext cx="7137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计量的基本概念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单位制与基准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482600" y="1778000"/>
            <a:ext cx="56261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时间：分(min),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[小]时(h),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日[天](d)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平面角：度(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º),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分(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’),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秒(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体积、容积：升(l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3721100"/>
            <a:ext cx="82550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质量：吨(t),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原子质量单位(u≈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1.660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565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7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－27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长度：天文单位距离(A),秒差距(pc)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能：电子伏特(eV)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无功功率：乏(var)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66700" y="469900"/>
            <a:ext cx="7137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计量的基本概念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单位制与基准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482600" y="1473200"/>
            <a:ext cx="8305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两个或两个以上的单位用乘、除的形式组合而成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1854200"/>
            <a:ext cx="1409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的新单位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93800" y="2336800"/>
            <a:ext cx="759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由基本单位构成，如加速度单位，“米每二次方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2600" y="2705100"/>
            <a:ext cx="2192908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秒（m/s</a:t>
            </a:r>
            <a:r>
              <a:rPr lang="en-US" altLang="zh-CN" sz="1874" baseline="30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）”；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3187700"/>
            <a:ext cx="759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由辅助单位和基本单位构成，如角速度单位“弧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600" y="3556000"/>
            <a:ext cx="3175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度每秒（rad/s）”；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93800" y="4051300"/>
            <a:ext cx="759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由专门名称的导出单位和基本单位构成，如压力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2600" y="4406900"/>
            <a:ext cx="5359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单位“牛顿每平方米（N/m</a:t>
            </a:r>
            <a:r>
              <a:rPr lang="en-US" altLang="zh-CN" sz="187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）”；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93800" y="4876800"/>
            <a:ext cx="7594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由一个单位作分母，而分子为1构成；如线膨胀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82600" y="5257800"/>
            <a:ext cx="5257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系数单位“每摄氏度（1/℃）”；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93800" y="5753100"/>
            <a:ext cx="75405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由国际单位制单位和国家选定的</a:t>
            </a:r>
            <a:r>
              <a:rPr lang="en-US" altLang="zh-CN" sz="279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非国际单位制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单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82600" y="6070600"/>
            <a:ext cx="7162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位构成，如电能单位“千瓦小时（kW</a:t>
            </a:r>
            <a:r>
              <a:rPr lang="en-US" altLang="zh-CN" sz="2795" dirty="0" smtClean="0">
                <a:solidFill>
                  <a:srgbClr val="FFFFFF"/>
                </a:solidFill>
                <a:latin typeface="Symbol" pitchFamily="18" charset="0"/>
                <a:cs typeface="Symbol" pitchFamily="18" charset="0"/>
              </a:rPr>
              <a:t>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h）”。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66700" y="469900"/>
            <a:ext cx="7137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计量的基本概念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单位制与基准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90500" y="1485900"/>
            <a:ext cx="8737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基准用来</a:t>
            </a:r>
            <a:r>
              <a:rPr lang="en-US" altLang="zh-CN" sz="2795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复现某一基本测量单位的量值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，只用于鉴定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500" y="1930400"/>
            <a:ext cx="60198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各种量具的精度，不直接参加测量。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一级基准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，又称主基准和国家基准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3048000"/>
            <a:ext cx="7023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具有最高水平的基准。一个国家只有一个。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0500" y="3632200"/>
            <a:ext cx="3886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二级基准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，又称副基准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7700" y="4229100"/>
            <a:ext cx="828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量值精度由主基准确定，用以代替主基准向下传递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0500" y="4673600"/>
            <a:ext cx="53594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或代替主基准参加国际比对。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749300" algn="l"/>
              </a:tabLst>
            </a:pPr>
            <a:r>
              <a:rPr lang="en-US" altLang="zh-CN" sz="2798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三级基准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，又称工作基准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47700" y="5816600"/>
            <a:ext cx="828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用来直接向下属标准量具进行量值传递，用以检定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39800" y="6235700"/>
            <a:ext cx="4610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下属计量标准量具的精确度。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66700" y="469900"/>
            <a:ext cx="7137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计量的基本概念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单位制与基准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981200" y="2667000"/>
            <a:ext cx="4142929" cy="3529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4000" dirty="0" err="1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测量的基本概念</a:t>
            </a:r>
            <a:endParaRPr lang="en-US" altLang="zh-CN" sz="40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 algn="ctr">
              <a:tabLst/>
            </a:pPr>
            <a:endParaRPr lang="en-US" altLang="zh-CN" sz="40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 algn="ctr"/>
            <a:r>
              <a:rPr lang="en-US" altLang="zh-CN" sz="4000" dirty="0" err="1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测量与测试的关系</a:t>
            </a:r>
            <a:endParaRPr lang="en-US" altLang="zh-CN" sz="40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 algn="ctr"/>
            <a:endParaRPr lang="en-US" altLang="zh-CN" sz="40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r>
              <a:rPr lang="en-US" altLang="zh-CN" sz="4000" dirty="0" err="1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计量的基本概念</a:t>
            </a:r>
            <a:endParaRPr lang="en-US" altLang="zh-CN" sz="40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endParaRPr lang="en-US" altLang="zh-CN" sz="40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66700" y="469900"/>
            <a:ext cx="1231106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zh-CN" altLang="en-US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小结</a:t>
            </a:r>
            <a:endParaRPr lang="en-US" altLang="zh-CN" sz="3206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kumimoji="1" lang="zh-CN" altLang="en-US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288" y="1592263"/>
            <a:ext cx="594836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rgbClr val="002060"/>
                </a:solidFill>
              </a:rPr>
              <a:t>课程概述：</a:t>
            </a:r>
            <a:endParaRPr lang="zh-CN" altLang="zh-CN" sz="4800" b="1" dirty="0" smtClean="0">
              <a:solidFill>
                <a:srgbClr val="00206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79588" y="2667000"/>
            <a:ext cx="5716587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学分：</a:t>
            </a:r>
            <a:r>
              <a:rPr kumimoji="1" lang="en-US" altLang="zh-CN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2.5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总学时：</a:t>
            </a:r>
            <a:r>
              <a:rPr kumimoji="1" lang="en-US" altLang="zh-CN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40</a:t>
            </a: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（理论</a:t>
            </a:r>
            <a:r>
              <a:rPr kumimoji="1" lang="en-US" altLang="zh-CN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28+</a:t>
            </a: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实验</a:t>
            </a:r>
            <a:r>
              <a:rPr kumimoji="1" lang="en-US" altLang="zh-CN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kumimoji="1"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考核方式：考试</a:t>
            </a:r>
            <a:endParaRPr kumimoji="1"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成绩构成：</a:t>
            </a:r>
            <a:r>
              <a:rPr kumimoji="1"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平时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30%+</a:t>
            </a:r>
            <a:r>
              <a:rPr kumimoji="1"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期末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70%</a:t>
            </a:r>
            <a:endParaRPr kumimoji="1"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206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81840"/>
            <a:ext cx="2545103" cy="180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57800" y="250666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C00000"/>
                </a:solidFill>
              </a:rPr>
              <a:t>实验课有调整！！！请各位同学重新选课（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27</a:t>
            </a:r>
            <a:r>
              <a:rPr lang="zh-CN" altLang="en-US" dirty="0" smtClean="0">
                <a:solidFill>
                  <a:srgbClr val="C00000"/>
                </a:solidFill>
              </a:rPr>
              <a:t>日截止）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943100"/>
            <a:ext cx="5842000" cy="914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3314700"/>
            <a:ext cx="4279900" cy="1600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72100"/>
            <a:ext cx="3771900" cy="1485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30200" y="1485900"/>
            <a:ext cx="61341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sz="32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为什么学习这门课程？(</a:t>
            </a:r>
            <a:r>
              <a:rPr lang="en-US" altLang="zh-CN" sz="32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误差分析与数据处理的作用？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2832100"/>
            <a:ext cx="6464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这门课程能够学习到什么？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hat)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7400" y="3543300"/>
            <a:ext cx="5437386" cy="1187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误差分析的含义？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/>
            </a:pPr>
            <a:r>
              <a:rPr lang="en-US" altLang="zh-CN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6" dirty="0" err="1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数据处理的含义</a:t>
            </a:r>
            <a:r>
              <a:rPr lang="zh-CN" altLang="en-US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以及方法</a:t>
            </a:r>
            <a:r>
              <a:rPr lang="en-US" altLang="zh-CN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0200" y="4889500"/>
            <a:ext cx="829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在将来的工作当中能起到什么作用？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87400" y="5600700"/>
            <a:ext cx="3225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科研工作当中？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/>
            </a:pP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日常生活当中？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71" y="-881700"/>
            <a:ext cx="3564159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16100" y="2324100"/>
            <a:ext cx="5499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/>
            </a:pPr>
            <a:r>
              <a:rPr lang="en-US" altLang="zh-CN" sz="5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测量、测试与计量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"/>
          <p:cNvSpPr txBox="1"/>
          <p:nvPr/>
        </p:nvSpPr>
        <p:spPr>
          <a:xfrm>
            <a:off x="266700" y="492256"/>
            <a:ext cx="7721981" cy="598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2000"/>
              </a:lnSpc>
              <a:tabLst>
                <a:tab pos="6350000" algn="l"/>
              </a:tabLst>
            </a:pPr>
            <a:r>
              <a:rPr lang="en-US" altLang="zh-CN" sz="4802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测量的基本概念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测量的意义</a:t>
            </a:r>
            <a:endParaRPr lang="en-US" altLang="zh-CN" sz="3206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79299" y="1413791"/>
            <a:ext cx="4301052" cy="2246236"/>
          </a:xfrm>
          <a:custGeom>
            <a:avLst/>
            <a:gdLst>
              <a:gd name="connsiteX0" fmla="*/ 395823 w 4301052"/>
              <a:gd name="connsiteY0" fmla="*/ 741652 h 2246236"/>
              <a:gd name="connsiteX1" fmla="*/ 969101 w 4301052"/>
              <a:gd name="connsiteY1" fmla="*/ 206982 h 2246236"/>
              <a:gd name="connsiteX2" fmla="*/ 1397980 w 4301052"/>
              <a:gd name="connsiteY2" fmla="*/ 267815 h 2246236"/>
              <a:gd name="connsiteX3" fmla="*/ 2113117 w 4301052"/>
              <a:gd name="connsiteY3" fmla="*/ 112367 h 2246236"/>
              <a:gd name="connsiteX4" fmla="*/ 2235926 w 4301052"/>
              <a:gd name="connsiteY4" fmla="*/ 176375 h 2246236"/>
              <a:gd name="connsiteX5" fmla="*/ 2816569 w 4301052"/>
              <a:gd name="connsiteY5" fmla="*/ 38580 h 2246236"/>
              <a:gd name="connsiteX6" fmla="*/ 2967573 w 4301052"/>
              <a:gd name="connsiteY6" fmla="*/ 127226 h 2246236"/>
              <a:gd name="connsiteX7" fmla="*/ 3646388 w 4301052"/>
              <a:gd name="connsiteY7" fmla="*/ 87602 h 2246236"/>
              <a:gd name="connsiteX8" fmla="*/ 3808948 w 4301052"/>
              <a:gd name="connsiteY8" fmla="*/ 287119 h 2246236"/>
              <a:gd name="connsiteX9" fmla="*/ 4180296 w 4301052"/>
              <a:gd name="connsiteY9" fmla="*/ 748510 h 2246236"/>
              <a:gd name="connsiteX10" fmla="*/ 4156039 w 4301052"/>
              <a:gd name="connsiteY10" fmla="*/ 797913 h 2246236"/>
              <a:gd name="connsiteX11" fmla="*/ 4032468 w 4301052"/>
              <a:gd name="connsiteY11" fmla="*/ 1466060 h 2246236"/>
              <a:gd name="connsiteX12" fmla="*/ 3718397 w 4301052"/>
              <a:gd name="connsiteY12" fmla="*/ 1559913 h 2246236"/>
              <a:gd name="connsiteX13" fmla="*/ 3140039 w 4301052"/>
              <a:gd name="connsiteY13" fmla="*/ 1963265 h 2246236"/>
              <a:gd name="connsiteX14" fmla="*/ 2840827 w 4301052"/>
              <a:gd name="connsiteY14" fmla="*/ 1901543 h 2246236"/>
              <a:gd name="connsiteX15" fmla="*/ 2006056 w 4301052"/>
              <a:gd name="connsiteY15" fmla="*/ 2219297 h 2246236"/>
              <a:gd name="connsiteX16" fmla="*/ 1643344 w 4301052"/>
              <a:gd name="connsiteY16" fmla="*/ 2028162 h 2246236"/>
              <a:gd name="connsiteX17" fmla="*/ 592800 w 4301052"/>
              <a:gd name="connsiteY17" fmla="*/ 1841980 h 2246236"/>
              <a:gd name="connsiteX18" fmla="*/ 584799 w 4301052"/>
              <a:gd name="connsiteY18" fmla="*/ 1832074 h 2246236"/>
              <a:gd name="connsiteX19" fmla="*/ 104993 w 4301052"/>
              <a:gd name="connsiteY19" fmla="*/ 1563977 h 2246236"/>
              <a:gd name="connsiteX20" fmla="*/ 218658 w 4301052"/>
              <a:gd name="connsiteY20" fmla="*/ 1319375 h 2246236"/>
              <a:gd name="connsiteX21" fmla="*/ 64607 w 4301052"/>
              <a:gd name="connsiteY21" fmla="*/ 898878 h 2246236"/>
              <a:gd name="connsiteX22" fmla="*/ 392267 w 4301052"/>
              <a:gd name="connsiteY22" fmla="*/ 748637 h 2246236"/>
              <a:gd name="connsiteX23" fmla="*/ 395823 w 4301052"/>
              <a:gd name="connsiteY23" fmla="*/ 741652 h 2246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4301052" h="2246236">
                <a:moveTo>
                  <a:pt x="395823" y="741652"/>
                </a:moveTo>
                <a:cubicBezTo>
                  <a:pt x="346039" y="481683"/>
                  <a:pt x="602706" y="242288"/>
                  <a:pt x="969101" y="206982"/>
                </a:cubicBezTo>
                <a:cubicBezTo>
                  <a:pt x="1117691" y="192631"/>
                  <a:pt x="1268694" y="214094"/>
                  <a:pt x="1397980" y="267815"/>
                </a:cubicBezTo>
                <a:cubicBezTo>
                  <a:pt x="1535013" y="84681"/>
                  <a:pt x="1855180" y="14958"/>
                  <a:pt x="2113117" y="112367"/>
                </a:cubicBezTo>
                <a:cubicBezTo>
                  <a:pt x="2158202" y="129385"/>
                  <a:pt x="2199604" y="150848"/>
                  <a:pt x="2235926" y="176375"/>
                </a:cubicBezTo>
                <a:cubicBezTo>
                  <a:pt x="2342732" y="24483"/>
                  <a:pt x="2602575" y="-37238"/>
                  <a:pt x="2816569" y="38580"/>
                </a:cubicBezTo>
                <a:cubicBezTo>
                  <a:pt x="2875752" y="59535"/>
                  <a:pt x="2927441" y="89888"/>
                  <a:pt x="2967573" y="127226"/>
                </a:cubicBezTo>
                <a:cubicBezTo>
                  <a:pt x="3139531" y="-16410"/>
                  <a:pt x="3443442" y="-34190"/>
                  <a:pt x="3646388" y="87602"/>
                </a:cubicBezTo>
                <a:cubicBezTo>
                  <a:pt x="3731605" y="138656"/>
                  <a:pt x="3789136" y="209268"/>
                  <a:pt x="3808948" y="287119"/>
                </a:cubicBezTo>
                <a:cubicBezTo>
                  <a:pt x="4090761" y="341729"/>
                  <a:pt x="4257004" y="548231"/>
                  <a:pt x="4180296" y="748510"/>
                </a:cubicBezTo>
                <a:cubicBezTo>
                  <a:pt x="4173818" y="765401"/>
                  <a:pt x="4165691" y="781911"/>
                  <a:pt x="4156039" y="797913"/>
                </a:cubicBezTo>
                <a:cubicBezTo>
                  <a:pt x="4382099" y="1006701"/>
                  <a:pt x="4326727" y="1305786"/>
                  <a:pt x="4032468" y="1466060"/>
                </a:cubicBezTo>
                <a:cubicBezTo>
                  <a:pt x="3940901" y="1515971"/>
                  <a:pt x="3832697" y="1548356"/>
                  <a:pt x="3718397" y="1559913"/>
                </a:cubicBezTo>
                <a:cubicBezTo>
                  <a:pt x="3715856" y="1784449"/>
                  <a:pt x="3456904" y="1965043"/>
                  <a:pt x="3140039" y="1963265"/>
                </a:cubicBezTo>
                <a:cubicBezTo>
                  <a:pt x="3034248" y="1962630"/>
                  <a:pt x="2930743" y="1941294"/>
                  <a:pt x="2840827" y="1901543"/>
                </a:cubicBezTo>
                <a:cubicBezTo>
                  <a:pt x="2733766" y="2153257"/>
                  <a:pt x="2360005" y="2295624"/>
                  <a:pt x="2006056" y="2219297"/>
                </a:cubicBezTo>
                <a:cubicBezTo>
                  <a:pt x="1857719" y="2187420"/>
                  <a:pt x="1729577" y="2119856"/>
                  <a:pt x="1643344" y="2028162"/>
                </a:cubicBezTo>
                <a:cubicBezTo>
                  <a:pt x="1281013" y="2183229"/>
                  <a:pt x="810732" y="2099790"/>
                  <a:pt x="592800" y="1841980"/>
                </a:cubicBezTo>
                <a:cubicBezTo>
                  <a:pt x="590133" y="1838678"/>
                  <a:pt x="587466" y="1835376"/>
                  <a:pt x="584799" y="1832074"/>
                </a:cubicBezTo>
                <a:cubicBezTo>
                  <a:pt x="347563" y="1851759"/>
                  <a:pt x="132806" y="1731744"/>
                  <a:pt x="104993" y="1563977"/>
                </a:cubicBezTo>
                <a:cubicBezTo>
                  <a:pt x="90134" y="1474569"/>
                  <a:pt x="131663" y="1385034"/>
                  <a:pt x="218658" y="1319375"/>
                </a:cubicBezTo>
                <a:cubicBezTo>
                  <a:pt x="13299" y="1233650"/>
                  <a:pt x="-55661" y="1045309"/>
                  <a:pt x="64607" y="898878"/>
                </a:cubicBezTo>
                <a:cubicBezTo>
                  <a:pt x="133949" y="814423"/>
                  <a:pt x="255742" y="758670"/>
                  <a:pt x="392267" y="748637"/>
                </a:cubicBezTo>
                <a:lnTo>
                  <a:pt x="395823" y="7416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12082" y="4155313"/>
            <a:ext cx="260857" cy="260857"/>
          </a:xfrm>
          <a:custGeom>
            <a:avLst/>
            <a:gdLst>
              <a:gd name="connsiteX0" fmla="*/ 254508 w 260857"/>
              <a:gd name="connsiteY0" fmla="*/ 130428 h 260857"/>
              <a:gd name="connsiteX1" fmla="*/ 130428 w 260857"/>
              <a:gd name="connsiteY1" fmla="*/ 254508 h 260857"/>
              <a:gd name="connsiteX2" fmla="*/ 6350 w 260857"/>
              <a:gd name="connsiteY2" fmla="*/ 130428 h 260857"/>
              <a:gd name="connsiteX3" fmla="*/ 130428 w 260857"/>
              <a:gd name="connsiteY3" fmla="*/ 6350 h 260857"/>
              <a:gd name="connsiteX4" fmla="*/ 254508 w 260857"/>
              <a:gd name="connsiteY4" fmla="*/ 130428 h 260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857" h="260857">
                <a:moveTo>
                  <a:pt x="254508" y="130428"/>
                </a:moveTo>
                <a:cubicBezTo>
                  <a:pt x="254508" y="198882"/>
                  <a:pt x="198882" y="254508"/>
                  <a:pt x="130428" y="254508"/>
                </a:cubicBezTo>
                <a:cubicBezTo>
                  <a:pt x="61976" y="254508"/>
                  <a:pt x="6350" y="198882"/>
                  <a:pt x="6350" y="130428"/>
                </a:cubicBezTo>
                <a:cubicBezTo>
                  <a:pt x="6350" y="61976"/>
                  <a:pt x="61976" y="6350"/>
                  <a:pt x="130428" y="6350"/>
                </a:cubicBezTo>
                <a:cubicBezTo>
                  <a:pt x="198882" y="6350"/>
                  <a:pt x="254508" y="61976"/>
                  <a:pt x="254508" y="1304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43145" y="3622928"/>
            <a:ext cx="384809" cy="384810"/>
          </a:xfrm>
          <a:custGeom>
            <a:avLst/>
            <a:gdLst>
              <a:gd name="connsiteX0" fmla="*/ 378459 w 384809"/>
              <a:gd name="connsiteY0" fmla="*/ 192405 h 384810"/>
              <a:gd name="connsiteX1" fmla="*/ 192404 w 384809"/>
              <a:gd name="connsiteY1" fmla="*/ 378460 h 384810"/>
              <a:gd name="connsiteX2" fmla="*/ 6350 w 384809"/>
              <a:gd name="connsiteY2" fmla="*/ 192405 h 384810"/>
              <a:gd name="connsiteX3" fmla="*/ 192404 w 384809"/>
              <a:gd name="connsiteY3" fmla="*/ 6350 h 384810"/>
              <a:gd name="connsiteX4" fmla="*/ 378459 w 384809"/>
              <a:gd name="connsiteY4" fmla="*/ 192405 h 384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4809" h="384810">
                <a:moveTo>
                  <a:pt x="378459" y="192405"/>
                </a:moveTo>
                <a:cubicBezTo>
                  <a:pt x="378459" y="295148"/>
                  <a:pt x="295147" y="378460"/>
                  <a:pt x="192404" y="378460"/>
                </a:cubicBezTo>
                <a:cubicBezTo>
                  <a:pt x="89661" y="378460"/>
                  <a:pt x="6350" y="295148"/>
                  <a:pt x="6350" y="192405"/>
                </a:cubicBezTo>
                <a:cubicBezTo>
                  <a:pt x="6350" y="89661"/>
                  <a:pt x="89661" y="6350"/>
                  <a:pt x="192404" y="6350"/>
                </a:cubicBezTo>
                <a:cubicBezTo>
                  <a:pt x="295147" y="6350"/>
                  <a:pt x="378459" y="89661"/>
                  <a:pt x="378459" y="19240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96307" y="2718054"/>
            <a:ext cx="263779" cy="54026"/>
          </a:xfrm>
          <a:custGeom>
            <a:avLst/>
            <a:gdLst>
              <a:gd name="connsiteX0" fmla="*/ 257428 w 263779"/>
              <a:gd name="connsiteY0" fmla="*/ 47625 h 54026"/>
              <a:gd name="connsiteX1" fmla="*/ 6350 w 263779"/>
              <a:gd name="connsiteY1" fmla="*/ 6350 h 54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3779" h="54026">
                <a:moveTo>
                  <a:pt x="257428" y="47625"/>
                </a:moveTo>
                <a:cubicBezTo>
                  <a:pt x="169798" y="52450"/>
                  <a:pt x="82169" y="38100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59146" y="3210051"/>
            <a:ext cx="122681" cy="32384"/>
          </a:xfrm>
          <a:custGeom>
            <a:avLst/>
            <a:gdLst>
              <a:gd name="connsiteX0" fmla="*/ 116332 w 122681"/>
              <a:gd name="connsiteY0" fmla="*/ 6350 h 32384"/>
              <a:gd name="connsiteX1" fmla="*/ 6350 w 122681"/>
              <a:gd name="connsiteY1" fmla="*/ 26035 h 3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681" h="32384">
                <a:moveTo>
                  <a:pt x="116332" y="6350"/>
                </a:moveTo>
                <a:cubicBezTo>
                  <a:pt x="81025" y="16255"/>
                  <a:pt x="44069" y="22987"/>
                  <a:pt x="6350" y="26035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49872" y="3336671"/>
            <a:ext cx="78993" cy="102615"/>
          </a:xfrm>
          <a:custGeom>
            <a:avLst/>
            <a:gdLst>
              <a:gd name="connsiteX0" fmla="*/ 72644 w 78993"/>
              <a:gd name="connsiteY0" fmla="*/ 96265 h 102615"/>
              <a:gd name="connsiteX1" fmla="*/ 6350 w 78993"/>
              <a:gd name="connsiteY1" fmla="*/ 6350 h 102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993" h="102615">
                <a:moveTo>
                  <a:pt x="72644" y="96265"/>
                </a:moveTo>
                <a:cubicBezTo>
                  <a:pt x="46101" y="68071"/>
                  <a:pt x="23876" y="37972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14284" y="3202432"/>
            <a:ext cx="39115" cy="111379"/>
          </a:xfrm>
          <a:custGeom>
            <a:avLst/>
            <a:gdLst>
              <a:gd name="connsiteX0" fmla="*/ 32766 w 39115"/>
              <a:gd name="connsiteY0" fmla="*/ 6350 h 111379"/>
              <a:gd name="connsiteX1" fmla="*/ 6350 w 39115"/>
              <a:gd name="connsiteY1" fmla="*/ 105028 h 111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115" h="111379">
                <a:moveTo>
                  <a:pt x="32766" y="6350"/>
                </a:moveTo>
                <a:cubicBezTo>
                  <a:pt x="28829" y="39750"/>
                  <a:pt x="20066" y="72897"/>
                  <a:pt x="6350" y="105028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166481" y="2592704"/>
            <a:ext cx="335152" cy="381508"/>
          </a:xfrm>
          <a:custGeom>
            <a:avLst/>
            <a:gdLst>
              <a:gd name="connsiteX0" fmla="*/ 6350 w 335152"/>
              <a:gd name="connsiteY0" fmla="*/ 6350 h 381508"/>
              <a:gd name="connsiteX1" fmla="*/ 328802 w 335152"/>
              <a:gd name="connsiteY1" fmla="*/ 375158 h 3815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5152" h="381508">
                <a:moveTo>
                  <a:pt x="6350" y="6350"/>
                </a:moveTo>
                <a:cubicBezTo>
                  <a:pt x="205104" y="74930"/>
                  <a:pt x="330580" y="218440"/>
                  <a:pt x="328802" y="375158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783446" y="2199894"/>
            <a:ext cx="156210" cy="151003"/>
          </a:xfrm>
          <a:custGeom>
            <a:avLst/>
            <a:gdLst>
              <a:gd name="connsiteX0" fmla="*/ 149859 w 156210"/>
              <a:gd name="connsiteY0" fmla="*/ 6350 h 151003"/>
              <a:gd name="connsiteX1" fmla="*/ 6350 w 156210"/>
              <a:gd name="connsiteY1" fmla="*/ 144652 h 151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6210" h="151003">
                <a:moveTo>
                  <a:pt x="149859" y="6350"/>
                </a:moveTo>
                <a:cubicBezTo>
                  <a:pt x="117729" y="59689"/>
                  <a:pt x="68580" y="107060"/>
                  <a:pt x="6350" y="144652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582532" y="1686814"/>
            <a:ext cx="20192" cy="77977"/>
          </a:xfrm>
          <a:custGeom>
            <a:avLst/>
            <a:gdLst>
              <a:gd name="connsiteX0" fmla="*/ 6350 w 20192"/>
              <a:gd name="connsiteY0" fmla="*/ 6350 h 77977"/>
              <a:gd name="connsiteX1" fmla="*/ 13843 w 20192"/>
              <a:gd name="connsiteY1" fmla="*/ 71627 h 77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92" h="77977">
                <a:moveTo>
                  <a:pt x="6350" y="6350"/>
                </a:moveTo>
                <a:cubicBezTo>
                  <a:pt x="11810" y="27939"/>
                  <a:pt x="14351" y="49783"/>
                  <a:pt x="13843" y="71627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665593" y="1527302"/>
            <a:ext cx="86232" cy="96011"/>
          </a:xfrm>
          <a:custGeom>
            <a:avLst/>
            <a:gdLst>
              <a:gd name="connsiteX0" fmla="*/ 6350 w 86232"/>
              <a:gd name="connsiteY0" fmla="*/ 89661 h 96011"/>
              <a:gd name="connsiteX1" fmla="*/ 79882 w 86232"/>
              <a:gd name="connsiteY1" fmla="*/ 6350 h 96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232" h="96011">
                <a:moveTo>
                  <a:pt x="6350" y="89661"/>
                </a:moveTo>
                <a:cubicBezTo>
                  <a:pt x="25018" y="59562"/>
                  <a:pt x="49783" y="31495"/>
                  <a:pt x="79882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977633" y="1578483"/>
            <a:ext cx="48386" cy="84581"/>
          </a:xfrm>
          <a:custGeom>
            <a:avLst/>
            <a:gdLst>
              <a:gd name="connsiteX0" fmla="*/ 6350 w 48386"/>
              <a:gd name="connsiteY0" fmla="*/ 78231 h 84581"/>
              <a:gd name="connsiteX1" fmla="*/ 42036 w 48386"/>
              <a:gd name="connsiteY1" fmla="*/ 6350 h 845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386" h="84581">
                <a:moveTo>
                  <a:pt x="6350" y="78231"/>
                </a:moveTo>
                <a:cubicBezTo>
                  <a:pt x="14097" y="53340"/>
                  <a:pt x="26034" y="29209"/>
                  <a:pt x="42036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170421" y="1674748"/>
            <a:ext cx="141604" cy="82422"/>
          </a:xfrm>
          <a:custGeom>
            <a:avLst/>
            <a:gdLst>
              <a:gd name="connsiteX0" fmla="*/ 6350 w 141604"/>
              <a:gd name="connsiteY0" fmla="*/ 6350 h 82422"/>
              <a:gd name="connsiteX1" fmla="*/ 135255 w 141604"/>
              <a:gd name="connsiteY1" fmla="*/ 76073 h 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604" h="82422">
                <a:moveTo>
                  <a:pt x="6350" y="6350"/>
                </a:moveTo>
                <a:cubicBezTo>
                  <a:pt x="53086" y="25780"/>
                  <a:pt x="96393" y="49149"/>
                  <a:pt x="135255" y="76073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168772" y="2149094"/>
            <a:ext cx="35178" cy="85978"/>
          </a:xfrm>
          <a:custGeom>
            <a:avLst/>
            <a:gdLst>
              <a:gd name="connsiteX0" fmla="*/ 28829 w 35178"/>
              <a:gd name="connsiteY0" fmla="*/ 79629 h 85978"/>
              <a:gd name="connsiteX1" fmla="*/ 6350 w 35178"/>
              <a:gd name="connsiteY1" fmla="*/ 6350 h 85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178" h="85978">
                <a:moveTo>
                  <a:pt x="28829" y="79629"/>
                </a:moveTo>
                <a:cubicBezTo>
                  <a:pt x="18669" y="55626"/>
                  <a:pt x="11176" y="31114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4216400"/>
            <a:ext cx="2489200" cy="23876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700" y="4152900"/>
            <a:ext cx="279400" cy="2667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1409700"/>
            <a:ext cx="4305300" cy="49149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5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6700" y="1739900"/>
            <a:ext cx="45974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683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日常生活中离不开测量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683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科学进步与发展离不开测量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（诺贝尔物理奖的例子）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511800" y="1816100"/>
            <a:ext cx="2501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没有望远镜就没有天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文学，没有显微镜就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8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没有细胞学，没有指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南针就没有航海事业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698500" y="1498600"/>
            <a:ext cx="3175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为什么要有测量？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47800" y="2032000"/>
            <a:ext cx="3543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人的感官出现了问题！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2540000"/>
            <a:ext cx="21082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测量的目的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举例说明：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47800" y="3568700"/>
            <a:ext cx="698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28800" y="4025900"/>
            <a:ext cx="4398640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步（英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尺）—</a:t>
            </a:r>
            <a:r>
              <a:rPr lang="en-US" altLang="zh-CN" sz="2798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米原器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激光</a:t>
            </a:r>
            <a:endParaRPr lang="en-US" altLang="zh-CN" sz="2798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447800" y="4584700"/>
            <a:ext cx="698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时间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28800" y="5054600"/>
            <a:ext cx="4965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时辰—日晷（或沙漏）—原子钟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5600700"/>
            <a:ext cx="424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测量的历史说明了什么？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47800" y="6121400"/>
            <a:ext cx="3543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追求更为</a:t>
            </a:r>
            <a:r>
              <a:rPr lang="en-US" altLang="zh-CN" sz="2795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精确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的测量！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44500" y="469900"/>
            <a:ext cx="67310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测量的基本概念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测量的历史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15567" y="2636520"/>
            <a:ext cx="3272028" cy="2305811"/>
          </a:xfrm>
          <a:custGeom>
            <a:avLst/>
            <a:gdLst>
              <a:gd name="connsiteX0" fmla="*/ 0 w 3272028"/>
              <a:gd name="connsiteY0" fmla="*/ 2305811 h 2305811"/>
              <a:gd name="connsiteX1" fmla="*/ 3272028 w 3272028"/>
              <a:gd name="connsiteY1" fmla="*/ 2305811 h 2305811"/>
              <a:gd name="connsiteX2" fmla="*/ 3272028 w 3272028"/>
              <a:gd name="connsiteY2" fmla="*/ 0 h 2305811"/>
              <a:gd name="connsiteX3" fmla="*/ 0 w 3272028"/>
              <a:gd name="connsiteY3" fmla="*/ 0 h 2305811"/>
              <a:gd name="connsiteX4" fmla="*/ 0 w 3272028"/>
              <a:gd name="connsiteY4" fmla="*/ 2305811 h 2305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2028" h="2305811">
                <a:moveTo>
                  <a:pt x="0" y="2305811"/>
                </a:moveTo>
                <a:lnTo>
                  <a:pt x="3272028" y="2305811"/>
                </a:lnTo>
                <a:lnTo>
                  <a:pt x="3272028" y="0"/>
                </a:lnTo>
                <a:lnTo>
                  <a:pt x="0" y="0"/>
                </a:lnTo>
                <a:lnTo>
                  <a:pt x="0" y="2305811"/>
                </a:lnTo>
              </a:path>
            </a:pathLst>
          </a:custGeom>
          <a:solidFill>
            <a:srgbClr val="FF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59452" y="3098292"/>
            <a:ext cx="2081783" cy="1306067"/>
          </a:xfrm>
          <a:custGeom>
            <a:avLst/>
            <a:gdLst>
              <a:gd name="connsiteX0" fmla="*/ 0 w 2081783"/>
              <a:gd name="connsiteY0" fmla="*/ 1306067 h 1306067"/>
              <a:gd name="connsiteX1" fmla="*/ 2081783 w 2081783"/>
              <a:gd name="connsiteY1" fmla="*/ 1306067 h 1306067"/>
              <a:gd name="connsiteX2" fmla="*/ 2081783 w 2081783"/>
              <a:gd name="connsiteY2" fmla="*/ 0 h 1306067"/>
              <a:gd name="connsiteX3" fmla="*/ 0 w 2081783"/>
              <a:gd name="connsiteY3" fmla="*/ 0 h 1306067"/>
              <a:gd name="connsiteX4" fmla="*/ 0 w 2081783"/>
              <a:gd name="connsiteY4" fmla="*/ 1306067 h 1306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1783" h="1306067">
                <a:moveTo>
                  <a:pt x="0" y="1306067"/>
                </a:moveTo>
                <a:lnTo>
                  <a:pt x="2081783" y="1306067"/>
                </a:lnTo>
                <a:lnTo>
                  <a:pt x="2081783" y="0"/>
                </a:lnTo>
                <a:lnTo>
                  <a:pt x="0" y="0"/>
                </a:lnTo>
                <a:lnTo>
                  <a:pt x="0" y="1306067"/>
                </a:lnTo>
              </a:path>
            </a:pathLst>
          </a:custGeom>
          <a:solidFill>
            <a:srgbClr val="FF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40180" y="2491644"/>
            <a:ext cx="2210568" cy="1812866"/>
          </a:xfrm>
          <a:custGeom>
            <a:avLst/>
            <a:gdLst>
              <a:gd name="connsiteX0" fmla="*/ 205982 w 2210568"/>
              <a:gd name="connsiteY0" fmla="*/ 599281 h 1812866"/>
              <a:gd name="connsiteX1" fmla="*/ 499860 w 2210568"/>
              <a:gd name="connsiteY1" fmla="*/ 167989 h 1812866"/>
              <a:gd name="connsiteX2" fmla="*/ 719697 w 2210568"/>
              <a:gd name="connsiteY2" fmla="*/ 217011 h 1812866"/>
              <a:gd name="connsiteX3" fmla="*/ 1086346 w 2210568"/>
              <a:gd name="connsiteY3" fmla="*/ 91535 h 1812866"/>
              <a:gd name="connsiteX4" fmla="*/ 1149338 w 2210568"/>
              <a:gd name="connsiteY4" fmla="*/ 143224 h 1812866"/>
              <a:gd name="connsiteX5" fmla="*/ 1446900 w 2210568"/>
              <a:gd name="connsiteY5" fmla="*/ 31972 h 1812866"/>
              <a:gd name="connsiteX6" fmla="*/ 1524242 w 2210568"/>
              <a:gd name="connsiteY6" fmla="*/ 103600 h 1812866"/>
              <a:gd name="connsiteX7" fmla="*/ 1872350 w 2210568"/>
              <a:gd name="connsiteY7" fmla="*/ 71596 h 1812866"/>
              <a:gd name="connsiteX8" fmla="*/ 1955662 w 2210568"/>
              <a:gd name="connsiteY8" fmla="*/ 232632 h 1812866"/>
              <a:gd name="connsiteX9" fmla="*/ 2146034 w 2210568"/>
              <a:gd name="connsiteY9" fmla="*/ 604869 h 1812866"/>
              <a:gd name="connsiteX10" fmla="*/ 2133588 w 2210568"/>
              <a:gd name="connsiteY10" fmla="*/ 644747 h 1812866"/>
              <a:gd name="connsiteX11" fmla="*/ 2070215 w 2210568"/>
              <a:gd name="connsiteY11" fmla="*/ 1183862 h 1812866"/>
              <a:gd name="connsiteX12" fmla="*/ 1909179 w 2210568"/>
              <a:gd name="connsiteY12" fmla="*/ 1259554 h 1812866"/>
              <a:gd name="connsiteX13" fmla="*/ 1612762 w 2210568"/>
              <a:gd name="connsiteY13" fmla="*/ 1584928 h 1812866"/>
              <a:gd name="connsiteX14" fmla="*/ 1459345 w 2210568"/>
              <a:gd name="connsiteY14" fmla="*/ 1535144 h 1812866"/>
              <a:gd name="connsiteX15" fmla="*/ 1031355 w 2210568"/>
              <a:gd name="connsiteY15" fmla="*/ 1791557 h 1812866"/>
              <a:gd name="connsiteX16" fmla="*/ 845554 w 2210568"/>
              <a:gd name="connsiteY16" fmla="*/ 1637379 h 1812866"/>
              <a:gd name="connsiteX17" fmla="*/ 306947 w 2210568"/>
              <a:gd name="connsiteY17" fmla="*/ 1487011 h 1812866"/>
              <a:gd name="connsiteX18" fmla="*/ 302883 w 2210568"/>
              <a:gd name="connsiteY18" fmla="*/ 1479137 h 1812866"/>
              <a:gd name="connsiteX19" fmla="*/ 56884 w 2210568"/>
              <a:gd name="connsiteY19" fmla="*/ 1262856 h 1812866"/>
              <a:gd name="connsiteX20" fmla="*/ 115177 w 2210568"/>
              <a:gd name="connsiteY20" fmla="*/ 1065371 h 1812866"/>
              <a:gd name="connsiteX21" fmla="*/ 36183 w 2210568"/>
              <a:gd name="connsiteY21" fmla="*/ 726281 h 1812866"/>
              <a:gd name="connsiteX22" fmla="*/ 204204 w 2210568"/>
              <a:gd name="connsiteY22" fmla="*/ 604869 h 1812866"/>
              <a:gd name="connsiteX23" fmla="*/ 205982 w 2210568"/>
              <a:gd name="connsiteY23" fmla="*/ 599281 h 181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210568" h="1812866">
                <a:moveTo>
                  <a:pt x="205982" y="599281"/>
                </a:moveTo>
                <a:cubicBezTo>
                  <a:pt x="180455" y="389604"/>
                  <a:pt x="312027" y="196437"/>
                  <a:pt x="499860" y="167989"/>
                </a:cubicBezTo>
                <a:cubicBezTo>
                  <a:pt x="576060" y="156432"/>
                  <a:pt x="653403" y="173704"/>
                  <a:pt x="719697" y="217011"/>
                </a:cubicBezTo>
                <a:cubicBezTo>
                  <a:pt x="789928" y="69183"/>
                  <a:pt x="954013" y="13049"/>
                  <a:pt x="1086346" y="91535"/>
                </a:cubicBezTo>
                <a:cubicBezTo>
                  <a:pt x="1109460" y="105251"/>
                  <a:pt x="1130669" y="122650"/>
                  <a:pt x="1149338" y="143224"/>
                </a:cubicBezTo>
                <a:cubicBezTo>
                  <a:pt x="1203948" y="20669"/>
                  <a:pt x="1337298" y="-29114"/>
                  <a:pt x="1446900" y="31972"/>
                </a:cubicBezTo>
                <a:cubicBezTo>
                  <a:pt x="1477252" y="48990"/>
                  <a:pt x="1503795" y="73374"/>
                  <a:pt x="1524242" y="103600"/>
                </a:cubicBezTo>
                <a:cubicBezTo>
                  <a:pt x="1612507" y="-12350"/>
                  <a:pt x="1768337" y="-26574"/>
                  <a:pt x="1872350" y="71596"/>
                </a:cubicBezTo>
                <a:cubicBezTo>
                  <a:pt x="1916038" y="112871"/>
                  <a:pt x="1945501" y="169767"/>
                  <a:pt x="1955662" y="232632"/>
                </a:cubicBezTo>
                <a:cubicBezTo>
                  <a:pt x="2100060" y="276574"/>
                  <a:pt x="2185277" y="443325"/>
                  <a:pt x="2146034" y="604869"/>
                </a:cubicBezTo>
                <a:cubicBezTo>
                  <a:pt x="2142732" y="618458"/>
                  <a:pt x="2138541" y="631793"/>
                  <a:pt x="2133588" y="644747"/>
                </a:cubicBezTo>
                <a:cubicBezTo>
                  <a:pt x="2249413" y="813149"/>
                  <a:pt x="2221091" y="1054449"/>
                  <a:pt x="2070215" y="1183862"/>
                </a:cubicBezTo>
                <a:cubicBezTo>
                  <a:pt x="2023226" y="1224121"/>
                  <a:pt x="1967853" y="1250156"/>
                  <a:pt x="1909179" y="1259554"/>
                </a:cubicBezTo>
                <a:cubicBezTo>
                  <a:pt x="1907909" y="1440656"/>
                  <a:pt x="1775194" y="1586325"/>
                  <a:pt x="1612762" y="1584928"/>
                </a:cubicBezTo>
                <a:cubicBezTo>
                  <a:pt x="1558532" y="1584420"/>
                  <a:pt x="1505446" y="1567148"/>
                  <a:pt x="1459345" y="1535144"/>
                </a:cubicBezTo>
                <a:cubicBezTo>
                  <a:pt x="1404481" y="1738217"/>
                  <a:pt x="1212838" y="1853025"/>
                  <a:pt x="1031355" y="1791557"/>
                </a:cubicBezTo>
                <a:cubicBezTo>
                  <a:pt x="955409" y="1765776"/>
                  <a:pt x="889623" y="1711293"/>
                  <a:pt x="845554" y="1637379"/>
                </a:cubicBezTo>
                <a:cubicBezTo>
                  <a:pt x="659753" y="1762474"/>
                  <a:pt x="418707" y="1695164"/>
                  <a:pt x="306947" y="1487011"/>
                </a:cubicBezTo>
                <a:cubicBezTo>
                  <a:pt x="305551" y="1484471"/>
                  <a:pt x="304153" y="1481804"/>
                  <a:pt x="302883" y="1479137"/>
                </a:cubicBezTo>
                <a:cubicBezTo>
                  <a:pt x="181217" y="1495012"/>
                  <a:pt x="71108" y="1398111"/>
                  <a:pt x="56884" y="1262856"/>
                </a:cubicBezTo>
                <a:cubicBezTo>
                  <a:pt x="49264" y="1190720"/>
                  <a:pt x="70601" y="1118457"/>
                  <a:pt x="115177" y="1065371"/>
                </a:cubicBezTo>
                <a:cubicBezTo>
                  <a:pt x="9894" y="996283"/>
                  <a:pt x="-25411" y="844391"/>
                  <a:pt x="36183" y="726281"/>
                </a:cubicBezTo>
                <a:cubicBezTo>
                  <a:pt x="71743" y="658082"/>
                  <a:pt x="134101" y="612997"/>
                  <a:pt x="204204" y="604869"/>
                </a:cubicBezTo>
                <a:lnTo>
                  <a:pt x="205982" y="5992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08009" y="5585333"/>
            <a:ext cx="112776" cy="112776"/>
          </a:xfrm>
          <a:custGeom>
            <a:avLst/>
            <a:gdLst>
              <a:gd name="connsiteX0" fmla="*/ 106426 w 112776"/>
              <a:gd name="connsiteY0" fmla="*/ 56388 h 112776"/>
              <a:gd name="connsiteX1" fmla="*/ 56388 w 112776"/>
              <a:gd name="connsiteY1" fmla="*/ 106426 h 112776"/>
              <a:gd name="connsiteX2" fmla="*/ 6350 w 112776"/>
              <a:gd name="connsiteY2" fmla="*/ 56388 h 112776"/>
              <a:gd name="connsiteX3" fmla="*/ 56388 w 112776"/>
              <a:gd name="connsiteY3" fmla="*/ 6350 h 112776"/>
              <a:gd name="connsiteX4" fmla="*/ 106426 w 112776"/>
              <a:gd name="connsiteY4" fmla="*/ 56388 h 112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112776">
                <a:moveTo>
                  <a:pt x="106426" y="56388"/>
                </a:moveTo>
                <a:cubicBezTo>
                  <a:pt x="106426" y="84023"/>
                  <a:pt x="83946" y="106426"/>
                  <a:pt x="56388" y="106426"/>
                </a:cubicBezTo>
                <a:cubicBezTo>
                  <a:pt x="28702" y="106426"/>
                  <a:pt x="6350" y="84023"/>
                  <a:pt x="6350" y="56388"/>
                </a:cubicBezTo>
                <a:cubicBezTo>
                  <a:pt x="6350" y="28752"/>
                  <a:pt x="28702" y="6350"/>
                  <a:pt x="56388" y="6350"/>
                </a:cubicBezTo>
                <a:cubicBezTo>
                  <a:pt x="83946" y="6350"/>
                  <a:pt x="106426" y="28752"/>
                  <a:pt x="106426" y="563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117458" y="5117972"/>
            <a:ext cx="212852" cy="212852"/>
          </a:xfrm>
          <a:custGeom>
            <a:avLst/>
            <a:gdLst>
              <a:gd name="connsiteX0" fmla="*/ 206502 w 212852"/>
              <a:gd name="connsiteY0" fmla="*/ 106426 h 212852"/>
              <a:gd name="connsiteX1" fmla="*/ 106426 w 212852"/>
              <a:gd name="connsiteY1" fmla="*/ 206502 h 212852"/>
              <a:gd name="connsiteX2" fmla="*/ 6350 w 212852"/>
              <a:gd name="connsiteY2" fmla="*/ 106426 h 212852"/>
              <a:gd name="connsiteX3" fmla="*/ 106426 w 212852"/>
              <a:gd name="connsiteY3" fmla="*/ 6350 h 212852"/>
              <a:gd name="connsiteX4" fmla="*/ 206502 w 212852"/>
              <a:gd name="connsiteY4" fmla="*/ 106426 h 212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852" h="212852">
                <a:moveTo>
                  <a:pt x="206502" y="106426"/>
                </a:moveTo>
                <a:cubicBezTo>
                  <a:pt x="206502" y="161798"/>
                  <a:pt x="161671" y="206502"/>
                  <a:pt x="106426" y="206502"/>
                </a:cubicBezTo>
                <a:cubicBezTo>
                  <a:pt x="51054" y="206502"/>
                  <a:pt x="6350" y="161798"/>
                  <a:pt x="6350" y="106426"/>
                </a:cubicBezTo>
                <a:cubicBezTo>
                  <a:pt x="6350" y="51180"/>
                  <a:pt x="51054" y="6350"/>
                  <a:pt x="106426" y="6350"/>
                </a:cubicBezTo>
                <a:cubicBezTo>
                  <a:pt x="161671" y="6350"/>
                  <a:pt x="206502" y="51180"/>
                  <a:pt x="206502" y="1064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017129" y="4551045"/>
            <a:ext cx="312928" cy="312928"/>
          </a:xfrm>
          <a:custGeom>
            <a:avLst/>
            <a:gdLst>
              <a:gd name="connsiteX0" fmla="*/ 306577 w 312928"/>
              <a:gd name="connsiteY0" fmla="*/ 156464 h 312928"/>
              <a:gd name="connsiteX1" fmla="*/ 156464 w 312928"/>
              <a:gd name="connsiteY1" fmla="*/ 306577 h 312928"/>
              <a:gd name="connsiteX2" fmla="*/ 6350 w 312928"/>
              <a:gd name="connsiteY2" fmla="*/ 156464 h 312928"/>
              <a:gd name="connsiteX3" fmla="*/ 156464 w 312928"/>
              <a:gd name="connsiteY3" fmla="*/ 6350 h 312928"/>
              <a:gd name="connsiteX4" fmla="*/ 306577 w 312928"/>
              <a:gd name="connsiteY4" fmla="*/ 156464 h 312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928" h="312928">
                <a:moveTo>
                  <a:pt x="306577" y="156464"/>
                </a:moveTo>
                <a:cubicBezTo>
                  <a:pt x="306577" y="239395"/>
                  <a:pt x="239394" y="306577"/>
                  <a:pt x="156464" y="306577"/>
                </a:cubicBezTo>
                <a:cubicBezTo>
                  <a:pt x="73659" y="306577"/>
                  <a:pt x="6350" y="239395"/>
                  <a:pt x="6350" y="156464"/>
                </a:cubicBezTo>
                <a:cubicBezTo>
                  <a:pt x="6350" y="73533"/>
                  <a:pt x="73659" y="6350"/>
                  <a:pt x="156464" y="6350"/>
                </a:cubicBezTo>
                <a:cubicBezTo>
                  <a:pt x="239394" y="6350"/>
                  <a:pt x="306577" y="73533"/>
                  <a:pt x="306577" y="156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51420" y="3543680"/>
            <a:ext cx="141351" cy="45973"/>
          </a:xfrm>
          <a:custGeom>
            <a:avLst/>
            <a:gdLst>
              <a:gd name="connsiteX0" fmla="*/ 135001 w 141351"/>
              <a:gd name="connsiteY0" fmla="*/ 39623 h 45973"/>
              <a:gd name="connsiteX1" fmla="*/ 6350 w 141351"/>
              <a:gd name="connsiteY1" fmla="*/ 6350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351" h="45973">
                <a:moveTo>
                  <a:pt x="135001" y="39623"/>
                </a:moveTo>
                <a:cubicBezTo>
                  <a:pt x="90170" y="43560"/>
                  <a:pt x="45211" y="31877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237348" y="3940683"/>
            <a:ext cx="69088" cy="28575"/>
          </a:xfrm>
          <a:custGeom>
            <a:avLst/>
            <a:gdLst>
              <a:gd name="connsiteX0" fmla="*/ 62738 w 69088"/>
              <a:gd name="connsiteY0" fmla="*/ 6350 h 28575"/>
              <a:gd name="connsiteX1" fmla="*/ 6350 w 69088"/>
              <a:gd name="connsiteY1" fmla="*/ 22225 h 28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088" h="28575">
                <a:moveTo>
                  <a:pt x="62738" y="6350"/>
                </a:moveTo>
                <a:cubicBezTo>
                  <a:pt x="44704" y="14351"/>
                  <a:pt x="25781" y="19684"/>
                  <a:pt x="6350" y="22225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745221" y="4042790"/>
            <a:ext cx="46736" cy="85343"/>
          </a:xfrm>
          <a:custGeom>
            <a:avLst/>
            <a:gdLst>
              <a:gd name="connsiteX0" fmla="*/ 40385 w 46736"/>
              <a:gd name="connsiteY0" fmla="*/ 78994 h 85343"/>
              <a:gd name="connsiteX1" fmla="*/ 6350 w 46736"/>
              <a:gd name="connsiteY1" fmla="*/ 6350 h 85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736" h="85343">
                <a:moveTo>
                  <a:pt x="40385" y="78994"/>
                </a:moveTo>
                <a:cubicBezTo>
                  <a:pt x="26796" y="56134"/>
                  <a:pt x="15367" y="31877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393430" y="3934459"/>
            <a:ext cx="26289" cy="92328"/>
          </a:xfrm>
          <a:custGeom>
            <a:avLst/>
            <a:gdLst>
              <a:gd name="connsiteX0" fmla="*/ 19938 w 26289"/>
              <a:gd name="connsiteY0" fmla="*/ 6350 h 92328"/>
              <a:gd name="connsiteX1" fmla="*/ 6350 w 26289"/>
              <a:gd name="connsiteY1" fmla="*/ 85979 h 92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289" h="92328">
                <a:moveTo>
                  <a:pt x="19938" y="6350"/>
                </a:moveTo>
                <a:cubicBezTo>
                  <a:pt x="17906" y="33274"/>
                  <a:pt x="13334" y="60071"/>
                  <a:pt x="6350" y="85979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676513" y="3442589"/>
            <a:ext cx="178054" cy="310134"/>
          </a:xfrm>
          <a:custGeom>
            <a:avLst/>
            <a:gdLst>
              <a:gd name="connsiteX0" fmla="*/ 6350 w 178054"/>
              <a:gd name="connsiteY0" fmla="*/ 6350 h 310134"/>
              <a:gd name="connsiteX1" fmla="*/ 171704 w 178054"/>
              <a:gd name="connsiteY1" fmla="*/ 303783 h 3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054" h="310134">
                <a:moveTo>
                  <a:pt x="6350" y="6350"/>
                </a:moveTo>
                <a:cubicBezTo>
                  <a:pt x="108204" y="61721"/>
                  <a:pt x="172593" y="177419"/>
                  <a:pt x="171704" y="303783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992743" y="3125597"/>
            <a:ext cx="86360" cy="124332"/>
          </a:xfrm>
          <a:custGeom>
            <a:avLst/>
            <a:gdLst>
              <a:gd name="connsiteX0" fmla="*/ 80009 w 86360"/>
              <a:gd name="connsiteY0" fmla="*/ 6350 h 124332"/>
              <a:gd name="connsiteX1" fmla="*/ 6350 w 86360"/>
              <a:gd name="connsiteY1" fmla="*/ 117982 h 124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60" h="124332">
                <a:moveTo>
                  <a:pt x="80009" y="6350"/>
                </a:moveTo>
                <a:cubicBezTo>
                  <a:pt x="63500" y="49402"/>
                  <a:pt x="38353" y="87629"/>
                  <a:pt x="6350" y="117982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889745" y="2711704"/>
            <a:ext cx="16636" cy="65277"/>
          </a:xfrm>
          <a:custGeom>
            <a:avLst/>
            <a:gdLst>
              <a:gd name="connsiteX0" fmla="*/ 6350 w 16636"/>
              <a:gd name="connsiteY0" fmla="*/ 6350 h 65277"/>
              <a:gd name="connsiteX1" fmla="*/ 10286 w 16636"/>
              <a:gd name="connsiteY1" fmla="*/ 58927 h 65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636" h="65277">
                <a:moveTo>
                  <a:pt x="6350" y="6350"/>
                </a:moveTo>
                <a:cubicBezTo>
                  <a:pt x="9144" y="23622"/>
                  <a:pt x="10541" y="41275"/>
                  <a:pt x="10286" y="58927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419718" y="2582926"/>
            <a:ext cx="50419" cy="80010"/>
          </a:xfrm>
          <a:custGeom>
            <a:avLst/>
            <a:gdLst>
              <a:gd name="connsiteX0" fmla="*/ 6350 w 50419"/>
              <a:gd name="connsiteY0" fmla="*/ 73659 h 80010"/>
              <a:gd name="connsiteX1" fmla="*/ 44069 w 50419"/>
              <a:gd name="connsiteY1" fmla="*/ 6350 h 80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419" h="80010">
                <a:moveTo>
                  <a:pt x="6350" y="73659"/>
                </a:moveTo>
                <a:cubicBezTo>
                  <a:pt x="16002" y="49275"/>
                  <a:pt x="28702" y="26669"/>
                  <a:pt x="44069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067167" y="2624201"/>
            <a:ext cx="30860" cy="70739"/>
          </a:xfrm>
          <a:custGeom>
            <a:avLst/>
            <a:gdLst>
              <a:gd name="connsiteX0" fmla="*/ 6350 w 30860"/>
              <a:gd name="connsiteY0" fmla="*/ 64388 h 70739"/>
              <a:gd name="connsiteX1" fmla="*/ 24510 w 30860"/>
              <a:gd name="connsiteY1" fmla="*/ 6350 h 707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60" h="70739">
                <a:moveTo>
                  <a:pt x="6350" y="64388"/>
                </a:moveTo>
                <a:cubicBezTo>
                  <a:pt x="10159" y="44322"/>
                  <a:pt x="16382" y="24764"/>
                  <a:pt x="2451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653273" y="2701925"/>
            <a:ext cx="78739" cy="68834"/>
          </a:xfrm>
          <a:custGeom>
            <a:avLst/>
            <a:gdLst>
              <a:gd name="connsiteX0" fmla="*/ 6350 w 78739"/>
              <a:gd name="connsiteY0" fmla="*/ 6350 h 68834"/>
              <a:gd name="connsiteX1" fmla="*/ 72390 w 78739"/>
              <a:gd name="connsiteY1" fmla="*/ 62483 h 68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39" h="68834">
                <a:moveTo>
                  <a:pt x="6350" y="6350"/>
                </a:moveTo>
                <a:cubicBezTo>
                  <a:pt x="30353" y="21970"/>
                  <a:pt x="52451" y="40894"/>
                  <a:pt x="72390" y="62483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139813" y="3084576"/>
            <a:ext cx="24257" cy="71881"/>
          </a:xfrm>
          <a:custGeom>
            <a:avLst/>
            <a:gdLst>
              <a:gd name="connsiteX0" fmla="*/ 17906 w 24257"/>
              <a:gd name="connsiteY0" fmla="*/ 65531 h 71881"/>
              <a:gd name="connsiteX1" fmla="*/ 6350 w 24257"/>
              <a:gd name="connsiteY1" fmla="*/ 6350 h 71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257" h="71881">
                <a:moveTo>
                  <a:pt x="17906" y="65531"/>
                </a:moveTo>
                <a:cubicBezTo>
                  <a:pt x="12700" y="46227"/>
                  <a:pt x="8763" y="26416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2628900"/>
            <a:ext cx="3289300" cy="23241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9800" y="3086100"/>
            <a:ext cx="2108200" cy="13335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489200"/>
            <a:ext cx="2209800" cy="18161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3700" y="4546600"/>
            <a:ext cx="317500" cy="3175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15300" y="5118100"/>
            <a:ext cx="215900" cy="2159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04200" y="5588000"/>
            <a:ext cx="127000" cy="1143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8"/>
          <a:srcRect t="16667"/>
          <a:stretch/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  <p:sp>
        <p:nvSpPr>
          <p:cNvPr id="28" name="TextBox 1"/>
          <p:cNvSpPr txBox="1"/>
          <p:nvPr/>
        </p:nvSpPr>
        <p:spPr>
          <a:xfrm>
            <a:off x="698500" y="1701800"/>
            <a:ext cx="7797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测量是将被测量与一个作为测量单位的标准量进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041400" y="2133600"/>
            <a:ext cx="3543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行比较得出比值的过程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98500" y="5715000"/>
            <a:ext cx="7797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完整的测量过程包括：被测量、测量单位、测量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041400" y="6146800"/>
            <a:ext cx="2476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方法、测量精度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1536700" y="5130800"/>
            <a:ext cx="4813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测量结果＝测量数值</a:t>
            </a:r>
            <a:r>
              <a:rPr lang="en-US" altLang="zh-CN" sz="1800" dirty="0" smtClean="0">
                <a:solidFill>
                  <a:srgbClr val="FFFFFF"/>
                </a:solidFill>
                <a:latin typeface="Gulim" pitchFamily="18" charset="0"/>
                <a:cs typeface="Gulim" pitchFamily="18" charset="0"/>
              </a:rPr>
              <a:t>×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测量单位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53300" y="2870200"/>
            <a:ext cx="1219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4E3B30"/>
                </a:solidFill>
                <a:latin typeface="Times New Roman" pitchFamily="18" charset="0"/>
                <a:cs typeface="Times New Roman" pitchFamily="18" charset="0"/>
              </a:rPr>
              <a:t>测量方法可以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E3B30"/>
                </a:solidFill>
                <a:latin typeface="Times New Roman" pitchFamily="18" charset="0"/>
                <a:cs typeface="Times New Roman" pitchFamily="18" charset="0"/>
              </a:rPr>
              <a:t>理解为测量原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E3B30"/>
                </a:solidFill>
                <a:latin typeface="Times New Roman" pitchFamily="18" charset="0"/>
                <a:cs typeface="Times New Roman" pitchFamily="18" charset="0"/>
              </a:rPr>
              <a:t>理、测量器具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E3B30"/>
                </a:solidFill>
                <a:latin typeface="Times New Roman" pitchFamily="18" charset="0"/>
                <a:cs typeface="Times New Roman" pitchFamily="18" charset="0"/>
              </a:rPr>
              <a:t>和测量条件的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759700" y="38227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4E3B30"/>
                </a:solidFill>
                <a:latin typeface="Times New Roman" pitchFamily="18" charset="0"/>
                <a:cs typeface="Times New Roman" pitchFamily="18" charset="0"/>
              </a:rPr>
              <a:t>总和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44500" y="469900"/>
            <a:ext cx="67310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测量的基本概念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测量的定义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15567" y="1629155"/>
            <a:ext cx="7127747" cy="4530852"/>
          </a:xfrm>
          <a:custGeom>
            <a:avLst/>
            <a:gdLst>
              <a:gd name="connsiteX0" fmla="*/ 0 w 7127747"/>
              <a:gd name="connsiteY0" fmla="*/ 4530852 h 4530852"/>
              <a:gd name="connsiteX1" fmla="*/ 7127748 w 7127747"/>
              <a:gd name="connsiteY1" fmla="*/ 4530852 h 4530852"/>
              <a:gd name="connsiteX2" fmla="*/ 7127748 w 7127747"/>
              <a:gd name="connsiteY2" fmla="*/ 0 h 4530852"/>
              <a:gd name="connsiteX3" fmla="*/ 0 w 7127747"/>
              <a:gd name="connsiteY3" fmla="*/ 0 h 4530852"/>
              <a:gd name="connsiteX4" fmla="*/ 0 w 7127747"/>
              <a:gd name="connsiteY4" fmla="*/ 4530852 h 4530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27747" h="4530852">
                <a:moveTo>
                  <a:pt x="0" y="4530852"/>
                </a:moveTo>
                <a:lnTo>
                  <a:pt x="7127748" y="4530852"/>
                </a:lnTo>
                <a:lnTo>
                  <a:pt x="7127748" y="0"/>
                </a:lnTo>
                <a:lnTo>
                  <a:pt x="0" y="0"/>
                </a:lnTo>
                <a:lnTo>
                  <a:pt x="0" y="4530852"/>
                </a:lnTo>
              </a:path>
            </a:pathLst>
          </a:custGeom>
          <a:solidFill>
            <a:srgbClr val="FFF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48023" y="1757217"/>
            <a:ext cx="964501" cy="714306"/>
          </a:xfrm>
          <a:custGeom>
            <a:avLst/>
            <a:gdLst>
              <a:gd name="connsiteX0" fmla="*/ 964501 w 964501"/>
              <a:gd name="connsiteY0" fmla="*/ 357038 h 714306"/>
              <a:gd name="connsiteX1" fmla="*/ 962668 w 964501"/>
              <a:gd name="connsiteY1" fmla="*/ 338957 h 714306"/>
              <a:gd name="connsiteX2" fmla="*/ 960606 w 964501"/>
              <a:gd name="connsiteY2" fmla="*/ 320648 h 714306"/>
              <a:gd name="connsiteX3" fmla="*/ 958774 w 964501"/>
              <a:gd name="connsiteY3" fmla="*/ 302109 h 714306"/>
              <a:gd name="connsiteX4" fmla="*/ 954421 w 964501"/>
              <a:gd name="connsiteY4" fmla="*/ 284257 h 714306"/>
              <a:gd name="connsiteX5" fmla="*/ 948693 w 964501"/>
              <a:gd name="connsiteY5" fmla="*/ 268007 h 714306"/>
              <a:gd name="connsiteX6" fmla="*/ 942507 w 964501"/>
              <a:gd name="connsiteY6" fmla="*/ 249469 h 714306"/>
              <a:gd name="connsiteX7" fmla="*/ 934260 w 964501"/>
              <a:gd name="connsiteY7" fmla="*/ 233219 h 714306"/>
              <a:gd name="connsiteX8" fmla="*/ 926241 w 964501"/>
              <a:gd name="connsiteY8" fmla="*/ 217198 h 714306"/>
              <a:gd name="connsiteX9" fmla="*/ 916161 w 964501"/>
              <a:gd name="connsiteY9" fmla="*/ 200948 h 714306"/>
              <a:gd name="connsiteX10" fmla="*/ 905623 w 964501"/>
              <a:gd name="connsiteY10" fmla="*/ 186301 h 714306"/>
              <a:gd name="connsiteX11" fmla="*/ 893710 w 964501"/>
              <a:gd name="connsiteY11" fmla="*/ 170051 h 714306"/>
              <a:gd name="connsiteX12" fmla="*/ 881338 w 964501"/>
              <a:gd name="connsiteY12" fmla="*/ 156090 h 714306"/>
              <a:gd name="connsiteX13" fmla="*/ 867364 w 964501"/>
              <a:gd name="connsiteY13" fmla="*/ 142128 h 714306"/>
              <a:gd name="connsiteX14" fmla="*/ 852701 w 964501"/>
              <a:gd name="connsiteY14" fmla="*/ 129769 h 714306"/>
              <a:gd name="connsiteX15" fmla="*/ 838726 w 964501"/>
              <a:gd name="connsiteY15" fmla="*/ 115351 h 714306"/>
              <a:gd name="connsiteX16" fmla="*/ 822460 w 964501"/>
              <a:gd name="connsiteY16" fmla="*/ 103449 h 714306"/>
              <a:gd name="connsiteX17" fmla="*/ 806194 w 964501"/>
              <a:gd name="connsiteY17" fmla="*/ 91319 h 714306"/>
              <a:gd name="connsiteX18" fmla="*/ 788325 w 964501"/>
              <a:gd name="connsiteY18" fmla="*/ 81249 h 714306"/>
              <a:gd name="connsiteX19" fmla="*/ 769768 w 964501"/>
              <a:gd name="connsiteY19" fmla="*/ 71178 h 714306"/>
              <a:gd name="connsiteX20" fmla="*/ 751211 w 964501"/>
              <a:gd name="connsiteY20" fmla="*/ 60422 h 714306"/>
              <a:gd name="connsiteX21" fmla="*/ 731050 w 964501"/>
              <a:gd name="connsiteY21" fmla="*/ 50351 h 714306"/>
              <a:gd name="connsiteX22" fmla="*/ 710890 w 964501"/>
              <a:gd name="connsiteY22" fmla="*/ 42570 h 714306"/>
              <a:gd name="connsiteX23" fmla="*/ 690729 w 964501"/>
              <a:gd name="connsiteY23" fmla="*/ 34101 h 714306"/>
              <a:gd name="connsiteX24" fmla="*/ 670569 w 964501"/>
              <a:gd name="connsiteY24" fmla="*/ 26320 h 714306"/>
              <a:gd name="connsiteX25" fmla="*/ 648117 w 964501"/>
              <a:gd name="connsiteY25" fmla="*/ 20140 h 714306"/>
              <a:gd name="connsiteX26" fmla="*/ 625666 w 964501"/>
              <a:gd name="connsiteY26" fmla="*/ 13961 h 714306"/>
              <a:gd name="connsiteX27" fmla="*/ 601381 w 964501"/>
              <a:gd name="connsiteY27" fmla="*/ 10070 h 714306"/>
              <a:gd name="connsiteX28" fmla="*/ 578929 w 964501"/>
              <a:gd name="connsiteY28" fmla="*/ 6179 h 714306"/>
              <a:gd name="connsiteX29" fmla="*/ 554416 w 964501"/>
              <a:gd name="connsiteY29" fmla="*/ 3890 h 714306"/>
              <a:gd name="connsiteX30" fmla="*/ 530131 w 964501"/>
              <a:gd name="connsiteY30" fmla="*/ 0 h 714306"/>
              <a:gd name="connsiteX31" fmla="*/ 505618 w 964501"/>
              <a:gd name="connsiteY31" fmla="*/ 0 h 714306"/>
              <a:gd name="connsiteX32" fmla="*/ 481334 w 964501"/>
              <a:gd name="connsiteY32" fmla="*/ 0 h 714306"/>
              <a:gd name="connsiteX33" fmla="*/ 457279 w 964501"/>
              <a:gd name="connsiteY33" fmla="*/ 0 h 714306"/>
              <a:gd name="connsiteX34" fmla="*/ 432536 w 964501"/>
              <a:gd name="connsiteY34" fmla="*/ 0 h 714306"/>
              <a:gd name="connsiteX35" fmla="*/ 408481 w 964501"/>
              <a:gd name="connsiteY35" fmla="*/ 3890 h 714306"/>
              <a:gd name="connsiteX36" fmla="*/ 383738 w 964501"/>
              <a:gd name="connsiteY36" fmla="*/ 6179 h 714306"/>
              <a:gd name="connsiteX37" fmla="*/ 361287 w 964501"/>
              <a:gd name="connsiteY37" fmla="*/ 10070 h 714306"/>
              <a:gd name="connsiteX38" fmla="*/ 339522 w 964501"/>
              <a:gd name="connsiteY38" fmla="*/ 13961 h 714306"/>
              <a:gd name="connsiteX39" fmla="*/ 317071 w 964501"/>
              <a:gd name="connsiteY39" fmla="*/ 20140 h 714306"/>
              <a:gd name="connsiteX40" fmla="*/ 294619 w 964501"/>
              <a:gd name="connsiteY40" fmla="*/ 26320 h 714306"/>
              <a:gd name="connsiteX41" fmla="*/ 272168 w 964501"/>
              <a:gd name="connsiteY41" fmla="*/ 34101 h 714306"/>
              <a:gd name="connsiteX42" fmla="*/ 252007 w 964501"/>
              <a:gd name="connsiteY42" fmla="*/ 42570 h 714306"/>
              <a:gd name="connsiteX43" fmla="*/ 231847 w 964501"/>
              <a:gd name="connsiteY43" fmla="*/ 50351 h 714306"/>
              <a:gd name="connsiteX44" fmla="*/ 211457 w 964501"/>
              <a:gd name="connsiteY44" fmla="*/ 60422 h 714306"/>
              <a:gd name="connsiteX45" fmla="*/ 193129 w 964501"/>
              <a:gd name="connsiteY45" fmla="*/ 71178 h 714306"/>
              <a:gd name="connsiteX46" fmla="*/ 174572 w 964501"/>
              <a:gd name="connsiteY46" fmla="*/ 81249 h 714306"/>
              <a:gd name="connsiteX47" fmla="*/ 156473 w 964501"/>
              <a:gd name="connsiteY47" fmla="*/ 91319 h 714306"/>
              <a:gd name="connsiteX48" fmla="*/ 140207 w 964501"/>
              <a:gd name="connsiteY48" fmla="*/ 103449 h 714306"/>
              <a:gd name="connsiteX49" fmla="*/ 123942 w 964501"/>
              <a:gd name="connsiteY49" fmla="*/ 115351 h 714306"/>
              <a:gd name="connsiteX50" fmla="*/ 109966 w 964501"/>
              <a:gd name="connsiteY50" fmla="*/ 129769 h 714306"/>
              <a:gd name="connsiteX51" fmla="*/ 95533 w 964501"/>
              <a:gd name="connsiteY51" fmla="*/ 142128 h 714306"/>
              <a:gd name="connsiteX52" fmla="*/ 81329 w 964501"/>
              <a:gd name="connsiteY52" fmla="*/ 156090 h 714306"/>
              <a:gd name="connsiteX53" fmla="*/ 68958 w 964501"/>
              <a:gd name="connsiteY53" fmla="*/ 170051 h 714306"/>
              <a:gd name="connsiteX54" fmla="*/ 56816 w 964501"/>
              <a:gd name="connsiteY54" fmla="*/ 186301 h 714306"/>
              <a:gd name="connsiteX55" fmla="*/ 46506 w 964501"/>
              <a:gd name="connsiteY55" fmla="*/ 200948 h 714306"/>
              <a:gd name="connsiteX56" fmla="*/ 36426 w 964501"/>
              <a:gd name="connsiteY56" fmla="*/ 217198 h 714306"/>
              <a:gd name="connsiteX57" fmla="*/ 28637 w 964501"/>
              <a:gd name="connsiteY57" fmla="*/ 233219 h 714306"/>
              <a:gd name="connsiteX58" fmla="*/ 20160 w 964501"/>
              <a:gd name="connsiteY58" fmla="*/ 249469 h 714306"/>
              <a:gd name="connsiteX59" fmla="*/ 13975 w 964501"/>
              <a:gd name="connsiteY59" fmla="*/ 268008 h 714306"/>
              <a:gd name="connsiteX60" fmla="*/ 8476 w 964501"/>
              <a:gd name="connsiteY60" fmla="*/ 284257 h 714306"/>
              <a:gd name="connsiteX61" fmla="*/ 3894 w 964501"/>
              <a:gd name="connsiteY61" fmla="*/ 302109 h 714306"/>
              <a:gd name="connsiteX62" fmla="*/ 2290 w 964501"/>
              <a:gd name="connsiteY62" fmla="*/ 320648 h 714306"/>
              <a:gd name="connsiteX63" fmla="*/ 0 w 964501"/>
              <a:gd name="connsiteY63" fmla="*/ 338957 h 714306"/>
              <a:gd name="connsiteX64" fmla="*/ 0 w 964501"/>
              <a:gd name="connsiteY64" fmla="*/ 357038 h 714306"/>
              <a:gd name="connsiteX65" fmla="*/ 0 w 964501"/>
              <a:gd name="connsiteY65" fmla="*/ 375348 h 714306"/>
              <a:gd name="connsiteX66" fmla="*/ 2290 w 964501"/>
              <a:gd name="connsiteY66" fmla="*/ 393887 h 714306"/>
              <a:gd name="connsiteX67" fmla="*/ 3894 w 964501"/>
              <a:gd name="connsiteY67" fmla="*/ 410136 h 714306"/>
              <a:gd name="connsiteX68" fmla="*/ 8476 w 964501"/>
              <a:gd name="connsiteY68" fmla="*/ 427988 h 714306"/>
              <a:gd name="connsiteX69" fmla="*/ 13975 w 964501"/>
              <a:gd name="connsiteY69" fmla="*/ 446527 h 714306"/>
              <a:gd name="connsiteX70" fmla="*/ 20160 w 964501"/>
              <a:gd name="connsiteY70" fmla="*/ 462777 h 714306"/>
              <a:gd name="connsiteX71" fmla="*/ 28637 w 964501"/>
              <a:gd name="connsiteY71" fmla="*/ 478798 h 714306"/>
              <a:gd name="connsiteX72" fmla="*/ 36426 w 964501"/>
              <a:gd name="connsiteY72" fmla="*/ 495047 h 714306"/>
              <a:gd name="connsiteX73" fmla="*/ 46506 w 964501"/>
              <a:gd name="connsiteY73" fmla="*/ 511297 h 714306"/>
              <a:gd name="connsiteX74" fmla="*/ 56816 w 964501"/>
              <a:gd name="connsiteY74" fmla="*/ 527547 h 714306"/>
              <a:gd name="connsiteX75" fmla="*/ 68958 w 964501"/>
              <a:gd name="connsiteY75" fmla="*/ 542195 h 714306"/>
              <a:gd name="connsiteX76" fmla="*/ 81329 w 964501"/>
              <a:gd name="connsiteY76" fmla="*/ 556156 h 714306"/>
              <a:gd name="connsiteX77" fmla="*/ 95533 w 964501"/>
              <a:gd name="connsiteY77" fmla="*/ 570117 h 714306"/>
              <a:gd name="connsiteX78" fmla="*/ 109966 w 964501"/>
              <a:gd name="connsiteY78" fmla="*/ 584536 h 714306"/>
              <a:gd name="connsiteX79" fmla="*/ 123942 w 964501"/>
              <a:gd name="connsiteY79" fmla="*/ 596895 h 714306"/>
              <a:gd name="connsiteX80" fmla="*/ 140207 w 964501"/>
              <a:gd name="connsiteY80" fmla="*/ 608567 h 714306"/>
              <a:gd name="connsiteX81" fmla="*/ 156473 w 964501"/>
              <a:gd name="connsiteY81" fmla="*/ 620927 h 714306"/>
              <a:gd name="connsiteX82" fmla="*/ 174572 w 964501"/>
              <a:gd name="connsiteY82" fmla="*/ 633285 h 714306"/>
              <a:gd name="connsiteX83" fmla="*/ 193129 w 964501"/>
              <a:gd name="connsiteY83" fmla="*/ 643356 h 714306"/>
              <a:gd name="connsiteX84" fmla="*/ 211457 w 964501"/>
              <a:gd name="connsiteY84" fmla="*/ 653426 h 714306"/>
              <a:gd name="connsiteX85" fmla="*/ 231847 w 964501"/>
              <a:gd name="connsiteY85" fmla="*/ 661894 h 714306"/>
              <a:gd name="connsiteX86" fmla="*/ 252007 w 964501"/>
              <a:gd name="connsiteY86" fmla="*/ 671965 h 714306"/>
              <a:gd name="connsiteX87" fmla="*/ 272168 w 964501"/>
              <a:gd name="connsiteY87" fmla="*/ 679746 h 714306"/>
              <a:gd name="connsiteX88" fmla="*/ 294619 w 964501"/>
              <a:gd name="connsiteY88" fmla="*/ 685926 h 714306"/>
              <a:gd name="connsiteX89" fmla="*/ 314780 w 964501"/>
              <a:gd name="connsiteY89" fmla="*/ 692105 h 714306"/>
              <a:gd name="connsiteX90" fmla="*/ 339522 w 964501"/>
              <a:gd name="connsiteY90" fmla="*/ 698285 h 714306"/>
              <a:gd name="connsiteX91" fmla="*/ 361287 w 964501"/>
              <a:gd name="connsiteY91" fmla="*/ 702176 h 714306"/>
              <a:gd name="connsiteX92" fmla="*/ 383738 w 964501"/>
              <a:gd name="connsiteY92" fmla="*/ 706066 h 714306"/>
              <a:gd name="connsiteX93" fmla="*/ 408481 w 964501"/>
              <a:gd name="connsiteY93" fmla="*/ 710415 h 714306"/>
              <a:gd name="connsiteX94" fmla="*/ 432536 w 964501"/>
              <a:gd name="connsiteY94" fmla="*/ 712246 h 714306"/>
              <a:gd name="connsiteX95" fmla="*/ 457279 w 964501"/>
              <a:gd name="connsiteY95" fmla="*/ 714306 h 714306"/>
              <a:gd name="connsiteX96" fmla="*/ 481334 w 964501"/>
              <a:gd name="connsiteY96" fmla="*/ 714306 h 714306"/>
              <a:gd name="connsiteX97" fmla="*/ 505618 w 964501"/>
              <a:gd name="connsiteY97" fmla="*/ 714306 h 714306"/>
              <a:gd name="connsiteX98" fmla="*/ 530131 w 964501"/>
              <a:gd name="connsiteY98" fmla="*/ 712246 h 714306"/>
              <a:gd name="connsiteX99" fmla="*/ 554416 w 964501"/>
              <a:gd name="connsiteY99" fmla="*/ 710415 h 714306"/>
              <a:gd name="connsiteX100" fmla="*/ 578929 w 964501"/>
              <a:gd name="connsiteY100" fmla="*/ 706066 h 714306"/>
              <a:gd name="connsiteX101" fmla="*/ 601381 w 964501"/>
              <a:gd name="connsiteY101" fmla="*/ 702176 h 714306"/>
              <a:gd name="connsiteX102" fmla="*/ 625666 w 964501"/>
              <a:gd name="connsiteY102" fmla="*/ 698285 h 714306"/>
              <a:gd name="connsiteX103" fmla="*/ 648117 w 964501"/>
              <a:gd name="connsiteY103" fmla="*/ 692105 h 714306"/>
              <a:gd name="connsiteX104" fmla="*/ 670569 w 964501"/>
              <a:gd name="connsiteY104" fmla="*/ 685926 h 714306"/>
              <a:gd name="connsiteX105" fmla="*/ 690729 w 964501"/>
              <a:gd name="connsiteY105" fmla="*/ 679746 h 714306"/>
              <a:gd name="connsiteX106" fmla="*/ 710890 w 964501"/>
              <a:gd name="connsiteY106" fmla="*/ 671965 h 714306"/>
              <a:gd name="connsiteX107" fmla="*/ 731050 w 964501"/>
              <a:gd name="connsiteY107" fmla="*/ 661894 h 714306"/>
              <a:gd name="connsiteX108" fmla="*/ 751211 w 964501"/>
              <a:gd name="connsiteY108" fmla="*/ 653426 h 714306"/>
              <a:gd name="connsiteX109" fmla="*/ 769768 w 964501"/>
              <a:gd name="connsiteY109" fmla="*/ 643356 h 714306"/>
              <a:gd name="connsiteX110" fmla="*/ 788325 w 964501"/>
              <a:gd name="connsiteY110" fmla="*/ 633285 h 714306"/>
              <a:gd name="connsiteX111" fmla="*/ 806194 w 964501"/>
              <a:gd name="connsiteY111" fmla="*/ 620927 h 714306"/>
              <a:gd name="connsiteX112" fmla="*/ 822460 w 964501"/>
              <a:gd name="connsiteY112" fmla="*/ 608567 h 714306"/>
              <a:gd name="connsiteX113" fmla="*/ 838726 w 964501"/>
              <a:gd name="connsiteY113" fmla="*/ 596895 h 714306"/>
              <a:gd name="connsiteX114" fmla="*/ 852701 w 964501"/>
              <a:gd name="connsiteY114" fmla="*/ 584536 h 714306"/>
              <a:gd name="connsiteX115" fmla="*/ 867364 w 964501"/>
              <a:gd name="connsiteY115" fmla="*/ 570117 h 714306"/>
              <a:gd name="connsiteX116" fmla="*/ 881338 w 964501"/>
              <a:gd name="connsiteY116" fmla="*/ 556156 h 714306"/>
              <a:gd name="connsiteX117" fmla="*/ 893710 w 964501"/>
              <a:gd name="connsiteY117" fmla="*/ 542195 h 714306"/>
              <a:gd name="connsiteX118" fmla="*/ 905623 w 964501"/>
              <a:gd name="connsiteY118" fmla="*/ 527547 h 714306"/>
              <a:gd name="connsiteX119" fmla="*/ 916161 w 964501"/>
              <a:gd name="connsiteY119" fmla="*/ 511297 h 714306"/>
              <a:gd name="connsiteX120" fmla="*/ 926241 w 964501"/>
              <a:gd name="connsiteY120" fmla="*/ 495047 h 714306"/>
              <a:gd name="connsiteX121" fmla="*/ 934260 w 964501"/>
              <a:gd name="connsiteY121" fmla="*/ 478798 h 714306"/>
              <a:gd name="connsiteX122" fmla="*/ 942507 w 964501"/>
              <a:gd name="connsiteY122" fmla="*/ 462777 h 714306"/>
              <a:gd name="connsiteX123" fmla="*/ 948693 w 964501"/>
              <a:gd name="connsiteY123" fmla="*/ 446527 h 714306"/>
              <a:gd name="connsiteX124" fmla="*/ 954421 w 964501"/>
              <a:gd name="connsiteY124" fmla="*/ 427988 h 714306"/>
              <a:gd name="connsiteX125" fmla="*/ 958774 w 964501"/>
              <a:gd name="connsiteY125" fmla="*/ 410136 h 714306"/>
              <a:gd name="connsiteX126" fmla="*/ 960606 w 964501"/>
              <a:gd name="connsiteY126" fmla="*/ 393887 h 714306"/>
              <a:gd name="connsiteX127" fmla="*/ 962668 w 964501"/>
              <a:gd name="connsiteY127" fmla="*/ 375348 h 714306"/>
              <a:gd name="connsiteX128" fmla="*/ 964501 w 964501"/>
              <a:gd name="connsiteY128" fmla="*/ 357038 h 7143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64501" h="714306">
                <a:moveTo>
                  <a:pt x="964501" y="357038"/>
                </a:moveTo>
                <a:lnTo>
                  <a:pt x="962668" y="338957"/>
                </a:lnTo>
                <a:lnTo>
                  <a:pt x="960606" y="320648"/>
                </a:lnTo>
                <a:lnTo>
                  <a:pt x="958774" y="302109"/>
                </a:lnTo>
                <a:lnTo>
                  <a:pt x="954421" y="284257"/>
                </a:lnTo>
                <a:lnTo>
                  <a:pt x="948693" y="268007"/>
                </a:lnTo>
                <a:lnTo>
                  <a:pt x="942507" y="249469"/>
                </a:lnTo>
                <a:lnTo>
                  <a:pt x="934260" y="233219"/>
                </a:lnTo>
                <a:lnTo>
                  <a:pt x="926241" y="217198"/>
                </a:lnTo>
                <a:lnTo>
                  <a:pt x="916161" y="200948"/>
                </a:lnTo>
                <a:lnTo>
                  <a:pt x="905623" y="186301"/>
                </a:lnTo>
                <a:lnTo>
                  <a:pt x="893710" y="170051"/>
                </a:lnTo>
                <a:lnTo>
                  <a:pt x="881338" y="156090"/>
                </a:lnTo>
                <a:lnTo>
                  <a:pt x="867364" y="142128"/>
                </a:lnTo>
                <a:lnTo>
                  <a:pt x="852701" y="129769"/>
                </a:lnTo>
                <a:lnTo>
                  <a:pt x="838726" y="115351"/>
                </a:lnTo>
                <a:lnTo>
                  <a:pt x="822460" y="103449"/>
                </a:lnTo>
                <a:lnTo>
                  <a:pt x="806194" y="91319"/>
                </a:lnTo>
                <a:lnTo>
                  <a:pt x="788325" y="81249"/>
                </a:lnTo>
                <a:lnTo>
                  <a:pt x="769768" y="71178"/>
                </a:lnTo>
                <a:lnTo>
                  <a:pt x="751211" y="60422"/>
                </a:lnTo>
                <a:lnTo>
                  <a:pt x="731050" y="50351"/>
                </a:lnTo>
                <a:lnTo>
                  <a:pt x="710890" y="42570"/>
                </a:lnTo>
                <a:lnTo>
                  <a:pt x="690729" y="34101"/>
                </a:lnTo>
                <a:lnTo>
                  <a:pt x="670569" y="26320"/>
                </a:lnTo>
                <a:lnTo>
                  <a:pt x="648117" y="20140"/>
                </a:lnTo>
                <a:lnTo>
                  <a:pt x="625666" y="13961"/>
                </a:lnTo>
                <a:lnTo>
                  <a:pt x="601381" y="10070"/>
                </a:lnTo>
                <a:lnTo>
                  <a:pt x="578929" y="6179"/>
                </a:lnTo>
                <a:lnTo>
                  <a:pt x="554416" y="3890"/>
                </a:lnTo>
                <a:lnTo>
                  <a:pt x="530131" y="0"/>
                </a:lnTo>
                <a:lnTo>
                  <a:pt x="505618" y="0"/>
                </a:lnTo>
                <a:lnTo>
                  <a:pt x="481334" y="0"/>
                </a:lnTo>
                <a:lnTo>
                  <a:pt x="457279" y="0"/>
                </a:lnTo>
                <a:lnTo>
                  <a:pt x="432536" y="0"/>
                </a:lnTo>
                <a:lnTo>
                  <a:pt x="408481" y="3890"/>
                </a:lnTo>
                <a:lnTo>
                  <a:pt x="383738" y="6179"/>
                </a:lnTo>
                <a:lnTo>
                  <a:pt x="361287" y="10070"/>
                </a:lnTo>
                <a:lnTo>
                  <a:pt x="339522" y="13961"/>
                </a:lnTo>
                <a:lnTo>
                  <a:pt x="317071" y="20140"/>
                </a:lnTo>
                <a:lnTo>
                  <a:pt x="294619" y="26320"/>
                </a:lnTo>
                <a:lnTo>
                  <a:pt x="272168" y="34101"/>
                </a:lnTo>
                <a:lnTo>
                  <a:pt x="252007" y="42570"/>
                </a:lnTo>
                <a:lnTo>
                  <a:pt x="231847" y="50351"/>
                </a:lnTo>
                <a:lnTo>
                  <a:pt x="211457" y="60422"/>
                </a:lnTo>
                <a:lnTo>
                  <a:pt x="193129" y="71178"/>
                </a:lnTo>
                <a:lnTo>
                  <a:pt x="174572" y="81249"/>
                </a:lnTo>
                <a:lnTo>
                  <a:pt x="156473" y="91319"/>
                </a:lnTo>
                <a:lnTo>
                  <a:pt x="140207" y="103449"/>
                </a:lnTo>
                <a:lnTo>
                  <a:pt x="123942" y="115351"/>
                </a:lnTo>
                <a:lnTo>
                  <a:pt x="109966" y="129769"/>
                </a:lnTo>
                <a:lnTo>
                  <a:pt x="95533" y="142128"/>
                </a:lnTo>
                <a:lnTo>
                  <a:pt x="81329" y="156090"/>
                </a:lnTo>
                <a:lnTo>
                  <a:pt x="68958" y="170051"/>
                </a:lnTo>
                <a:lnTo>
                  <a:pt x="56816" y="186301"/>
                </a:lnTo>
                <a:lnTo>
                  <a:pt x="46506" y="200948"/>
                </a:lnTo>
                <a:lnTo>
                  <a:pt x="36426" y="217198"/>
                </a:lnTo>
                <a:lnTo>
                  <a:pt x="28637" y="233219"/>
                </a:lnTo>
                <a:lnTo>
                  <a:pt x="20160" y="249469"/>
                </a:lnTo>
                <a:lnTo>
                  <a:pt x="13975" y="268008"/>
                </a:lnTo>
                <a:lnTo>
                  <a:pt x="8476" y="284257"/>
                </a:lnTo>
                <a:lnTo>
                  <a:pt x="3894" y="302109"/>
                </a:lnTo>
                <a:lnTo>
                  <a:pt x="2290" y="320648"/>
                </a:lnTo>
                <a:lnTo>
                  <a:pt x="0" y="338957"/>
                </a:lnTo>
                <a:lnTo>
                  <a:pt x="0" y="357038"/>
                </a:lnTo>
                <a:lnTo>
                  <a:pt x="0" y="375348"/>
                </a:lnTo>
                <a:lnTo>
                  <a:pt x="2290" y="393887"/>
                </a:lnTo>
                <a:lnTo>
                  <a:pt x="3894" y="410136"/>
                </a:lnTo>
                <a:lnTo>
                  <a:pt x="8476" y="427988"/>
                </a:lnTo>
                <a:lnTo>
                  <a:pt x="13975" y="446527"/>
                </a:lnTo>
                <a:lnTo>
                  <a:pt x="20160" y="462777"/>
                </a:lnTo>
                <a:lnTo>
                  <a:pt x="28637" y="478798"/>
                </a:lnTo>
                <a:lnTo>
                  <a:pt x="36426" y="495047"/>
                </a:lnTo>
                <a:lnTo>
                  <a:pt x="46506" y="511297"/>
                </a:lnTo>
                <a:lnTo>
                  <a:pt x="56816" y="527547"/>
                </a:lnTo>
                <a:lnTo>
                  <a:pt x="68958" y="542195"/>
                </a:lnTo>
                <a:lnTo>
                  <a:pt x="81329" y="556156"/>
                </a:lnTo>
                <a:lnTo>
                  <a:pt x="95533" y="570117"/>
                </a:lnTo>
                <a:lnTo>
                  <a:pt x="109966" y="584536"/>
                </a:lnTo>
                <a:lnTo>
                  <a:pt x="123942" y="596895"/>
                </a:lnTo>
                <a:lnTo>
                  <a:pt x="140207" y="608567"/>
                </a:lnTo>
                <a:lnTo>
                  <a:pt x="156473" y="620927"/>
                </a:lnTo>
                <a:lnTo>
                  <a:pt x="174572" y="633285"/>
                </a:lnTo>
                <a:lnTo>
                  <a:pt x="193129" y="643356"/>
                </a:lnTo>
                <a:lnTo>
                  <a:pt x="211457" y="653426"/>
                </a:lnTo>
                <a:lnTo>
                  <a:pt x="231847" y="661894"/>
                </a:lnTo>
                <a:lnTo>
                  <a:pt x="252007" y="671965"/>
                </a:lnTo>
                <a:lnTo>
                  <a:pt x="272168" y="679746"/>
                </a:lnTo>
                <a:lnTo>
                  <a:pt x="294619" y="685926"/>
                </a:lnTo>
                <a:lnTo>
                  <a:pt x="314780" y="692105"/>
                </a:lnTo>
                <a:lnTo>
                  <a:pt x="339522" y="698285"/>
                </a:lnTo>
                <a:lnTo>
                  <a:pt x="361287" y="702176"/>
                </a:lnTo>
                <a:lnTo>
                  <a:pt x="383738" y="706066"/>
                </a:lnTo>
                <a:lnTo>
                  <a:pt x="408481" y="710415"/>
                </a:lnTo>
                <a:lnTo>
                  <a:pt x="432536" y="712246"/>
                </a:lnTo>
                <a:lnTo>
                  <a:pt x="457279" y="714306"/>
                </a:lnTo>
                <a:lnTo>
                  <a:pt x="481334" y="714306"/>
                </a:lnTo>
                <a:lnTo>
                  <a:pt x="505618" y="714306"/>
                </a:lnTo>
                <a:lnTo>
                  <a:pt x="530131" y="712246"/>
                </a:lnTo>
                <a:lnTo>
                  <a:pt x="554416" y="710415"/>
                </a:lnTo>
                <a:lnTo>
                  <a:pt x="578929" y="706066"/>
                </a:lnTo>
                <a:lnTo>
                  <a:pt x="601381" y="702176"/>
                </a:lnTo>
                <a:lnTo>
                  <a:pt x="625666" y="698285"/>
                </a:lnTo>
                <a:lnTo>
                  <a:pt x="648117" y="692105"/>
                </a:lnTo>
                <a:lnTo>
                  <a:pt x="670569" y="685926"/>
                </a:lnTo>
                <a:lnTo>
                  <a:pt x="690729" y="679746"/>
                </a:lnTo>
                <a:lnTo>
                  <a:pt x="710890" y="671965"/>
                </a:lnTo>
                <a:lnTo>
                  <a:pt x="731050" y="661894"/>
                </a:lnTo>
                <a:lnTo>
                  <a:pt x="751211" y="653426"/>
                </a:lnTo>
                <a:lnTo>
                  <a:pt x="769768" y="643356"/>
                </a:lnTo>
                <a:lnTo>
                  <a:pt x="788325" y="633285"/>
                </a:lnTo>
                <a:lnTo>
                  <a:pt x="806194" y="620927"/>
                </a:lnTo>
                <a:lnTo>
                  <a:pt x="822460" y="608567"/>
                </a:lnTo>
                <a:lnTo>
                  <a:pt x="838726" y="596895"/>
                </a:lnTo>
                <a:lnTo>
                  <a:pt x="852701" y="584536"/>
                </a:lnTo>
                <a:lnTo>
                  <a:pt x="867364" y="570117"/>
                </a:lnTo>
                <a:lnTo>
                  <a:pt x="881338" y="556156"/>
                </a:lnTo>
                <a:lnTo>
                  <a:pt x="893710" y="542195"/>
                </a:lnTo>
                <a:lnTo>
                  <a:pt x="905623" y="527547"/>
                </a:lnTo>
                <a:lnTo>
                  <a:pt x="916161" y="511297"/>
                </a:lnTo>
                <a:lnTo>
                  <a:pt x="926241" y="495047"/>
                </a:lnTo>
                <a:lnTo>
                  <a:pt x="934260" y="478798"/>
                </a:lnTo>
                <a:lnTo>
                  <a:pt x="942507" y="462777"/>
                </a:lnTo>
                <a:lnTo>
                  <a:pt x="948693" y="446527"/>
                </a:lnTo>
                <a:lnTo>
                  <a:pt x="954421" y="427988"/>
                </a:lnTo>
                <a:lnTo>
                  <a:pt x="958774" y="410136"/>
                </a:lnTo>
                <a:lnTo>
                  <a:pt x="960606" y="393887"/>
                </a:lnTo>
                <a:lnTo>
                  <a:pt x="962668" y="375348"/>
                </a:lnTo>
                <a:lnTo>
                  <a:pt x="964501" y="357038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41673" y="1750867"/>
            <a:ext cx="977201" cy="727006"/>
          </a:xfrm>
          <a:custGeom>
            <a:avLst/>
            <a:gdLst>
              <a:gd name="connsiteX0" fmla="*/ 970851 w 977201"/>
              <a:gd name="connsiteY0" fmla="*/ 363388 h 727006"/>
              <a:gd name="connsiteX1" fmla="*/ 969018 w 977201"/>
              <a:gd name="connsiteY1" fmla="*/ 345307 h 727006"/>
              <a:gd name="connsiteX2" fmla="*/ 966956 w 977201"/>
              <a:gd name="connsiteY2" fmla="*/ 326998 h 727006"/>
              <a:gd name="connsiteX3" fmla="*/ 965124 w 977201"/>
              <a:gd name="connsiteY3" fmla="*/ 308459 h 727006"/>
              <a:gd name="connsiteX4" fmla="*/ 960771 w 977201"/>
              <a:gd name="connsiteY4" fmla="*/ 290607 h 727006"/>
              <a:gd name="connsiteX5" fmla="*/ 955043 w 977201"/>
              <a:gd name="connsiteY5" fmla="*/ 274357 h 727006"/>
              <a:gd name="connsiteX6" fmla="*/ 948857 w 977201"/>
              <a:gd name="connsiteY6" fmla="*/ 255819 h 727006"/>
              <a:gd name="connsiteX7" fmla="*/ 940610 w 977201"/>
              <a:gd name="connsiteY7" fmla="*/ 239569 h 727006"/>
              <a:gd name="connsiteX8" fmla="*/ 932591 w 977201"/>
              <a:gd name="connsiteY8" fmla="*/ 223548 h 727006"/>
              <a:gd name="connsiteX9" fmla="*/ 922511 w 977201"/>
              <a:gd name="connsiteY9" fmla="*/ 207298 h 727006"/>
              <a:gd name="connsiteX10" fmla="*/ 911973 w 977201"/>
              <a:gd name="connsiteY10" fmla="*/ 192651 h 727006"/>
              <a:gd name="connsiteX11" fmla="*/ 900060 w 977201"/>
              <a:gd name="connsiteY11" fmla="*/ 176401 h 727006"/>
              <a:gd name="connsiteX12" fmla="*/ 887688 w 977201"/>
              <a:gd name="connsiteY12" fmla="*/ 162440 h 727006"/>
              <a:gd name="connsiteX13" fmla="*/ 873714 w 977201"/>
              <a:gd name="connsiteY13" fmla="*/ 148478 h 727006"/>
              <a:gd name="connsiteX14" fmla="*/ 859051 w 977201"/>
              <a:gd name="connsiteY14" fmla="*/ 136119 h 727006"/>
              <a:gd name="connsiteX15" fmla="*/ 845076 w 977201"/>
              <a:gd name="connsiteY15" fmla="*/ 121701 h 727006"/>
              <a:gd name="connsiteX16" fmla="*/ 828810 w 977201"/>
              <a:gd name="connsiteY16" fmla="*/ 109799 h 727006"/>
              <a:gd name="connsiteX17" fmla="*/ 812544 w 977201"/>
              <a:gd name="connsiteY17" fmla="*/ 97669 h 727006"/>
              <a:gd name="connsiteX18" fmla="*/ 794675 w 977201"/>
              <a:gd name="connsiteY18" fmla="*/ 87599 h 727006"/>
              <a:gd name="connsiteX19" fmla="*/ 776118 w 977201"/>
              <a:gd name="connsiteY19" fmla="*/ 77528 h 727006"/>
              <a:gd name="connsiteX20" fmla="*/ 757561 w 977201"/>
              <a:gd name="connsiteY20" fmla="*/ 66772 h 727006"/>
              <a:gd name="connsiteX21" fmla="*/ 737400 w 977201"/>
              <a:gd name="connsiteY21" fmla="*/ 56701 h 727006"/>
              <a:gd name="connsiteX22" fmla="*/ 717240 w 977201"/>
              <a:gd name="connsiteY22" fmla="*/ 48920 h 727006"/>
              <a:gd name="connsiteX23" fmla="*/ 697079 w 977201"/>
              <a:gd name="connsiteY23" fmla="*/ 40451 h 727006"/>
              <a:gd name="connsiteX24" fmla="*/ 676919 w 977201"/>
              <a:gd name="connsiteY24" fmla="*/ 32670 h 727006"/>
              <a:gd name="connsiteX25" fmla="*/ 654467 w 977201"/>
              <a:gd name="connsiteY25" fmla="*/ 26490 h 727006"/>
              <a:gd name="connsiteX26" fmla="*/ 632016 w 977201"/>
              <a:gd name="connsiteY26" fmla="*/ 20311 h 727006"/>
              <a:gd name="connsiteX27" fmla="*/ 607731 w 977201"/>
              <a:gd name="connsiteY27" fmla="*/ 16420 h 727006"/>
              <a:gd name="connsiteX28" fmla="*/ 585279 w 977201"/>
              <a:gd name="connsiteY28" fmla="*/ 12529 h 727006"/>
              <a:gd name="connsiteX29" fmla="*/ 560766 w 977201"/>
              <a:gd name="connsiteY29" fmla="*/ 10240 h 727006"/>
              <a:gd name="connsiteX30" fmla="*/ 536481 w 977201"/>
              <a:gd name="connsiteY30" fmla="*/ 6350 h 727006"/>
              <a:gd name="connsiteX31" fmla="*/ 511968 w 977201"/>
              <a:gd name="connsiteY31" fmla="*/ 6350 h 727006"/>
              <a:gd name="connsiteX32" fmla="*/ 487684 w 977201"/>
              <a:gd name="connsiteY32" fmla="*/ 6350 h 727006"/>
              <a:gd name="connsiteX33" fmla="*/ 463629 w 977201"/>
              <a:gd name="connsiteY33" fmla="*/ 6350 h 727006"/>
              <a:gd name="connsiteX34" fmla="*/ 438886 w 977201"/>
              <a:gd name="connsiteY34" fmla="*/ 6350 h 727006"/>
              <a:gd name="connsiteX35" fmla="*/ 414831 w 977201"/>
              <a:gd name="connsiteY35" fmla="*/ 10240 h 727006"/>
              <a:gd name="connsiteX36" fmla="*/ 390088 w 977201"/>
              <a:gd name="connsiteY36" fmla="*/ 12529 h 727006"/>
              <a:gd name="connsiteX37" fmla="*/ 367637 w 977201"/>
              <a:gd name="connsiteY37" fmla="*/ 16420 h 727006"/>
              <a:gd name="connsiteX38" fmla="*/ 345872 w 977201"/>
              <a:gd name="connsiteY38" fmla="*/ 20311 h 727006"/>
              <a:gd name="connsiteX39" fmla="*/ 323421 w 977201"/>
              <a:gd name="connsiteY39" fmla="*/ 26490 h 727006"/>
              <a:gd name="connsiteX40" fmla="*/ 300969 w 977201"/>
              <a:gd name="connsiteY40" fmla="*/ 32670 h 727006"/>
              <a:gd name="connsiteX41" fmla="*/ 278518 w 977201"/>
              <a:gd name="connsiteY41" fmla="*/ 40451 h 727006"/>
              <a:gd name="connsiteX42" fmla="*/ 258357 w 977201"/>
              <a:gd name="connsiteY42" fmla="*/ 48920 h 727006"/>
              <a:gd name="connsiteX43" fmla="*/ 238197 w 977201"/>
              <a:gd name="connsiteY43" fmla="*/ 56701 h 727006"/>
              <a:gd name="connsiteX44" fmla="*/ 217807 w 977201"/>
              <a:gd name="connsiteY44" fmla="*/ 66772 h 727006"/>
              <a:gd name="connsiteX45" fmla="*/ 199479 w 977201"/>
              <a:gd name="connsiteY45" fmla="*/ 77528 h 727006"/>
              <a:gd name="connsiteX46" fmla="*/ 180922 w 977201"/>
              <a:gd name="connsiteY46" fmla="*/ 87599 h 727006"/>
              <a:gd name="connsiteX47" fmla="*/ 162823 w 977201"/>
              <a:gd name="connsiteY47" fmla="*/ 97669 h 727006"/>
              <a:gd name="connsiteX48" fmla="*/ 146557 w 977201"/>
              <a:gd name="connsiteY48" fmla="*/ 109799 h 727006"/>
              <a:gd name="connsiteX49" fmla="*/ 130292 w 977201"/>
              <a:gd name="connsiteY49" fmla="*/ 121701 h 727006"/>
              <a:gd name="connsiteX50" fmla="*/ 116316 w 977201"/>
              <a:gd name="connsiteY50" fmla="*/ 136119 h 727006"/>
              <a:gd name="connsiteX51" fmla="*/ 101883 w 977201"/>
              <a:gd name="connsiteY51" fmla="*/ 148478 h 727006"/>
              <a:gd name="connsiteX52" fmla="*/ 87679 w 977201"/>
              <a:gd name="connsiteY52" fmla="*/ 162440 h 727006"/>
              <a:gd name="connsiteX53" fmla="*/ 75308 w 977201"/>
              <a:gd name="connsiteY53" fmla="*/ 176401 h 727006"/>
              <a:gd name="connsiteX54" fmla="*/ 63166 w 977201"/>
              <a:gd name="connsiteY54" fmla="*/ 192651 h 727006"/>
              <a:gd name="connsiteX55" fmla="*/ 52856 w 977201"/>
              <a:gd name="connsiteY55" fmla="*/ 207298 h 727006"/>
              <a:gd name="connsiteX56" fmla="*/ 42776 w 977201"/>
              <a:gd name="connsiteY56" fmla="*/ 223548 h 727006"/>
              <a:gd name="connsiteX57" fmla="*/ 34987 w 977201"/>
              <a:gd name="connsiteY57" fmla="*/ 239569 h 727006"/>
              <a:gd name="connsiteX58" fmla="*/ 26510 w 977201"/>
              <a:gd name="connsiteY58" fmla="*/ 255819 h 727006"/>
              <a:gd name="connsiteX59" fmla="*/ 20325 w 977201"/>
              <a:gd name="connsiteY59" fmla="*/ 274358 h 727006"/>
              <a:gd name="connsiteX60" fmla="*/ 14826 w 977201"/>
              <a:gd name="connsiteY60" fmla="*/ 290607 h 727006"/>
              <a:gd name="connsiteX61" fmla="*/ 10244 w 977201"/>
              <a:gd name="connsiteY61" fmla="*/ 308459 h 727006"/>
              <a:gd name="connsiteX62" fmla="*/ 8640 w 977201"/>
              <a:gd name="connsiteY62" fmla="*/ 326998 h 727006"/>
              <a:gd name="connsiteX63" fmla="*/ 6350 w 977201"/>
              <a:gd name="connsiteY63" fmla="*/ 345307 h 727006"/>
              <a:gd name="connsiteX64" fmla="*/ 6350 w 977201"/>
              <a:gd name="connsiteY64" fmla="*/ 363388 h 727006"/>
              <a:gd name="connsiteX65" fmla="*/ 6350 w 977201"/>
              <a:gd name="connsiteY65" fmla="*/ 381698 h 727006"/>
              <a:gd name="connsiteX66" fmla="*/ 8640 w 977201"/>
              <a:gd name="connsiteY66" fmla="*/ 400237 h 727006"/>
              <a:gd name="connsiteX67" fmla="*/ 10244 w 977201"/>
              <a:gd name="connsiteY67" fmla="*/ 416486 h 727006"/>
              <a:gd name="connsiteX68" fmla="*/ 14826 w 977201"/>
              <a:gd name="connsiteY68" fmla="*/ 434338 h 727006"/>
              <a:gd name="connsiteX69" fmla="*/ 20325 w 977201"/>
              <a:gd name="connsiteY69" fmla="*/ 452877 h 727006"/>
              <a:gd name="connsiteX70" fmla="*/ 26510 w 977201"/>
              <a:gd name="connsiteY70" fmla="*/ 469127 h 727006"/>
              <a:gd name="connsiteX71" fmla="*/ 34987 w 977201"/>
              <a:gd name="connsiteY71" fmla="*/ 485148 h 727006"/>
              <a:gd name="connsiteX72" fmla="*/ 42776 w 977201"/>
              <a:gd name="connsiteY72" fmla="*/ 501397 h 727006"/>
              <a:gd name="connsiteX73" fmla="*/ 52856 w 977201"/>
              <a:gd name="connsiteY73" fmla="*/ 517647 h 727006"/>
              <a:gd name="connsiteX74" fmla="*/ 63166 w 977201"/>
              <a:gd name="connsiteY74" fmla="*/ 533897 h 727006"/>
              <a:gd name="connsiteX75" fmla="*/ 75308 w 977201"/>
              <a:gd name="connsiteY75" fmla="*/ 548545 h 727006"/>
              <a:gd name="connsiteX76" fmla="*/ 87679 w 977201"/>
              <a:gd name="connsiteY76" fmla="*/ 562506 h 727006"/>
              <a:gd name="connsiteX77" fmla="*/ 101883 w 977201"/>
              <a:gd name="connsiteY77" fmla="*/ 576467 h 727006"/>
              <a:gd name="connsiteX78" fmla="*/ 116316 w 977201"/>
              <a:gd name="connsiteY78" fmla="*/ 590886 h 727006"/>
              <a:gd name="connsiteX79" fmla="*/ 130292 w 977201"/>
              <a:gd name="connsiteY79" fmla="*/ 603245 h 727006"/>
              <a:gd name="connsiteX80" fmla="*/ 146557 w 977201"/>
              <a:gd name="connsiteY80" fmla="*/ 614917 h 727006"/>
              <a:gd name="connsiteX81" fmla="*/ 162823 w 977201"/>
              <a:gd name="connsiteY81" fmla="*/ 627277 h 727006"/>
              <a:gd name="connsiteX82" fmla="*/ 180922 w 977201"/>
              <a:gd name="connsiteY82" fmla="*/ 639635 h 727006"/>
              <a:gd name="connsiteX83" fmla="*/ 199479 w 977201"/>
              <a:gd name="connsiteY83" fmla="*/ 649706 h 727006"/>
              <a:gd name="connsiteX84" fmla="*/ 217807 w 977201"/>
              <a:gd name="connsiteY84" fmla="*/ 659776 h 727006"/>
              <a:gd name="connsiteX85" fmla="*/ 238197 w 977201"/>
              <a:gd name="connsiteY85" fmla="*/ 668244 h 727006"/>
              <a:gd name="connsiteX86" fmla="*/ 258357 w 977201"/>
              <a:gd name="connsiteY86" fmla="*/ 678315 h 727006"/>
              <a:gd name="connsiteX87" fmla="*/ 278518 w 977201"/>
              <a:gd name="connsiteY87" fmla="*/ 686096 h 727006"/>
              <a:gd name="connsiteX88" fmla="*/ 300969 w 977201"/>
              <a:gd name="connsiteY88" fmla="*/ 692276 h 727006"/>
              <a:gd name="connsiteX89" fmla="*/ 321130 w 977201"/>
              <a:gd name="connsiteY89" fmla="*/ 698455 h 727006"/>
              <a:gd name="connsiteX90" fmla="*/ 345872 w 977201"/>
              <a:gd name="connsiteY90" fmla="*/ 704635 h 727006"/>
              <a:gd name="connsiteX91" fmla="*/ 367637 w 977201"/>
              <a:gd name="connsiteY91" fmla="*/ 708526 h 727006"/>
              <a:gd name="connsiteX92" fmla="*/ 390088 w 977201"/>
              <a:gd name="connsiteY92" fmla="*/ 712416 h 727006"/>
              <a:gd name="connsiteX93" fmla="*/ 414831 w 977201"/>
              <a:gd name="connsiteY93" fmla="*/ 716765 h 727006"/>
              <a:gd name="connsiteX94" fmla="*/ 438886 w 977201"/>
              <a:gd name="connsiteY94" fmla="*/ 718596 h 727006"/>
              <a:gd name="connsiteX95" fmla="*/ 463629 w 977201"/>
              <a:gd name="connsiteY95" fmla="*/ 720656 h 727006"/>
              <a:gd name="connsiteX96" fmla="*/ 487684 w 977201"/>
              <a:gd name="connsiteY96" fmla="*/ 720656 h 727006"/>
              <a:gd name="connsiteX97" fmla="*/ 511968 w 977201"/>
              <a:gd name="connsiteY97" fmla="*/ 720656 h 727006"/>
              <a:gd name="connsiteX98" fmla="*/ 536481 w 977201"/>
              <a:gd name="connsiteY98" fmla="*/ 718596 h 727006"/>
              <a:gd name="connsiteX99" fmla="*/ 560766 w 977201"/>
              <a:gd name="connsiteY99" fmla="*/ 716765 h 727006"/>
              <a:gd name="connsiteX100" fmla="*/ 585279 w 977201"/>
              <a:gd name="connsiteY100" fmla="*/ 712416 h 727006"/>
              <a:gd name="connsiteX101" fmla="*/ 607731 w 977201"/>
              <a:gd name="connsiteY101" fmla="*/ 708526 h 727006"/>
              <a:gd name="connsiteX102" fmla="*/ 632016 w 977201"/>
              <a:gd name="connsiteY102" fmla="*/ 704635 h 727006"/>
              <a:gd name="connsiteX103" fmla="*/ 654467 w 977201"/>
              <a:gd name="connsiteY103" fmla="*/ 698455 h 727006"/>
              <a:gd name="connsiteX104" fmla="*/ 676919 w 977201"/>
              <a:gd name="connsiteY104" fmla="*/ 692276 h 727006"/>
              <a:gd name="connsiteX105" fmla="*/ 697079 w 977201"/>
              <a:gd name="connsiteY105" fmla="*/ 686096 h 727006"/>
              <a:gd name="connsiteX106" fmla="*/ 717240 w 977201"/>
              <a:gd name="connsiteY106" fmla="*/ 678315 h 727006"/>
              <a:gd name="connsiteX107" fmla="*/ 737400 w 977201"/>
              <a:gd name="connsiteY107" fmla="*/ 668244 h 727006"/>
              <a:gd name="connsiteX108" fmla="*/ 757561 w 977201"/>
              <a:gd name="connsiteY108" fmla="*/ 659776 h 727006"/>
              <a:gd name="connsiteX109" fmla="*/ 776118 w 977201"/>
              <a:gd name="connsiteY109" fmla="*/ 649706 h 727006"/>
              <a:gd name="connsiteX110" fmla="*/ 794675 w 977201"/>
              <a:gd name="connsiteY110" fmla="*/ 639635 h 727006"/>
              <a:gd name="connsiteX111" fmla="*/ 812544 w 977201"/>
              <a:gd name="connsiteY111" fmla="*/ 627277 h 727006"/>
              <a:gd name="connsiteX112" fmla="*/ 828810 w 977201"/>
              <a:gd name="connsiteY112" fmla="*/ 614917 h 727006"/>
              <a:gd name="connsiteX113" fmla="*/ 845076 w 977201"/>
              <a:gd name="connsiteY113" fmla="*/ 603245 h 727006"/>
              <a:gd name="connsiteX114" fmla="*/ 859051 w 977201"/>
              <a:gd name="connsiteY114" fmla="*/ 590886 h 727006"/>
              <a:gd name="connsiteX115" fmla="*/ 873714 w 977201"/>
              <a:gd name="connsiteY115" fmla="*/ 576467 h 727006"/>
              <a:gd name="connsiteX116" fmla="*/ 887688 w 977201"/>
              <a:gd name="connsiteY116" fmla="*/ 562506 h 727006"/>
              <a:gd name="connsiteX117" fmla="*/ 900060 w 977201"/>
              <a:gd name="connsiteY117" fmla="*/ 548545 h 727006"/>
              <a:gd name="connsiteX118" fmla="*/ 911973 w 977201"/>
              <a:gd name="connsiteY118" fmla="*/ 533897 h 727006"/>
              <a:gd name="connsiteX119" fmla="*/ 922511 w 977201"/>
              <a:gd name="connsiteY119" fmla="*/ 517647 h 727006"/>
              <a:gd name="connsiteX120" fmla="*/ 932591 w 977201"/>
              <a:gd name="connsiteY120" fmla="*/ 501397 h 727006"/>
              <a:gd name="connsiteX121" fmla="*/ 940610 w 977201"/>
              <a:gd name="connsiteY121" fmla="*/ 485148 h 727006"/>
              <a:gd name="connsiteX122" fmla="*/ 948857 w 977201"/>
              <a:gd name="connsiteY122" fmla="*/ 469127 h 727006"/>
              <a:gd name="connsiteX123" fmla="*/ 955043 w 977201"/>
              <a:gd name="connsiteY123" fmla="*/ 452877 h 727006"/>
              <a:gd name="connsiteX124" fmla="*/ 960771 w 977201"/>
              <a:gd name="connsiteY124" fmla="*/ 434338 h 727006"/>
              <a:gd name="connsiteX125" fmla="*/ 965124 w 977201"/>
              <a:gd name="connsiteY125" fmla="*/ 416486 h 727006"/>
              <a:gd name="connsiteX126" fmla="*/ 966956 w 977201"/>
              <a:gd name="connsiteY126" fmla="*/ 400237 h 727006"/>
              <a:gd name="connsiteX127" fmla="*/ 969018 w 977201"/>
              <a:gd name="connsiteY127" fmla="*/ 381698 h 727006"/>
              <a:gd name="connsiteX128" fmla="*/ 970851 w 977201"/>
              <a:gd name="connsiteY128" fmla="*/ 363388 h 7270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77201" h="727006">
                <a:moveTo>
                  <a:pt x="970851" y="363388"/>
                </a:moveTo>
                <a:lnTo>
                  <a:pt x="969018" y="345307"/>
                </a:lnTo>
                <a:lnTo>
                  <a:pt x="966956" y="326998"/>
                </a:lnTo>
                <a:lnTo>
                  <a:pt x="965124" y="308459"/>
                </a:lnTo>
                <a:lnTo>
                  <a:pt x="960771" y="290607"/>
                </a:lnTo>
                <a:lnTo>
                  <a:pt x="955043" y="274357"/>
                </a:lnTo>
                <a:lnTo>
                  <a:pt x="948857" y="255819"/>
                </a:lnTo>
                <a:lnTo>
                  <a:pt x="940610" y="239569"/>
                </a:lnTo>
                <a:lnTo>
                  <a:pt x="932591" y="223548"/>
                </a:lnTo>
                <a:lnTo>
                  <a:pt x="922511" y="207298"/>
                </a:lnTo>
                <a:lnTo>
                  <a:pt x="911973" y="192651"/>
                </a:lnTo>
                <a:lnTo>
                  <a:pt x="900060" y="176401"/>
                </a:lnTo>
                <a:lnTo>
                  <a:pt x="887688" y="162440"/>
                </a:lnTo>
                <a:lnTo>
                  <a:pt x="873714" y="148478"/>
                </a:lnTo>
                <a:lnTo>
                  <a:pt x="859051" y="136119"/>
                </a:lnTo>
                <a:lnTo>
                  <a:pt x="845076" y="121701"/>
                </a:lnTo>
                <a:lnTo>
                  <a:pt x="828810" y="109799"/>
                </a:lnTo>
                <a:lnTo>
                  <a:pt x="812544" y="97669"/>
                </a:lnTo>
                <a:lnTo>
                  <a:pt x="794675" y="87599"/>
                </a:lnTo>
                <a:lnTo>
                  <a:pt x="776118" y="77528"/>
                </a:lnTo>
                <a:lnTo>
                  <a:pt x="757561" y="66772"/>
                </a:lnTo>
                <a:lnTo>
                  <a:pt x="737400" y="56701"/>
                </a:lnTo>
                <a:lnTo>
                  <a:pt x="717240" y="48920"/>
                </a:lnTo>
                <a:lnTo>
                  <a:pt x="697079" y="40451"/>
                </a:lnTo>
                <a:lnTo>
                  <a:pt x="676919" y="32670"/>
                </a:lnTo>
                <a:lnTo>
                  <a:pt x="654467" y="26490"/>
                </a:lnTo>
                <a:lnTo>
                  <a:pt x="632016" y="20311"/>
                </a:lnTo>
                <a:lnTo>
                  <a:pt x="607731" y="16420"/>
                </a:lnTo>
                <a:lnTo>
                  <a:pt x="585279" y="12529"/>
                </a:lnTo>
                <a:lnTo>
                  <a:pt x="560766" y="10240"/>
                </a:lnTo>
                <a:lnTo>
                  <a:pt x="536481" y="6350"/>
                </a:lnTo>
                <a:lnTo>
                  <a:pt x="511968" y="6350"/>
                </a:lnTo>
                <a:lnTo>
                  <a:pt x="487684" y="6350"/>
                </a:lnTo>
                <a:lnTo>
                  <a:pt x="463629" y="6350"/>
                </a:lnTo>
                <a:lnTo>
                  <a:pt x="438886" y="6350"/>
                </a:lnTo>
                <a:lnTo>
                  <a:pt x="414831" y="10240"/>
                </a:lnTo>
                <a:lnTo>
                  <a:pt x="390088" y="12529"/>
                </a:lnTo>
                <a:lnTo>
                  <a:pt x="367637" y="16420"/>
                </a:lnTo>
                <a:lnTo>
                  <a:pt x="345872" y="20311"/>
                </a:lnTo>
                <a:lnTo>
                  <a:pt x="323421" y="26490"/>
                </a:lnTo>
                <a:lnTo>
                  <a:pt x="300969" y="32670"/>
                </a:lnTo>
                <a:lnTo>
                  <a:pt x="278518" y="40451"/>
                </a:lnTo>
                <a:lnTo>
                  <a:pt x="258357" y="48920"/>
                </a:lnTo>
                <a:lnTo>
                  <a:pt x="238197" y="56701"/>
                </a:lnTo>
                <a:lnTo>
                  <a:pt x="217807" y="66772"/>
                </a:lnTo>
                <a:lnTo>
                  <a:pt x="199479" y="77528"/>
                </a:lnTo>
                <a:lnTo>
                  <a:pt x="180922" y="87599"/>
                </a:lnTo>
                <a:lnTo>
                  <a:pt x="162823" y="97669"/>
                </a:lnTo>
                <a:lnTo>
                  <a:pt x="146557" y="109799"/>
                </a:lnTo>
                <a:lnTo>
                  <a:pt x="130292" y="121701"/>
                </a:lnTo>
                <a:lnTo>
                  <a:pt x="116316" y="136119"/>
                </a:lnTo>
                <a:lnTo>
                  <a:pt x="101883" y="148478"/>
                </a:lnTo>
                <a:lnTo>
                  <a:pt x="87679" y="162440"/>
                </a:lnTo>
                <a:lnTo>
                  <a:pt x="75308" y="176401"/>
                </a:lnTo>
                <a:lnTo>
                  <a:pt x="63166" y="192651"/>
                </a:lnTo>
                <a:lnTo>
                  <a:pt x="52856" y="207298"/>
                </a:lnTo>
                <a:lnTo>
                  <a:pt x="42776" y="223548"/>
                </a:lnTo>
                <a:lnTo>
                  <a:pt x="34987" y="239569"/>
                </a:lnTo>
                <a:lnTo>
                  <a:pt x="26510" y="255819"/>
                </a:lnTo>
                <a:lnTo>
                  <a:pt x="20325" y="274358"/>
                </a:lnTo>
                <a:lnTo>
                  <a:pt x="14826" y="290607"/>
                </a:lnTo>
                <a:lnTo>
                  <a:pt x="10244" y="308459"/>
                </a:lnTo>
                <a:lnTo>
                  <a:pt x="8640" y="326998"/>
                </a:lnTo>
                <a:lnTo>
                  <a:pt x="6350" y="345307"/>
                </a:lnTo>
                <a:lnTo>
                  <a:pt x="6350" y="363388"/>
                </a:lnTo>
                <a:lnTo>
                  <a:pt x="6350" y="381698"/>
                </a:lnTo>
                <a:lnTo>
                  <a:pt x="8640" y="400237"/>
                </a:lnTo>
                <a:lnTo>
                  <a:pt x="10244" y="416486"/>
                </a:lnTo>
                <a:lnTo>
                  <a:pt x="14826" y="434338"/>
                </a:lnTo>
                <a:lnTo>
                  <a:pt x="20325" y="452877"/>
                </a:lnTo>
                <a:lnTo>
                  <a:pt x="26510" y="469127"/>
                </a:lnTo>
                <a:lnTo>
                  <a:pt x="34987" y="485148"/>
                </a:lnTo>
                <a:lnTo>
                  <a:pt x="42776" y="501397"/>
                </a:lnTo>
                <a:lnTo>
                  <a:pt x="52856" y="517647"/>
                </a:lnTo>
                <a:lnTo>
                  <a:pt x="63166" y="533897"/>
                </a:lnTo>
                <a:lnTo>
                  <a:pt x="75308" y="548545"/>
                </a:lnTo>
                <a:lnTo>
                  <a:pt x="87679" y="562506"/>
                </a:lnTo>
                <a:lnTo>
                  <a:pt x="101883" y="576467"/>
                </a:lnTo>
                <a:lnTo>
                  <a:pt x="116316" y="590886"/>
                </a:lnTo>
                <a:lnTo>
                  <a:pt x="130292" y="603245"/>
                </a:lnTo>
                <a:lnTo>
                  <a:pt x="146557" y="614917"/>
                </a:lnTo>
                <a:lnTo>
                  <a:pt x="162823" y="627277"/>
                </a:lnTo>
                <a:lnTo>
                  <a:pt x="180922" y="639635"/>
                </a:lnTo>
                <a:lnTo>
                  <a:pt x="199479" y="649706"/>
                </a:lnTo>
                <a:lnTo>
                  <a:pt x="217807" y="659776"/>
                </a:lnTo>
                <a:lnTo>
                  <a:pt x="238197" y="668244"/>
                </a:lnTo>
                <a:lnTo>
                  <a:pt x="258357" y="678315"/>
                </a:lnTo>
                <a:lnTo>
                  <a:pt x="278518" y="686096"/>
                </a:lnTo>
                <a:lnTo>
                  <a:pt x="300969" y="692276"/>
                </a:lnTo>
                <a:lnTo>
                  <a:pt x="321130" y="698455"/>
                </a:lnTo>
                <a:lnTo>
                  <a:pt x="345872" y="704635"/>
                </a:lnTo>
                <a:lnTo>
                  <a:pt x="367637" y="708526"/>
                </a:lnTo>
                <a:lnTo>
                  <a:pt x="390088" y="712416"/>
                </a:lnTo>
                <a:lnTo>
                  <a:pt x="414831" y="716765"/>
                </a:lnTo>
                <a:lnTo>
                  <a:pt x="438886" y="718596"/>
                </a:lnTo>
                <a:lnTo>
                  <a:pt x="463629" y="720656"/>
                </a:lnTo>
                <a:lnTo>
                  <a:pt x="487684" y="720656"/>
                </a:lnTo>
                <a:lnTo>
                  <a:pt x="511968" y="720656"/>
                </a:lnTo>
                <a:lnTo>
                  <a:pt x="536481" y="718596"/>
                </a:lnTo>
                <a:lnTo>
                  <a:pt x="560766" y="716765"/>
                </a:lnTo>
                <a:lnTo>
                  <a:pt x="585279" y="712416"/>
                </a:lnTo>
                <a:lnTo>
                  <a:pt x="607731" y="708526"/>
                </a:lnTo>
                <a:lnTo>
                  <a:pt x="632016" y="704635"/>
                </a:lnTo>
                <a:lnTo>
                  <a:pt x="654467" y="698455"/>
                </a:lnTo>
                <a:lnTo>
                  <a:pt x="676919" y="692276"/>
                </a:lnTo>
                <a:lnTo>
                  <a:pt x="697079" y="686096"/>
                </a:lnTo>
                <a:lnTo>
                  <a:pt x="717240" y="678315"/>
                </a:lnTo>
                <a:lnTo>
                  <a:pt x="737400" y="668244"/>
                </a:lnTo>
                <a:lnTo>
                  <a:pt x="757561" y="659776"/>
                </a:lnTo>
                <a:lnTo>
                  <a:pt x="776118" y="649706"/>
                </a:lnTo>
                <a:lnTo>
                  <a:pt x="794675" y="639635"/>
                </a:lnTo>
                <a:lnTo>
                  <a:pt x="812544" y="627277"/>
                </a:lnTo>
                <a:lnTo>
                  <a:pt x="828810" y="614917"/>
                </a:lnTo>
                <a:lnTo>
                  <a:pt x="845076" y="603245"/>
                </a:lnTo>
                <a:lnTo>
                  <a:pt x="859051" y="590886"/>
                </a:lnTo>
                <a:lnTo>
                  <a:pt x="873714" y="576467"/>
                </a:lnTo>
                <a:lnTo>
                  <a:pt x="887688" y="562506"/>
                </a:lnTo>
                <a:lnTo>
                  <a:pt x="900060" y="548545"/>
                </a:lnTo>
                <a:lnTo>
                  <a:pt x="911973" y="533897"/>
                </a:lnTo>
                <a:lnTo>
                  <a:pt x="922511" y="517647"/>
                </a:lnTo>
                <a:lnTo>
                  <a:pt x="932591" y="501397"/>
                </a:lnTo>
                <a:lnTo>
                  <a:pt x="940610" y="485148"/>
                </a:lnTo>
                <a:lnTo>
                  <a:pt x="948857" y="469127"/>
                </a:lnTo>
                <a:lnTo>
                  <a:pt x="955043" y="452877"/>
                </a:lnTo>
                <a:lnTo>
                  <a:pt x="960771" y="434338"/>
                </a:lnTo>
                <a:lnTo>
                  <a:pt x="965124" y="416486"/>
                </a:lnTo>
                <a:lnTo>
                  <a:pt x="966956" y="400237"/>
                </a:lnTo>
                <a:lnTo>
                  <a:pt x="969018" y="381698"/>
                </a:lnTo>
                <a:lnTo>
                  <a:pt x="970851" y="3633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72230" y="3330247"/>
            <a:ext cx="962730" cy="714397"/>
          </a:xfrm>
          <a:custGeom>
            <a:avLst/>
            <a:gdLst>
              <a:gd name="connsiteX0" fmla="*/ 962730 w 962730"/>
              <a:gd name="connsiteY0" fmla="*/ 357496 h 714397"/>
              <a:gd name="connsiteX1" fmla="*/ 962730 w 962730"/>
              <a:gd name="connsiteY1" fmla="*/ 338957 h 714397"/>
              <a:gd name="connsiteX2" fmla="*/ 961034 w 962730"/>
              <a:gd name="connsiteY2" fmla="*/ 320648 h 714397"/>
              <a:gd name="connsiteX3" fmla="*/ 956544 w 962730"/>
              <a:gd name="connsiteY3" fmla="*/ 302567 h 714397"/>
              <a:gd name="connsiteX4" fmla="*/ 952627 w 962730"/>
              <a:gd name="connsiteY4" fmla="*/ 284257 h 714397"/>
              <a:gd name="connsiteX5" fmla="*/ 948709 w 962730"/>
              <a:gd name="connsiteY5" fmla="*/ 268007 h 714397"/>
              <a:gd name="connsiteX6" fmla="*/ 942523 w 962730"/>
              <a:gd name="connsiteY6" fmla="*/ 251757 h 714397"/>
              <a:gd name="connsiteX7" fmla="*/ 934116 w 962730"/>
              <a:gd name="connsiteY7" fmla="*/ 233219 h 714397"/>
              <a:gd name="connsiteX8" fmla="*/ 926257 w 962730"/>
              <a:gd name="connsiteY8" fmla="*/ 217198 h 714397"/>
              <a:gd name="connsiteX9" fmla="*/ 916154 w 962730"/>
              <a:gd name="connsiteY9" fmla="*/ 203008 h 714397"/>
              <a:gd name="connsiteX10" fmla="*/ 906051 w 962730"/>
              <a:gd name="connsiteY10" fmla="*/ 186987 h 714397"/>
              <a:gd name="connsiteX11" fmla="*/ 893726 w 962730"/>
              <a:gd name="connsiteY11" fmla="*/ 172339 h 714397"/>
              <a:gd name="connsiteX12" fmla="*/ 881377 w 962730"/>
              <a:gd name="connsiteY12" fmla="*/ 156090 h 714397"/>
              <a:gd name="connsiteX13" fmla="*/ 867356 w 962730"/>
              <a:gd name="connsiteY13" fmla="*/ 144417 h 714397"/>
              <a:gd name="connsiteX14" fmla="*/ 853313 w 962730"/>
              <a:gd name="connsiteY14" fmla="*/ 129769 h 714397"/>
              <a:gd name="connsiteX15" fmla="*/ 838742 w 962730"/>
              <a:gd name="connsiteY15" fmla="*/ 115808 h 714397"/>
              <a:gd name="connsiteX16" fmla="*/ 822476 w 962730"/>
              <a:gd name="connsiteY16" fmla="*/ 103449 h 714397"/>
              <a:gd name="connsiteX17" fmla="*/ 806187 w 962730"/>
              <a:gd name="connsiteY17" fmla="*/ 93379 h 714397"/>
              <a:gd name="connsiteX18" fmla="*/ 788249 w 962730"/>
              <a:gd name="connsiteY18" fmla="*/ 81249 h 714397"/>
              <a:gd name="connsiteX19" fmla="*/ 769738 w 962730"/>
              <a:gd name="connsiteY19" fmla="*/ 71178 h 714397"/>
              <a:gd name="connsiteX20" fmla="*/ 751777 w 962730"/>
              <a:gd name="connsiteY20" fmla="*/ 61108 h 714397"/>
              <a:gd name="connsiteX21" fmla="*/ 731020 w 962730"/>
              <a:gd name="connsiteY21" fmla="*/ 51038 h 714397"/>
              <a:gd name="connsiteX22" fmla="*/ 710814 w 962730"/>
              <a:gd name="connsiteY22" fmla="*/ 42569 h 714397"/>
              <a:gd name="connsiteX23" fmla="*/ 690631 w 962730"/>
              <a:gd name="connsiteY23" fmla="*/ 34788 h 714397"/>
              <a:gd name="connsiteX24" fmla="*/ 670424 w 962730"/>
              <a:gd name="connsiteY24" fmla="*/ 28608 h 714397"/>
              <a:gd name="connsiteX25" fmla="*/ 647995 w 962730"/>
              <a:gd name="connsiteY25" fmla="*/ 20140 h 714397"/>
              <a:gd name="connsiteX26" fmla="*/ 625544 w 962730"/>
              <a:gd name="connsiteY26" fmla="*/ 16249 h 714397"/>
              <a:gd name="connsiteX27" fmla="*/ 601420 w 962730"/>
              <a:gd name="connsiteY27" fmla="*/ 10070 h 714397"/>
              <a:gd name="connsiteX28" fmla="*/ 578991 w 962730"/>
              <a:gd name="connsiteY28" fmla="*/ 6179 h 714397"/>
              <a:gd name="connsiteX29" fmla="*/ 554867 w 962730"/>
              <a:gd name="connsiteY29" fmla="*/ 3890 h 714397"/>
              <a:gd name="connsiteX30" fmla="*/ 530170 w 962730"/>
              <a:gd name="connsiteY30" fmla="*/ 2288 h 714397"/>
              <a:gd name="connsiteX31" fmla="*/ 506047 w 962730"/>
              <a:gd name="connsiteY31" fmla="*/ 0 h 714397"/>
              <a:gd name="connsiteX32" fmla="*/ 481373 w 962730"/>
              <a:gd name="connsiteY32" fmla="*/ 0 h 714397"/>
              <a:gd name="connsiteX33" fmla="*/ 457249 w 962730"/>
              <a:gd name="connsiteY33" fmla="*/ 0 h 714397"/>
              <a:gd name="connsiteX34" fmla="*/ 432552 w 962730"/>
              <a:gd name="connsiteY34" fmla="*/ 2288 h 714397"/>
              <a:gd name="connsiteX35" fmla="*/ 408428 w 962730"/>
              <a:gd name="connsiteY35" fmla="*/ 3890 h 714397"/>
              <a:gd name="connsiteX36" fmla="*/ 385976 w 962730"/>
              <a:gd name="connsiteY36" fmla="*/ 6179 h 714397"/>
              <a:gd name="connsiteX37" fmla="*/ 361852 w 962730"/>
              <a:gd name="connsiteY37" fmla="*/ 10070 h 714397"/>
              <a:gd name="connsiteX38" fmla="*/ 339424 w 962730"/>
              <a:gd name="connsiteY38" fmla="*/ 16249 h 714397"/>
              <a:gd name="connsiteX39" fmla="*/ 316972 w 962730"/>
              <a:gd name="connsiteY39" fmla="*/ 20140 h 714397"/>
              <a:gd name="connsiteX40" fmla="*/ 294544 w 962730"/>
              <a:gd name="connsiteY40" fmla="*/ 28608 h 714397"/>
              <a:gd name="connsiteX41" fmla="*/ 274337 w 962730"/>
              <a:gd name="connsiteY41" fmla="*/ 34788 h 714397"/>
              <a:gd name="connsiteX42" fmla="*/ 251908 w 962730"/>
              <a:gd name="connsiteY42" fmla="*/ 42569 h 714397"/>
              <a:gd name="connsiteX43" fmla="*/ 231702 w 962730"/>
              <a:gd name="connsiteY43" fmla="*/ 51038 h 714397"/>
              <a:gd name="connsiteX44" fmla="*/ 213191 w 962730"/>
              <a:gd name="connsiteY44" fmla="*/ 61108 h 714397"/>
              <a:gd name="connsiteX45" fmla="*/ 195230 w 962730"/>
              <a:gd name="connsiteY45" fmla="*/ 71178 h 714397"/>
              <a:gd name="connsiteX46" fmla="*/ 176719 w 962730"/>
              <a:gd name="connsiteY46" fmla="*/ 81249 h 714397"/>
              <a:gd name="connsiteX47" fmla="*/ 158771 w 962730"/>
              <a:gd name="connsiteY47" fmla="*/ 93379 h 714397"/>
              <a:gd name="connsiteX48" fmla="*/ 142500 w 962730"/>
              <a:gd name="connsiteY48" fmla="*/ 103449 h 714397"/>
              <a:gd name="connsiteX49" fmla="*/ 126232 w 962730"/>
              <a:gd name="connsiteY49" fmla="*/ 115808 h 714397"/>
              <a:gd name="connsiteX50" fmla="*/ 109962 w 962730"/>
              <a:gd name="connsiteY50" fmla="*/ 129769 h 714397"/>
              <a:gd name="connsiteX51" fmla="*/ 95375 w 962730"/>
              <a:gd name="connsiteY51" fmla="*/ 144417 h 714397"/>
              <a:gd name="connsiteX52" fmla="*/ 83593 w 962730"/>
              <a:gd name="connsiteY52" fmla="*/ 156090 h 714397"/>
              <a:gd name="connsiteX53" fmla="*/ 71251 w 962730"/>
              <a:gd name="connsiteY53" fmla="*/ 172339 h 714397"/>
              <a:gd name="connsiteX54" fmla="*/ 58907 w 962730"/>
              <a:gd name="connsiteY54" fmla="*/ 186987 h 714397"/>
              <a:gd name="connsiteX55" fmla="*/ 48811 w 962730"/>
              <a:gd name="connsiteY55" fmla="*/ 203008 h 714397"/>
              <a:gd name="connsiteX56" fmla="*/ 38712 w 962730"/>
              <a:gd name="connsiteY56" fmla="*/ 217198 h 714397"/>
              <a:gd name="connsiteX57" fmla="*/ 30857 w 962730"/>
              <a:gd name="connsiteY57" fmla="*/ 233219 h 714397"/>
              <a:gd name="connsiteX58" fmla="*/ 22442 w 962730"/>
              <a:gd name="connsiteY58" fmla="*/ 251757 h 714397"/>
              <a:gd name="connsiteX59" fmla="*/ 16270 w 962730"/>
              <a:gd name="connsiteY59" fmla="*/ 268008 h 714397"/>
              <a:gd name="connsiteX60" fmla="*/ 10098 w 962730"/>
              <a:gd name="connsiteY60" fmla="*/ 284257 h 714397"/>
              <a:gd name="connsiteX61" fmla="*/ 6171 w 962730"/>
              <a:gd name="connsiteY61" fmla="*/ 302567 h 714397"/>
              <a:gd name="connsiteX62" fmla="*/ 4490 w 962730"/>
              <a:gd name="connsiteY62" fmla="*/ 320648 h 714397"/>
              <a:gd name="connsiteX63" fmla="*/ 2245 w 962730"/>
              <a:gd name="connsiteY63" fmla="*/ 338957 h 714397"/>
              <a:gd name="connsiteX64" fmla="*/ 0 w 962730"/>
              <a:gd name="connsiteY64" fmla="*/ 357496 h 714397"/>
              <a:gd name="connsiteX65" fmla="*/ 2245 w 962730"/>
              <a:gd name="connsiteY65" fmla="*/ 375348 h 714397"/>
              <a:gd name="connsiteX66" fmla="*/ 4490 w 962730"/>
              <a:gd name="connsiteY66" fmla="*/ 393886 h 714397"/>
              <a:gd name="connsiteX67" fmla="*/ 6171 w 962730"/>
              <a:gd name="connsiteY67" fmla="*/ 412425 h 714397"/>
              <a:gd name="connsiteX68" fmla="*/ 10098 w 962730"/>
              <a:gd name="connsiteY68" fmla="*/ 428446 h 714397"/>
              <a:gd name="connsiteX69" fmla="*/ 16270 w 962730"/>
              <a:gd name="connsiteY69" fmla="*/ 446527 h 714397"/>
              <a:gd name="connsiteX70" fmla="*/ 22442 w 962730"/>
              <a:gd name="connsiteY70" fmla="*/ 462777 h 714397"/>
              <a:gd name="connsiteX71" fmla="*/ 30857 w 962730"/>
              <a:gd name="connsiteY71" fmla="*/ 481086 h 714397"/>
              <a:gd name="connsiteX72" fmla="*/ 38712 w 962730"/>
              <a:gd name="connsiteY72" fmla="*/ 497336 h 714397"/>
              <a:gd name="connsiteX73" fmla="*/ 48811 w 962730"/>
              <a:gd name="connsiteY73" fmla="*/ 511984 h 714397"/>
              <a:gd name="connsiteX74" fmla="*/ 58907 w 962730"/>
              <a:gd name="connsiteY74" fmla="*/ 528005 h 714397"/>
              <a:gd name="connsiteX75" fmla="*/ 71251 w 962730"/>
              <a:gd name="connsiteY75" fmla="*/ 542103 h 714397"/>
              <a:gd name="connsiteX76" fmla="*/ 83593 w 962730"/>
              <a:gd name="connsiteY76" fmla="*/ 556087 h 714397"/>
              <a:gd name="connsiteX77" fmla="*/ 95375 w 962730"/>
              <a:gd name="connsiteY77" fmla="*/ 570620 h 714397"/>
              <a:gd name="connsiteX78" fmla="*/ 109962 w 962730"/>
              <a:gd name="connsiteY78" fmla="*/ 584605 h 714397"/>
              <a:gd name="connsiteX79" fmla="*/ 126232 w 962730"/>
              <a:gd name="connsiteY79" fmla="*/ 596918 h 714397"/>
              <a:gd name="connsiteX80" fmla="*/ 142500 w 962730"/>
              <a:gd name="connsiteY80" fmla="*/ 610902 h 714397"/>
              <a:gd name="connsiteX81" fmla="*/ 158771 w 962730"/>
              <a:gd name="connsiteY81" fmla="*/ 620972 h 714397"/>
              <a:gd name="connsiteX82" fmla="*/ 176719 w 962730"/>
              <a:gd name="connsiteY82" fmla="*/ 633285 h 714397"/>
              <a:gd name="connsiteX83" fmla="*/ 195230 w 962730"/>
              <a:gd name="connsiteY83" fmla="*/ 643356 h 714397"/>
              <a:gd name="connsiteX84" fmla="*/ 213191 w 962730"/>
              <a:gd name="connsiteY84" fmla="*/ 653975 h 714397"/>
              <a:gd name="connsiteX85" fmla="*/ 231702 w 962730"/>
              <a:gd name="connsiteY85" fmla="*/ 664046 h 714397"/>
              <a:gd name="connsiteX86" fmla="*/ 251908 w 962730"/>
              <a:gd name="connsiteY86" fmla="*/ 671873 h 714397"/>
              <a:gd name="connsiteX87" fmla="*/ 274337 w 962730"/>
              <a:gd name="connsiteY87" fmla="*/ 680273 h 714397"/>
              <a:gd name="connsiteX88" fmla="*/ 294544 w 962730"/>
              <a:gd name="connsiteY88" fmla="*/ 686429 h 714397"/>
              <a:gd name="connsiteX89" fmla="*/ 316972 w 962730"/>
              <a:gd name="connsiteY89" fmla="*/ 694257 h 714397"/>
              <a:gd name="connsiteX90" fmla="*/ 339424 w 962730"/>
              <a:gd name="connsiteY90" fmla="*/ 698170 h 714397"/>
              <a:gd name="connsiteX91" fmla="*/ 361852 w 962730"/>
              <a:gd name="connsiteY91" fmla="*/ 704327 h 714397"/>
              <a:gd name="connsiteX92" fmla="*/ 385976 w 962730"/>
              <a:gd name="connsiteY92" fmla="*/ 708790 h 714397"/>
              <a:gd name="connsiteX93" fmla="*/ 408428 w 962730"/>
              <a:gd name="connsiteY93" fmla="*/ 710484 h 714397"/>
              <a:gd name="connsiteX94" fmla="*/ 432552 w 962730"/>
              <a:gd name="connsiteY94" fmla="*/ 712704 h 714397"/>
              <a:gd name="connsiteX95" fmla="*/ 457249 w 962730"/>
              <a:gd name="connsiteY95" fmla="*/ 714397 h 714397"/>
              <a:gd name="connsiteX96" fmla="*/ 481373 w 962730"/>
              <a:gd name="connsiteY96" fmla="*/ 714397 h 714397"/>
              <a:gd name="connsiteX97" fmla="*/ 506047 w 962730"/>
              <a:gd name="connsiteY97" fmla="*/ 714397 h 714397"/>
              <a:gd name="connsiteX98" fmla="*/ 530170 w 962730"/>
              <a:gd name="connsiteY98" fmla="*/ 712704 h 714397"/>
              <a:gd name="connsiteX99" fmla="*/ 554867 w 962730"/>
              <a:gd name="connsiteY99" fmla="*/ 710484 h 714397"/>
              <a:gd name="connsiteX100" fmla="*/ 578991 w 962730"/>
              <a:gd name="connsiteY100" fmla="*/ 708790 h 714397"/>
              <a:gd name="connsiteX101" fmla="*/ 601420 w 962730"/>
              <a:gd name="connsiteY101" fmla="*/ 704327 h 714397"/>
              <a:gd name="connsiteX102" fmla="*/ 625544 w 962730"/>
              <a:gd name="connsiteY102" fmla="*/ 698170 h 714397"/>
              <a:gd name="connsiteX103" fmla="*/ 647995 w 962730"/>
              <a:gd name="connsiteY103" fmla="*/ 694257 h 714397"/>
              <a:gd name="connsiteX104" fmla="*/ 670424 w 962730"/>
              <a:gd name="connsiteY104" fmla="*/ 686429 h 714397"/>
              <a:gd name="connsiteX105" fmla="*/ 690631 w 962730"/>
              <a:gd name="connsiteY105" fmla="*/ 680273 h 714397"/>
              <a:gd name="connsiteX106" fmla="*/ 710814 w 962730"/>
              <a:gd name="connsiteY106" fmla="*/ 671873 h 714397"/>
              <a:gd name="connsiteX107" fmla="*/ 731020 w 962730"/>
              <a:gd name="connsiteY107" fmla="*/ 664046 h 714397"/>
              <a:gd name="connsiteX108" fmla="*/ 751777 w 962730"/>
              <a:gd name="connsiteY108" fmla="*/ 653975 h 714397"/>
              <a:gd name="connsiteX109" fmla="*/ 769738 w 962730"/>
              <a:gd name="connsiteY109" fmla="*/ 643356 h 714397"/>
              <a:gd name="connsiteX110" fmla="*/ 788249 w 962730"/>
              <a:gd name="connsiteY110" fmla="*/ 633285 h 714397"/>
              <a:gd name="connsiteX111" fmla="*/ 806187 w 962730"/>
              <a:gd name="connsiteY111" fmla="*/ 620972 h 714397"/>
              <a:gd name="connsiteX112" fmla="*/ 822476 w 962730"/>
              <a:gd name="connsiteY112" fmla="*/ 610902 h 714397"/>
              <a:gd name="connsiteX113" fmla="*/ 838742 w 962730"/>
              <a:gd name="connsiteY113" fmla="*/ 596918 h 714397"/>
              <a:gd name="connsiteX114" fmla="*/ 853313 w 962730"/>
              <a:gd name="connsiteY114" fmla="*/ 584605 h 714397"/>
              <a:gd name="connsiteX115" fmla="*/ 867356 w 962730"/>
              <a:gd name="connsiteY115" fmla="*/ 570620 h 714397"/>
              <a:gd name="connsiteX116" fmla="*/ 881377 w 962730"/>
              <a:gd name="connsiteY116" fmla="*/ 556087 h 714397"/>
              <a:gd name="connsiteX117" fmla="*/ 893726 w 962730"/>
              <a:gd name="connsiteY117" fmla="*/ 542103 h 714397"/>
              <a:gd name="connsiteX118" fmla="*/ 906051 w 962730"/>
              <a:gd name="connsiteY118" fmla="*/ 528005 h 714397"/>
              <a:gd name="connsiteX119" fmla="*/ 916154 w 962730"/>
              <a:gd name="connsiteY119" fmla="*/ 511984 h 714397"/>
              <a:gd name="connsiteX120" fmla="*/ 926257 w 962730"/>
              <a:gd name="connsiteY120" fmla="*/ 497336 h 714397"/>
              <a:gd name="connsiteX121" fmla="*/ 934116 w 962730"/>
              <a:gd name="connsiteY121" fmla="*/ 481086 h 714397"/>
              <a:gd name="connsiteX122" fmla="*/ 942523 w 962730"/>
              <a:gd name="connsiteY122" fmla="*/ 462777 h 714397"/>
              <a:gd name="connsiteX123" fmla="*/ 948709 w 962730"/>
              <a:gd name="connsiteY123" fmla="*/ 446527 h 714397"/>
              <a:gd name="connsiteX124" fmla="*/ 952627 w 962730"/>
              <a:gd name="connsiteY124" fmla="*/ 428446 h 714397"/>
              <a:gd name="connsiteX125" fmla="*/ 956544 w 962730"/>
              <a:gd name="connsiteY125" fmla="*/ 412425 h 714397"/>
              <a:gd name="connsiteX126" fmla="*/ 961034 w 962730"/>
              <a:gd name="connsiteY126" fmla="*/ 393886 h 714397"/>
              <a:gd name="connsiteX127" fmla="*/ 962730 w 962730"/>
              <a:gd name="connsiteY127" fmla="*/ 375348 h 714397"/>
              <a:gd name="connsiteX128" fmla="*/ 962730 w 962730"/>
              <a:gd name="connsiteY128" fmla="*/ 357496 h 714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62730" h="714397">
                <a:moveTo>
                  <a:pt x="962730" y="357496"/>
                </a:moveTo>
                <a:lnTo>
                  <a:pt x="962730" y="338957"/>
                </a:lnTo>
                <a:lnTo>
                  <a:pt x="961034" y="320648"/>
                </a:lnTo>
                <a:lnTo>
                  <a:pt x="956544" y="302567"/>
                </a:lnTo>
                <a:lnTo>
                  <a:pt x="952627" y="284257"/>
                </a:lnTo>
                <a:lnTo>
                  <a:pt x="948709" y="268007"/>
                </a:lnTo>
                <a:lnTo>
                  <a:pt x="942523" y="251757"/>
                </a:lnTo>
                <a:lnTo>
                  <a:pt x="934116" y="233219"/>
                </a:lnTo>
                <a:lnTo>
                  <a:pt x="926257" y="217198"/>
                </a:lnTo>
                <a:lnTo>
                  <a:pt x="916154" y="203008"/>
                </a:lnTo>
                <a:lnTo>
                  <a:pt x="906051" y="186987"/>
                </a:lnTo>
                <a:lnTo>
                  <a:pt x="893726" y="172339"/>
                </a:lnTo>
                <a:lnTo>
                  <a:pt x="881377" y="156090"/>
                </a:lnTo>
                <a:lnTo>
                  <a:pt x="867356" y="144417"/>
                </a:lnTo>
                <a:lnTo>
                  <a:pt x="853313" y="129769"/>
                </a:lnTo>
                <a:lnTo>
                  <a:pt x="838742" y="115808"/>
                </a:lnTo>
                <a:lnTo>
                  <a:pt x="822476" y="103449"/>
                </a:lnTo>
                <a:lnTo>
                  <a:pt x="806187" y="93379"/>
                </a:lnTo>
                <a:lnTo>
                  <a:pt x="788249" y="81249"/>
                </a:lnTo>
                <a:lnTo>
                  <a:pt x="769738" y="71178"/>
                </a:lnTo>
                <a:lnTo>
                  <a:pt x="751777" y="61108"/>
                </a:lnTo>
                <a:lnTo>
                  <a:pt x="731020" y="51038"/>
                </a:lnTo>
                <a:lnTo>
                  <a:pt x="710814" y="42569"/>
                </a:lnTo>
                <a:lnTo>
                  <a:pt x="690631" y="34788"/>
                </a:lnTo>
                <a:lnTo>
                  <a:pt x="670424" y="28608"/>
                </a:lnTo>
                <a:lnTo>
                  <a:pt x="647995" y="20140"/>
                </a:lnTo>
                <a:lnTo>
                  <a:pt x="625544" y="16249"/>
                </a:lnTo>
                <a:lnTo>
                  <a:pt x="601420" y="10070"/>
                </a:lnTo>
                <a:lnTo>
                  <a:pt x="578991" y="6179"/>
                </a:lnTo>
                <a:lnTo>
                  <a:pt x="554867" y="3890"/>
                </a:lnTo>
                <a:lnTo>
                  <a:pt x="530170" y="2288"/>
                </a:lnTo>
                <a:lnTo>
                  <a:pt x="506047" y="0"/>
                </a:lnTo>
                <a:lnTo>
                  <a:pt x="481373" y="0"/>
                </a:lnTo>
                <a:lnTo>
                  <a:pt x="457249" y="0"/>
                </a:lnTo>
                <a:lnTo>
                  <a:pt x="432552" y="2288"/>
                </a:lnTo>
                <a:lnTo>
                  <a:pt x="408428" y="3890"/>
                </a:lnTo>
                <a:lnTo>
                  <a:pt x="385976" y="6179"/>
                </a:lnTo>
                <a:lnTo>
                  <a:pt x="361852" y="10070"/>
                </a:lnTo>
                <a:lnTo>
                  <a:pt x="339424" y="16249"/>
                </a:lnTo>
                <a:lnTo>
                  <a:pt x="316972" y="20140"/>
                </a:lnTo>
                <a:lnTo>
                  <a:pt x="294544" y="28608"/>
                </a:lnTo>
                <a:lnTo>
                  <a:pt x="274337" y="34788"/>
                </a:lnTo>
                <a:lnTo>
                  <a:pt x="251908" y="42569"/>
                </a:lnTo>
                <a:lnTo>
                  <a:pt x="231702" y="51038"/>
                </a:lnTo>
                <a:lnTo>
                  <a:pt x="213191" y="61108"/>
                </a:lnTo>
                <a:lnTo>
                  <a:pt x="195230" y="71178"/>
                </a:lnTo>
                <a:lnTo>
                  <a:pt x="176719" y="81249"/>
                </a:lnTo>
                <a:lnTo>
                  <a:pt x="158771" y="93379"/>
                </a:lnTo>
                <a:lnTo>
                  <a:pt x="142500" y="103449"/>
                </a:lnTo>
                <a:lnTo>
                  <a:pt x="126232" y="115808"/>
                </a:lnTo>
                <a:lnTo>
                  <a:pt x="109962" y="129769"/>
                </a:lnTo>
                <a:lnTo>
                  <a:pt x="95375" y="144417"/>
                </a:lnTo>
                <a:lnTo>
                  <a:pt x="83593" y="156090"/>
                </a:lnTo>
                <a:lnTo>
                  <a:pt x="71251" y="172339"/>
                </a:lnTo>
                <a:lnTo>
                  <a:pt x="58907" y="186987"/>
                </a:lnTo>
                <a:lnTo>
                  <a:pt x="48811" y="203008"/>
                </a:lnTo>
                <a:lnTo>
                  <a:pt x="38712" y="217198"/>
                </a:lnTo>
                <a:lnTo>
                  <a:pt x="30857" y="233219"/>
                </a:lnTo>
                <a:lnTo>
                  <a:pt x="22442" y="251757"/>
                </a:lnTo>
                <a:lnTo>
                  <a:pt x="16270" y="268008"/>
                </a:lnTo>
                <a:lnTo>
                  <a:pt x="10098" y="284257"/>
                </a:lnTo>
                <a:lnTo>
                  <a:pt x="6171" y="302567"/>
                </a:lnTo>
                <a:lnTo>
                  <a:pt x="4490" y="320648"/>
                </a:lnTo>
                <a:lnTo>
                  <a:pt x="2245" y="338957"/>
                </a:lnTo>
                <a:lnTo>
                  <a:pt x="0" y="357496"/>
                </a:lnTo>
                <a:lnTo>
                  <a:pt x="2245" y="375348"/>
                </a:lnTo>
                <a:lnTo>
                  <a:pt x="4490" y="393886"/>
                </a:lnTo>
                <a:lnTo>
                  <a:pt x="6171" y="412425"/>
                </a:lnTo>
                <a:lnTo>
                  <a:pt x="10098" y="428446"/>
                </a:lnTo>
                <a:lnTo>
                  <a:pt x="16270" y="446527"/>
                </a:lnTo>
                <a:lnTo>
                  <a:pt x="22442" y="462777"/>
                </a:lnTo>
                <a:lnTo>
                  <a:pt x="30857" y="481086"/>
                </a:lnTo>
                <a:lnTo>
                  <a:pt x="38712" y="497336"/>
                </a:lnTo>
                <a:lnTo>
                  <a:pt x="48811" y="511984"/>
                </a:lnTo>
                <a:lnTo>
                  <a:pt x="58907" y="528005"/>
                </a:lnTo>
                <a:lnTo>
                  <a:pt x="71251" y="542103"/>
                </a:lnTo>
                <a:lnTo>
                  <a:pt x="83593" y="556087"/>
                </a:lnTo>
                <a:lnTo>
                  <a:pt x="95375" y="570620"/>
                </a:lnTo>
                <a:lnTo>
                  <a:pt x="109962" y="584605"/>
                </a:lnTo>
                <a:lnTo>
                  <a:pt x="126232" y="596918"/>
                </a:lnTo>
                <a:lnTo>
                  <a:pt x="142500" y="610902"/>
                </a:lnTo>
                <a:lnTo>
                  <a:pt x="158771" y="620972"/>
                </a:lnTo>
                <a:lnTo>
                  <a:pt x="176719" y="633285"/>
                </a:lnTo>
                <a:lnTo>
                  <a:pt x="195230" y="643356"/>
                </a:lnTo>
                <a:lnTo>
                  <a:pt x="213191" y="653975"/>
                </a:lnTo>
                <a:lnTo>
                  <a:pt x="231702" y="664046"/>
                </a:lnTo>
                <a:lnTo>
                  <a:pt x="251908" y="671873"/>
                </a:lnTo>
                <a:lnTo>
                  <a:pt x="274337" y="680273"/>
                </a:lnTo>
                <a:lnTo>
                  <a:pt x="294544" y="686429"/>
                </a:lnTo>
                <a:lnTo>
                  <a:pt x="316972" y="694257"/>
                </a:lnTo>
                <a:lnTo>
                  <a:pt x="339424" y="698170"/>
                </a:lnTo>
                <a:lnTo>
                  <a:pt x="361852" y="704327"/>
                </a:lnTo>
                <a:lnTo>
                  <a:pt x="385976" y="708790"/>
                </a:lnTo>
                <a:lnTo>
                  <a:pt x="408428" y="710484"/>
                </a:lnTo>
                <a:lnTo>
                  <a:pt x="432552" y="712704"/>
                </a:lnTo>
                <a:lnTo>
                  <a:pt x="457249" y="714397"/>
                </a:lnTo>
                <a:lnTo>
                  <a:pt x="481373" y="714397"/>
                </a:lnTo>
                <a:lnTo>
                  <a:pt x="506047" y="714397"/>
                </a:lnTo>
                <a:lnTo>
                  <a:pt x="530170" y="712704"/>
                </a:lnTo>
                <a:lnTo>
                  <a:pt x="554867" y="710484"/>
                </a:lnTo>
                <a:lnTo>
                  <a:pt x="578991" y="708790"/>
                </a:lnTo>
                <a:lnTo>
                  <a:pt x="601420" y="704327"/>
                </a:lnTo>
                <a:lnTo>
                  <a:pt x="625544" y="698170"/>
                </a:lnTo>
                <a:lnTo>
                  <a:pt x="647995" y="694257"/>
                </a:lnTo>
                <a:lnTo>
                  <a:pt x="670424" y="686429"/>
                </a:lnTo>
                <a:lnTo>
                  <a:pt x="690631" y="680273"/>
                </a:lnTo>
                <a:lnTo>
                  <a:pt x="710814" y="671873"/>
                </a:lnTo>
                <a:lnTo>
                  <a:pt x="731020" y="664046"/>
                </a:lnTo>
                <a:lnTo>
                  <a:pt x="751777" y="653975"/>
                </a:lnTo>
                <a:lnTo>
                  <a:pt x="769738" y="643356"/>
                </a:lnTo>
                <a:lnTo>
                  <a:pt x="788249" y="633285"/>
                </a:lnTo>
                <a:lnTo>
                  <a:pt x="806187" y="620972"/>
                </a:lnTo>
                <a:lnTo>
                  <a:pt x="822476" y="610902"/>
                </a:lnTo>
                <a:lnTo>
                  <a:pt x="838742" y="596918"/>
                </a:lnTo>
                <a:lnTo>
                  <a:pt x="853313" y="584605"/>
                </a:lnTo>
                <a:lnTo>
                  <a:pt x="867356" y="570620"/>
                </a:lnTo>
                <a:lnTo>
                  <a:pt x="881377" y="556087"/>
                </a:lnTo>
                <a:lnTo>
                  <a:pt x="893726" y="542103"/>
                </a:lnTo>
                <a:lnTo>
                  <a:pt x="906051" y="528005"/>
                </a:lnTo>
                <a:lnTo>
                  <a:pt x="916154" y="511984"/>
                </a:lnTo>
                <a:lnTo>
                  <a:pt x="926257" y="497336"/>
                </a:lnTo>
                <a:lnTo>
                  <a:pt x="934116" y="481086"/>
                </a:lnTo>
                <a:lnTo>
                  <a:pt x="942523" y="462777"/>
                </a:lnTo>
                <a:lnTo>
                  <a:pt x="948709" y="446527"/>
                </a:lnTo>
                <a:lnTo>
                  <a:pt x="952627" y="428446"/>
                </a:lnTo>
                <a:lnTo>
                  <a:pt x="956544" y="412425"/>
                </a:lnTo>
                <a:lnTo>
                  <a:pt x="961034" y="393886"/>
                </a:lnTo>
                <a:lnTo>
                  <a:pt x="962730" y="375348"/>
                </a:lnTo>
                <a:lnTo>
                  <a:pt x="962730" y="357496"/>
                </a:lnTo>
              </a:path>
            </a:pathLst>
          </a:custGeom>
          <a:solidFill>
            <a:srgbClr val="FF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65880" y="3323897"/>
            <a:ext cx="975430" cy="727097"/>
          </a:xfrm>
          <a:custGeom>
            <a:avLst/>
            <a:gdLst>
              <a:gd name="connsiteX0" fmla="*/ 969080 w 975430"/>
              <a:gd name="connsiteY0" fmla="*/ 363846 h 727097"/>
              <a:gd name="connsiteX1" fmla="*/ 969080 w 975430"/>
              <a:gd name="connsiteY1" fmla="*/ 345307 h 727097"/>
              <a:gd name="connsiteX2" fmla="*/ 967384 w 975430"/>
              <a:gd name="connsiteY2" fmla="*/ 326998 h 727097"/>
              <a:gd name="connsiteX3" fmla="*/ 962894 w 975430"/>
              <a:gd name="connsiteY3" fmla="*/ 308917 h 727097"/>
              <a:gd name="connsiteX4" fmla="*/ 958977 w 975430"/>
              <a:gd name="connsiteY4" fmla="*/ 290607 h 727097"/>
              <a:gd name="connsiteX5" fmla="*/ 955059 w 975430"/>
              <a:gd name="connsiteY5" fmla="*/ 274357 h 727097"/>
              <a:gd name="connsiteX6" fmla="*/ 948873 w 975430"/>
              <a:gd name="connsiteY6" fmla="*/ 258107 h 727097"/>
              <a:gd name="connsiteX7" fmla="*/ 940466 w 975430"/>
              <a:gd name="connsiteY7" fmla="*/ 239569 h 727097"/>
              <a:gd name="connsiteX8" fmla="*/ 932607 w 975430"/>
              <a:gd name="connsiteY8" fmla="*/ 223548 h 727097"/>
              <a:gd name="connsiteX9" fmla="*/ 922504 w 975430"/>
              <a:gd name="connsiteY9" fmla="*/ 209358 h 727097"/>
              <a:gd name="connsiteX10" fmla="*/ 912401 w 975430"/>
              <a:gd name="connsiteY10" fmla="*/ 193337 h 727097"/>
              <a:gd name="connsiteX11" fmla="*/ 900076 w 975430"/>
              <a:gd name="connsiteY11" fmla="*/ 178689 h 727097"/>
              <a:gd name="connsiteX12" fmla="*/ 887727 w 975430"/>
              <a:gd name="connsiteY12" fmla="*/ 162440 h 727097"/>
              <a:gd name="connsiteX13" fmla="*/ 873706 w 975430"/>
              <a:gd name="connsiteY13" fmla="*/ 150767 h 727097"/>
              <a:gd name="connsiteX14" fmla="*/ 859663 w 975430"/>
              <a:gd name="connsiteY14" fmla="*/ 136119 h 727097"/>
              <a:gd name="connsiteX15" fmla="*/ 845092 w 975430"/>
              <a:gd name="connsiteY15" fmla="*/ 122158 h 727097"/>
              <a:gd name="connsiteX16" fmla="*/ 828826 w 975430"/>
              <a:gd name="connsiteY16" fmla="*/ 109799 h 727097"/>
              <a:gd name="connsiteX17" fmla="*/ 812537 w 975430"/>
              <a:gd name="connsiteY17" fmla="*/ 99729 h 727097"/>
              <a:gd name="connsiteX18" fmla="*/ 794599 w 975430"/>
              <a:gd name="connsiteY18" fmla="*/ 87599 h 727097"/>
              <a:gd name="connsiteX19" fmla="*/ 776088 w 975430"/>
              <a:gd name="connsiteY19" fmla="*/ 77528 h 727097"/>
              <a:gd name="connsiteX20" fmla="*/ 758127 w 975430"/>
              <a:gd name="connsiteY20" fmla="*/ 67458 h 727097"/>
              <a:gd name="connsiteX21" fmla="*/ 737370 w 975430"/>
              <a:gd name="connsiteY21" fmla="*/ 57388 h 727097"/>
              <a:gd name="connsiteX22" fmla="*/ 717164 w 975430"/>
              <a:gd name="connsiteY22" fmla="*/ 48919 h 727097"/>
              <a:gd name="connsiteX23" fmla="*/ 696981 w 975430"/>
              <a:gd name="connsiteY23" fmla="*/ 41138 h 727097"/>
              <a:gd name="connsiteX24" fmla="*/ 676774 w 975430"/>
              <a:gd name="connsiteY24" fmla="*/ 34958 h 727097"/>
              <a:gd name="connsiteX25" fmla="*/ 654345 w 975430"/>
              <a:gd name="connsiteY25" fmla="*/ 26490 h 727097"/>
              <a:gd name="connsiteX26" fmla="*/ 631894 w 975430"/>
              <a:gd name="connsiteY26" fmla="*/ 22599 h 727097"/>
              <a:gd name="connsiteX27" fmla="*/ 607770 w 975430"/>
              <a:gd name="connsiteY27" fmla="*/ 16420 h 727097"/>
              <a:gd name="connsiteX28" fmla="*/ 585341 w 975430"/>
              <a:gd name="connsiteY28" fmla="*/ 12529 h 727097"/>
              <a:gd name="connsiteX29" fmla="*/ 561217 w 975430"/>
              <a:gd name="connsiteY29" fmla="*/ 10240 h 727097"/>
              <a:gd name="connsiteX30" fmla="*/ 536520 w 975430"/>
              <a:gd name="connsiteY30" fmla="*/ 8638 h 727097"/>
              <a:gd name="connsiteX31" fmla="*/ 512397 w 975430"/>
              <a:gd name="connsiteY31" fmla="*/ 6350 h 727097"/>
              <a:gd name="connsiteX32" fmla="*/ 487723 w 975430"/>
              <a:gd name="connsiteY32" fmla="*/ 6350 h 727097"/>
              <a:gd name="connsiteX33" fmla="*/ 463599 w 975430"/>
              <a:gd name="connsiteY33" fmla="*/ 6350 h 727097"/>
              <a:gd name="connsiteX34" fmla="*/ 438902 w 975430"/>
              <a:gd name="connsiteY34" fmla="*/ 8638 h 727097"/>
              <a:gd name="connsiteX35" fmla="*/ 414778 w 975430"/>
              <a:gd name="connsiteY35" fmla="*/ 10240 h 727097"/>
              <a:gd name="connsiteX36" fmla="*/ 392326 w 975430"/>
              <a:gd name="connsiteY36" fmla="*/ 12529 h 727097"/>
              <a:gd name="connsiteX37" fmla="*/ 368202 w 975430"/>
              <a:gd name="connsiteY37" fmla="*/ 16420 h 727097"/>
              <a:gd name="connsiteX38" fmla="*/ 345774 w 975430"/>
              <a:gd name="connsiteY38" fmla="*/ 22599 h 727097"/>
              <a:gd name="connsiteX39" fmla="*/ 323322 w 975430"/>
              <a:gd name="connsiteY39" fmla="*/ 26490 h 727097"/>
              <a:gd name="connsiteX40" fmla="*/ 300894 w 975430"/>
              <a:gd name="connsiteY40" fmla="*/ 34958 h 727097"/>
              <a:gd name="connsiteX41" fmla="*/ 280687 w 975430"/>
              <a:gd name="connsiteY41" fmla="*/ 41138 h 727097"/>
              <a:gd name="connsiteX42" fmla="*/ 258258 w 975430"/>
              <a:gd name="connsiteY42" fmla="*/ 48919 h 727097"/>
              <a:gd name="connsiteX43" fmla="*/ 238052 w 975430"/>
              <a:gd name="connsiteY43" fmla="*/ 57388 h 727097"/>
              <a:gd name="connsiteX44" fmla="*/ 219541 w 975430"/>
              <a:gd name="connsiteY44" fmla="*/ 67458 h 727097"/>
              <a:gd name="connsiteX45" fmla="*/ 201580 w 975430"/>
              <a:gd name="connsiteY45" fmla="*/ 77528 h 727097"/>
              <a:gd name="connsiteX46" fmla="*/ 183069 w 975430"/>
              <a:gd name="connsiteY46" fmla="*/ 87599 h 727097"/>
              <a:gd name="connsiteX47" fmla="*/ 165121 w 975430"/>
              <a:gd name="connsiteY47" fmla="*/ 99729 h 727097"/>
              <a:gd name="connsiteX48" fmla="*/ 148850 w 975430"/>
              <a:gd name="connsiteY48" fmla="*/ 109799 h 727097"/>
              <a:gd name="connsiteX49" fmla="*/ 132582 w 975430"/>
              <a:gd name="connsiteY49" fmla="*/ 122158 h 727097"/>
              <a:gd name="connsiteX50" fmla="*/ 116312 w 975430"/>
              <a:gd name="connsiteY50" fmla="*/ 136119 h 727097"/>
              <a:gd name="connsiteX51" fmla="*/ 101725 w 975430"/>
              <a:gd name="connsiteY51" fmla="*/ 150767 h 727097"/>
              <a:gd name="connsiteX52" fmla="*/ 89943 w 975430"/>
              <a:gd name="connsiteY52" fmla="*/ 162440 h 727097"/>
              <a:gd name="connsiteX53" fmla="*/ 77601 w 975430"/>
              <a:gd name="connsiteY53" fmla="*/ 178689 h 727097"/>
              <a:gd name="connsiteX54" fmla="*/ 65257 w 975430"/>
              <a:gd name="connsiteY54" fmla="*/ 193337 h 727097"/>
              <a:gd name="connsiteX55" fmla="*/ 55161 w 975430"/>
              <a:gd name="connsiteY55" fmla="*/ 209358 h 727097"/>
              <a:gd name="connsiteX56" fmla="*/ 45062 w 975430"/>
              <a:gd name="connsiteY56" fmla="*/ 223548 h 727097"/>
              <a:gd name="connsiteX57" fmla="*/ 37207 w 975430"/>
              <a:gd name="connsiteY57" fmla="*/ 239569 h 727097"/>
              <a:gd name="connsiteX58" fmla="*/ 28792 w 975430"/>
              <a:gd name="connsiteY58" fmla="*/ 258107 h 727097"/>
              <a:gd name="connsiteX59" fmla="*/ 22620 w 975430"/>
              <a:gd name="connsiteY59" fmla="*/ 274358 h 727097"/>
              <a:gd name="connsiteX60" fmla="*/ 16448 w 975430"/>
              <a:gd name="connsiteY60" fmla="*/ 290607 h 727097"/>
              <a:gd name="connsiteX61" fmla="*/ 12521 w 975430"/>
              <a:gd name="connsiteY61" fmla="*/ 308917 h 727097"/>
              <a:gd name="connsiteX62" fmla="*/ 10840 w 975430"/>
              <a:gd name="connsiteY62" fmla="*/ 326998 h 727097"/>
              <a:gd name="connsiteX63" fmla="*/ 8595 w 975430"/>
              <a:gd name="connsiteY63" fmla="*/ 345307 h 727097"/>
              <a:gd name="connsiteX64" fmla="*/ 6350 w 975430"/>
              <a:gd name="connsiteY64" fmla="*/ 363846 h 727097"/>
              <a:gd name="connsiteX65" fmla="*/ 8595 w 975430"/>
              <a:gd name="connsiteY65" fmla="*/ 381698 h 727097"/>
              <a:gd name="connsiteX66" fmla="*/ 10840 w 975430"/>
              <a:gd name="connsiteY66" fmla="*/ 400236 h 727097"/>
              <a:gd name="connsiteX67" fmla="*/ 12521 w 975430"/>
              <a:gd name="connsiteY67" fmla="*/ 418775 h 727097"/>
              <a:gd name="connsiteX68" fmla="*/ 16448 w 975430"/>
              <a:gd name="connsiteY68" fmla="*/ 434796 h 727097"/>
              <a:gd name="connsiteX69" fmla="*/ 22620 w 975430"/>
              <a:gd name="connsiteY69" fmla="*/ 452877 h 727097"/>
              <a:gd name="connsiteX70" fmla="*/ 28792 w 975430"/>
              <a:gd name="connsiteY70" fmla="*/ 469127 h 727097"/>
              <a:gd name="connsiteX71" fmla="*/ 37207 w 975430"/>
              <a:gd name="connsiteY71" fmla="*/ 487436 h 727097"/>
              <a:gd name="connsiteX72" fmla="*/ 45062 w 975430"/>
              <a:gd name="connsiteY72" fmla="*/ 503686 h 727097"/>
              <a:gd name="connsiteX73" fmla="*/ 55161 w 975430"/>
              <a:gd name="connsiteY73" fmla="*/ 518334 h 727097"/>
              <a:gd name="connsiteX74" fmla="*/ 65257 w 975430"/>
              <a:gd name="connsiteY74" fmla="*/ 534355 h 727097"/>
              <a:gd name="connsiteX75" fmla="*/ 77601 w 975430"/>
              <a:gd name="connsiteY75" fmla="*/ 548453 h 727097"/>
              <a:gd name="connsiteX76" fmla="*/ 89943 w 975430"/>
              <a:gd name="connsiteY76" fmla="*/ 562437 h 727097"/>
              <a:gd name="connsiteX77" fmla="*/ 101725 w 975430"/>
              <a:gd name="connsiteY77" fmla="*/ 576970 h 727097"/>
              <a:gd name="connsiteX78" fmla="*/ 116312 w 975430"/>
              <a:gd name="connsiteY78" fmla="*/ 590955 h 727097"/>
              <a:gd name="connsiteX79" fmla="*/ 132582 w 975430"/>
              <a:gd name="connsiteY79" fmla="*/ 603268 h 727097"/>
              <a:gd name="connsiteX80" fmla="*/ 148850 w 975430"/>
              <a:gd name="connsiteY80" fmla="*/ 617252 h 727097"/>
              <a:gd name="connsiteX81" fmla="*/ 165121 w 975430"/>
              <a:gd name="connsiteY81" fmla="*/ 627322 h 727097"/>
              <a:gd name="connsiteX82" fmla="*/ 183069 w 975430"/>
              <a:gd name="connsiteY82" fmla="*/ 639635 h 727097"/>
              <a:gd name="connsiteX83" fmla="*/ 201580 w 975430"/>
              <a:gd name="connsiteY83" fmla="*/ 649706 h 727097"/>
              <a:gd name="connsiteX84" fmla="*/ 219541 w 975430"/>
              <a:gd name="connsiteY84" fmla="*/ 660325 h 727097"/>
              <a:gd name="connsiteX85" fmla="*/ 238052 w 975430"/>
              <a:gd name="connsiteY85" fmla="*/ 670396 h 727097"/>
              <a:gd name="connsiteX86" fmla="*/ 258258 w 975430"/>
              <a:gd name="connsiteY86" fmla="*/ 678223 h 727097"/>
              <a:gd name="connsiteX87" fmla="*/ 280687 w 975430"/>
              <a:gd name="connsiteY87" fmla="*/ 686623 h 727097"/>
              <a:gd name="connsiteX88" fmla="*/ 300894 w 975430"/>
              <a:gd name="connsiteY88" fmla="*/ 692779 h 727097"/>
              <a:gd name="connsiteX89" fmla="*/ 323322 w 975430"/>
              <a:gd name="connsiteY89" fmla="*/ 700607 h 727097"/>
              <a:gd name="connsiteX90" fmla="*/ 345774 w 975430"/>
              <a:gd name="connsiteY90" fmla="*/ 704520 h 727097"/>
              <a:gd name="connsiteX91" fmla="*/ 368202 w 975430"/>
              <a:gd name="connsiteY91" fmla="*/ 710677 h 727097"/>
              <a:gd name="connsiteX92" fmla="*/ 392326 w 975430"/>
              <a:gd name="connsiteY92" fmla="*/ 715140 h 727097"/>
              <a:gd name="connsiteX93" fmla="*/ 414778 w 975430"/>
              <a:gd name="connsiteY93" fmla="*/ 716834 h 727097"/>
              <a:gd name="connsiteX94" fmla="*/ 438902 w 975430"/>
              <a:gd name="connsiteY94" fmla="*/ 719054 h 727097"/>
              <a:gd name="connsiteX95" fmla="*/ 463599 w 975430"/>
              <a:gd name="connsiteY95" fmla="*/ 720747 h 727097"/>
              <a:gd name="connsiteX96" fmla="*/ 487723 w 975430"/>
              <a:gd name="connsiteY96" fmla="*/ 720747 h 727097"/>
              <a:gd name="connsiteX97" fmla="*/ 512397 w 975430"/>
              <a:gd name="connsiteY97" fmla="*/ 720747 h 727097"/>
              <a:gd name="connsiteX98" fmla="*/ 536520 w 975430"/>
              <a:gd name="connsiteY98" fmla="*/ 719054 h 727097"/>
              <a:gd name="connsiteX99" fmla="*/ 561217 w 975430"/>
              <a:gd name="connsiteY99" fmla="*/ 716834 h 727097"/>
              <a:gd name="connsiteX100" fmla="*/ 585341 w 975430"/>
              <a:gd name="connsiteY100" fmla="*/ 715140 h 727097"/>
              <a:gd name="connsiteX101" fmla="*/ 607770 w 975430"/>
              <a:gd name="connsiteY101" fmla="*/ 710677 h 727097"/>
              <a:gd name="connsiteX102" fmla="*/ 631894 w 975430"/>
              <a:gd name="connsiteY102" fmla="*/ 704520 h 727097"/>
              <a:gd name="connsiteX103" fmla="*/ 654345 w 975430"/>
              <a:gd name="connsiteY103" fmla="*/ 700607 h 727097"/>
              <a:gd name="connsiteX104" fmla="*/ 676774 w 975430"/>
              <a:gd name="connsiteY104" fmla="*/ 692779 h 727097"/>
              <a:gd name="connsiteX105" fmla="*/ 696981 w 975430"/>
              <a:gd name="connsiteY105" fmla="*/ 686623 h 727097"/>
              <a:gd name="connsiteX106" fmla="*/ 717164 w 975430"/>
              <a:gd name="connsiteY106" fmla="*/ 678223 h 727097"/>
              <a:gd name="connsiteX107" fmla="*/ 737370 w 975430"/>
              <a:gd name="connsiteY107" fmla="*/ 670396 h 727097"/>
              <a:gd name="connsiteX108" fmla="*/ 758127 w 975430"/>
              <a:gd name="connsiteY108" fmla="*/ 660325 h 727097"/>
              <a:gd name="connsiteX109" fmla="*/ 776088 w 975430"/>
              <a:gd name="connsiteY109" fmla="*/ 649706 h 727097"/>
              <a:gd name="connsiteX110" fmla="*/ 794599 w 975430"/>
              <a:gd name="connsiteY110" fmla="*/ 639635 h 727097"/>
              <a:gd name="connsiteX111" fmla="*/ 812537 w 975430"/>
              <a:gd name="connsiteY111" fmla="*/ 627322 h 727097"/>
              <a:gd name="connsiteX112" fmla="*/ 828826 w 975430"/>
              <a:gd name="connsiteY112" fmla="*/ 617252 h 727097"/>
              <a:gd name="connsiteX113" fmla="*/ 845092 w 975430"/>
              <a:gd name="connsiteY113" fmla="*/ 603268 h 727097"/>
              <a:gd name="connsiteX114" fmla="*/ 859663 w 975430"/>
              <a:gd name="connsiteY114" fmla="*/ 590955 h 727097"/>
              <a:gd name="connsiteX115" fmla="*/ 873706 w 975430"/>
              <a:gd name="connsiteY115" fmla="*/ 576970 h 727097"/>
              <a:gd name="connsiteX116" fmla="*/ 887727 w 975430"/>
              <a:gd name="connsiteY116" fmla="*/ 562437 h 727097"/>
              <a:gd name="connsiteX117" fmla="*/ 900076 w 975430"/>
              <a:gd name="connsiteY117" fmla="*/ 548453 h 727097"/>
              <a:gd name="connsiteX118" fmla="*/ 912401 w 975430"/>
              <a:gd name="connsiteY118" fmla="*/ 534355 h 727097"/>
              <a:gd name="connsiteX119" fmla="*/ 922504 w 975430"/>
              <a:gd name="connsiteY119" fmla="*/ 518334 h 727097"/>
              <a:gd name="connsiteX120" fmla="*/ 932607 w 975430"/>
              <a:gd name="connsiteY120" fmla="*/ 503686 h 727097"/>
              <a:gd name="connsiteX121" fmla="*/ 940466 w 975430"/>
              <a:gd name="connsiteY121" fmla="*/ 487436 h 727097"/>
              <a:gd name="connsiteX122" fmla="*/ 948873 w 975430"/>
              <a:gd name="connsiteY122" fmla="*/ 469127 h 727097"/>
              <a:gd name="connsiteX123" fmla="*/ 955059 w 975430"/>
              <a:gd name="connsiteY123" fmla="*/ 452877 h 727097"/>
              <a:gd name="connsiteX124" fmla="*/ 958977 w 975430"/>
              <a:gd name="connsiteY124" fmla="*/ 434796 h 727097"/>
              <a:gd name="connsiteX125" fmla="*/ 962894 w 975430"/>
              <a:gd name="connsiteY125" fmla="*/ 418775 h 727097"/>
              <a:gd name="connsiteX126" fmla="*/ 967384 w 975430"/>
              <a:gd name="connsiteY126" fmla="*/ 400236 h 727097"/>
              <a:gd name="connsiteX127" fmla="*/ 969080 w 975430"/>
              <a:gd name="connsiteY127" fmla="*/ 381698 h 727097"/>
              <a:gd name="connsiteX128" fmla="*/ 969080 w 975430"/>
              <a:gd name="connsiteY128" fmla="*/ 363846 h 727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75430" h="727097">
                <a:moveTo>
                  <a:pt x="969080" y="363846"/>
                </a:moveTo>
                <a:lnTo>
                  <a:pt x="969080" y="345307"/>
                </a:lnTo>
                <a:lnTo>
                  <a:pt x="967384" y="326998"/>
                </a:lnTo>
                <a:lnTo>
                  <a:pt x="962894" y="308917"/>
                </a:lnTo>
                <a:lnTo>
                  <a:pt x="958977" y="290607"/>
                </a:lnTo>
                <a:lnTo>
                  <a:pt x="955059" y="274357"/>
                </a:lnTo>
                <a:lnTo>
                  <a:pt x="948873" y="258107"/>
                </a:lnTo>
                <a:lnTo>
                  <a:pt x="940466" y="239569"/>
                </a:lnTo>
                <a:lnTo>
                  <a:pt x="932607" y="223548"/>
                </a:lnTo>
                <a:lnTo>
                  <a:pt x="922504" y="209358"/>
                </a:lnTo>
                <a:lnTo>
                  <a:pt x="912401" y="193337"/>
                </a:lnTo>
                <a:lnTo>
                  <a:pt x="900076" y="178689"/>
                </a:lnTo>
                <a:lnTo>
                  <a:pt x="887727" y="162440"/>
                </a:lnTo>
                <a:lnTo>
                  <a:pt x="873706" y="150767"/>
                </a:lnTo>
                <a:lnTo>
                  <a:pt x="859663" y="136119"/>
                </a:lnTo>
                <a:lnTo>
                  <a:pt x="845092" y="122158"/>
                </a:lnTo>
                <a:lnTo>
                  <a:pt x="828826" y="109799"/>
                </a:lnTo>
                <a:lnTo>
                  <a:pt x="812537" y="99729"/>
                </a:lnTo>
                <a:lnTo>
                  <a:pt x="794599" y="87599"/>
                </a:lnTo>
                <a:lnTo>
                  <a:pt x="776088" y="77528"/>
                </a:lnTo>
                <a:lnTo>
                  <a:pt x="758127" y="67458"/>
                </a:lnTo>
                <a:lnTo>
                  <a:pt x="737370" y="57388"/>
                </a:lnTo>
                <a:lnTo>
                  <a:pt x="717164" y="48919"/>
                </a:lnTo>
                <a:lnTo>
                  <a:pt x="696981" y="41138"/>
                </a:lnTo>
                <a:lnTo>
                  <a:pt x="676774" y="34958"/>
                </a:lnTo>
                <a:lnTo>
                  <a:pt x="654345" y="26490"/>
                </a:lnTo>
                <a:lnTo>
                  <a:pt x="631894" y="22599"/>
                </a:lnTo>
                <a:lnTo>
                  <a:pt x="607770" y="16420"/>
                </a:lnTo>
                <a:lnTo>
                  <a:pt x="585341" y="12529"/>
                </a:lnTo>
                <a:lnTo>
                  <a:pt x="561217" y="10240"/>
                </a:lnTo>
                <a:lnTo>
                  <a:pt x="536520" y="8638"/>
                </a:lnTo>
                <a:lnTo>
                  <a:pt x="512397" y="6350"/>
                </a:lnTo>
                <a:lnTo>
                  <a:pt x="487723" y="6350"/>
                </a:lnTo>
                <a:lnTo>
                  <a:pt x="463599" y="6350"/>
                </a:lnTo>
                <a:lnTo>
                  <a:pt x="438902" y="8638"/>
                </a:lnTo>
                <a:lnTo>
                  <a:pt x="414778" y="10240"/>
                </a:lnTo>
                <a:lnTo>
                  <a:pt x="392326" y="12529"/>
                </a:lnTo>
                <a:lnTo>
                  <a:pt x="368202" y="16420"/>
                </a:lnTo>
                <a:lnTo>
                  <a:pt x="345774" y="22599"/>
                </a:lnTo>
                <a:lnTo>
                  <a:pt x="323322" y="26490"/>
                </a:lnTo>
                <a:lnTo>
                  <a:pt x="300894" y="34958"/>
                </a:lnTo>
                <a:lnTo>
                  <a:pt x="280687" y="41138"/>
                </a:lnTo>
                <a:lnTo>
                  <a:pt x="258258" y="48919"/>
                </a:lnTo>
                <a:lnTo>
                  <a:pt x="238052" y="57388"/>
                </a:lnTo>
                <a:lnTo>
                  <a:pt x="219541" y="67458"/>
                </a:lnTo>
                <a:lnTo>
                  <a:pt x="201580" y="77528"/>
                </a:lnTo>
                <a:lnTo>
                  <a:pt x="183069" y="87599"/>
                </a:lnTo>
                <a:lnTo>
                  <a:pt x="165121" y="99729"/>
                </a:lnTo>
                <a:lnTo>
                  <a:pt x="148850" y="109799"/>
                </a:lnTo>
                <a:lnTo>
                  <a:pt x="132582" y="122158"/>
                </a:lnTo>
                <a:lnTo>
                  <a:pt x="116312" y="136119"/>
                </a:lnTo>
                <a:lnTo>
                  <a:pt x="101725" y="150767"/>
                </a:lnTo>
                <a:lnTo>
                  <a:pt x="89943" y="162440"/>
                </a:lnTo>
                <a:lnTo>
                  <a:pt x="77601" y="178689"/>
                </a:lnTo>
                <a:lnTo>
                  <a:pt x="65257" y="193337"/>
                </a:lnTo>
                <a:lnTo>
                  <a:pt x="55161" y="209358"/>
                </a:lnTo>
                <a:lnTo>
                  <a:pt x="45062" y="223548"/>
                </a:lnTo>
                <a:lnTo>
                  <a:pt x="37207" y="239569"/>
                </a:lnTo>
                <a:lnTo>
                  <a:pt x="28792" y="258107"/>
                </a:lnTo>
                <a:lnTo>
                  <a:pt x="22620" y="274358"/>
                </a:lnTo>
                <a:lnTo>
                  <a:pt x="16448" y="290607"/>
                </a:lnTo>
                <a:lnTo>
                  <a:pt x="12521" y="308917"/>
                </a:lnTo>
                <a:lnTo>
                  <a:pt x="10840" y="326998"/>
                </a:lnTo>
                <a:lnTo>
                  <a:pt x="8595" y="345307"/>
                </a:lnTo>
                <a:lnTo>
                  <a:pt x="6350" y="363846"/>
                </a:lnTo>
                <a:lnTo>
                  <a:pt x="8595" y="381698"/>
                </a:lnTo>
                <a:lnTo>
                  <a:pt x="10840" y="400236"/>
                </a:lnTo>
                <a:lnTo>
                  <a:pt x="12521" y="418775"/>
                </a:lnTo>
                <a:lnTo>
                  <a:pt x="16448" y="434796"/>
                </a:lnTo>
                <a:lnTo>
                  <a:pt x="22620" y="452877"/>
                </a:lnTo>
                <a:lnTo>
                  <a:pt x="28792" y="469127"/>
                </a:lnTo>
                <a:lnTo>
                  <a:pt x="37207" y="487436"/>
                </a:lnTo>
                <a:lnTo>
                  <a:pt x="45062" y="503686"/>
                </a:lnTo>
                <a:lnTo>
                  <a:pt x="55161" y="518334"/>
                </a:lnTo>
                <a:lnTo>
                  <a:pt x="65257" y="534355"/>
                </a:lnTo>
                <a:lnTo>
                  <a:pt x="77601" y="548453"/>
                </a:lnTo>
                <a:lnTo>
                  <a:pt x="89943" y="562437"/>
                </a:lnTo>
                <a:lnTo>
                  <a:pt x="101725" y="576970"/>
                </a:lnTo>
                <a:lnTo>
                  <a:pt x="116312" y="590955"/>
                </a:lnTo>
                <a:lnTo>
                  <a:pt x="132582" y="603268"/>
                </a:lnTo>
                <a:lnTo>
                  <a:pt x="148850" y="617252"/>
                </a:lnTo>
                <a:lnTo>
                  <a:pt x="165121" y="627322"/>
                </a:lnTo>
                <a:lnTo>
                  <a:pt x="183069" y="639635"/>
                </a:lnTo>
                <a:lnTo>
                  <a:pt x="201580" y="649706"/>
                </a:lnTo>
                <a:lnTo>
                  <a:pt x="219541" y="660325"/>
                </a:lnTo>
                <a:lnTo>
                  <a:pt x="238052" y="670396"/>
                </a:lnTo>
                <a:lnTo>
                  <a:pt x="258258" y="678223"/>
                </a:lnTo>
                <a:lnTo>
                  <a:pt x="280687" y="686623"/>
                </a:lnTo>
                <a:lnTo>
                  <a:pt x="300894" y="692779"/>
                </a:lnTo>
                <a:lnTo>
                  <a:pt x="323322" y="700607"/>
                </a:lnTo>
                <a:lnTo>
                  <a:pt x="345774" y="704520"/>
                </a:lnTo>
                <a:lnTo>
                  <a:pt x="368202" y="710677"/>
                </a:lnTo>
                <a:lnTo>
                  <a:pt x="392326" y="715140"/>
                </a:lnTo>
                <a:lnTo>
                  <a:pt x="414778" y="716834"/>
                </a:lnTo>
                <a:lnTo>
                  <a:pt x="438902" y="719054"/>
                </a:lnTo>
                <a:lnTo>
                  <a:pt x="463599" y="720747"/>
                </a:lnTo>
                <a:lnTo>
                  <a:pt x="487723" y="720747"/>
                </a:lnTo>
                <a:lnTo>
                  <a:pt x="512397" y="720747"/>
                </a:lnTo>
                <a:lnTo>
                  <a:pt x="536520" y="719054"/>
                </a:lnTo>
                <a:lnTo>
                  <a:pt x="561217" y="716834"/>
                </a:lnTo>
                <a:lnTo>
                  <a:pt x="585341" y="715140"/>
                </a:lnTo>
                <a:lnTo>
                  <a:pt x="607770" y="710677"/>
                </a:lnTo>
                <a:lnTo>
                  <a:pt x="631894" y="704520"/>
                </a:lnTo>
                <a:lnTo>
                  <a:pt x="654345" y="700607"/>
                </a:lnTo>
                <a:lnTo>
                  <a:pt x="676774" y="692779"/>
                </a:lnTo>
                <a:lnTo>
                  <a:pt x="696981" y="686623"/>
                </a:lnTo>
                <a:lnTo>
                  <a:pt x="717164" y="678223"/>
                </a:lnTo>
                <a:lnTo>
                  <a:pt x="737370" y="670396"/>
                </a:lnTo>
                <a:lnTo>
                  <a:pt x="758127" y="660325"/>
                </a:lnTo>
                <a:lnTo>
                  <a:pt x="776088" y="649706"/>
                </a:lnTo>
                <a:lnTo>
                  <a:pt x="794599" y="639635"/>
                </a:lnTo>
                <a:lnTo>
                  <a:pt x="812537" y="627322"/>
                </a:lnTo>
                <a:lnTo>
                  <a:pt x="828826" y="617252"/>
                </a:lnTo>
                <a:lnTo>
                  <a:pt x="845092" y="603268"/>
                </a:lnTo>
                <a:lnTo>
                  <a:pt x="859663" y="590955"/>
                </a:lnTo>
                <a:lnTo>
                  <a:pt x="873706" y="576970"/>
                </a:lnTo>
                <a:lnTo>
                  <a:pt x="887727" y="562437"/>
                </a:lnTo>
                <a:lnTo>
                  <a:pt x="900076" y="548453"/>
                </a:lnTo>
                <a:lnTo>
                  <a:pt x="912401" y="534355"/>
                </a:lnTo>
                <a:lnTo>
                  <a:pt x="922504" y="518334"/>
                </a:lnTo>
                <a:lnTo>
                  <a:pt x="932607" y="503686"/>
                </a:lnTo>
                <a:lnTo>
                  <a:pt x="940466" y="487436"/>
                </a:lnTo>
                <a:lnTo>
                  <a:pt x="948873" y="469127"/>
                </a:lnTo>
                <a:lnTo>
                  <a:pt x="955059" y="452877"/>
                </a:lnTo>
                <a:lnTo>
                  <a:pt x="958977" y="434796"/>
                </a:lnTo>
                <a:lnTo>
                  <a:pt x="962894" y="418775"/>
                </a:lnTo>
                <a:lnTo>
                  <a:pt x="967384" y="400236"/>
                </a:lnTo>
                <a:lnTo>
                  <a:pt x="969080" y="381698"/>
                </a:lnTo>
                <a:lnTo>
                  <a:pt x="969080" y="3638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352718" y="3330247"/>
            <a:ext cx="962668" cy="714397"/>
          </a:xfrm>
          <a:custGeom>
            <a:avLst/>
            <a:gdLst>
              <a:gd name="connsiteX0" fmla="*/ 962668 w 962668"/>
              <a:gd name="connsiteY0" fmla="*/ 357496 h 714397"/>
              <a:gd name="connsiteX1" fmla="*/ 962668 w 962668"/>
              <a:gd name="connsiteY1" fmla="*/ 338957 h 714397"/>
              <a:gd name="connsiteX2" fmla="*/ 960377 w 962668"/>
              <a:gd name="connsiteY2" fmla="*/ 320647 h 714397"/>
              <a:gd name="connsiteX3" fmla="*/ 956483 w 962668"/>
              <a:gd name="connsiteY3" fmla="*/ 302567 h 714397"/>
              <a:gd name="connsiteX4" fmla="*/ 952588 w 962668"/>
              <a:gd name="connsiteY4" fmla="*/ 284257 h 714397"/>
              <a:gd name="connsiteX5" fmla="*/ 946402 w 962668"/>
              <a:gd name="connsiteY5" fmla="*/ 268007 h 714397"/>
              <a:gd name="connsiteX6" fmla="*/ 940217 w 962668"/>
              <a:gd name="connsiteY6" fmla="*/ 251757 h 714397"/>
              <a:gd name="connsiteX7" fmla="*/ 934031 w 962668"/>
              <a:gd name="connsiteY7" fmla="*/ 233219 h 714397"/>
              <a:gd name="connsiteX8" fmla="*/ 923950 w 962668"/>
              <a:gd name="connsiteY8" fmla="*/ 217198 h 714397"/>
              <a:gd name="connsiteX9" fmla="*/ 915474 w 962668"/>
              <a:gd name="connsiteY9" fmla="*/ 203008 h 714397"/>
              <a:gd name="connsiteX10" fmla="*/ 903790 w 962668"/>
              <a:gd name="connsiteY10" fmla="*/ 186987 h 714397"/>
              <a:gd name="connsiteX11" fmla="*/ 893710 w 962668"/>
              <a:gd name="connsiteY11" fmla="*/ 172339 h 714397"/>
              <a:gd name="connsiteX12" fmla="*/ 879047 w 962668"/>
              <a:gd name="connsiteY12" fmla="*/ 156089 h 714397"/>
              <a:gd name="connsiteX13" fmla="*/ 867364 w 962668"/>
              <a:gd name="connsiteY13" fmla="*/ 144417 h 714397"/>
              <a:gd name="connsiteX14" fmla="*/ 852701 w 962668"/>
              <a:gd name="connsiteY14" fmla="*/ 129769 h 714397"/>
              <a:gd name="connsiteX15" fmla="*/ 836435 w 962668"/>
              <a:gd name="connsiteY15" fmla="*/ 115808 h 714397"/>
              <a:gd name="connsiteX16" fmla="*/ 820169 w 962668"/>
              <a:gd name="connsiteY16" fmla="*/ 103449 h 714397"/>
              <a:gd name="connsiteX17" fmla="*/ 803904 w 962668"/>
              <a:gd name="connsiteY17" fmla="*/ 93379 h 714397"/>
              <a:gd name="connsiteX18" fmla="*/ 787637 w 962668"/>
              <a:gd name="connsiteY18" fmla="*/ 81248 h 714397"/>
              <a:gd name="connsiteX19" fmla="*/ 769768 w 962668"/>
              <a:gd name="connsiteY19" fmla="*/ 71178 h 714397"/>
              <a:gd name="connsiteX20" fmla="*/ 749607 w 962668"/>
              <a:gd name="connsiteY20" fmla="*/ 61108 h 714397"/>
              <a:gd name="connsiteX21" fmla="*/ 731050 w 962668"/>
              <a:gd name="connsiteY21" fmla="*/ 51037 h 714397"/>
              <a:gd name="connsiteX22" fmla="*/ 710890 w 962668"/>
              <a:gd name="connsiteY22" fmla="*/ 42569 h 714397"/>
              <a:gd name="connsiteX23" fmla="*/ 690500 w 962668"/>
              <a:gd name="connsiteY23" fmla="*/ 34788 h 714397"/>
              <a:gd name="connsiteX24" fmla="*/ 668049 w 962668"/>
              <a:gd name="connsiteY24" fmla="*/ 28608 h 714397"/>
              <a:gd name="connsiteX25" fmla="*/ 645826 w 962668"/>
              <a:gd name="connsiteY25" fmla="*/ 20140 h 714397"/>
              <a:gd name="connsiteX26" fmla="*/ 623374 w 962668"/>
              <a:gd name="connsiteY26" fmla="*/ 16249 h 714397"/>
              <a:gd name="connsiteX27" fmla="*/ 600923 w 962668"/>
              <a:gd name="connsiteY27" fmla="*/ 10070 h 714397"/>
              <a:gd name="connsiteX28" fmla="*/ 578929 w 962668"/>
              <a:gd name="connsiteY28" fmla="*/ 6179 h 714397"/>
              <a:gd name="connsiteX29" fmla="*/ 554187 w 962668"/>
              <a:gd name="connsiteY29" fmla="*/ 3890 h 714397"/>
              <a:gd name="connsiteX30" fmla="*/ 530131 w 962668"/>
              <a:gd name="connsiteY30" fmla="*/ 2288 h 714397"/>
              <a:gd name="connsiteX31" fmla="*/ 505389 w 962668"/>
              <a:gd name="connsiteY31" fmla="*/ 0 h 714397"/>
              <a:gd name="connsiteX32" fmla="*/ 481334 w 962668"/>
              <a:gd name="connsiteY32" fmla="*/ 0 h 714397"/>
              <a:gd name="connsiteX33" fmla="*/ 456591 w 962668"/>
              <a:gd name="connsiteY33" fmla="*/ 0 h 714397"/>
              <a:gd name="connsiteX34" fmla="*/ 432536 w 962668"/>
              <a:gd name="connsiteY34" fmla="*/ 2288 h 714397"/>
              <a:gd name="connsiteX35" fmla="*/ 408481 w 962668"/>
              <a:gd name="connsiteY35" fmla="*/ 3890 h 714397"/>
              <a:gd name="connsiteX36" fmla="*/ 383738 w 962668"/>
              <a:gd name="connsiteY36" fmla="*/ 6179 h 714397"/>
              <a:gd name="connsiteX37" fmla="*/ 361287 w 962668"/>
              <a:gd name="connsiteY37" fmla="*/ 10070 h 714397"/>
              <a:gd name="connsiteX38" fmla="*/ 338835 w 962668"/>
              <a:gd name="connsiteY38" fmla="*/ 16249 h 714397"/>
              <a:gd name="connsiteX39" fmla="*/ 317071 w 962668"/>
              <a:gd name="connsiteY39" fmla="*/ 20140 h 714397"/>
              <a:gd name="connsiteX40" fmla="*/ 294619 w 962668"/>
              <a:gd name="connsiteY40" fmla="*/ 28608 h 714397"/>
              <a:gd name="connsiteX41" fmla="*/ 272168 w 962668"/>
              <a:gd name="connsiteY41" fmla="*/ 34788 h 714397"/>
              <a:gd name="connsiteX42" fmla="*/ 251778 w 962668"/>
              <a:gd name="connsiteY42" fmla="*/ 42569 h 714397"/>
              <a:gd name="connsiteX43" fmla="*/ 231618 w 962668"/>
              <a:gd name="connsiteY43" fmla="*/ 51037 h 714397"/>
              <a:gd name="connsiteX44" fmla="*/ 213061 w 962668"/>
              <a:gd name="connsiteY44" fmla="*/ 61108 h 714397"/>
              <a:gd name="connsiteX45" fmla="*/ 192900 w 962668"/>
              <a:gd name="connsiteY45" fmla="*/ 71178 h 714397"/>
              <a:gd name="connsiteX46" fmla="*/ 174343 w 962668"/>
              <a:gd name="connsiteY46" fmla="*/ 81248 h 714397"/>
              <a:gd name="connsiteX47" fmla="*/ 158077 w 962668"/>
              <a:gd name="connsiteY47" fmla="*/ 93379 h 714397"/>
              <a:gd name="connsiteX48" fmla="*/ 140207 w 962668"/>
              <a:gd name="connsiteY48" fmla="*/ 103449 h 714397"/>
              <a:gd name="connsiteX49" fmla="*/ 125545 w 962668"/>
              <a:gd name="connsiteY49" fmla="*/ 115808 h 714397"/>
              <a:gd name="connsiteX50" fmla="*/ 109279 w 962668"/>
              <a:gd name="connsiteY50" fmla="*/ 129769 h 714397"/>
              <a:gd name="connsiteX51" fmla="*/ 95304 w 962668"/>
              <a:gd name="connsiteY51" fmla="*/ 144417 h 714397"/>
              <a:gd name="connsiteX52" fmla="*/ 81329 w 962668"/>
              <a:gd name="connsiteY52" fmla="*/ 156089 h 714397"/>
              <a:gd name="connsiteX53" fmla="*/ 68958 w 962668"/>
              <a:gd name="connsiteY53" fmla="*/ 172339 h 714397"/>
              <a:gd name="connsiteX54" fmla="*/ 58878 w 962668"/>
              <a:gd name="connsiteY54" fmla="*/ 186987 h 714397"/>
              <a:gd name="connsiteX55" fmla="*/ 46506 w 962668"/>
              <a:gd name="connsiteY55" fmla="*/ 203008 h 714397"/>
              <a:gd name="connsiteX56" fmla="*/ 38717 w 962668"/>
              <a:gd name="connsiteY56" fmla="*/ 217198 h 714397"/>
              <a:gd name="connsiteX57" fmla="*/ 28637 w 962668"/>
              <a:gd name="connsiteY57" fmla="*/ 233219 h 714397"/>
              <a:gd name="connsiteX58" fmla="*/ 22451 w 962668"/>
              <a:gd name="connsiteY58" fmla="*/ 251757 h 714397"/>
              <a:gd name="connsiteX59" fmla="*/ 13975 w 962668"/>
              <a:gd name="connsiteY59" fmla="*/ 268007 h 714397"/>
              <a:gd name="connsiteX60" fmla="*/ 10080 w 962668"/>
              <a:gd name="connsiteY60" fmla="*/ 284257 h 714397"/>
              <a:gd name="connsiteX61" fmla="*/ 6185 w 962668"/>
              <a:gd name="connsiteY61" fmla="*/ 302567 h 714397"/>
              <a:gd name="connsiteX62" fmla="*/ 2290 w 962668"/>
              <a:gd name="connsiteY62" fmla="*/ 320647 h 714397"/>
              <a:gd name="connsiteX63" fmla="*/ 0 w 962668"/>
              <a:gd name="connsiteY63" fmla="*/ 338957 h 714397"/>
              <a:gd name="connsiteX64" fmla="*/ 0 w 962668"/>
              <a:gd name="connsiteY64" fmla="*/ 357496 h 714397"/>
              <a:gd name="connsiteX65" fmla="*/ 0 w 962668"/>
              <a:gd name="connsiteY65" fmla="*/ 375348 h 714397"/>
              <a:gd name="connsiteX66" fmla="*/ 2290 w 962668"/>
              <a:gd name="connsiteY66" fmla="*/ 393886 h 714397"/>
              <a:gd name="connsiteX67" fmla="*/ 6185 w 962668"/>
              <a:gd name="connsiteY67" fmla="*/ 412425 h 714397"/>
              <a:gd name="connsiteX68" fmla="*/ 10080 w 962668"/>
              <a:gd name="connsiteY68" fmla="*/ 430277 h 714397"/>
              <a:gd name="connsiteX69" fmla="*/ 13975 w 962668"/>
              <a:gd name="connsiteY69" fmla="*/ 446527 h 714397"/>
              <a:gd name="connsiteX70" fmla="*/ 22451 w 962668"/>
              <a:gd name="connsiteY70" fmla="*/ 462776 h 714397"/>
              <a:gd name="connsiteX71" fmla="*/ 28637 w 962668"/>
              <a:gd name="connsiteY71" fmla="*/ 481086 h 714397"/>
              <a:gd name="connsiteX72" fmla="*/ 38717 w 962668"/>
              <a:gd name="connsiteY72" fmla="*/ 497336 h 714397"/>
              <a:gd name="connsiteX73" fmla="*/ 46506 w 962668"/>
              <a:gd name="connsiteY73" fmla="*/ 511984 h 714397"/>
              <a:gd name="connsiteX74" fmla="*/ 58878 w 962668"/>
              <a:gd name="connsiteY74" fmla="*/ 528004 h 714397"/>
              <a:gd name="connsiteX75" fmla="*/ 68958 w 962668"/>
              <a:gd name="connsiteY75" fmla="*/ 542103 h 714397"/>
              <a:gd name="connsiteX76" fmla="*/ 82933 w 962668"/>
              <a:gd name="connsiteY76" fmla="*/ 558330 h 714397"/>
              <a:gd name="connsiteX77" fmla="*/ 95304 w 962668"/>
              <a:gd name="connsiteY77" fmla="*/ 570620 h 714397"/>
              <a:gd name="connsiteX78" fmla="*/ 109279 w 962668"/>
              <a:gd name="connsiteY78" fmla="*/ 584605 h 714397"/>
              <a:gd name="connsiteX79" fmla="*/ 125545 w 962668"/>
              <a:gd name="connsiteY79" fmla="*/ 596918 h 714397"/>
              <a:gd name="connsiteX80" fmla="*/ 140207 w 962668"/>
              <a:gd name="connsiteY80" fmla="*/ 610902 h 714397"/>
              <a:gd name="connsiteX81" fmla="*/ 158077 w 962668"/>
              <a:gd name="connsiteY81" fmla="*/ 620972 h 714397"/>
              <a:gd name="connsiteX82" fmla="*/ 174343 w 962668"/>
              <a:gd name="connsiteY82" fmla="*/ 633285 h 714397"/>
              <a:gd name="connsiteX83" fmla="*/ 192900 w 962668"/>
              <a:gd name="connsiteY83" fmla="*/ 643356 h 714397"/>
              <a:gd name="connsiteX84" fmla="*/ 213061 w 962668"/>
              <a:gd name="connsiteY84" fmla="*/ 653975 h 714397"/>
              <a:gd name="connsiteX85" fmla="*/ 231618 w 962668"/>
              <a:gd name="connsiteY85" fmla="*/ 664045 h 714397"/>
              <a:gd name="connsiteX86" fmla="*/ 251778 w 962668"/>
              <a:gd name="connsiteY86" fmla="*/ 671873 h 714397"/>
              <a:gd name="connsiteX87" fmla="*/ 272168 w 962668"/>
              <a:gd name="connsiteY87" fmla="*/ 680272 h 714397"/>
              <a:gd name="connsiteX88" fmla="*/ 294619 w 962668"/>
              <a:gd name="connsiteY88" fmla="*/ 686429 h 714397"/>
              <a:gd name="connsiteX89" fmla="*/ 317071 w 962668"/>
              <a:gd name="connsiteY89" fmla="*/ 694256 h 714397"/>
              <a:gd name="connsiteX90" fmla="*/ 338835 w 962668"/>
              <a:gd name="connsiteY90" fmla="*/ 698170 h 714397"/>
              <a:gd name="connsiteX91" fmla="*/ 361287 w 962668"/>
              <a:gd name="connsiteY91" fmla="*/ 704327 h 714397"/>
              <a:gd name="connsiteX92" fmla="*/ 383738 w 962668"/>
              <a:gd name="connsiteY92" fmla="*/ 708790 h 714397"/>
              <a:gd name="connsiteX93" fmla="*/ 408481 w 962668"/>
              <a:gd name="connsiteY93" fmla="*/ 710483 h 714397"/>
              <a:gd name="connsiteX94" fmla="*/ 432536 w 962668"/>
              <a:gd name="connsiteY94" fmla="*/ 712703 h 714397"/>
              <a:gd name="connsiteX95" fmla="*/ 456591 w 962668"/>
              <a:gd name="connsiteY95" fmla="*/ 714397 h 714397"/>
              <a:gd name="connsiteX96" fmla="*/ 481334 w 962668"/>
              <a:gd name="connsiteY96" fmla="*/ 714397 h 714397"/>
              <a:gd name="connsiteX97" fmla="*/ 505389 w 962668"/>
              <a:gd name="connsiteY97" fmla="*/ 714397 h 714397"/>
              <a:gd name="connsiteX98" fmla="*/ 530131 w 962668"/>
              <a:gd name="connsiteY98" fmla="*/ 712703 h 714397"/>
              <a:gd name="connsiteX99" fmla="*/ 554187 w 962668"/>
              <a:gd name="connsiteY99" fmla="*/ 710483 h 714397"/>
              <a:gd name="connsiteX100" fmla="*/ 578929 w 962668"/>
              <a:gd name="connsiteY100" fmla="*/ 708790 h 714397"/>
              <a:gd name="connsiteX101" fmla="*/ 600923 w 962668"/>
              <a:gd name="connsiteY101" fmla="*/ 704327 h 714397"/>
              <a:gd name="connsiteX102" fmla="*/ 623374 w 962668"/>
              <a:gd name="connsiteY102" fmla="*/ 698170 h 714397"/>
              <a:gd name="connsiteX103" fmla="*/ 645826 w 962668"/>
              <a:gd name="connsiteY103" fmla="*/ 694256 h 714397"/>
              <a:gd name="connsiteX104" fmla="*/ 668049 w 962668"/>
              <a:gd name="connsiteY104" fmla="*/ 686429 h 714397"/>
              <a:gd name="connsiteX105" fmla="*/ 690500 w 962668"/>
              <a:gd name="connsiteY105" fmla="*/ 680272 h 714397"/>
              <a:gd name="connsiteX106" fmla="*/ 710890 w 962668"/>
              <a:gd name="connsiteY106" fmla="*/ 671873 h 714397"/>
              <a:gd name="connsiteX107" fmla="*/ 731050 w 962668"/>
              <a:gd name="connsiteY107" fmla="*/ 664045 h 714397"/>
              <a:gd name="connsiteX108" fmla="*/ 749607 w 962668"/>
              <a:gd name="connsiteY108" fmla="*/ 653975 h 714397"/>
              <a:gd name="connsiteX109" fmla="*/ 769768 w 962668"/>
              <a:gd name="connsiteY109" fmla="*/ 643356 h 714397"/>
              <a:gd name="connsiteX110" fmla="*/ 787637 w 962668"/>
              <a:gd name="connsiteY110" fmla="*/ 633285 h 714397"/>
              <a:gd name="connsiteX111" fmla="*/ 803904 w 962668"/>
              <a:gd name="connsiteY111" fmla="*/ 620972 h 714397"/>
              <a:gd name="connsiteX112" fmla="*/ 820169 w 962668"/>
              <a:gd name="connsiteY112" fmla="*/ 610902 h 714397"/>
              <a:gd name="connsiteX113" fmla="*/ 836435 w 962668"/>
              <a:gd name="connsiteY113" fmla="*/ 596918 h 714397"/>
              <a:gd name="connsiteX114" fmla="*/ 852701 w 962668"/>
              <a:gd name="connsiteY114" fmla="*/ 584605 h 714397"/>
              <a:gd name="connsiteX115" fmla="*/ 867364 w 962668"/>
              <a:gd name="connsiteY115" fmla="*/ 570620 h 714397"/>
              <a:gd name="connsiteX116" fmla="*/ 879047 w 962668"/>
              <a:gd name="connsiteY116" fmla="*/ 558330 h 714397"/>
              <a:gd name="connsiteX117" fmla="*/ 893710 w 962668"/>
              <a:gd name="connsiteY117" fmla="*/ 542103 h 714397"/>
              <a:gd name="connsiteX118" fmla="*/ 903790 w 962668"/>
              <a:gd name="connsiteY118" fmla="*/ 528004 h 714397"/>
              <a:gd name="connsiteX119" fmla="*/ 915474 w 962668"/>
              <a:gd name="connsiteY119" fmla="*/ 511984 h 714397"/>
              <a:gd name="connsiteX120" fmla="*/ 923950 w 962668"/>
              <a:gd name="connsiteY120" fmla="*/ 497336 h 714397"/>
              <a:gd name="connsiteX121" fmla="*/ 934031 w 962668"/>
              <a:gd name="connsiteY121" fmla="*/ 481086 h 714397"/>
              <a:gd name="connsiteX122" fmla="*/ 940217 w 962668"/>
              <a:gd name="connsiteY122" fmla="*/ 462776 h 714397"/>
              <a:gd name="connsiteX123" fmla="*/ 946402 w 962668"/>
              <a:gd name="connsiteY123" fmla="*/ 446527 h 714397"/>
              <a:gd name="connsiteX124" fmla="*/ 952588 w 962668"/>
              <a:gd name="connsiteY124" fmla="*/ 430277 h 714397"/>
              <a:gd name="connsiteX125" fmla="*/ 956483 w 962668"/>
              <a:gd name="connsiteY125" fmla="*/ 412425 h 714397"/>
              <a:gd name="connsiteX126" fmla="*/ 960377 w 962668"/>
              <a:gd name="connsiteY126" fmla="*/ 393886 h 714397"/>
              <a:gd name="connsiteX127" fmla="*/ 962668 w 962668"/>
              <a:gd name="connsiteY127" fmla="*/ 375348 h 714397"/>
              <a:gd name="connsiteX128" fmla="*/ 962668 w 962668"/>
              <a:gd name="connsiteY128" fmla="*/ 357496 h 714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62668" h="714397">
                <a:moveTo>
                  <a:pt x="962668" y="357496"/>
                </a:moveTo>
                <a:lnTo>
                  <a:pt x="962668" y="338957"/>
                </a:lnTo>
                <a:lnTo>
                  <a:pt x="960377" y="320647"/>
                </a:lnTo>
                <a:lnTo>
                  <a:pt x="956483" y="302567"/>
                </a:lnTo>
                <a:lnTo>
                  <a:pt x="952588" y="284257"/>
                </a:lnTo>
                <a:lnTo>
                  <a:pt x="946402" y="268007"/>
                </a:lnTo>
                <a:lnTo>
                  <a:pt x="940217" y="251757"/>
                </a:lnTo>
                <a:lnTo>
                  <a:pt x="934031" y="233219"/>
                </a:lnTo>
                <a:lnTo>
                  <a:pt x="923950" y="217198"/>
                </a:lnTo>
                <a:lnTo>
                  <a:pt x="915474" y="203008"/>
                </a:lnTo>
                <a:lnTo>
                  <a:pt x="903790" y="186987"/>
                </a:lnTo>
                <a:lnTo>
                  <a:pt x="893710" y="172339"/>
                </a:lnTo>
                <a:lnTo>
                  <a:pt x="879047" y="156089"/>
                </a:lnTo>
                <a:lnTo>
                  <a:pt x="867364" y="144417"/>
                </a:lnTo>
                <a:lnTo>
                  <a:pt x="852701" y="129769"/>
                </a:lnTo>
                <a:lnTo>
                  <a:pt x="836435" y="115808"/>
                </a:lnTo>
                <a:lnTo>
                  <a:pt x="820169" y="103449"/>
                </a:lnTo>
                <a:lnTo>
                  <a:pt x="803904" y="93379"/>
                </a:lnTo>
                <a:lnTo>
                  <a:pt x="787637" y="81248"/>
                </a:lnTo>
                <a:lnTo>
                  <a:pt x="769768" y="71178"/>
                </a:lnTo>
                <a:lnTo>
                  <a:pt x="749607" y="61108"/>
                </a:lnTo>
                <a:lnTo>
                  <a:pt x="731050" y="51037"/>
                </a:lnTo>
                <a:lnTo>
                  <a:pt x="710890" y="42569"/>
                </a:lnTo>
                <a:lnTo>
                  <a:pt x="690500" y="34788"/>
                </a:lnTo>
                <a:lnTo>
                  <a:pt x="668049" y="28608"/>
                </a:lnTo>
                <a:lnTo>
                  <a:pt x="645826" y="20140"/>
                </a:lnTo>
                <a:lnTo>
                  <a:pt x="623374" y="16249"/>
                </a:lnTo>
                <a:lnTo>
                  <a:pt x="600923" y="10070"/>
                </a:lnTo>
                <a:lnTo>
                  <a:pt x="578929" y="6179"/>
                </a:lnTo>
                <a:lnTo>
                  <a:pt x="554187" y="3890"/>
                </a:lnTo>
                <a:lnTo>
                  <a:pt x="530131" y="2288"/>
                </a:lnTo>
                <a:lnTo>
                  <a:pt x="505389" y="0"/>
                </a:lnTo>
                <a:lnTo>
                  <a:pt x="481334" y="0"/>
                </a:lnTo>
                <a:lnTo>
                  <a:pt x="456591" y="0"/>
                </a:lnTo>
                <a:lnTo>
                  <a:pt x="432536" y="2288"/>
                </a:lnTo>
                <a:lnTo>
                  <a:pt x="408481" y="3890"/>
                </a:lnTo>
                <a:lnTo>
                  <a:pt x="383738" y="6179"/>
                </a:lnTo>
                <a:lnTo>
                  <a:pt x="361287" y="10070"/>
                </a:lnTo>
                <a:lnTo>
                  <a:pt x="338835" y="16249"/>
                </a:lnTo>
                <a:lnTo>
                  <a:pt x="317071" y="20140"/>
                </a:lnTo>
                <a:lnTo>
                  <a:pt x="294619" y="28608"/>
                </a:lnTo>
                <a:lnTo>
                  <a:pt x="272168" y="34788"/>
                </a:lnTo>
                <a:lnTo>
                  <a:pt x="251778" y="42569"/>
                </a:lnTo>
                <a:lnTo>
                  <a:pt x="231618" y="51037"/>
                </a:lnTo>
                <a:lnTo>
                  <a:pt x="213061" y="61108"/>
                </a:lnTo>
                <a:lnTo>
                  <a:pt x="192900" y="71178"/>
                </a:lnTo>
                <a:lnTo>
                  <a:pt x="174343" y="81248"/>
                </a:lnTo>
                <a:lnTo>
                  <a:pt x="158077" y="93379"/>
                </a:lnTo>
                <a:lnTo>
                  <a:pt x="140207" y="103449"/>
                </a:lnTo>
                <a:lnTo>
                  <a:pt x="125545" y="115808"/>
                </a:lnTo>
                <a:lnTo>
                  <a:pt x="109279" y="129769"/>
                </a:lnTo>
                <a:lnTo>
                  <a:pt x="95304" y="144417"/>
                </a:lnTo>
                <a:lnTo>
                  <a:pt x="81329" y="156089"/>
                </a:lnTo>
                <a:lnTo>
                  <a:pt x="68958" y="172339"/>
                </a:lnTo>
                <a:lnTo>
                  <a:pt x="58878" y="186987"/>
                </a:lnTo>
                <a:lnTo>
                  <a:pt x="46506" y="203008"/>
                </a:lnTo>
                <a:lnTo>
                  <a:pt x="38717" y="217198"/>
                </a:lnTo>
                <a:lnTo>
                  <a:pt x="28637" y="233219"/>
                </a:lnTo>
                <a:lnTo>
                  <a:pt x="22451" y="251757"/>
                </a:lnTo>
                <a:lnTo>
                  <a:pt x="13975" y="268007"/>
                </a:lnTo>
                <a:lnTo>
                  <a:pt x="10080" y="284257"/>
                </a:lnTo>
                <a:lnTo>
                  <a:pt x="6185" y="302567"/>
                </a:lnTo>
                <a:lnTo>
                  <a:pt x="2290" y="320647"/>
                </a:lnTo>
                <a:lnTo>
                  <a:pt x="0" y="338957"/>
                </a:lnTo>
                <a:lnTo>
                  <a:pt x="0" y="357496"/>
                </a:lnTo>
                <a:lnTo>
                  <a:pt x="0" y="375348"/>
                </a:lnTo>
                <a:lnTo>
                  <a:pt x="2290" y="393886"/>
                </a:lnTo>
                <a:lnTo>
                  <a:pt x="6185" y="412425"/>
                </a:lnTo>
                <a:lnTo>
                  <a:pt x="10080" y="430277"/>
                </a:lnTo>
                <a:lnTo>
                  <a:pt x="13975" y="446527"/>
                </a:lnTo>
                <a:lnTo>
                  <a:pt x="22451" y="462776"/>
                </a:lnTo>
                <a:lnTo>
                  <a:pt x="28637" y="481086"/>
                </a:lnTo>
                <a:lnTo>
                  <a:pt x="38717" y="497336"/>
                </a:lnTo>
                <a:lnTo>
                  <a:pt x="46506" y="511984"/>
                </a:lnTo>
                <a:lnTo>
                  <a:pt x="58878" y="528004"/>
                </a:lnTo>
                <a:lnTo>
                  <a:pt x="68958" y="542103"/>
                </a:lnTo>
                <a:lnTo>
                  <a:pt x="82933" y="558330"/>
                </a:lnTo>
                <a:lnTo>
                  <a:pt x="95304" y="570620"/>
                </a:lnTo>
                <a:lnTo>
                  <a:pt x="109279" y="584605"/>
                </a:lnTo>
                <a:lnTo>
                  <a:pt x="125545" y="596918"/>
                </a:lnTo>
                <a:lnTo>
                  <a:pt x="140207" y="610902"/>
                </a:lnTo>
                <a:lnTo>
                  <a:pt x="158077" y="620972"/>
                </a:lnTo>
                <a:lnTo>
                  <a:pt x="174343" y="633285"/>
                </a:lnTo>
                <a:lnTo>
                  <a:pt x="192900" y="643356"/>
                </a:lnTo>
                <a:lnTo>
                  <a:pt x="213061" y="653975"/>
                </a:lnTo>
                <a:lnTo>
                  <a:pt x="231618" y="664045"/>
                </a:lnTo>
                <a:lnTo>
                  <a:pt x="251778" y="671873"/>
                </a:lnTo>
                <a:lnTo>
                  <a:pt x="272168" y="680272"/>
                </a:lnTo>
                <a:lnTo>
                  <a:pt x="294619" y="686429"/>
                </a:lnTo>
                <a:lnTo>
                  <a:pt x="317071" y="694256"/>
                </a:lnTo>
                <a:lnTo>
                  <a:pt x="338835" y="698170"/>
                </a:lnTo>
                <a:lnTo>
                  <a:pt x="361287" y="704327"/>
                </a:lnTo>
                <a:lnTo>
                  <a:pt x="383738" y="708790"/>
                </a:lnTo>
                <a:lnTo>
                  <a:pt x="408481" y="710483"/>
                </a:lnTo>
                <a:lnTo>
                  <a:pt x="432536" y="712703"/>
                </a:lnTo>
                <a:lnTo>
                  <a:pt x="456591" y="714397"/>
                </a:lnTo>
                <a:lnTo>
                  <a:pt x="481334" y="714397"/>
                </a:lnTo>
                <a:lnTo>
                  <a:pt x="505389" y="714397"/>
                </a:lnTo>
                <a:lnTo>
                  <a:pt x="530131" y="712703"/>
                </a:lnTo>
                <a:lnTo>
                  <a:pt x="554187" y="710483"/>
                </a:lnTo>
                <a:lnTo>
                  <a:pt x="578929" y="708790"/>
                </a:lnTo>
                <a:lnTo>
                  <a:pt x="600923" y="704327"/>
                </a:lnTo>
                <a:lnTo>
                  <a:pt x="623374" y="698170"/>
                </a:lnTo>
                <a:lnTo>
                  <a:pt x="645826" y="694256"/>
                </a:lnTo>
                <a:lnTo>
                  <a:pt x="668049" y="686429"/>
                </a:lnTo>
                <a:lnTo>
                  <a:pt x="690500" y="680272"/>
                </a:lnTo>
                <a:lnTo>
                  <a:pt x="710890" y="671873"/>
                </a:lnTo>
                <a:lnTo>
                  <a:pt x="731050" y="664045"/>
                </a:lnTo>
                <a:lnTo>
                  <a:pt x="749607" y="653975"/>
                </a:lnTo>
                <a:lnTo>
                  <a:pt x="769768" y="643356"/>
                </a:lnTo>
                <a:lnTo>
                  <a:pt x="787637" y="633285"/>
                </a:lnTo>
                <a:lnTo>
                  <a:pt x="803904" y="620972"/>
                </a:lnTo>
                <a:lnTo>
                  <a:pt x="820169" y="610902"/>
                </a:lnTo>
                <a:lnTo>
                  <a:pt x="836435" y="596918"/>
                </a:lnTo>
                <a:lnTo>
                  <a:pt x="852701" y="584605"/>
                </a:lnTo>
                <a:lnTo>
                  <a:pt x="867364" y="570620"/>
                </a:lnTo>
                <a:lnTo>
                  <a:pt x="879047" y="558330"/>
                </a:lnTo>
                <a:lnTo>
                  <a:pt x="893710" y="542103"/>
                </a:lnTo>
                <a:lnTo>
                  <a:pt x="903790" y="528004"/>
                </a:lnTo>
                <a:lnTo>
                  <a:pt x="915474" y="511984"/>
                </a:lnTo>
                <a:lnTo>
                  <a:pt x="923950" y="497336"/>
                </a:lnTo>
                <a:lnTo>
                  <a:pt x="934031" y="481086"/>
                </a:lnTo>
                <a:lnTo>
                  <a:pt x="940217" y="462776"/>
                </a:lnTo>
                <a:lnTo>
                  <a:pt x="946402" y="446527"/>
                </a:lnTo>
                <a:lnTo>
                  <a:pt x="952588" y="430277"/>
                </a:lnTo>
                <a:lnTo>
                  <a:pt x="956483" y="412425"/>
                </a:lnTo>
                <a:lnTo>
                  <a:pt x="960377" y="393886"/>
                </a:lnTo>
                <a:lnTo>
                  <a:pt x="962668" y="375348"/>
                </a:lnTo>
                <a:lnTo>
                  <a:pt x="962668" y="357496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346368" y="3323897"/>
            <a:ext cx="975368" cy="727097"/>
          </a:xfrm>
          <a:custGeom>
            <a:avLst/>
            <a:gdLst>
              <a:gd name="connsiteX0" fmla="*/ 969018 w 975368"/>
              <a:gd name="connsiteY0" fmla="*/ 363846 h 727097"/>
              <a:gd name="connsiteX1" fmla="*/ 969018 w 975368"/>
              <a:gd name="connsiteY1" fmla="*/ 345307 h 727097"/>
              <a:gd name="connsiteX2" fmla="*/ 966727 w 975368"/>
              <a:gd name="connsiteY2" fmla="*/ 326997 h 727097"/>
              <a:gd name="connsiteX3" fmla="*/ 962833 w 975368"/>
              <a:gd name="connsiteY3" fmla="*/ 308917 h 727097"/>
              <a:gd name="connsiteX4" fmla="*/ 958938 w 975368"/>
              <a:gd name="connsiteY4" fmla="*/ 290607 h 727097"/>
              <a:gd name="connsiteX5" fmla="*/ 952752 w 975368"/>
              <a:gd name="connsiteY5" fmla="*/ 274357 h 727097"/>
              <a:gd name="connsiteX6" fmla="*/ 946567 w 975368"/>
              <a:gd name="connsiteY6" fmla="*/ 258107 h 727097"/>
              <a:gd name="connsiteX7" fmla="*/ 940381 w 975368"/>
              <a:gd name="connsiteY7" fmla="*/ 239569 h 727097"/>
              <a:gd name="connsiteX8" fmla="*/ 930300 w 975368"/>
              <a:gd name="connsiteY8" fmla="*/ 223548 h 727097"/>
              <a:gd name="connsiteX9" fmla="*/ 921824 w 975368"/>
              <a:gd name="connsiteY9" fmla="*/ 209358 h 727097"/>
              <a:gd name="connsiteX10" fmla="*/ 910140 w 975368"/>
              <a:gd name="connsiteY10" fmla="*/ 193337 h 727097"/>
              <a:gd name="connsiteX11" fmla="*/ 900060 w 975368"/>
              <a:gd name="connsiteY11" fmla="*/ 178689 h 727097"/>
              <a:gd name="connsiteX12" fmla="*/ 885397 w 975368"/>
              <a:gd name="connsiteY12" fmla="*/ 162439 h 727097"/>
              <a:gd name="connsiteX13" fmla="*/ 873714 w 975368"/>
              <a:gd name="connsiteY13" fmla="*/ 150767 h 727097"/>
              <a:gd name="connsiteX14" fmla="*/ 859051 w 975368"/>
              <a:gd name="connsiteY14" fmla="*/ 136119 h 727097"/>
              <a:gd name="connsiteX15" fmla="*/ 842785 w 975368"/>
              <a:gd name="connsiteY15" fmla="*/ 122158 h 727097"/>
              <a:gd name="connsiteX16" fmla="*/ 826519 w 975368"/>
              <a:gd name="connsiteY16" fmla="*/ 109799 h 727097"/>
              <a:gd name="connsiteX17" fmla="*/ 810254 w 975368"/>
              <a:gd name="connsiteY17" fmla="*/ 99729 h 727097"/>
              <a:gd name="connsiteX18" fmla="*/ 793987 w 975368"/>
              <a:gd name="connsiteY18" fmla="*/ 87598 h 727097"/>
              <a:gd name="connsiteX19" fmla="*/ 776118 w 975368"/>
              <a:gd name="connsiteY19" fmla="*/ 77528 h 727097"/>
              <a:gd name="connsiteX20" fmla="*/ 755957 w 975368"/>
              <a:gd name="connsiteY20" fmla="*/ 67458 h 727097"/>
              <a:gd name="connsiteX21" fmla="*/ 737400 w 975368"/>
              <a:gd name="connsiteY21" fmla="*/ 57387 h 727097"/>
              <a:gd name="connsiteX22" fmla="*/ 717240 w 975368"/>
              <a:gd name="connsiteY22" fmla="*/ 48919 h 727097"/>
              <a:gd name="connsiteX23" fmla="*/ 696850 w 975368"/>
              <a:gd name="connsiteY23" fmla="*/ 41138 h 727097"/>
              <a:gd name="connsiteX24" fmla="*/ 674399 w 975368"/>
              <a:gd name="connsiteY24" fmla="*/ 34958 h 727097"/>
              <a:gd name="connsiteX25" fmla="*/ 652176 w 975368"/>
              <a:gd name="connsiteY25" fmla="*/ 26490 h 727097"/>
              <a:gd name="connsiteX26" fmla="*/ 629724 w 975368"/>
              <a:gd name="connsiteY26" fmla="*/ 22599 h 727097"/>
              <a:gd name="connsiteX27" fmla="*/ 607273 w 975368"/>
              <a:gd name="connsiteY27" fmla="*/ 16420 h 727097"/>
              <a:gd name="connsiteX28" fmla="*/ 585279 w 975368"/>
              <a:gd name="connsiteY28" fmla="*/ 12529 h 727097"/>
              <a:gd name="connsiteX29" fmla="*/ 560537 w 975368"/>
              <a:gd name="connsiteY29" fmla="*/ 10240 h 727097"/>
              <a:gd name="connsiteX30" fmla="*/ 536481 w 975368"/>
              <a:gd name="connsiteY30" fmla="*/ 8638 h 727097"/>
              <a:gd name="connsiteX31" fmla="*/ 511739 w 975368"/>
              <a:gd name="connsiteY31" fmla="*/ 6350 h 727097"/>
              <a:gd name="connsiteX32" fmla="*/ 487684 w 975368"/>
              <a:gd name="connsiteY32" fmla="*/ 6350 h 727097"/>
              <a:gd name="connsiteX33" fmla="*/ 462941 w 975368"/>
              <a:gd name="connsiteY33" fmla="*/ 6350 h 727097"/>
              <a:gd name="connsiteX34" fmla="*/ 438886 w 975368"/>
              <a:gd name="connsiteY34" fmla="*/ 8638 h 727097"/>
              <a:gd name="connsiteX35" fmla="*/ 414831 w 975368"/>
              <a:gd name="connsiteY35" fmla="*/ 10240 h 727097"/>
              <a:gd name="connsiteX36" fmla="*/ 390088 w 975368"/>
              <a:gd name="connsiteY36" fmla="*/ 12529 h 727097"/>
              <a:gd name="connsiteX37" fmla="*/ 367637 w 975368"/>
              <a:gd name="connsiteY37" fmla="*/ 16420 h 727097"/>
              <a:gd name="connsiteX38" fmla="*/ 345185 w 975368"/>
              <a:gd name="connsiteY38" fmla="*/ 22599 h 727097"/>
              <a:gd name="connsiteX39" fmla="*/ 323421 w 975368"/>
              <a:gd name="connsiteY39" fmla="*/ 26490 h 727097"/>
              <a:gd name="connsiteX40" fmla="*/ 300969 w 975368"/>
              <a:gd name="connsiteY40" fmla="*/ 34958 h 727097"/>
              <a:gd name="connsiteX41" fmla="*/ 278518 w 975368"/>
              <a:gd name="connsiteY41" fmla="*/ 41138 h 727097"/>
              <a:gd name="connsiteX42" fmla="*/ 258128 w 975368"/>
              <a:gd name="connsiteY42" fmla="*/ 48919 h 727097"/>
              <a:gd name="connsiteX43" fmla="*/ 237968 w 975368"/>
              <a:gd name="connsiteY43" fmla="*/ 57387 h 727097"/>
              <a:gd name="connsiteX44" fmla="*/ 219411 w 975368"/>
              <a:gd name="connsiteY44" fmla="*/ 67458 h 727097"/>
              <a:gd name="connsiteX45" fmla="*/ 199250 w 975368"/>
              <a:gd name="connsiteY45" fmla="*/ 77528 h 727097"/>
              <a:gd name="connsiteX46" fmla="*/ 180693 w 975368"/>
              <a:gd name="connsiteY46" fmla="*/ 87598 h 727097"/>
              <a:gd name="connsiteX47" fmla="*/ 164427 w 975368"/>
              <a:gd name="connsiteY47" fmla="*/ 99729 h 727097"/>
              <a:gd name="connsiteX48" fmla="*/ 146557 w 975368"/>
              <a:gd name="connsiteY48" fmla="*/ 109799 h 727097"/>
              <a:gd name="connsiteX49" fmla="*/ 131895 w 975368"/>
              <a:gd name="connsiteY49" fmla="*/ 122158 h 727097"/>
              <a:gd name="connsiteX50" fmla="*/ 115629 w 975368"/>
              <a:gd name="connsiteY50" fmla="*/ 136119 h 727097"/>
              <a:gd name="connsiteX51" fmla="*/ 101654 w 975368"/>
              <a:gd name="connsiteY51" fmla="*/ 150767 h 727097"/>
              <a:gd name="connsiteX52" fmla="*/ 87679 w 975368"/>
              <a:gd name="connsiteY52" fmla="*/ 162439 h 727097"/>
              <a:gd name="connsiteX53" fmla="*/ 75308 w 975368"/>
              <a:gd name="connsiteY53" fmla="*/ 178689 h 727097"/>
              <a:gd name="connsiteX54" fmla="*/ 65228 w 975368"/>
              <a:gd name="connsiteY54" fmla="*/ 193337 h 727097"/>
              <a:gd name="connsiteX55" fmla="*/ 52856 w 975368"/>
              <a:gd name="connsiteY55" fmla="*/ 209358 h 727097"/>
              <a:gd name="connsiteX56" fmla="*/ 45067 w 975368"/>
              <a:gd name="connsiteY56" fmla="*/ 223548 h 727097"/>
              <a:gd name="connsiteX57" fmla="*/ 34987 w 975368"/>
              <a:gd name="connsiteY57" fmla="*/ 239569 h 727097"/>
              <a:gd name="connsiteX58" fmla="*/ 28801 w 975368"/>
              <a:gd name="connsiteY58" fmla="*/ 258107 h 727097"/>
              <a:gd name="connsiteX59" fmla="*/ 20325 w 975368"/>
              <a:gd name="connsiteY59" fmla="*/ 274357 h 727097"/>
              <a:gd name="connsiteX60" fmla="*/ 16430 w 975368"/>
              <a:gd name="connsiteY60" fmla="*/ 290607 h 727097"/>
              <a:gd name="connsiteX61" fmla="*/ 12535 w 975368"/>
              <a:gd name="connsiteY61" fmla="*/ 308917 h 727097"/>
              <a:gd name="connsiteX62" fmla="*/ 8640 w 975368"/>
              <a:gd name="connsiteY62" fmla="*/ 326997 h 727097"/>
              <a:gd name="connsiteX63" fmla="*/ 6350 w 975368"/>
              <a:gd name="connsiteY63" fmla="*/ 345307 h 727097"/>
              <a:gd name="connsiteX64" fmla="*/ 6350 w 975368"/>
              <a:gd name="connsiteY64" fmla="*/ 363846 h 727097"/>
              <a:gd name="connsiteX65" fmla="*/ 6350 w 975368"/>
              <a:gd name="connsiteY65" fmla="*/ 381698 h 727097"/>
              <a:gd name="connsiteX66" fmla="*/ 8640 w 975368"/>
              <a:gd name="connsiteY66" fmla="*/ 400236 h 727097"/>
              <a:gd name="connsiteX67" fmla="*/ 12535 w 975368"/>
              <a:gd name="connsiteY67" fmla="*/ 418775 h 727097"/>
              <a:gd name="connsiteX68" fmla="*/ 16430 w 975368"/>
              <a:gd name="connsiteY68" fmla="*/ 436627 h 727097"/>
              <a:gd name="connsiteX69" fmla="*/ 20325 w 975368"/>
              <a:gd name="connsiteY69" fmla="*/ 452877 h 727097"/>
              <a:gd name="connsiteX70" fmla="*/ 28801 w 975368"/>
              <a:gd name="connsiteY70" fmla="*/ 469126 h 727097"/>
              <a:gd name="connsiteX71" fmla="*/ 34987 w 975368"/>
              <a:gd name="connsiteY71" fmla="*/ 487436 h 727097"/>
              <a:gd name="connsiteX72" fmla="*/ 45067 w 975368"/>
              <a:gd name="connsiteY72" fmla="*/ 503686 h 727097"/>
              <a:gd name="connsiteX73" fmla="*/ 52856 w 975368"/>
              <a:gd name="connsiteY73" fmla="*/ 518334 h 727097"/>
              <a:gd name="connsiteX74" fmla="*/ 65228 w 975368"/>
              <a:gd name="connsiteY74" fmla="*/ 534354 h 727097"/>
              <a:gd name="connsiteX75" fmla="*/ 75308 w 975368"/>
              <a:gd name="connsiteY75" fmla="*/ 548453 h 727097"/>
              <a:gd name="connsiteX76" fmla="*/ 89283 w 975368"/>
              <a:gd name="connsiteY76" fmla="*/ 564680 h 727097"/>
              <a:gd name="connsiteX77" fmla="*/ 101654 w 975368"/>
              <a:gd name="connsiteY77" fmla="*/ 576970 h 727097"/>
              <a:gd name="connsiteX78" fmla="*/ 115629 w 975368"/>
              <a:gd name="connsiteY78" fmla="*/ 590955 h 727097"/>
              <a:gd name="connsiteX79" fmla="*/ 131895 w 975368"/>
              <a:gd name="connsiteY79" fmla="*/ 603268 h 727097"/>
              <a:gd name="connsiteX80" fmla="*/ 146557 w 975368"/>
              <a:gd name="connsiteY80" fmla="*/ 617252 h 727097"/>
              <a:gd name="connsiteX81" fmla="*/ 164427 w 975368"/>
              <a:gd name="connsiteY81" fmla="*/ 627322 h 727097"/>
              <a:gd name="connsiteX82" fmla="*/ 180693 w 975368"/>
              <a:gd name="connsiteY82" fmla="*/ 639635 h 727097"/>
              <a:gd name="connsiteX83" fmla="*/ 199250 w 975368"/>
              <a:gd name="connsiteY83" fmla="*/ 649706 h 727097"/>
              <a:gd name="connsiteX84" fmla="*/ 219411 w 975368"/>
              <a:gd name="connsiteY84" fmla="*/ 660325 h 727097"/>
              <a:gd name="connsiteX85" fmla="*/ 237968 w 975368"/>
              <a:gd name="connsiteY85" fmla="*/ 670395 h 727097"/>
              <a:gd name="connsiteX86" fmla="*/ 258128 w 975368"/>
              <a:gd name="connsiteY86" fmla="*/ 678223 h 727097"/>
              <a:gd name="connsiteX87" fmla="*/ 278518 w 975368"/>
              <a:gd name="connsiteY87" fmla="*/ 686622 h 727097"/>
              <a:gd name="connsiteX88" fmla="*/ 300969 w 975368"/>
              <a:gd name="connsiteY88" fmla="*/ 692779 h 727097"/>
              <a:gd name="connsiteX89" fmla="*/ 323421 w 975368"/>
              <a:gd name="connsiteY89" fmla="*/ 700606 h 727097"/>
              <a:gd name="connsiteX90" fmla="*/ 345185 w 975368"/>
              <a:gd name="connsiteY90" fmla="*/ 704520 h 727097"/>
              <a:gd name="connsiteX91" fmla="*/ 367637 w 975368"/>
              <a:gd name="connsiteY91" fmla="*/ 710677 h 727097"/>
              <a:gd name="connsiteX92" fmla="*/ 390088 w 975368"/>
              <a:gd name="connsiteY92" fmla="*/ 715140 h 727097"/>
              <a:gd name="connsiteX93" fmla="*/ 414831 w 975368"/>
              <a:gd name="connsiteY93" fmla="*/ 716833 h 727097"/>
              <a:gd name="connsiteX94" fmla="*/ 438886 w 975368"/>
              <a:gd name="connsiteY94" fmla="*/ 719053 h 727097"/>
              <a:gd name="connsiteX95" fmla="*/ 462941 w 975368"/>
              <a:gd name="connsiteY95" fmla="*/ 720747 h 727097"/>
              <a:gd name="connsiteX96" fmla="*/ 487684 w 975368"/>
              <a:gd name="connsiteY96" fmla="*/ 720747 h 727097"/>
              <a:gd name="connsiteX97" fmla="*/ 511739 w 975368"/>
              <a:gd name="connsiteY97" fmla="*/ 720747 h 727097"/>
              <a:gd name="connsiteX98" fmla="*/ 536481 w 975368"/>
              <a:gd name="connsiteY98" fmla="*/ 719053 h 727097"/>
              <a:gd name="connsiteX99" fmla="*/ 560537 w 975368"/>
              <a:gd name="connsiteY99" fmla="*/ 716833 h 727097"/>
              <a:gd name="connsiteX100" fmla="*/ 585279 w 975368"/>
              <a:gd name="connsiteY100" fmla="*/ 715140 h 727097"/>
              <a:gd name="connsiteX101" fmla="*/ 607273 w 975368"/>
              <a:gd name="connsiteY101" fmla="*/ 710677 h 727097"/>
              <a:gd name="connsiteX102" fmla="*/ 629724 w 975368"/>
              <a:gd name="connsiteY102" fmla="*/ 704520 h 727097"/>
              <a:gd name="connsiteX103" fmla="*/ 652176 w 975368"/>
              <a:gd name="connsiteY103" fmla="*/ 700606 h 727097"/>
              <a:gd name="connsiteX104" fmla="*/ 674399 w 975368"/>
              <a:gd name="connsiteY104" fmla="*/ 692779 h 727097"/>
              <a:gd name="connsiteX105" fmla="*/ 696850 w 975368"/>
              <a:gd name="connsiteY105" fmla="*/ 686622 h 727097"/>
              <a:gd name="connsiteX106" fmla="*/ 717240 w 975368"/>
              <a:gd name="connsiteY106" fmla="*/ 678223 h 727097"/>
              <a:gd name="connsiteX107" fmla="*/ 737400 w 975368"/>
              <a:gd name="connsiteY107" fmla="*/ 670395 h 727097"/>
              <a:gd name="connsiteX108" fmla="*/ 755957 w 975368"/>
              <a:gd name="connsiteY108" fmla="*/ 660325 h 727097"/>
              <a:gd name="connsiteX109" fmla="*/ 776118 w 975368"/>
              <a:gd name="connsiteY109" fmla="*/ 649706 h 727097"/>
              <a:gd name="connsiteX110" fmla="*/ 793987 w 975368"/>
              <a:gd name="connsiteY110" fmla="*/ 639635 h 727097"/>
              <a:gd name="connsiteX111" fmla="*/ 810254 w 975368"/>
              <a:gd name="connsiteY111" fmla="*/ 627322 h 727097"/>
              <a:gd name="connsiteX112" fmla="*/ 826519 w 975368"/>
              <a:gd name="connsiteY112" fmla="*/ 617252 h 727097"/>
              <a:gd name="connsiteX113" fmla="*/ 842785 w 975368"/>
              <a:gd name="connsiteY113" fmla="*/ 603268 h 727097"/>
              <a:gd name="connsiteX114" fmla="*/ 859051 w 975368"/>
              <a:gd name="connsiteY114" fmla="*/ 590955 h 727097"/>
              <a:gd name="connsiteX115" fmla="*/ 873714 w 975368"/>
              <a:gd name="connsiteY115" fmla="*/ 576970 h 727097"/>
              <a:gd name="connsiteX116" fmla="*/ 885397 w 975368"/>
              <a:gd name="connsiteY116" fmla="*/ 564680 h 727097"/>
              <a:gd name="connsiteX117" fmla="*/ 900060 w 975368"/>
              <a:gd name="connsiteY117" fmla="*/ 548453 h 727097"/>
              <a:gd name="connsiteX118" fmla="*/ 910140 w 975368"/>
              <a:gd name="connsiteY118" fmla="*/ 534354 h 727097"/>
              <a:gd name="connsiteX119" fmla="*/ 921824 w 975368"/>
              <a:gd name="connsiteY119" fmla="*/ 518334 h 727097"/>
              <a:gd name="connsiteX120" fmla="*/ 930300 w 975368"/>
              <a:gd name="connsiteY120" fmla="*/ 503686 h 727097"/>
              <a:gd name="connsiteX121" fmla="*/ 940381 w 975368"/>
              <a:gd name="connsiteY121" fmla="*/ 487436 h 727097"/>
              <a:gd name="connsiteX122" fmla="*/ 946567 w 975368"/>
              <a:gd name="connsiteY122" fmla="*/ 469126 h 727097"/>
              <a:gd name="connsiteX123" fmla="*/ 952752 w 975368"/>
              <a:gd name="connsiteY123" fmla="*/ 452877 h 727097"/>
              <a:gd name="connsiteX124" fmla="*/ 958938 w 975368"/>
              <a:gd name="connsiteY124" fmla="*/ 436627 h 727097"/>
              <a:gd name="connsiteX125" fmla="*/ 962833 w 975368"/>
              <a:gd name="connsiteY125" fmla="*/ 418775 h 727097"/>
              <a:gd name="connsiteX126" fmla="*/ 966727 w 975368"/>
              <a:gd name="connsiteY126" fmla="*/ 400236 h 727097"/>
              <a:gd name="connsiteX127" fmla="*/ 969018 w 975368"/>
              <a:gd name="connsiteY127" fmla="*/ 381698 h 727097"/>
              <a:gd name="connsiteX128" fmla="*/ 969018 w 975368"/>
              <a:gd name="connsiteY128" fmla="*/ 363846 h 727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75368" h="727097">
                <a:moveTo>
                  <a:pt x="969018" y="363846"/>
                </a:moveTo>
                <a:lnTo>
                  <a:pt x="969018" y="345307"/>
                </a:lnTo>
                <a:lnTo>
                  <a:pt x="966727" y="326997"/>
                </a:lnTo>
                <a:lnTo>
                  <a:pt x="962833" y="308917"/>
                </a:lnTo>
                <a:lnTo>
                  <a:pt x="958938" y="290607"/>
                </a:lnTo>
                <a:lnTo>
                  <a:pt x="952752" y="274357"/>
                </a:lnTo>
                <a:lnTo>
                  <a:pt x="946567" y="258107"/>
                </a:lnTo>
                <a:lnTo>
                  <a:pt x="940381" y="239569"/>
                </a:lnTo>
                <a:lnTo>
                  <a:pt x="930300" y="223548"/>
                </a:lnTo>
                <a:lnTo>
                  <a:pt x="921824" y="209358"/>
                </a:lnTo>
                <a:lnTo>
                  <a:pt x="910140" y="193337"/>
                </a:lnTo>
                <a:lnTo>
                  <a:pt x="900060" y="178689"/>
                </a:lnTo>
                <a:lnTo>
                  <a:pt x="885397" y="162439"/>
                </a:lnTo>
                <a:lnTo>
                  <a:pt x="873714" y="150767"/>
                </a:lnTo>
                <a:lnTo>
                  <a:pt x="859051" y="136119"/>
                </a:lnTo>
                <a:lnTo>
                  <a:pt x="842785" y="122158"/>
                </a:lnTo>
                <a:lnTo>
                  <a:pt x="826519" y="109799"/>
                </a:lnTo>
                <a:lnTo>
                  <a:pt x="810254" y="99729"/>
                </a:lnTo>
                <a:lnTo>
                  <a:pt x="793987" y="87598"/>
                </a:lnTo>
                <a:lnTo>
                  <a:pt x="776118" y="77528"/>
                </a:lnTo>
                <a:lnTo>
                  <a:pt x="755957" y="67458"/>
                </a:lnTo>
                <a:lnTo>
                  <a:pt x="737400" y="57387"/>
                </a:lnTo>
                <a:lnTo>
                  <a:pt x="717240" y="48919"/>
                </a:lnTo>
                <a:lnTo>
                  <a:pt x="696850" y="41138"/>
                </a:lnTo>
                <a:lnTo>
                  <a:pt x="674399" y="34958"/>
                </a:lnTo>
                <a:lnTo>
                  <a:pt x="652176" y="26490"/>
                </a:lnTo>
                <a:lnTo>
                  <a:pt x="629724" y="22599"/>
                </a:lnTo>
                <a:lnTo>
                  <a:pt x="607273" y="16420"/>
                </a:lnTo>
                <a:lnTo>
                  <a:pt x="585279" y="12529"/>
                </a:lnTo>
                <a:lnTo>
                  <a:pt x="560537" y="10240"/>
                </a:lnTo>
                <a:lnTo>
                  <a:pt x="536481" y="8638"/>
                </a:lnTo>
                <a:lnTo>
                  <a:pt x="511739" y="6350"/>
                </a:lnTo>
                <a:lnTo>
                  <a:pt x="487684" y="6350"/>
                </a:lnTo>
                <a:lnTo>
                  <a:pt x="462941" y="6350"/>
                </a:lnTo>
                <a:lnTo>
                  <a:pt x="438886" y="8638"/>
                </a:lnTo>
                <a:lnTo>
                  <a:pt x="414831" y="10240"/>
                </a:lnTo>
                <a:lnTo>
                  <a:pt x="390088" y="12529"/>
                </a:lnTo>
                <a:lnTo>
                  <a:pt x="367637" y="16420"/>
                </a:lnTo>
                <a:lnTo>
                  <a:pt x="345185" y="22599"/>
                </a:lnTo>
                <a:lnTo>
                  <a:pt x="323421" y="26490"/>
                </a:lnTo>
                <a:lnTo>
                  <a:pt x="300969" y="34958"/>
                </a:lnTo>
                <a:lnTo>
                  <a:pt x="278518" y="41138"/>
                </a:lnTo>
                <a:lnTo>
                  <a:pt x="258128" y="48919"/>
                </a:lnTo>
                <a:lnTo>
                  <a:pt x="237968" y="57387"/>
                </a:lnTo>
                <a:lnTo>
                  <a:pt x="219411" y="67458"/>
                </a:lnTo>
                <a:lnTo>
                  <a:pt x="199250" y="77528"/>
                </a:lnTo>
                <a:lnTo>
                  <a:pt x="180693" y="87598"/>
                </a:lnTo>
                <a:lnTo>
                  <a:pt x="164427" y="99729"/>
                </a:lnTo>
                <a:lnTo>
                  <a:pt x="146557" y="109799"/>
                </a:lnTo>
                <a:lnTo>
                  <a:pt x="131895" y="122158"/>
                </a:lnTo>
                <a:lnTo>
                  <a:pt x="115629" y="136119"/>
                </a:lnTo>
                <a:lnTo>
                  <a:pt x="101654" y="150767"/>
                </a:lnTo>
                <a:lnTo>
                  <a:pt x="87679" y="162439"/>
                </a:lnTo>
                <a:lnTo>
                  <a:pt x="75308" y="178689"/>
                </a:lnTo>
                <a:lnTo>
                  <a:pt x="65228" y="193337"/>
                </a:lnTo>
                <a:lnTo>
                  <a:pt x="52856" y="209358"/>
                </a:lnTo>
                <a:lnTo>
                  <a:pt x="45067" y="223548"/>
                </a:lnTo>
                <a:lnTo>
                  <a:pt x="34987" y="239569"/>
                </a:lnTo>
                <a:lnTo>
                  <a:pt x="28801" y="258107"/>
                </a:lnTo>
                <a:lnTo>
                  <a:pt x="20325" y="274357"/>
                </a:lnTo>
                <a:lnTo>
                  <a:pt x="16430" y="290607"/>
                </a:lnTo>
                <a:lnTo>
                  <a:pt x="12535" y="308917"/>
                </a:lnTo>
                <a:lnTo>
                  <a:pt x="8640" y="326997"/>
                </a:lnTo>
                <a:lnTo>
                  <a:pt x="6350" y="345307"/>
                </a:lnTo>
                <a:lnTo>
                  <a:pt x="6350" y="363846"/>
                </a:lnTo>
                <a:lnTo>
                  <a:pt x="6350" y="381698"/>
                </a:lnTo>
                <a:lnTo>
                  <a:pt x="8640" y="400236"/>
                </a:lnTo>
                <a:lnTo>
                  <a:pt x="12535" y="418775"/>
                </a:lnTo>
                <a:lnTo>
                  <a:pt x="16430" y="436627"/>
                </a:lnTo>
                <a:lnTo>
                  <a:pt x="20325" y="452877"/>
                </a:lnTo>
                <a:lnTo>
                  <a:pt x="28801" y="469126"/>
                </a:lnTo>
                <a:lnTo>
                  <a:pt x="34987" y="487436"/>
                </a:lnTo>
                <a:lnTo>
                  <a:pt x="45067" y="503686"/>
                </a:lnTo>
                <a:lnTo>
                  <a:pt x="52856" y="518334"/>
                </a:lnTo>
                <a:lnTo>
                  <a:pt x="65228" y="534354"/>
                </a:lnTo>
                <a:lnTo>
                  <a:pt x="75308" y="548453"/>
                </a:lnTo>
                <a:lnTo>
                  <a:pt x="89283" y="564680"/>
                </a:lnTo>
                <a:lnTo>
                  <a:pt x="101654" y="576970"/>
                </a:lnTo>
                <a:lnTo>
                  <a:pt x="115629" y="590955"/>
                </a:lnTo>
                <a:lnTo>
                  <a:pt x="131895" y="603268"/>
                </a:lnTo>
                <a:lnTo>
                  <a:pt x="146557" y="617252"/>
                </a:lnTo>
                <a:lnTo>
                  <a:pt x="164427" y="627322"/>
                </a:lnTo>
                <a:lnTo>
                  <a:pt x="180693" y="639635"/>
                </a:lnTo>
                <a:lnTo>
                  <a:pt x="199250" y="649706"/>
                </a:lnTo>
                <a:lnTo>
                  <a:pt x="219411" y="660325"/>
                </a:lnTo>
                <a:lnTo>
                  <a:pt x="237968" y="670395"/>
                </a:lnTo>
                <a:lnTo>
                  <a:pt x="258128" y="678223"/>
                </a:lnTo>
                <a:lnTo>
                  <a:pt x="278518" y="686622"/>
                </a:lnTo>
                <a:lnTo>
                  <a:pt x="300969" y="692779"/>
                </a:lnTo>
                <a:lnTo>
                  <a:pt x="323421" y="700606"/>
                </a:lnTo>
                <a:lnTo>
                  <a:pt x="345185" y="704520"/>
                </a:lnTo>
                <a:lnTo>
                  <a:pt x="367637" y="710677"/>
                </a:lnTo>
                <a:lnTo>
                  <a:pt x="390088" y="715140"/>
                </a:lnTo>
                <a:lnTo>
                  <a:pt x="414831" y="716833"/>
                </a:lnTo>
                <a:lnTo>
                  <a:pt x="438886" y="719053"/>
                </a:lnTo>
                <a:lnTo>
                  <a:pt x="462941" y="720747"/>
                </a:lnTo>
                <a:lnTo>
                  <a:pt x="487684" y="720747"/>
                </a:lnTo>
                <a:lnTo>
                  <a:pt x="511739" y="720747"/>
                </a:lnTo>
                <a:lnTo>
                  <a:pt x="536481" y="719053"/>
                </a:lnTo>
                <a:lnTo>
                  <a:pt x="560537" y="716833"/>
                </a:lnTo>
                <a:lnTo>
                  <a:pt x="585279" y="715140"/>
                </a:lnTo>
                <a:lnTo>
                  <a:pt x="607273" y="710677"/>
                </a:lnTo>
                <a:lnTo>
                  <a:pt x="629724" y="704520"/>
                </a:lnTo>
                <a:lnTo>
                  <a:pt x="652176" y="700606"/>
                </a:lnTo>
                <a:lnTo>
                  <a:pt x="674399" y="692779"/>
                </a:lnTo>
                <a:lnTo>
                  <a:pt x="696850" y="686622"/>
                </a:lnTo>
                <a:lnTo>
                  <a:pt x="717240" y="678223"/>
                </a:lnTo>
                <a:lnTo>
                  <a:pt x="737400" y="670395"/>
                </a:lnTo>
                <a:lnTo>
                  <a:pt x="755957" y="660325"/>
                </a:lnTo>
                <a:lnTo>
                  <a:pt x="776118" y="649706"/>
                </a:lnTo>
                <a:lnTo>
                  <a:pt x="793987" y="639635"/>
                </a:lnTo>
                <a:lnTo>
                  <a:pt x="810254" y="627322"/>
                </a:lnTo>
                <a:lnTo>
                  <a:pt x="826519" y="617252"/>
                </a:lnTo>
                <a:lnTo>
                  <a:pt x="842785" y="603268"/>
                </a:lnTo>
                <a:lnTo>
                  <a:pt x="859051" y="590955"/>
                </a:lnTo>
                <a:lnTo>
                  <a:pt x="873714" y="576970"/>
                </a:lnTo>
                <a:lnTo>
                  <a:pt x="885397" y="564680"/>
                </a:lnTo>
                <a:lnTo>
                  <a:pt x="900060" y="548453"/>
                </a:lnTo>
                <a:lnTo>
                  <a:pt x="910140" y="534354"/>
                </a:lnTo>
                <a:lnTo>
                  <a:pt x="921824" y="518334"/>
                </a:lnTo>
                <a:lnTo>
                  <a:pt x="930300" y="503686"/>
                </a:lnTo>
                <a:lnTo>
                  <a:pt x="940381" y="487436"/>
                </a:lnTo>
                <a:lnTo>
                  <a:pt x="946567" y="469126"/>
                </a:lnTo>
                <a:lnTo>
                  <a:pt x="952752" y="452877"/>
                </a:lnTo>
                <a:lnTo>
                  <a:pt x="958938" y="436627"/>
                </a:lnTo>
                <a:lnTo>
                  <a:pt x="962833" y="418775"/>
                </a:lnTo>
                <a:lnTo>
                  <a:pt x="966727" y="400236"/>
                </a:lnTo>
                <a:lnTo>
                  <a:pt x="969018" y="381698"/>
                </a:lnTo>
                <a:lnTo>
                  <a:pt x="969018" y="3638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242557" y="3330247"/>
            <a:ext cx="964500" cy="714397"/>
          </a:xfrm>
          <a:custGeom>
            <a:avLst/>
            <a:gdLst>
              <a:gd name="connsiteX0" fmla="*/ 964500 w 964500"/>
              <a:gd name="connsiteY0" fmla="*/ 357496 h 714397"/>
              <a:gd name="connsiteX1" fmla="*/ 962668 w 964500"/>
              <a:gd name="connsiteY1" fmla="*/ 338957 h 714397"/>
              <a:gd name="connsiteX2" fmla="*/ 960377 w 964500"/>
              <a:gd name="connsiteY2" fmla="*/ 320648 h 714397"/>
              <a:gd name="connsiteX3" fmla="*/ 958315 w 964500"/>
              <a:gd name="connsiteY3" fmla="*/ 302567 h 714397"/>
              <a:gd name="connsiteX4" fmla="*/ 954191 w 964500"/>
              <a:gd name="connsiteY4" fmla="*/ 284257 h 714397"/>
              <a:gd name="connsiteX5" fmla="*/ 948235 w 964500"/>
              <a:gd name="connsiteY5" fmla="*/ 268008 h 714397"/>
              <a:gd name="connsiteX6" fmla="*/ 942049 w 964500"/>
              <a:gd name="connsiteY6" fmla="*/ 251757 h 714397"/>
              <a:gd name="connsiteX7" fmla="*/ 934031 w 964500"/>
              <a:gd name="connsiteY7" fmla="*/ 233219 h 714397"/>
              <a:gd name="connsiteX8" fmla="*/ 926241 w 964500"/>
              <a:gd name="connsiteY8" fmla="*/ 217198 h 714397"/>
              <a:gd name="connsiteX9" fmla="*/ 915703 w 964500"/>
              <a:gd name="connsiteY9" fmla="*/ 203008 h 714397"/>
              <a:gd name="connsiteX10" fmla="*/ 905393 w 964500"/>
              <a:gd name="connsiteY10" fmla="*/ 186987 h 714397"/>
              <a:gd name="connsiteX11" fmla="*/ 893709 w 964500"/>
              <a:gd name="connsiteY11" fmla="*/ 172339 h 714397"/>
              <a:gd name="connsiteX12" fmla="*/ 881338 w 964500"/>
              <a:gd name="connsiteY12" fmla="*/ 156090 h 714397"/>
              <a:gd name="connsiteX13" fmla="*/ 867363 w 964500"/>
              <a:gd name="connsiteY13" fmla="*/ 144417 h 714397"/>
              <a:gd name="connsiteX14" fmla="*/ 852701 w 964500"/>
              <a:gd name="connsiteY14" fmla="*/ 129769 h 714397"/>
              <a:gd name="connsiteX15" fmla="*/ 838726 w 964500"/>
              <a:gd name="connsiteY15" fmla="*/ 115808 h 714397"/>
              <a:gd name="connsiteX16" fmla="*/ 822460 w 964500"/>
              <a:gd name="connsiteY16" fmla="*/ 103449 h 714397"/>
              <a:gd name="connsiteX17" fmla="*/ 806194 w 964500"/>
              <a:gd name="connsiteY17" fmla="*/ 93379 h 714397"/>
              <a:gd name="connsiteX18" fmla="*/ 787637 w 964500"/>
              <a:gd name="connsiteY18" fmla="*/ 81249 h 714397"/>
              <a:gd name="connsiteX19" fmla="*/ 769767 w 964500"/>
              <a:gd name="connsiteY19" fmla="*/ 71178 h 714397"/>
              <a:gd name="connsiteX20" fmla="*/ 751210 w 964500"/>
              <a:gd name="connsiteY20" fmla="*/ 61108 h 714397"/>
              <a:gd name="connsiteX21" fmla="*/ 731050 w 964500"/>
              <a:gd name="connsiteY21" fmla="*/ 51038 h 714397"/>
              <a:gd name="connsiteX22" fmla="*/ 710889 w 964500"/>
              <a:gd name="connsiteY22" fmla="*/ 42569 h 714397"/>
              <a:gd name="connsiteX23" fmla="*/ 690729 w 964500"/>
              <a:gd name="connsiteY23" fmla="*/ 34788 h 714397"/>
              <a:gd name="connsiteX24" fmla="*/ 668277 w 964500"/>
              <a:gd name="connsiteY24" fmla="*/ 28608 h 714397"/>
              <a:gd name="connsiteX25" fmla="*/ 647888 w 964500"/>
              <a:gd name="connsiteY25" fmla="*/ 20140 h 714397"/>
              <a:gd name="connsiteX26" fmla="*/ 625436 w 964500"/>
              <a:gd name="connsiteY26" fmla="*/ 16249 h 714397"/>
              <a:gd name="connsiteX27" fmla="*/ 600923 w 964500"/>
              <a:gd name="connsiteY27" fmla="*/ 10070 h 714397"/>
              <a:gd name="connsiteX28" fmla="*/ 578929 w 964500"/>
              <a:gd name="connsiteY28" fmla="*/ 6179 h 714397"/>
              <a:gd name="connsiteX29" fmla="*/ 554187 w 964500"/>
              <a:gd name="connsiteY29" fmla="*/ 3890 h 714397"/>
              <a:gd name="connsiteX30" fmla="*/ 530131 w 964500"/>
              <a:gd name="connsiteY30" fmla="*/ 2288 h 714397"/>
              <a:gd name="connsiteX31" fmla="*/ 505389 w 964500"/>
              <a:gd name="connsiteY31" fmla="*/ 0 h 714397"/>
              <a:gd name="connsiteX32" fmla="*/ 481334 w 964500"/>
              <a:gd name="connsiteY32" fmla="*/ 0 h 714397"/>
              <a:gd name="connsiteX33" fmla="*/ 456591 w 964500"/>
              <a:gd name="connsiteY33" fmla="*/ 0 h 714397"/>
              <a:gd name="connsiteX34" fmla="*/ 432536 w 964500"/>
              <a:gd name="connsiteY34" fmla="*/ 2288 h 714397"/>
              <a:gd name="connsiteX35" fmla="*/ 407793 w 964500"/>
              <a:gd name="connsiteY35" fmla="*/ 3890 h 714397"/>
              <a:gd name="connsiteX36" fmla="*/ 383738 w 964500"/>
              <a:gd name="connsiteY36" fmla="*/ 6179 h 714397"/>
              <a:gd name="connsiteX37" fmla="*/ 361286 w 964500"/>
              <a:gd name="connsiteY37" fmla="*/ 10070 h 714397"/>
              <a:gd name="connsiteX38" fmla="*/ 337231 w 964500"/>
              <a:gd name="connsiteY38" fmla="*/ 16249 h 714397"/>
              <a:gd name="connsiteX39" fmla="*/ 314780 w 964500"/>
              <a:gd name="connsiteY39" fmla="*/ 20140 h 714397"/>
              <a:gd name="connsiteX40" fmla="*/ 294619 w 964500"/>
              <a:gd name="connsiteY40" fmla="*/ 28609 h 714397"/>
              <a:gd name="connsiteX41" fmla="*/ 272167 w 964500"/>
              <a:gd name="connsiteY41" fmla="*/ 34788 h 714397"/>
              <a:gd name="connsiteX42" fmla="*/ 252007 w 964500"/>
              <a:gd name="connsiteY42" fmla="*/ 42569 h 714397"/>
              <a:gd name="connsiteX43" fmla="*/ 231617 w 964500"/>
              <a:gd name="connsiteY43" fmla="*/ 51038 h 714397"/>
              <a:gd name="connsiteX44" fmla="*/ 210998 w 964500"/>
              <a:gd name="connsiteY44" fmla="*/ 61108 h 714397"/>
              <a:gd name="connsiteX45" fmla="*/ 192899 w 964500"/>
              <a:gd name="connsiteY45" fmla="*/ 71178 h 714397"/>
              <a:gd name="connsiteX46" fmla="*/ 174572 w 964500"/>
              <a:gd name="connsiteY46" fmla="*/ 81249 h 714397"/>
              <a:gd name="connsiteX47" fmla="*/ 156473 w 964500"/>
              <a:gd name="connsiteY47" fmla="*/ 93379 h 714397"/>
              <a:gd name="connsiteX48" fmla="*/ 140207 w 964500"/>
              <a:gd name="connsiteY48" fmla="*/ 103449 h 714397"/>
              <a:gd name="connsiteX49" fmla="*/ 123941 w 964500"/>
              <a:gd name="connsiteY49" fmla="*/ 115808 h 714397"/>
              <a:gd name="connsiteX50" fmla="*/ 109279 w 964500"/>
              <a:gd name="connsiteY50" fmla="*/ 129769 h 714397"/>
              <a:gd name="connsiteX51" fmla="*/ 95304 w 964500"/>
              <a:gd name="connsiteY51" fmla="*/ 144417 h 714397"/>
              <a:gd name="connsiteX52" fmla="*/ 81329 w 964500"/>
              <a:gd name="connsiteY52" fmla="*/ 156090 h 714397"/>
              <a:gd name="connsiteX53" fmla="*/ 68957 w 964500"/>
              <a:gd name="connsiteY53" fmla="*/ 172339 h 714397"/>
              <a:gd name="connsiteX54" fmla="*/ 56587 w 964500"/>
              <a:gd name="connsiteY54" fmla="*/ 186987 h 714397"/>
              <a:gd name="connsiteX55" fmla="*/ 46506 w 964500"/>
              <a:gd name="connsiteY55" fmla="*/ 203008 h 714397"/>
              <a:gd name="connsiteX56" fmla="*/ 36426 w 964500"/>
              <a:gd name="connsiteY56" fmla="*/ 217198 h 714397"/>
              <a:gd name="connsiteX57" fmla="*/ 28637 w 964500"/>
              <a:gd name="connsiteY57" fmla="*/ 233219 h 714397"/>
              <a:gd name="connsiteX58" fmla="*/ 20160 w 964500"/>
              <a:gd name="connsiteY58" fmla="*/ 251758 h 714397"/>
              <a:gd name="connsiteX59" fmla="*/ 13974 w 964500"/>
              <a:gd name="connsiteY59" fmla="*/ 268008 h 714397"/>
              <a:gd name="connsiteX60" fmla="*/ 7789 w 964500"/>
              <a:gd name="connsiteY60" fmla="*/ 284257 h 714397"/>
              <a:gd name="connsiteX61" fmla="*/ 3894 w 964500"/>
              <a:gd name="connsiteY61" fmla="*/ 302567 h 714397"/>
              <a:gd name="connsiteX62" fmla="*/ 2290 w 964500"/>
              <a:gd name="connsiteY62" fmla="*/ 320648 h 714397"/>
              <a:gd name="connsiteX63" fmla="*/ 0 w 964500"/>
              <a:gd name="connsiteY63" fmla="*/ 338957 h 714397"/>
              <a:gd name="connsiteX64" fmla="*/ 0 w 964500"/>
              <a:gd name="connsiteY64" fmla="*/ 357496 h 714397"/>
              <a:gd name="connsiteX65" fmla="*/ 0 w 964500"/>
              <a:gd name="connsiteY65" fmla="*/ 375348 h 714397"/>
              <a:gd name="connsiteX66" fmla="*/ 2290 w 964500"/>
              <a:gd name="connsiteY66" fmla="*/ 393886 h 714397"/>
              <a:gd name="connsiteX67" fmla="*/ 3894 w 964500"/>
              <a:gd name="connsiteY67" fmla="*/ 412425 h 714397"/>
              <a:gd name="connsiteX68" fmla="*/ 7789 w 964500"/>
              <a:gd name="connsiteY68" fmla="*/ 430277 h 714397"/>
              <a:gd name="connsiteX69" fmla="*/ 13974 w 964500"/>
              <a:gd name="connsiteY69" fmla="*/ 446527 h 714397"/>
              <a:gd name="connsiteX70" fmla="*/ 20160 w 964500"/>
              <a:gd name="connsiteY70" fmla="*/ 462777 h 714397"/>
              <a:gd name="connsiteX71" fmla="*/ 28637 w 964500"/>
              <a:gd name="connsiteY71" fmla="*/ 481086 h 714397"/>
              <a:gd name="connsiteX72" fmla="*/ 36426 w 964500"/>
              <a:gd name="connsiteY72" fmla="*/ 497336 h 714397"/>
              <a:gd name="connsiteX73" fmla="*/ 46506 w 964500"/>
              <a:gd name="connsiteY73" fmla="*/ 511984 h 714397"/>
              <a:gd name="connsiteX74" fmla="*/ 56587 w 964500"/>
              <a:gd name="connsiteY74" fmla="*/ 528005 h 714397"/>
              <a:gd name="connsiteX75" fmla="*/ 68957 w 964500"/>
              <a:gd name="connsiteY75" fmla="*/ 542103 h 714397"/>
              <a:gd name="connsiteX76" fmla="*/ 81329 w 964500"/>
              <a:gd name="connsiteY76" fmla="*/ 558330 h 714397"/>
              <a:gd name="connsiteX77" fmla="*/ 95304 w 964500"/>
              <a:gd name="connsiteY77" fmla="*/ 570620 h 714397"/>
              <a:gd name="connsiteX78" fmla="*/ 109279 w 964500"/>
              <a:gd name="connsiteY78" fmla="*/ 584605 h 714397"/>
              <a:gd name="connsiteX79" fmla="*/ 123941 w 964500"/>
              <a:gd name="connsiteY79" fmla="*/ 596918 h 714397"/>
              <a:gd name="connsiteX80" fmla="*/ 140207 w 964500"/>
              <a:gd name="connsiteY80" fmla="*/ 610902 h 714397"/>
              <a:gd name="connsiteX81" fmla="*/ 156473 w 964500"/>
              <a:gd name="connsiteY81" fmla="*/ 620972 h 714397"/>
              <a:gd name="connsiteX82" fmla="*/ 174572 w 964500"/>
              <a:gd name="connsiteY82" fmla="*/ 633286 h 714397"/>
              <a:gd name="connsiteX83" fmla="*/ 192899 w 964500"/>
              <a:gd name="connsiteY83" fmla="*/ 643356 h 714397"/>
              <a:gd name="connsiteX84" fmla="*/ 210998 w 964500"/>
              <a:gd name="connsiteY84" fmla="*/ 653975 h 714397"/>
              <a:gd name="connsiteX85" fmla="*/ 231617 w 964500"/>
              <a:gd name="connsiteY85" fmla="*/ 664046 h 714397"/>
              <a:gd name="connsiteX86" fmla="*/ 252007 w 964500"/>
              <a:gd name="connsiteY86" fmla="*/ 671873 h 714397"/>
              <a:gd name="connsiteX87" fmla="*/ 272167 w 964500"/>
              <a:gd name="connsiteY87" fmla="*/ 680273 h 714397"/>
              <a:gd name="connsiteX88" fmla="*/ 294619 w 964500"/>
              <a:gd name="connsiteY88" fmla="*/ 686429 h 714397"/>
              <a:gd name="connsiteX89" fmla="*/ 314780 w 964500"/>
              <a:gd name="connsiteY89" fmla="*/ 694257 h 714397"/>
              <a:gd name="connsiteX90" fmla="*/ 337231 w 964500"/>
              <a:gd name="connsiteY90" fmla="*/ 698170 h 714397"/>
              <a:gd name="connsiteX91" fmla="*/ 361286 w 964500"/>
              <a:gd name="connsiteY91" fmla="*/ 704327 h 714397"/>
              <a:gd name="connsiteX92" fmla="*/ 383738 w 964500"/>
              <a:gd name="connsiteY92" fmla="*/ 708790 h 714397"/>
              <a:gd name="connsiteX93" fmla="*/ 407793 w 964500"/>
              <a:gd name="connsiteY93" fmla="*/ 710484 h 714397"/>
              <a:gd name="connsiteX94" fmla="*/ 432536 w 964500"/>
              <a:gd name="connsiteY94" fmla="*/ 712704 h 714397"/>
              <a:gd name="connsiteX95" fmla="*/ 456591 w 964500"/>
              <a:gd name="connsiteY95" fmla="*/ 714397 h 714397"/>
              <a:gd name="connsiteX96" fmla="*/ 481334 w 964500"/>
              <a:gd name="connsiteY96" fmla="*/ 714397 h 714397"/>
              <a:gd name="connsiteX97" fmla="*/ 505389 w 964500"/>
              <a:gd name="connsiteY97" fmla="*/ 714397 h 714397"/>
              <a:gd name="connsiteX98" fmla="*/ 530131 w 964500"/>
              <a:gd name="connsiteY98" fmla="*/ 712704 h 714397"/>
              <a:gd name="connsiteX99" fmla="*/ 554187 w 964500"/>
              <a:gd name="connsiteY99" fmla="*/ 710484 h 714397"/>
              <a:gd name="connsiteX100" fmla="*/ 578929 w 964500"/>
              <a:gd name="connsiteY100" fmla="*/ 708790 h 714397"/>
              <a:gd name="connsiteX101" fmla="*/ 600923 w 964500"/>
              <a:gd name="connsiteY101" fmla="*/ 704327 h 714397"/>
              <a:gd name="connsiteX102" fmla="*/ 625436 w 964500"/>
              <a:gd name="connsiteY102" fmla="*/ 698170 h 714397"/>
              <a:gd name="connsiteX103" fmla="*/ 647888 w 964500"/>
              <a:gd name="connsiteY103" fmla="*/ 694257 h 714397"/>
              <a:gd name="connsiteX104" fmla="*/ 668277 w 964500"/>
              <a:gd name="connsiteY104" fmla="*/ 686429 h 714397"/>
              <a:gd name="connsiteX105" fmla="*/ 690729 w 964500"/>
              <a:gd name="connsiteY105" fmla="*/ 680273 h 714397"/>
              <a:gd name="connsiteX106" fmla="*/ 710889 w 964500"/>
              <a:gd name="connsiteY106" fmla="*/ 671873 h 714397"/>
              <a:gd name="connsiteX107" fmla="*/ 731050 w 964500"/>
              <a:gd name="connsiteY107" fmla="*/ 664046 h 714397"/>
              <a:gd name="connsiteX108" fmla="*/ 751210 w 964500"/>
              <a:gd name="connsiteY108" fmla="*/ 653975 h 714397"/>
              <a:gd name="connsiteX109" fmla="*/ 769767 w 964500"/>
              <a:gd name="connsiteY109" fmla="*/ 643356 h 714397"/>
              <a:gd name="connsiteX110" fmla="*/ 787637 w 964500"/>
              <a:gd name="connsiteY110" fmla="*/ 633286 h 714397"/>
              <a:gd name="connsiteX111" fmla="*/ 806194 w 964500"/>
              <a:gd name="connsiteY111" fmla="*/ 620972 h 714397"/>
              <a:gd name="connsiteX112" fmla="*/ 822460 w 964500"/>
              <a:gd name="connsiteY112" fmla="*/ 610902 h 714397"/>
              <a:gd name="connsiteX113" fmla="*/ 838726 w 964500"/>
              <a:gd name="connsiteY113" fmla="*/ 596918 h 714397"/>
              <a:gd name="connsiteX114" fmla="*/ 852701 w 964500"/>
              <a:gd name="connsiteY114" fmla="*/ 584605 h 714397"/>
              <a:gd name="connsiteX115" fmla="*/ 867363 w 964500"/>
              <a:gd name="connsiteY115" fmla="*/ 570620 h 714397"/>
              <a:gd name="connsiteX116" fmla="*/ 881338 w 964500"/>
              <a:gd name="connsiteY116" fmla="*/ 558330 h 714397"/>
              <a:gd name="connsiteX117" fmla="*/ 893709 w 964500"/>
              <a:gd name="connsiteY117" fmla="*/ 542103 h 714397"/>
              <a:gd name="connsiteX118" fmla="*/ 905393 w 964500"/>
              <a:gd name="connsiteY118" fmla="*/ 528005 h 714397"/>
              <a:gd name="connsiteX119" fmla="*/ 915703 w 964500"/>
              <a:gd name="connsiteY119" fmla="*/ 511984 h 714397"/>
              <a:gd name="connsiteX120" fmla="*/ 926241 w 964500"/>
              <a:gd name="connsiteY120" fmla="*/ 497336 h 714397"/>
              <a:gd name="connsiteX121" fmla="*/ 934031 w 964500"/>
              <a:gd name="connsiteY121" fmla="*/ 481086 h 714397"/>
              <a:gd name="connsiteX122" fmla="*/ 942049 w 964500"/>
              <a:gd name="connsiteY122" fmla="*/ 462777 h 714397"/>
              <a:gd name="connsiteX123" fmla="*/ 948235 w 964500"/>
              <a:gd name="connsiteY123" fmla="*/ 446527 h 714397"/>
              <a:gd name="connsiteX124" fmla="*/ 954191 w 964500"/>
              <a:gd name="connsiteY124" fmla="*/ 430277 h 714397"/>
              <a:gd name="connsiteX125" fmla="*/ 958315 w 964500"/>
              <a:gd name="connsiteY125" fmla="*/ 412425 h 714397"/>
              <a:gd name="connsiteX126" fmla="*/ 960377 w 964500"/>
              <a:gd name="connsiteY126" fmla="*/ 393886 h 714397"/>
              <a:gd name="connsiteX127" fmla="*/ 962668 w 964500"/>
              <a:gd name="connsiteY127" fmla="*/ 375348 h 714397"/>
              <a:gd name="connsiteX128" fmla="*/ 964500 w 964500"/>
              <a:gd name="connsiteY128" fmla="*/ 357496 h 714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64500" h="714397">
                <a:moveTo>
                  <a:pt x="964500" y="357496"/>
                </a:moveTo>
                <a:lnTo>
                  <a:pt x="962668" y="338957"/>
                </a:lnTo>
                <a:lnTo>
                  <a:pt x="960377" y="320648"/>
                </a:lnTo>
                <a:lnTo>
                  <a:pt x="958315" y="302567"/>
                </a:lnTo>
                <a:lnTo>
                  <a:pt x="954191" y="284257"/>
                </a:lnTo>
                <a:lnTo>
                  <a:pt x="948235" y="268008"/>
                </a:lnTo>
                <a:lnTo>
                  <a:pt x="942049" y="251757"/>
                </a:lnTo>
                <a:lnTo>
                  <a:pt x="934031" y="233219"/>
                </a:lnTo>
                <a:lnTo>
                  <a:pt x="926241" y="217198"/>
                </a:lnTo>
                <a:lnTo>
                  <a:pt x="915703" y="203008"/>
                </a:lnTo>
                <a:lnTo>
                  <a:pt x="905393" y="186987"/>
                </a:lnTo>
                <a:lnTo>
                  <a:pt x="893709" y="172339"/>
                </a:lnTo>
                <a:lnTo>
                  <a:pt x="881338" y="156090"/>
                </a:lnTo>
                <a:lnTo>
                  <a:pt x="867363" y="144417"/>
                </a:lnTo>
                <a:lnTo>
                  <a:pt x="852701" y="129769"/>
                </a:lnTo>
                <a:lnTo>
                  <a:pt x="838726" y="115808"/>
                </a:lnTo>
                <a:lnTo>
                  <a:pt x="822460" y="103449"/>
                </a:lnTo>
                <a:lnTo>
                  <a:pt x="806194" y="93379"/>
                </a:lnTo>
                <a:lnTo>
                  <a:pt x="787637" y="81249"/>
                </a:lnTo>
                <a:lnTo>
                  <a:pt x="769767" y="71178"/>
                </a:lnTo>
                <a:lnTo>
                  <a:pt x="751210" y="61108"/>
                </a:lnTo>
                <a:lnTo>
                  <a:pt x="731050" y="51038"/>
                </a:lnTo>
                <a:lnTo>
                  <a:pt x="710889" y="42569"/>
                </a:lnTo>
                <a:lnTo>
                  <a:pt x="690729" y="34788"/>
                </a:lnTo>
                <a:lnTo>
                  <a:pt x="668277" y="28608"/>
                </a:lnTo>
                <a:lnTo>
                  <a:pt x="647888" y="20140"/>
                </a:lnTo>
                <a:lnTo>
                  <a:pt x="625436" y="16249"/>
                </a:lnTo>
                <a:lnTo>
                  <a:pt x="600923" y="10070"/>
                </a:lnTo>
                <a:lnTo>
                  <a:pt x="578929" y="6179"/>
                </a:lnTo>
                <a:lnTo>
                  <a:pt x="554187" y="3890"/>
                </a:lnTo>
                <a:lnTo>
                  <a:pt x="530131" y="2288"/>
                </a:lnTo>
                <a:lnTo>
                  <a:pt x="505389" y="0"/>
                </a:lnTo>
                <a:lnTo>
                  <a:pt x="481334" y="0"/>
                </a:lnTo>
                <a:lnTo>
                  <a:pt x="456591" y="0"/>
                </a:lnTo>
                <a:lnTo>
                  <a:pt x="432536" y="2288"/>
                </a:lnTo>
                <a:lnTo>
                  <a:pt x="407793" y="3890"/>
                </a:lnTo>
                <a:lnTo>
                  <a:pt x="383738" y="6179"/>
                </a:lnTo>
                <a:lnTo>
                  <a:pt x="361286" y="10070"/>
                </a:lnTo>
                <a:lnTo>
                  <a:pt x="337231" y="16249"/>
                </a:lnTo>
                <a:lnTo>
                  <a:pt x="314780" y="20140"/>
                </a:lnTo>
                <a:lnTo>
                  <a:pt x="294619" y="28609"/>
                </a:lnTo>
                <a:lnTo>
                  <a:pt x="272167" y="34788"/>
                </a:lnTo>
                <a:lnTo>
                  <a:pt x="252007" y="42569"/>
                </a:lnTo>
                <a:lnTo>
                  <a:pt x="231617" y="51038"/>
                </a:lnTo>
                <a:lnTo>
                  <a:pt x="210998" y="61108"/>
                </a:lnTo>
                <a:lnTo>
                  <a:pt x="192899" y="71178"/>
                </a:lnTo>
                <a:lnTo>
                  <a:pt x="174572" y="81249"/>
                </a:lnTo>
                <a:lnTo>
                  <a:pt x="156473" y="93379"/>
                </a:lnTo>
                <a:lnTo>
                  <a:pt x="140207" y="103449"/>
                </a:lnTo>
                <a:lnTo>
                  <a:pt x="123941" y="115808"/>
                </a:lnTo>
                <a:lnTo>
                  <a:pt x="109279" y="129769"/>
                </a:lnTo>
                <a:lnTo>
                  <a:pt x="95304" y="144417"/>
                </a:lnTo>
                <a:lnTo>
                  <a:pt x="81329" y="156090"/>
                </a:lnTo>
                <a:lnTo>
                  <a:pt x="68957" y="172339"/>
                </a:lnTo>
                <a:lnTo>
                  <a:pt x="56587" y="186987"/>
                </a:lnTo>
                <a:lnTo>
                  <a:pt x="46506" y="203008"/>
                </a:lnTo>
                <a:lnTo>
                  <a:pt x="36426" y="217198"/>
                </a:lnTo>
                <a:lnTo>
                  <a:pt x="28637" y="233219"/>
                </a:lnTo>
                <a:lnTo>
                  <a:pt x="20160" y="251758"/>
                </a:lnTo>
                <a:lnTo>
                  <a:pt x="13974" y="268008"/>
                </a:lnTo>
                <a:lnTo>
                  <a:pt x="7789" y="284257"/>
                </a:lnTo>
                <a:lnTo>
                  <a:pt x="3894" y="302567"/>
                </a:lnTo>
                <a:lnTo>
                  <a:pt x="2290" y="320648"/>
                </a:lnTo>
                <a:lnTo>
                  <a:pt x="0" y="338957"/>
                </a:lnTo>
                <a:lnTo>
                  <a:pt x="0" y="357496"/>
                </a:lnTo>
                <a:lnTo>
                  <a:pt x="0" y="375348"/>
                </a:lnTo>
                <a:lnTo>
                  <a:pt x="2290" y="393886"/>
                </a:lnTo>
                <a:lnTo>
                  <a:pt x="3894" y="412425"/>
                </a:lnTo>
                <a:lnTo>
                  <a:pt x="7789" y="430277"/>
                </a:lnTo>
                <a:lnTo>
                  <a:pt x="13974" y="446527"/>
                </a:lnTo>
                <a:lnTo>
                  <a:pt x="20160" y="462777"/>
                </a:lnTo>
                <a:lnTo>
                  <a:pt x="28637" y="481086"/>
                </a:lnTo>
                <a:lnTo>
                  <a:pt x="36426" y="497336"/>
                </a:lnTo>
                <a:lnTo>
                  <a:pt x="46506" y="511984"/>
                </a:lnTo>
                <a:lnTo>
                  <a:pt x="56587" y="528005"/>
                </a:lnTo>
                <a:lnTo>
                  <a:pt x="68957" y="542103"/>
                </a:lnTo>
                <a:lnTo>
                  <a:pt x="81329" y="558330"/>
                </a:lnTo>
                <a:lnTo>
                  <a:pt x="95304" y="570620"/>
                </a:lnTo>
                <a:lnTo>
                  <a:pt x="109279" y="584605"/>
                </a:lnTo>
                <a:lnTo>
                  <a:pt x="123941" y="596918"/>
                </a:lnTo>
                <a:lnTo>
                  <a:pt x="140207" y="610902"/>
                </a:lnTo>
                <a:lnTo>
                  <a:pt x="156473" y="620972"/>
                </a:lnTo>
                <a:lnTo>
                  <a:pt x="174572" y="633286"/>
                </a:lnTo>
                <a:lnTo>
                  <a:pt x="192899" y="643356"/>
                </a:lnTo>
                <a:lnTo>
                  <a:pt x="210998" y="653975"/>
                </a:lnTo>
                <a:lnTo>
                  <a:pt x="231617" y="664046"/>
                </a:lnTo>
                <a:lnTo>
                  <a:pt x="252007" y="671873"/>
                </a:lnTo>
                <a:lnTo>
                  <a:pt x="272167" y="680273"/>
                </a:lnTo>
                <a:lnTo>
                  <a:pt x="294619" y="686429"/>
                </a:lnTo>
                <a:lnTo>
                  <a:pt x="314780" y="694257"/>
                </a:lnTo>
                <a:lnTo>
                  <a:pt x="337231" y="698170"/>
                </a:lnTo>
                <a:lnTo>
                  <a:pt x="361286" y="704327"/>
                </a:lnTo>
                <a:lnTo>
                  <a:pt x="383738" y="708790"/>
                </a:lnTo>
                <a:lnTo>
                  <a:pt x="407793" y="710484"/>
                </a:lnTo>
                <a:lnTo>
                  <a:pt x="432536" y="712704"/>
                </a:lnTo>
                <a:lnTo>
                  <a:pt x="456591" y="714397"/>
                </a:lnTo>
                <a:lnTo>
                  <a:pt x="481334" y="714397"/>
                </a:lnTo>
                <a:lnTo>
                  <a:pt x="505389" y="714397"/>
                </a:lnTo>
                <a:lnTo>
                  <a:pt x="530131" y="712704"/>
                </a:lnTo>
                <a:lnTo>
                  <a:pt x="554187" y="710484"/>
                </a:lnTo>
                <a:lnTo>
                  <a:pt x="578929" y="708790"/>
                </a:lnTo>
                <a:lnTo>
                  <a:pt x="600923" y="704327"/>
                </a:lnTo>
                <a:lnTo>
                  <a:pt x="625436" y="698170"/>
                </a:lnTo>
                <a:lnTo>
                  <a:pt x="647888" y="694257"/>
                </a:lnTo>
                <a:lnTo>
                  <a:pt x="668277" y="686429"/>
                </a:lnTo>
                <a:lnTo>
                  <a:pt x="690729" y="680273"/>
                </a:lnTo>
                <a:lnTo>
                  <a:pt x="710889" y="671873"/>
                </a:lnTo>
                <a:lnTo>
                  <a:pt x="731050" y="664046"/>
                </a:lnTo>
                <a:lnTo>
                  <a:pt x="751210" y="653975"/>
                </a:lnTo>
                <a:lnTo>
                  <a:pt x="769767" y="643356"/>
                </a:lnTo>
                <a:lnTo>
                  <a:pt x="787637" y="633286"/>
                </a:lnTo>
                <a:lnTo>
                  <a:pt x="806194" y="620972"/>
                </a:lnTo>
                <a:lnTo>
                  <a:pt x="822460" y="610902"/>
                </a:lnTo>
                <a:lnTo>
                  <a:pt x="838726" y="596918"/>
                </a:lnTo>
                <a:lnTo>
                  <a:pt x="852701" y="584605"/>
                </a:lnTo>
                <a:lnTo>
                  <a:pt x="867363" y="570620"/>
                </a:lnTo>
                <a:lnTo>
                  <a:pt x="881338" y="558330"/>
                </a:lnTo>
                <a:lnTo>
                  <a:pt x="893709" y="542103"/>
                </a:lnTo>
                <a:lnTo>
                  <a:pt x="905393" y="528005"/>
                </a:lnTo>
                <a:lnTo>
                  <a:pt x="915703" y="511984"/>
                </a:lnTo>
                <a:lnTo>
                  <a:pt x="926241" y="497336"/>
                </a:lnTo>
                <a:lnTo>
                  <a:pt x="934031" y="481086"/>
                </a:lnTo>
                <a:lnTo>
                  <a:pt x="942049" y="462777"/>
                </a:lnTo>
                <a:lnTo>
                  <a:pt x="948235" y="446527"/>
                </a:lnTo>
                <a:lnTo>
                  <a:pt x="954191" y="430277"/>
                </a:lnTo>
                <a:lnTo>
                  <a:pt x="958315" y="412425"/>
                </a:lnTo>
                <a:lnTo>
                  <a:pt x="960377" y="393886"/>
                </a:lnTo>
                <a:lnTo>
                  <a:pt x="962668" y="375348"/>
                </a:lnTo>
                <a:lnTo>
                  <a:pt x="964500" y="357496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236207" y="3323897"/>
            <a:ext cx="977200" cy="727097"/>
          </a:xfrm>
          <a:custGeom>
            <a:avLst/>
            <a:gdLst>
              <a:gd name="connsiteX0" fmla="*/ 970850 w 977200"/>
              <a:gd name="connsiteY0" fmla="*/ 363846 h 727097"/>
              <a:gd name="connsiteX1" fmla="*/ 969018 w 977200"/>
              <a:gd name="connsiteY1" fmla="*/ 345307 h 727097"/>
              <a:gd name="connsiteX2" fmla="*/ 966727 w 977200"/>
              <a:gd name="connsiteY2" fmla="*/ 326998 h 727097"/>
              <a:gd name="connsiteX3" fmla="*/ 964665 w 977200"/>
              <a:gd name="connsiteY3" fmla="*/ 308917 h 727097"/>
              <a:gd name="connsiteX4" fmla="*/ 960541 w 977200"/>
              <a:gd name="connsiteY4" fmla="*/ 290607 h 727097"/>
              <a:gd name="connsiteX5" fmla="*/ 954585 w 977200"/>
              <a:gd name="connsiteY5" fmla="*/ 274358 h 727097"/>
              <a:gd name="connsiteX6" fmla="*/ 948399 w 977200"/>
              <a:gd name="connsiteY6" fmla="*/ 258107 h 727097"/>
              <a:gd name="connsiteX7" fmla="*/ 940381 w 977200"/>
              <a:gd name="connsiteY7" fmla="*/ 239569 h 727097"/>
              <a:gd name="connsiteX8" fmla="*/ 932591 w 977200"/>
              <a:gd name="connsiteY8" fmla="*/ 223548 h 727097"/>
              <a:gd name="connsiteX9" fmla="*/ 922053 w 977200"/>
              <a:gd name="connsiteY9" fmla="*/ 209358 h 727097"/>
              <a:gd name="connsiteX10" fmla="*/ 911743 w 977200"/>
              <a:gd name="connsiteY10" fmla="*/ 193337 h 727097"/>
              <a:gd name="connsiteX11" fmla="*/ 900059 w 977200"/>
              <a:gd name="connsiteY11" fmla="*/ 178689 h 727097"/>
              <a:gd name="connsiteX12" fmla="*/ 887688 w 977200"/>
              <a:gd name="connsiteY12" fmla="*/ 162440 h 727097"/>
              <a:gd name="connsiteX13" fmla="*/ 873713 w 977200"/>
              <a:gd name="connsiteY13" fmla="*/ 150767 h 727097"/>
              <a:gd name="connsiteX14" fmla="*/ 859051 w 977200"/>
              <a:gd name="connsiteY14" fmla="*/ 136119 h 727097"/>
              <a:gd name="connsiteX15" fmla="*/ 845076 w 977200"/>
              <a:gd name="connsiteY15" fmla="*/ 122158 h 727097"/>
              <a:gd name="connsiteX16" fmla="*/ 828810 w 977200"/>
              <a:gd name="connsiteY16" fmla="*/ 109799 h 727097"/>
              <a:gd name="connsiteX17" fmla="*/ 812544 w 977200"/>
              <a:gd name="connsiteY17" fmla="*/ 99729 h 727097"/>
              <a:gd name="connsiteX18" fmla="*/ 793987 w 977200"/>
              <a:gd name="connsiteY18" fmla="*/ 87599 h 727097"/>
              <a:gd name="connsiteX19" fmla="*/ 776117 w 977200"/>
              <a:gd name="connsiteY19" fmla="*/ 77528 h 727097"/>
              <a:gd name="connsiteX20" fmla="*/ 757560 w 977200"/>
              <a:gd name="connsiteY20" fmla="*/ 67458 h 727097"/>
              <a:gd name="connsiteX21" fmla="*/ 737400 w 977200"/>
              <a:gd name="connsiteY21" fmla="*/ 57388 h 727097"/>
              <a:gd name="connsiteX22" fmla="*/ 717239 w 977200"/>
              <a:gd name="connsiteY22" fmla="*/ 48919 h 727097"/>
              <a:gd name="connsiteX23" fmla="*/ 697079 w 977200"/>
              <a:gd name="connsiteY23" fmla="*/ 41138 h 727097"/>
              <a:gd name="connsiteX24" fmla="*/ 674627 w 977200"/>
              <a:gd name="connsiteY24" fmla="*/ 34958 h 727097"/>
              <a:gd name="connsiteX25" fmla="*/ 654238 w 977200"/>
              <a:gd name="connsiteY25" fmla="*/ 26490 h 727097"/>
              <a:gd name="connsiteX26" fmla="*/ 631786 w 977200"/>
              <a:gd name="connsiteY26" fmla="*/ 22599 h 727097"/>
              <a:gd name="connsiteX27" fmla="*/ 607273 w 977200"/>
              <a:gd name="connsiteY27" fmla="*/ 16420 h 727097"/>
              <a:gd name="connsiteX28" fmla="*/ 585279 w 977200"/>
              <a:gd name="connsiteY28" fmla="*/ 12529 h 727097"/>
              <a:gd name="connsiteX29" fmla="*/ 560537 w 977200"/>
              <a:gd name="connsiteY29" fmla="*/ 10240 h 727097"/>
              <a:gd name="connsiteX30" fmla="*/ 536481 w 977200"/>
              <a:gd name="connsiteY30" fmla="*/ 8638 h 727097"/>
              <a:gd name="connsiteX31" fmla="*/ 511739 w 977200"/>
              <a:gd name="connsiteY31" fmla="*/ 6350 h 727097"/>
              <a:gd name="connsiteX32" fmla="*/ 487684 w 977200"/>
              <a:gd name="connsiteY32" fmla="*/ 6350 h 727097"/>
              <a:gd name="connsiteX33" fmla="*/ 462941 w 977200"/>
              <a:gd name="connsiteY33" fmla="*/ 6350 h 727097"/>
              <a:gd name="connsiteX34" fmla="*/ 438886 w 977200"/>
              <a:gd name="connsiteY34" fmla="*/ 8638 h 727097"/>
              <a:gd name="connsiteX35" fmla="*/ 414143 w 977200"/>
              <a:gd name="connsiteY35" fmla="*/ 10240 h 727097"/>
              <a:gd name="connsiteX36" fmla="*/ 390088 w 977200"/>
              <a:gd name="connsiteY36" fmla="*/ 12529 h 727097"/>
              <a:gd name="connsiteX37" fmla="*/ 367636 w 977200"/>
              <a:gd name="connsiteY37" fmla="*/ 16420 h 727097"/>
              <a:gd name="connsiteX38" fmla="*/ 343581 w 977200"/>
              <a:gd name="connsiteY38" fmla="*/ 22599 h 727097"/>
              <a:gd name="connsiteX39" fmla="*/ 321130 w 977200"/>
              <a:gd name="connsiteY39" fmla="*/ 26490 h 727097"/>
              <a:gd name="connsiteX40" fmla="*/ 300969 w 977200"/>
              <a:gd name="connsiteY40" fmla="*/ 34959 h 727097"/>
              <a:gd name="connsiteX41" fmla="*/ 278517 w 977200"/>
              <a:gd name="connsiteY41" fmla="*/ 41138 h 727097"/>
              <a:gd name="connsiteX42" fmla="*/ 258357 w 977200"/>
              <a:gd name="connsiteY42" fmla="*/ 48919 h 727097"/>
              <a:gd name="connsiteX43" fmla="*/ 237967 w 977200"/>
              <a:gd name="connsiteY43" fmla="*/ 57388 h 727097"/>
              <a:gd name="connsiteX44" fmla="*/ 217348 w 977200"/>
              <a:gd name="connsiteY44" fmla="*/ 67458 h 727097"/>
              <a:gd name="connsiteX45" fmla="*/ 199249 w 977200"/>
              <a:gd name="connsiteY45" fmla="*/ 77528 h 727097"/>
              <a:gd name="connsiteX46" fmla="*/ 180922 w 977200"/>
              <a:gd name="connsiteY46" fmla="*/ 87599 h 727097"/>
              <a:gd name="connsiteX47" fmla="*/ 162823 w 977200"/>
              <a:gd name="connsiteY47" fmla="*/ 99729 h 727097"/>
              <a:gd name="connsiteX48" fmla="*/ 146557 w 977200"/>
              <a:gd name="connsiteY48" fmla="*/ 109799 h 727097"/>
              <a:gd name="connsiteX49" fmla="*/ 130291 w 977200"/>
              <a:gd name="connsiteY49" fmla="*/ 122158 h 727097"/>
              <a:gd name="connsiteX50" fmla="*/ 115629 w 977200"/>
              <a:gd name="connsiteY50" fmla="*/ 136119 h 727097"/>
              <a:gd name="connsiteX51" fmla="*/ 101654 w 977200"/>
              <a:gd name="connsiteY51" fmla="*/ 150767 h 727097"/>
              <a:gd name="connsiteX52" fmla="*/ 87679 w 977200"/>
              <a:gd name="connsiteY52" fmla="*/ 162440 h 727097"/>
              <a:gd name="connsiteX53" fmla="*/ 75307 w 977200"/>
              <a:gd name="connsiteY53" fmla="*/ 178689 h 727097"/>
              <a:gd name="connsiteX54" fmla="*/ 62937 w 977200"/>
              <a:gd name="connsiteY54" fmla="*/ 193337 h 727097"/>
              <a:gd name="connsiteX55" fmla="*/ 52856 w 977200"/>
              <a:gd name="connsiteY55" fmla="*/ 209358 h 727097"/>
              <a:gd name="connsiteX56" fmla="*/ 42776 w 977200"/>
              <a:gd name="connsiteY56" fmla="*/ 223548 h 727097"/>
              <a:gd name="connsiteX57" fmla="*/ 34987 w 977200"/>
              <a:gd name="connsiteY57" fmla="*/ 239569 h 727097"/>
              <a:gd name="connsiteX58" fmla="*/ 26510 w 977200"/>
              <a:gd name="connsiteY58" fmla="*/ 258108 h 727097"/>
              <a:gd name="connsiteX59" fmla="*/ 20324 w 977200"/>
              <a:gd name="connsiteY59" fmla="*/ 274358 h 727097"/>
              <a:gd name="connsiteX60" fmla="*/ 14139 w 977200"/>
              <a:gd name="connsiteY60" fmla="*/ 290607 h 727097"/>
              <a:gd name="connsiteX61" fmla="*/ 10244 w 977200"/>
              <a:gd name="connsiteY61" fmla="*/ 308917 h 727097"/>
              <a:gd name="connsiteX62" fmla="*/ 8640 w 977200"/>
              <a:gd name="connsiteY62" fmla="*/ 326998 h 727097"/>
              <a:gd name="connsiteX63" fmla="*/ 6350 w 977200"/>
              <a:gd name="connsiteY63" fmla="*/ 345307 h 727097"/>
              <a:gd name="connsiteX64" fmla="*/ 6350 w 977200"/>
              <a:gd name="connsiteY64" fmla="*/ 363846 h 727097"/>
              <a:gd name="connsiteX65" fmla="*/ 6350 w 977200"/>
              <a:gd name="connsiteY65" fmla="*/ 381698 h 727097"/>
              <a:gd name="connsiteX66" fmla="*/ 8640 w 977200"/>
              <a:gd name="connsiteY66" fmla="*/ 400236 h 727097"/>
              <a:gd name="connsiteX67" fmla="*/ 10244 w 977200"/>
              <a:gd name="connsiteY67" fmla="*/ 418775 h 727097"/>
              <a:gd name="connsiteX68" fmla="*/ 14139 w 977200"/>
              <a:gd name="connsiteY68" fmla="*/ 436627 h 727097"/>
              <a:gd name="connsiteX69" fmla="*/ 20324 w 977200"/>
              <a:gd name="connsiteY69" fmla="*/ 452877 h 727097"/>
              <a:gd name="connsiteX70" fmla="*/ 26510 w 977200"/>
              <a:gd name="connsiteY70" fmla="*/ 469127 h 727097"/>
              <a:gd name="connsiteX71" fmla="*/ 34987 w 977200"/>
              <a:gd name="connsiteY71" fmla="*/ 487436 h 727097"/>
              <a:gd name="connsiteX72" fmla="*/ 42776 w 977200"/>
              <a:gd name="connsiteY72" fmla="*/ 503686 h 727097"/>
              <a:gd name="connsiteX73" fmla="*/ 52856 w 977200"/>
              <a:gd name="connsiteY73" fmla="*/ 518334 h 727097"/>
              <a:gd name="connsiteX74" fmla="*/ 62937 w 977200"/>
              <a:gd name="connsiteY74" fmla="*/ 534355 h 727097"/>
              <a:gd name="connsiteX75" fmla="*/ 75307 w 977200"/>
              <a:gd name="connsiteY75" fmla="*/ 548453 h 727097"/>
              <a:gd name="connsiteX76" fmla="*/ 87679 w 977200"/>
              <a:gd name="connsiteY76" fmla="*/ 564680 h 727097"/>
              <a:gd name="connsiteX77" fmla="*/ 101654 w 977200"/>
              <a:gd name="connsiteY77" fmla="*/ 576970 h 727097"/>
              <a:gd name="connsiteX78" fmla="*/ 115629 w 977200"/>
              <a:gd name="connsiteY78" fmla="*/ 590955 h 727097"/>
              <a:gd name="connsiteX79" fmla="*/ 130291 w 977200"/>
              <a:gd name="connsiteY79" fmla="*/ 603268 h 727097"/>
              <a:gd name="connsiteX80" fmla="*/ 146557 w 977200"/>
              <a:gd name="connsiteY80" fmla="*/ 617252 h 727097"/>
              <a:gd name="connsiteX81" fmla="*/ 162823 w 977200"/>
              <a:gd name="connsiteY81" fmla="*/ 627322 h 727097"/>
              <a:gd name="connsiteX82" fmla="*/ 180922 w 977200"/>
              <a:gd name="connsiteY82" fmla="*/ 639636 h 727097"/>
              <a:gd name="connsiteX83" fmla="*/ 199249 w 977200"/>
              <a:gd name="connsiteY83" fmla="*/ 649706 h 727097"/>
              <a:gd name="connsiteX84" fmla="*/ 217348 w 977200"/>
              <a:gd name="connsiteY84" fmla="*/ 660325 h 727097"/>
              <a:gd name="connsiteX85" fmla="*/ 237967 w 977200"/>
              <a:gd name="connsiteY85" fmla="*/ 670396 h 727097"/>
              <a:gd name="connsiteX86" fmla="*/ 258357 w 977200"/>
              <a:gd name="connsiteY86" fmla="*/ 678223 h 727097"/>
              <a:gd name="connsiteX87" fmla="*/ 278517 w 977200"/>
              <a:gd name="connsiteY87" fmla="*/ 686623 h 727097"/>
              <a:gd name="connsiteX88" fmla="*/ 300969 w 977200"/>
              <a:gd name="connsiteY88" fmla="*/ 692779 h 727097"/>
              <a:gd name="connsiteX89" fmla="*/ 321130 w 977200"/>
              <a:gd name="connsiteY89" fmla="*/ 700607 h 727097"/>
              <a:gd name="connsiteX90" fmla="*/ 343581 w 977200"/>
              <a:gd name="connsiteY90" fmla="*/ 704520 h 727097"/>
              <a:gd name="connsiteX91" fmla="*/ 367636 w 977200"/>
              <a:gd name="connsiteY91" fmla="*/ 710677 h 727097"/>
              <a:gd name="connsiteX92" fmla="*/ 390088 w 977200"/>
              <a:gd name="connsiteY92" fmla="*/ 715140 h 727097"/>
              <a:gd name="connsiteX93" fmla="*/ 414143 w 977200"/>
              <a:gd name="connsiteY93" fmla="*/ 716834 h 727097"/>
              <a:gd name="connsiteX94" fmla="*/ 438886 w 977200"/>
              <a:gd name="connsiteY94" fmla="*/ 719054 h 727097"/>
              <a:gd name="connsiteX95" fmla="*/ 462941 w 977200"/>
              <a:gd name="connsiteY95" fmla="*/ 720747 h 727097"/>
              <a:gd name="connsiteX96" fmla="*/ 487684 w 977200"/>
              <a:gd name="connsiteY96" fmla="*/ 720747 h 727097"/>
              <a:gd name="connsiteX97" fmla="*/ 511739 w 977200"/>
              <a:gd name="connsiteY97" fmla="*/ 720747 h 727097"/>
              <a:gd name="connsiteX98" fmla="*/ 536481 w 977200"/>
              <a:gd name="connsiteY98" fmla="*/ 719054 h 727097"/>
              <a:gd name="connsiteX99" fmla="*/ 560537 w 977200"/>
              <a:gd name="connsiteY99" fmla="*/ 716834 h 727097"/>
              <a:gd name="connsiteX100" fmla="*/ 585279 w 977200"/>
              <a:gd name="connsiteY100" fmla="*/ 715140 h 727097"/>
              <a:gd name="connsiteX101" fmla="*/ 607273 w 977200"/>
              <a:gd name="connsiteY101" fmla="*/ 710677 h 727097"/>
              <a:gd name="connsiteX102" fmla="*/ 631786 w 977200"/>
              <a:gd name="connsiteY102" fmla="*/ 704520 h 727097"/>
              <a:gd name="connsiteX103" fmla="*/ 654238 w 977200"/>
              <a:gd name="connsiteY103" fmla="*/ 700607 h 727097"/>
              <a:gd name="connsiteX104" fmla="*/ 674627 w 977200"/>
              <a:gd name="connsiteY104" fmla="*/ 692779 h 727097"/>
              <a:gd name="connsiteX105" fmla="*/ 697079 w 977200"/>
              <a:gd name="connsiteY105" fmla="*/ 686623 h 727097"/>
              <a:gd name="connsiteX106" fmla="*/ 717239 w 977200"/>
              <a:gd name="connsiteY106" fmla="*/ 678223 h 727097"/>
              <a:gd name="connsiteX107" fmla="*/ 737400 w 977200"/>
              <a:gd name="connsiteY107" fmla="*/ 670396 h 727097"/>
              <a:gd name="connsiteX108" fmla="*/ 757560 w 977200"/>
              <a:gd name="connsiteY108" fmla="*/ 660325 h 727097"/>
              <a:gd name="connsiteX109" fmla="*/ 776117 w 977200"/>
              <a:gd name="connsiteY109" fmla="*/ 649706 h 727097"/>
              <a:gd name="connsiteX110" fmla="*/ 793987 w 977200"/>
              <a:gd name="connsiteY110" fmla="*/ 639636 h 727097"/>
              <a:gd name="connsiteX111" fmla="*/ 812544 w 977200"/>
              <a:gd name="connsiteY111" fmla="*/ 627322 h 727097"/>
              <a:gd name="connsiteX112" fmla="*/ 828810 w 977200"/>
              <a:gd name="connsiteY112" fmla="*/ 617252 h 727097"/>
              <a:gd name="connsiteX113" fmla="*/ 845076 w 977200"/>
              <a:gd name="connsiteY113" fmla="*/ 603268 h 727097"/>
              <a:gd name="connsiteX114" fmla="*/ 859051 w 977200"/>
              <a:gd name="connsiteY114" fmla="*/ 590955 h 727097"/>
              <a:gd name="connsiteX115" fmla="*/ 873713 w 977200"/>
              <a:gd name="connsiteY115" fmla="*/ 576970 h 727097"/>
              <a:gd name="connsiteX116" fmla="*/ 887688 w 977200"/>
              <a:gd name="connsiteY116" fmla="*/ 564680 h 727097"/>
              <a:gd name="connsiteX117" fmla="*/ 900059 w 977200"/>
              <a:gd name="connsiteY117" fmla="*/ 548453 h 727097"/>
              <a:gd name="connsiteX118" fmla="*/ 911743 w 977200"/>
              <a:gd name="connsiteY118" fmla="*/ 534355 h 727097"/>
              <a:gd name="connsiteX119" fmla="*/ 922053 w 977200"/>
              <a:gd name="connsiteY119" fmla="*/ 518334 h 727097"/>
              <a:gd name="connsiteX120" fmla="*/ 932591 w 977200"/>
              <a:gd name="connsiteY120" fmla="*/ 503686 h 727097"/>
              <a:gd name="connsiteX121" fmla="*/ 940381 w 977200"/>
              <a:gd name="connsiteY121" fmla="*/ 487436 h 727097"/>
              <a:gd name="connsiteX122" fmla="*/ 948399 w 977200"/>
              <a:gd name="connsiteY122" fmla="*/ 469127 h 727097"/>
              <a:gd name="connsiteX123" fmla="*/ 954585 w 977200"/>
              <a:gd name="connsiteY123" fmla="*/ 452877 h 727097"/>
              <a:gd name="connsiteX124" fmla="*/ 960541 w 977200"/>
              <a:gd name="connsiteY124" fmla="*/ 436627 h 727097"/>
              <a:gd name="connsiteX125" fmla="*/ 964665 w 977200"/>
              <a:gd name="connsiteY125" fmla="*/ 418775 h 727097"/>
              <a:gd name="connsiteX126" fmla="*/ 966727 w 977200"/>
              <a:gd name="connsiteY126" fmla="*/ 400236 h 727097"/>
              <a:gd name="connsiteX127" fmla="*/ 969018 w 977200"/>
              <a:gd name="connsiteY127" fmla="*/ 381698 h 727097"/>
              <a:gd name="connsiteX128" fmla="*/ 970850 w 977200"/>
              <a:gd name="connsiteY128" fmla="*/ 363846 h 727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77200" h="727097">
                <a:moveTo>
                  <a:pt x="970850" y="363846"/>
                </a:moveTo>
                <a:lnTo>
                  <a:pt x="969018" y="345307"/>
                </a:lnTo>
                <a:lnTo>
                  <a:pt x="966727" y="326998"/>
                </a:lnTo>
                <a:lnTo>
                  <a:pt x="964665" y="308917"/>
                </a:lnTo>
                <a:lnTo>
                  <a:pt x="960541" y="290607"/>
                </a:lnTo>
                <a:lnTo>
                  <a:pt x="954585" y="274358"/>
                </a:lnTo>
                <a:lnTo>
                  <a:pt x="948399" y="258107"/>
                </a:lnTo>
                <a:lnTo>
                  <a:pt x="940381" y="239569"/>
                </a:lnTo>
                <a:lnTo>
                  <a:pt x="932591" y="223548"/>
                </a:lnTo>
                <a:lnTo>
                  <a:pt x="922053" y="209358"/>
                </a:lnTo>
                <a:lnTo>
                  <a:pt x="911743" y="193337"/>
                </a:lnTo>
                <a:lnTo>
                  <a:pt x="900059" y="178689"/>
                </a:lnTo>
                <a:lnTo>
                  <a:pt x="887688" y="162440"/>
                </a:lnTo>
                <a:lnTo>
                  <a:pt x="873713" y="150767"/>
                </a:lnTo>
                <a:lnTo>
                  <a:pt x="859051" y="136119"/>
                </a:lnTo>
                <a:lnTo>
                  <a:pt x="845076" y="122158"/>
                </a:lnTo>
                <a:lnTo>
                  <a:pt x="828810" y="109799"/>
                </a:lnTo>
                <a:lnTo>
                  <a:pt x="812544" y="99729"/>
                </a:lnTo>
                <a:lnTo>
                  <a:pt x="793987" y="87599"/>
                </a:lnTo>
                <a:lnTo>
                  <a:pt x="776117" y="77528"/>
                </a:lnTo>
                <a:lnTo>
                  <a:pt x="757560" y="67458"/>
                </a:lnTo>
                <a:lnTo>
                  <a:pt x="737400" y="57388"/>
                </a:lnTo>
                <a:lnTo>
                  <a:pt x="717239" y="48919"/>
                </a:lnTo>
                <a:lnTo>
                  <a:pt x="697079" y="41138"/>
                </a:lnTo>
                <a:lnTo>
                  <a:pt x="674627" y="34958"/>
                </a:lnTo>
                <a:lnTo>
                  <a:pt x="654238" y="26490"/>
                </a:lnTo>
                <a:lnTo>
                  <a:pt x="631786" y="22599"/>
                </a:lnTo>
                <a:lnTo>
                  <a:pt x="607273" y="16420"/>
                </a:lnTo>
                <a:lnTo>
                  <a:pt x="585279" y="12529"/>
                </a:lnTo>
                <a:lnTo>
                  <a:pt x="560537" y="10240"/>
                </a:lnTo>
                <a:lnTo>
                  <a:pt x="536481" y="8638"/>
                </a:lnTo>
                <a:lnTo>
                  <a:pt x="511739" y="6350"/>
                </a:lnTo>
                <a:lnTo>
                  <a:pt x="487684" y="6350"/>
                </a:lnTo>
                <a:lnTo>
                  <a:pt x="462941" y="6350"/>
                </a:lnTo>
                <a:lnTo>
                  <a:pt x="438886" y="8638"/>
                </a:lnTo>
                <a:lnTo>
                  <a:pt x="414143" y="10240"/>
                </a:lnTo>
                <a:lnTo>
                  <a:pt x="390088" y="12529"/>
                </a:lnTo>
                <a:lnTo>
                  <a:pt x="367636" y="16420"/>
                </a:lnTo>
                <a:lnTo>
                  <a:pt x="343581" y="22599"/>
                </a:lnTo>
                <a:lnTo>
                  <a:pt x="321130" y="26490"/>
                </a:lnTo>
                <a:lnTo>
                  <a:pt x="300969" y="34959"/>
                </a:lnTo>
                <a:lnTo>
                  <a:pt x="278517" y="41138"/>
                </a:lnTo>
                <a:lnTo>
                  <a:pt x="258357" y="48919"/>
                </a:lnTo>
                <a:lnTo>
                  <a:pt x="237967" y="57388"/>
                </a:lnTo>
                <a:lnTo>
                  <a:pt x="217348" y="67458"/>
                </a:lnTo>
                <a:lnTo>
                  <a:pt x="199249" y="77528"/>
                </a:lnTo>
                <a:lnTo>
                  <a:pt x="180922" y="87599"/>
                </a:lnTo>
                <a:lnTo>
                  <a:pt x="162823" y="99729"/>
                </a:lnTo>
                <a:lnTo>
                  <a:pt x="146557" y="109799"/>
                </a:lnTo>
                <a:lnTo>
                  <a:pt x="130291" y="122158"/>
                </a:lnTo>
                <a:lnTo>
                  <a:pt x="115629" y="136119"/>
                </a:lnTo>
                <a:lnTo>
                  <a:pt x="101654" y="150767"/>
                </a:lnTo>
                <a:lnTo>
                  <a:pt x="87679" y="162440"/>
                </a:lnTo>
                <a:lnTo>
                  <a:pt x="75307" y="178689"/>
                </a:lnTo>
                <a:lnTo>
                  <a:pt x="62937" y="193337"/>
                </a:lnTo>
                <a:lnTo>
                  <a:pt x="52856" y="209358"/>
                </a:lnTo>
                <a:lnTo>
                  <a:pt x="42776" y="223548"/>
                </a:lnTo>
                <a:lnTo>
                  <a:pt x="34987" y="239569"/>
                </a:lnTo>
                <a:lnTo>
                  <a:pt x="26510" y="258108"/>
                </a:lnTo>
                <a:lnTo>
                  <a:pt x="20324" y="274358"/>
                </a:lnTo>
                <a:lnTo>
                  <a:pt x="14139" y="290607"/>
                </a:lnTo>
                <a:lnTo>
                  <a:pt x="10244" y="308917"/>
                </a:lnTo>
                <a:lnTo>
                  <a:pt x="8640" y="326998"/>
                </a:lnTo>
                <a:lnTo>
                  <a:pt x="6350" y="345307"/>
                </a:lnTo>
                <a:lnTo>
                  <a:pt x="6350" y="363846"/>
                </a:lnTo>
                <a:lnTo>
                  <a:pt x="6350" y="381698"/>
                </a:lnTo>
                <a:lnTo>
                  <a:pt x="8640" y="400236"/>
                </a:lnTo>
                <a:lnTo>
                  <a:pt x="10244" y="418775"/>
                </a:lnTo>
                <a:lnTo>
                  <a:pt x="14139" y="436627"/>
                </a:lnTo>
                <a:lnTo>
                  <a:pt x="20324" y="452877"/>
                </a:lnTo>
                <a:lnTo>
                  <a:pt x="26510" y="469127"/>
                </a:lnTo>
                <a:lnTo>
                  <a:pt x="34987" y="487436"/>
                </a:lnTo>
                <a:lnTo>
                  <a:pt x="42776" y="503686"/>
                </a:lnTo>
                <a:lnTo>
                  <a:pt x="52856" y="518334"/>
                </a:lnTo>
                <a:lnTo>
                  <a:pt x="62937" y="534355"/>
                </a:lnTo>
                <a:lnTo>
                  <a:pt x="75307" y="548453"/>
                </a:lnTo>
                <a:lnTo>
                  <a:pt x="87679" y="564680"/>
                </a:lnTo>
                <a:lnTo>
                  <a:pt x="101654" y="576970"/>
                </a:lnTo>
                <a:lnTo>
                  <a:pt x="115629" y="590955"/>
                </a:lnTo>
                <a:lnTo>
                  <a:pt x="130291" y="603268"/>
                </a:lnTo>
                <a:lnTo>
                  <a:pt x="146557" y="617252"/>
                </a:lnTo>
                <a:lnTo>
                  <a:pt x="162823" y="627322"/>
                </a:lnTo>
                <a:lnTo>
                  <a:pt x="180922" y="639636"/>
                </a:lnTo>
                <a:lnTo>
                  <a:pt x="199249" y="649706"/>
                </a:lnTo>
                <a:lnTo>
                  <a:pt x="217348" y="660325"/>
                </a:lnTo>
                <a:lnTo>
                  <a:pt x="237967" y="670396"/>
                </a:lnTo>
                <a:lnTo>
                  <a:pt x="258357" y="678223"/>
                </a:lnTo>
                <a:lnTo>
                  <a:pt x="278517" y="686623"/>
                </a:lnTo>
                <a:lnTo>
                  <a:pt x="300969" y="692779"/>
                </a:lnTo>
                <a:lnTo>
                  <a:pt x="321130" y="700607"/>
                </a:lnTo>
                <a:lnTo>
                  <a:pt x="343581" y="704520"/>
                </a:lnTo>
                <a:lnTo>
                  <a:pt x="367636" y="710677"/>
                </a:lnTo>
                <a:lnTo>
                  <a:pt x="390088" y="715140"/>
                </a:lnTo>
                <a:lnTo>
                  <a:pt x="414143" y="716834"/>
                </a:lnTo>
                <a:lnTo>
                  <a:pt x="438886" y="719054"/>
                </a:lnTo>
                <a:lnTo>
                  <a:pt x="462941" y="720747"/>
                </a:lnTo>
                <a:lnTo>
                  <a:pt x="487684" y="720747"/>
                </a:lnTo>
                <a:lnTo>
                  <a:pt x="511739" y="720747"/>
                </a:lnTo>
                <a:lnTo>
                  <a:pt x="536481" y="719054"/>
                </a:lnTo>
                <a:lnTo>
                  <a:pt x="560537" y="716834"/>
                </a:lnTo>
                <a:lnTo>
                  <a:pt x="585279" y="715140"/>
                </a:lnTo>
                <a:lnTo>
                  <a:pt x="607273" y="710677"/>
                </a:lnTo>
                <a:lnTo>
                  <a:pt x="631786" y="704520"/>
                </a:lnTo>
                <a:lnTo>
                  <a:pt x="654238" y="700607"/>
                </a:lnTo>
                <a:lnTo>
                  <a:pt x="674627" y="692779"/>
                </a:lnTo>
                <a:lnTo>
                  <a:pt x="697079" y="686623"/>
                </a:lnTo>
                <a:lnTo>
                  <a:pt x="717239" y="678223"/>
                </a:lnTo>
                <a:lnTo>
                  <a:pt x="737400" y="670396"/>
                </a:lnTo>
                <a:lnTo>
                  <a:pt x="757560" y="660325"/>
                </a:lnTo>
                <a:lnTo>
                  <a:pt x="776117" y="649706"/>
                </a:lnTo>
                <a:lnTo>
                  <a:pt x="793987" y="639636"/>
                </a:lnTo>
                <a:lnTo>
                  <a:pt x="812544" y="627322"/>
                </a:lnTo>
                <a:lnTo>
                  <a:pt x="828810" y="617252"/>
                </a:lnTo>
                <a:lnTo>
                  <a:pt x="845076" y="603268"/>
                </a:lnTo>
                <a:lnTo>
                  <a:pt x="859051" y="590955"/>
                </a:lnTo>
                <a:lnTo>
                  <a:pt x="873713" y="576970"/>
                </a:lnTo>
                <a:lnTo>
                  <a:pt x="887688" y="564680"/>
                </a:lnTo>
                <a:lnTo>
                  <a:pt x="900059" y="548453"/>
                </a:lnTo>
                <a:lnTo>
                  <a:pt x="911743" y="534355"/>
                </a:lnTo>
                <a:lnTo>
                  <a:pt x="922053" y="518334"/>
                </a:lnTo>
                <a:lnTo>
                  <a:pt x="932591" y="503686"/>
                </a:lnTo>
                <a:lnTo>
                  <a:pt x="940381" y="487436"/>
                </a:lnTo>
                <a:lnTo>
                  <a:pt x="948399" y="469127"/>
                </a:lnTo>
                <a:lnTo>
                  <a:pt x="954585" y="452877"/>
                </a:lnTo>
                <a:lnTo>
                  <a:pt x="960541" y="436627"/>
                </a:lnTo>
                <a:lnTo>
                  <a:pt x="964665" y="418775"/>
                </a:lnTo>
                <a:lnTo>
                  <a:pt x="966727" y="400236"/>
                </a:lnTo>
                <a:lnTo>
                  <a:pt x="969018" y="381698"/>
                </a:lnTo>
                <a:lnTo>
                  <a:pt x="970850" y="3638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352718" y="5334035"/>
            <a:ext cx="962668" cy="714356"/>
          </a:xfrm>
          <a:custGeom>
            <a:avLst/>
            <a:gdLst>
              <a:gd name="connsiteX0" fmla="*/ 962668 w 962668"/>
              <a:gd name="connsiteY0" fmla="*/ 356901 h 714356"/>
              <a:gd name="connsiteX1" fmla="*/ 962668 w 962668"/>
              <a:gd name="connsiteY1" fmla="*/ 339003 h 714356"/>
              <a:gd name="connsiteX2" fmla="*/ 960377 w 962668"/>
              <a:gd name="connsiteY2" fmla="*/ 320533 h 714356"/>
              <a:gd name="connsiteX3" fmla="*/ 956483 w 962668"/>
              <a:gd name="connsiteY3" fmla="*/ 302086 h 714356"/>
              <a:gd name="connsiteX4" fmla="*/ 952588 w 962668"/>
              <a:gd name="connsiteY4" fmla="*/ 284189 h 714356"/>
              <a:gd name="connsiteX5" fmla="*/ 946402 w 962668"/>
              <a:gd name="connsiteY5" fmla="*/ 267962 h 714356"/>
              <a:gd name="connsiteX6" fmla="*/ 940217 w 962668"/>
              <a:gd name="connsiteY6" fmla="*/ 249492 h 714356"/>
              <a:gd name="connsiteX7" fmla="*/ 934031 w 962668"/>
              <a:gd name="connsiteY7" fmla="*/ 233288 h 714356"/>
              <a:gd name="connsiteX8" fmla="*/ 923950 w 962668"/>
              <a:gd name="connsiteY8" fmla="*/ 217061 h 714356"/>
              <a:gd name="connsiteX9" fmla="*/ 915474 w 962668"/>
              <a:gd name="connsiteY9" fmla="*/ 200834 h 714356"/>
              <a:gd name="connsiteX10" fmla="*/ 903790 w 962668"/>
              <a:gd name="connsiteY10" fmla="*/ 186850 h 714356"/>
              <a:gd name="connsiteX11" fmla="*/ 893710 w 962668"/>
              <a:gd name="connsiteY11" fmla="*/ 170623 h 714356"/>
              <a:gd name="connsiteX12" fmla="*/ 879047 w 962668"/>
              <a:gd name="connsiteY12" fmla="*/ 156090 h 714356"/>
              <a:gd name="connsiteX13" fmla="*/ 867364 w 962668"/>
              <a:gd name="connsiteY13" fmla="*/ 142106 h 714356"/>
              <a:gd name="connsiteX14" fmla="*/ 852701 w 962668"/>
              <a:gd name="connsiteY14" fmla="*/ 129792 h 714356"/>
              <a:gd name="connsiteX15" fmla="*/ 836435 w 962668"/>
              <a:gd name="connsiteY15" fmla="*/ 115808 h 714356"/>
              <a:gd name="connsiteX16" fmla="*/ 820169 w 962668"/>
              <a:gd name="connsiteY16" fmla="*/ 103495 h 714356"/>
              <a:gd name="connsiteX17" fmla="*/ 803904 w 962668"/>
              <a:gd name="connsiteY17" fmla="*/ 91182 h 714356"/>
              <a:gd name="connsiteX18" fmla="*/ 787637 w 962668"/>
              <a:gd name="connsiteY18" fmla="*/ 81112 h 714356"/>
              <a:gd name="connsiteX19" fmla="*/ 769768 w 962668"/>
              <a:gd name="connsiteY19" fmla="*/ 71041 h 714356"/>
              <a:gd name="connsiteX20" fmla="*/ 749607 w 962668"/>
              <a:gd name="connsiteY20" fmla="*/ 60994 h 714356"/>
              <a:gd name="connsiteX21" fmla="*/ 731050 w 962668"/>
              <a:gd name="connsiteY21" fmla="*/ 50351 h 714356"/>
              <a:gd name="connsiteX22" fmla="*/ 710890 w 962668"/>
              <a:gd name="connsiteY22" fmla="*/ 42524 h 714356"/>
              <a:gd name="connsiteX23" fmla="*/ 690500 w 962668"/>
              <a:gd name="connsiteY23" fmla="*/ 34124 h 714356"/>
              <a:gd name="connsiteX24" fmla="*/ 668049 w 962668"/>
              <a:gd name="connsiteY24" fmla="*/ 26297 h 714356"/>
              <a:gd name="connsiteX25" fmla="*/ 645826 w 962668"/>
              <a:gd name="connsiteY25" fmla="*/ 20140 h 714356"/>
              <a:gd name="connsiteX26" fmla="*/ 623374 w 962668"/>
              <a:gd name="connsiteY26" fmla="*/ 13984 h 714356"/>
              <a:gd name="connsiteX27" fmla="*/ 600923 w 962668"/>
              <a:gd name="connsiteY27" fmla="*/ 10070 h 714356"/>
              <a:gd name="connsiteX28" fmla="*/ 578929 w 962668"/>
              <a:gd name="connsiteY28" fmla="*/ 6156 h 714356"/>
              <a:gd name="connsiteX29" fmla="*/ 554187 w 962668"/>
              <a:gd name="connsiteY29" fmla="*/ 3936 h 714356"/>
              <a:gd name="connsiteX30" fmla="*/ 530131 w 962668"/>
              <a:gd name="connsiteY30" fmla="*/ 0 h 714356"/>
              <a:gd name="connsiteX31" fmla="*/ 505389 w 962668"/>
              <a:gd name="connsiteY31" fmla="*/ 0 h 714356"/>
              <a:gd name="connsiteX32" fmla="*/ 481334 w 962668"/>
              <a:gd name="connsiteY32" fmla="*/ 0 h 714356"/>
              <a:gd name="connsiteX33" fmla="*/ 456591 w 962668"/>
              <a:gd name="connsiteY33" fmla="*/ 0 h 714356"/>
              <a:gd name="connsiteX34" fmla="*/ 432536 w 962668"/>
              <a:gd name="connsiteY34" fmla="*/ 0 h 714356"/>
              <a:gd name="connsiteX35" fmla="*/ 408481 w 962668"/>
              <a:gd name="connsiteY35" fmla="*/ 3936 h 714356"/>
              <a:gd name="connsiteX36" fmla="*/ 383738 w 962668"/>
              <a:gd name="connsiteY36" fmla="*/ 6156 h 714356"/>
              <a:gd name="connsiteX37" fmla="*/ 361287 w 962668"/>
              <a:gd name="connsiteY37" fmla="*/ 10070 h 714356"/>
              <a:gd name="connsiteX38" fmla="*/ 338835 w 962668"/>
              <a:gd name="connsiteY38" fmla="*/ 13984 h 714356"/>
              <a:gd name="connsiteX39" fmla="*/ 317071 w 962668"/>
              <a:gd name="connsiteY39" fmla="*/ 20140 h 714356"/>
              <a:gd name="connsiteX40" fmla="*/ 294619 w 962668"/>
              <a:gd name="connsiteY40" fmla="*/ 26297 h 714356"/>
              <a:gd name="connsiteX41" fmla="*/ 272168 w 962668"/>
              <a:gd name="connsiteY41" fmla="*/ 34124 h 714356"/>
              <a:gd name="connsiteX42" fmla="*/ 251778 w 962668"/>
              <a:gd name="connsiteY42" fmla="*/ 42524 h 714356"/>
              <a:gd name="connsiteX43" fmla="*/ 231618 w 962668"/>
              <a:gd name="connsiteY43" fmla="*/ 50351 h 714356"/>
              <a:gd name="connsiteX44" fmla="*/ 213061 w 962668"/>
              <a:gd name="connsiteY44" fmla="*/ 60994 h 714356"/>
              <a:gd name="connsiteX45" fmla="*/ 192900 w 962668"/>
              <a:gd name="connsiteY45" fmla="*/ 71041 h 714356"/>
              <a:gd name="connsiteX46" fmla="*/ 174343 w 962668"/>
              <a:gd name="connsiteY46" fmla="*/ 81112 h 714356"/>
              <a:gd name="connsiteX47" fmla="*/ 158077 w 962668"/>
              <a:gd name="connsiteY47" fmla="*/ 91182 h 714356"/>
              <a:gd name="connsiteX48" fmla="*/ 140207 w 962668"/>
              <a:gd name="connsiteY48" fmla="*/ 103495 h 714356"/>
              <a:gd name="connsiteX49" fmla="*/ 125545 w 962668"/>
              <a:gd name="connsiteY49" fmla="*/ 115808 h 714356"/>
              <a:gd name="connsiteX50" fmla="*/ 109279 w 962668"/>
              <a:gd name="connsiteY50" fmla="*/ 129792 h 714356"/>
              <a:gd name="connsiteX51" fmla="*/ 95304 w 962668"/>
              <a:gd name="connsiteY51" fmla="*/ 142106 h 714356"/>
              <a:gd name="connsiteX52" fmla="*/ 81329 w 962668"/>
              <a:gd name="connsiteY52" fmla="*/ 156090 h 714356"/>
              <a:gd name="connsiteX53" fmla="*/ 68958 w 962668"/>
              <a:gd name="connsiteY53" fmla="*/ 170623 h 714356"/>
              <a:gd name="connsiteX54" fmla="*/ 58878 w 962668"/>
              <a:gd name="connsiteY54" fmla="*/ 186850 h 714356"/>
              <a:gd name="connsiteX55" fmla="*/ 46506 w 962668"/>
              <a:gd name="connsiteY55" fmla="*/ 200834 h 714356"/>
              <a:gd name="connsiteX56" fmla="*/ 38717 w 962668"/>
              <a:gd name="connsiteY56" fmla="*/ 217061 h 714356"/>
              <a:gd name="connsiteX57" fmla="*/ 28637 w 962668"/>
              <a:gd name="connsiteY57" fmla="*/ 233288 h 714356"/>
              <a:gd name="connsiteX58" fmla="*/ 22451 w 962668"/>
              <a:gd name="connsiteY58" fmla="*/ 249492 h 714356"/>
              <a:gd name="connsiteX59" fmla="*/ 13975 w 962668"/>
              <a:gd name="connsiteY59" fmla="*/ 267962 h 714356"/>
              <a:gd name="connsiteX60" fmla="*/ 10080 w 962668"/>
              <a:gd name="connsiteY60" fmla="*/ 284189 h 714356"/>
              <a:gd name="connsiteX61" fmla="*/ 6185 w 962668"/>
              <a:gd name="connsiteY61" fmla="*/ 302086 h 714356"/>
              <a:gd name="connsiteX62" fmla="*/ 2290 w 962668"/>
              <a:gd name="connsiteY62" fmla="*/ 320533 h 714356"/>
              <a:gd name="connsiteX63" fmla="*/ 0 w 962668"/>
              <a:gd name="connsiteY63" fmla="*/ 339003 h 714356"/>
              <a:gd name="connsiteX64" fmla="*/ 0 w 962668"/>
              <a:gd name="connsiteY64" fmla="*/ 356901 h 714356"/>
              <a:gd name="connsiteX65" fmla="*/ 0 w 962668"/>
              <a:gd name="connsiteY65" fmla="*/ 375371 h 714356"/>
              <a:gd name="connsiteX66" fmla="*/ 2290 w 962668"/>
              <a:gd name="connsiteY66" fmla="*/ 393818 h 714356"/>
              <a:gd name="connsiteX67" fmla="*/ 6185 w 962668"/>
              <a:gd name="connsiteY67" fmla="*/ 411715 h 714356"/>
              <a:gd name="connsiteX68" fmla="*/ 10080 w 962668"/>
              <a:gd name="connsiteY68" fmla="*/ 427943 h 714356"/>
              <a:gd name="connsiteX69" fmla="*/ 13975 w 962668"/>
              <a:gd name="connsiteY69" fmla="*/ 446413 h 714356"/>
              <a:gd name="connsiteX70" fmla="*/ 22451 w 962668"/>
              <a:gd name="connsiteY70" fmla="*/ 462639 h 714356"/>
              <a:gd name="connsiteX71" fmla="*/ 28637 w 962668"/>
              <a:gd name="connsiteY71" fmla="*/ 478844 h 714356"/>
              <a:gd name="connsiteX72" fmla="*/ 38717 w 962668"/>
              <a:gd name="connsiteY72" fmla="*/ 495070 h 714356"/>
              <a:gd name="connsiteX73" fmla="*/ 46506 w 962668"/>
              <a:gd name="connsiteY73" fmla="*/ 511297 h 714356"/>
              <a:gd name="connsiteX74" fmla="*/ 58878 w 962668"/>
              <a:gd name="connsiteY74" fmla="*/ 527524 h 714356"/>
              <a:gd name="connsiteX75" fmla="*/ 68958 w 962668"/>
              <a:gd name="connsiteY75" fmla="*/ 542057 h 714356"/>
              <a:gd name="connsiteX76" fmla="*/ 82933 w 962668"/>
              <a:gd name="connsiteY76" fmla="*/ 556042 h 714356"/>
              <a:gd name="connsiteX77" fmla="*/ 95304 w 962668"/>
              <a:gd name="connsiteY77" fmla="*/ 570026 h 714356"/>
              <a:gd name="connsiteX78" fmla="*/ 109279 w 962668"/>
              <a:gd name="connsiteY78" fmla="*/ 584582 h 714356"/>
              <a:gd name="connsiteX79" fmla="*/ 125545 w 962668"/>
              <a:gd name="connsiteY79" fmla="*/ 596872 h 714356"/>
              <a:gd name="connsiteX80" fmla="*/ 140207 w 962668"/>
              <a:gd name="connsiteY80" fmla="*/ 608632 h 714356"/>
              <a:gd name="connsiteX81" fmla="*/ 158077 w 962668"/>
              <a:gd name="connsiteY81" fmla="*/ 620938 h 714356"/>
              <a:gd name="connsiteX82" fmla="*/ 174343 w 962668"/>
              <a:gd name="connsiteY82" fmla="*/ 633245 h 714356"/>
              <a:gd name="connsiteX83" fmla="*/ 192900 w 962668"/>
              <a:gd name="connsiteY83" fmla="*/ 643313 h 714356"/>
              <a:gd name="connsiteX84" fmla="*/ 213061 w 962668"/>
              <a:gd name="connsiteY84" fmla="*/ 653383 h 714356"/>
              <a:gd name="connsiteX85" fmla="*/ 231618 w 962668"/>
              <a:gd name="connsiteY85" fmla="*/ 663451 h 714356"/>
              <a:gd name="connsiteX86" fmla="*/ 251778 w 962668"/>
              <a:gd name="connsiteY86" fmla="*/ 671841 h 714356"/>
              <a:gd name="connsiteX87" fmla="*/ 272168 w 962668"/>
              <a:gd name="connsiteY87" fmla="*/ 679673 h 714356"/>
              <a:gd name="connsiteX88" fmla="*/ 294619 w 962668"/>
              <a:gd name="connsiteY88" fmla="*/ 685827 h 714356"/>
              <a:gd name="connsiteX89" fmla="*/ 317071 w 962668"/>
              <a:gd name="connsiteY89" fmla="*/ 691979 h 714356"/>
              <a:gd name="connsiteX90" fmla="*/ 338835 w 962668"/>
              <a:gd name="connsiteY90" fmla="*/ 698134 h 714356"/>
              <a:gd name="connsiteX91" fmla="*/ 361287 w 962668"/>
              <a:gd name="connsiteY91" fmla="*/ 702050 h 714356"/>
              <a:gd name="connsiteX92" fmla="*/ 383738 w 962668"/>
              <a:gd name="connsiteY92" fmla="*/ 706524 h 714356"/>
              <a:gd name="connsiteX93" fmla="*/ 408481 w 962668"/>
              <a:gd name="connsiteY93" fmla="*/ 710440 h 714356"/>
              <a:gd name="connsiteX94" fmla="*/ 432536 w 962668"/>
              <a:gd name="connsiteY94" fmla="*/ 712678 h 714356"/>
              <a:gd name="connsiteX95" fmla="*/ 456591 w 962668"/>
              <a:gd name="connsiteY95" fmla="*/ 714356 h 714356"/>
              <a:gd name="connsiteX96" fmla="*/ 481334 w 962668"/>
              <a:gd name="connsiteY96" fmla="*/ 714356 h 714356"/>
              <a:gd name="connsiteX97" fmla="*/ 505389 w 962668"/>
              <a:gd name="connsiteY97" fmla="*/ 714356 h 714356"/>
              <a:gd name="connsiteX98" fmla="*/ 530131 w 962668"/>
              <a:gd name="connsiteY98" fmla="*/ 712678 h 714356"/>
              <a:gd name="connsiteX99" fmla="*/ 554187 w 962668"/>
              <a:gd name="connsiteY99" fmla="*/ 710440 h 714356"/>
              <a:gd name="connsiteX100" fmla="*/ 578929 w 962668"/>
              <a:gd name="connsiteY100" fmla="*/ 706524 h 714356"/>
              <a:gd name="connsiteX101" fmla="*/ 600923 w 962668"/>
              <a:gd name="connsiteY101" fmla="*/ 702050 h 714356"/>
              <a:gd name="connsiteX102" fmla="*/ 623374 w 962668"/>
              <a:gd name="connsiteY102" fmla="*/ 698134 h 714356"/>
              <a:gd name="connsiteX103" fmla="*/ 645826 w 962668"/>
              <a:gd name="connsiteY103" fmla="*/ 691979 h 714356"/>
              <a:gd name="connsiteX104" fmla="*/ 668049 w 962668"/>
              <a:gd name="connsiteY104" fmla="*/ 685827 h 714356"/>
              <a:gd name="connsiteX105" fmla="*/ 690500 w 962668"/>
              <a:gd name="connsiteY105" fmla="*/ 679673 h 714356"/>
              <a:gd name="connsiteX106" fmla="*/ 710890 w 962668"/>
              <a:gd name="connsiteY106" fmla="*/ 671841 h 714356"/>
              <a:gd name="connsiteX107" fmla="*/ 731050 w 962668"/>
              <a:gd name="connsiteY107" fmla="*/ 663451 h 714356"/>
              <a:gd name="connsiteX108" fmla="*/ 749607 w 962668"/>
              <a:gd name="connsiteY108" fmla="*/ 653383 h 714356"/>
              <a:gd name="connsiteX109" fmla="*/ 769768 w 962668"/>
              <a:gd name="connsiteY109" fmla="*/ 643313 h 714356"/>
              <a:gd name="connsiteX110" fmla="*/ 787637 w 962668"/>
              <a:gd name="connsiteY110" fmla="*/ 633244 h 714356"/>
              <a:gd name="connsiteX111" fmla="*/ 803904 w 962668"/>
              <a:gd name="connsiteY111" fmla="*/ 620938 h 714356"/>
              <a:gd name="connsiteX112" fmla="*/ 820169 w 962668"/>
              <a:gd name="connsiteY112" fmla="*/ 608632 h 714356"/>
              <a:gd name="connsiteX113" fmla="*/ 836435 w 962668"/>
              <a:gd name="connsiteY113" fmla="*/ 596872 h 714356"/>
              <a:gd name="connsiteX114" fmla="*/ 852701 w 962668"/>
              <a:gd name="connsiteY114" fmla="*/ 584582 h 714356"/>
              <a:gd name="connsiteX115" fmla="*/ 867364 w 962668"/>
              <a:gd name="connsiteY115" fmla="*/ 570026 h 714356"/>
              <a:gd name="connsiteX116" fmla="*/ 879047 w 962668"/>
              <a:gd name="connsiteY116" fmla="*/ 556042 h 714356"/>
              <a:gd name="connsiteX117" fmla="*/ 893710 w 962668"/>
              <a:gd name="connsiteY117" fmla="*/ 542057 h 714356"/>
              <a:gd name="connsiteX118" fmla="*/ 903790 w 962668"/>
              <a:gd name="connsiteY118" fmla="*/ 527524 h 714356"/>
              <a:gd name="connsiteX119" fmla="*/ 915474 w 962668"/>
              <a:gd name="connsiteY119" fmla="*/ 511297 h 714356"/>
              <a:gd name="connsiteX120" fmla="*/ 923950 w 962668"/>
              <a:gd name="connsiteY120" fmla="*/ 495070 h 714356"/>
              <a:gd name="connsiteX121" fmla="*/ 934031 w 962668"/>
              <a:gd name="connsiteY121" fmla="*/ 478844 h 714356"/>
              <a:gd name="connsiteX122" fmla="*/ 940217 w 962668"/>
              <a:gd name="connsiteY122" fmla="*/ 462639 h 714356"/>
              <a:gd name="connsiteX123" fmla="*/ 946402 w 962668"/>
              <a:gd name="connsiteY123" fmla="*/ 446413 h 714356"/>
              <a:gd name="connsiteX124" fmla="*/ 952588 w 962668"/>
              <a:gd name="connsiteY124" fmla="*/ 427942 h 714356"/>
              <a:gd name="connsiteX125" fmla="*/ 956483 w 962668"/>
              <a:gd name="connsiteY125" fmla="*/ 411715 h 714356"/>
              <a:gd name="connsiteX126" fmla="*/ 960377 w 962668"/>
              <a:gd name="connsiteY126" fmla="*/ 393818 h 714356"/>
              <a:gd name="connsiteX127" fmla="*/ 962668 w 962668"/>
              <a:gd name="connsiteY127" fmla="*/ 375371 h 714356"/>
              <a:gd name="connsiteX128" fmla="*/ 962668 w 962668"/>
              <a:gd name="connsiteY128" fmla="*/ 356901 h 714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62668" h="714356">
                <a:moveTo>
                  <a:pt x="962668" y="356901"/>
                </a:moveTo>
                <a:lnTo>
                  <a:pt x="962668" y="339003"/>
                </a:lnTo>
                <a:lnTo>
                  <a:pt x="960377" y="320533"/>
                </a:lnTo>
                <a:lnTo>
                  <a:pt x="956483" y="302086"/>
                </a:lnTo>
                <a:lnTo>
                  <a:pt x="952588" y="284189"/>
                </a:lnTo>
                <a:lnTo>
                  <a:pt x="946402" y="267962"/>
                </a:lnTo>
                <a:lnTo>
                  <a:pt x="940217" y="249492"/>
                </a:lnTo>
                <a:lnTo>
                  <a:pt x="934031" y="233288"/>
                </a:lnTo>
                <a:lnTo>
                  <a:pt x="923950" y="217061"/>
                </a:lnTo>
                <a:lnTo>
                  <a:pt x="915474" y="200834"/>
                </a:lnTo>
                <a:lnTo>
                  <a:pt x="903790" y="186850"/>
                </a:lnTo>
                <a:lnTo>
                  <a:pt x="893710" y="170623"/>
                </a:lnTo>
                <a:lnTo>
                  <a:pt x="879047" y="156090"/>
                </a:lnTo>
                <a:lnTo>
                  <a:pt x="867364" y="142106"/>
                </a:lnTo>
                <a:lnTo>
                  <a:pt x="852701" y="129792"/>
                </a:lnTo>
                <a:lnTo>
                  <a:pt x="836435" y="115808"/>
                </a:lnTo>
                <a:lnTo>
                  <a:pt x="820169" y="103495"/>
                </a:lnTo>
                <a:lnTo>
                  <a:pt x="803904" y="91182"/>
                </a:lnTo>
                <a:lnTo>
                  <a:pt x="787637" y="81112"/>
                </a:lnTo>
                <a:lnTo>
                  <a:pt x="769768" y="71041"/>
                </a:lnTo>
                <a:lnTo>
                  <a:pt x="749607" y="60994"/>
                </a:lnTo>
                <a:lnTo>
                  <a:pt x="731050" y="50351"/>
                </a:lnTo>
                <a:lnTo>
                  <a:pt x="710890" y="42524"/>
                </a:lnTo>
                <a:lnTo>
                  <a:pt x="690500" y="34124"/>
                </a:lnTo>
                <a:lnTo>
                  <a:pt x="668049" y="26297"/>
                </a:lnTo>
                <a:lnTo>
                  <a:pt x="645826" y="20140"/>
                </a:lnTo>
                <a:lnTo>
                  <a:pt x="623374" y="13984"/>
                </a:lnTo>
                <a:lnTo>
                  <a:pt x="600923" y="10070"/>
                </a:lnTo>
                <a:lnTo>
                  <a:pt x="578929" y="6156"/>
                </a:lnTo>
                <a:lnTo>
                  <a:pt x="554187" y="3936"/>
                </a:lnTo>
                <a:lnTo>
                  <a:pt x="530131" y="0"/>
                </a:lnTo>
                <a:lnTo>
                  <a:pt x="505389" y="0"/>
                </a:lnTo>
                <a:lnTo>
                  <a:pt x="481334" y="0"/>
                </a:lnTo>
                <a:lnTo>
                  <a:pt x="456591" y="0"/>
                </a:lnTo>
                <a:lnTo>
                  <a:pt x="432536" y="0"/>
                </a:lnTo>
                <a:lnTo>
                  <a:pt x="408481" y="3936"/>
                </a:lnTo>
                <a:lnTo>
                  <a:pt x="383738" y="6156"/>
                </a:lnTo>
                <a:lnTo>
                  <a:pt x="361287" y="10070"/>
                </a:lnTo>
                <a:lnTo>
                  <a:pt x="338835" y="13984"/>
                </a:lnTo>
                <a:lnTo>
                  <a:pt x="317071" y="20140"/>
                </a:lnTo>
                <a:lnTo>
                  <a:pt x="294619" y="26297"/>
                </a:lnTo>
                <a:lnTo>
                  <a:pt x="272168" y="34124"/>
                </a:lnTo>
                <a:lnTo>
                  <a:pt x="251778" y="42524"/>
                </a:lnTo>
                <a:lnTo>
                  <a:pt x="231618" y="50351"/>
                </a:lnTo>
                <a:lnTo>
                  <a:pt x="213061" y="60994"/>
                </a:lnTo>
                <a:lnTo>
                  <a:pt x="192900" y="71041"/>
                </a:lnTo>
                <a:lnTo>
                  <a:pt x="174343" y="81112"/>
                </a:lnTo>
                <a:lnTo>
                  <a:pt x="158077" y="91182"/>
                </a:lnTo>
                <a:lnTo>
                  <a:pt x="140207" y="103495"/>
                </a:lnTo>
                <a:lnTo>
                  <a:pt x="125545" y="115808"/>
                </a:lnTo>
                <a:lnTo>
                  <a:pt x="109279" y="129792"/>
                </a:lnTo>
                <a:lnTo>
                  <a:pt x="95304" y="142106"/>
                </a:lnTo>
                <a:lnTo>
                  <a:pt x="81329" y="156090"/>
                </a:lnTo>
                <a:lnTo>
                  <a:pt x="68958" y="170623"/>
                </a:lnTo>
                <a:lnTo>
                  <a:pt x="58878" y="186850"/>
                </a:lnTo>
                <a:lnTo>
                  <a:pt x="46506" y="200834"/>
                </a:lnTo>
                <a:lnTo>
                  <a:pt x="38717" y="217061"/>
                </a:lnTo>
                <a:lnTo>
                  <a:pt x="28637" y="233288"/>
                </a:lnTo>
                <a:lnTo>
                  <a:pt x="22451" y="249492"/>
                </a:lnTo>
                <a:lnTo>
                  <a:pt x="13975" y="267962"/>
                </a:lnTo>
                <a:lnTo>
                  <a:pt x="10080" y="284189"/>
                </a:lnTo>
                <a:lnTo>
                  <a:pt x="6185" y="302086"/>
                </a:lnTo>
                <a:lnTo>
                  <a:pt x="2290" y="320533"/>
                </a:lnTo>
                <a:lnTo>
                  <a:pt x="0" y="339003"/>
                </a:lnTo>
                <a:lnTo>
                  <a:pt x="0" y="356901"/>
                </a:lnTo>
                <a:lnTo>
                  <a:pt x="0" y="375371"/>
                </a:lnTo>
                <a:lnTo>
                  <a:pt x="2290" y="393818"/>
                </a:lnTo>
                <a:lnTo>
                  <a:pt x="6185" y="411715"/>
                </a:lnTo>
                <a:lnTo>
                  <a:pt x="10080" y="427943"/>
                </a:lnTo>
                <a:lnTo>
                  <a:pt x="13975" y="446413"/>
                </a:lnTo>
                <a:lnTo>
                  <a:pt x="22451" y="462639"/>
                </a:lnTo>
                <a:lnTo>
                  <a:pt x="28637" y="478844"/>
                </a:lnTo>
                <a:lnTo>
                  <a:pt x="38717" y="495070"/>
                </a:lnTo>
                <a:lnTo>
                  <a:pt x="46506" y="511297"/>
                </a:lnTo>
                <a:lnTo>
                  <a:pt x="58878" y="527524"/>
                </a:lnTo>
                <a:lnTo>
                  <a:pt x="68958" y="542057"/>
                </a:lnTo>
                <a:lnTo>
                  <a:pt x="82933" y="556042"/>
                </a:lnTo>
                <a:lnTo>
                  <a:pt x="95304" y="570026"/>
                </a:lnTo>
                <a:lnTo>
                  <a:pt x="109279" y="584582"/>
                </a:lnTo>
                <a:lnTo>
                  <a:pt x="125545" y="596872"/>
                </a:lnTo>
                <a:lnTo>
                  <a:pt x="140207" y="608632"/>
                </a:lnTo>
                <a:lnTo>
                  <a:pt x="158077" y="620938"/>
                </a:lnTo>
                <a:lnTo>
                  <a:pt x="174343" y="633245"/>
                </a:lnTo>
                <a:lnTo>
                  <a:pt x="192900" y="643313"/>
                </a:lnTo>
                <a:lnTo>
                  <a:pt x="213061" y="653383"/>
                </a:lnTo>
                <a:lnTo>
                  <a:pt x="231618" y="663451"/>
                </a:lnTo>
                <a:lnTo>
                  <a:pt x="251778" y="671841"/>
                </a:lnTo>
                <a:lnTo>
                  <a:pt x="272168" y="679673"/>
                </a:lnTo>
                <a:lnTo>
                  <a:pt x="294619" y="685827"/>
                </a:lnTo>
                <a:lnTo>
                  <a:pt x="317071" y="691979"/>
                </a:lnTo>
                <a:lnTo>
                  <a:pt x="338835" y="698134"/>
                </a:lnTo>
                <a:lnTo>
                  <a:pt x="361287" y="702050"/>
                </a:lnTo>
                <a:lnTo>
                  <a:pt x="383738" y="706524"/>
                </a:lnTo>
                <a:lnTo>
                  <a:pt x="408481" y="710440"/>
                </a:lnTo>
                <a:lnTo>
                  <a:pt x="432536" y="712678"/>
                </a:lnTo>
                <a:lnTo>
                  <a:pt x="456591" y="714356"/>
                </a:lnTo>
                <a:lnTo>
                  <a:pt x="481334" y="714356"/>
                </a:lnTo>
                <a:lnTo>
                  <a:pt x="505389" y="714356"/>
                </a:lnTo>
                <a:lnTo>
                  <a:pt x="530131" y="712678"/>
                </a:lnTo>
                <a:lnTo>
                  <a:pt x="554187" y="710440"/>
                </a:lnTo>
                <a:lnTo>
                  <a:pt x="578929" y="706524"/>
                </a:lnTo>
                <a:lnTo>
                  <a:pt x="600923" y="702050"/>
                </a:lnTo>
                <a:lnTo>
                  <a:pt x="623374" y="698134"/>
                </a:lnTo>
                <a:lnTo>
                  <a:pt x="645826" y="691979"/>
                </a:lnTo>
                <a:lnTo>
                  <a:pt x="668049" y="685827"/>
                </a:lnTo>
                <a:lnTo>
                  <a:pt x="690500" y="679673"/>
                </a:lnTo>
                <a:lnTo>
                  <a:pt x="710890" y="671841"/>
                </a:lnTo>
                <a:lnTo>
                  <a:pt x="731050" y="663451"/>
                </a:lnTo>
                <a:lnTo>
                  <a:pt x="749607" y="653383"/>
                </a:lnTo>
                <a:lnTo>
                  <a:pt x="769768" y="643313"/>
                </a:lnTo>
                <a:lnTo>
                  <a:pt x="787637" y="633244"/>
                </a:lnTo>
                <a:lnTo>
                  <a:pt x="803904" y="620938"/>
                </a:lnTo>
                <a:lnTo>
                  <a:pt x="820169" y="608632"/>
                </a:lnTo>
                <a:lnTo>
                  <a:pt x="836435" y="596872"/>
                </a:lnTo>
                <a:lnTo>
                  <a:pt x="852701" y="584582"/>
                </a:lnTo>
                <a:lnTo>
                  <a:pt x="867364" y="570026"/>
                </a:lnTo>
                <a:lnTo>
                  <a:pt x="879047" y="556042"/>
                </a:lnTo>
                <a:lnTo>
                  <a:pt x="893710" y="542057"/>
                </a:lnTo>
                <a:lnTo>
                  <a:pt x="903790" y="527524"/>
                </a:lnTo>
                <a:lnTo>
                  <a:pt x="915474" y="511297"/>
                </a:lnTo>
                <a:lnTo>
                  <a:pt x="923950" y="495070"/>
                </a:lnTo>
                <a:lnTo>
                  <a:pt x="934031" y="478844"/>
                </a:lnTo>
                <a:lnTo>
                  <a:pt x="940217" y="462639"/>
                </a:lnTo>
                <a:lnTo>
                  <a:pt x="946402" y="446413"/>
                </a:lnTo>
                <a:lnTo>
                  <a:pt x="952588" y="427942"/>
                </a:lnTo>
                <a:lnTo>
                  <a:pt x="956483" y="411715"/>
                </a:lnTo>
                <a:lnTo>
                  <a:pt x="960377" y="393818"/>
                </a:lnTo>
                <a:lnTo>
                  <a:pt x="962668" y="375371"/>
                </a:lnTo>
                <a:lnTo>
                  <a:pt x="962668" y="356901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46368" y="5327685"/>
            <a:ext cx="975368" cy="727056"/>
          </a:xfrm>
          <a:custGeom>
            <a:avLst/>
            <a:gdLst>
              <a:gd name="connsiteX0" fmla="*/ 969018 w 975368"/>
              <a:gd name="connsiteY0" fmla="*/ 363251 h 727056"/>
              <a:gd name="connsiteX1" fmla="*/ 969018 w 975368"/>
              <a:gd name="connsiteY1" fmla="*/ 345353 h 727056"/>
              <a:gd name="connsiteX2" fmla="*/ 966727 w 975368"/>
              <a:gd name="connsiteY2" fmla="*/ 326883 h 727056"/>
              <a:gd name="connsiteX3" fmla="*/ 962833 w 975368"/>
              <a:gd name="connsiteY3" fmla="*/ 308436 h 727056"/>
              <a:gd name="connsiteX4" fmla="*/ 958938 w 975368"/>
              <a:gd name="connsiteY4" fmla="*/ 290539 h 727056"/>
              <a:gd name="connsiteX5" fmla="*/ 952752 w 975368"/>
              <a:gd name="connsiteY5" fmla="*/ 274312 h 727056"/>
              <a:gd name="connsiteX6" fmla="*/ 946567 w 975368"/>
              <a:gd name="connsiteY6" fmla="*/ 255842 h 727056"/>
              <a:gd name="connsiteX7" fmla="*/ 940381 w 975368"/>
              <a:gd name="connsiteY7" fmla="*/ 239638 h 727056"/>
              <a:gd name="connsiteX8" fmla="*/ 930300 w 975368"/>
              <a:gd name="connsiteY8" fmla="*/ 223411 h 727056"/>
              <a:gd name="connsiteX9" fmla="*/ 921824 w 975368"/>
              <a:gd name="connsiteY9" fmla="*/ 207184 h 727056"/>
              <a:gd name="connsiteX10" fmla="*/ 910140 w 975368"/>
              <a:gd name="connsiteY10" fmla="*/ 193200 h 727056"/>
              <a:gd name="connsiteX11" fmla="*/ 900060 w 975368"/>
              <a:gd name="connsiteY11" fmla="*/ 176973 h 727056"/>
              <a:gd name="connsiteX12" fmla="*/ 885397 w 975368"/>
              <a:gd name="connsiteY12" fmla="*/ 162440 h 727056"/>
              <a:gd name="connsiteX13" fmla="*/ 873714 w 975368"/>
              <a:gd name="connsiteY13" fmla="*/ 148456 h 727056"/>
              <a:gd name="connsiteX14" fmla="*/ 859051 w 975368"/>
              <a:gd name="connsiteY14" fmla="*/ 136142 h 727056"/>
              <a:gd name="connsiteX15" fmla="*/ 842785 w 975368"/>
              <a:gd name="connsiteY15" fmla="*/ 122158 h 727056"/>
              <a:gd name="connsiteX16" fmla="*/ 826519 w 975368"/>
              <a:gd name="connsiteY16" fmla="*/ 109845 h 727056"/>
              <a:gd name="connsiteX17" fmla="*/ 810254 w 975368"/>
              <a:gd name="connsiteY17" fmla="*/ 97532 h 727056"/>
              <a:gd name="connsiteX18" fmla="*/ 793987 w 975368"/>
              <a:gd name="connsiteY18" fmla="*/ 87462 h 727056"/>
              <a:gd name="connsiteX19" fmla="*/ 776118 w 975368"/>
              <a:gd name="connsiteY19" fmla="*/ 77391 h 727056"/>
              <a:gd name="connsiteX20" fmla="*/ 755957 w 975368"/>
              <a:gd name="connsiteY20" fmla="*/ 67344 h 727056"/>
              <a:gd name="connsiteX21" fmla="*/ 737400 w 975368"/>
              <a:gd name="connsiteY21" fmla="*/ 56701 h 727056"/>
              <a:gd name="connsiteX22" fmla="*/ 717240 w 975368"/>
              <a:gd name="connsiteY22" fmla="*/ 48874 h 727056"/>
              <a:gd name="connsiteX23" fmla="*/ 696850 w 975368"/>
              <a:gd name="connsiteY23" fmla="*/ 40474 h 727056"/>
              <a:gd name="connsiteX24" fmla="*/ 674399 w 975368"/>
              <a:gd name="connsiteY24" fmla="*/ 32647 h 727056"/>
              <a:gd name="connsiteX25" fmla="*/ 652176 w 975368"/>
              <a:gd name="connsiteY25" fmla="*/ 26490 h 727056"/>
              <a:gd name="connsiteX26" fmla="*/ 629724 w 975368"/>
              <a:gd name="connsiteY26" fmla="*/ 20334 h 727056"/>
              <a:gd name="connsiteX27" fmla="*/ 607273 w 975368"/>
              <a:gd name="connsiteY27" fmla="*/ 16420 h 727056"/>
              <a:gd name="connsiteX28" fmla="*/ 585279 w 975368"/>
              <a:gd name="connsiteY28" fmla="*/ 12506 h 727056"/>
              <a:gd name="connsiteX29" fmla="*/ 560537 w 975368"/>
              <a:gd name="connsiteY29" fmla="*/ 10286 h 727056"/>
              <a:gd name="connsiteX30" fmla="*/ 536481 w 975368"/>
              <a:gd name="connsiteY30" fmla="*/ 6350 h 727056"/>
              <a:gd name="connsiteX31" fmla="*/ 511739 w 975368"/>
              <a:gd name="connsiteY31" fmla="*/ 6350 h 727056"/>
              <a:gd name="connsiteX32" fmla="*/ 487684 w 975368"/>
              <a:gd name="connsiteY32" fmla="*/ 6350 h 727056"/>
              <a:gd name="connsiteX33" fmla="*/ 462941 w 975368"/>
              <a:gd name="connsiteY33" fmla="*/ 6350 h 727056"/>
              <a:gd name="connsiteX34" fmla="*/ 438886 w 975368"/>
              <a:gd name="connsiteY34" fmla="*/ 6350 h 727056"/>
              <a:gd name="connsiteX35" fmla="*/ 414831 w 975368"/>
              <a:gd name="connsiteY35" fmla="*/ 10286 h 727056"/>
              <a:gd name="connsiteX36" fmla="*/ 390088 w 975368"/>
              <a:gd name="connsiteY36" fmla="*/ 12506 h 727056"/>
              <a:gd name="connsiteX37" fmla="*/ 367637 w 975368"/>
              <a:gd name="connsiteY37" fmla="*/ 16420 h 727056"/>
              <a:gd name="connsiteX38" fmla="*/ 345185 w 975368"/>
              <a:gd name="connsiteY38" fmla="*/ 20334 h 727056"/>
              <a:gd name="connsiteX39" fmla="*/ 323421 w 975368"/>
              <a:gd name="connsiteY39" fmla="*/ 26490 h 727056"/>
              <a:gd name="connsiteX40" fmla="*/ 300969 w 975368"/>
              <a:gd name="connsiteY40" fmla="*/ 32647 h 727056"/>
              <a:gd name="connsiteX41" fmla="*/ 278518 w 975368"/>
              <a:gd name="connsiteY41" fmla="*/ 40474 h 727056"/>
              <a:gd name="connsiteX42" fmla="*/ 258128 w 975368"/>
              <a:gd name="connsiteY42" fmla="*/ 48874 h 727056"/>
              <a:gd name="connsiteX43" fmla="*/ 237968 w 975368"/>
              <a:gd name="connsiteY43" fmla="*/ 56701 h 727056"/>
              <a:gd name="connsiteX44" fmla="*/ 219411 w 975368"/>
              <a:gd name="connsiteY44" fmla="*/ 67344 h 727056"/>
              <a:gd name="connsiteX45" fmla="*/ 199250 w 975368"/>
              <a:gd name="connsiteY45" fmla="*/ 77391 h 727056"/>
              <a:gd name="connsiteX46" fmla="*/ 180693 w 975368"/>
              <a:gd name="connsiteY46" fmla="*/ 87462 h 727056"/>
              <a:gd name="connsiteX47" fmla="*/ 164427 w 975368"/>
              <a:gd name="connsiteY47" fmla="*/ 97532 h 727056"/>
              <a:gd name="connsiteX48" fmla="*/ 146557 w 975368"/>
              <a:gd name="connsiteY48" fmla="*/ 109845 h 727056"/>
              <a:gd name="connsiteX49" fmla="*/ 131895 w 975368"/>
              <a:gd name="connsiteY49" fmla="*/ 122158 h 727056"/>
              <a:gd name="connsiteX50" fmla="*/ 115629 w 975368"/>
              <a:gd name="connsiteY50" fmla="*/ 136142 h 727056"/>
              <a:gd name="connsiteX51" fmla="*/ 101654 w 975368"/>
              <a:gd name="connsiteY51" fmla="*/ 148456 h 727056"/>
              <a:gd name="connsiteX52" fmla="*/ 87679 w 975368"/>
              <a:gd name="connsiteY52" fmla="*/ 162440 h 727056"/>
              <a:gd name="connsiteX53" fmla="*/ 75308 w 975368"/>
              <a:gd name="connsiteY53" fmla="*/ 176973 h 727056"/>
              <a:gd name="connsiteX54" fmla="*/ 65228 w 975368"/>
              <a:gd name="connsiteY54" fmla="*/ 193200 h 727056"/>
              <a:gd name="connsiteX55" fmla="*/ 52856 w 975368"/>
              <a:gd name="connsiteY55" fmla="*/ 207184 h 727056"/>
              <a:gd name="connsiteX56" fmla="*/ 45067 w 975368"/>
              <a:gd name="connsiteY56" fmla="*/ 223411 h 727056"/>
              <a:gd name="connsiteX57" fmla="*/ 34987 w 975368"/>
              <a:gd name="connsiteY57" fmla="*/ 239638 h 727056"/>
              <a:gd name="connsiteX58" fmla="*/ 28801 w 975368"/>
              <a:gd name="connsiteY58" fmla="*/ 255842 h 727056"/>
              <a:gd name="connsiteX59" fmla="*/ 20325 w 975368"/>
              <a:gd name="connsiteY59" fmla="*/ 274312 h 727056"/>
              <a:gd name="connsiteX60" fmla="*/ 16430 w 975368"/>
              <a:gd name="connsiteY60" fmla="*/ 290539 h 727056"/>
              <a:gd name="connsiteX61" fmla="*/ 12535 w 975368"/>
              <a:gd name="connsiteY61" fmla="*/ 308436 h 727056"/>
              <a:gd name="connsiteX62" fmla="*/ 8640 w 975368"/>
              <a:gd name="connsiteY62" fmla="*/ 326883 h 727056"/>
              <a:gd name="connsiteX63" fmla="*/ 6350 w 975368"/>
              <a:gd name="connsiteY63" fmla="*/ 345353 h 727056"/>
              <a:gd name="connsiteX64" fmla="*/ 6350 w 975368"/>
              <a:gd name="connsiteY64" fmla="*/ 363251 h 727056"/>
              <a:gd name="connsiteX65" fmla="*/ 6350 w 975368"/>
              <a:gd name="connsiteY65" fmla="*/ 381721 h 727056"/>
              <a:gd name="connsiteX66" fmla="*/ 8640 w 975368"/>
              <a:gd name="connsiteY66" fmla="*/ 400168 h 727056"/>
              <a:gd name="connsiteX67" fmla="*/ 12535 w 975368"/>
              <a:gd name="connsiteY67" fmla="*/ 418065 h 727056"/>
              <a:gd name="connsiteX68" fmla="*/ 16430 w 975368"/>
              <a:gd name="connsiteY68" fmla="*/ 434293 h 727056"/>
              <a:gd name="connsiteX69" fmla="*/ 20325 w 975368"/>
              <a:gd name="connsiteY69" fmla="*/ 452763 h 727056"/>
              <a:gd name="connsiteX70" fmla="*/ 28801 w 975368"/>
              <a:gd name="connsiteY70" fmla="*/ 468989 h 727056"/>
              <a:gd name="connsiteX71" fmla="*/ 34987 w 975368"/>
              <a:gd name="connsiteY71" fmla="*/ 485194 h 727056"/>
              <a:gd name="connsiteX72" fmla="*/ 45067 w 975368"/>
              <a:gd name="connsiteY72" fmla="*/ 501420 h 727056"/>
              <a:gd name="connsiteX73" fmla="*/ 52856 w 975368"/>
              <a:gd name="connsiteY73" fmla="*/ 517647 h 727056"/>
              <a:gd name="connsiteX74" fmla="*/ 65228 w 975368"/>
              <a:gd name="connsiteY74" fmla="*/ 533874 h 727056"/>
              <a:gd name="connsiteX75" fmla="*/ 75308 w 975368"/>
              <a:gd name="connsiteY75" fmla="*/ 548407 h 727056"/>
              <a:gd name="connsiteX76" fmla="*/ 89283 w 975368"/>
              <a:gd name="connsiteY76" fmla="*/ 562392 h 727056"/>
              <a:gd name="connsiteX77" fmla="*/ 101654 w 975368"/>
              <a:gd name="connsiteY77" fmla="*/ 576376 h 727056"/>
              <a:gd name="connsiteX78" fmla="*/ 115629 w 975368"/>
              <a:gd name="connsiteY78" fmla="*/ 590932 h 727056"/>
              <a:gd name="connsiteX79" fmla="*/ 131895 w 975368"/>
              <a:gd name="connsiteY79" fmla="*/ 603222 h 727056"/>
              <a:gd name="connsiteX80" fmla="*/ 146557 w 975368"/>
              <a:gd name="connsiteY80" fmla="*/ 614982 h 727056"/>
              <a:gd name="connsiteX81" fmla="*/ 164427 w 975368"/>
              <a:gd name="connsiteY81" fmla="*/ 627288 h 727056"/>
              <a:gd name="connsiteX82" fmla="*/ 180693 w 975368"/>
              <a:gd name="connsiteY82" fmla="*/ 639595 h 727056"/>
              <a:gd name="connsiteX83" fmla="*/ 199250 w 975368"/>
              <a:gd name="connsiteY83" fmla="*/ 649663 h 727056"/>
              <a:gd name="connsiteX84" fmla="*/ 219411 w 975368"/>
              <a:gd name="connsiteY84" fmla="*/ 659733 h 727056"/>
              <a:gd name="connsiteX85" fmla="*/ 237968 w 975368"/>
              <a:gd name="connsiteY85" fmla="*/ 669801 h 727056"/>
              <a:gd name="connsiteX86" fmla="*/ 258128 w 975368"/>
              <a:gd name="connsiteY86" fmla="*/ 678191 h 727056"/>
              <a:gd name="connsiteX87" fmla="*/ 278518 w 975368"/>
              <a:gd name="connsiteY87" fmla="*/ 686023 h 727056"/>
              <a:gd name="connsiteX88" fmla="*/ 300969 w 975368"/>
              <a:gd name="connsiteY88" fmla="*/ 692177 h 727056"/>
              <a:gd name="connsiteX89" fmla="*/ 323421 w 975368"/>
              <a:gd name="connsiteY89" fmla="*/ 698329 h 727056"/>
              <a:gd name="connsiteX90" fmla="*/ 345185 w 975368"/>
              <a:gd name="connsiteY90" fmla="*/ 704484 h 727056"/>
              <a:gd name="connsiteX91" fmla="*/ 367637 w 975368"/>
              <a:gd name="connsiteY91" fmla="*/ 708400 h 727056"/>
              <a:gd name="connsiteX92" fmla="*/ 390088 w 975368"/>
              <a:gd name="connsiteY92" fmla="*/ 712874 h 727056"/>
              <a:gd name="connsiteX93" fmla="*/ 414831 w 975368"/>
              <a:gd name="connsiteY93" fmla="*/ 716790 h 727056"/>
              <a:gd name="connsiteX94" fmla="*/ 438886 w 975368"/>
              <a:gd name="connsiteY94" fmla="*/ 719028 h 727056"/>
              <a:gd name="connsiteX95" fmla="*/ 462941 w 975368"/>
              <a:gd name="connsiteY95" fmla="*/ 720706 h 727056"/>
              <a:gd name="connsiteX96" fmla="*/ 487684 w 975368"/>
              <a:gd name="connsiteY96" fmla="*/ 720706 h 727056"/>
              <a:gd name="connsiteX97" fmla="*/ 511739 w 975368"/>
              <a:gd name="connsiteY97" fmla="*/ 720706 h 727056"/>
              <a:gd name="connsiteX98" fmla="*/ 536481 w 975368"/>
              <a:gd name="connsiteY98" fmla="*/ 719028 h 727056"/>
              <a:gd name="connsiteX99" fmla="*/ 560537 w 975368"/>
              <a:gd name="connsiteY99" fmla="*/ 716790 h 727056"/>
              <a:gd name="connsiteX100" fmla="*/ 585279 w 975368"/>
              <a:gd name="connsiteY100" fmla="*/ 712874 h 727056"/>
              <a:gd name="connsiteX101" fmla="*/ 607273 w 975368"/>
              <a:gd name="connsiteY101" fmla="*/ 708400 h 727056"/>
              <a:gd name="connsiteX102" fmla="*/ 629724 w 975368"/>
              <a:gd name="connsiteY102" fmla="*/ 704484 h 727056"/>
              <a:gd name="connsiteX103" fmla="*/ 652176 w 975368"/>
              <a:gd name="connsiteY103" fmla="*/ 698329 h 727056"/>
              <a:gd name="connsiteX104" fmla="*/ 674399 w 975368"/>
              <a:gd name="connsiteY104" fmla="*/ 692177 h 727056"/>
              <a:gd name="connsiteX105" fmla="*/ 696850 w 975368"/>
              <a:gd name="connsiteY105" fmla="*/ 686023 h 727056"/>
              <a:gd name="connsiteX106" fmla="*/ 717240 w 975368"/>
              <a:gd name="connsiteY106" fmla="*/ 678191 h 727056"/>
              <a:gd name="connsiteX107" fmla="*/ 737400 w 975368"/>
              <a:gd name="connsiteY107" fmla="*/ 669801 h 727056"/>
              <a:gd name="connsiteX108" fmla="*/ 755957 w 975368"/>
              <a:gd name="connsiteY108" fmla="*/ 659733 h 727056"/>
              <a:gd name="connsiteX109" fmla="*/ 776118 w 975368"/>
              <a:gd name="connsiteY109" fmla="*/ 649663 h 727056"/>
              <a:gd name="connsiteX110" fmla="*/ 793987 w 975368"/>
              <a:gd name="connsiteY110" fmla="*/ 639594 h 727056"/>
              <a:gd name="connsiteX111" fmla="*/ 810254 w 975368"/>
              <a:gd name="connsiteY111" fmla="*/ 627288 h 727056"/>
              <a:gd name="connsiteX112" fmla="*/ 826519 w 975368"/>
              <a:gd name="connsiteY112" fmla="*/ 614982 h 727056"/>
              <a:gd name="connsiteX113" fmla="*/ 842785 w 975368"/>
              <a:gd name="connsiteY113" fmla="*/ 603222 h 727056"/>
              <a:gd name="connsiteX114" fmla="*/ 859051 w 975368"/>
              <a:gd name="connsiteY114" fmla="*/ 590932 h 727056"/>
              <a:gd name="connsiteX115" fmla="*/ 873714 w 975368"/>
              <a:gd name="connsiteY115" fmla="*/ 576376 h 727056"/>
              <a:gd name="connsiteX116" fmla="*/ 885397 w 975368"/>
              <a:gd name="connsiteY116" fmla="*/ 562392 h 727056"/>
              <a:gd name="connsiteX117" fmla="*/ 900060 w 975368"/>
              <a:gd name="connsiteY117" fmla="*/ 548407 h 727056"/>
              <a:gd name="connsiteX118" fmla="*/ 910140 w 975368"/>
              <a:gd name="connsiteY118" fmla="*/ 533874 h 727056"/>
              <a:gd name="connsiteX119" fmla="*/ 921824 w 975368"/>
              <a:gd name="connsiteY119" fmla="*/ 517647 h 727056"/>
              <a:gd name="connsiteX120" fmla="*/ 930300 w 975368"/>
              <a:gd name="connsiteY120" fmla="*/ 501420 h 727056"/>
              <a:gd name="connsiteX121" fmla="*/ 940381 w 975368"/>
              <a:gd name="connsiteY121" fmla="*/ 485194 h 727056"/>
              <a:gd name="connsiteX122" fmla="*/ 946567 w 975368"/>
              <a:gd name="connsiteY122" fmla="*/ 468989 h 727056"/>
              <a:gd name="connsiteX123" fmla="*/ 952752 w 975368"/>
              <a:gd name="connsiteY123" fmla="*/ 452763 h 727056"/>
              <a:gd name="connsiteX124" fmla="*/ 958938 w 975368"/>
              <a:gd name="connsiteY124" fmla="*/ 434292 h 727056"/>
              <a:gd name="connsiteX125" fmla="*/ 962833 w 975368"/>
              <a:gd name="connsiteY125" fmla="*/ 418065 h 727056"/>
              <a:gd name="connsiteX126" fmla="*/ 966727 w 975368"/>
              <a:gd name="connsiteY126" fmla="*/ 400168 h 727056"/>
              <a:gd name="connsiteX127" fmla="*/ 969018 w 975368"/>
              <a:gd name="connsiteY127" fmla="*/ 381721 h 727056"/>
              <a:gd name="connsiteX128" fmla="*/ 969018 w 975368"/>
              <a:gd name="connsiteY128" fmla="*/ 363251 h 72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</a:cxnLst>
            <a:rect l="l" t="t" r="r" b="b"/>
            <a:pathLst>
              <a:path w="975368" h="727056">
                <a:moveTo>
                  <a:pt x="969018" y="363251"/>
                </a:moveTo>
                <a:lnTo>
                  <a:pt x="969018" y="345353"/>
                </a:lnTo>
                <a:lnTo>
                  <a:pt x="966727" y="326883"/>
                </a:lnTo>
                <a:lnTo>
                  <a:pt x="962833" y="308436"/>
                </a:lnTo>
                <a:lnTo>
                  <a:pt x="958938" y="290539"/>
                </a:lnTo>
                <a:lnTo>
                  <a:pt x="952752" y="274312"/>
                </a:lnTo>
                <a:lnTo>
                  <a:pt x="946567" y="255842"/>
                </a:lnTo>
                <a:lnTo>
                  <a:pt x="940381" y="239638"/>
                </a:lnTo>
                <a:lnTo>
                  <a:pt x="930300" y="223411"/>
                </a:lnTo>
                <a:lnTo>
                  <a:pt x="921824" y="207184"/>
                </a:lnTo>
                <a:lnTo>
                  <a:pt x="910140" y="193200"/>
                </a:lnTo>
                <a:lnTo>
                  <a:pt x="900060" y="176973"/>
                </a:lnTo>
                <a:lnTo>
                  <a:pt x="885397" y="162440"/>
                </a:lnTo>
                <a:lnTo>
                  <a:pt x="873714" y="148456"/>
                </a:lnTo>
                <a:lnTo>
                  <a:pt x="859051" y="136142"/>
                </a:lnTo>
                <a:lnTo>
                  <a:pt x="842785" y="122158"/>
                </a:lnTo>
                <a:lnTo>
                  <a:pt x="826519" y="109845"/>
                </a:lnTo>
                <a:lnTo>
                  <a:pt x="810254" y="97532"/>
                </a:lnTo>
                <a:lnTo>
                  <a:pt x="793987" y="87462"/>
                </a:lnTo>
                <a:lnTo>
                  <a:pt x="776118" y="77391"/>
                </a:lnTo>
                <a:lnTo>
                  <a:pt x="755957" y="67344"/>
                </a:lnTo>
                <a:lnTo>
                  <a:pt x="737400" y="56701"/>
                </a:lnTo>
                <a:lnTo>
                  <a:pt x="717240" y="48874"/>
                </a:lnTo>
                <a:lnTo>
                  <a:pt x="696850" y="40474"/>
                </a:lnTo>
                <a:lnTo>
                  <a:pt x="674399" y="32647"/>
                </a:lnTo>
                <a:lnTo>
                  <a:pt x="652176" y="26490"/>
                </a:lnTo>
                <a:lnTo>
                  <a:pt x="629724" y="20334"/>
                </a:lnTo>
                <a:lnTo>
                  <a:pt x="607273" y="16420"/>
                </a:lnTo>
                <a:lnTo>
                  <a:pt x="585279" y="12506"/>
                </a:lnTo>
                <a:lnTo>
                  <a:pt x="560537" y="10286"/>
                </a:lnTo>
                <a:lnTo>
                  <a:pt x="536481" y="6350"/>
                </a:lnTo>
                <a:lnTo>
                  <a:pt x="511739" y="6350"/>
                </a:lnTo>
                <a:lnTo>
                  <a:pt x="487684" y="6350"/>
                </a:lnTo>
                <a:lnTo>
                  <a:pt x="462941" y="6350"/>
                </a:lnTo>
                <a:lnTo>
                  <a:pt x="438886" y="6350"/>
                </a:lnTo>
                <a:lnTo>
                  <a:pt x="414831" y="10286"/>
                </a:lnTo>
                <a:lnTo>
                  <a:pt x="390088" y="12506"/>
                </a:lnTo>
                <a:lnTo>
                  <a:pt x="367637" y="16420"/>
                </a:lnTo>
                <a:lnTo>
                  <a:pt x="345185" y="20334"/>
                </a:lnTo>
                <a:lnTo>
                  <a:pt x="323421" y="26490"/>
                </a:lnTo>
                <a:lnTo>
                  <a:pt x="300969" y="32647"/>
                </a:lnTo>
                <a:lnTo>
                  <a:pt x="278518" y="40474"/>
                </a:lnTo>
                <a:lnTo>
                  <a:pt x="258128" y="48874"/>
                </a:lnTo>
                <a:lnTo>
                  <a:pt x="237968" y="56701"/>
                </a:lnTo>
                <a:lnTo>
                  <a:pt x="219411" y="67344"/>
                </a:lnTo>
                <a:lnTo>
                  <a:pt x="199250" y="77391"/>
                </a:lnTo>
                <a:lnTo>
                  <a:pt x="180693" y="87462"/>
                </a:lnTo>
                <a:lnTo>
                  <a:pt x="164427" y="97532"/>
                </a:lnTo>
                <a:lnTo>
                  <a:pt x="146557" y="109845"/>
                </a:lnTo>
                <a:lnTo>
                  <a:pt x="131895" y="122158"/>
                </a:lnTo>
                <a:lnTo>
                  <a:pt x="115629" y="136142"/>
                </a:lnTo>
                <a:lnTo>
                  <a:pt x="101654" y="148456"/>
                </a:lnTo>
                <a:lnTo>
                  <a:pt x="87679" y="162440"/>
                </a:lnTo>
                <a:lnTo>
                  <a:pt x="75308" y="176973"/>
                </a:lnTo>
                <a:lnTo>
                  <a:pt x="65228" y="193200"/>
                </a:lnTo>
                <a:lnTo>
                  <a:pt x="52856" y="207184"/>
                </a:lnTo>
                <a:lnTo>
                  <a:pt x="45067" y="223411"/>
                </a:lnTo>
                <a:lnTo>
                  <a:pt x="34987" y="239638"/>
                </a:lnTo>
                <a:lnTo>
                  <a:pt x="28801" y="255842"/>
                </a:lnTo>
                <a:lnTo>
                  <a:pt x="20325" y="274312"/>
                </a:lnTo>
                <a:lnTo>
                  <a:pt x="16430" y="290539"/>
                </a:lnTo>
                <a:lnTo>
                  <a:pt x="12535" y="308436"/>
                </a:lnTo>
                <a:lnTo>
                  <a:pt x="8640" y="326883"/>
                </a:lnTo>
                <a:lnTo>
                  <a:pt x="6350" y="345353"/>
                </a:lnTo>
                <a:lnTo>
                  <a:pt x="6350" y="363251"/>
                </a:lnTo>
                <a:lnTo>
                  <a:pt x="6350" y="381721"/>
                </a:lnTo>
                <a:lnTo>
                  <a:pt x="8640" y="400168"/>
                </a:lnTo>
                <a:lnTo>
                  <a:pt x="12535" y="418065"/>
                </a:lnTo>
                <a:lnTo>
                  <a:pt x="16430" y="434293"/>
                </a:lnTo>
                <a:lnTo>
                  <a:pt x="20325" y="452763"/>
                </a:lnTo>
                <a:lnTo>
                  <a:pt x="28801" y="468989"/>
                </a:lnTo>
                <a:lnTo>
                  <a:pt x="34987" y="485194"/>
                </a:lnTo>
                <a:lnTo>
                  <a:pt x="45067" y="501420"/>
                </a:lnTo>
                <a:lnTo>
                  <a:pt x="52856" y="517647"/>
                </a:lnTo>
                <a:lnTo>
                  <a:pt x="65228" y="533874"/>
                </a:lnTo>
                <a:lnTo>
                  <a:pt x="75308" y="548407"/>
                </a:lnTo>
                <a:lnTo>
                  <a:pt x="89283" y="562392"/>
                </a:lnTo>
                <a:lnTo>
                  <a:pt x="101654" y="576376"/>
                </a:lnTo>
                <a:lnTo>
                  <a:pt x="115629" y="590932"/>
                </a:lnTo>
                <a:lnTo>
                  <a:pt x="131895" y="603222"/>
                </a:lnTo>
                <a:lnTo>
                  <a:pt x="146557" y="614982"/>
                </a:lnTo>
                <a:lnTo>
                  <a:pt x="164427" y="627288"/>
                </a:lnTo>
                <a:lnTo>
                  <a:pt x="180693" y="639595"/>
                </a:lnTo>
                <a:lnTo>
                  <a:pt x="199250" y="649663"/>
                </a:lnTo>
                <a:lnTo>
                  <a:pt x="219411" y="659733"/>
                </a:lnTo>
                <a:lnTo>
                  <a:pt x="237968" y="669801"/>
                </a:lnTo>
                <a:lnTo>
                  <a:pt x="258128" y="678191"/>
                </a:lnTo>
                <a:lnTo>
                  <a:pt x="278518" y="686023"/>
                </a:lnTo>
                <a:lnTo>
                  <a:pt x="300969" y="692177"/>
                </a:lnTo>
                <a:lnTo>
                  <a:pt x="323421" y="698329"/>
                </a:lnTo>
                <a:lnTo>
                  <a:pt x="345185" y="704484"/>
                </a:lnTo>
                <a:lnTo>
                  <a:pt x="367637" y="708400"/>
                </a:lnTo>
                <a:lnTo>
                  <a:pt x="390088" y="712874"/>
                </a:lnTo>
                <a:lnTo>
                  <a:pt x="414831" y="716790"/>
                </a:lnTo>
                <a:lnTo>
                  <a:pt x="438886" y="719028"/>
                </a:lnTo>
                <a:lnTo>
                  <a:pt x="462941" y="720706"/>
                </a:lnTo>
                <a:lnTo>
                  <a:pt x="487684" y="720706"/>
                </a:lnTo>
                <a:lnTo>
                  <a:pt x="511739" y="720706"/>
                </a:lnTo>
                <a:lnTo>
                  <a:pt x="536481" y="719028"/>
                </a:lnTo>
                <a:lnTo>
                  <a:pt x="560537" y="716790"/>
                </a:lnTo>
                <a:lnTo>
                  <a:pt x="585279" y="712874"/>
                </a:lnTo>
                <a:lnTo>
                  <a:pt x="607273" y="708400"/>
                </a:lnTo>
                <a:lnTo>
                  <a:pt x="629724" y="704484"/>
                </a:lnTo>
                <a:lnTo>
                  <a:pt x="652176" y="698329"/>
                </a:lnTo>
                <a:lnTo>
                  <a:pt x="674399" y="692177"/>
                </a:lnTo>
                <a:lnTo>
                  <a:pt x="696850" y="686023"/>
                </a:lnTo>
                <a:lnTo>
                  <a:pt x="717240" y="678191"/>
                </a:lnTo>
                <a:lnTo>
                  <a:pt x="737400" y="669801"/>
                </a:lnTo>
                <a:lnTo>
                  <a:pt x="755957" y="659733"/>
                </a:lnTo>
                <a:lnTo>
                  <a:pt x="776118" y="649663"/>
                </a:lnTo>
                <a:lnTo>
                  <a:pt x="793987" y="639594"/>
                </a:lnTo>
                <a:lnTo>
                  <a:pt x="810254" y="627288"/>
                </a:lnTo>
                <a:lnTo>
                  <a:pt x="826519" y="614982"/>
                </a:lnTo>
                <a:lnTo>
                  <a:pt x="842785" y="603222"/>
                </a:lnTo>
                <a:lnTo>
                  <a:pt x="859051" y="590932"/>
                </a:lnTo>
                <a:lnTo>
                  <a:pt x="873714" y="576376"/>
                </a:lnTo>
                <a:lnTo>
                  <a:pt x="885397" y="562392"/>
                </a:lnTo>
                <a:lnTo>
                  <a:pt x="900060" y="548407"/>
                </a:lnTo>
                <a:lnTo>
                  <a:pt x="910140" y="533874"/>
                </a:lnTo>
                <a:lnTo>
                  <a:pt x="921824" y="517647"/>
                </a:lnTo>
                <a:lnTo>
                  <a:pt x="930300" y="501420"/>
                </a:lnTo>
                <a:lnTo>
                  <a:pt x="940381" y="485194"/>
                </a:lnTo>
                <a:lnTo>
                  <a:pt x="946567" y="468989"/>
                </a:lnTo>
                <a:lnTo>
                  <a:pt x="952752" y="452763"/>
                </a:lnTo>
                <a:lnTo>
                  <a:pt x="958938" y="434292"/>
                </a:lnTo>
                <a:lnTo>
                  <a:pt x="962833" y="418065"/>
                </a:lnTo>
                <a:lnTo>
                  <a:pt x="966727" y="400168"/>
                </a:lnTo>
                <a:lnTo>
                  <a:pt x="969018" y="381721"/>
                </a:lnTo>
                <a:lnTo>
                  <a:pt x="969018" y="3632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120662" y="3602495"/>
            <a:ext cx="2029170" cy="57195"/>
          </a:xfrm>
          <a:custGeom>
            <a:avLst/>
            <a:gdLst>
              <a:gd name="connsiteX0" fmla="*/ 14298 w 2029170"/>
              <a:gd name="connsiteY0" fmla="*/ 14298 h 57195"/>
              <a:gd name="connsiteX1" fmla="*/ 2014871 w 2029170"/>
              <a:gd name="connsiteY1" fmla="*/ 14298 h 57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29170" h="57195">
                <a:moveTo>
                  <a:pt x="14298" y="14298"/>
                </a:moveTo>
                <a:lnTo>
                  <a:pt x="2014871" y="14298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119267" y="3555685"/>
            <a:ext cx="182361" cy="121988"/>
          </a:xfrm>
          <a:custGeom>
            <a:avLst/>
            <a:gdLst>
              <a:gd name="connsiteX0" fmla="*/ 0 w 182361"/>
              <a:gd name="connsiteY0" fmla="*/ 0 h 121988"/>
              <a:gd name="connsiteX1" fmla="*/ 182361 w 182361"/>
              <a:gd name="connsiteY1" fmla="*/ 61108 h 121988"/>
              <a:gd name="connsiteX2" fmla="*/ 0 w 182361"/>
              <a:gd name="connsiteY2" fmla="*/ 121988 h 121988"/>
              <a:gd name="connsiteX3" fmla="*/ 0 w 182361"/>
              <a:gd name="connsiteY3" fmla="*/ 0 h 12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2361" h="121988">
                <a:moveTo>
                  <a:pt x="0" y="0"/>
                </a:moveTo>
                <a:lnTo>
                  <a:pt x="182361" y="61108"/>
                </a:lnTo>
                <a:lnTo>
                  <a:pt x="0" y="121988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309713" y="3744395"/>
            <a:ext cx="2055012" cy="57195"/>
          </a:xfrm>
          <a:custGeom>
            <a:avLst/>
            <a:gdLst>
              <a:gd name="connsiteX0" fmla="*/ 2040713 w 2055012"/>
              <a:gd name="connsiteY0" fmla="*/ 14298 h 57195"/>
              <a:gd name="connsiteX1" fmla="*/ 14298 w 2055012"/>
              <a:gd name="connsiteY1" fmla="*/ 14298 h 57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55012" h="57195">
                <a:moveTo>
                  <a:pt x="2040713" y="14298"/>
                </a:moveTo>
                <a:lnTo>
                  <a:pt x="14298" y="14298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157389" y="3697814"/>
            <a:ext cx="180666" cy="121988"/>
          </a:xfrm>
          <a:custGeom>
            <a:avLst/>
            <a:gdLst>
              <a:gd name="connsiteX0" fmla="*/ 180666 w 180666"/>
              <a:gd name="connsiteY0" fmla="*/ 121988 h 121988"/>
              <a:gd name="connsiteX1" fmla="*/ 0 w 180666"/>
              <a:gd name="connsiteY1" fmla="*/ 60879 h 121988"/>
              <a:gd name="connsiteX2" fmla="*/ 180666 w 180666"/>
              <a:gd name="connsiteY2" fmla="*/ 0 h 121988"/>
              <a:gd name="connsiteX3" fmla="*/ 180666 w 180666"/>
              <a:gd name="connsiteY3" fmla="*/ 121988 h 12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0666" h="121988">
                <a:moveTo>
                  <a:pt x="180666" y="121988"/>
                </a:moveTo>
                <a:lnTo>
                  <a:pt x="0" y="60879"/>
                </a:lnTo>
                <a:lnTo>
                  <a:pt x="180666" y="0"/>
                </a:lnTo>
                <a:lnTo>
                  <a:pt x="180666" y="121988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494217" y="3602494"/>
            <a:ext cx="1762638" cy="57195"/>
          </a:xfrm>
          <a:custGeom>
            <a:avLst/>
            <a:gdLst>
              <a:gd name="connsiteX0" fmla="*/ 1748339 w 1762638"/>
              <a:gd name="connsiteY0" fmla="*/ 14298 h 57195"/>
              <a:gd name="connsiteX1" fmla="*/ 14298 w 1762638"/>
              <a:gd name="connsiteY1" fmla="*/ 14298 h 57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62638" h="57195">
                <a:moveTo>
                  <a:pt x="1748339" y="14298"/>
                </a:moveTo>
                <a:lnTo>
                  <a:pt x="14298" y="14298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341733" y="3555685"/>
            <a:ext cx="180757" cy="121988"/>
          </a:xfrm>
          <a:custGeom>
            <a:avLst/>
            <a:gdLst>
              <a:gd name="connsiteX0" fmla="*/ 180757 w 180757"/>
              <a:gd name="connsiteY0" fmla="*/ 121988 h 121988"/>
              <a:gd name="connsiteX1" fmla="*/ 0 w 180757"/>
              <a:gd name="connsiteY1" fmla="*/ 61108 h 121988"/>
              <a:gd name="connsiteX2" fmla="*/ 180757 w 180757"/>
              <a:gd name="connsiteY2" fmla="*/ 0 h 121988"/>
              <a:gd name="connsiteX3" fmla="*/ 180757 w 180757"/>
              <a:gd name="connsiteY3" fmla="*/ 121988 h 12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0757" h="121988">
                <a:moveTo>
                  <a:pt x="180757" y="121988"/>
                </a:moveTo>
                <a:lnTo>
                  <a:pt x="0" y="61108"/>
                </a:lnTo>
                <a:lnTo>
                  <a:pt x="180757" y="0"/>
                </a:lnTo>
                <a:lnTo>
                  <a:pt x="180757" y="121988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301088" y="3744394"/>
            <a:ext cx="1772947" cy="57195"/>
          </a:xfrm>
          <a:custGeom>
            <a:avLst/>
            <a:gdLst>
              <a:gd name="connsiteX0" fmla="*/ 14298 w 1772947"/>
              <a:gd name="connsiteY0" fmla="*/ 14299 h 57195"/>
              <a:gd name="connsiteX1" fmla="*/ 1758648 w 1772947"/>
              <a:gd name="connsiteY1" fmla="*/ 14298 h 57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2947" h="57195">
                <a:moveTo>
                  <a:pt x="14298" y="14299"/>
                </a:moveTo>
                <a:lnTo>
                  <a:pt x="1758648" y="14298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043470" y="3697813"/>
            <a:ext cx="182819" cy="121988"/>
          </a:xfrm>
          <a:custGeom>
            <a:avLst/>
            <a:gdLst>
              <a:gd name="connsiteX0" fmla="*/ 0 w 182819"/>
              <a:gd name="connsiteY0" fmla="*/ 0 h 121988"/>
              <a:gd name="connsiteX1" fmla="*/ 182819 w 182819"/>
              <a:gd name="connsiteY1" fmla="*/ 60879 h 121988"/>
              <a:gd name="connsiteX2" fmla="*/ 0 w 182819"/>
              <a:gd name="connsiteY2" fmla="*/ 121988 h 121988"/>
              <a:gd name="connsiteX3" fmla="*/ 0 w 182819"/>
              <a:gd name="connsiteY3" fmla="*/ 0 h 12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2819" h="121988">
                <a:moveTo>
                  <a:pt x="0" y="0"/>
                </a:moveTo>
                <a:lnTo>
                  <a:pt x="182819" y="60879"/>
                </a:lnTo>
                <a:lnTo>
                  <a:pt x="0" y="121988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395177" y="2170158"/>
            <a:ext cx="39046" cy="40622"/>
          </a:xfrm>
          <a:custGeom>
            <a:avLst/>
            <a:gdLst>
              <a:gd name="connsiteX0" fmla="*/ 26510 w 39046"/>
              <a:gd name="connsiteY0" fmla="*/ 7952 h 40622"/>
              <a:gd name="connsiteX1" fmla="*/ 26510 w 39046"/>
              <a:gd name="connsiteY1" fmla="*/ 7952 h 40622"/>
              <a:gd name="connsiteX2" fmla="*/ 31092 w 39046"/>
              <a:gd name="connsiteY2" fmla="*/ 12071 h 40622"/>
              <a:gd name="connsiteX3" fmla="*/ 32696 w 39046"/>
              <a:gd name="connsiteY3" fmla="*/ 16420 h 40622"/>
              <a:gd name="connsiteX4" fmla="*/ 32696 w 39046"/>
              <a:gd name="connsiteY4" fmla="*/ 18022 h 40622"/>
              <a:gd name="connsiteX5" fmla="*/ 32696 w 39046"/>
              <a:gd name="connsiteY5" fmla="*/ 20311 h 40622"/>
              <a:gd name="connsiteX6" fmla="*/ 32696 w 39046"/>
              <a:gd name="connsiteY6" fmla="*/ 24202 h 40622"/>
              <a:gd name="connsiteX7" fmla="*/ 32696 w 39046"/>
              <a:gd name="connsiteY7" fmla="*/ 26490 h 40622"/>
              <a:gd name="connsiteX8" fmla="*/ 28801 w 39046"/>
              <a:gd name="connsiteY8" fmla="*/ 30381 h 40622"/>
              <a:gd name="connsiteX9" fmla="*/ 24907 w 39046"/>
              <a:gd name="connsiteY9" fmla="*/ 32670 h 40622"/>
              <a:gd name="connsiteX10" fmla="*/ 20325 w 39046"/>
              <a:gd name="connsiteY10" fmla="*/ 34272 h 40622"/>
              <a:gd name="connsiteX11" fmla="*/ 18721 w 39046"/>
              <a:gd name="connsiteY11" fmla="*/ 34272 h 40622"/>
              <a:gd name="connsiteX12" fmla="*/ 16430 w 39046"/>
              <a:gd name="connsiteY12" fmla="*/ 34272 h 40622"/>
              <a:gd name="connsiteX13" fmla="*/ 14826 w 39046"/>
              <a:gd name="connsiteY13" fmla="*/ 32670 h 40622"/>
              <a:gd name="connsiteX14" fmla="*/ 14826 w 39046"/>
              <a:gd name="connsiteY14" fmla="*/ 32670 h 40622"/>
              <a:gd name="connsiteX15" fmla="*/ 8640 w 39046"/>
              <a:gd name="connsiteY15" fmla="*/ 28092 h 40622"/>
              <a:gd name="connsiteX16" fmla="*/ 6350 w 39046"/>
              <a:gd name="connsiteY16" fmla="*/ 24202 h 40622"/>
              <a:gd name="connsiteX17" fmla="*/ 6350 w 39046"/>
              <a:gd name="connsiteY17" fmla="*/ 22599 h 40622"/>
              <a:gd name="connsiteX18" fmla="*/ 6350 w 39046"/>
              <a:gd name="connsiteY18" fmla="*/ 20311 h 40622"/>
              <a:gd name="connsiteX19" fmla="*/ 6350 w 39046"/>
              <a:gd name="connsiteY19" fmla="*/ 16420 h 40622"/>
              <a:gd name="connsiteX20" fmla="*/ 8640 w 39046"/>
              <a:gd name="connsiteY20" fmla="*/ 14131 h 40622"/>
              <a:gd name="connsiteX21" fmla="*/ 10244 w 39046"/>
              <a:gd name="connsiteY21" fmla="*/ 10240 h 40622"/>
              <a:gd name="connsiteX22" fmla="*/ 14826 w 39046"/>
              <a:gd name="connsiteY22" fmla="*/ 7952 h 40622"/>
              <a:gd name="connsiteX23" fmla="*/ 18721 w 39046"/>
              <a:gd name="connsiteY23" fmla="*/ 6350 h 40622"/>
              <a:gd name="connsiteX24" fmla="*/ 20325 w 39046"/>
              <a:gd name="connsiteY24" fmla="*/ 6350 h 40622"/>
              <a:gd name="connsiteX25" fmla="*/ 22616 w 39046"/>
              <a:gd name="connsiteY25" fmla="*/ 7952 h 40622"/>
              <a:gd name="connsiteX26" fmla="*/ 26510 w 39046"/>
              <a:gd name="connsiteY26" fmla="*/ 7952 h 40622"/>
              <a:gd name="connsiteX27" fmla="*/ 26510 w 39046"/>
              <a:gd name="connsiteY27" fmla="*/ 7952 h 40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0622">
                <a:moveTo>
                  <a:pt x="26510" y="7952"/>
                </a:moveTo>
                <a:lnTo>
                  <a:pt x="26510" y="7952"/>
                </a:lnTo>
                <a:lnTo>
                  <a:pt x="31092" y="12071"/>
                </a:lnTo>
                <a:lnTo>
                  <a:pt x="32696" y="16420"/>
                </a:lnTo>
                <a:lnTo>
                  <a:pt x="32696" y="18022"/>
                </a:lnTo>
                <a:lnTo>
                  <a:pt x="32696" y="20311"/>
                </a:lnTo>
                <a:lnTo>
                  <a:pt x="32696" y="24202"/>
                </a:lnTo>
                <a:lnTo>
                  <a:pt x="32696" y="26490"/>
                </a:lnTo>
                <a:lnTo>
                  <a:pt x="28801" y="30381"/>
                </a:lnTo>
                <a:lnTo>
                  <a:pt x="24907" y="32670"/>
                </a:lnTo>
                <a:lnTo>
                  <a:pt x="20325" y="34272"/>
                </a:lnTo>
                <a:lnTo>
                  <a:pt x="18721" y="34272"/>
                </a:lnTo>
                <a:lnTo>
                  <a:pt x="16430" y="34272"/>
                </a:lnTo>
                <a:lnTo>
                  <a:pt x="14826" y="32670"/>
                </a:lnTo>
                <a:lnTo>
                  <a:pt x="14826" y="32670"/>
                </a:lnTo>
                <a:lnTo>
                  <a:pt x="8640" y="28092"/>
                </a:lnTo>
                <a:lnTo>
                  <a:pt x="6350" y="24202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6420"/>
                </a:lnTo>
                <a:lnTo>
                  <a:pt x="8640" y="14131"/>
                </a:lnTo>
                <a:lnTo>
                  <a:pt x="10244" y="10240"/>
                </a:lnTo>
                <a:lnTo>
                  <a:pt x="14826" y="7952"/>
                </a:lnTo>
                <a:lnTo>
                  <a:pt x="18721" y="6350"/>
                </a:lnTo>
                <a:lnTo>
                  <a:pt x="20325" y="6350"/>
                </a:lnTo>
                <a:lnTo>
                  <a:pt x="22616" y="7952"/>
                </a:lnTo>
                <a:lnTo>
                  <a:pt x="26510" y="7952"/>
                </a:lnTo>
                <a:lnTo>
                  <a:pt x="26510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519119" y="2230580"/>
            <a:ext cx="39046" cy="41308"/>
          </a:xfrm>
          <a:custGeom>
            <a:avLst/>
            <a:gdLst>
              <a:gd name="connsiteX0" fmla="*/ 24907 w 39046"/>
              <a:gd name="connsiteY0" fmla="*/ 8638 h 41308"/>
              <a:gd name="connsiteX1" fmla="*/ 24907 w 39046"/>
              <a:gd name="connsiteY1" fmla="*/ 8638 h 41308"/>
              <a:gd name="connsiteX2" fmla="*/ 30634 w 39046"/>
              <a:gd name="connsiteY2" fmla="*/ 12529 h 41308"/>
              <a:gd name="connsiteX3" fmla="*/ 32696 w 39046"/>
              <a:gd name="connsiteY3" fmla="*/ 17106 h 41308"/>
              <a:gd name="connsiteX4" fmla="*/ 32696 w 39046"/>
              <a:gd name="connsiteY4" fmla="*/ 18709 h 41308"/>
              <a:gd name="connsiteX5" fmla="*/ 32696 w 39046"/>
              <a:gd name="connsiteY5" fmla="*/ 20997 h 41308"/>
              <a:gd name="connsiteX6" fmla="*/ 32696 w 39046"/>
              <a:gd name="connsiteY6" fmla="*/ 24888 h 41308"/>
              <a:gd name="connsiteX7" fmla="*/ 30634 w 39046"/>
              <a:gd name="connsiteY7" fmla="*/ 27177 h 41308"/>
              <a:gd name="connsiteX8" fmla="*/ 28801 w 39046"/>
              <a:gd name="connsiteY8" fmla="*/ 31068 h 41308"/>
              <a:gd name="connsiteX9" fmla="*/ 22615 w 39046"/>
              <a:gd name="connsiteY9" fmla="*/ 33128 h 41308"/>
              <a:gd name="connsiteX10" fmla="*/ 20324 w 39046"/>
              <a:gd name="connsiteY10" fmla="*/ 34958 h 41308"/>
              <a:gd name="connsiteX11" fmla="*/ 18721 w 39046"/>
              <a:gd name="connsiteY11" fmla="*/ 34958 h 41308"/>
              <a:gd name="connsiteX12" fmla="*/ 16430 w 39046"/>
              <a:gd name="connsiteY12" fmla="*/ 34958 h 41308"/>
              <a:gd name="connsiteX13" fmla="*/ 12535 w 39046"/>
              <a:gd name="connsiteY13" fmla="*/ 33128 h 41308"/>
              <a:gd name="connsiteX14" fmla="*/ 12535 w 39046"/>
              <a:gd name="connsiteY14" fmla="*/ 33128 h 41308"/>
              <a:gd name="connsiteX15" fmla="*/ 8640 w 39046"/>
              <a:gd name="connsiteY15" fmla="*/ 28779 h 41308"/>
              <a:gd name="connsiteX16" fmla="*/ 6350 w 39046"/>
              <a:gd name="connsiteY16" fmla="*/ 24888 h 41308"/>
              <a:gd name="connsiteX17" fmla="*/ 6350 w 39046"/>
              <a:gd name="connsiteY17" fmla="*/ 22599 h 41308"/>
              <a:gd name="connsiteX18" fmla="*/ 6350 w 39046"/>
              <a:gd name="connsiteY18" fmla="*/ 20997 h 41308"/>
              <a:gd name="connsiteX19" fmla="*/ 6350 w 39046"/>
              <a:gd name="connsiteY19" fmla="*/ 17106 h 41308"/>
              <a:gd name="connsiteX20" fmla="*/ 6350 w 39046"/>
              <a:gd name="connsiteY20" fmla="*/ 14818 h 41308"/>
              <a:gd name="connsiteX21" fmla="*/ 10244 w 39046"/>
              <a:gd name="connsiteY21" fmla="*/ 10927 h 41308"/>
              <a:gd name="connsiteX22" fmla="*/ 14368 w 39046"/>
              <a:gd name="connsiteY22" fmla="*/ 8638 h 41308"/>
              <a:gd name="connsiteX23" fmla="*/ 16430 w 39046"/>
              <a:gd name="connsiteY23" fmla="*/ 6350 h 41308"/>
              <a:gd name="connsiteX24" fmla="*/ 20324 w 39046"/>
              <a:gd name="connsiteY24" fmla="*/ 6350 h 41308"/>
              <a:gd name="connsiteX25" fmla="*/ 22615 w 39046"/>
              <a:gd name="connsiteY25" fmla="*/ 8638 h 41308"/>
              <a:gd name="connsiteX26" fmla="*/ 24907 w 39046"/>
              <a:gd name="connsiteY26" fmla="*/ 8638 h 41308"/>
              <a:gd name="connsiteX27" fmla="*/ 24907 w 39046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308">
                <a:moveTo>
                  <a:pt x="24907" y="8638"/>
                </a:moveTo>
                <a:lnTo>
                  <a:pt x="24907" y="8638"/>
                </a:lnTo>
                <a:lnTo>
                  <a:pt x="30634" y="12529"/>
                </a:lnTo>
                <a:lnTo>
                  <a:pt x="32696" y="17106"/>
                </a:lnTo>
                <a:lnTo>
                  <a:pt x="32696" y="18709"/>
                </a:lnTo>
                <a:lnTo>
                  <a:pt x="32696" y="20997"/>
                </a:lnTo>
                <a:lnTo>
                  <a:pt x="32696" y="24888"/>
                </a:lnTo>
                <a:lnTo>
                  <a:pt x="30634" y="27177"/>
                </a:lnTo>
                <a:lnTo>
                  <a:pt x="28801" y="31068"/>
                </a:lnTo>
                <a:lnTo>
                  <a:pt x="22615" y="33128"/>
                </a:lnTo>
                <a:lnTo>
                  <a:pt x="20324" y="34958"/>
                </a:lnTo>
                <a:lnTo>
                  <a:pt x="18721" y="34958"/>
                </a:lnTo>
                <a:lnTo>
                  <a:pt x="16430" y="34958"/>
                </a:lnTo>
                <a:lnTo>
                  <a:pt x="12535" y="33128"/>
                </a:lnTo>
                <a:lnTo>
                  <a:pt x="12535" y="33128"/>
                </a:lnTo>
                <a:lnTo>
                  <a:pt x="8640" y="28779"/>
                </a:lnTo>
                <a:lnTo>
                  <a:pt x="6350" y="24888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17106"/>
                </a:lnTo>
                <a:lnTo>
                  <a:pt x="6350" y="14818"/>
                </a:lnTo>
                <a:lnTo>
                  <a:pt x="10244" y="10927"/>
                </a:lnTo>
                <a:lnTo>
                  <a:pt x="14368" y="8638"/>
                </a:lnTo>
                <a:lnTo>
                  <a:pt x="16430" y="6350"/>
                </a:lnTo>
                <a:lnTo>
                  <a:pt x="20324" y="6350"/>
                </a:lnTo>
                <a:lnTo>
                  <a:pt x="22615" y="8638"/>
                </a:lnTo>
                <a:lnTo>
                  <a:pt x="24907" y="8638"/>
                </a:lnTo>
                <a:lnTo>
                  <a:pt x="24907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640999" y="2291689"/>
            <a:ext cx="41337" cy="41080"/>
          </a:xfrm>
          <a:custGeom>
            <a:avLst/>
            <a:gdLst>
              <a:gd name="connsiteX0" fmla="*/ 26510 w 41337"/>
              <a:gd name="connsiteY0" fmla="*/ 8409 h 41080"/>
              <a:gd name="connsiteX1" fmla="*/ 26510 w 41337"/>
              <a:gd name="connsiteY1" fmla="*/ 8409 h 41080"/>
              <a:gd name="connsiteX2" fmla="*/ 30863 w 41337"/>
              <a:gd name="connsiteY2" fmla="*/ 12300 h 41080"/>
              <a:gd name="connsiteX3" fmla="*/ 32696 w 41337"/>
              <a:gd name="connsiteY3" fmla="*/ 16420 h 41080"/>
              <a:gd name="connsiteX4" fmla="*/ 34987 w 41337"/>
              <a:gd name="connsiteY4" fmla="*/ 18480 h 41080"/>
              <a:gd name="connsiteX5" fmla="*/ 34987 w 41337"/>
              <a:gd name="connsiteY5" fmla="*/ 20768 h 41080"/>
              <a:gd name="connsiteX6" fmla="*/ 34987 w 41337"/>
              <a:gd name="connsiteY6" fmla="*/ 24659 h 41080"/>
              <a:gd name="connsiteX7" fmla="*/ 32696 w 41337"/>
              <a:gd name="connsiteY7" fmla="*/ 26948 h 41080"/>
              <a:gd name="connsiteX8" fmla="*/ 30863 w 41337"/>
              <a:gd name="connsiteY8" fmla="*/ 30839 h 41080"/>
              <a:gd name="connsiteX9" fmla="*/ 24677 w 41337"/>
              <a:gd name="connsiteY9" fmla="*/ 32441 h 41080"/>
              <a:gd name="connsiteX10" fmla="*/ 22616 w 41337"/>
              <a:gd name="connsiteY10" fmla="*/ 34730 h 41080"/>
              <a:gd name="connsiteX11" fmla="*/ 20325 w 41337"/>
              <a:gd name="connsiteY11" fmla="*/ 34730 h 41080"/>
              <a:gd name="connsiteX12" fmla="*/ 16430 w 41337"/>
              <a:gd name="connsiteY12" fmla="*/ 34730 h 41080"/>
              <a:gd name="connsiteX13" fmla="*/ 14597 w 41337"/>
              <a:gd name="connsiteY13" fmla="*/ 32441 h 41080"/>
              <a:gd name="connsiteX14" fmla="*/ 14597 w 41337"/>
              <a:gd name="connsiteY14" fmla="*/ 32441 h 41080"/>
              <a:gd name="connsiteX15" fmla="*/ 10244 w 41337"/>
              <a:gd name="connsiteY15" fmla="*/ 28550 h 41080"/>
              <a:gd name="connsiteX16" fmla="*/ 8411 w 41337"/>
              <a:gd name="connsiteY16" fmla="*/ 24659 h 41080"/>
              <a:gd name="connsiteX17" fmla="*/ 6350 w 41337"/>
              <a:gd name="connsiteY17" fmla="*/ 22371 h 41080"/>
              <a:gd name="connsiteX18" fmla="*/ 6350 w 41337"/>
              <a:gd name="connsiteY18" fmla="*/ 20768 h 41080"/>
              <a:gd name="connsiteX19" fmla="*/ 8411 w 41337"/>
              <a:gd name="connsiteY19" fmla="*/ 16420 h 41080"/>
              <a:gd name="connsiteX20" fmla="*/ 8411 w 41337"/>
              <a:gd name="connsiteY20" fmla="*/ 14589 h 41080"/>
              <a:gd name="connsiteX21" fmla="*/ 12535 w 41337"/>
              <a:gd name="connsiteY21" fmla="*/ 10698 h 41080"/>
              <a:gd name="connsiteX22" fmla="*/ 16430 w 41337"/>
              <a:gd name="connsiteY22" fmla="*/ 8409 h 41080"/>
              <a:gd name="connsiteX23" fmla="*/ 18721 w 41337"/>
              <a:gd name="connsiteY23" fmla="*/ 6350 h 41080"/>
              <a:gd name="connsiteX24" fmla="*/ 22616 w 41337"/>
              <a:gd name="connsiteY24" fmla="*/ 6350 h 41080"/>
              <a:gd name="connsiteX25" fmla="*/ 24677 w 41337"/>
              <a:gd name="connsiteY25" fmla="*/ 8409 h 41080"/>
              <a:gd name="connsiteX26" fmla="*/ 26510 w 41337"/>
              <a:gd name="connsiteY26" fmla="*/ 8409 h 41080"/>
              <a:gd name="connsiteX27" fmla="*/ 26510 w 41337"/>
              <a:gd name="connsiteY27" fmla="*/ 8409 h 4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080">
                <a:moveTo>
                  <a:pt x="26510" y="8409"/>
                </a:moveTo>
                <a:lnTo>
                  <a:pt x="26510" y="8409"/>
                </a:lnTo>
                <a:lnTo>
                  <a:pt x="30863" y="12300"/>
                </a:lnTo>
                <a:lnTo>
                  <a:pt x="32696" y="16420"/>
                </a:lnTo>
                <a:lnTo>
                  <a:pt x="34987" y="18480"/>
                </a:lnTo>
                <a:lnTo>
                  <a:pt x="34987" y="20768"/>
                </a:lnTo>
                <a:lnTo>
                  <a:pt x="34987" y="24659"/>
                </a:lnTo>
                <a:lnTo>
                  <a:pt x="32696" y="26948"/>
                </a:lnTo>
                <a:lnTo>
                  <a:pt x="30863" y="30839"/>
                </a:lnTo>
                <a:lnTo>
                  <a:pt x="24677" y="32441"/>
                </a:lnTo>
                <a:lnTo>
                  <a:pt x="22616" y="34730"/>
                </a:lnTo>
                <a:lnTo>
                  <a:pt x="20325" y="34730"/>
                </a:lnTo>
                <a:lnTo>
                  <a:pt x="16430" y="34730"/>
                </a:lnTo>
                <a:lnTo>
                  <a:pt x="14597" y="32441"/>
                </a:lnTo>
                <a:lnTo>
                  <a:pt x="14597" y="32441"/>
                </a:lnTo>
                <a:lnTo>
                  <a:pt x="10244" y="28550"/>
                </a:lnTo>
                <a:lnTo>
                  <a:pt x="8411" y="24659"/>
                </a:lnTo>
                <a:lnTo>
                  <a:pt x="6350" y="22371"/>
                </a:lnTo>
                <a:lnTo>
                  <a:pt x="6350" y="20768"/>
                </a:lnTo>
                <a:lnTo>
                  <a:pt x="8411" y="16420"/>
                </a:lnTo>
                <a:lnTo>
                  <a:pt x="8411" y="14589"/>
                </a:lnTo>
                <a:lnTo>
                  <a:pt x="12535" y="10698"/>
                </a:lnTo>
                <a:lnTo>
                  <a:pt x="16430" y="8409"/>
                </a:lnTo>
                <a:lnTo>
                  <a:pt x="18721" y="6350"/>
                </a:lnTo>
                <a:lnTo>
                  <a:pt x="22616" y="6350"/>
                </a:lnTo>
                <a:lnTo>
                  <a:pt x="24677" y="8409"/>
                </a:lnTo>
                <a:lnTo>
                  <a:pt x="26510" y="8409"/>
                </a:lnTo>
                <a:lnTo>
                  <a:pt x="26510" y="8409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764941" y="2352568"/>
            <a:ext cx="41337" cy="41308"/>
          </a:xfrm>
          <a:custGeom>
            <a:avLst/>
            <a:gdLst>
              <a:gd name="connsiteX0" fmla="*/ 26510 w 41337"/>
              <a:gd name="connsiteY0" fmla="*/ 8638 h 41308"/>
              <a:gd name="connsiteX1" fmla="*/ 26510 w 41337"/>
              <a:gd name="connsiteY1" fmla="*/ 8638 h 41308"/>
              <a:gd name="connsiteX2" fmla="*/ 30405 w 41337"/>
              <a:gd name="connsiteY2" fmla="*/ 12529 h 41308"/>
              <a:gd name="connsiteX3" fmla="*/ 32696 w 41337"/>
              <a:gd name="connsiteY3" fmla="*/ 16420 h 41308"/>
              <a:gd name="connsiteX4" fmla="*/ 34987 w 41337"/>
              <a:gd name="connsiteY4" fmla="*/ 18708 h 41308"/>
              <a:gd name="connsiteX5" fmla="*/ 34987 w 41337"/>
              <a:gd name="connsiteY5" fmla="*/ 20768 h 41308"/>
              <a:gd name="connsiteX6" fmla="*/ 32696 w 41337"/>
              <a:gd name="connsiteY6" fmla="*/ 24888 h 41308"/>
              <a:gd name="connsiteX7" fmla="*/ 32696 w 41337"/>
              <a:gd name="connsiteY7" fmla="*/ 26490 h 41308"/>
              <a:gd name="connsiteX8" fmla="*/ 28801 w 41337"/>
              <a:gd name="connsiteY8" fmla="*/ 30839 h 41308"/>
              <a:gd name="connsiteX9" fmla="*/ 24219 w 41337"/>
              <a:gd name="connsiteY9" fmla="*/ 32670 h 41308"/>
              <a:gd name="connsiteX10" fmla="*/ 22616 w 41337"/>
              <a:gd name="connsiteY10" fmla="*/ 34958 h 41308"/>
              <a:gd name="connsiteX11" fmla="*/ 18721 w 41337"/>
              <a:gd name="connsiteY11" fmla="*/ 34958 h 41308"/>
              <a:gd name="connsiteX12" fmla="*/ 16430 w 41337"/>
              <a:gd name="connsiteY12" fmla="*/ 34958 h 41308"/>
              <a:gd name="connsiteX13" fmla="*/ 14139 w 41337"/>
              <a:gd name="connsiteY13" fmla="*/ 32670 h 41308"/>
              <a:gd name="connsiteX14" fmla="*/ 14139 w 41337"/>
              <a:gd name="connsiteY14" fmla="*/ 32670 h 41308"/>
              <a:gd name="connsiteX15" fmla="*/ 10244 w 41337"/>
              <a:gd name="connsiteY15" fmla="*/ 28779 h 41308"/>
              <a:gd name="connsiteX16" fmla="*/ 6350 w 41337"/>
              <a:gd name="connsiteY16" fmla="*/ 24888 h 41308"/>
              <a:gd name="connsiteX17" fmla="*/ 6350 w 41337"/>
              <a:gd name="connsiteY17" fmla="*/ 22599 h 41308"/>
              <a:gd name="connsiteX18" fmla="*/ 6350 w 41337"/>
              <a:gd name="connsiteY18" fmla="*/ 20768 h 41308"/>
              <a:gd name="connsiteX19" fmla="*/ 6350 w 41337"/>
              <a:gd name="connsiteY19" fmla="*/ 16420 h 41308"/>
              <a:gd name="connsiteX20" fmla="*/ 8640 w 41337"/>
              <a:gd name="connsiteY20" fmla="*/ 14818 h 41308"/>
              <a:gd name="connsiteX21" fmla="*/ 10244 w 41337"/>
              <a:gd name="connsiteY21" fmla="*/ 10240 h 41308"/>
              <a:gd name="connsiteX22" fmla="*/ 16430 w 41337"/>
              <a:gd name="connsiteY22" fmla="*/ 8638 h 41308"/>
              <a:gd name="connsiteX23" fmla="*/ 18721 w 41337"/>
              <a:gd name="connsiteY23" fmla="*/ 6350 h 41308"/>
              <a:gd name="connsiteX24" fmla="*/ 20324 w 41337"/>
              <a:gd name="connsiteY24" fmla="*/ 6350 h 41308"/>
              <a:gd name="connsiteX25" fmla="*/ 24219 w 41337"/>
              <a:gd name="connsiteY25" fmla="*/ 8638 h 41308"/>
              <a:gd name="connsiteX26" fmla="*/ 26510 w 41337"/>
              <a:gd name="connsiteY26" fmla="*/ 8638 h 41308"/>
              <a:gd name="connsiteX27" fmla="*/ 26510 w 41337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308">
                <a:moveTo>
                  <a:pt x="26510" y="8638"/>
                </a:moveTo>
                <a:lnTo>
                  <a:pt x="26510" y="8638"/>
                </a:lnTo>
                <a:lnTo>
                  <a:pt x="30405" y="12529"/>
                </a:lnTo>
                <a:lnTo>
                  <a:pt x="32696" y="16420"/>
                </a:lnTo>
                <a:lnTo>
                  <a:pt x="34987" y="18708"/>
                </a:lnTo>
                <a:lnTo>
                  <a:pt x="34987" y="20768"/>
                </a:lnTo>
                <a:lnTo>
                  <a:pt x="32696" y="24888"/>
                </a:lnTo>
                <a:lnTo>
                  <a:pt x="32696" y="26490"/>
                </a:lnTo>
                <a:lnTo>
                  <a:pt x="28801" y="30839"/>
                </a:lnTo>
                <a:lnTo>
                  <a:pt x="24219" y="32670"/>
                </a:lnTo>
                <a:lnTo>
                  <a:pt x="22616" y="34958"/>
                </a:lnTo>
                <a:lnTo>
                  <a:pt x="18721" y="34958"/>
                </a:lnTo>
                <a:lnTo>
                  <a:pt x="16430" y="34958"/>
                </a:lnTo>
                <a:lnTo>
                  <a:pt x="14139" y="32670"/>
                </a:lnTo>
                <a:lnTo>
                  <a:pt x="14139" y="32670"/>
                </a:lnTo>
                <a:lnTo>
                  <a:pt x="10244" y="28779"/>
                </a:lnTo>
                <a:lnTo>
                  <a:pt x="6350" y="24888"/>
                </a:lnTo>
                <a:lnTo>
                  <a:pt x="6350" y="22599"/>
                </a:lnTo>
                <a:lnTo>
                  <a:pt x="6350" y="20768"/>
                </a:lnTo>
                <a:lnTo>
                  <a:pt x="6350" y="16420"/>
                </a:lnTo>
                <a:lnTo>
                  <a:pt x="8640" y="14818"/>
                </a:lnTo>
                <a:lnTo>
                  <a:pt x="10244" y="10240"/>
                </a:lnTo>
                <a:lnTo>
                  <a:pt x="16430" y="8638"/>
                </a:lnTo>
                <a:lnTo>
                  <a:pt x="18721" y="6350"/>
                </a:lnTo>
                <a:lnTo>
                  <a:pt x="20324" y="6350"/>
                </a:lnTo>
                <a:lnTo>
                  <a:pt x="24219" y="8638"/>
                </a:lnTo>
                <a:lnTo>
                  <a:pt x="26510" y="8638"/>
                </a:lnTo>
                <a:lnTo>
                  <a:pt x="26510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888883" y="2413448"/>
            <a:ext cx="39046" cy="41308"/>
          </a:xfrm>
          <a:custGeom>
            <a:avLst/>
            <a:gdLst>
              <a:gd name="connsiteX0" fmla="*/ 26510 w 39046"/>
              <a:gd name="connsiteY0" fmla="*/ 8638 h 41308"/>
              <a:gd name="connsiteX1" fmla="*/ 26510 w 39046"/>
              <a:gd name="connsiteY1" fmla="*/ 8638 h 41308"/>
              <a:gd name="connsiteX2" fmla="*/ 30405 w 39046"/>
              <a:gd name="connsiteY2" fmla="*/ 12529 h 41308"/>
              <a:gd name="connsiteX3" fmla="*/ 32696 w 39046"/>
              <a:gd name="connsiteY3" fmla="*/ 16420 h 41308"/>
              <a:gd name="connsiteX4" fmla="*/ 32696 w 39046"/>
              <a:gd name="connsiteY4" fmla="*/ 18708 h 41308"/>
              <a:gd name="connsiteX5" fmla="*/ 32696 w 39046"/>
              <a:gd name="connsiteY5" fmla="*/ 22599 h 41308"/>
              <a:gd name="connsiteX6" fmla="*/ 32696 w 39046"/>
              <a:gd name="connsiteY6" fmla="*/ 24888 h 41308"/>
              <a:gd name="connsiteX7" fmla="*/ 32696 w 39046"/>
              <a:gd name="connsiteY7" fmla="*/ 26490 h 41308"/>
              <a:gd name="connsiteX8" fmla="*/ 28801 w 39046"/>
              <a:gd name="connsiteY8" fmla="*/ 31068 h 41308"/>
              <a:gd name="connsiteX9" fmla="*/ 24219 w 39046"/>
              <a:gd name="connsiteY9" fmla="*/ 32670 h 41308"/>
              <a:gd name="connsiteX10" fmla="*/ 20325 w 39046"/>
              <a:gd name="connsiteY10" fmla="*/ 34958 h 41308"/>
              <a:gd name="connsiteX11" fmla="*/ 18034 w 39046"/>
              <a:gd name="connsiteY11" fmla="*/ 34958 h 41308"/>
              <a:gd name="connsiteX12" fmla="*/ 16430 w 39046"/>
              <a:gd name="connsiteY12" fmla="*/ 34958 h 41308"/>
              <a:gd name="connsiteX13" fmla="*/ 14139 w 39046"/>
              <a:gd name="connsiteY13" fmla="*/ 32670 h 41308"/>
              <a:gd name="connsiteX14" fmla="*/ 14139 w 39046"/>
              <a:gd name="connsiteY14" fmla="*/ 32670 h 41308"/>
              <a:gd name="connsiteX15" fmla="*/ 7953 w 39046"/>
              <a:gd name="connsiteY15" fmla="*/ 28779 h 41308"/>
              <a:gd name="connsiteX16" fmla="*/ 6350 w 39046"/>
              <a:gd name="connsiteY16" fmla="*/ 24888 h 41308"/>
              <a:gd name="connsiteX17" fmla="*/ 6350 w 39046"/>
              <a:gd name="connsiteY17" fmla="*/ 22599 h 41308"/>
              <a:gd name="connsiteX18" fmla="*/ 6350 w 39046"/>
              <a:gd name="connsiteY18" fmla="*/ 20311 h 41308"/>
              <a:gd name="connsiteX19" fmla="*/ 6350 w 39046"/>
              <a:gd name="connsiteY19" fmla="*/ 16420 h 41308"/>
              <a:gd name="connsiteX20" fmla="*/ 7953 w 39046"/>
              <a:gd name="connsiteY20" fmla="*/ 14818 h 41308"/>
              <a:gd name="connsiteX21" fmla="*/ 10244 w 39046"/>
              <a:gd name="connsiteY21" fmla="*/ 10240 h 41308"/>
              <a:gd name="connsiteX22" fmla="*/ 14139 w 39046"/>
              <a:gd name="connsiteY22" fmla="*/ 8638 h 41308"/>
              <a:gd name="connsiteX23" fmla="*/ 18034 w 39046"/>
              <a:gd name="connsiteY23" fmla="*/ 6350 h 41308"/>
              <a:gd name="connsiteX24" fmla="*/ 20325 w 39046"/>
              <a:gd name="connsiteY24" fmla="*/ 6350 h 41308"/>
              <a:gd name="connsiteX25" fmla="*/ 22616 w 39046"/>
              <a:gd name="connsiteY25" fmla="*/ 8638 h 41308"/>
              <a:gd name="connsiteX26" fmla="*/ 26510 w 39046"/>
              <a:gd name="connsiteY26" fmla="*/ 8638 h 41308"/>
              <a:gd name="connsiteX27" fmla="*/ 26510 w 39046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308">
                <a:moveTo>
                  <a:pt x="26510" y="8638"/>
                </a:moveTo>
                <a:lnTo>
                  <a:pt x="26510" y="8638"/>
                </a:lnTo>
                <a:lnTo>
                  <a:pt x="30405" y="12529"/>
                </a:lnTo>
                <a:lnTo>
                  <a:pt x="32696" y="16420"/>
                </a:lnTo>
                <a:lnTo>
                  <a:pt x="32696" y="18708"/>
                </a:lnTo>
                <a:lnTo>
                  <a:pt x="32696" y="22599"/>
                </a:lnTo>
                <a:lnTo>
                  <a:pt x="32696" y="24888"/>
                </a:lnTo>
                <a:lnTo>
                  <a:pt x="32696" y="26490"/>
                </a:lnTo>
                <a:lnTo>
                  <a:pt x="28801" y="31068"/>
                </a:lnTo>
                <a:lnTo>
                  <a:pt x="24219" y="32670"/>
                </a:lnTo>
                <a:lnTo>
                  <a:pt x="20325" y="34958"/>
                </a:lnTo>
                <a:lnTo>
                  <a:pt x="18034" y="34958"/>
                </a:lnTo>
                <a:lnTo>
                  <a:pt x="16430" y="34958"/>
                </a:lnTo>
                <a:lnTo>
                  <a:pt x="14139" y="32670"/>
                </a:lnTo>
                <a:lnTo>
                  <a:pt x="14139" y="32670"/>
                </a:lnTo>
                <a:lnTo>
                  <a:pt x="7953" y="28779"/>
                </a:lnTo>
                <a:lnTo>
                  <a:pt x="6350" y="24888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6420"/>
                </a:lnTo>
                <a:lnTo>
                  <a:pt x="7953" y="14818"/>
                </a:lnTo>
                <a:lnTo>
                  <a:pt x="10244" y="10240"/>
                </a:lnTo>
                <a:lnTo>
                  <a:pt x="14139" y="8638"/>
                </a:lnTo>
                <a:lnTo>
                  <a:pt x="18034" y="6350"/>
                </a:lnTo>
                <a:lnTo>
                  <a:pt x="20325" y="6350"/>
                </a:lnTo>
                <a:lnTo>
                  <a:pt x="22616" y="8638"/>
                </a:lnTo>
                <a:lnTo>
                  <a:pt x="26510" y="8638"/>
                </a:lnTo>
                <a:lnTo>
                  <a:pt x="26510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012825" y="2474557"/>
            <a:ext cx="39046" cy="41080"/>
          </a:xfrm>
          <a:custGeom>
            <a:avLst/>
            <a:gdLst>
              <a:gd name="connsiteX0" fmla="*/ 24448 w 39046"/>
              <a:gd name="connsiteY0" fmla="*/ 8638 h 41080"/>
              <a:gd name="connsiteX1" fmla="*/ 24448 w 39046"/>
              <a:gd name="connsiteY1" fmla="*/ 8638 h 41080"/>
              <a:gd name="connsiteX2" fmla="*/ 28343 w 39046"/>
              <a:gd name="connsiteY2" fmla="*/ 12529 h 41080"/>
              <a:gd name="connsiteX3" fmla="*/ 32696 w 39046"/>
              <a:gd name="connsiteY3" fmla="*/ 16420 h 41080"/>
              <a:gd name="connsiteX4" fmla="*/ 32696 w 39046"/>
              <a:gd name="connsiteY4" fmla="*/ 18709 h 41080"/>
              <a:gd name="connsiteX5" fmla="*/ 32696 w 39046"/>
              <a:gd name="connsiteY5" fmla="*/ 22599 h 41080"/>
              <a:gd name="connsiteX6" fmla="*/ 32696 w 39046"/>
              <a:gd name="connsiteY6" fmla="*/ 24659 h 41080"/>
              <a:gd name="connsiteX7" fmla="*/ 30634 w 39046"/>
              <a:gd name="connsiteY7" fmla="*/ 26490 h 41080"/>
              <a:gd name="connsiteX8" fmla="*/ 28343 w 39046"/>
              <a:gd name="connsiteY8" fmla="*/ 30381 h 41080"/>
              <a:gd name="connsiteX9" fmla="*/ 22157 w 39046"/>
              <a:gd name="connsiteY9" fmla="*/ 32670 h 41080"/>
              <a:gd name="connsiteX10" fmla="*/ 20324 w 39046"/>
              <a:gd name="connsiteY10" fmla="*/ 34730 h 41080"/>
              <a:gd name="connsiteX11" fmla="*/ 18262 w 39046"/>
              <a:gd name="connsiteY11" fmla="*/ 34730 h 41080"/>
              <a:gd name="connsiteX12" fmla="*/ 16430 w 39046"/>
              <a:gd name="connsiteY12" fmla="*/ 34730 h 41080"/>
              <a:gd name="connsiteX13" fmla="*/ 12077 w 39046"/>
              <a:gd name="connsiteY13" fmla="*/ 32670 h 41080"/>
              <a:gd name="connsiteX14" fmla="*/ 12077 w 39046"/>
              <a:gd name="connsiteY14" fmla="*/ 32670 h 41080"/>
              <a:gd name="connsiteX15" fmla="*/ 8182 w 39046"/>
              <a:gd name="connsiteY15" fmla="*/ 28779 h 41080"/>
              <a:gd name="connsiteX16" fmla="*/ 6350 w 39046"/>
              <a:gd name="connsiteY16" fmla="*/ 24659 h 41080"/>
              <a:gd name="connsiteX17" fmla="*/ 6350 w 39046"/>
              <a:gd name="connsiteY17" fmla="*/ 22599 h 41080"/>
              <a:gd name="connsiteX18" fmla="*/ 6350 w 39046"/>
              <a:gd name="connsiteY18" fmla="*/ 20311 h 41080"/>
              <a:gd name="connsiteX19" fmla="*/ 6350 w 39046"/>
              <a:gd name="connsiteY19" fmla="*/ 16420 h 41080"/>
              <a:gd name="connsiteX20" fmla="*/ 6350 w 39046"/>
              <a:gd name="connsiteY20" fmla="*/ 14131 h 41080"/>
              <a:gd name="connsiteX21" fmla="*/ 10244 w 39046"/>
              <a:gd name="connsiteY21" fmla="*/ 10240 h 41080"/>
              <a:gd name="connsiteX22" fmla="*/ 14368 w 39046"/>
              <a:gd name="connsiteY22" fmla="*/ 8638 h 41080"/>
              <a:gd name="connsiteX23" fmla="*/ 16430 w 39046"/>
              <a:gd name="connsiteY23" fmla="*/ 6350 h 41080"/>
              <a:gd name="connsiteX24" fmla="*/ 20324 w 39046"/>
              <a:gd name="connsiteY24" fmla="*/ 6350 h 41080"/>
              <a:gd name="connsiteX25" fmla="*/ 22157 w 39046"/>
              <a:gd name="connsiteY25" fmla="*/ 8638 h 41080"/>
              <a:gd name="connsiteX26" fmla="*/ 24448 w 39046"/>
              <a:gd name="connsiteY26" fmla="*/ 8638 h 41080"/>
              <a:gd name="connsiteX27" fmla="*/ 24448 w 39046"/>
              <a:gd name="connsiteY27" fmla="*/ 8638 h 4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080">
                <a:moveTo>
                  <a:pt x="24448" y="8638"/>
                </a:moveTo>
                <a:lnTo>
                  <a:pt x="24448" y="8638"/>
                </a:lnTo>
                <a:lnTo>
                  <a:pt x="28343" y="12529"/>
                </a:lnTo>
                <a:lnTo>
                  <a:pt x="32696" y="16420"/>
                </a:lnTo>
                <a:lnTo>
                  <a:pt x="32696" y="18709"/>
                </a:lnTo>
                <a:lnTo>
                  <a:pt x="32696" y="22599"/>
                </a:lnTo>
                <a:lnTo>
                  <a:pt x="32696" y="24659"/>
                </a:lnTo>
                <a:lnTo>
                  <a:pt x="30634" y="26490"/>
                </a:lnTo>
                <a:lnTo>
                  <a:pt x="28343" y="30381"/>
                </a:lnTo>
                <a:lnTo>
                  <a:pt x="22157" y="32670"/>
                </a:lnTo>
                <a:lnTo>
                  <a:pt x="20324" y="34730"/>
                </a:lnTo>
                <a:lnTo>
                  <a:pt x="18262" y="34730"/>
                </a:lnTo>
                <a:lnTo>
                  <a:pt x="16430" y="34730"/>
                </a:lnTo>
                <a:lnTo>
                  <a:pt x="12077" y="32670"/>
                </a:lnTo>
                <a:lnTo>
                  <a:pt x="12077" y="32670"/>
                </a:lnTo>
                <a:lnTo>
                  <a:pt x="8182" y="28779"/>
                </a:lnTo>
                <a:lnTo>
                  <a:pt x="6350" y="24659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6420"/>
                </a:lnTo>
                <a:lnTo>
                  <a:pt x="6350" y="14131"/>
                </a:lnTo>
                <a:lnTo>
                  <a:pt x="10244" y="10240"/>
                </a:lnTo>
                <a:lnTo>
                  <a:pt x="14368" y="8638"/>
                </a:lnTo>
                <a:lnTo>
                  <a:pt x="16430" y="6350"/>
                </a:lnTo>
                <a:lnTo>
                  <a:pt x="20324" y="6350"/>
                </a:lnTo>
                <a:lnTo>
                  <a:pt x="22157" y="8638"/>
                </a:lnTo>
                <a:lnTo>
                  <a:pt x="24448" y="8638"/>
                </a:lnTo>
                <a:lnTo>
                  <a:pt x="24448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34705" y="2535436"/>
            <a:ext cx="40650" cy="41308"/>
          </a:xfrm>
          <a:custGeom>
            <a:avLst/>
            <a:gdLst>
              <a:gd name="connsiteX0" fmla="*/ 26510 w 40650"/>
              <a:gd name="connsiteY0" fmla="*/ 8181 h 41308"/>
              <a:gd name="connsiteX1" fmla="*/ 26510 w 40650"/>
              <a:gd name="connsiteY1" fmla="*/ 8181 h 41308"/>
              <a:gd name="connsiteX2" fmla="*/ 30405 w 40650"/>
              <a:gd name="connsiteY2" fmla="*/ 12529 h 41308"/>
              <a:gd name="connsiteX3" fmla="*/ 32696 w 40650"/>
              <a:gd name="connsiteY3" fmla="*/ 16420 h 41308"/>
              <a:gd name="connsiteX4" fmla="*/ 34300 w 40650"/>
              <a:gd name="connsiteY4" fmla="*/ 18709 h 41308"/>
              <a:gd name="connsiteX5" fmla="*/ 34300 w 40650"/>
              <a:gd name="connsiteY5" fmla="*/ 22599 h 41308"/>
              <a:gd name="connsiteX6" fmla="*/ 34300 w 40650"/>
              <a:gd name="connsiteY6" fmla="*/ 24202 h 41308"/>
              <a:gd name="connsiteX7" fmla="*/ 32696 w 40650"/>
              <a:gd name="connsiteY7" fmla="*/ 26490 h 41308"/>
              <a:gd name="connsiteX8" fmla="*/ 28801 w 40650"/>
              <a:gd name="connsiteY8" fmla="*/ 30381 h 41308"/>
              <a:gd name="connsiteX9" fmla="*/ 24219 w 40650"/>
              <a:gd name="connsiteY9" fmla="*/ 32670 h 41308"/>
              <a:gd name="connsiteX10" fmla="*/ 22616 w 40650"/>
              <a:gd name="connsiteY10" fmla="*/ 34958 h 41308"/>
              <a:gd name="connsiteX11" fmla="*/ 20325 w 40650"/>
              <a:gd name="connsiteY11" fmla="*/ 34958 h 41308"/>
              <a:gd name="connsiteX12" fmla="*/ 16430 w 40650"/>
              <a:gd name="connsiteY12" fmla="*/ 34958 h 41308"/>
              <a:gd name="connsiteX13" fmla="*/ 14139 w 40650"/>
              <a:gd name="connsiteY13" fmla="*/ 32670 h 41308"/>
              <a:gd name="connsiteX14" fmla="*/ 14139 w 40650"/>
              <a:gd name="connsiteY14" fmla="*/ 32670 h 41308"/>
              <a:gd name="connsiteX15" fmla="*/ 10244 w 40650"/>
              <a:gd name="connsiteY15" fmla="*/ 28779 h 41308"/>
              <a:gd name="connsiteX16" fmla="*/ 7953 w 40650"/>
              <a:gd name="connsiteY16" fmla="*/ 24202 h 41308"/>
              <a:gd name="connsiteX17" fmla="*/ 6350 w 40650"/>
              <a:gd name="connsiteY17" fmla="*/ 22599 h 41308"/>
              <a:gd name="connsiteX18" fmla="*/ 6350 w 40650"/>
              <a:gd name="connsiteY18" fmla="*/ 20311 h 41308"/>
              <a:gd name="connsiteX19" fmla="*/ 7953 w 40650"/>
              <a:gd name="connsiteY19" fmla="*/ 16420 h 41308"/>
              <a:gd name="connsiteX20" fmla="*/ 7953 w 40650"/>
              <a:gd name="connsiteY20" fmla="*/ 14131 h 41308"/>
              <a:gd name="connsiteX21" fmla="*/ 12535 w 40650"/>
              <a:gd name="connsiteY21" fmla="*/ 10240 h 41308"/>
              <a:gd name="connsiteX22" fmla="*/ 16430 w 40650"/>
              <a:gd name="connsiteY22" fmla="*/ 8181 h 41308"/>
              <a:gd name="connsiteX23" fmla="*/ 18034 w 40650"/>
              <a:gd name="connsiteY23" fmla="*/ 6350 h 41308"/>
              <a:gd name="connsiteX24" fmla="*/ 20325 w 40650"/>
              <a:gd name="connsiteY24" fmla="*/ 6350 h 41308"/>
              <a:gd name="connsiteX25" fmla="*/ 24219 w 40650"/>
              <a:gd name="connsiteY25" fmla="*/ 8181 h 41308"/>
              <a:gd name="connsiteX26" fmla="*/ 26510 w 40650"/>
              <a:gd name="connsiteY26" fmla="*/ 8181 h 41308"/>
              <a:gd name="connsiteX27" fmla="*/ 26510 w 40650"/>
              <a:gd name="connsiteY27" fmla="*/ 8181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650" h="41308">
                <a:moveTo>
                  <a:pt x="26510" y="8181"/>
                </a:moveTo>
                <a:lnTo>
                  <a:pt x="26510" y="8181"/>
                </a:lnTo>
                <a:lnTo>
                  <a:pt x="30405" y="12529"/>
                </a:lnTo>
                <a:lnTo>
                  <a:pt x="32696" y="16420"/>
                </a:lnTo>
                <a:lnTo>
                  <a:pt x="34300" y="18709"/>
                </a:lnTo>
                <a:lnTo>
                  <a:pt x="34300" y="22599"/>
                </a:lnTo>
                <a:lnTo>
                  <a:pt x="34300" y="24202"/>
                </a:lnTo>
                <a:lnTo>
                  <a:pt x="32696" y="26490"/>
                </a:lnTo>
                <a:lnTo>
                  <a:pt x="28801" y="30381"/>
                </a:lnTo>
                <a:lnTo>
                  <a:pt x="24219" y="32670"/>
                </a:lnTo>
                <a:lnTo>
                  <a:pt x="22616" y="34958"/>
                </a:lnTo>
                <a:lnTo>
                  <a:pt x="20325" y="34958"/>
                </a:lnTo>
                <a:lnTo>
                  <a:pt x="16430" y="34958"/>
                </a:lnTo>
                <a:lnTo>
                  <a:pt x="14139" y="32670"/>
                </a:lnTo>
                <a:lnTo>
                  <a:pt x="14139" y="32670"/>
                </a:lnTo>
                <a:lnTo>
                  <a:pt x="10244" y="28779"/>
                </a:lnTo>
                <a:lnTo>
                  <a:pt x="7953" y="24202"/>
                </a:lnTo>
                <a:lnTo>
                  <a:pt x="6350" y="22599"/>
                </a:lnTo>
                <a:lnTo>
                  <a:pt x="6350" y="20311"/>
                </a:lnTo>
                <a:lnTo>
                  <a:pt x="7953" y="16420"/>
                </a:lnTo>
                <a:lnTo>
                  <a:pt x="7953" y="14131"/>
                </a:lnTo>
                <a:lnTo>
                  <a:pt x="12535" y="10240"/>
                </a:lnTo>
                <a:lnTo>
                  <a:pt x="16430" y="8181"/>
                </a:lnTo>
                <a:lnTo>
                  <a:pt x="18034" y="6350"/>
                </a:lnTo>
                <a:lnTo>
                  <a:pt x="20325" y="6350"/>
                </a:lnTo>
                <a:lnTo>
                  <a:pt x="24219" y="8181"/>
                </a:lnTo>
                <a:lnTo>
                  <a:pt x="26510" y="8181"/>
                </a:lnTo>
                <a:lnTo>
                  <a:pt x="26510" y="8181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258647" y="2596545"/>
            <a:ext cx="40649" cy="40622"/>
          </a:xfrm>
          <a:custGeom>
            <a:avLst/>
            <a:gdLst>
              <a:gd name="connsiteX0" fmla="*/ 26510 w 40649"/>
              <a:gd name="connsiteY0" fmla="*/ 7952 h 40622"/>
              <a:gd name="connsiteX1" fmla="*/ 26510 w 40649"/>
              <a:gd name="connsiteY1" fmla="*/ 7952 h 40622"/>
              <a:gd name="connsiteX2" fmla="*/ 30405 w 40649"/>
              <a:gd name="connsiteY2" fmla="*/ 12300 h 40622"/>
              <a:gd name="connsiteX3" fmla="*/ 32696 w 40649"/>
              <a:gd name="connsiteY3" fmla="*/ 16420 h 40622"/>
              <a:gd name="connsiteX4" fmla="*/ 32696 w 40649"/>
              <a:gd name="connsiteY4" fmla="*/ 18022 h 40622"/>
              <a:gd name="connsiteX5" fmla="*/ 34299 w 40649"/>
              <a:gd name="connsiteY5" fmla="*/ 22370 h 40622"/>
              <a:gd name="connsiteX6" fmla="*/ 32696 w 40649"/>
              <a:gd name="connsiteY6" fmla="*/ 24201 h 40622"/>
              <a:gd name="connsiteX7" fmla="*/ 32696 w 40649"/>
              <a:gd name="connsiteY7" fmla="*/ 26490 h 40622"/>
              <a:gd name="connsiteX8" fmla="*/ 28114 w 40649"/>
              <a:gd name="connsiteY8" fmla="*/ 30381 h 40622"/>
              <a:gd name="connsiteX9" fmla="*/ 24219 w 40649"/>
              <a:gd name="connsiteY9" fmla="*/ 32441 h 40622"/>
              <a:gd name="connsiteX10" fmla="*/ 21928 w 40649"/>
              <a:gd name="connsiteY10" fmla="*/ 34272 h 40622"/>
              <a:gd name="connsiteX11" fmla="*/ 18033 w 40649"/>
              <a:gd name="connsiteY11" fmla="*/ 34272 h 40622"/>
              <a:gd name="connsiteX12" fmla="*/ 16430 w 40649"/>
              <a:gd name="connsiteY12" fmla="*/ 34272 h 40622"/>
              <a:gd name="connsiteX13" fmla="*/ 14139 w 40649"/>
              <a:gd name="connsiteY13" fmla="*/ 32441 h 40622"/>
              <a:gd name="connsiteX14" fmla="*/ 14139 w 40649"/>
              <a:gd name="connsiteY14" fmla="*/ 32441 h 40622"/>
              <a:gd name="connsiteX15" fmla="*/ 10244 w 40649"/>
              <a:gd name="connsiteY15" fmla="*/ 28550 h 40622"/>
              <a:gd name="connsiteX16" fmla="*/ 6350 w 40649"/>
              <a:gd name="connsiteY16" fmla="*/ 24201 h 40622"/>
              <a:gd name="connsiteX17" fmla="*/ 6350 w 40649"/>
              <a:gd name="connsiteY17" fmla="*/ 22370 h 40622"/>
              <a:gd name="connsiteX18" fmla="*/ 6350 w 40649"/>
              <a:gd name="connsiteY18" fmla="*/ 20311 h 40622"/>
              <a:gd name="connsiteX19" fmla="*/ 6350 w 40649"/>
              <a:gd name="connsiteY19" fmla="*/ 16420 h 40622"/>
              <a:gd name="connsiteX20" fmla="*/ 7953 w 40649"/>
              <a:gd name="connsiteY20" fmla="*/ 14131 h 40622"/>
              <a:gd name="connsiteX21" fmla="*/ 10244 w 40649"/>
              <a:gd name="connsiteY21" fmla="*/ 10240 h 40622"/>
              <a:gd name="connsiteX22" fmla="*/ 16430 w 40649"/>
              <a:gd name="connsiteY22" fmla="*/ 7952 h 40622"/>
              <a:gd name="connsiteX23" fmla="*/ 18033 w 40649"/>
              <a:gd name="connsiteY23" fmla="*/ 6350 h 40622"/>
              <a:gd name="connsiteX24" fmla="*/ 20324 w 40649"/>
              <a:gd name="connsiteY24" fmla="*/ 6350 h 40622"/>
              <a:gd name="connsiteX25" fmla="*/ 21928 w 40649"/>
              <a:gd name="connsiteY25" fmla="*/ 7952 h 40622"/>
              <a:gd name="connsiteX26" fmla="*/ 26510 w 40649"/>
              <a:gd name="connsiteY26" fmla="*/ 7952 h 40622"/>
              <a:gd name="connsiteX27" fmla="*/ 26510 w 40649"/>
              <a:gd name="connsiteY27" fmla="*/ 7952 h 40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649" h="40622">
                <a:moveTo>
                  <a:pt x="26510" y="7952"/>
                </a:moveTo>
                <a:lnTo>
                  <a:pt x="26510" y="7952"/>
                </a:lnTo>
                <a:lnTo>
                  <a:pt x="30405" y="12300"/>
                </a:lnTo>
                <a:lnTo>
                  <a:pt x="32696" y="16420"/>
                </a:lnTo>
                <a:lnTo>
                  <a:pt x="32696" y="18022"/>
                </a:lnTo>
                <a:lnTo>
                  <a:pt x="34299" y="22370"/>
                </a:lnTo>
                <a:lnTo>
                  <a:pt x="32696" y="24201"/>
                </a:lnTo>
                <a:lnTo>
                  <a:pt x="32696" y="26490"/>
                </a:lnTo>
                <a:lnTo>
                  <a:pt x="28114" y="30381"/>
                </a:lnTo>
                <a:lnTo>
                  <a:pt x="24219" y="32441"/>
                </a:lnTo>
                <a:lnTo>
                  <a:pt x="21928" y="34272"/>
                </a:lnTo>
                <a:lnTo>
                  <a:pt x="18033" y="34272"/>
                </a:lnTo>
                <a:lnTo>
                  <a:pt x="16430" y="34272"/>
                </a:lnTo>
                <a:lnTo>
                  <a:pt x="14139" y="32441"/>
                </a:lnTo>
                <a:lnTo>
                  <a:pt x="14139" y="32441"/>
                </a:lnTo>
                <a:lnTo>
                  <a:pt x="10244" y="28550"/>
                </a:lnTo>
                <a:lnTo>
                  <a:pt x="6350" y="24201"/>
                </a:lnTo>
                <a:lnTo>
                  <a:pt x="6350" y="22370"/>
                </a:lnTo>
                <a:lnTo>
                  <a:pt x="6350" y="20311"/>
                </a:lnTo>
                <a:lnTo>
                  <a:pt x="6350" y="16420"/>
                </a:lnTo>
                <a:lnTo>
                  <a:pt x="7953" y="14131"/>
                </a:lnTo>
                <a:lnTo>
                  <a:pt x="10244" y="10240"/>
                </a:lnTo>
                <a:lnTo>
                  <a:pt x="16430" y="7952"/>
                </a:lnTo>
                <a:lnTo>
                  <a:pt x="18033" y="6350"/>
                </a:lnTo>
                <a:lnTo>
                  <a:pt x="20324" y="6350"/>
                </a:lnTo>
                <a:lnTo>
                  <a:pt x="21928" y="7952"/>
                </a:lnTo>
                <a:lnTo>
                  <a:pt x="26510" y="7952"/>
                </a:lnTo>
                <a:lnTo>
                  <a:pt x="26510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382130" y="2656967"/>
            <a:ext cx="39046" cy="41080"/>
          </a:xfrm>
          <a:custGeom>
            <a:avLst/>
            <a:gdLst>
              <a:gd name="connsiteX0" fmla="*/ 26968 w 39046"/>
              <a:gd name="connsiteY0" fmla="*/ 8409 h 41080"/>
              <a:gd name="connsiteX1" fmla="*/ 26968 w 39046"/>
              <a:gd name="connsiteY1" fmla="*/ 8409 h 41080"/>
              <a:gd name="connsiteX2" fmla="*/ 30863 w 39046"/>
              <a:gd name="connsiteY2" fmla="*/ 12300 h 41080"/>
              <a:gd name="connsiteX3" fmla="*/ 32696 w 39046"/>
              <a:gd name="connsiteY3" fmla="*/ 16878 h 41080"/>
              <a:gd name="connsiteX4" fmla="*/ 32696 w 39046"/>
              <a:gd name="connsiteY4" fmla="*/ 18480 h 41080"/>
              <a:gd name="connsiteX5" fmla="*/ 32696 w 39046"/>
              <a:gd name="connsiteY5" fmla="*/ 23057 h 41080"/>
              <a:gd name="connsiteX6" fmla="*/ 32696 w 39046"/>
              <a:gd name="connsiteY6" fmla="*/ 24659 h 41080"/>
              <a:gd name="connsiteX7" fmla="*/ 32696 w 39046"/>
              <a:gd name="connsiteY7" fmla="*/ 26948 h 41080"/>
              <a:gd name="connsiteX8" fmla="*/ 28801 w 39046"/>
              <a:gd name="connsiteY8" fmla="*/ 30839 h 41080"/>
              <a:gd name="connsiteX9" fmla="*/ 24677 w 39046"/>
              <a:gd name="connsiteY9" fmla="*/ 33127 h 41080"/>
              <a:gd name="connsiteX10" fmla="*/ 20783 w 39046"/>
              <a:gd name="connsiteY10" fmla="*/ 34730 h 41080"/>
              <a:gd name="connsiteX11" fmla="*/ 18492 w 39046"/>
              <a:gd name="connsiteY11" fmla="*/ 34730 h 41080"/>
              <a:gd name="connsiteX12" fmla="*/ 16430 w 39046"/>
              <a:gd name="connsiteY12" fmla="*/ 34730 h 41080"/>
              <a:gd name="connsiteX13" fmla="*/ 14597 w 39046"/>
              <a:gd name="connsiteY13" fmla="*/ 33127 h 41080"/>
              <a:gd name="connsiteX14" fmla="*/ 14597 w 39046"/>
              <a:gd name="connsiteY14" fmla="*/ 33127 h 41080"/>
              <a:gd name="connsiteX15" fmla="*/ 8411 w 39046"/>
              <a:gd name="connsiteY15" fmla="*/ 30839 h 41080"/>
              <a:gd name="connsiteX16" fmla="*/ 6350 w 39046"/>
              <a:gd name="connsiteY16" fmla="*/ 24659 h 41080"/>
              <a:gd name="connsiteX17" fmla="*/ 6350 w 39046"/>
              <a:gd name="connsiteY17" fmla="*/ 23057 h 41080"/>
              <a:gd name="connsiteX18" fmla="*/ 6350 w 39046"/>
              <a:gd name="connsiteY18" fmla="*/ 20768 h 41080"/>
              <a:gd name="connsiteX19" fmla="*/ 6350 w 39046"/>
              <a:gd name="connsiteY19" fmla="*/ 16878 h 41080"/>
              <a:gd name="connsiteX20" fmla="*/ 6350 w 39046"/>
              <a:gd name="connsiteY20" fmla="*/ 14589 h 41080"/>
              <a:gd name="connsiteX21" fmla="*/ 10702 w 39046"/>
              <a:gd name="connsiteY21" fmla="*/ 10698 h 41080"/>
              <a:gd name="connsiteX22" fmla="*/ 14597 w 39046"/>
              <a:gd name="connsiteY22" fmla="*/ 8409 h 41080"/>
              <a:gd name="connsiteX23" fmla="*/ 18492 w 39046"/>
              <a:gd name="connsiteY23" fmla="*/ 6350 h 41080"/>
              <a:gd name="connsiteX24" fmla="*/ 20783 w 39046"/>
              <a:gd name="connsiteY24" fmla="*/ 6350 h 41080"/>
              <a:gd name="connsiteX25" fmla="*/ 22616 w 39046"/>
              <a:gd name="connsiteY25" fmla="*/ 8409 h 41080"/>
              <a:gd name="connsiteX26" fmla="*/ 26968 w 39046"/>
              <a:gd name="connsiteY26" fmla="*/ 8409 h 41080"/>
              <a:gd name="connsiteX27" fmla="*/ 26968 w 39046"/>
              <a:gd name="connsiteY27" fmla="*/ 8409 h 4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080">
                <a:moveTo>
                  <a:pt x="26968" y="8409"/>
                </a:moveTo>
                <a:lnTo>
                  <a:pt x="26968" y="8409"/>
                </a:lnTo>
                <a:lnTo>
                  <a:pt x="30863" y="12300"/>
                </a:lnTo>
                <a:lnTo>
                  <a:pt x="32696" y="16878"/>
                </a:lnTo>
                <a:lnTo>
                  <a:pt x="32696" y="18480"/>
                </a:lnTo>
                <a:lnTo>
                  <a:pt x="32696" y="23057"/>
                </a:lnTo>
                <a:lnTo>
                  <a:pt x="32696" y="24659"/>
                </a:lnTo>
                <a:lnTo>
                  <a:pt x="32696" y="26948"/>
                </a:lnTo>
                <a:lnTo>
                  <a:pt x="28801" y="30839"/>
                </a:lnTo>
                <a:lnTo>
                  <a:pt x="24677" y="33127"/>
                </a:lnTo>
                <a:lnTo>
                  <a:pt x="20783" y="34730"/>
                </a:lnTo>
                <a:lnTo>
                  <a:pt x="18492" y="34730"/>
                </a:lnTo>
                <a:lnTo>
                  <a:pt x="16430" y="34730"/>
                </a:lnTo>
                <a:lnTo>
                  <a:pt x="14597" y="33127"/>
                </a:lnTo>
                <a:lnTo>
                  <a:pt x="14597" y="33127"/>
                </a:lnTo>
                <a:lnTo>
                  <a:pt x="8411" y="30839"/>
                </a:lnTo>
                <a:lnTo>
                  <a:pt x="6350" y="24659"/>
                </a:lnTo>
                <a:lnTo>
                  <a:pt x="6350" y="23057"/>
                </a:lnTo>
                <a:lnTo>
                  <a:pt x="6350" y="20768"/>
                </a:lnTo>
                <a:lnTo>
                  <a:pt x="6350" y="16878"/>
                </a:lnTo>
                <a:lnTo>
                  <a:pt x="6350" y="14589"/>
                </a:lnTo>
                <a:lnTo>
                  <a:pt x="10702" y="10698"/>
                </a:lnTo>
                <a:lnTo>
                  <a:pt x="14597" y="8409"/>
                </a:lnTo>
                <a:lnTo>
                  <a:pt x="18492" y="6350"/>
                </a:lnTo>
                <a:lnTo>
                  <a:pt x="20783" y="6350"/>
                </a:lnTo>
                <a:lnTo>
                  <a:pt x="22616" y="8409"/>
                </a:lnTo>
                <a:lnTo>
                  <a:pt x="26968" y="8409"/>
                </a:lnTo>
                <a:lnTo>
                  <a:pt x="26968" y="8409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6504239" y="2717846"/>
            <a:ext cx="40879" cy="41308"/>
          </a:xfrm>
          <a:custGeom>
            <a:avLst/>
            <a:gdLst>
              <a:gd name="connsiteX0" fmla="*/ 26740 w 40879"/>
              <a:gd name="connsiteY0" fmla="*/ 8638 h 41308"/>
              <a:gd name="connsiteX1" fmla="*/ 26740 w 40879"/>
              <a:gd name="connsiteY1" fmla="*/ 8638 h 41308"/>
              <a:gd name="connsiteX2" fmla="*/ 30634 w 40879"/>
              <a:gd name="connsiteY2" fmla="*/ 12529 h 41308"/>
              <a:gd name="connsiteX3" fmla="*/ 34529 w 40879"/>
              <a:gd name="connsiteY3" fmla="*/ 16420 h 41308"/>
              <a:gd name="connsiteX4" fmla="*/ 34529 w 40879"/>
              <a:gd name="connsiteY4" fmla="*/ 18709 h 41308"/>
              <a:gd name="connsiteX5" fmla="*/ 34529 w 40879"/>
              <a:gd name="connsiteY5" fmla="*/ 22599 h 41308"/>
              <a:gd name="connsiteX6" fmla="*/ 34529 w 40879"/>
              <a:gd name="connsiteY6" fmla="*/ 24888 h 41308"/>
              <a:gd name="connsiteX7" fmla="*/ 32925 w 40879"/>
              <a:gd name="connsiteY7" fmla="*/ 26948 h 41308"/>
              <a:gd name="connsiteX8" fmla="*/ 30634 w 40879"/>
              <a:gd name="connsiteY8" fmla="*/ 31068 h 41308"/>
              <a:gd name="connsiteX9" fmla="*/ 24448 w 40879"/>
              <a:gd name="connsiteY9" fmla="*/ 34958 h 41308"/>
              <a:gd name="connsiteX10" fmla="*/ 22158 w 40879"/>
              <a:gd name="connsiteY10" fmla="*/ 34958 h 41308"/>
              <a:gd name="connsiteX11" fmla="*/ 20554 w 40879"/>
              <a:gd name="connsiteY11" fmla="*/ 34958 h 41308"/>
              <a:gd name="connsiteX12" fmla="*/ 18263 w 40879"/>
              <a:gd name="connsiteY12" fmla="*/ 34958 h 41308"/>
              <a:gd name="connsiteX13" fmla="*/ 14368 w 40879"/>
              <a:gd name="connsiteY13" fmla="*/ 33128 h 41308"/>
              <a:gd name="connsiteX14" fmla="*/ 14368 w 40879"/>
              <a:gd name="connsiteY14" fmla="*/ 33128 h 41308"/>
              <a:gd name="connsiteX15" fmla="*/ 10473 w 40879"/>
              <a:gd name="connsiteY15" fmla="*/ 31068 h 41308"/>
              <a:gd name="connsiteX16" fmla="*/ 8183 w 40879"/>
              <a:gd name="connsiteY16" fmla="*/ 24888 h 41308"/>
              <a:gd name="connsiteX17" fmla="*/ 8183 w 40879"/>
              <a:gd name="connsiteY17" fmla="*/ 22599 h 41308"/>
              <a:gd name="connsiteX18" fmla="*/ 6350 w 40879"/>
              <a:gd name="connsiteY18" fmla="*/ 20997 h 41308"/>
              <a:gd name="connsiteX19" fmla="*/ 8183 w 40879"/>
              <a:gd name="connsiteY19" fmla="*/ 16420 h 41308"/>
              <a:gd name="connsiteX20" fmla="*/ 8183 w 40879"/>
              <a:gd name="connsiteY20" fmla="*/ 14818 h 41308"/>
              <a:gd name="connsiteX21" fmla="*/ 12077 w 40879"/>
              <a:gd name="connsiteY21" fmla="*/ 10927 h 41308"/>
              <a:gd name="connsiteX22" fmla="*/ 16659 w 40879"/>
              <a:gd name="connsiteY22" fmla="*/ 8638 h 41308"/>
              <a:gd name="connsiteX23" fmla="*/ 18263 w 40879"/>
              <a:gd name="connsiteY23" fmla="*/ 6350 h 41308"/>
              <a:gd name="connsiteX24" fmla="*/ 22158 w 40879"/>
              <a:gd name="connsiteY24" fmla="*/ 6350 h 41308"/>
              <a:gd name="connsiteX25" fmla="*/ 24448 w 40879"/>
              <a:gd name="connsiteY25" fmla="*/ 8638 h 41308"/>
              <a:gd name="connsiteX26" fmla="*/ 26740 w 40879"/>
              <a:gd name="connsiteY26" fmla="*/ 8638 h 41308"/>
              <a:gd name="connsiteX27" fmla="*/ 26740 w 40879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879" h="41308">
                <a:moveTo>
                  <a:pt x="26740" y="8638"/>
                </a:moveTo>
                <a:lnTo>
                  <a:pt x="26740" y="8638"/>
                </a:lnTo>
                <a:lnTo>
                  <a:pt x="30634" y="12529"/>
                </a:lnTo>
                <a:lnTo>
                  <a:pt x="34529" y="16420"/>
                </a:lnTo>
                <a:lnTo>
                  <a:pt x="34529" y="18709"/>
                </a:lnTo>
                <a:lnTo>
                  <a:pt x="34529" y="22599"/>
                </a:lnTo>
                <a:lnTo>
                  <a:pt x="34529" y="24888"/>
                </a:lnTo>
                <a:lnTo>
                  <a:pt x="32925" y="26948"/>
                </a:lnTo>
                <a:lnTo>
                  <a:pt x="30634" y="31068"/>
                </a:lnTo>
                <a:lnTo>
                  <a:pt x="24448" y="34958"/>
                </a:lnTo>
                <a:lnTo>
                  <a:pt x="22158" y="34958"/>
                </a:lnTo>
                <a:lnTo>
                  <a:pt x="20554" y="34958"/>
                </a:lnTo>
                <a:lnTo>
                  <a:pt x="18263" y="34958"/>
                </a:lnTo>
                <a:lnTo>
                  <a:pt x="14368" y="33128"/>
                </a:lnTo>
                <a:lnTo>
                  <a:pt x="14368" y="33128"/>
                </a:lnTo>
                <a:lnTo>
                  <a:pt x="10473" y="31068"/>
                </a:lnTo>
                <a:lnTo>
                  <a:pt x="8183" y="24888"/>
                </a:lnTo>
                <a:lnTo>
                  <a:pt x="8183" y="22599"/>
                </a:lnTo>
                <a:lnTo>
                  <a:pt x="6350" y="20997"/>
                </a:lnTo>
                <a:lnTo>
                  <a:pt x="8183" y="16420"/>
                </a:lnTo>
                <a:lnTo>
                  <a:pt x="8183" y="14818"/>
                </a:lnTo>
                <a:lnTo>
                  <a:pt x="12077" y="10927"/>
                </a:lnTo>
                <a:lnTo>
                  <a:pt x="16659" y="8638"/>
                </a:lnTo>
                <a:lnTo>
                  <a:pt x="18263" y="6350"/>
                </a:lnTo>
                <a:lnTo>
                  <a:pt x="22158" y="6350"/>
                </a:lnTo>
                <a:lnTo>
                  <a:pt x="24448" y="8638"/>
                </a:lnTo>
                <a:lnTo>
                  <a:pt x="26740" y="8638"/>
                </a:lnTo>
                <a:lnTo>
                  <a:pt x="26740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627723" y="2778726"/>
            <a:ext cx="41337" cy="41308"/>
          </a:xfrm>
          <a:custGeom>
            <a:avLst/>
            <a:gdLst>
              <a:gd name="connsiteX0" fmla="*/ 27197 w 41337"/>
              <a:gd name="connsiteY0" fmla="*/ 8638 h 41308"/>
              <a:gd name="connsiteX1" fmla="*/ 27197 w 41337"/>
              <a:gd name="connsiteY1" fmla="*/ 8638 h 41308"/>
              <a:gd name="connsiteX2" fmla="*/ 31092 w 41337"/>
              <a:gd name="connsiteY2" fmla="*/ 12529 h 41308"/>
              <a:gd name="connsiteX3" fmla="*/ 32696 w 41337"/>
              <a:gd name="connsiteY3" fmla="*/ 16420 h 41308"/>
              <a:gd name="connsiteX4" fmla="*/ 34987 w 41337"/>
              <a:gd name="connsiteY4" fmla="*/ 18709 h 41308"/>
              <a:gd name="connsiteX5" fmla="*/ 34987 w 41337"/>
              <a:gd name="connsiteY5" fmla="*/ 22599 h 41308"/>
              <a:gd name="connsiteX6" fmla="*/ 34987 w 41337"/>
              <a:gd name="connsiteY6" fmla="*/ 24888 h 41308"/>
              <a:gd name="connsiteX7" fmla="*/ 32696 w 41337"/>
              <a:gd name="connsiteY7" fmla="*/ 27177 h 41308"/>
              <a:gd name="connsiteX8" fmla="*/ 28801 w 41337"/>
              <a:gd name="connsiteY8" fmla="*/ 31068 h 41308"/>
              <a:gd name="connsiteX9" fmla="*/ 24907 w 41337"/>
              <a:gd name="connsiteY9" fmla="*/ 34958 h 41308"/>
              <a:gd name="connsiteX10" fmla="*/ 22615 w 41337"/>
              <a:gd name="connsiteY10" fmla="*/ 34958 h 41308"/>
              <a:gd name="connsiteX11" fmla="*/ 21012 w 41337"/>
              <a:gd name="connsiteY11" fmla="*/ 34958 h 41308"/>
              <a:gd name="connsiteX12" fmla="*/ 16430 w 41337"/>
              <a:gd name="connsiteY12" fmla="*/ 34958 h 41308"/>
              <a:gd name="connsiteX13" fmla="*/ 14827 w 41337"/>
              <a:gd name="connsiteY13" fmla="*/ 32670 h 41308"/>
              <a:gd name="connsiteX14" fmla="*/ 14827 w 41337"/>
              <a:gd name="connsiteY14" fmla="*/ 32670 h 41308"/>
              <a:gd name="connsiteX15" fmla="*/ 10931 w 41337"/>
              <a:gd name="connsiteY15" fmla="*/ 31068 h 41308"/>
              <a:gd name="connsiteX16" fmla="*/ 8641 w 41337"/>
              <a:gd name="connsiteY16" fmla="*/ 24888 h 41308"/>
              <a:gd name="connsiteX17" fmla="*/ 6350 w 41337"/>
              <a:gd name="connsiteY17" fmla="*/ 22599 h 41308"/>
              <a:gd name="connsiteX18" fmla="*/ 6350 w 41337"/>
              <a:gd name="connsiteY18" fmla="*/ 20997 h 41308"/>
              <a:gd name="connsiteX19" fmla="*/ 6350 w 41337"/>
              <a:gd name="connsiteY19" fmla="*/ 16420 h 41308"/>
              <a:gd name="connsiteX20" fmla="*/ 8641 w 41337"/>
              <a:gd name="connsiteY20" fmla="*/ 14818 h 41308"/>
              <a:gd name="connsiteX21" fmla="*/ 12535 w 41337"/>
              <a:gd name="connsiteY21" fmla="*/ 10240 h 41308"/>
              <a:gd name="connsiteX22" fmla="*/ 16430 w 41337"/>
              <a:gd name="connsiteY22" fmla="*/ 8638 h 41308"/>
              <a:gd name="connsiteX23" fmla="*/ 18721 w 41337"/>
              <a:gd name="connsiteY23" fmla="*/ 6350 h 41308"/>
              <a:gd name="connsiteX24" fmla="*/ 21012 w 41337"/>
              <a:gd name="connsiteY24" fmla="*/ 6350 h 41308"/>
              <a:gd name="connsiteX25" fmla="*/ 24907 w 41337"/>
              <a:gd name="connsiteY25" fmla="*/ 8638 h 41308"/>
              <a:gd name="connsiteX26" fmla="*/ 27197 w 41337"/>
              <a:gd name="connsiteY26" fmla="*/ 8638 h 41308"/>
              <a:gd name="connsiteX27" fmla="*/ 27197 w 41337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308">
                <a:moveTo>
                  <a:pt x="27197" y="8638"/>
                </a:moveTo>
                <a:lnTo>
                  <a:pt x="27197" y="8638"/>
                </a:lnTo>
                <a:lnTo>
                  <a:pt x="31092" y="12529"/>
                </a:lnTo>
                <a:lnTo>
                  <a:pt x="32696" y="16420"/>
                </a:lnTo>
                <a:lnTo>
                  <a:pt x="34987" y="18709"/>
                </a:lnTo>
                <a:lnTo>
                  <a:pt x="34987" y="22599"/>
                </a:lnTo>
                <a:lnTo>
                  <a:pt x="34987" y="24888"/>
                </a:lnTo>
                <a:lnTo>
                  <a:pt x="32696" y="27177"/>
                </a:lnTo>
                <a:lnTo>
                  <a:pt x="28801" y="31068"/>
                </a:lnTo>
                <a:lnTo>
                  <a:pt x="24907" y="34958"/>
                </a:lnTo>
                <a:lnTo>
                  <a:pt x="22615" y="34958"/>
                </a:lnTo>
                <a:lnTo>
                  <a:pt x="21012" y="34958"/>
                </a:lnTo>
                <a:lnTo>
                  <a:pt x="16430" y="34958"/>
                </a:lnTo>
                <a:lnTo>
                  <a:pt x="14827" y="32670"/>
                </a:lnTo>
                <a:lnTo>
                  <a:pt x="14827" y="32670"/>
                </a:lnTo>
                <a:lnTo>
                  <a:pt x="10931" y="31068"/>
                </a:lnTo>
                <a:lnTo>
                  <a:pt x="8641" y="24888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16420"/>
                </a:lnTo>
                <a:lnTo>
                  <a:pt x="8641" y="14818"/>
                </a:lnTo>
                <a:lnTo>
                  <a:pt x="12535" y="10240"/>
                </a:lnTo>
                <a:lnTo>
                  <a:pt x="16430" y="8638"/>
                </a:lnTo>
                <a:lnTo>
                  <a:pt x="18721" y="6350"/>
                </a:lnTo>
                <a:lnTo>
                  <a:pt x="21012" y="6350"/>
                </a:lnTo>
                <a:lnTo>
                  <a:pt x="24907" y="8638"/>
                </a:lnTo>
                <a:lnTo>
                  <a:pt x="27197" y="8638"/>
                </a:lnTo>
                <a:lnTo>
                  <a:pt x="27197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6751665" y="2839835"/>
            <a:ext cx="41337" cy="41080"/>
          </a:xfrm>
          <a:custGeom>
            <a:avLst/>
            <a:gdLst>
              <a:gd name="connsiteX0" fmla="*/ 26739 w 41337"/>
              <a:gd name="connsiteY0" fmla="*/ 8638 h 41080"/>
              <a:gd name="connsiteX1" fmla="*/ 26739 w 41337"/>
              <a:gd name="connsiteY1" fmla="*/ 8638 h 41080"/>
              <a:gd name="connsiteX2" fmla="*/ 31092 w 41337"/>
              <a:gd name="connsiteY2" fmla="*/ 12529 h 41080"/>
              <a:gd name="connsiteX3" fmla="*/ 32696 w 41337"/>
              <a:gd name="connsiteY3" fmla="*/ 16420 h 41080"/>
              <a:gd name="connsiteX4" fmla="*/ 32696 w 41337"/>
              <a:gd name="connsiteY4" fmla="*/ 18708 h 41080"/>
              <a:gd name="connsiteX5" fmla="*/ 34987 w 41337"/>
              <a:gd name="connsiteY5" fmla="*/ 22599 h 41080"/>
              <a:gd name="connsiteX6" fmla="*/ 32696 w 41337"/>
              <a:gd name="connsiteY6" fmla="*/ 24659 h 41080"/>
              <a:gd name="connsiteX7" fmla="*/ 32696 w 41337"/>
              <a:gd name="connsiteY7" fmla="*/ 26490 h 41080"/>
              <a:gd name="connsiteX8" fmla="*/ 28801 w 41337"/>
              <a:gd name="connsiteY8" fmla="*/ 30839 h 41080"/>
              <a:gd name="connsiteX9" fmla="*/ 24907 w 41337"/>
              <a:gd name="connsiteY9" fmla="*/ 34729 h 41080"/>
              <a:gd name="connsiteX10" fmla="*/ 22615 w 41337"/>
              <a:gd name="connsiteY10" fmla="*/ 34729 h 41080"/>
              <a:gd name="connsiteX11" fmla="*/ 18721 w 41337"/>
              <a:gd name="connsiteY11" fmla="*/ 34730 h 41080"/>
              <a:gd name="connsiteX12" fmla="*/ 16430 w 41337"/>
              <a:gd name="connsiteY12" fmla="*/ 34730 h 41080"/>
              <a:gd name="connsiteX13" fmla="*/ 14826 w 41337"/>
              <a:gd name="connsiteY13" fmla="*/ 32670 h 41080"/>
              <a:gd name="connsiteX14" fmla="*/ 14826 w 41337"/>
              <a:gd name="connsiteY14" fmla="*/ 32670 h 41080"/>
              <a:gd name="connsiteX15" fmla="*/ 10473 w 41337"/>
              <a:gd name="connsiteY15" fmla="*/ 30839 h 41080"/>
              <a:gd name="connsiteX16" fmla="*/ 6350 w 41337"/>
              <a:gd name="connsiteY16" fmla="*/ 24659 h 41080"/>
              <a:gd name="connsiteX17" fmla="*/ 6350 w 41337"/>
              <a:gd name="connsiteY17" fmla="*/ 22599 h 41080"/>
              <a:gd name="connsiteX18" fmla="*/ 6350 w 41337"/>
              <a:gd name="connsiteY18" fmla="*/ 20311 h 41080"/>
              <a:gd name="connsiteX19" fmla="*/ 6350 w 41337"/>
              <a:gd name="connsiteY19" fmla="*/ 16420 h 41080"/>
              <a:gd name="connsiteX20" fmla="*/ 8640 w 41337"/>
              <a:gd name="connsiteY20" fmla="*/ 14589 h 41080"/>
              <a:gd name="connsiteX21" fmla="*/ 10473 w 41337"/>
              <a:gd name="connsiteY21" fmla="*/ 10240 h 41080"/>
              <a:gd name="connsiteX22" fmla="*/ 16430 w 41337"/>
              <a:gd name="connsiteY22" fmla="*/ 8638 h 41080"/>
              <a:gd name="connsiteX23" fmla="*/ 18721 w 41337"/>
              <a:gd name="connsiteY23" fmla="*/ 6350 h 41080"/>
              <a:gd name="connsiteX24" fmla="*/ 20553 w 41337"/>
              <a:gd name="connsiteY24" fmla="*/ 6350 h 41080"/>
              <a:gd name="connsiteX25" fmla="*/ 22615 w 41337"/>
              <a:gd name="connsiteY25" fmla="*/ 8638 h 41080"/>
              <a:gd name="connsiteX26" fmla="*/ 26739 w 41337"/>
              <a:gd name="connsiteY26" fmla="*/ 8638 h 41080"/>
              <a:gd name="connsiteX27" fmla="*/ 26739 w 41337"/>
              <a:gd name="connsiteY27" fmla="*/ 8638 h 4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080">
                <a:moveTo>
                  <a:pt x="26739" y="8638"/>
                </a:moveTo>
                <a:lnTo>
                  <a:pt x="26739" y="8638"/>
                </a:lnTo>
                <a:lnTo>
                  <a:pt x="31092" y="12529"/>
                </a:lnTo>
                <a:lnTo>
                  <a:pt x="32696" y="16420"/>
                </a:lnTo>
                <a:lnTo>
                  <a:pt x="32696" y="18708"/>
                </a:lnTo>
                <a:lnTo>
                  <a:pt x="34987" y="22599"/>
                </a:lnTo>
                <a:lnTo>
                  <a:pt x="32696" y="24659"/>
                </a:lnTo>
                <a:lnTo>
                  <a:pt x="32696" y="26490"/>
                </a:lnTo>
                <a:lnTo>
                  <a:pt x="28801" y="30839"/>
                </a:lnTo>
                <a:lnTo>
                  <a:pt x="24907" y="34729"/>
                </a:lnTo>
                <a:lnTo>
                  <a:pt x="22615" y="34729"/>
                </a:lnTo>
                <a:lnTo>
                  <a:pt x="18721" y="34730"/>
                </a:lnTo>
                <a:lnTo>
                  <a:pt x="16430" y="34730"/>
                </a:lnTo>
                <a:lnTo>
                  <a:pt x="14826" y="32670"/>
                </a:lnTo>
                <a:lnTo>
                  <a:pt x="14826" y="32670"/>
                </a:lnTo>
                <a:lnTo>
                  <a:pt x="10473" y="30839"/>
                </a:lnTo>
                <a:lnTo>
                  <a:pt x="6350" y="24659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6420"/>
                </a:lnTo>
                <a:lnTo>
                  <a:pt x="8640" y="14589"/>
                </a:lnTo>
                <a:lnTo>
                  <a:pt x="10473" y="10240"/>
                </a:lnTo>
                <a:lnTo>
                  <a:pt x="16430" y="8638"/>
                </a:lnTo>
                <a:lnTo>
                  <a:pt x="18721" y="6350"/>
                </a:lnTo>
                <a:lnTo>
                  <a:pt x="20553" y="6350"/>
                </a:lnTo>
                <a:lnTo>
                  <a:pt x="22615" y="8638"/>
                </a:lnTo>
                <a:lnTo>
                  <a:pt x="26739" y="8638"/>
                </a:lnTo>
                <a:lnTo>
                  <a:pt x="26739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875836" y="2900714"/>
            <a:ext cx="39046" cy="41308"/>
          </a:xfrm>
          <a:custGeom>
            <a:avLst/>
            <a:gdLst>
              <a:gd name="connsiteX0" fmla="*/ 26510 w 39046"/>
              <a:gd name="connsiteY0" fmla="*/ 8638 h 41308"/>
              <a:gd name="connsiteX1" fmla="*/ 26510 w 39046"/>
              <a:gd name="connsiteY1" fmla="*/ 8638 h 41308"/>
              <a:gd name="connsiteX2" fmla="*/ 30405 w 39046"/>
              <a:gd name="connsiteY2" fmla="*/ 12529 h 41308"/>
              <a:gd name="connsiteX3" fmla="*/ 32696 w 39046"/>
              <a:gd name="connsiteY3" fmla="*/ 16420 h 41308"/>
              <a:gd name="connsiteX4" fmla="*/ 32696 w 39046"/>
              <a:gd name="connsiteY4" fmla="*/ 18709 h 41308"/>
              <a:gd name="connsiteX5" fmla="*/ 32696 w 39046"/>
              <a:gd name="connsiteY5" fmla="*/ 22599 h 41308"/>
              <a:gd name="connsiteX6" fmla="*/ 32696 w 39046"/>
              <a:gd name="connsiteY6" fmla="*/ 24888 h 41308"/>
              <a:gd name="connsiteX7" fmla="*/ 32696 w 39046"/>
              <a:gd name="connsiteY7" fmla="*/ 26490 h 41308"/>
              <a:gd name="connsiteX8" fmla="*/ 28801 w 39046"/>
              <a:gd name="connsiteY8" fmla="*/ 31068 h 41308"/>
              <a:gd name="connsiteX9" fmla="*/ 24677 w 39046"/>
              <a:gd name="connsiteY9" fmla="*/ 34958 h 41308"/>
              <a:gd name="connsiteX10" fmla="*/ 20325 w 39046"/>
              <a:gd name="connsiteY10" fmla="*/ 34958 h 41308"/>
              <a:gd name="connsiteX11" fmla="*/ 18491 w 39046"/>
              <a:gd name="connsiteY11" fmla="*/ 34958 h 41308"/>
              <a:gd name="connsiteX12" fmla="*/ 16430 w 39046"/>
              <a:gd name="connsiteY12" fmla="*/ 34958 h 41308"/>
              <a:gd name="connsiteX13" fmla="*/ 12535 w 39046"/>
              <a:gd name="connsiteY13" fmla="*/ 32670 h 41308"/>
              <a:gd name="connsiteX14" fmla="*/ 12535 w 39046"/>
              <a:gd name="connsiteY14" fmla="*/ 32670 h 41308"/>
              <a:gd name="connsiteX15" fmla="*/ 8411 w 39046"/>
              <a:gd name="connsiteY15" fmla="*/ 31068 h 41308"/>
              <a:gd name="connsiteX16" fmla="*/ 6350 w 39046"/>
              <a:gd name="connsiteY16" fmla="*/ 24888 h 41308"/>
              <a:gd name="connsiteX17" fmla="*/ 6350 w 39046"/>
              <a:gd name="connsiteY17" fmla="*/ 22599 h 41308"/>
              <a:gd name="connsiteX18" fmla="*/ 6350 w 39046"/>
              <a:gd name="connsiteY18" fmla="*/ 20311 h 41308"/>
              <a:gd name="connsiteX19" fmla="*/ 6350 w 39046"/>
              <a:gd name="connsiteY19" fmla="*/ 16420 h 41308"/>
              <a:gd name="connsiteX20" fmla="*/ 6350 w 39046"/>
              <a:gd name="connsiteY20" fmla="*/ 14131 h 41308"/>
              <a:gd name="connsiteX21" fmla="*/ 10245 w 39046"/>
              <a:gd name="connsiteY21" fmla="*/ 10240 h 41308"/>
              <a:gd name="connsiteX22" fmla="*/ 14139 w 39046"/>
              <a:gd name="connsiteY22" fmla="*/ 8638 h 41308"/>
              <a:gd name="connsiteX23" fmla="*/ 18491 w 39046"/>
              <a:gd name="connsiteY23" fmla="*/ 6350 h 41308"/>
              <a:gd name="connsiteX24" fmla="*/ 20325 w 39046"/>
              <a:gd name="connsiteY24" fmla="*/ 6350 h 41308"/>
              <a:gd name="connsiteX25" fmla="*/ 22615 w 39046"/>
              <a:gd name="connsiteY25" fmla="*/ 8638 h 41308"/>
              <a:gd name="connsiteX26" fmla="*/ 26510 w 39046"/>
              <a:gd name="connsiteY26" fmla="*/ 8638 h 41308"/>
              <a:gd name="connsiteX27" fmla="*/ 26510 w 39046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308">
                <a:moveTo>
                  <a:pt x="26510" y="8638"/>
                </a:moveTo>
                <a:lnTo>
                  <a:pt x="26510" y="8638"/>
                </a:lnTo>
                <a:lnTo>
                  <a:pt x="30405" y="12529"/>
                </a:lnTo>
                <a:lnTo>
                  <a:pt x="32696" y="16420"/>
                </a:lnTo>
                <a:lnTo>
                  <a:pt x="32696" y="18709"/>
                </a:lnTo>
                <a:lnTo>
                  <a:pt x="32696" y="22599"/>
                </a:lnTo>
                <a:lnTo>
                  <a:pt x="32696" y="24888"/>
                </a:lnTo>
                <a:lnTo>
                  <a:pt x="32696" y="26490"/>
                </a:lnTo>
                <a:lnTo>
                  <a:pt x="28801" y="31068"/>
                </a:lnTo>
                <a:lnTo>
                  <a:pt x="24677" y="34958"/>
                </a:lnTo>
                <a:lnTo>
                  <a:pt x="20325" y="34958"/>
                </a:lnTo>
                <a:lnTo>
                  <a:pt x="18491" y="34958"/>
                </a:lnTo>
                <a:lnTo>
                  <a:pt x="16430" y="34958"/>
                </a:lnTo>
                <a:lnTo>
                  <a:pt x="12535" y="32670"/>
                </a:lnTo>
                <a:lnTo>
                  <a:pt x="12535" y="32670"/>
                </a:lnTo>
                <a:lnTo>
                  <a:pt x="8411" y="31068"/>
                </a:lnTo>
                <a:lnTo>
                  <a:pt x="6350" y="24888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6420"/>
                </a:lnTo>
                <a:lnTo>
                  <a:pt x="6350" y="14131"/>
                </a:lnTo>
                <a:lnTo>
                  <a:pt x="10245" y="10240"/>
                </a:lnTo>
                <a:lnTo>
                  <a:pt x="14139" y="8638"/>
                </a:lnTo>
                <a:lnTo>
                  <a:pt x="18491" y="6350"/>
                </a:lnTo>
                <a:lnTo>
                  <a:pt x="20325" y="6350"/>
                </a:lnTo>
                <a:lnTo>
                  <a:pt x="22615" y="8638"/>
                </a:lnTo>
                <a:lnTo>
                  <a:pt x="26510" y="8638"/>
                </a:lnTo>
                <a:lnTo>
                  <a:pt x="26510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6997486" y="2961823"/>
            <a:ext cx="41337" cy="41080"/>
          </a:xfrm>
          <a:custGeom>
            <a:avLst/>
            <a:gdLst>
              <a:gd name="connsiteX0" fmla="*/ 26510 w 41337"/>
              <a:gd name="connsiteY0" fmla="*/ 7952 h 41080"/>
              <a:gd name="connsiteX1" fmla="*/ 26510 w 41337"/>
              <a:gd name="connsiteY1" fmla="*/ 7952 h 41080"/>
              <a:gd name="connsiteX2" fmla="*/ 31092 w 41337"/>
              <a:gd name="connsiteY2" fmla="*/ 12529 h 41080"/>
              <a:gd name="connsiteX3" fmla="*/ 34987 w 41337"/>
              <a:gd name="connsiteY3" fmla="*/ 16420 h 41080"/>
              <a:gd name="connsiteX4" fmla="*/ 34987 w 41337"/>
              <a:gd name="connsiteY4" fmla="*/ 18480 h 41080"/>
              <a:gd name="connsiteX5" fmla="*/ 34987 w 41337"/>
              <a:gd name="connsiteY5" fmla="*/ 22371 h 41080"/>
              <a:gd name="connsiteX6" fmla="*/ 34987 w 41337"/>
              <a:gd name="connsiteY6" fmla="*/ 24202 h 41080"/>
              <a:gd name="connsiteX7" fmla="*/ 32696 w 41337"/>
              <a:gd name="connsiteY7" fmla="*/ 26490 h 41080"/>
              <a:gd name="connsiteX8" fmla="*/ 31092 w 41337"/>
              <a:gd name="connsiteY8" fmla="*/ 30381 h 41080"/>
              <a:gd name="connsiteX9" fmla="*/ 24907 w 41337"/>
              <a:gd name="connsiteY9" fmla="*/ 34730 h 41080"/>
              <a:gd name="connsiteX10" fmla="*/ 22616 w 41337"/>
              <a:gd name="connsiteY10" fmla="*/ 34730 h 41080"/>
              <a:gd name="connsiteX11" fmla="*/ 20325 w 41337"/>
              <a:gd name="connsiteY11" fmla="*/ 34730 h 41080"/>
              <a:gd name="connsiteX12" fmla="*/ 16430 w 41337"/>
              <a:gd name="connsiteY12" fmla="*/ 34730 h 41080"/>
              <a:gd name="connsiteX13" fmla="*/ 14827 w 41337"/>
              <a:gd name="connsiteY13" fmla="*/ 32441 h 41080"/>
              <a:gd name="connsiteX14" fmla="*/ 14827 w 41337"/>
              <a:gd name="connsiteY14" fmla="*/ 32441 h 41080"/>
              <a:gd name="connsiteX15" fmla="*/ 10245 w 41337"/>
              <a:gd name="connsiteY15" fmla="*/ 30381 h 41080"/>
              <a:gd name="connsiteX16" fmla="*/ 8641 w 41337"/>
              <a:gd name="connsiteY16" fmla="*/ 24202 h 41080"/>
              <a:gd name="connsiteX17" fmla="*/ 6350 w 41337"/>
              <a:gd name="connsiteY17" fmla="*/ 22371 h 41080"/>
              <a:gd name="connsiteX18" fmla="*/ 6350 w 41337"/>
              <a:gd name="connsiteY18" fmla="*/ 20311 h 41080"/>
              <a:gd name="connsiteX19" fmla="*/ 8641 w 41337"/>
              <a:gd name="connsiteY19" fmla="*/ 16420 h 41080"/>
              <a:gd name="connsiteX20" fmla="*/ 8641 w 41337"/>
              <a:gd name="connsiteY20" fmla="*/ 14131 h 41080"/>
              <a:gd name="connsiteX21" fmla="*/ 12535 w 41337"/>
              <a:gd name="connsiteY21" fmla="*/ 10240 h 41080"/>
              <a:gd name="connsiteX22" fmla="*/ 16430 w 41337"/>
              <a:gd name="connsiteY22" fmla="*/ 7952 h 41080"/>
              <a:gd name="connsiteX23" fmla="*/ 18721 w 41337"/>
              <a:gd name="connsiteY23" fmla="*/ 6350 h 41080"/>
              <a:gd name="connsiteX24" fmla="*/ 22616 w 41337"/>
              <a:gd name="connsiteY24" fmla="*/ 6350 h 41080"/>
              <a:gd name="connsiteX25" fmla="*/ 24907 w 41337"/>
              <a:gd name="connsiteY25" fmla="*/ 7952 h 41080"/>
              <a:gd name="connsiteX26" fmla="*/ 26510 w 41337"/>
              <a:gd name="connsiteY26" fmla="*/ 7952 h 41080"/>
              <a:gd name="connsiteX27" fmla="*/ 26510 w 41337"/>
              <a:gd name="connsiteY27" fmla="*/ 7952 h 4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080">
                <a:moveTo>
                  <a:pt x="26510" y="7952"/>
                </a:moveTo>
                <a:lnTo>
                  <a:pt x="26510" y="7952"/>
                </a:lnTo>
                <a:lnTo>
                  <a:pt x="31092" y="12529"/>
                </a:lnTo>
                <a:lnTo>
                  <a:pt x="34987" y="16420"/>
                </a:lnTo>
                <a:lnTo>
                  <a:pt x="34987" y="18480"/>
                </a:lnTo>
                <a:lnTo>
                  <a:pt x="34987" y="22371"/>
                </a:lnTo>
                <a:lnTo>
                  <a:pt x="34987" y="24202"/>
                </a:lnTo>
                <a:lnTo>
                  <a:pt x="32696" y="26490"/>
                </a:lnTo>
                <a:lnTo>
                  <a:pt x="31092" y="30381"/>
                </a:lnTo>
                <a:lnTo>
                  <a:pt x="24907" y="34730"/>
                </a:lnTo>
                <a:lnTo>
                  <a:pt x="22616" y="34730"/>
                </a:lnTo>
                <a:lnTo>
                  <a:pt x="20325" y="34730"/>
                </a:lnTo>
                <a:lnTo>
                  <a:pt x="16430" y="34730"/>
                </a:lnTo>
                <a:lnTo>
                  <a:pt x="14827" y="32441"/>
                </a:lnTo>
                <a:lnTo>
                  <a:pt x="14827" y="32441"/>
                </a:lnTo>
                <a:lnTo>
                  <a:pt x="10245" y="30381"/>
                </a:lnTo>
                <a:lnTo>
                  <a:pt x="8641" y="24202"/>
                </a:lnTo>
                <a:lnTo>
                  <a:pt x="6350" y="22371"/>
                </a:lnTo>
                <a:lnTo>
                  <a:pt x="6350" y="20311"/>
                </a:lnTo>
                <a:lnTo>
                  <a:pt x="8641" y="16420"/>
                </a:lnTo>
                <a:lnTo>
                  <a:pt x="8641" y="14131"/>
                </a:lnTo>
                <a:lnTo>
                  <a:pt x="12535" y="10240"/>
                </a:lnTo>
                <a:lnTo>
                  <a:pt x="16430" y="7952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7952"/>
                </a:lnTo>
                <a:lnTo>
                  <a:pt x="26510" y="7952"/>
                </a:lnTo>
                <a:lnTo>
                  <a:pt x="26510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121428" y="3022703"/>
            <a:ext cx="41337" cy="40622"/>
          </a:xfrm>
          <a:custGeom>
            <a:avLst/>
            <a:gdLst>
              <a:gd name="connsiteX0" fmla="*/ 26510 w 41337"/>
              <a:gd name="connsiteY0" fmla="*/ 7952 h 40622"/>
              <a:gd name="connsiteX1" fmla="*/ 26510 w 41337"/>
              <a:gd name="connsiteY1" fmla="*/ 7952 h 40622"/>
              <a:gd name="connsiteX2" fmla="*/ 30405 w 41337"/>
              <a:gd name="connsiteY2" fmla="*/ 12529 h 40622"/>
              <a:gd name="connsiteX3" fmla="*/ 32696 w 41337"/>
              <a:gd name="connsiteY3" fmla="*/ 16420 h 40622"/>
              <a:gd name="connsiteX4" fmla="*/ 34987 w 41337"/>
              <a:gd name="connsiteY4" fmla="*/ 18022 h 40622"/>
              <a:gd name="connsiteX5" fmla="*/ 34987 w 41337"/>
              <a:gd name="connsiteY5" fmla="*/ 22599 h 40622"/>
              <a:gd name="connsiteX6" fmla="*/ 32696 w 41337"/>
              <a:gd name="connsiteY6" fmla="*/ 24201 h 40622"/>
              <a:gd name="connsiteX7" fmla="*/ 32696 w 41337"/>
              <a:gd name="connsiteY7" fmla="*/ 26490 h 40622"/>
              <a:gd name="connsiteX8" fmla="*/ 28801 w 41337"/>
              <a:gd name="connsiteY8" fmla="*/ 30381 h 40622"/>
              <a:gd name="connsiteX9" fmla="*/ 24907 w 41337"/>
              <a:gd name="connsiteY9" fmla="*/ 34272 h 40622"/>
              <a:gd name="connsiteX10" fmla="*/ 22615 w 41337"/>
              <a:gd name="connsiteY10" fmla="*/ 34272 h 40622"/>
              <a:gd name="connsiteX11" fmla="*/ 18721 w 41337"/>
              <a:gd name="connsiteY11" fmla="*/ 34272 h 40622"/>
              <a:gd name="connsiteX12" fmla="*/ 16430 w 41337"/>
              <a:gd name="connsiteY12" fmla="*/ 34272 h 40622"/>
              <a:gd name="connsiteX13" fmla="*/ 14139 w 41337"/>
              <a:gd name="connsiteY13" fmla="*/ 32670 h 40622"/>
              <a:gd name="connsiteX14" fmla="*/ 14139 w 41337"/>
              <a:gd name="connsiteY14" fmla="*/ 32670 h 40622"/>
              <a:gd name="connsiteX15" fmla="*/ 10245 w 41337"/>
              <a:gd name="connsiteY15" fmla="*/ 30381 h 40622"/>
              <a:gd name="connsiteX16" fmla="*/ 6350 w 41337"/>
              <a:gd name="connsiteY16" fmla="*/ 24201 h 40622"/>
              <a:gd name="connsiteX17" fmla="*/ 6350 w 41337"/>
              <a:gd name="connsiteY17" fmla="*/ 22599 h 40622"/>
              <a:gd name="connsiteX18" fmla="*/ 6350 w 41337"/>
              <a:gd name="connsiteY18" fmla="*/ 20310 h 40622"/>
              <a:gd name="connsiteX19" fmla="*/ 6350 w 41337"/>
              <a:gd name="connsiteY19" fmla="*/ 16420 h 40622"/>
              <a:gd name="connsiteX20" fmla="*/ 8641 w 41337"/>
              <a:gd name="connsiteY20" fmla="*/ 14131 h 40622"/>
              <a:gd name="connsiteX21" fmla="*/ 12535 w 41337"/>
              <a:gd name="connsiteY21" fmla="*/ 10240 h 40622"/>
              <a:gd name="connsiteX22" fmla="*/ 16430 w 41337"/>
              <a:gd name="connsiteY22" fmla="*/ 7952 h 40622"/>
              <a:gd name="connsiteX23" fmla="*/ 18721 w 41337"/>
              <a:gd name="connsiteY23" fmla="*/ 6350 h 40622"/>
              <a:gd name="connsiteX24" fmla="*/ 20325 w 41337"/>
              <a:gd name="connsiteY24" fmla="*/ 6350 h 40622"/>
              <a:gd name="connsiteX25" fmla="*/ 24907 w 41337"/>
              <a:gd name="connsiteY25" fmla="*/ 7952 h 40622"/>
              <a:gd name="connsiteX26" fmla="*/ 26510 w 41337"/>
              <a:gd name="connsiteY26" fmla="*/ 7952 h 40622"/>
              <a:gd name="connsiteX27" fmla="*/ 26510 w 41337"/>
              <a:gd name="connsiteY27" fmla="*/ 7952 h 40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0622">
                <a:moveTo>
                  <a:pt x="26510" y="7952"/>
                </a:moveTo>
                <a:lnTo>
                  <a:pt x="26510" y="7952"/>
                </a:lnTo>
                <a:lnTo>
                  <a:pt x="30405" y="12529"/>
                </a:lnTo>
                <a:lnTo>
                  <a:pt x="32696" y="16420"/>
                </a:lnTo>
                <a:lnTo>
                  <a:pt x="34987" y="18022"/>
                </a:lnTo>
                <a:lnTo>
                  <a:pt x="34987" y="22599"/>
                </a:lnTo>
                <a:lnTo>
                  <a:pt x="32696" y="24201"/>
                </a:lnTo>
                <a:lnTo>
                  <a:pt x="32696" y="26490"/>
                </a:lnTo>
                <a:lnTo>
                  <a:pt x="28801" y="30381"/>
                </a:lnTo>
                <a:lnTo>
                  <a:pt x="24907" y="34272"/>
                </a:lnTo>
                <a:lnTo>
                  <a:pt x="22615" y="34272"/>
                </a:lnTo>
                <a:lnTo>
                  <a:pt x="18721" y="34272"/>
                </a:lnTo>
                <a:lnTo>
                  <a:pt x="16430" y="34272"/>
                </a:lnTo>
                <a:lnTo>
                  <a:pt x="14139" y="32670"/>
                </a:lnTo>
                <a:lnTo>
                  <a:pt x="14139" y="32670"/>
                </a:lnTo>
                <a:lnTo>
                  <a:pt x="10245" y="30381"/>
                </a:lnTo>
                <a:lnTo>
                  <a:pt x="6350" y="24201"/>
                </a:lnTo>
                <a:lnTo>
                  <a:pt x="6350" y="22599"/>
                </a:lnTo>
                <a:lnTo>
                  <a:pt x="6350" y="20310"/>
                </a:lnTo>
                <a:lnTo>
                  <a:pt x="6350" y="16420"/>
                </a:lnTo>
                <a:lnTo>
                  <a:pt x="8641" y="14131"/>
                </a:lnTo>
                <a:lnTo>
                  <a:pt x="12535" y="10240"/>
                </a:lnTo>
                <a:lnTo>
                  <a:pt x="16430" y="7952"/>
                </a:lnTo>
                <a:lnTo>
                  <a:pt x="18721" y="6350"/>
                </a:lnTo>
                <a:lnTo>
                  <a:pt x="20325" y="6350"/>
                </a:lnTo>
                <a:lnTo>
                  <a:pt x="24907" y="7952"/>
                </a:lnTo>
                <a:lnTo>
                  <a:pt x="26510" y="7952"/>
                </a:lnTo>
                <a:lnTo>
                  <a:pt x="26510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245370" y="3083582"/>
            <a:ext cx="39046" cy="40851"/>
          </a:xfrm>
          <a:custGeom>
            <a:avLst/>
            <a:gdLst>
              <a:gd name="connsiteX0" fmla="*/ 26739 w 39046"/>
              <a:gd name="connsiteY0" fmla="*/ 8180 h 40851"/>
              <a:gd name="connsiteX1" fmla="*/ 26739 w 39046"/>
              <a:gd name="connsiteY1" fmla="*/ 8180 h 40851"/>
              <a:gd name="connsiteX2" fmla="*/ 30634 w 39046"/>
              <a:gd name="connsiteY2" fmla="*/ 12071 h 40851"/>
              <a:gd name="connsiteX3" fmla="*/ 32696 w 39046"/>
              <a:gd name="connsiteY3" fmla="*/ 16420 h 40851"/>
              <a:gd name="connsiteX4" fmla="*/ 32696 w 39046"/>
              <a:gd name="connsiteY4" fmla="*/ 18251 h 40851"/>
              <a:gd name="connsiteX5" fmla="*/ 32696 w 39046"/>
              <a:gd name="connsiteY5" fmla="*/ 22599 h 40851"/>
              <a:gd name="connsiteX6" fmla="*/ 32696 w 39046"/>
              <a:gd name="connsiteY6" fmla="*/ 24430 h 40851"/>
              <a:gd name="connsiteX7" fmla="*/ 32696 w 39046"/>
              <a:gd name="connsiteY7" fmla="*/ 26490 h 40851"/>
              <a:gd name="connsiteX8" fmla="*/ 28801 w 39046"/>
              <a:gd name="connsiteY8" fmla="*/ 30610 h 40851"/>
              <a:gd name="connsiteX9" fmla="*/ 24448 w 39046"/>
              <a:gd name="connsiteY9" fmla="*/ 34501 h 40851"/>
              <a:gd name="connsiteX10" fmla="*/ 22615 w 39046"/>
              <a:gd name="connsiteY10" fmla="*/ 34501 h 40851"/>
              <a:gd name="connsiteX11" fmla="*/ 18263 w 39046"/>
              <a:gd name="connsiteY11" fmla="*/ 34501 h 40851"/>
              <a:gd name="connsiteX12" fmla="*/ 16430 w 39046"/>
              <a:gd name="connsiteY12" fmla="*/ 34501 h 40851"/>
              <a:gd name="connsiteX13" fmla="*/ 14368 w 39046"/>
              <a:gd name="connsiteY13" fmla="*/ 32670 h 40851"/>
              <a:gd name="connsiteX14" fmla="*/ 14368 w 39046"/>
              <a:gd name="connsiteY14" fmla="*/ 32670 h 40851"/>
              <a:gd name="connsiteX15" fmla="*/ 10473 w 39046"/>
              <a:gd name="connsiteY15" fmla="*/ 30610 h 40851"/>
              <a:gd name="connsiteX16" fmla="*/ 6350 w 39046"/>
              <a:gd name="connsiteY16" fmla="*/ 24430 h 40851"/>
              <a:gd name="connsiteX17" fmla="*/ 6350 w 39046"/>
              <a:gd name="connsiteY17" fmla="*/ 22599 h 40851"/>
              <a:gd name="connsiteX18" fmla="*/ 6350 w 39046"/>
              <a:gd name="connsiteY18" fmla="*/ 20540 h 40851"/>
              <a:gd name="connsiteX19" fmla="*/ 6350 w 39046"/>
              <a:gd name="connsiteY19" fmla="*/ 16420 h 40851"/>
              <a:gd name="connsiteX20" fmla="*/ 8182 w 39046"/>
              <a:gd name="connsiteY20" fmla="*/ 14360 h 40851"/>
              <a:gd name="connsiteX21" fmla="*/ 10473 w 39046"/>
              <a:gd name="connsiteY21" fmla="*/ 10469 h 40851"/>
              <a:gd name="connsiteX22" fmla="*/ 16430 w 39046"/>
              <a:gd name="connsiteY22" fmla="*/ 8180 h 40851"/>
              <a:gd name="connsiteX23" fmla="*/ 18263 w 39046"/>
              <a:gd name="connsiteY23" fmla="*/ 6350 h 40851"/>
              <a:gd name="connsiteX24" fmla="*/ 20553 w 39046"/>
              <a:gd name="connsiteY24" fmla="*/ 6350 h 40851"/>
              <a:gd name="connsiteX25" fmla="*/ 22615 w 39046"/>
              <a:gd name="connsiteY25" fmla="*/ 8180 h 40851"/>
              <a:gd name="connsiteX26" fmla="*/ 26739 w 39046"/>
              <a:gd name="connsiteY26" fmla="*/ 8180 h 40851"/>
              <a:gd name="connsiteX27" fmla="*/ 26739 w 39046"/>
              <a:gd name="connsiteY27" fmla="*/ 8180 h 40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0851">
                <a:moveTo>
                  <a:pt x="26739" y="8180"/>
                </a:moveTo>
                <a:lnTo>
                  <a:pt x="26739" y="8180"/>
                </a:lnTo>
                <a:lnTo>
                  <a:pt x="30634" y="12071"/>
                </a:lnTo>
                <a:lnTo>
                  <a:pt x="32696" y="16420"/>
                </a:lnTo>
                <a:lnTo>
                  <a:pt x="32696" y="18251"/>
                </a:lnTo>
                <a:lnTo>
                  <a:pt x="32696" y="22599"/>
                </a:lnTo>
                <a:lnTo>
                  <a:pt x="32696" y="24430"/>
                </a:lnTo>
                <a:lnTo>
                  <a:pt x="32696" y="26490"/>
                </a:lnTo>
                <a:lnTo>
                  <a:pt x="28801" y="30610"/>
                </a:lnTo>
                <a:lnTo>
                  <a:pt x="24448" y="34501"/>
                </a:lnTo>
                <a:lnTo>
                  <a:pt x="22615" y="34501"/>
                </a:lnTo>
                <a:lnTo>
                  <a:pt x="18263" y="34501"/>
                </a:lnTo>
                <a:lnTo>
                  <a:pt x="16430" y="34501"/>
                </a:lnTo>
                <a:lnTo>
                  <a:pt x="14368" y="32670"/>
                </a:lnTo>
                <a:lnTo>
                  <a:pt x="14368" y="32670"/>
                </a:lnTo>
                <a:lnTo>
                  <a:pt x="10473" y="30610"/>
                </a:lnTo>
                <a:lnTo>
                  <a:pt x="6350" y="24430"/>
                </a:lnTo>
                <a:lnTo>
                  <a:pt x="6350" y="22599"/>
                </a:lnTo>
                <a:lnTo>
                  <a:pt x="6350" y="20540"/>
                </a:lnTo>
                <a:lnTo>
                  <a:pt x="6350" y="16420"/>
                </a:lnTo>
                <a:lnTo>
                  <a:pt x="8182" y="14360"/>
                </a:lnTo>
                <a:lnTo>
                  <a:pt x="10473" y="10469"/>
                </a:lnTo>
                <a:lnTo>
                  <a:pt x="16430" y="8180"/>
                </a:lnTo>
                <a:lnTo>
                  <a:pt x="18263" y="6350"/>
                </a:lnTo>
                <a:lnTo>
                  <a:pt x="20553" y="6350"/>
                </a:lnTo>
                <a:lnTo>
                  <a:pt x="22615" y="8180"/>
                </a:lnTo>
                <a:lnTo>
                  <a:pt x="26739" y="8180"/>
                </a:lnTo>
                <a:lnTo>
                  <a:pt x="26739" y="818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369541" y="3144004"/>
            <a:ext cx="39046" cy="41308"/>
          </a:xfrm>
          <a:custGeom>
            <a:avLst/>
            <a:gdLst>
              <a:gd name="connsiteX0" fmla="*/ 24219 w 39046"/>
              <a:gd name="connsiteY0" fmla="*/ 8638 h 41308"/>
              <a:gd name="connsiteX1" fmla="*/ 24219 w 39046"/>
              <a:gd name="connsiteY1" fmla="*/ 8638 h 41308"/>
              <a:gd name="connsiteX2" fmla="*/ 30405 w 39046"/>
              <a:gd name="connsiteY2" fmla="*/ 12529 h 41308"/>
              <a:gd name="connsiteX3" fmla="*/ 32696 w 39046"/>
              <a:gd name="connsiteY3" fmla="*/ 17106 h 41308"/>
              <a:gd name="connsiteX4" fmla="*/ 32696 w 39046"/>
              <a:gd name="connsiteY4" fmla="*/ 18709 h 41308"/>
              <a:gd name="connsiteX5" fmla="*/ 32696 w 39046"/>
              <a:gd name="connsiteY5" fmla="*/ 22599 h 41308"/>
              <a:gd name="connsiteX6" fmla="*/ 32696 w 39046"/>
              <a:gd name="connsiteY6" fmla="*/ 24888 h 41308"/>
              <a:gd name="connsiteX7" fmla="*/ 32696 w 39046"/>
              <a:gd name="connsiteY7" fmla="*/ 27177 h 41308"/>
              <a:gd name="connsiteX8" fmla="*/ 28114 w 39046"/>
              <a:gd name="connsiteY8" fmla="*/ 31068 h 41308"/>
              <a:gd name="connsiteX9" fmla="*/ 24219 w 39046"/>
              <a:gd name="connsiteY9" fmla="*/ 34958 h 41308"/>
              <a:gd name="connsiteX10" fmla="*/ 20325 w 39046"/>
              <a:gd name="connsiteY10" fmla="*/ 34958 h 41308"/>
              <a:gd name="connsiteX11" fmla="*/ 18033 w 39046"/>
              <a:gd name="connsiteY11" fmla="*/ 34958 h 41308"/>
              <a:gd name="connsiteX12" fmla="*/ 16430 w 39046"/>
              <a:gd name="connsiteY12" fmla="*/ 34958 h 41308"/>
              <a:gd name="connsiteX13" fmla="*/ 11848 w 39046"/>
              <a:gd name="connsiteY13" fmla="*/ 33356 h 41308"/>
              <a:gd name="connsiteX14" fmla="*/ 11848 w 39046"/>
              <a:gd name="connsiteY14" fmla="*/ 33356 h 41308"/>
              <a:gd name="connsiteX15" fmla="*/ 7953 w 39046"/>
              <a:gd name="connsiteY15" fmla="*/ 31068 h 41308"/>
              <a:gd name="connsiteX16" fmla="*/ 6350 w 39046"/>
              <a:gd name="connsiteY16" fmla="*/ 24888 h 41308"/>
              <a:gd name="connsiteX17" fmla="*/ 6350 w 39046"/>
              <a:gd name="connsiteY17" fmla="*/ 22599 h 41308"/>
              <a:gd name="connsiteX18" fmla="*/ 6350 w 39046"/>
              <a:gd name="connsiteY18" fmla="*/ 20997 h 41308"/>
              <a:gd name="connsiteX19" fmla="*/ 6350 w 39046"/>
              <a:gd name="connsiteY19" fmla="*/ 17106 h 41308"/>
              <a:gd name="connsiteX20" fmla="*/ 6350 w 39046"/>
              <a:gd name="connsiteY20" fmla="*/ 14818 h 41308"/>
              <a:gd name="connsiteX21" fmla="*/ 10245 w 39046"/>
              <a:gd name="connsiteY21" fmla="*/ 10927 h 41308"/>
              <a:gd name="connsiteX22" fmla="*/ 14139 w 39046"/>
              <a:gd name="connsiteY22" fmla="*/ 8638 h 41308"/>
              <a:gd name="connsiteX23" fmla="*/ 18033 w 39046"/>
              <a:gd name="connsiteY23" fmla="*/ 6350 h 41308"/>
              <a:gd name="connsiteX24" fmla="*/ 20325 w 39046"/>
              <a:gd name="connsiteY24" fmla="*/ 6350 h 41308"/>
              <a:gd name="connsiteX25" fmla="*/ 22615 w 39046"/>
              <a:gd name="connsiteY25" fmla="*/ 8638 h 41308"/>
              <a:gd name="connsiteX26" fmla="*/ 24219 w 39046"/>
              <a:gd name="connsiteY26" fmla="*/ 8638 h 41308"/>
              <a:gd name="connsiteX27" fmla="*/ 24219 w 39046"/>
              <a:gd name="connsiteY27" fmla="*/ 863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308">
                <a:moveTo>
                  <a:pt x="24219" y="8638"/>
                </a:moveTo>
                <a:lnTo>
                  <a:pt x="24219" y="8638"/>
                </a:lnTo>
                <a:lnTo>
                  <a:pt x="30405" y="12529"/>
                </a:lnTo>
                <a:lnTo>
                  <a:pt x="32696" y="17106"/>
                </a:lnTo>
                <a:lnTo>
                  <a:pt x="32696" y="18709"/>
                </a:lnTo>
                <a:lnTo>
                  <a:pt x="32696" y="22599"/>
                </a:lnTo>
                <a:lnTo>
                  <a:pt x="32696" y="24888"/>
                </a:lnTo>
                <a:lnTo>
                  <a:pt x="32696" y="27177"/>
                </a:lnTo>
                <a:lnTo>
                  <a:pt x="28114" y="31068"/>
                </a:lnTo>
                <a:lnTo>
                  <a:pt x="24219" y="34958"/>
                </a:lnTo>
                <a:lnTo>
                  <a:pt x="20325" y="34958"/>
                </a:lnTo>
                <a:lnTo>
                  <a:pt x="18033" y="34958"/>
                </a:lnTo>
                <a:lnTo>
                  <a:pt x="16430" y="34958"/>
                </a:lnTo>
                <a:lnTo>
                  <a:pt x="11848" y="33356"/>
                </a:lnTo>
                <a:lnTo>
                  <a:pt x="11848" y="33356"/>
                </a:lnTo>
                <a:lnTo>
                  <a:pt x="7953" y="31068"/>
                </a:lnTo>
                <a:lnTo>
                  <a:pt x="6350" y="24888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17106"/>
                </a:lnTo>
                <a:lnTo>
                  <a:pt x="6350" y="14818"/>
                </a:lnTo>
                <a:lnTo>
                  <a:pt x="10245" y="10927"/>
                </a:lnTo>
                <a:lnTo>
                  <a:pt x="14139" y="8638"/>
                </a:lnTo>
                <a:lnTo>
                  <a:pt x="18033" y="6350"/>
                </a:lnTo>
                <a:lnTo>
                  <a:pt x="20325" y="6350"/>
                </a:lnTo>
                <a:lnTo>
                  <a:pt x="22615" y="8638"/>
                </a:lnTo>
                <a:lnTo>
                  <a:pt x="24219" y="8638"/>
                </a:lnTo>
                <a:lnTo>
                  <a:pt x="24219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410943" y="3133418"/>
            <a:ext cx="189005" cy="134118"/>
          </a:xfrm>
          <a:custGeom>
            <a:avLst/>
            <a:gdLst>
              <a:gd name="connsiteX0" fmla="*/ 52692 w 189005"/>
              <a:gd name="connsiteY0" fmla="*/ 0 h 134118"/>
              <a:gd name="connsiteX1" fmla="*/ 189005 w 189005"/>
              <a:gd name="connsiteY1" fmla="*/ 134118 h 134118"/>
              <a:gd name="connsiteX2" fmla="*/ 0 w 189005"/>
              <a:gd name="connsiteY2" fmla="*/ 109629 h 134118"/>
              <a:gd name="connsiteX3" fmla="*/ 52692 w 189005"/>
              <a:gd name="connsiteY3" fmla="*/ 0 h 1341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9005" h="134118">
                <a:moveTo>
                  <a:pt x="52692" y="0"/>
                </a:moveTo>
                <a:lnTo>
                  <a:pt x="189005" y="134118"/>
                </a:lnTo>
                <a:lnTo>
                  <a:pt x="0" y="109629"/>
                </a:lnTo>
                <a:lnTo>
                  <a:pt x="52692" y="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816247" y="2456018"/>
            <a:ext cx="39504" cy="41308"/>
          </a:xfrm>
          <a:custGeom>
            <a:avLst/>
            <a:gdLst>
              <a:gd name="connsiteX0" fmla="*/ 33154 w 39504"/>
              <a:gd name="connsiteY0" fmla="*/ 20997 h 41308"/>
              <a:gd name="connsiteX1" fmla="*/ 33154 w 39504"/>
              <a:gd name="connsiteY1" fmla="*/ 20997 h 41308"/>
              <a:gd name="connsiteX2" fmla="*/ 33154 w 39504"/>
              <a:gd name="connsiteY2" fmla="*/ 22599 h 41308"/>
              <a:gd name="connsiteX3" fmla="*/ 33154 w 39504"/>
              <a:gd name="connsiteY3" fmla="*/ 27177 h 41308"/>
              <a:gd name="connsiteX4" fmla="*/ 28801 w 39504"/>
              <a:gd name="connsiteY4" fmla="*/ 31068 h 41308"/>
              <a:gd name="connsiteX5" fmla="*/ 24907 w 39504"/>
              <a:gd name="connsiteY5" fmla="*/ 32670 h 41308"/>
              <a:gd name="connsiteX6" fmla="*/ 22616 w 39504"/>
              <a:gd name="connsiteY6" fmla="*/ 34958 h 41308"/>
              <a:gd name="connsiteX7" fmla="*/ 18721 w 39504"/>
              <a:gd name="connsiteY7" fmla="*/ 34958 h 41308"/>
              <a:gd name="connsiteX8" fmla="*/ 16888 w 39504"/>
              <a:gd name="connsiteY8" fmla="*/ 34958 h 41308"/>
              <a:gd name="connsiteX9" fmla="*/ 14826 w 39504"/>
              <a:gd name="connsiteY9" fmla="*/ 32670 h 41308"/>
              <a:gd name="connsiteX10" fmla="*/ 10702 w 39504"/>
              <a:gd name="connsiteY10" fmla="*/ 31068 h 41308"/>
              <a:gd name="connsiteX11" fmla="*/ 6350 w 39504"/>
              <a:gd name="connsiteY11" fmla="*/ 27177 h 41308"/>
              <a:gd name="connsiteX12" fmla="*/ 6350 w 39504"/>
              <a:gd name="connsiteY12" fmla="*/ 22599 h 41308"/>
              <a:gd name="connsiteX13" fmla="*/ 6350 w 39504"/>
              <a:gd name="connsiteY13" fmla="*/ 20997 h 41308"/>
              <a:gd name="connsiteX14" fmla="*/ 6350 w 39504"/>
              <a:gd name="connsiteY14" fmla="*/ 20997 h 41308"/>
              <a:gd name="connsiteX15" fmla="*/ 6350 w 39504"/>
              <a:gd name="connsiteY15" fmla="*/ 18708 h 41308"/>
              <a:gd name="connsiteX16" fmla="*/ 6350 w 39504"/>
              <a:gd name="connsiteY16" fmla="*/ 14818 h 41308"/>
              <a:gd name="connsiteX17" fmla="*/ 10702 w 39504"/>
              <a:gd name="connsiteY17" fmla="*/ 10240 h 41308"/>
              <a:gd name="connsiteX18" fmla="*/ 14826 w 39504"/>
              <a:gd name="connsiteY18" fmla="*/ 8638 h 41308"/>
              <a:gd name="connsiteX19" fmla="*/ 16888 w 39504"/>
              <a:gd name="connsiteY19" fmla="*/ 6350 h 41308"/>
              <a:gd name="connsiteX20" fmla="*/ 18721 w 39504"/>
              <a:gd name="connsiteY20" fmla="*/ 6350 h 41308"/>
              <a:gd name="connsiteX21" fmla="*/ 22616 w 39504"/>
              <a:gd name="connsiteY21" fmla="*/ 6350 h 41308"/>
              <a:gd name="connsiteX22" fmla="*/ 24907 w 39504"/>
              <a:gd name="connsiteY22" fmla="*/ 8638 h 41308"/>
              <a:gd name="connsiteX23" fmla="*/ 28801 w 39504"/>
              <a:gd name="connsiteY23" fmla="*/ 10240 h 41308"/>
              <a:gd name="connsiteX24" fmla="*/ 33154 w 39504"/>
              <a:gd name="connsiteY24" fmla="*/ 14818 h 41308"/>
              <a:gd name="connsiteX25" fmla="*/ 33154 w 39504"/>
              <a:gd name="connsiteY25" fmla="*/ 18708 h 41308"/>
              <a:gd name="connsiteX26" fmla="*/ 33154 w 39504"/>
              <a:gd name="connsiteY26" fmla="*/ 20997 h 41308"/>
              <a:gd name="connsiteX27" fmla="*/ 33154 w 39504"/>
              <a:gd name="connsiteY27" fmla="*/ 20997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1308">
                <a:moveTo>
                  <a:pt x="33154" y="20997"/>
                </a:moveTo>
                <a:lnTo>
                  <a:pt x="33154" y="20997"/>
                </a:lnTo>
                <a:lnTo>
                  <a:pt x="33154" y="22599"/>
                </a:lnTo>
                <a:lnTo>
                  <a:pt x="33154" y="27177"/>
                </a:lnTo>
                <a:lnTo>
                  <a:pt x="28801" y="31068"/>
                </a:lnTo>
                <a:lnTo>
                  <a:pt x="24907" y="32670"/>
                </a:lnTo>
                <a:lnTo>
                  <a:pt x="22616" y="34958"/>
                </a:lnTo>
                <a:lnTo>
                  <a:pt x="18721" y="34958"/>
                </a:lnTo>
                <a:lnTo>
                  <a:pt x="16888" y="34958"/>
                </a:lnTo>
                <a:lnTo>
                  <a:pt x="14826" y="32670"/>
                </a:lnTo>
                <a:lnTo>
                  <a:pt x="10702" y="31068"/>
                </a:lnTo>
                <a:lnTo>
                  <a:pt x="6350" y="27177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20997"/>
                </a:lnTo>
                <a:lnTo>
                  <a:pt x="6350" y="18708"/>
                </a:lnTo>
                <a:lnTo>
                  <a:pt x="6350" y="14818"/>
                </a:lnTo>
                <a:lnTo>
                  <a:pt x="10702" y="10240"/>
                </a:lnTo>
                <a:lnTo>
                  <a:pt x="14826" y="8638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8638"/>
                </a:lnTo>
                <a:lnTo>
                  <a:pt x="28801" y="10240"/>
                </a:lnTo>
                <a:lnTo>
                  <a:pt x="33154" y="14818"/>
                </a:lnTo>
                <a:lnTo>
                  <a:pt x="33154" y="18708"/>
                </a:lnTo>
                <a:lnTo>
                  <a:pt x="33154" y="20997"/>
                </a:lnTo>
                <a:lnTo>
                  <a:pt x="33154" y="20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816247" y="2594256"/>
            <a:ext cx="39504" cy="41079"/>
          </a:xfrm>
          <a:custGeom>
            <a:avLst/>
            <a:gdLst>
              <a:gd name="connsiteX0" fmla="*/ 33154 w 39504"/>
              <a:gd name="connsiteY0" fmla="*/ 20311 h 41079"/>
              <a:gd name="connsiteX1" fmla="*/ 33154 w 39504"/>
              <a:gd name="connsiteY1" fmla="*/ 20311 h 41079"/>
              <a:gd name="connsiteX2" fmla="*/ 33154 w 39504"/>
              <a:gd name="connsiteY2" fmla="*/ 22599 h 41079"/>
              <a:gd name="connsiteX3" fmla="*/ 33154 w 39504"/>
              <a:gd name="connsiteY3" fmla="*/ 24659 h 41079"/>
              <a:gd name="connsiteX4" fmla="*/ 28801 w 39504"/>
              <a:gd name="connsiteY4" fmla="*/ 30839 h 41079"/>
              <a:gd name="connsiteX5" fmla="*/ 24907 w 39504"/>
              <a:gd name="connsiteY5" fmla="*/ 32670 h 41079"/>
              <a:gd name="connsiteX6" fmla="*/ 22616 w 39504"/>
              <a:gd name="connsiteY6" fmla="*/ 32670 h 41079"/>
              <a:gd name="connsiteX7" fmla="*/ 18721 w 39504"/>
              <a:gd name="connsiteY7" fmla="*/ 34729 h 41079"/>
              <a:gd name="connsiteX8" fmla="*/ 16888 w 39504"/>
              <a:gd name="connsiteY8" fmla="*/ 32670 h 41079"/>
              <a:gd name="connsiteX9" fmla="*/ 14826 w 39504"/>
              <a:gd name="connsiteY9" fmla="*/ 32670 h 41079"/>
              <a:gd name="connsiteX10" fmla="*/ 10702 w 39504"/>
              <a:gd name="connsiteY10" fmla="*/ 30839 h 41079"/>
              <a:gd name="connsiteX11" fmla="*/ 6350 w 39504"/>
              <a:gd name="connsiteY11" fmla="*/ 24659 h 41079"/>
              <a:gd name="connsiteX12" fmla="*/ 6350 w 39504"/>
              <a:gd name="connsiteY12" fmla="*/ 22599 h 41079"/>
              <a:gd name="connsiteX13" fmla="*/ 6350 w 39504"/>
              <a:gd name="connsiteY13" fmla="*/ 20311 h 41079"/>
              <a:gd name="connsiteX14" fmla="*/ 6350 w 39504"/>
              <a:gd name="connsiteY14" fmla="*/ 20311 h 41079"/>
              <a:gd name="connsiteX15" fmla="*/ 6350 w 39504"/>
              <a:gd name="connsiteY15" fmla="*/ 16420 h 41079"/>
              <a:gd name="connsiteX16" fmla="*/ 6350 w 39504"/>
              <a:gd name="connsiteY16" fmla="*/ 14589 h 41079"/>
              <a:gd name="connsiteX17" fmla="*/ 10702 w 39504"/>
              <a:gd name="connsiteY17" fmla="*/ 10240 h 41079"/>
              <a:gd name="connsiteX18" fmla="*/ 14826 w 39504"/>
              <a:gd name="connsiteY18" fmla="*/ 8638 h 41079"/>
              <a:gd name="connsiteX19" fmla="*/ 16888 w 39504"/>
              <a:gd name="connsiteY19" fmla="*/ 6350 h 41079"/>
              <a:gd name="connsiteX20" fmla="*/ 18721 w 39504"/>
              <a:gd name="connsiteY20" fmla="*/ 6350 h 41079"/>
              <a:gd name="connsiteX21" fmla="*/ 22616 w 39504"/>
              <a:gd name="connsiteY21" fmla="*/ 6350 h 41079"/>
              <a:gd name="connsiteX22" fmla="*/ 24907 w 39504"/>
              <a:gd name="connsiteY22" fmla="*/ 8638 h 41079"/>
              <a:gd name="connsiteX23" fmla="*/ 28801 w 39504"/>
              <a:gd name="connsiteY23" fmla="*/ 10240 h 41079"/>
              <a:gd name="connsiteX24" fmla="*/ 33154 w 39504"/>
              <a:gd name="connsiteY24" fmla="*/ 14589 h 41079"/>
              <a:gd name="connsiteX25" fmla="*/ 33154 w 39504"/>
              <a:gd name="connsiteY25" fmla="*/ 16420 h 41079"/>
              <a:gd name="connsiteX26" fmla="*/ 33154 w 39504"/>
              <a:gd name="connsiteY26" fmla="*/ 20311 h 41079"/>
              <a:gd name="connsiteX27" fmla="*/ 33154 w 39504"/>
              <a:gd name="connsiteY27" fmla="*/ 20311 h 41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1079">
                <a:moveTo>
                  <a:pt x="33154" y="20311"/>
                </a:moveTo>
                <a:lnTo>
                  <a:pt x="33154" y="20311"/>
                </a:lnTo>
                <a:lnTo>
                  <a:pt x="33154" y="22599"/>
                </a:lnTo>
                <a:lnTo>
                  <a:pt x="33154" y="24659"/>
                </a:lnTo>
                <a:lnTo>
                  <a:pt x="28801" y="30839"/>
                </a:lnTo>
                <a:lnTo>
                  <a:pt x="24907" y="32670"/>
                </a:lnTo>
                <a:lnTo>
                  <a:pt x="22616" y="32670"/>
                </a:lnTo>
                <a:lnTo>
                  <a:pt x="18721" y="34729"/>
                </a:lnTo>
                <a:lnTo>
                  <a:pt x="16888" y="32670"/>
                </a:lnTo>
                <a:lnTo>
                  <a:pt x="14826" y="32670"/>
                </a:lnTo>
                <a:lnTo>
                  <a:pt x="10702" y="30839"/>
                </a:lnTo>
                <a:lnTo>
                  <a:pt x="6350" y="24659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20311"/>
                </a:lnTo>
                <a:lnTo>
                  <a:pt x="6350" y="16420"/>
                </a:lnTo>
                <a:lnTo>
                  <a:pt x="6350" y="14589"/>
                </a:lnTo>
                <a:lnTo>
                  <a:pt x="10702" y="10240"/>
                </a:lnTo>
                <a:lnTo>
                  <a:pt x="14826" y="8638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8638"/>
                </a:lnTo>
                <a:lnTo>
                  <a:pt x="28801" y="10240"/>
                </a:lnTo>
                <a:lnTo>
                  <a:pt x="33154" y="14589"/>
                </a:lnTo>
                <a:lnTo>
                  <a:pt x="33154" y="16420"/>
                </a:lnTo>
                <a:lnTo>
                  <a:pt x="33154" y="20311"/>
                </a:lnTo>
                <a:lnTo>
                  <a:pt x="33154" y="203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816247" y="2732494"/>
            <a:ext cx="39504" cy="38791"/>
          </a:xfrm>
          <a:custGeom>
            <a:avLst/>
            <a:gdLst>
              <a:gd name="connsiteX0" fmla="*/ 33154 w 39504"/>
              <a:gd name="connsiteY0" fmla="*/ 18480 h 38791"/>
              <a:gd name="connsiteX1" fmla="*/ 33154 w 39504"/>
              <a:gd name="connsiteY1" fmla="*/ 18480 h 38791"/>
              <a:gd name="connsiteX2" fmla="*/ 33154 w 39504"/>
              <a:gd name="connsiteY2" fmla="*/ 22370 h 38791"/>
              <a:gd name="connsiteX3" fmla="*/ 33154 w 39504"/>
              <a:gd name="connsiteY3" fmla="*/ 24201 h 38791"/>
              <a:gd name="connsiteX4" fmla="*/ 28801 w 39504"/>
              <a:gd name="connsiteY4" fmla="*/ 28550 h 38791"/>
              <a:gd name="connsiteX5" fmla="*/ 24907 w 39504"/>
              <a:gd name="connsiteY5" fmla="*/ 32441 h 38791"/>
              <a:gd name="connsiteX6" fmla="*/ 22616 w 39504"/>
              <a:gd name="connsiteY6" fmla="*/ 32441 h 38791"/>
              <a:gd name="connsiteX7" fmla="*/ 18721 w 39504"/>
              <a:gd name="connsiteY7" fmla="*/ 32441 h 38791"/>
              <a:gd name="connsiteX8" fmla="*/ 16888 w 39504"/>
              <a:gd name="connsiteY8" fmla="*/ 32441 h 38791"/>
              <a:gd name="connsiteX9" fmla="*/ 14826 w 39504"/>
              <a:gd name="connsiteY9" fmla="*/ 32441 h 38791"/>
              <a:gd name="connsiteX10" fmla="*/ 10702 w 39504"/>
              <a:gd name="connsiteY10" fmla="*/ 28550 h 38791"/>
              <a:gd name="connsiteX11" fmla="*/ 6350 w 39504"/>
              <a:gd name="connsiteY11" fmla="*/ 24201 h 38791"/>
              <a:gd name="connsiteX12" fmla="*/ 6350 w 39504"/>
              <a:gd name="connsiteY12" fmla="*/ 22370 h 38791"/>
              <a:gd name="connsiteX13" fmla="*/ 6350 w 39504"/>
              <a:gd name="connsiteY13" fmla="*/ 18480 h 38791"/>
              <a:gd name="connsiteX14" fmla="*/ 6350 w 39504"/>
              <a:gd name="connsiteY14" fmla="*/ 18480 h 38791"/>
              <a:gd name="connsiteX15" fmla="*/ 6350 w 39504"/>
              <a:gd name="connsiteY15" fmla="*/ 16420 h 38791"/>
              <a:gd name="connsiteX16" fmla="*/ 6350 w 39504"/>
              <a:gd name="connsiteY16" fmla="*/ 14131 h 38791"/>
              <a:gd name="connsiteX17" fmla="*/ 10702 w 39504"/>
              <a:gd name="connsiteY17" fmla="*/ 10240 h 38791"/>
              <a:gd name="connsiteX18" fmla="*/ 14826 w 39504"/>
              <a:gd name="connsiteY18" fmla="*/ 6350 h 38791"/>
              <a:gd name="connsiteX19" fmla="*/ 16888 w 39504"/>
              <a:gd name="connsiteY19" fmla="*/ 6350 h 38791"/>
              <a:gd name="connsiteX20" fmla="*/ 18721 w 39504"/>
              <a:gd name="connsiteY20" fmla="*/ 6350 h 38791"/>
              <a:gd name="connsiteX21" fmla="*/ 22616 w 39504"/>
              <a:gd name="connsiteY21" fmla="*/ 6350 h 38791"/>
              <a:gd name="connsiteX22" fmla="*/ 24907 w 39504"/>
              <a:gd name="connsiteY22" fmla="*/ 6350 h 38791"/>
              <a:gd name="connsiteX23" fmla="*/ 28801 w 39504"/>
              <a:gd name="connsiteY23" fmla="*/ 10240 h 38791"/>
              <a:gd name="connsiteX24" fmla="*/ 33154 w 39504"/>
              <a:gd name="connsiteY24" fmla="*/ 14131 h 38791"/>
              <a:gd name="connsiteX25" fmla="*/ 33154 w 39504"/>
              <a:gd name="connsiteY25" fmla="*/ 16420 h 38791"/>
              <a:gd name="connsiteX26" fmla="*/ 33154 w 39504"/>
              <a:gd name="connsiteY26" fmla="*/ 18480 h 38791"/>
              <a:gd name="connsiteX27" fmla="*/ 33154 w 39504"/>
              <a:gd name="connsiteY27" fmla="*/ 18480 h 38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38791">
                <a:moveTo>
                  <a:pt x="33154" y="18480"/>
                </a:moveTo>
                <a:lnTo>
                  <a:pt x="33154" y="18480"/>
                </a:lnTo>
                <a:lnTo>
                  <a:pt x="33154" y="22370"/>
                </a:lnTo>
                <a:lnTo>
                  <a:pt x="33154" y="24201"/>
                </a:lnTo>
                <a:lnTo>
                  <a:pt x="28801" y="28550"/>
                </a:lnTo>
                <a:lnTo>
                  <a:pt x="24907" y="32441"/>
                </a:lnTo>
                <a:lnTo>
                  <a:pt x="22616" y="32441"/>
                </a:lnTo>
                <a:lnTo>
                  <a:pt x="18721" y="32441"/>
                </a:lnTo>
                <a:lnTo>
                  <a:pt x="16888" y="32441"/>
                </a:lnTo>
                <a:lnTo>
                  <a:pt x="14826" y="32441"/>
                </a:lnTo>
                <a:lnTo>
                  <a:pt x="10702" y="28550"/>
                </a:lnTo>
                <a:lnTo>
                  <a:pt x="6350" y="24201"/>
                </a:lnTo>
                <a:lnTo>
                  <a:pt x="6350" y="22370"/>
                </a:lnTo>
                <a:lnTo>
                  <a:pt x="6350" y="18480"/>
                </a:lnTo>
                <a:lnTo>
                  <a:pt x="6350" y="18480"/>
                </a:lnTo>
                <a:lnTo>
                  <a:pt x="6350" y="16420"/>
                </a:lnTo>
                <a:lnTo>
                  <a:pt x="6350" y="14131"/>
                </a:lnTo>
                <a:lnTo>
                  <a:pt x="10702" y="10240"/>
                </a:lnTo>
                <a:lnTo>
                  <a:pt x="14826" y="635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10240"/>
                </a:lnTo>
                <a:lnTo>
                  <a:pt x="33154" y="14131"/>
                </a:lnTo>
                <a:lnTo>
                  <a:pt x="33154" y="16420"/>
                </a:lnTo>
                <a:lnTo>
                  <a:pt x="33154" y="18480"/>
                </a:lnTo>
                <a:lnTo>
                  <a:pt x="33154" y="184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816247" y="2868215"/>
            <a:ext cx="39504" cy="41308"/>
          </a:xfrm>
          <a:custGeom>
            <a:avLst/>
            <a:gdLst>
              <a:gd name="connsiteX0" fmla="*/ 33154 w 39504"/>
              <a:gd name="connsiteY0" fmla="*/ 20540 h 41308"/>
              <a:gd name="connsiteX1" fmla="*/ 33154 w 39504"/>
              <a:gd name="connsiteY1" fmla="*/ 20540 h 41308"/>
              <a:gd name="connsiteX2" fmla="*/ 33154 w 39504"/>
              <a:gd name="connsiteY2" fmla="*/ 24888 h 41308"/>
              <a:gd name="connsiteX3" fmla="*/ 33154 w 39504"/>
              <a:gd name="connsiteY3" fmla="*/ 26490 h 41308"/>
              <a:gd name="connsiteX4" fmla="*/ 28801 w 39504"/>
              <a:gd name="connsiteY4" fmla="*/ 30610 h 41308"/>
              <a:gd name="connsiteX5" fmla="*/ 24907 w 39504"/>
              <a:gd name="connsiteY5" fmla="*/ 32670 h 41308"/>
              <a:gd name="connsiteX6" fmla="*/ 22616 w 39504"/>
              <a:gd name="connsiteY6" fmla="*/ 34958 h 41308"/>
              <a:gd name="connsiteX7" fmla="*/ 18721 w 39504"/>
              <a:gd name="connsiteY7" fmla="*/ 34958 h 41308"/>
              <a:gd name="connsiteX8" fmla="*/ 16888 w 39504"/>
              <a:gd name="connsiteY8" fmla="*/ 34958 h 41308"/>
              <a:gd name="connsiteX9" fmla="*/ 14826 w 39504"/>
              <a:gd name="connsiteY9" fmla="*/ 32670 h 41308"/>
              <a:gd name="connsiteX10" fmla="*/ 10702 w 39504"/>
              <a:gd name="connsiteY10" fmla="*/ 30610 h 41308"/>
              <a:gd name="connsiteX11" fmla="*/ 6350 w 39504"/>
              <a:gd name="connsiteY11" fmla="*/ 26490 h 41308"/>
              <a:gd name="connsiteX12" fmla="*/ 6350 w 39504"/>
              <a:gd name="connsiteY12" fmla="*/ 24888 h 41308"/>
              <a:gd name="connsiteX13" fmla="*/ 6350 w 39504"/>
              <a:gd name="connsiteY13" fmla="*/ 20540 h 41308"/>
              <a:gd name="connsiteX14" fmla="*/ 6350 w 39504"/>
              <a:gd name="connsiteY14" fmla="*/ 20540 h 41308"/>
              <a:gd name="connsiteX15" fmla="*/ 6350 w 39504"/>
              <a:gd name="connsiteY15" fmla="*/ 18709 h 41308"/>
              <a:gd name="connsiteX16" fmla="*/ 6350 w 39504"/>
              <a:gd name="connsiteY16" fmla="*/ 16420 h 41308"/>
              <a:gd name="connsiteX17" fmla="*/ 10702 w 39504"/>
              <a:gd name="connsiteY17" fmla="*/ 10469 h 41308"/>
              <a:gd name="connsiteX18" fmla="*/ 14826 w 39504"/>
              <a:gd name="connsiteY18" fmla="*/ 8638 h 41308"/>
              <a:gd name="connsiteX19" fmla="*/ 16888 w 39504"/>
              <a:gd name="connsiteY19" fmla="*/ 8638 h 41308"/>
              <a:gd name="connsiteX20" fmla="*/ 18721 w 39504"/>
              <a:gd name="connsiteY20" fmla="*/ 6350 h 41308"/>
              <a:gd name="connsiteX21" fmla="*/ 22616 w 39504"/>
              <a:gd name="connsiteY21" fmla="*/ 8638 h 41308"/>
              <a:gd name="connsiteX22" fmla="*/ 24907 w 39504"/>
              <a:gd name="connsiteY22" fmla="*/ 8638 h 41308"/>
              <a:gd name="connsiteX23" fmla="*/ 28801 w 39504"/>
              <a:gd name="connsiteY23" fmla="*/ 10469 h 41308"/>
              <a:gd name="connsiteX24" fmla="*/ 33154 w 39504"/>
              <a:gd name="connsiteY24" fmla="*/ 16420 h 41308"/>
              <a:gd name="connsiteX25" fmla="*/ 33154 w 39504"/>
              <a:gd name="connsiteY25" fmla="*/ 18709 h 41308"/>
              <a:gd name="connsiteX26" fmla="*/ 33154 w 39504"/>
              <a:gd name="connsiteY26" fmla="*/ 20540 h 41308"/>
              <a:gd name="connsiteX27" fmla="*/ 33154 w 39504"/>
              <a:gd name="connsiteY27" fmla="*/ 20540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1308">
                <a:moveTo>
                  <a:pt x="33154" y="20540"/>
                </a:moveTo>
                <a:lnTo>
                  <a:pt x="33154" y="20540"/>
                </a:lnTo>
                <a:lnTo>
                  <a:pt x="33154" y="24888"/>
                </a:lnTo>
                <a:lnTo>
                  <a:pt x="33154" y="26490"/>
                </a:lnTo>
                <a:lnTo>
                  <a:pt x="28801" y="30610"/>
                </a:lnTo>
                <a:lnTo>
                  <a:pt x="24907" y="32670"/>
                </a:lnTo>
                <a:lnTo>
                  <a:pt x="22616" y="34958"/>
                </a:lnTo>
                <a:lnTo>
                  <a:pt x="18721" y="34958"/>
                </a:lnTo>
                <a:lnTo>
                  <a:pt x="16888" y="34958"/>
                </a:lnTo>
                <a:lnTo>
                  <a:pt x="14826" y="32670"/>
                </a:lnTo>
                <a:lnTo>
                  <a:pt x="10702" y="30610"/>
                </a:lnTo>
                <a:lnTo>
                  <a:pt x="6350" y="26490"/>
                </a:lnTo>
                <a:lnTo>
                  <a:pt x="6350" y="24888"/>
                </a:lnTo>
                <a:lnTo>
                  <a:pt x="6350" y="20540"/>
                </a:lnTo>
                <a:lnTo>
                  <a:pt x="6350" y="20540"/>
                </a:lnTo>
                <a:lnTo>
                  <a:pt x="6350" y="18709"/>
                </a:lnTo>
                <a:lnTo>
                  <a:pt x="6350" y="16420"/>
                </a:lnTo>
                <a:lnTo>
                  <a:pt x="10702" y="10469"/>
                </a:lnTo>
                <a:lnTo>
                  <a:pt x="14826" y="8638"/>
                </a:lnTo>
                <a:lnTo>
                  <a:pt x="16888" y="8638"/>
                </a:lnTo>
                <a:lnTo>
                  <a:pt x="18721" y="6350"/>
                </a:lnTo>
                <a:lnTo>
                  <a:pt x="22616" y="8638"/>
                </a:lnTo>
                <a:lnTo>
                  <a:pt x="24907" y="8638"/>
                </a:lnTo>
                <a:lnTo>
                  <a:pt x="28801" y="10469"/>
                </a:lnTo>
                <a:lnTo>
                  <a:pt x="33154" y="16420"/>
                </a:lnTo>
                <a:lnTo>
                  <a:pt x="33154" y="18709"/>
                </a:lnTo>
                <a:lnTo>
                  <a:pt x="33154" y="20540"/>
                </a:lnTo>
                <a:lnTo>
                  <a:pt x="33154" y="20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816247" y="3006453"/>
            <a:ext cx="39504" cy="40622"/>
          </a:xfrm>
          <a:custGeom>
            <a:avLst/>
            <a:gdLst>
              <a:gd name="connsiteX0" fmla="*/ 33154 w 39504"/>
              <a:gd name="connsiteY0" fmla="*/ 20311 h 40622"/>
              <a:gd name="connsiteX1" fmla="*/ 33154 w 39504"/>
              <a:gd name="connsiteY1" fmla="*/ 20311 h 40622"/>
              <a:gd name="connsiteX2" fmla="*/ 33154 w 39504"/>
              <a:gd name="connsiteY2" fmla="*/ 22599 h 40622"/>
              <a:gd name="connsiteX3" fmla="*/ 33154 w 39504"/>
              <a:gd name="connsiteY3" fmla="*/ 26490 h 40622"/>
              <a:gd name="connsiteX4" fmla="*/ 28801 w 39504"/>
              <a:gd name="connsiteY4" fmla="*/ 30381 h 40622"/>
              <a:gd name="connsiteX5" fmla="*/ 24907 w 39504"/>
              <a:gd name="connsiteY5" fmla="*/ 32670 h 40622"/>
              <a:gd name="connsiteX6" fmla="*/ 22616 w 39504"/>
              <a:gd name="connsiteY6" fmla="*/ 34272 h 40622"/>
              <a:gd name="connsiteX7" fmla="*/ 18721 w 39504"/>
              <a:gd name="connsiteY7" fmla="*/ 34272 h 40622"/>
              <a:gd name="connsiteX8" fmla="*/ 16888 w 39504"/>
              <a:gd name="connsiteY8" fmla="*/ 34272 h 40622"/>
              <a:gd name="connsiteX9" fmla="*/ 14826 w 39504"/>
              <a:gd name="connsiteY9" fmla="*/ 32670 h 40622"/>
              <a:gd name="connsiteX10" fmla="*/ 10702 w 39504"/>
              <a:gd name="connsiteY10" fmla="*/ 30381 h 40622"/>
              <a:gd name="connsiteX11" fmla="*/ 6350 w 39504"/>
              <a:gd name="connsiteY11" fmla="*/ 26490 h 40622"/>
              <a:gd name="connsiteX12" fmla="*/ 6350 w 39504"/>
              <a:gd name="connsiteY12" fmla="*/ 22599 h 40622"/>
              <a:gd name="connsiteX13" fmla="*/ 6350 w 39504"/>
              <a:gd name="connsiteY13" fmla="*/ 20311 h 40622"/>
              <a:gd name="connsiteX14" fmla="*/ 6350 w 39504"/>
              <a:gd name="connsiteY14" fmla="*/ 20311 h 40622"/>
              <a:gd name="connsiteX15" fmla="*/ 6350 w 39504"/>
              <a:gd name="connsiteY15" fmla="*/ 18022 h 40622"/>
              <a:gd name="connsiteX16" fmla="*/ 6350 w 39504"/>
              <a:gd name="connsiteY16" fmla="*/ 14131 h 40622"/>
              <a:gd name="connsiteX17" fmla="*/ 10702 w 39504"/>
              <a:gd name="connsiteY17" fmla="*/ 10240 h 40622"/>
              <a:gd name="connsiteX18" fmla="*/ 14826 w 39504"/>
              <a:gd name="connsiteY18" fmla="*/ 7952 h 40622"/>
              <a:gd name="connsiteX19" fmla="*/ 16888 w 39504"/>
              <a:gd name="connsiteY19" fmla="*/ 6350 h 40622"/>
              <a:gd name="connsiteX20" fmla="*/ 18721 w 39504"/>
              <a:gd name="connsiteY20" fmla="*/ 6350 h 40622"/>
              <a:gd name="connsiteX21" fmla="*/ 22616 w 39504"/>
              <a:gd name="connsiteY21" fmla="*/ 6350 h 40622"/>
              <a:gd name="connsiteX22" fmla="*/ 24907 w 39504"/>
              <a:gd name="connsiteY22" fmla="*/ 7952 h 40622"/>
              <a:gd name="connsiteX23" fmla="*/ 28801 w 39504"/>
              <a:gd name="connsiteY23" fmla="*/ 10240 h 40622"/>
              <a:gd name="connsiteX24" fmla="*/ 33154 w 39504"/>
              <a:gd name="connsiteY24" fmla="*/ 14131 h 40622"/>
              <a:gd name="connsiteX25" fmla="*/ 33154 w 39504"/>
              <a:gd name="connsiteY25" fmla="*/ 18022 h 40622"/>
              <a:gd name="connsiteX26" fmla="*/ 33154 w 39504"/>
              <a:gd name="connsiteY26" fmla="*/ 20311 h 40622"/>
              <a:gd name="connsiteX27" fmla="*/ 33154 w 39504"/>
              <a:gd name="connsiteY27" fmla="*/ 20311 h 40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0622">
                <a:moveTo>
                  <a:pt x="33154" y="20311"/>
                </a:moveTo>
                <a:lnTo>
                  <a:pt x="33154" y="20311"/>
                </a:lnTo>
                <a:lnTo>
                  <a:pt x="33154" y="22599"/>
                </a:lnTo>
                <a:lnTo>
                  <a:pt x="33154" y="26490"/>
                </a:lnTo>
                <a:lnTo>
                  <a:pt x="28801" y="30381"/>
                </a:lnTo>
                <a:lnTo>
                  <a:pt x="24907" y="32670"/>
                </a:lnTo>
                <a:lnTo>
                  <a:pt x="22616" y="34272"/>
                </a:lnTo>
                <a:lnTo>
                  <a:pt x="18721" y="34272"/>
                </a:lnTo>
                <a:lnTo>
                  <a:pt x="16888" y="34272"/>
                </a:lnTo>
                <a:lnTo>
                  <a:pt x="14826" y="32670"/>
                </a:lnTo>
                <a:lnTo>
                  <a:pt x="10702" y="30381"/>
                </a:lnTo>
                <a:lnTo>
                  <a:pt x="6350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20311"/>
                </a:lnTo>
                <a:lnTo>
                  <a:pt x="6350" y="18022"/>
                </a:lnTo>
                <a:lnTo>
                  <a:pt x="6350" y="14131"/>
                </a:lnTo>
                <a:lnTo>
                  <a:pt x="10702" y="10240"/>
                </a:lnTo>
                <a:lnTo>
                  <a:pt x="14826" y="7952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7952"/>
                </a:lnTo>
                <a:lnTo>
                  <a:pt x="28801" y="10240"/>
                </a:lnTo>
                <a:lnTo>
                  <a:pt x="33154" y="14131"/>
                </a:lnTo>
                <a:lnTo>
                  <a:pt x="33154" y="18022"/>
                </a:lnTo>
                <a:lnTo>
                  <a:pt x="33154" y="20311"/>
                </a:lnTo>
                <a:lnTo>
                  <a:pt x="33154" y="203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772883" y="3127238"/>
            <a:ext cx="120047" cy="180579"/>
          </a:xfrm>
          <a:custGeom>
            <a:avLst/>
            <a:gdLst>
              <a:gd name="connsiteX0" fmla="*/ 120046 w 120047"/>
              <a:gd name="connsiteY0" fmla="*/ 0 h 180579"/>
              <a:gd name="connsiteX1" fmla="*/ 58877 w 120047"/>
              <a:gd name="connsiteY1" fmla="*/ 180579 h 180579"/>
              <a:gd name="connsiteX2" fmla="*/ 0 w 120047"/>
              <a:gd name="connsiteY2" fmla="*/ 0 h 180579"/>
              <a:gd name="connsiteX3" fmla="*/ 120046 w 120047"/>
              <a:gd name="connsiteY3" fmla="*/ 0 h 180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047" h="180579">
                <a:moveTo>
                  <a:pt x="120046" y="0"/>
                </a:moveTo>
                <a:lnTo>
                  <a:pt x="58877" y="180579"/>
                </a:lnTo>
                <a:lnTo>
                  <a:pt x="0" y="0"/>
                </a:lnTo>
                <a:lnTo>
                  <a:pt x="120046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009148" y="3314742"/>
            <a:ext cx="41337" cy="41308"/>
          </a:xfrm>
          <a:custGeom>
            <a:avLst/>
            <a:gdLst>
              <a:gd name="connsiteX0" fmla="*/ 6350 w 41337"/>
              <a:gd name="connsiteY0" fmla="*/ 20768 h 41308"/>
              <a:gd name="connsiteX1" fmla="*/ 6350 w 41337"/>
              <a:gd name="connsiteY1" fmla="*/ 20768 h 41308"/>
              <a:gd name="connsiteX2" fmla="*/ 6350 w 41337"/>
              <a:gd name="connsiteY2" fmla="*/ 16420 h 41308"/>
              <a:gd name="connsiteX3" fmla="*/ 8640 w 41337"/>
              <a:gd name="connsiteY3" fmla="*/ 14818 h 41308"/>
              <a:gd name="connsiteX4" fmla="*/ 10931 w 41337"/>
              <a:gd name="connsiteY4" fmla="*/ 10698 h 41308"/>
              <a:gd name="connsiteX5" fmla="*/ 14826 w 41337"/>
              <a:gd name="connsiteY5" fmla="*/ 8638 h 41308"/>
              <a:gd name="connsiteX6" fmla="*/ 16430 w 41337"/>
              <a:gd name="connsiteY6" fmla="*/ 6350 h 41308"/>
              <a:gd name="connsiteX7" fmla="*/ 21012 w 41337"/>
              <a:gd name="connsiteY7" fmla="*/ 6350 h 41308"/>
              <a:gd name="connsiteX8" fmla="*/ 22616 w 41337"/>
              <a:gd name="connsiteY8" fmla="*/ 6350 h 41308"/>
              <a:gd name="connsiteX9" fmla="*/ 24907 w 41337"/>
              <a:gd name="connsiteY9" fmla="*/ 8638 h 41308"/>
              <a:gd name="connsiteX10" fmla="*/ 31092 w 41337"/>
              <a:gd name="connsiteY10" fmla="*/ 10698 h 41308"/>
              <a:gd name="connsiteX11" fmla="*/ 32696 w 41337"/>
              <a:gd name="connsiteY11" fmla="*/ 14818 h 41308"/>
              <a:gd name="connsiteX12" fmla="*/ 32696 w 41337"/>
              <a:gd name="connsiteY12" fmla="*/ 16420 h 41308"/>
              <a:gd name="connsiteX13" fmla="*/ 34987 w 41337"/>
              <a:gd name="connsiteY13" fmla="*/ 20768 h 41308"/>
              <a:gd name="connsiteX14" fmla="*/ 34987 w 41337"/>
              <a:gd name="connsiteY14" fmla="*/ 20768 h 41308"/>
              <a:gd name="connsiteX15" fmla="*/ 32696 w 41337"/>
              <a:gd name="connsiteY15" fmla="*/ 22599 h 41308"/>
              <a:gd name="connsiteX16" fmla="*/ 32696 w 41337"/>
              <a:gd name="connsiteY16" fmla="*/ 24888 h 41308"/>
              <a:gd name="connsiteX17" fmla="*/ 31092 w 41337"/>
              <a:gd name="connsiteY17" fmla="*/ 30839 h 41308"/>
              <a:gd name="connsiteX18" fmla="*/ 24907 w 41337"/>
              <a:gd name="connsiteY18" fmla="*/ 32670 h 41308"/>
              <a:gd name="connsiteX19" fmla="*/ 22616 w 41337"/>
              <a:gd name="connsiteY19" fmla="*/ 34958 h 41308"/>
              <a:gd name="connsiteX20" fmla="*/ 21012 w 41337"/>
              <a:gd name="connsiteY20" fmla="*/ 34958 h 41308"/>
              <a:gd name="connsiteX21" fmla="*/ 16430 w 41337"/>
              <a:gd name="connsiteY21" fmla="*/ 34958 h 41308"/>
              <a:gd name="connsiteX22" fmla="*/ 14826 w 41337"/>
              <a:gd name="connsiteY22" fmla="*/ 32670 h 41308"/>
              <a:gd name="connsiteX23" fmla="*/ 10931 w 41337"/>
              <a:gd name="connsiteY23" fmla="*/ 30839 h 41308"/>
              <a:gd name="connsiteX24" fmla="*/ 8640 w 41337"/>
              <a:gd name="connsiteY24" fmla="*/ 24888 h 41308"/>
              <a:gd name="connsiteX25" fmla="*/ 6350 w 41337"/>
              <a:gd name="connsiteY25" fmla="*/ 22599 h 41308"/>
              <a:gd name="connsiteX26" fmla="*/ 6350 w 41337"/>
              <a:gd name="connsiteY26" fmla="*/ 20768 h 41308"/>
              <a:gd name="connsiteX27" fmla="*/ 6350 w 41337"/>
              <a:gd name="connsiteY27" fmla="*/ 20768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308">
                <a:moveTo>
                  <a:pt x="6350" y="20768"/>
                </a:moveTo>
                <a:lnTo>
                  <a:pt x="6350" y="20768"/>
                </a:lnTo>
                <a:lnTo>
                  <a:pt x="6350" y="16420"/>
                </a:lnTo>
                <a:lnTo>
                  <a:pt x="8640" y="14818"/>
                </a:lnTo>
                <a:lnTo>
                  <a:pt x="10931" y="10698"/>
                </a:lnTo>
                <a:lnTo>
                  <a:pt x="14826" y="8638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8638"/>
                </a:lnTo>
                <a:lnTo>
                  <a:pt x="31092" y="10698"/>
                </a:lnTo>
                <a:lnTo>
                  <a:pt x="32696" y="14818"/>
                </a:lnTo>
                <a:lnTo>
                  <a:pt x="32696" y="16420"/>
                </a:lnTo>
                <a:lnTo>
                  <a:pt x="34987" y="20768"/>
                </a:lnTo>
                <a:lnTo>
                  <a:pt x="34987" y="20768"/>
                </a:lnTo>
                <a:lnTo>
                  <a:pt x="32696" y="22599"/>
                </a:lnTo>
                <a:lnTo>
                  <a:pt x="32696" y="24888"/>
                </a:lnTo>
                <a:lnTo>
                  <a:pt x="31092" y="30839"/>
                </a:lnTo>
                <a:lnTo>
                  <a:pt x="24907" y="32670"/>
                </a:lnTo>
                <a:lnTo>
                  <a:pt x="22616" y="34958"/>
                </a:lnTo>
                <a:lnTo>
                  <a:pt x="21012" y="34958"/>
                </a:lnTo>
                <a:lnTo>
                  <a:pt x="16430" y="34958"/>
                </a:lnTo>
                <a:lnTo>
                  <a:pt x="14826" y="32670"/>
                </a:lnTo>
                <a:lnTo>
                  <a:pt x="10931" y="30839"/>
                </a:lnTo>
                <a:lnTo>
                  <a:pt x="8640" y="24888"/>
                </a:lnTo>
                <a:lnTo>
                  <a:pt x="6350" y="22599"/>
                </a:lnTo>
                <a:lnTo>
                  <a:pt x="6350" y="20768"/>
                </a:lnTo>
                <a:lnTo>
                  <a:pt x="6350" y="2076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5009148" y="3176504"/>
            <a:ext cx="41337" cy="41308"/>
          </a:xfrm>
          <a:custGeom>
            <a:avLst/>
            <a:gdLst>
              <a:gd name="connsiteX0" fmla="*/ 6350 w 41337"/>
              <a:gd name="connsiteY0" fmla="*/ 20997 h 41308"/>
              <a:gd name="connsiteX1" fmla="*/ 6350 w 41337"/>
              <a:gd name="connsiteY1" fmla="*/ 20997 h 41308"/>
              <a:gd name="connsiteX2" fmla="*/ 6350 w 41337"/>
              <a:gd name="connsiteY2" fmla="*/ 18709 h 41308"/>
              <a:gd name="connsiteX3" fmla="*/ 8640 w 41337"/>
              <a:gd name="connsiteY3" fmla="*/ 14818 h 41308"/>
              <a:gd name="connsiteX4" fmla="*/ 10931 w 41337"/>
              <a:gd name="connsiteY4" fmla="*/ 10927 h 41308"/>
              <a:gd name="connsiteX5" fmla="*/ 14826 w 41337"/>
              <a:gd name="connsiteY5" fmla="*/ 8638 h 41308"/>
              <a:gd name="connsiteX6" fmla="*/ 16430 w 41337"/>
              <a:gd name="connsiteY6" fmla="*/ 6350 h 41308"/>
              <a:gd name="connsiteX7" fmla="*/ 21012 w 41337"/>
              <a:gd name="connsiteY7" fmla="*/ 6350 h 41308"/>
              <a:gd name="connsiteX8" fmla="*/ 22616 w 41337"/>
              <a:gd name="connsiteY8" fmla="*/ 6350 h 41308"/>
              <a:gd name="connsiteX9" fmla="*/ 24907 w 41337"/>
              <a:gd name="connsiteY9" fmla="*/ 8638 h 41308"/>
              <a:gd name="connsiteX10" fmla="*/ 31092 w 41337"/>
              <a:gd name="connsiteY10" fmla="*/ 10927 h 41308"/>
              <a:gd name="connsiteX11" fmla="*/ 32696 w 41337"/>
              <a:gd name="connsiteY11" fmla="*/ 14818 h 41308"/>
              <a:gd name="connsiteX12" fmla="*/ 32696 w 41337"/>
              <a:gd name="connsiteY12" fmla="*/ 18709 h 41308"/>
              <a:gd name="connsiteX13" fmla="*/ 34987 w 41337"/>
              <a:gd name="connsiteY13" fmla="*/ 20997 h 41308"/>
              <a:gd name="connsiteX14" fmla="*/ 34987 w 41337"/>
              <a:gd name="connsiteY14" fmla="*/ 20997 h 41308"/>
              <a:gd name="connsiteX15" fmla="*/ 32696 w 41337"/>
              <a:gd name="connsiteY15" fmla="*/ 23057 h 41308"/>
              <a:gd name="connsiteX16" fmla="*/ 32696 w 41337"/>
              <a:gd name="connsiteY16" fmla="*/ 27177 h 41308"/>
              <a:gd name="connsiteX17" fmla="*/ 31092 w 41337"/>
              <a:gd name="connsiteY17" fmla="*/ 31068 h 41308"/>
              <a:gd name="connsiteX18" fmla="*/ 24907 w 41337"/>
              <a:gd name="connsiteY18" fmla="*/ 33128 h 41308"/>
              <a:gd name="connsiteX19" fmla="*/ 22616 w 41337"/>
              <a:gd name="connsiteY19" fmla="*/ 34958 h 41308"/>
              <a:gd name="connsiteX20" fmla="*/ 21012 w 41337"/>
              <a:gd name="connsiteY20" fmla="*/ 34958 h 41308"/>
              <a:gd name="connsiteX21" fmla="*/ 16430 w 41337"/>
              <a:gd name="connsiteY21" fmla="*/ 34958 h 41308"/>
              <a:gd name="connsiteX22" fmla="*/ 14826 w 41337"/>
              <a:gd name="connsiteY22" fmla="*/ 33128 h 41308"/>
              <a:gd name="connsiteX23" fmla="*/ 10931 w 41337"/>
              <a:gd name="connsiteY23" fmla="*/ 31068 h 41308"/>
              <a:gd name="connsiteX24" fmla="*/ 8640 w 41337"/>
              <a:gd name="connsiteY24" fmla="*/ 27177 h 41308"/>
              <a:gd name="connsiteX25" fmla="*/ 6350 w 41337"/>
              <a:gd name="connsiteY25" fmla="*/ 23057 h 41308"/>
              <a:gd name="connsiteX26" fmla="*/ 6350 w 41337"/>
              <a:gd name="connsiteY26" fmla="*/ 20997 h 41308"/>
              <a:gd name="connsiteX27" fmla="*/ 6350 w 41337"/>
              <a:gd name="connsiteY27" fmla="*/ 20997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308">
                <a:moveTo>
                  <a:pt x="6350" y="20997"/>
                </a:moveTo>
                <a:lnTo>
                  <a:pt x="6350" y="20997"/>
                </a:lnTo>
                <a:lnTo>
                  <a:pt x="6350" y="18709"/>
                </a:lnTo>
                <a:lnTo>
                  <a:pt x="8640" y="14818"/>
                </a:lnTo>
                <a:lnTo>
                  <a:pt x="10931" y="10927"/>
                </a:lnTo>
                <a:lnTo>
                  <a:pt x="14826" y="8638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8638"/>
                </a:lnTo>
                <a:lnTo>
                  <a:pt x="31092" y="10927"/>
                </a:lnTo>
                <a:lnTo>
                  <a:pt x="32696" y="14818"/>
                </a:lnTo>
                <a:lnTo>
                  <a:pt x="32696" y="18709"/>
                </a:lnTo>
                <a:lnTo>
                  <a:pt x="34987" y="20997"/>
                </a:lnTo>
                <a:lnTo>
                  <a:pt x="34987" y="20997"/>
                </a:lnTo>
                <a:lnTo>
                  <a:pt x="32696" y="23057"/>
                </a:lnTo>
                <a:lnTo>
                  <a:pt x="32696" y="27177"/>
                </a:lnTo>
                <a:lnTo>
                  <a:pt x="31092" y="31068"/>
                </a:lnTo>
                <a:lnTo>
                  <a:pt x="24907" y="33128"/>
                </a:lnTo>
                <a:lnTo>
                  <a:pt x="22616" y="34958"/>
                </a:lnTo>
                <a:lnTo>
                  <a:pt x="21012" y="34958"/>
                </a:lnTo>
                <a:lnTo>
                  <a:pt x="16430" y="34958"/>
                </a:lnTo>
                <a:lnTo>
                  <a:pt x="14826" y="33128"/>
                </a:lnTo>
                <a:lnTo>
                  <a:pt x="10931" y="31068"/>
                </a:lnTo>
                <a:lnTo>
                  <a:pt x="8640" y="27177"/>
                </a:lnTo>
                <a:lnTo>
                  <a:pt x="6350" y="23057"/>
                </a:lnTo>
                <a:lnTo>
                  <a:pt x="6350" y="20997"/>
                </a:lnTo>
                <a:lnTo>
                  <a:pt x="6350" y="20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009148" y="3040555"/>
            <a:ext cx="41337" cy="39706"/>
          </a:xfrm>
          <a:custGeom>
            <a:avLst/>
            <a:gdLst>
              <a:gd name="connsiteX0" fmla="*/ 6350 w 41337"/>
              <a:gd name="connsiteY0" fmla="*/ 18708 h 39706"/>
              <a:gd name="connsiteX1" fmla="*/ 6350 w 41337"/>
              <a:gd name="connsiteY1" fmla="*/ 18708 h 39706"/>
              <a:gd name="connsiteX2" fmla="*/ 6350 w 41337"/>
              <a:gd name="connsiteY2" fmla="*/ 16420 h 39706"/>
              <a:gd name="connsiteX3" fmla="*/ 8640 w 41337"/>
              <a:gd name="connsiteY3" fmla="*/ 14818 h 39706"/>
              <a:gd name="connsiteX4" fmla="*/ 10931 w 41337"/>
              <a:gd name="connsiteY4" fmla="*/ 10927 h 39706"/>
              <a:gd name="connsiteX5" fmla="*/ 14826 w 41337"/>
              <a:gd name="connsiteY5" fmla="*/ 6350 h 39706"/>
              <a:gd name="connsiteX6" fmla="*/ 16430 w 41337"/>
              <a:gd name="connsiteY6" fmla="*/ 6350 h 39706"/>
              <a:gd name="connsiteX7" fmla="*/ 21012 w 41337"/>
              <a:gd name="connsiteY7" fmla="*/ 6350 h 39706"/>
              <a:gd name="connsiteX8" fmla="*/ 22616 w 41337"/>
              <a:gd name="connsiteY8" fmla="*/ 6350 h 39706"/>
              <a:gd name="connsiteX9" fmla="*/ 24907 w 41337"/>
              <a:gd name="connsiteY9" fmla="*/ 6350 h 39706"/>
              <a:gd name="connsiteX10" fmla="*/ 31092 w 41337"/>
              <a:gd name="connsiteY10" fmla="*/ 10927 h 39706"/>
              <a:gd name="connsiteX11" fmla="*/ 32696 w 41337"/>
              <a:gd name="connsiteY11" fmla="*/ 14818 h 39706"/>
              <a:gd name="connsiteX12" fmla="*/ 32696 w 41337"/>
              <a:gd name="connsiteY12" fmla="*/ 16420 h 39706"/>
              <a:gd name="connsiteX13" fmla="*/ 34987 w 41337"/>
              <a:gd name="connsiteY13" fmla="*/ 18708 h 39706"/>
              <a:gd name="connsiteX14" fmla="*/ 34987 w 41337"/>
              <a:gd name="connsiteY14" fmla="*/ 18708 h 39706"/>
              <a:gd name="connsiteX15" fmla="*/ 32696 w 41337"/>
              <a:gd name="connsiteY15" fmla="*/ 22599 h 39706"/>
              <a:gd name="connsiteX16" fmla="*/ 32696 w 41337"/>
              <a:gd name="connsiteY16" fmla="*/ 24888 h 39706"/>
              <a:gd name="connsiteX17" fmla="*/ 31092 w 41337"/>
              <a:gd name="connsiteY17" fmla="*/ 28779 h 39706"/>
              <a:gd name="connsiteX18" fmla="*/ 24907 w 41337"/>
              <a:gd name="connsiteY18" fmla="*/ 33356 h 39706"/>
              <a:gd name="connsiteX19" fmla="*/ 22616 w 41337"/>
              <a:gd name="connsiteY19" fmla="*/ 33356 h 39706"/>
              <a:gd name="connsiteX20" fmla="*/ 21012 w 41337"/>
              <a:gd name="connsiteY20" fmla="*/ 33356 h 39706"/>
              <a:gd name="connsiteX21" fmla="*/ 16430 w 41337"/>
              <a:gd name="connsiteY21" fmla="*/ 33356 h 39706"/>
              <a:gd name="connsiteX22" fmla="*/ 14826 w 41337"/>
              <a:gd name="connsiteY22" fmla="*/ 33356 h 39706"/>
              <a:gd name="connsiteX23" fmla="*/ 10931 w 41337"/>
              <a:gd name="connsiteY23" fmla="*/ 28779 h 39706"/>
              <a:gd name="connsiteX24" fmla="*/ 8640 w 41337"/>
              <a:gd name="connsiteY24" fmla="*/ 24888 h 39706"/>
              <a:gd name="connsiteX25" fmla="*/ 6350 w 41337"/>
              <a:gd name="connsiteY25" fmla="*/ 22599 h 39706"/>
              <a:gd name="connsiteX26" fmla="*/ 6350 w 41337"/>
              <a:gd name="connsiteY26" fmla="*/ 18708 h 39706"/>
              <a:gd name="connsiteX27" fmla="*/ 6350 w 41337"/>
              <a:gd name="connsiteY27" fmla="*/ 18708 h 39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39706">
                <a:moveTo>
                  <a:pt x="6350" y="18708"/>
                </a:moveTo>
                <a:lnTo>
                  <a:pt x="6350" y="18708"/>
                </a:lnTo>
                <a:lnTo>
                  <a:pt x="6350" y="16420"/>
                </a:lnTo>
                <a:lnTo>
                  <a:pt x="8640" y="14818"/>
                </a:lnTo>
                <a:lnTo>
                  <a:pt x="10931" y="10927"/>
                </a:lnTo>
                <a:lnTo>
                  <a:pt x="14826" y="6350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31092" y="10927"/>
                </a:lnTo>
                <a:lnTo>
                  <a:pt x="32696" y="14818"/>
                </a:lnTo>
                <a:lnTo>
                  <a:pt x="32696" y="16420"/>
                </a:lnTo>
                <a:lnTo>
                  <a:pt x="34987" y="18708"/>
                </a:lnTo>
                <a:lnTo>
                  <a:pt x="34987" y="18708"/>
                </a:lnTo>
                <a:lnTo>
                  <a:pt x="32696" y="22599"/>
                </a:lnTo>
                <a:lnTo>
                  <a:pt x="32696" y="24888"/>
                </a:lnTo>
                <a:lnTo>
                  <a:pt x="31092" y="28779"/>
                </a:lnTo>
                <a:lnTo>
                  <a:pt x="24907" y="33356"/>
                </a:lnTo>
                <a:lnTo>
                  <a:pt x="22616" y="33356"/>
                </a:lnTo>
                <a:lnTo>
                  <a:pt x="21012" y="33356"/>
                </a:lnTo>
                <a:lnTo>
                  <a:pt x="16430" y="33356"/>
                </a:lnTo>
                <a:lnTo>
                  <a:pt x="14826" y="33356"/>
                </a:lnTo>
                <a:lnTo>
                  <a:pt x="10931" y="28779"/>
                </a:lnTo>
                <a:lnTo>
                  <a:pt x="8640" y="24888"/>
                </a:lnTo>
                <a:lnTo>
                  <a:pt x="6350" y="22599"/>
                </a:lnTo>
                <a:lnTo>
                  <a:pt x="6350" y="18708"/>
                </a:lnTo>
                <a:lnTo>
                  <a:pt x="6350" y="18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5009148" y="2903003"/>
            <a:ext cx="41337" cy="39020"/>
          </a:xfrm>
          <a:custGeom>
            <a:avLst/>
            <a:gdLst>
              <a:gd name="connsiteX0" fmla="*/ 6350 w 41337"/>
              <a:gd name="connsiteY0" fmla="*/ 20311 h 39020"/>
              <a:gd name="connsiteX1" fmla="*/ 6350 w 41337"/>
              <a:gd name="connsiteY1" fmla="*/ 20311 h 39020"/>
              <a:gd name="connsiteX2" fmla="*/ 6350 w 41337"/>
              <a:gd name="connsiteY2" fmla="*/ 16420 h 39020"/>
              <a:gd name="connsiteX3" fmla="*/ 8640 w 41337"/>
              <a:gd name="connsiteY3" fmla="*/ 14131 h 39020"/>
              <a:gd name="connsiteX4" fmla="*/ 10931 w 41337"/>
              <a:gd name="connsiteY4" fmla="*/ 10240 h 39020"/>
              <a:gd name="connsiteX5" fmla="*/ 14826 w 41337"/>
              <a:gd name="connsiteY5" fmla="*/ 6350 h 39020"/>
              <a:gd name="connsiteX6" fmla="*/ 16430 w 41337"/>
              <a:gd name="connsiteY6" fmla="*/ 6350 h 39020"/>
              <a:gd name="connsiteX7" fmla="*/ 21012 w 41337"/>
              <a:gd name="connsiteY7" fmla="*/ 6350 h 39020"/>
              <a:gd name="connsiteX8" fmla="*/ 22616 w 41337"/>
              <a:gd name="connsiteY8" fmla="*/ 6350 h 39020"/>
              <a:gd name="connsiteX9" fmla="*/ 24907 w 41337"/>
              <a:gd name="connsiteY9" fmla="*/ 6350 h 39020"/>
              <a:gd name="connsiteX10" fmla="*/ 31092 w 41337"/>
              <a:gd name="connsiteY10" fmla="*/ 10240 h 39020"/>
              <a:gd name="connsiteX11" fmla="*/ 32696 w 41337"/>
              <a:gd name="connsiteY11" fmla="*/ 14131 h 39020"/>
              <a:gd name="connsiteX12" fmla="*/ 32696 w 41337"/>
              <a:gd name="connsiteY12" fmla="*/ 16420 h 39020"/>
              <a:gd name="connsiteX13" fmla="*/ 34987 w 41337"/>
              <a:gd name="connsiteY13" fmla="*/ 20311 h 39020"/>
              <a:gd name="connsiteX14" fmla="*/ 34987 w 41337"/>
              <a:gd name="connsiteY14" fmla="*/ 20311 h 39020"/>
              <a:gd name="connsiteX15" fmla="*/ 32696 w 41337"/>
              <a:gd name="connsiteY15" fmla="*/ 22599 h 39020"/>
              <a:gd name="connsiteX16" fmla="*/ 32696 w 41337"/>
              <a:gd name="connsiteY16" fmla="*/ 24202 h 39020"/>
              <a:gd name="connsiteX17" fmla="*/ 31092 w 41337"/>
              <a:gd name="connsiteY17" fmla="*/ 28779 h 39020"/>
              <a:gd name="connsiteX18" fmla="*/ 24907 w 41337"/>
              <a:gd name="connsiteY18" fmla="*/ 32670 h 39020"/>
              <a:gd name="connsiteX19" fmla="*/ 22616 w 41337"/>
              <a:gd name="connsiteY19" fmla="*/ 32670 h 39020"/>
              <a:gd name="connsiteX20" fmla="*/ 21012 w 41337"/>
              <a:gd name="connsiteY20" fmla="*/ 32670 h 39020"/>
              <a:gd name="connsiteX21" fmla="*/ 16430 w 41337"/>
              <a:gd name="connsiteY21" fmla="*/ 32670 h 39020"/>
              <a:gd name="connsiteX22" fmla="*/ 14826 w 41337"/>
              <a:gd name="connsiteY22" fmla="*/ 32670 h 39020"/>
              <a:gd name="connsiteX23" fmla="*/ 10931 w 41337"/>
              <a:gd name="connsiteY23" fmla="*/ 28779 h 39020"/>
              <a:gd name="connsiteX24" fmla="*/ 8640 w 41337"/>
              <a:gd name="connsiteY24" fmla="*/ 24202 h 39020"/>
              <a:gd name="connsiteX25" fmla="*/ 6350 w 41337"/>
              <a:gd name="connsiteY25" fmla="*/ 22599 h 39020"/>
              <a:gd name="connsiteX26" fmla="*/ 6350 w 41337"/>
              <a:gd name="connsiteY26" fmla="*/ 20311 h 39020"/>
              <a:gd name="connsiteX27" fmla="*/ 6350 w 41337"/>
              <a:gd name="connsiteY27" fmla="*/ 20311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39020">
                <a:moveTo>
                  <a:pt x="6350" y="20311"/>
                </a:moveTo>
                <a:lnTo>
                  <a:pt x="6350" y="20311"/>
                </a:lnTo>
                <a:lnTo>
                  <a:pt x="6350" y="16420"/>
                </a:lnTo>
                <a:lnTo>
                  <a:pt x="8640" y="14131"/>
                </a:lnTo>
                <a:lnTo>
                  <a:pt x="10931" y="10240"/>
                </a:lnTo>
                <a:lnTo>
                  <a:pt x="14826" y="6350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31092" y="10240"/>
                </a:lnTo>
                <a:lnTo>
                  <a:pt x="32696" y="14131"/>
                </a:lnTo>
                <a:lnTo>
                  <a:pt x="32696" y="16420"/>
                </a:lnTo>
                <a:lnTo>
                  <a:pt x="34987" y="20311"/>
                </a:lnTo>
                <a:lnTo>
                  <a:pt x="34987" y="20311"/>
                </a:lnTo>
                <a:lnTo>
                  <a:pt x="32696" y="22599"/>
                </a:lnTo>
                <a:lnTo>
                  <a:pt x="32696" y="24202"/>
                </a:lnTo>
                <a:lnTo>
                  <a:pt x="31092" y="28779"/>
                </a:lnTo>
                <a:lnTo>
                  <a:pt x="24907" y="32670"/>
                </a:lnTo>
                <a:lnTo>
                  <a:pt x="22616" y="32670"/>
                </a:lnTo>
                <a:lnTo>
                  <a:pt x="21012" y="32670"/>
                </a:lnTo>
                <a:lnTo>
                  <a:pt x="16430" y="32670"/>
                </a:lnTo>
                <a:lnTo>
                  <a:pt x="14826" y="32670"/>
                </a:lnTo>
                <a:lnTo>
                  <a:pt x="10931" y="28779"/>
                </a:lnTo>
                <a:lnTo>
                  <a:pt x="8640" y="24202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203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5009148" y="2764765"/>
            <a:ext cx="41337" cy="41308"/>
          </a:xfrm>
          <a:custGeom>
            <a:avLst/>
            <a:gdLst>
              <a:gd name="connsiteX0" fmla="*/ 6350 w 41337"/>
              <a:gd name="connsiteY0" fmla="*/ 20311 h 41308"/>
              <a:gd name="connsiteX1" fmla="*/ 6350 w 41337"/>
              <a:gd name="connsiteY1" fmla="*/ 20311 h 41308"/>
              <a:gd name="connsiteX2" fmla="*/ 6350 w 41337"/>
              <a:gd name="connsiteY2" fmla="*/ 16420 h 41308"/>
              <a:gd name="connsiteX3" fmla="*/ 8640 w 41337"/>
              <a:gd name="connsiteY3" fmla="*/ 14131 h 41308"/>
              <a:gd name="connsiteX4" fmla="*/ 10931 w 41337"/>
              <a:gd name="connsiteY4" fmla="*/ 10240 h 41308"/>
              <a:gd name="connsiteX5" fmla="*/ 14826 w 41337"/>
              <a:gd name="connsiteY5" fmla="*/ 8180 h 41308"/>
              <a:gd name="connsiteX6" fmla="*/ 16430 w 41337"/>
              <a:gd name="connsiteY6" fmla="*/ 6350 h 41308"/>
              <a:gd name="connsiteX7" fmla="*/ 21012 w 41337"/>
              <a:gd name="connsiteY7" fmla="*/ 6350 h 41308"/>
              <a:gd name="connsiteX8" fmla="*/ 22616 w 41337"/>
              <a:gd name="connsiteY8" fmla="*/ 6350 h 41308"/>
              <a:gd name="connsiteX9" fmla="*/ 24907 w 41337"/>
              <a:gd name="connsiteY9" fmla="*/ 8180 h 41308"/>
              <a:gd name="connsiteX10" fmla="*/ 31092 w 41337"/>
              <a:gd name="connsiteY10" fmla="*/ 10240 h 41308"/>
              <a:gd name="connsiteX11" fmla="*/ 32696 w 41337"/>
              <a:gd name="connsiteY11" fmla="*/ 14131 h 41308"/>
              <a:gd name="connsiteX12" fmla="*/ 32696 w 41337"/>
              <a:gd name="connsiteY12" fmla="*/ 16420 h 41308"/>
              <a:gd name="connsiteX13" fmla="*/ 34987 w 41337"/>
              <a:gd name="connsiteY13" fmla="*/ 20311 h 41308"/>
              <a:gd name="connsiteX14" fmla="*/ 34987 w 41337"/>
              <a:gd name="connsiteY14" fmla="*/ 20311 h 41308"/>
              <a:gd name="connsiteX15" fmla="*/ 32696 w 41337"/>
              <a:gd name="connsiteY15" fmla="*/ 22599 h 41308"/>
              <a:gd name="connsiteX16" fmla="*/ 32696 w 41337"/>
              <a:gd name="connsiteY16" fmla="*/ 26490 h 41308"/>
              <a:gd name="connsiteX17" fmla="*/ 31092 w 41337"/>
              <a:gd name="connsiteY17" fmla="*/ 30381 h 41308"/>
              <a:gd name="connsiteX18" fmla="*/ 24907 w 41337"/>
              <a:gd name="connsiteY18" fmla="*/ 32670 h 41308"/>
              <a:gd name="connsiteX19" fmla="*/ 22616 w 41337"/>
              <a:gd name="connsiteY19" fmla="*/ 34958 h 41308"/>
              <a:gd name="connsiteX20" fmla="*/ 21012 w 41337"/>
              <a:gd name="connsiteY20" fmla="*/ 34958 h 41308"/>
              <a:gd name="connsiteX21" fmla="*/ 16430 w 41337"/>
              <a:gd name="connsiteY21" fmla="*/ 34958 h 41308"/>
              <a:gd name="connsiteX22" fmla="*/ 14826 w 41337"/>
              <a:gd name="connsiteY22" fmla="*/ 32670 h 41308"/>
              <a:gd name="connsiteX23" fmla="*/ 10931 w 41337"/>
              <a:gd name="connsiteY23" fmla="*/ 30381 h 41308"/>
              <a:gd name="connsiteX24" fmla="*/ 8640 w 41337"/>
              <a:gd name="connsiteY24" fmla="*/ 26490 h 41308"/>
              <a:gd name="connsiteX25" fmla="*/ 6350 w 41337"/>
              <a:gd name="connsiteY25" fmla="*/ 22599 h 41308"/>
              <a:gd name="connsiteX26" fmla="*/ 6350 w 41337"/>
              <a:gd name="connsiteY26" fmla="*/ 20311 h 41308"/>
              <a:gd name="connsiteX27" fmla="*/ 6350 w 41337"/>
              <a:gd name="connsiteY27" fmla="*/ 20311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308">
                <a:moveTo>
                  <a:pt x="6350" y="20311"/>
                </a:moveTo>
                <a:lnTo>
                  <a:pt x="6350" y="20311"/>
                </a:lnTo>
                <a:lnTo>
                  <a:pt x="6350" y="16420"/>
                </a:lnTo>
                <a:lnTo>
                  <a:pt x="8640" y="14131"/>
                </a:lnTo>
                <a:lnTo>
                  <a:pt x="10931" y="10240"/>
                </a:lnTo>
                <a:lnTo>
                  <a:pt x="14826" y="8180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8180"/>
                </a:lnTo>
                <a:lnTo>
                  <a:pt x="31092" y="10240"/>
                </a:lnTo>
                <a:lnTo>
                  <a:pt x="32696" y="14131"/>
                </a:lnTo>
                <a:lnTo>
                  <a:pt x="32696" y="16420"/>
                </a:lnTo>
                <a:lnTo>
                  <a:pt x="34987" y="20311"/>
                </a:lnTo>
                <a:lnTo>
                  <a:pt x="34987" y="20311"/>
                </a:lnTo>
                <a:lnTo>
                  <a:pt x="32696" y="22599"/>
                </a:lnTo>
                <a:lnTo>
                  <a:pt x="32696" y="26490"/>
                </a:lnTo>
                <a:lnTo>
                  <a:pt x="31092" y="30381"/>
                </a:lnTo>
                <a:lnTo>
                  <a:pt x="24907" y="32670"/>
                </a:lnTo>
                <a:lnTo>
                  <a:pt x="22616" y="34958"/>
                </a:lnTo>
                <a:lnTo>
                  <a:pt x="21012" y="34958"/>
                </a:lnTo>
                <a:lnTo>
                  <a:pt x="16430" y="34958"/>
                </a:lnTo>
                <a:lnTo>
                  <a:pt x="14826" y="32670"/>
                </a:lnTo>
                <a:lnTo>
                  <a:pt x="10931" y="30381"/>
                </a:lnTo>
                <a:lnTo>
                  <a:pt x="8640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203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009148" y="2626756"/>
            <a:ext cx="41337" cy="41080"/>
          </a:xfrm>
          <a:custGeom>
            <a:avLst/>
            <a:gdLst>
              <a:gd name="connsiteX0" fmla="*/ 6350 w 41337"/>
              <a:gd name="connsiteY0" fmla="*/ 20311 h 41080"/>
              <a:gd name="connsiteX1" fmla="*/ 6350 w 41337"/>
              <a:gd name="connsiteY1" fmla="*/ 20311 h 41080"/>
              <a:gd name="connsiteX2" fmla="*/ 6350 w 41337"/>
              <a:gd name="connsiteY2" fmla="*/ 18480 h 41080"/>
              <a:gd name="connsiteX3" fmla="*/ 8640 w 41337"/>
              <a:gd name="connsiteY3" fmla="*/ 14589 h 41080"/>
              <a:gd name="connsiteX4" fmla="*/ 10931 w 41337"/>
              <a:gd name="connsiteY4" fmla="*/ 10240 h 41080"/>
              <a:gd name="connsiteX5" fmla="*/ 14826 w 41337"/>
              <a:gd name="connsiteY5" fmla="*/ 8409 h 41080"/>
              <a:gd name="connsiteX6" fmla="*/ 16430 w 41337"/>
              <a:gd name="connsiteY6" fmla="*/ 6350 h 41080"/>
              <a:gd name="connsiteX7" fmla="*/ 21012 w 41337"/>
              <a:gd name="connsiteY7" fmla="*/ 6350 h 41080"/>
              <a:gd name="connsiteX8" fmla="*/ 22616 w 41337"/>
              <a:gd name="connsiteY8" fmla="*/ 6350 h 41080"/>
              <a:gd name="connsiteX9" fmla="*/ 24907 w 41337"/>
              <a:gd name="connsiteY9" fmla="*/ 8409 h 41080"/>
              <a:gd name="connsiteX10" fmla="*/ 31092 w 41337"/>
              <a:gd name="connsiteY10" fmla="*/ 10240 h 41080"/>
              <a:gd name="connsiteX11" fmla="*/ 32696 w 41337"/>
              <a:gd name="connsiteY11" fmla="*/ 14589 h 41080"/>
              <a:gd name="connsiteX12" fmla="*/ 32696 w 41337"/>
              <a:gd name="connsiteY12" fmla="*/ 18480 h 41080"/>
              <a:gd name="connsiteX13" fmla="*/ 34987 w 41337"/>
              <a:gd name="connsiteY13" fmla="*/ 20311 h 41080"/>
              <a:gd name="connsiteX14" fmla="*/ 34987 w 41337"/>
              <a:gd name="connsiteY14" fmla="*/ 20311 h 41080"/>
              <a:gd name="connsiteX15" fmla="*/ 32696 w 41337"/>
              <a:gd name="connsiteY15" fmla="*/ 24659 h 41080"/>
              <a:gd name="connsiteX16" fmla="*/ 32696 w 41337"/>
              <a:gd name="connsiteY16" fmla="*/ 26490 h 41080"/>
              <a:gd name="connsiteX17" fmla="*/ 31092 w 41337"/>
              <a:gd name="connsiteY17" fmla="*/ 30839 h 41080"/>
              <a:gd name="connsiteX18" fmla="*/ 24907 w 41337"/>
              <a:gd name="connsiteY18" fmla="*/ 32441 h 41080"/>
              <a:gd name="connsiteX19" fmla="*/ 22616 w 41337"/>
              <a:gd name="connsiteY19" fmla="*/ 34730 h 41080"/>
              <a:gd name="connsiteX20" fmla="*/ 21012 w 41337"/>
              <a:gd name="connsiteY20" fmla="*/ 34730 h 41080"/>
              <a:gd name="connsiteX21" fmla="*/ 16430 w 41337"/>
              <a:gd name="connsiteY21" fmla="*/ 34730 h 41080"/>
              <a:gd name="connsiteX22" fmla="*/ 14826 w 41337"/>
              <a:gd name="connsiteY22" fmla="*/ 32441 h 41080"/>
              <a:gd name="connsiteX23" fmla="*/ 10931 w 41337"/>
              <a:gd name="connsiteY23" fmla="*/ 30839 h 41080"/>
              <a:gd name="connsiteX24" fmla="*/ 8640 w 41337"/>
              <a:gd name="connsiteY24" fmla="*/ 26490 h 41080"/>
              <a:gd name="connsiteX25" fmla="*/ 6350 w 41337"/>
              <a:gd name="connsiteY25" fmla="*/ 24659 h 41080"/>
              <a:gd name="connsiteX26" fmla="*/ 6350 w 41337"/>
              <a:gd name="connsiteY26" fmla="*/ 20311 h 41080"/>
              <a:gd name="connsiteX27" fmla="*/ 6350 w 41337"/>
              <a:gd name="connsiteY27" fmla="*/ 20311 h 4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080">
                <a:moveTo>
                  <a:pt x="6350" y="20311"/>
                </a:moveTo>
                <a:lnTo>
                  <a:pt x="6350" y="20311"/>
                </a:lnTo>
                <a:lnTo>
                  <a:pt x="6350" y="18480"/>
                </a:lnTo>
                <a:lnTo>
                  <a:pt x="8640" y="14589"/>
                </a:lnTo>
                <a:lnTo>
                  <a:pt x="10931" y="10240"/>
                </a:lnTo>
                <a:lnTo>
                  <a:pt x="14826" y="8409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8409"/>
                </a:lnTo>
                <a:lnTo>
                  <a:pt x="31092" y="10240"/>
                </a:lnTo>
                <a:lnTo>
                  <a:pt x="32696" y="14589"/>
                </a:lnTo>
                <a:lnTo>
                  <a:pt x="32696" y="18480"/>
                </a:lnTo>
                <a:lnTo>
                  <a:pt x="34987" y="20311"/>
                </a:lnTo>
                <a:lnTo>
                  <a:pt x="34987" y="20311"/>
                </a:lnTo>
                <a:lnTo>
                  <a:pt x="32696" y="24659"/>
                </a:lnTo>
                <a:lnTo>
                  <a:pt x="32696" y="26490"/>
                </a:lnTo>
                <a:lnTo>
                  <a:pt x="31092" y="30839"/>
                </a:lnTo>
                <a:lnTo>
                  <a:pt x="24907" y="32441"/>
                </a:lnTo>
                <a:lnTo>
                  <a:pt x="22616" y="34730"/>
                </a:lnTo>
                <a:lnTo>
                  <a:pt x="21012" y="34730"/>
                </a:lnTo>
                <a:lnTo>
                  <a:pt x="16430" y="34730"/>
                </a:lnTo>
                <a:lnTo>
                  <a:pt x="14826" y="32441"/>
                </a:lnTo>
                <a:lnTo>
                  <a:pt x="10931" y="30839"/>
                </a:lnTo>
                <a:lnTo>
                  <a:pt x="8640" y="26490"/>
                </a:lnTo>
                <a:lnTo>
                  <a:pt x="6350" y="24659"/>
                </a:lnTo>
                <a:lnTo>
                  <a:pt x="6350" y="20311"/>
                </a:lnTo>
                <a:lnTo>
                  <a:pt x="6350" y="203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966013" y="2463284"/>
            <a:ext cx="121650" cy="180579"/>
          </a:xfrm>
          <a:custGeom>
            <a:avLst/>
            <a:gdLst>
              <a:gd name="connsiteX0" fmla="*/ 0 w 121650"/>
              <a:gd name="connsiteY0" fmla="*/ 180579 h 180579"/>
              <a:gd name="connsiteX1" fmla="*/ 60939 w 121650"/>
              <a:gd name="connsiteY1" fmla="*/ 0 h 180579"/>
              <a:gd name="connsiteX2" fmla="*/ 121650 w 121650"/>
              <a:gd name="connsiteY2" fmla="*/ 180579 h 180579"/>
              <a:gd name="connsiteX3" fmla="*/ 0 w 121650"/>
              <a:gd name="connsiteY3" fmla="*/ 180579 h 180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1650" h="180579">
                <a:moveTo>
                  <a:pt x="0" y="180579"/>
                </a:moveTo>
                <a:lnTo>
                  <a:pt x="60939" y="0"/>
                </a:lnTo>
                <a:lnTo>
                  <a:pt x="121650" y="180579"/>
                </a:lnTo>
                <a:lnTo>
                  <a:pt x="0" y="1805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5297582" y="5602628"/>
            <a:ext cx="41337" cy="38997"/>
          </a:xfrm>
          <a:custGeom>
            <a:avLst/>
            <a:gdLst>
              <a:gd name="connsiteX0" fmla="*/ 12535 w 41337"/>
              <a:gd name="connsiteY0" fmla="*/ 8592 h 38997"/>
              <a:gd name="connsiteX1" fmla="*/ 12535 w 41337"/>
              <a:gd name="connsiteY1" fmla="*/ 8592 h 38997"/>
              <a:gd name="connsiteX2" fmla="*/ 14826 w 41337"/>
              <a:gd name="connsiteY2" fmla="*/ 6350 h 38997"/>
              <a:gd name="connsiteX3" fmla="*/ 16430 w 41337"/>
              <a:gd name="connsiteY3" fmla="*/ 6350 h 38997"/>
              <a:gd name="connsiteX4" fmla="*/ 22616 w 41337"/>
              <a:gd name="connsiteY4" fmla="*/ 6350 h 38997"/>
              <a:gd name="connsiteX5" fmla="*/ 27197 w 41337"/>
              <a:gd name="connsiteY5" fmla="*/ 8592 h 38997"/>
              <a:gd name="connsiteX6" fmla="*/ 31092 w 41337"/>
              <a:gd name="connsiteY6" fmla="*/ 12506 h 38997"/>
              <a:gd name="connsiteX7" fmla="*/ 32696 w 41337"/>
              <a:gd name="connsiteY7" fmla="*/ 14749 h 38997"/>
              <a:gd name="connsiteX8" fmla="*/ 32696 w 41337"/>
              <a:gd name="connsiteY8" fmla="*/ 16420 h 38997"/>
              <a:gd name="connsiteX9" fmla="*/ 34987 w 41337"/>
              <a:gd name="connsiteY9" fmla="*/ 22576 h 38997"/>
              <a:gd name="connsiteX10" fmla="*/ 32696 w 41337"/>
              <a:gd name="connsiteY10" fmla="*/ 26490 h 38997"/>
              <a:gd name="connsiteX11" fmla="*/ 28801 w 41337"/>
              <a:gd name="connsiteY11" fmla="*/ 30976 h 38997"/>
              <a:gd name="connsiteX12" fmla="*/ 28801 w 41337"/>
              <a:gd name="connsiteY12" fmla="*/ 30976 h 38997"/>
              <a:gd name="connsiteX13" fmla="*/ 27197 w 41337"/>
              <a:gd name="connsiteY13" fmla="*/ 32647 h 38997"/>
              <a:gd name="connsiteX14" fmla="*/ 22616 w 41337"/>
              <a:gd name="connsiteY14" fmla="*/ 32647 h 38997"/>
              <a:gd name="connsiteX15" fmla="*/ 18721 w 41337"/>
              <a:gd name="connsiteY15" fmla="*/ 32647 h 38997"/>
              <a:gd name="connsiteX16" fmla="*/ 12535 w 41337"/>
              <a:gd name="connsiteY16" fmla="*/ 30976 h 38997"/>
              <a:gd name="connsiteX17" fmla="*/ 8640 w 41337"/>
              <a:gd name="connsiteY17" fmla="*/ 28733 h 38997"/>
              <a:gd name="connsiteX18" fmla="*/ 8640 w 41337"/>
              <a:gd name="connsiteY18" fmla="*/ 24819 h 38997"/>
              <a:gd name="connsiteX19" fmla="*/ 6350 w 41337"/>
              <a:gd name="connsiteY19" fmla="*/ 22576 h 38997"/>
              <a:gd name="connsiteX20" fmla="*/ 6350 w 41337"/>
              <a:gd name="connsiteY20" fmla="*/ 20334 h 38997"/>
              <a:gd name="connsiteX21" fmla="*/ 6350 w 41337"/>
              <a:gd name="connsiteY21" fmla="*/ 16420 h 38997"/>
              <a:gd name="connsiteX22" fmla="*/ 8640 w 41337"/>
              <a:gd name="connsiteY22" fmla="*/ 12506 h 38997"/>
              <a:gd name="connsiteX23" fmla="*/ 12535 w 41337"/>
              <a:gd name="connsiteY23" fmla="*/ 8592 h 38997"/>
              <a:gd name="connsiteX24" fmla="*/ 12535 w 41337"/>
              <a:gd name="connsiteY24" fmla="*/ 8592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41337" h="38997">
                <a:moveTo>
                  <a:pt x="12535" y="8592"/>
                </a:moveTo>
                <a:lnTo>
                  <a:pt x="12535" y="8592"/>
                </a:lnTo>
                <a:lnTo>
                  <a:pt x="14826" y="6350"/>
                </a:lnTo>
                <a:lnTo>
                  <a:pt x="16430" y="6350"/>
                </a:lnTo>
                <a:lnTo>
                  <a:pt x="22616" y="6350"/>
                </a:lnTo>
                <a:lnTo>
                  <a:pt x="27197" y="8592"/>
                </a:lnTo>
                <a:lnTo>
                  <a:pt x="31092" y="12506"/>
                </a:lnTo>
                <a:lnTo>
                  <a:pt x="32696" y="14749"/>
                </a:lnTo>
                <a:lnTo>
                  <a:pt x="32696" y="16420"/>
                </a:lnTo>
                <a:lnTo>
                  <a:pt x="34987" y="22576"/>
                </a:lnTo>
                <a:lnTo>
                  <a:pt x="32696" y="26490"/>
                </a:lnTo>
                <a:lnTo>
                  <a:pt x="28801" y="30976"/>
                </a:lnTo>
                <a:lnTo>
                  <a:pt x="28801" y="30976"/>
                </a:lnTo>
                <a:lnTo>
                  <a:pt x="27197" y="32647"/>
                </a:lnTo>
                <a:lnTo>
                  <a:pt x="22616" y="32647"/>
                </a:lnTo>
                <a:lnTo>
                  <a:pt x="18721" y="32647"/>
                </a:lnTo>
                <a:lnTo>
                  <a:pt x="12535" y="30976"/>
                </a:lnTo>
                <a:lnTo>
                  <a:pt x="8640" y="28733"/>
                </a:lnTo>
                <a:lnTo>
                  <a:pt x="8640" y="24819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16420"/>
                </a:lnTo>
                <a:lnTo>
                  <a:pt x="8640" y="12506"/>
                </a:lnTo>
                <a:lnTo>
                  <a:pt x="12535" y="8592"/>
                </a:lnTo>
                <a:lnTo>
                  <a:pt x="12535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409152" y="5521516"/>
            <a:ext cx="41337" cy="41240"/>
          </a:xfrm>
          <a:custGeom>
            <a:avLst/>
            <a:gdLst>
              <a:gd name="connsiteX0" fmla="*/ 12535 w 41337"/>
              <a:gd name="connsiteY0" fmla="*/ 10263 h 41240"/>
              <a:gd name="connsiteX1" fmla="*/ 12535 w 41337"/>
              <a:gd name="connsiteY1" fmla="*/ 10263 h 41240"/>
              <a:gd name="connsiteX2" fmla="*/ 14826 w 41337"/>
              <a:gd name="connsiteY2" fmla="*/ 8592 h 41240"/>
              <a:gd name="connsiteX3" fmla="*/ 18721 w 41337"/>
              <a:gd name="connsiteY3" fmla="*/ 8592 h 41240"/>
              <a:gd name="connsiteX4" fmla="*/ 21012 w 41337"/>
              <a:gd name="connsiteY4" fmla="*/ 6350 h 41240"/>
              <a:gd name="connsiteX5" fmla="*/ 22616 w 41337"/>
              <a:gd name="connsiteY5" fmla="*/ 8592 h 41240"/>
              <a:gd name="connsiteX6" fmla="*/ 28801 w 41337"/>
              <a:gd name="connsiteY6" fmla="*/ 8592 h 41240"/>
              <a:gd name="connsiteX7" fmla="*/ 33383 w 41337"/>
              <a:gd name="connsiteY7" fmla="*/ 12506 h 41240"/>
              <a:gd name="connsiteX8" fmla="*/ 33383 w 41337"/>
              <a:gd name="connsiteY8" fmla="*/ 14200 h 41240"/>
              <a:gd name="connsiteX9" fmla="*/ 34987 w 41337"/>
              <a:gd name="connsiteY9" fmla="*/ 18663 h 41240"/>
              <a:gd name="connsiteX10" fmla="*/ 34987 w 41337"/>
              <a:gd name="connsiteY10" fmla="*/ 20334 h 41240"/>
              <a:gd name="connsiteX11" fmla="*/ 34987 w 41337"/>
              <a:gd name="connsiteY11" fmla="*/ 22576 h 41240"/>
              <a:gd name="connsiteX12" fmla="*/ 33383 w 41337"/>
              <a:gd name="connsiteY12" fmla="*/ 28733 h 41240"/>
              <a:gd name="connsiteX13" fmla="*/ 28801 w 41337"/>
              <a:gd name="connsiteY13" fmla="*/ 32647 h 41240"/>
              <a:gd name="connsiteX14" fmla="*/ 28801 w 41337"/>
              <a:gd name="connsiteY14" fmla="*/ 32647 h 41240"/>
              <a:gd name="connsiteX15" fmla="*/ 27197 w 41337"/>
              <a:gd name="connsiteY15" fmla="*/ 32647 h 41240"/>
              <a:gd name="connsiteX16" fmla="*/ 24907 w 41337"/>
              <a:gd name="connsiteY16" fmla="*/ 34890 h 41240"/>
              <a:gd name="connsiteX17" fmla="*/ 18721 w 41337"/>
              <a:gd name="connsiteY17" fmla="*/ 34890 h 41240"/>
              <a:gd name="connsiteX18" fmla="*/ 14826 w 41337"/>
              <a:gd name="connsiteY18" fmla="*/ 32647 h 41240"/>
              <a:gd name="connsiteX19" fmla="*/ 10931 w 41337"/>
              <a:gd name="connsiteY19" fmla="*/ 28733 h 41240"/>
              <a:gd name="connsiteX20" fmla="*/ 8640 w 41337"/>
              <a:gd name="connsiteY20" fmla="*/ 26490 h 41240"/>
              <a:gd name="connsiteX21" fmla="*/ 8640 w 41337"/>
              <a:gd name="connsiteY21" fmla="*/ 24820 h 41240"/>
              <a:gd name="connsiteX22" fmla="*/ 6350 w 41337"/>
              <a:gd name="connsiteY22" fmla="*/ 20334 h 41240"/>
              <a:gd name="connsiteX23" fmla="*/ 6350 w 41337"/>
              <a:gd name="connsiteY23" fmla="*/ 18663 h 41240"/>
              <a:gd name="connsiteX24" fmla="*/ 8640 w 41337"/>
              <a:gd name="connsiteY24" fmla="*/ 14200 h 41240"/>
              <a:gd name="connsiteX25" fmla="*/ 12535 w 41337"/>
              <a:gd name="connsiteY25" fmla="*/ 10263 h 41240"/>
              <a:gd name="connsiteX26" fmla="*/ 12535 w 41337"/>
              <a:gd name="connsiteY26" fmla="*/ 10263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37" h="41240">
                <a:moveTo>
                  <a:pt x="12535" y="10263"/>
                </a:moveTo>
                <a:lnTo>
                  <a:pt x="12535" y="10263"/>
                </a:lnTo>
                <a:lnTo>
                  <a:pt x="14826" y="8592"/>
                </a:lnTo>
                <a:lnTo>
                  <a:pt x="18721" y="8592"/>
                </a:lnTo>
                <a:lnTo>
                  <a:pt x="21012" y="6350"/>
                </a:lnTo>
                <a:lnTo>
                  <a:pt x="22616" y="8592"/>
                </a:lnTo>
                <a:lnTo>
                  <a:pt x="28801" y="8592"/>
                </a:lnTo>
                <a:lnTo>
                  <a:pt x="33383" y="12506"/>
                </a:lnTo>
                <a:lnTo>
                  <a:pt x="33383" y="14200"/>
                </a:lnTo>
                <a:lnTo>
                  <a:pt x="34987" y="18663"/>
                </a:lnTo>
                <a:lnTo>
                  <a:pt x="34987" y="20334"/>
                </a:lnTo>
                <a:lnTo>
                  <a:pt x="34987" y="22576"/>
                </a:lnTo>
                <a:lnTo>
                  <a:pt x="33383" y="28733"/>
                </a:lnTo>
                <a:lnTo>
                  <a:pt x="28801" y="32647"/>
                </a:lnTo>
                <a:lnTo>
                  <a:pt x="28801" y="32647"/>
                </a:lnTo>
                <a:lnTo>
                  <a:pt x="27197" y="32647"/>
                </a:lnTo>
                <a:lnTo>
                  <a:pt x="24907" y="34890"/>
                </a:lnTo>
                <a:lnTo>
                  <a:pt x="18721" y="34890"/>
                </a:lnTo>
                <a:lnTo>
                  <a:pt x="14826" y="32647"/>
                </a:lnTo>
                <a:lnTo>
                  <a:pt x="10931" y="28733"/>
                </a:lnTo>
                <a:lnTo>
                  <a:pt x="8640" y="26490"/>
                </a:lnTo>
                <a:lnTo>
                  <a:pt x="8640" y="24820"/>
                </a:lnTo>
                <a:lnTo>
                  <a:pt x="6350" y="20334"/>
                </a:lnTo>
                <a:lnTo>
                  <a:pt x="6350" y="18663"/>
                </a:lnTo>
                <a:lnTo>
                  <a:pt x="8640" y="14200"/>
                </a:lnTo>
                <a:lnTo>
                  <a:pt x="12535" y="10263"/>
                </a:lnTo>
                <a:lnTo>
                  <a:pt x="12535" y="1026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5523014" y="5442098"/>
            <a:ext cx="39046" cy="41217"/>
          </a:xfrm>
          <a:custGeom>
            <a:avLst/>
            <a:gdLst>
              <a:gd name="connsiteX0" fmla="*/ 10473 w 39046"/>
              <a:gd name="connsiteY0" fmla="*/ 10812 h 41217"/>
              <a:gd name="connsiteX1" fmla="*/ 10473 w 39046"/>
              <a:gd name="connsiteY1" fmla="*/ 10812 h 41217"/>
              <a:gd name="connsiteX2" fmla="*/ 14826 w 39046"/>
              <a:gd name="connsiteY2" fmla="*/ 8570 h 41217"/>
              <a:gd name="connsiteX3" fmla="*/ 16430 w 39046"/>
              <a:gd name="connsiteY3" fmla="*/ 6350 h 41217"/>
              <a:gd name="connsiteX4" fmla="*/ 18720 w 39046"/>
              <a:gd name="connsiteY4" fmla="*/ 6350 h 41217"/>
              <a:gd name="connsiteX5" fmla="*/ 21012 w 39046"/>
              <a:gd name="connsiteY5" fmla="*/ 6350 h 41217"/>
              <a:gd name="connsiteX6" fmla="*/ 26739 w 39046"/>
              <a:gd name="connsiteY6" fmla="*/ 8570 h 41217"/>
              <a:gd name="connsiteX7" fmla="*/ 31092 w 39046"/>
              <a:gd name="connsiteY7" fmla="*/ 12506 h 41217"/>
              <a:gd name="connsiteX8" fmla="*/ 31092 w 39046"/>
              <a:gd name="connsiteY8" fmla="*/ 14726 h 41217"/>
              <a:gd name="connsiteX9" fmla="*/ 32696 w 39046"/>
              <a:gd name="connsiteY9" fmla="*/ 16420 h 41217"/>
              <a:gd name="connsiteX10" fmla="*/ 32696 w 39046"/>
              <a:gd name="connsiteY10" fmla="*/ 20883 h 41217"/>
              <a:gd name="connsiteX11" fmla="*/ 32696 w 39046"/>
              <a:gd name="connsiteY11" fmla="*/ 22576 h 41217"/>
              <a:gd name="connsiteX12" fmla="*/ 31092 w 39046"/>
              <a:gd name="connsiteY12" fmla="*/ 28710 h 41217"/>
              <a:gd name="connsiteX13" fmla="*/ 26739 w 39046"/>
              <a:gd name="connsiteY13" fmla="*/ 33196 h 41217"/>
              <a:gd name="connsiteX14" fmla="*/ 26739 w 39046"/>
              <a:gd name="connsiteY14" fmla="*/ 33196 h 41217"/>
              <a:gd name="connsiteX15" fmla="*/ 24906 w 39046"/>
              <a:gd name="connsiteY15" fmla="*/ 33196 h 41217"/>
              <a:gd name="connsiteX16" fmla="*/ 22615 w 39046"/>
              <a:gd name="connsiteY16" fmla="*/ 34867 h 41217"/>
              <a:gd name="connsiteX17" fmla="*/ 16430 w 39046"/>
              <a:gd name="connsiteY17" fmla="*/ 34867 h 41217"/>
              <a:gd name="connsiteX18" fmla="*/ 12535 w 39046"/>
              <a:gd name="connsiteY18" fmla="*/ 33196 h 41217"/>
              <a:gd name="connsiteX19" fmla="*/ 8640 w 39046"/>
              <a:gd name="connsiteY19" fmla="*/ 28710 h 41217"/>
              <a:gd name="connsiteX20" fmla="*/ 6350 w 39046"/>
              <a:gd name="connsiteY20" fmla="*/ 27039 h 41217"/>
              <a:gd name="connsiteX21" fmla="*/ 6350 w 39046"/>
              <a:gd name="connsiteY21" fmla="*/ 24796 h 41217"/>
              <a:gd name="connsiteX22" fmla="*/ 6350 w 39046"/>
              <a:gd name="connsiteY22" fmla="*/ 20883 h 41217"/>
              <a:gd name="connsiteX23" fmla="*/ 6350 w 39046"/>
              <a:gd name="connsiteY23" fmla="*/ 18640 h 41217"/>
              <a:gd name="connsiteX24" fmla="*/ 8640 w 39046"/>
              <a:gd name="connsiteY24" fmla="*/ 12506 h 41217"/>
              <a:gd name="connsiteX25" fmla="*/ 10473 w 39046"/>
              <a:gd name="connsiteY25" fmla="*/ 10812 h 41217"/>
              <a:gd name="connsiteX26" fmla="*/ 10473 w 39046"/>
              <a:gd name="connsiteY26" fmla="*/ 10812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39046" h="41217">
                <a:moveTo>
                  <a:pt x="10473" y="10812"/>
                </a:moveTo>
                <a:lnTo>
                  <a:pt x="10473" y="10812"/>
                </a:lnTo>
                <a:lnTo>
                  <a:pt x="14826" y="8570"/>
                </a:lnTo>
                <a:lnTo>
                  <a:pt x="16430" y="6350"/>
                </a:lnTo>
                <a:lnTo>
                  <a:pt x="18720" y="6350"/>
                </a:lnTo>
                <a:lnTo>
                  <a:pt x="21012" y="6350"/>
                </a:lnTo>
                <a:lnTo>
                  <a:pt x="26739" y="8570"/>
                </a:lnTo>
                <a:lnTo>
                  <a:pt x="31092" y="12506"/>
                </a:lnTo>
                <a:lnTo>
                  <a:pt x="31092" y="14726"/>
                </a:lnTo>
                <a:lnTo>
                  <a:pt x="32696" y="16420"/>
                </a:lnTo>
                <a:lnTo>
                  <a:pt x="32696" y="20883"/>
                </a:lnTo>
                <a:lnTo>
                  <a:pt x="32696" y="22576"/>
                </a:lnTo>
                <a:lnTo>
                  <a:pt x="31092" y="28710"/>
                </a:lnTo>
                <a:lnTo>
                  <a:pt x="26739" y="33196"/>
                </a:lnTo>
                <a:lnTo>
                  <a:pt x="26739" y="33196"/>
                </a:lnTo>
                <a:lnTo>
                  <a:pt x="24906" y="33196"/>
                </a:lnTo>
                <a:lnTo>
                  <a:pt x="22615" y="34867"/>
                </a:lnTo>
                <a:lnTo>
                  <a:pt x="16430" y="34867"/>
                </a:lnTo>
                <a:lnTo>
                  <a:pt x="12535" y="33196"/>
                </a:lnTo>
                <a:lnTo>
                  <a:pt x="8640" y="28710"/>
                </a:lnTo>
                <a:lnTo>
                  <a:pt x="6350" y="27039"/>
                </a:lnTo>
                <a:lnTo>
                  <a:pt x="6350" y="24796"/>
                </a:lnTo>
                <a:lnTo>
                  <a:pt x="6350" y="20883"/>
                </a:lnTo>
                <a:lnTo>
                  <a:pt x="6350" y="18640"/>
                </a:lnTo>
                <a:lnTo>
                  <a:pt x="8640" y="12506"/>
                </a:lnTo>
                <a:lnTo>
                  <a:pt x="10473" y="10812"/>
                </a:lnTo>
                <a:lnTo>
                  <a:pt x="10473" y="1081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5634813" y="5363205"/>
            <a:ext cx="39046" cy="38997"/>
          </a:xfrm>
          <a:custGeom>
            <a:avLst/>
            <a:gdLst>
              <a:gd name="connsiteX0" fmla="*/ 12535 w 39046"/>
              <a:gd name="connsiteY0" fmla="*/ 8043 h 38997"/>
              <a:gd name="connsiteX1" fmla="*/ 12535 w 39046"/>
              <a:gd name="connsiteY1" fmla="*/ 8043 h 38997"/>
              <a:gd name="connsiteX2" fmla="*/ 14597 w 39046"/>
              <a:gd name="connsiteY2" fmla="*/ 8043 h 38997"/>
              <a:gd name="connsiteX3" fmla="*/ 16430 w 39046"/>
              <a:gd name="connsiteY3" fmla="*/ 6350 h 38997"/>
              <a:gd name="connsiteX4" fmla="*/ 18721 w 39046"/>
              <a:gd name="connsiteY4" fmla="*/ 6350 h 38997"/>
              <a:gd name="connsiteX5" fmla="*/ 22616 w 39046"/>
              <a:gd name="connsiteY5" fmla="*/ 6350 h 38997"/>
              <a:gd name="connsiteX6" fmla="*/ 26510 w 39046"/>
              <a:gd name="connsiteY6" fmla="*/ 8043 h 38997"/>
              <a:gd name="connsiteX7" fmla="*/ 30863 w 39046"/>
              <a:gd name="connsiteY7" fmla="*/ 12506 h 38997"/>
              <a:gd name="connsiteX8" fmla="*/ 32696 w 39046"/>
              <a:gd name="connsiteY8" fmla="*/ 14200 h 38997"/>
              <a:gd name="connsiteX9" fmla="*/ 32696 w 39046"/>
              <a:gd name="connsiteY9" fmla="*/ 16420 h 38997"/>
              <a:gd name="connsiteX10" fmla="*/ 32696 w 39046"/>
              <a:gd name="connsiteY10" fmla="*/ 22577 h 38997"/>
              <a:gd name="connsiteX11" fmla="*/ 30863 w 39046"/>
              <a:gd name="connsiteY11" fmla="*/ 26490 h 38997"/>
              <a:gd name="connsiteX12" fmla="*/ 28801 w 39046"/>
              <a:gd name="connsiteY12" fmla="*/ 30404 h 38997"/>
              <a:gd name="connsiteX13" fmla="*/ 28801 w 39046"/>
              <a:gd name="connsiteY13" fmla="*/ 30404 h 38997"/>
              <a:gd name="connsiteX14" fmla="*/ 24907 w 39046"/>
              <a:gd name="connsiteY14" fmla="*/ 32647 h 38997"/>
              <a:gd name="connsiteX15" fmla="*/ 22616 w 39046"/>
              <a:gd name="connsiteY15" fmla="*/ 32647 h 38997"/>
              <a:gd name="connsiteX16" fmla="*/ 16430 w 39046"/>
              <a:gd name="connsiteY16" fmla="*/ 32647 h 38997"/>
              <a:gd name="connsiteX17" fmla="*/ 12535 w 39046"/>
              <a:gd name="connsiteY17" fmla="*/ 32647 h 38997"/>
              <a:gd name="connsiteX18" fmla="*/ 8641 w 39046"/>
              <a:gd name="connsiteY18" fmla="*/ 28733 h 38997"/>
              <a:gd name="connsiteX19" fmla="*/ 6350 w 39046"/>
              <a:gd name="connsiteY19" fmla="*/ 26490 h 38997"/>
              <a:gd name="connsiteX20" fmla="*/ 6350 w 39046"/>
              <a:gd name="connsiteY20" fmla="*/ 22577 h 38997"/>
              <a:gd name="connsiteX21" fmla="*/ 6350 w 39046"/>
              <a:gd name="connsiteY21" fmla="*/ 20334 h 38997"/>
              <a:gd name="connsiteX22" fmla="*/ 6350 w 39046"/>
              <a:gd name="connsiteY22" fmla="*/ 18663 h 38997"/>
              <a:gd name="connsiteX23" fmla="*/ 8641 w 39046"/>
              <a:gd name="connsiteY23" fmla="*/ 12506 h 38997"/>
              <a:gd name="connsiteX24" fmla="*/ 12535 w 39046"/>
              <a:gd name="connsiteY24" fmla="*/ 8043 h 38997"/>
              <a:gd name="connsiteX25" fmla="*/ 12535 w 39046"/>
              <a:gd name="connsiteY25" fmla="*/ 8043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46" h="38997">
                <a:moveTo>
                  <a:pt x="12535" y="8043"/>
                </a:moveTo>
                <a:lnTo>
                  <a:pt x="12535" y="8043"/>
                </a:lnTo>
                <a:lnTo>
                  <a:pt x="14597" y="8043"/>
                </a:lnTo>
                <a:lnTo>
                  <a:pt x="16430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6510" y="8043"/>
                </a:lnTo>
                <a:lnTo>
                  <a:pt x="30863" y="12506"/>
                </a:lnTo>
                <a:lnTo>
                  <a:pt x="32696" y="14200"/>
                </a:lnTo>
                <a:lnTo>
                  <a:pt x="32696" y="16420"/>
                </a:lnTo>
                <a:lnTo>
                  <a:pt x="32696" y="22577"/>
                </a:lnTo>
                <a:lnTo>
                  <a:pt x="30863" y="26490"/>
                </a:lnTo>
                <a:lnTo>
                  <a:pt x="28801" y="30404"/>
                </a:lnTo>
                <a:lnTo>
                  <a:pt x="28801" y="30404"/>
                </a:lnTo>
                <a:lnTo>
                  <a:pt x="24907" y="32647"/>
                </a:lnTo>
                <a:lnTo>
                  <a:pt x="22616" y="32647"/>
                </a:lnTo>
                <a:lnTo>
                  <a:pt x="16430" y="32647"/>
                </a:lnTo>
                <a:lnTo>
                  <a:pt x="12535" y="32647"/>
                </a:lnTo>
                <a:lnTo>
                  <a:pt x="8641" y="28733"/>
                </a:lnTo>
                <a:lnTo>
                  <a:pt x="6350" y="26490"/>
                </a:lnTo>
                <a:lnTo>
                  <a:pt x="6350" y="22577"/>
                </a:lnTo>
                <a:lnTo>
                  <a:pt x="6350" y="20334"/>
                </a:lnTo>
                <a:lnTo>
                  <a:pt x="6350" y="18663"/>
                </a:lnTo>
                <a:lnTo>
                  <a:pt x="8641" y="12506"/>
                </a:lnTo>
                <a:lnTo>
                  <a:pt x="12535" y="8043"/>
                </a:lnTo>
                <a:lnTo>
                  <a:pt x="12535" y="804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5746384" y="5283787"/>
            <a:ext cx="41337" cy="38997"/>
          </a:xfrm>
          <a:custGeom>
            <a:avLst/>
            <a:gdLst>
              <a:gd name="connsiteX0" fmla="*/ 12535 w 41337"/>
              <a:gd name="connsiteY0" fmla="*/ 8592 h 38997"/>
              <a:gd name="connsiteX1" fmla="*/ 12535 w 41337"/>
              <a:gd name="connsiteY1" fmla="*/ 8592 h 38997"/>
              <a:gd name="connsiteX2" fmla="*/ 14826 w 41337"/>
              <a:gd name="connsiteY2" fmla="*/ 6350 h 38997"/>
              <a:gd name="connsiteX3" fmla="*/ 16430 w 41337"/>
              <a:gd name="connsiteY3" fmla="*/ 6350 h 38997"/>
              <a:gd name="connsiteX4" fmla="*/ 21012 w 41337"/>
              <a:gd name="connsiteY4" fmla="*/ 6350 h 38997"/>
              <a:gd name="connsiteX5" fmla="*/ 22616 w 41337"/>
              <a:gd name="connsiteY5" fmla="*/ 6350 h 38997"/>
              <a:gd name="connsiteX6" fmla="*/ 27197 w 41337"/>
              <a:gd name="connsiteY6" fmla="*/ 8592 h 38997"/>
              <a:gd name="connsiteX7" fmla="*/ 31092 w 41337"/>
              <a:gd name="connsiteY7" fmla="*/ 12506 h 38997"/>
              <a:gd name="connsiteX8" fmla="*/ 32696 w 41337"/>
              <a:gd name="connsiteY8" fmla="*/ 14726 h 38997"/>
              <a:gd name="connsiteX9" fmla="*/ 32696 w 41337"/>
              <a:gd name="connsiteY9" fmla="*/ 16420 h 38997"/>
              <a:gd name="connsiteX10" fmla="*/ 34987 w 41337"/>
              <a:gd name="connsiteY10" fmla="*/ 18640 h 38997"/>
              <a:gd name="connsiteX11" fmla="*/ 32696 w 41337"/>
              <a:gd name="connsiteY11" fmla="*/ 22576 h 38997"/>
              <a:gd name="connsiteX12" fmla="*/ 32696 w 41337"/>
              <a:gd name="connsiteY12" fmla="*/ 27039 h 38997"/>
              <a:gd name="connsiteX13" fmla="*/ 28801 w 41337"/>
              <a:gd name="connsiteY13" fmla="*/ 30953 h 38997"/>
              <a:gd name="connsiteX14" fmla="*/ 28801 w 41337"/>
              <a:gd name="connsiteY14" fmla="*/ 30953 h 38997"/>
              <a:gd name="connsiteX15" fmla="*/ 24907 w 41337"/>
              <a:gd name="connsiteY15" fmla="*/ 32647 h 38997"/>
              <a:gd name="connsiteX16" fmla="*/ 22616 w 41337"/>
              <a:gd name="connsiteY16" fmla="*/ 32647 h 38997"/>
              <a:gd name="connsiteX17" fmla="*/ 21012 w 41337"/>
              <a:gd name="connsiteY17" fmla="*/ 32647 h 38997"/>
              <a:gd name="connsiteX18" fmla="*/ 18721 w 41337"/>
              <a:gd name="connsiteY18" fmla="*/ 32647 h 38997"/>
              <a:gd name="connsiteX19" fmla="*/ 12535 w 41337"/>
              <a:gd name="connsiteY19" fmla="*/ 30953 h 38997"/>
              <a:gd name="connsiteX20" fmla="*/ 8640 w 41337"/>
              <a:gd name="connsiteY20" fmla="*/ 27039 h 38997"/>
              <a:gd name="connsiteX21" fmla="*/ 8640 w 41337"/>
              <a:gd name="connsiteY21" fmla="*/ 24796 h 38997"/>
              <a:gd name="connsiteX22" fmla="*/ 6350 w 41337"/>
              <a:gd name="connsiteY22" fmla="*/ 22576 h 38997"/>
              <a:gd name="connsiteX23" fmla="*/ 6350 w 41337"/>
              <a:gd name="connsiteY23" fmla="*/ 20883 h 38997"/>
              <a:gd name="connsiteX24" fmla="*/ 6350 w 41337"/>
              <a:gd name="connsiteY24" fmla="*/ 16420 h 38997"/>
              <a:gd name="connsiteX25" fmla="*/ 8640 w 41337"/>
              <a:gd name="connsiteY25" fmla="*/ 12506 h 38997"/>
              <a:gd name="connsiteX26" fmla="*/ 12535 w 41337"/>
              <a:gd name="connsiteY26" fmla="*/ 8592 h 38997"/>
              <a:gd name="connsiteX27" fmla="*/ 12535 w 41337"/>
              <a:gd name="connsiteY27" fmla="*/ 8592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38997">
                <a:moveTo>
                  <a:pt x="12535" y="8592"/>
                </a:moveTo>
                <a:lnTo>
                  <a:pt x="12535" y="8592"/>
                </a:lnTo>
                <a:lnTo>
                  <a:pt x="14826" y="6350"/>
                </a:lnTo>
                <a:lnTo>
                  <a:pt x="16430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7197" y="8592"/>
                </a:lnTo>
                <a:lnTo>
                  <a:pt x="31092" y="12506"/>
                </a:lnTo>
                <a:lnTo>
                  <a:pt x="32696" y="14726"/>
                </a:lnTo>
                <a:lnTo>
                  <a:pt x="32696" y="16420"/>
                </a:lnTo>
                <a:lnTo>
                  <a:pt x="34987" y="18640"/>
                </a:lnTo>
                <a:lnTo>
                  <a:pt x="32696" y="22576"/>
                </a:lnTo>
                <a:lnTo>
                  <a:pt x="32696" y="27039"/>
                </a:lnTo>
                <a:lnTo>
                  <a:pt x="28801" y="30953"/>
                </a:lnTo>
                <a:lnTo>
                  <a:pt x="28801" y="30953"/>
                </a:lnTo>
                <a:lnTo>
                  <a:pt x="24907" y="32647"/>
                </a:lnTo>
                <a:lnTo>
                  <a:pt x="22616" y="32647"/>
                </a:lnTo>
                <a:lnTo>
                  <a:pt x="21012" y="32647"/>
                </a:lnTo>
                <a:lnTo>
                  <a:pt x="18721" y="32647"/>
                </a:lnTo>
                <a:lnTo>
                  <a:pt x="12535" y="30953"/>
                </a:lnTo>
                <a:lnTo>
                  <a:pt x="8640" y="27039"/>
                </a:lnTo>
                <a:lnTo>
                  <a:pt x="8640" y="24796"/>
                </a:lnTo>
                <a:lnTo>
                  <a:pt x="6350" y="22576"/>
                </a:lnTo>
                <a:lnTo>
                  <a:pt x="6350" y="20883"/>
                </a:lnTo>
                <a:lnTo>
                  <a:pt x="6350" y="16420"/>
                </a:lnTo>
                <a:lnTo>
                  <a:pt x="8640" y="12506"/>
                </a:lnTo>
                <a:lnTo>
                  <a:pt x="12535" y="8592"/>
                </a:lnTo>
                <a:lnTo>
                  <a:pt x="12535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5857955" y="5202675"/>
            <a:ext cx="41337" cy="41217"/>
          </a:xfrm>
          <a:custGeom>
            <a:avLst/>
            <a:gdLst>
              <a:gd name="connsiteX0" fmla="*/ 12535 w 41337"/>
              <a:gd name="connsiteY0" fmla="*/ 10263 h 41217"/>
              <a:gd name="connsiteX1" fmla="*/ 12535 w 41337"/>
              <a:gd name="connsiteY1" fmla="*/ 10263 h 41217"/>
              <a:gd name="connsiteX2" fmla="*/ 14826 w 41337"/>
              <a:gd name="connsiteY2" fmla="*/ 8593 h 41217"/>
              <a:gd name="connsiteX3" fmla="*/ 17117 w 41337"/>
              <a:gd name="connsiteY3" fmla="*/ 8593 h 41217"/>
              <a:gd name="connsiteX4" fmla="*/ 21012 w 41337"/>
              <a:gd name="connsiteY4" fmla="*/ 6350 h 41217"/>
              <a:gd name="connsiteX5" fmla="*/ 22615 w 41337"/>
              <a:gd name="connsiteY5" fmla="*/ 8593 h 41217"/>
              <a:gd name="connsiteX6" fmla="*/ 27197 w 41337"/>
              <a:gd name="connsiteY6" fmla="*/ 8593 h 41217"/>
              <a:gd name="connsiteX7" fmla="*/ 31092 w 41337"/>
              <a:gd name="connsiteY7" fmla="*/ 12506 h 41217"/>
              <a:gd name="connsiteX8" fmla="*/ 32696 w 41337"/>
              <a:gd name="connsiteY8" fmla="*/ 14727 h 41217"/>
              <a:gd name="connsiteX9" fmla="*/ 34987 w 41337"/>
              <a:gd name="connsiteY9" fmla="*/ 18640 h 41217"/>
              <a:gd name="connsiteX10" fmla="*/ 34987 w 41337"/>
              <a:gd name="connsiteY10" fmla="*/ 20883 h 41217"/>
              <a:gd name="connsiteX11" fmla="*/ 34987 w 41337"/>
              <a:gd name="connsiteY11" fmla="*/ 22577 h 41217"/>
              <a:gd name="connsiteX12" fmla="*/ 32696 w 41337"/>
              <a:gd name="connsiteY12" fmla="*/ 28711 h 41217"/>
              <a:gd name="connsiteX13" fmla="*/ 28801 w 41337"/>
              <a:gd name="connsiteY13" fmla="*/ 32647 h 41217"/>
              <a:gd name="connsiteX14" fmla="*/ 28801 w 41337"/>
              <a:gd name="connsiteY14" fmla="*/ 32647 h 41217"/>
              <a:gd name="connsiteX15" fmla="*/ 27197 w 41337"/>
              <a:gd name="connsiteY15" fmla="*/ 32647 h 41217"/>
              <a:gd name="connsiteX16" fmla="*/ 22615 w 41337"/>
              <a:gd name="connsiteY16" fmla="*/ 34867 h 41217"/>
              <a:gd name="connsiteX17" fmla="*/ 21012 w 41337"/>
              <a:gd name="connsiteY17" fmla="*/ 34867 h 41217"/>
              <a:gd name="connsiteX18" fmla="*/ 18721 w 41337"/>
              <a:gd name="connsiteY18" fmla="*/ 34867 h 41217"/>
              <a:gd name="connsiteX19" fmla="*/ 12535 w 41337"/>
              <a:gd name="connsiteY19" fmla="*/ 32647 h 41217"/>
              <a:gd name="connsiteX20" fmla="*/ 8640 w 41337"/>
              <a:gd name="connsiteY20" fmla="*/ 28711 h 41217"/>
              <a:gd name="connsiteX21" fmla="*/ 8640 w 41337"/>
              <a:gd name="connsiteY21" fmla="*/ 26491 h 41217"/>
              <a:gd name="connsiteX22" fmla="*/ 6350 w 41337"/>
              <a:gd name="connsiteY22" fmla="*/ 24797 h 41217"/>
              <a:gd name="connsiteX23" fmla="*/ 6350 w 41337"/>
              <a:gd name="connsiteY23" fmla="*/ 20883 h 41217"/>
              <a:gd name="connsiteX24" fmla="*/ 6350 w 41337"/>
              <a:gd name="connsiteY24" fmla="*/ 18640 h 41217"/>
              <a:gd name="connsiteX25" fmla="*/ 8640 w 41337"/>
              <a:gd name="connsiteY25" fmla="*/ 14727 h 41217"/>
              <a:gd name="connsiteX26" fmla="*/ 12535 w 41337"/>
              <a:gd name="connsiteY26" fmla="*/ 10263 h 41217"/>
              <a:gd name="connsiteX27" fmla="*/ 12535 w 41337"/>
              <a:gd name="connsiteY27" fmla="*/ 10263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41217">
                <a:moveTo>
                  <a:pt x="12535" y="10263"/>
                </a:moveTo>
                <a:lnTo>
                  <a:pt x="12535" y="10263"/>
                </a:lnTo>
                <a:lnTo>
                  <a:pt x="14826" y="8593"/>
                </a:lnTo>
                <a:lnTo>
                  <a:pt x="17117" y="8593"/>
                </a:lnTo>
                <a:lnTo>
                  <a:pt x="21012" y="6350"/>
                </a:lnTo>
                <a:lnTo>
                  <a:pt x="22615" y="8593"/>
                </a:lnTo>
                <a:lnTo>
                  <a:pt x="27197" y="8593"/>
                </a:lnTo>
                <a:lnTo>
                  <a:pt x="31092" y="12506"/>
                </a:lnTo>
                <a:lnTo>
                  <a:pt x="32696" y="14727"/>
                </a:lnTo>
                <a:lnTo>
                  <a:pt x="34987" y="18640"/>
                </a:lnTo>
                <a:lnTo>
                  <a:pt x="34987" y="20883"/>
                </a:lnTo>
                <a:lnTo>
                  <a:pt x="34987" y="22577"/>
                </a:lnTo>
                <a:lnTo>
                  <a:pt x="32696" y="28711"/>
                </a:lnTo>
                <a:lnTo>
                  <a:pt x="28801" y="32647"/>
                </a:lnTo>
                <a:lnTo>
                  <a:pt x="28801" y="32647"/>
                </a:lnTo>
                <a:lnTo>
                  <a:pt x="27197" y="32647"/>
                </a:lnTo>
                <a:lnTo>
                  <a:pt x="22615" y="34867"/>
                </a:lnTo>
                <a:lnTo>
                  <a:pt x="21012" y="34867"/>
                </a:lnTo>
                <a:lnTo>
                  <a:pt x="18721" y="34867"/>
                </a:lnTo>
                <a:lnTo>
                  <a:pt x="12535" y="32647"/>
                </a:lnTo>
                <a:lnTo>
                  <a:pt x="8640" y="28711"/>
                </a:lnTo>
                <a:lnTo>
                  <a:pt x="8640" y="26491"/>
                </a:lnTo>
                <a:lnTo>
                  <a:pt x="6350" y="24797"/>
                </a:lnTo>
                <a:lnTo>
                  <a:pt x="6350" y="20883"/>
                </a:lnTo>
                <a:lnTo>
                  <a:pt x="6350" y="18640"/>
                </a:lnTo>
                <a:lnTo>
                  <a:pt x="8640" y="14727"/>
                </a:lnTo>
                <a:lnTo>
                  <a:pt x="12535" y="10263"/>
                </a:lnTo>
                <a:lnTo>
                  <a:pt x="12535" y="1026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970213" y="5123807"/>
            <a:ext cx="40878" cy="40668"/>
          </a:xfrm>
          <a:custGeom>
            <a:avLst/>
            <a:gdLst>
              <a:gd name="connsiteX0" fmla="*/ 12077 w 40878"/>
              <a:gd name="connsiteY0" fmla="*/ 10263 h 40668"/>
              <a:gd name="connsiteX1" fmla="*/ 12077 w 40878"/>
              <a:gd name="connsiteY1" fmla="*/ 10263 h 40668"/>
              <a:gd name="connsiteX2" fmla="*/ 14139 w 40878"/>
              <a:gd name="connsiteY2" fmla="*/ 8020 h 40668"/>
              <a:gd name="connsiteX3" fmla="*/ 18262 w 40878"/>
              <a:gd name="connsiteY3" fmla="*/ 6350 h 40668"/>
              <a:gd name="connsiteX4" fmla="*/ 20324 w 40878"/>
              <a:gd name="connsiteY4" fmla="*/ 6350 h 40668"/>
              <a:gd name="connsiteX5" fmla="*/ 22157 w 40878"/>
              <a:gd name="connsiteY5" fmla="*/ 6350 h 40668"/>
              <a:gd name="connsiteX6" fmla="*/ 28343 w 40878"/>
              <a:gd name="connsiteY6" fmla="*/ 8020 h 40668"/>
              <a:gd name="connsiteX7" fmla="*/ 32696 w 40878"/>
              <a:gd name="connsiteY7" fmla="*/ 12483 h 40668"/>
              <a:gd name="connsiteX8" fmla="*/ 32696 w 40878"/>
              <a:gd name="connsiteY8" fmla="*/ 14177 h 40668"/>
              <a:gd name="connsiteX9" fmla="*/ 34528 w 40878"/>
              <a:gd name="connsiteY9" fmla="*/ 16397 h 40668"/>
              <a:gd name="connsiteX10" fmla="*/ 34528 w 40878"/>
              <a:gd name="connsiteY10" fmla="*/ 20334 h 40668"/>
              <a:gd name="connsiteX11" fmla="*/ 34528 w 40878"/>
              <a:gd name="connsiteY11" fmla="*/ 22554 h 40668"/>
              <a:gd name="connsiteX12" fmla="*/ 32696 w 40878"/>
              <a:gd name="connsiteY12" fmla="*/ 26467 h 40668"/>
              <a:gd name="connsiteX13" fmla="*/ 28343 w 40878"/>
              <a:gd name="connsiteY13" fmla="*/ 30381 h 40668"/>
              <a:gd name="connsiteX14" fmla="*/ 28343 w 40878"/>
              <a:gd name="connsiteY14" fmla="*/ 32624 h 40668"/>
              <a:gd name="connsiteX15" fmla="*/ 26510 w 40878"/>
              <a:gd name="connsiteY15" fmla="*/ 32624 h 40668"/>
              <a:gd name="connsiteX16" fmla="*/ 24219 w 40878"/>
              <a:gd name="connsiteY16" fmla="*/ 34318 h 40668"/>
              <a:gd name="connsiteX17" fmla="*/ 20324 w 40878"/>
              <a:gd name="connsiteY17" fmla="*/ 34318 h 40668"/>
              <a:gd name="connsiteX18" fmla="*/ 18262 w 40878"/>
              <a:gd name="connsiteY18" fmla="*/ 34318 h 40668"/>
              <a:gd name="connsiteX19" fmla="*/ 14139 w 40878"/>
              <a:gd name="connsiteY19" fmla="*/ 32624 h 40668"/>
              <a:gd name="connsiteX20" fmla="*/ 10244 w 40878"/>
              <a:gd name="connsiteY20" fmla="*/ 28710 h 40668"/>
              <a:gd name="connsiteX21" fmla="*/ 7953 w 40878"/>
              <a:gd name="connsiteY21" fmla="*/ 26467 h 40668"/>
              <a:gd name="connsiteX22" fmla="*/ 7953 w 40878"/>
              <a:gd name="connsiteY22" fmla="*/ 22554 h 40668"/>
              <a:gd name="connsiteX23" fmla="*/ 6350 w 40878"/>
              <a:gd name="connsiteY23" fmla="*/ 18091 h 40668"/>
              <a:gd name="connsiteX24" fmla="*/ 7953 w 40878"/>
              <a:gd name="connsiteY24" fmla="*/ 12483 h 40668"/>
              <a:gd name="connsiteX25" fmla="*/ 12077 w 40878"/>
              <a:gd name="connsiteY25" fmla="*/ 10263 h 40668"/>
              <a:gd name="connsiteX26" fmla="*/ 12077 w 40878"/>
              <a:gd name="connsiteY26" fmla="*/ 10263 h 4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0878" h="40668">
                <a:moveTo>
                  <a:pt x="12077" y="10263"/>
                </a:moveTo>
                <a:lnTo>
                  <a:pt x="12077" y="10263"/>
                </a:lnTo>
                <a:lnTo>
                  <a:pt x="14139" y="8020"/>
                </a:lnTo>
                <a:lnTo>
                  <a:pt x="18262" y="6350"/>
                </a:lnTo>
                <a:lnTo>
                  <a:pt x="20324" y="6350"/>
                </a:lnTo>
                <a:lnTo>
                  <a:pt x="22157" y="6350"/>
                </a:lnTo>
                <a:lnTo>
                  <a:pt x="28343" y="8020"/>
                </a:lnTo>
                <a:lnTo>
                  <a:pt x="32696" y="12483"/>
                </a:lnTo>
                <a:lnTo>
                  <a:pt x="32696" y="14177"/>
                </a:lnTo>
                <a:lnTo>
                  <a:pt x="34528" y="16397"/>
                </a:lnTo>
                <a:lnTo>
                  <a:pt x="34528" y="20334"/>
                </a:lnTo>
                <a:lnTo>
                  <a:pt x="34528" y="22554"/>
                </a:lnTo>
                <a:lnTo>
                  <a:pt x="32696" y="26467"/>
                </a:lnTo>
                <a:lnTo>
                  <a:pt x="28343" y="30381"/>
                </a:lnTo>
                <a:lnTo>
                  <a:pt x="28343" y="32624"/>
                </a:lnTo>
                <a:lnTo>
                  <a:pt x="26510" y="32624"/>
                </a:lnTo>
                <a:lnTo>
                  <a:pt x="24219" y="34318"/>
                </a:lnTo>
                <a:lnTo>
                  <a:pt x="20324" y="34318"/>
                </a:lnTo>
                <a:lnTo>
                  <a:pt x="18262" y="34318"/>
                </a:lnTo>
                <a:lnTo>
                  <a:pt x="14139" y="32624"/>
                </a:lnTo>
                <a:lnTo>
                  <a:pt x="10244" y="28710"/>
                </a:lnTo>
                <a:lnTo>
                  <a:pt x="7953" y="26467"/>
                </a:lnTo>
                <a:lnTo>
                  <a:pt x="7953" y="22554"/>
                </a:lnTo>
                <a:lnTo>
                  <a:pt x="6350" y="18091"/>
                </a:lnTo>
                <a:lnTo>
                  <a:pt x="7953" y="12483"/>
                </a:lnTo>
                <a:lnTo>
                  <a:pt x="12077" y="10263"/>
                </a:lnTo>
                <a:lnTo>
                  <a:pt x="12077" y="1026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6083616" y="5044366"/>
            <a:ext cx="39046" cy="38997"/>
          </a:xfrm>
          <a:custGeom>
            <a:avLst/>
            <a:gdLst>
              <a:gd name="connsiteX0" fmla="*/ 10244 w 39046"/>
              <a:gd name="connsiteY0" fmla="*/ 8592 h 38997"/>
              <a:gd name="connsiteX1" fmla="*/ 10244 w 39046"/>
              <a:gd name="connsiteY1" fmla="*/ 8592 h 38997"/>
              <a:gd name="connsiteX2" fmla="*/ 14826 w 39046"/>
              <a:gd name="connsiteY2" fmla="*/ 8592 h 38997"/>
              <a:gd name="connsiteX3" fmla="*/ 16430 w 39046"/>
              <a:gd name="connsiteY3" fmla="*/ 6350 h 38997"/>
              <a:gd name="connsiteX4" fmla="*/ 18721 w 39046"/>
              <a:gd name="connsiteY4" fmla="*/ 6350 h 38997"/>
              <a:gd name="connsiteX5" fmla="*/ 20783 w 39046"/>
              <a:gd name="connsiteY5" fmla="*/ 6350 h 38997"/>
              <a:gd name="connsiteX6" fmla="*/ 24907 w 39046"/>
              <a:gd name="connsiteY6" fmla="*/ 6350 h 38997"/>
              <a:gd name="connsiteX7" fmla="*/ 26510 w 39046"/>
              <a:gd name="connsiteY7" fmla="*/ 8592 h 38997"/>
              <a:gd name="connsiteX8" fmla="*/ 31092 w 39046"/>
              <a:gd name="connsiteY8" fmla="*/ 12506 h 38997"/>
              <a:gd name="connsiteX9" fmla="*/ 32696 w 39046"/>
              <a:gd name="connsiteY9" fmla="*/ 14726 h 38997"/>
              <a:gd name="connsiteX10" fmla="*/ 32696 w 39046"/>
              <a:gd name="connsiteY10" fmla="*/ 16420 h 38997"/>
              <a:gd name="connsiteX11" fmla="*/ 32696 w 39046"/>
              <a:gd name="connsiteY11" fmla="*/ 22576 h 38997"/>
              <a:gd name="connsiteX12" fmla="*/ 31092 w 39046"/>
              <a:gd name="connsiteY12" fmla="*/ 26490 h 38997"/>
              <a:gd name="connsiteX13" fmla="*/ 26510 w 39046"/>
              <a:gd name="connsiteY13" fmla="*/ 30953 h 38997"/>
              <a:gd name="connsiteX14" fmla="*/ 26510 w 39046"/>
              <a:gd name="connsiteY14" fmla="*/ 30953 h 38997"/>
              <a:gd name="connsiteX15" fmla="*/ 24907 w 39046"/>
              <a:gd name="connsiteY15" fmla="*/ 32647 h 38997"/>
              <a:gd name="connsiteX16" fmla="*/ 22616 w 39046"/>
              <a:gd name="connsiteY16" fmla="*/ 32647 h 38997"/>
              <a:gd name="connsiteX17" fmla="*/ 20783 w 39046"/>
              <a:gd name="connsiteY17" fmla="*/ 32647 h 38997"/>
              <a:gd name="connsiteX18" fmla="*/ 16430 w 39046"/>
              <a:gd name="connsiteY18" fmla="*/ 32647 h 38997"/>
              <a:gd name="connsiteX19" fmla="*/ 14826 w 39046"/>
              <a:gd name="connsiteY19" fmla="*/ 32647 h 38997"/>
              <a:gd name="connsiteX20" fmla="*/ 12535 w 39046"/>
              <a:gd name="connsiteY20" fmla="*/ 32647 h 38997"/>
              <a:gd name="connsiteX21" fmla="*/ 8640 w 39046"/>
              <a:gd name="connsiteY21" fmla="*/ 28710 h 38997"/>
              <a:gd name="connsiteX22" fmla="*/ 6350 w 39046"/>
              <a:gd name="connsiteY22" fmla="*/ 24796 h 38997"/>
              <a:gd name="connsiteX23" fmla="*/ 6350 w 39046"/>
              <a:gd name="connsiteY23" fmla="*/ 22576 h 38997"/>
              <a:gd name="connsiteX24" fmla="*/ 6350 w 39046"/>
              <a:gd name="connsiteY24" fmla="*/ 20334 h 38997"/>
              <a:gd name="connsiteX25" fmla="*/ 6350 w 39046"/>
              <a:gd name="connsiteY25" fmla="*/ 18663 h 38997"/>
              <a:gd name="connsiteX26" fmla="*/ 8640 w 39046"/>
              <a:gd name="connsiteY26" fmla="*/ 12506 h 38997"/>
              <a:gd name="connsiteX27" fmla="*/ 10244 w 39046"/>
              <a:gd name="connsiteY27" fmla="*/ 8592 h 38997"/>
              <a:gd name="connsiteX28" fmla="*/ 10244 w 39046"/>
              <a:gd name="connsiteY28" fmla="*/ 8592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9046" h="38997">
                <a:moveTo>
                  <a:pt x="10244" y="8592"/>
                </a:moveTo>
                <a:lnTo>
                  <a:pt x="10244" y="8592"/>
                </a:lnTo>
                <a:lnTo>
                  <a:pt x="14826" y="8592"/>
                </a:lnTo>
                <a:lnTo>
                  <a:pt x="16430" y="6350"/>
                </a:lnTo>
                <a:lnTo>
                  <a:pt x="18721" y="6350"/>
                </a:lnTo>
                <a:lnTo>
                  <a:pt x="20783" y="6350"/>
                </a:lnTo>
                <a:lnTo>
                  <a:pt x="24907" y="6350"/>
                </a:lnTo>
                <a:lnTo>
                  <a:pt x="26510" y="8592"/>
                </a:lnTo>
                <a:lnTo>
                  <a:pt x="31092" y="12506"/>
                </a:lnTo>
                <a:lnTo>
                  <a:pt x="32696" y="14726"/>
                </a:lnTo>
                <a:lnTo>
                  <a:pt x="32696" y="16420"/>
                </a:lnTo>
                <a:lnTo>
                  <a:pt x="32696" y="22576"/>
                </a:lnTo>
                <a:lnTo>
                  <a:pt x="31092" y="26490"/>
                </a:lnTo>
                <a:lnTo>
                  <a:pt x="26510" y="30953"/>
                </a:lnTo>
                <a:lnTo>
                  <a:pt x="26510" y="30953"/>
                </a:lnTo>
                <a:lnTo>
                  <a:pt x="24907" y="32647"/>
                </a:lnTo>
                <a:lnTo>
                  <a:pt x="22616" y="32647"/>
                </a:lnTo>
                <a:lnTo>
                  <a:pt x="20783" y="32647"/>
                </a:lnTo>
                <a:lnTo>
                  <a:pt x="16430" y="32647"/>
                </a:lnTo>
                <a:lnTo>
                  <a:pt x="14826" y="32647"/>
                </a:lnTo>
                <a:lnTo>
                  <a:pt x="12535" y="32647"/>
                </a:lnTo>
                <a:lnTo>
                  <a:pt x="8640" y="28710"/>
                </a:lnTo>
                <a:lnTo>
                  <a:pt x="6350" y="24796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18663"/>
                </a:lnTo>
                <a:lnTo>
                  <a:pt x="8640" y="12506"/>
                </a:lnTo>
                <a:lnTo>
                  <a:pt x="10244" y="8592"/>
                </a:lnTo>
                <a:lnTo>
                  <a:pt x="10244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6195186" y="4965496"/>
            <a:ext cx="39046" cy="38974"/>
          </a:xfrm>
          <a:custGeom>
            <a:avLst/>
            <a:gdLst>
              <a:gd name="connsiteX0" fmla="*/ 12535 w 39046"/>
              <a:gd name="connsiteY0" fmla="*/ 8020 h 38974"/>
              <a:gd name="connsiteX1" fmla="*/ 12535 w 39046"/>
              <a:gd name="connsiteY1" fmla="*/ 8020 h 38974"/>
              <a:gd name="connsiteX2" fmla="*/ 14826 w 39046"/>
              <a:gd name="connsiteY2" fmla="*/ 6350 h 38974"/>
              <a:gd name="connsiteX3" fmla="*/ 16430 w 39046"/>
              <a:gd name="connsiteY3" fmla="*/ 6350 h 38974"/>
              <a:gd name="connsiteX4" fmla="*/ 18721 w 39046"/>
              <a:gd name="connsiteY4" fmla="*/ 6350 h 38974"/>
              <a:gd name="connsiteX5" fmla="*/ 22616 w 39046"/>
              <a:gd name="connsiteY5" fmla="*/ 6350 h 38974"/>
              <a:gd name="connsiteX6" fmla="*/ 27197 w 39046"/>
              <a:gd name="connsiteY6" fmla="*/ 8020 h 38974"/>
              <a:gd name="connsiteX7" fmla="*/ 31092 w 39046"/>
              <a:gd name="connsiteY7" fmla="*/ 11934 h 38974"/>
              <a:gd name="connsiteX8" fmla="*/ 32696 w 39046"/>
              <a:gd name="connsiteY8" fmla="*/ 14177 h 38974"/>
              <a:gd name="connsiteX9" fmla="*/ 32696 w 39046"/>
              <a:gd name="connsiteY9" fmla="*/ 16420 h 38974"/>
              <a:gd name="connsiteX10" fmla="*/ 32696 w 39046"/>
              <a:gd name="connsiteY10" fmla="*/ 18091 h 38974"/>
              <a:gd name="connsiteX11" fmla="*/ 32696 w 39046"/>
              <a:gd name="connsiteY11" fmla="*/ 22554 h 38974"/>
              <a:gd name="connsiteX12" fmla="*/ 31092 w 39046"/>
              <a:gd name="connsiteY12" fmla="*/ 26467 h 38974"/>
              <a:gd name="connsiteX13" fmla="*/ 28801 w 39046"/>
              <a:gd name="connsiteY13" fmla="*/ 30404 h 38974"/>
              <a:gd name="connsiteX14" fmla="*/ 28801 w 39046"/>
              <a:gd name="connsiteY14" fmla="*/ 30404 h 38974"/>
              <a:gd name="connsiteX15" fmla="*/ 24907 w 39046"/>
              <a:gd name="connsiteY15" fmla="*/ 32624 h 38974"/>
              <a:gd name="connsiteX16" fmla="*/ 22616 w 39046"/>
              <a:gd name="connsiteY16" fmla="*/ 32624 h 38974"/>
              <a:gd name="connsiteX17" fmla="*/ 21012 w 39046"/>
              <a:gd name="connsiteY17" fmla="*/ 32624 h 38974"/>
              <a:gd name="connsiteX18" fmla="*/ 16430 w 39046"/>
              <a:gd name="connsiteY18" fmla="*/ 32624 h 38974"/>
              <a:gd name="connsiteX19" fmla="*/ 12535 w 39046"/>
              <a:gd name="connsiteY19" fmla="*/ 30404 h 38974"/>
              <a:gd name="connsiteX20" fmla="*/ 8640 w 39046"/>
              <a:gd name="connsiteY20" fmla="*/ 26467 h 38974"/>
              <a:gd name="connsiteX21" fmla="*/ 6350 w 39046"/>
              <a:gd name="connsiteY21" fmla="*/ 24247 h 38974"/>
              <a:gd name="connsiteX22" fmla="*/ 6350 w 39046"/>
              <a:gd name="connsiteY22" fmla="*/ 22554 h 38974"/>
              <a:gd name="connsiteX23" fmla="*/ 6350 w 39046"/>
              <a:gd name="connsiteY23" fmla="*/ 20334 h 38974"/>
              <a:gd name="connsiteX24" fmla="*/ 6350 w 39046"/>
              <a:gd name="connsiteY24" fmla="*/ 16420 h 38974"/>
              <a:gd name="connsiteX25" fmla="*/ 8640 w 39046"/>
              <a:gd name="connsiteY25" fmla="*/ 11934 h 38974"/>
              <a:gd name="connsiteX26" fmla="*/ 12535 w 39046"/>
              <a:gd name="connsiteY26" fmla="*/ 8020 h 38974"/>
              <a:gd name="connsiteX27" fmla="*/ 12535 w 39046"/>
              <a:gd name="connsiteY27" fmla="*/ 8020 h 38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8974">
                <a:moveTo>
                  <a:pt x="12535" y="8020"/>
                </a:moveTo>
                <a:lnTo>
                  <a:pt x="12535" y="8020"/>
                </a:lnTo>
                <a:lnTo>
                  <a:pt x="14826" y="6350"/>
                </a:lnTo>
                <a:lnTo>
                  <a:pt x="16430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7197" y="8020"/>
                </a:lnTo>
                <a:lnTo>
                  <a:pt x="31092" y="11934"/>
                </a:lnTo>
                <a:lnTo>
                  <a:pt x="32696" y="14177"/>
                </a:lnTo>
                <a:lnTo>
                  <a:pt x="32696" y="16420"/>
                </a:lnTo>
                <a:lnTo>
                  <a:pt x="32696" y="18091"/>
                </a:lnTo>
                <a:lnTo>
                  <a:pt x="32696" y="22554"/>
                </a:lnTo>
                <a:lnTo>
                  <a:pt x="31092" y="26467"/>
                </a:lnTo>
                <a:lnTo>
                  <a:pt x="28801" y="30404"/>
                </a:lnTo>
                <a:lnTo>
                  <a:pt x="28801" y="30404"/>
                </a:lnTo>
                <a:lnTo>
                  <a:pt x="24907" y="32624"/>
                </a:lnTo>
                <a:lnTo>
                  <a:pt x="22616" y="32624"/>
                </a:lnTo>
                <a:lnTo>
                  <a:pt x="21012" y="32624"/>
                </a:lnTo>
                <a:lnTo>
                  <a:pt x="16430" y="32624"/>
                </a:lnTo>
                <a:lnTo>
                  <a:pt x="12535" y="30404"/>
                </a:lnTo>
                <a:lnTo>
                  <a:pt x="8640" y="26467"/>
                </a:lnTo>
                <a:lnTo>
                  <a:pt x="6350" y="24247"/>
                </a:lnTo>
                <a:lnTo>
                  <a:pt x="6350" y="22554"/>
                </a:lnTo>
                <a:lnTo>
                  <a:pt x="6350" y="20334"/>
                </a:lnTo>
                <a:lnTo>
                  <a:pt x="6350" y="16420"/>
                </a:lnTo>
                <a:lnTo>
                  <a:pt x="8640" y="11934"/>
                </a:lnTo>
                <a:lnTo>
                  <a:pt x="12535" y="8020"/>
                </a:lnTo>
                <a:lnTo>
                  <a:pt x="12535" y="8020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6306757" y="4883813"/>
            <a:ext cx="41337" cy="41240"/>
          </a:xfrm>
          <a:custGeom>
            <a:avLst/>
            <a:gdLst>
              <a:gd name="connsiteX0" fmla="*/ 12535 w 41337"/>
              <a:gd name="connsiteY0" fmla="*/ 10835 h 41240"/>
              <a:gd name="connsiteX1" fmla="*/ 12535 w 41337"/>
              <a:gd name="connsiteY1" fmla="*/ 10835 h 41240"/>
              <a:gd name="connsiteX2" fmla="*/ 14826 w 41337"/>
              <a:gd name="connsiteY2" fmla="*/ 8592 h 41240"/>
              <a:gd name="connsiteX3" fmla="*/ 17117 w 41337"/>
              <a:gd name="connsiteY3" fmla="*/ 8592 h 41240"/>
              <a:gd name="connsiteX4" fmla="*/ 21012 w 41337"/>
              <a:gd name="connsiteY4" fmla="*/ 6350 h 41240"/>
              <a:gd name="connsiteX5" fmla="*/ 22615 w 41337"/>
              <a:gd name="connsiteY5" fmla="*/ 6350 h 41240"/>
              <a:gd name="connsiteX6" fmla="*/ 27197 w 41337"/>
              <a:gd name="connsiteY6" fmla="*/ 8592 h 41240"/>
              <a:gd name="connsiteX7" fmla="*/ 31092 w 41337"/>
              <a:gd name="connsiteY7" fmla="*/ 12506 h 41240"/>
              <a:gd name="connsiteX8" fmla="*/ 32925 w 41337"/>
              <a:gd name="connsiteY8" fmla="*/ 14749 h 41240"/>
              <a:gd name="connsiteX9" fmla="*/ 32925 w 41337"/>
              <a:gd name="connsiteY9" fmla="*/ 18663 h 41240"/>
              <a:gd name="connsiteX10" fmla="*/ 34987 w 41337"/>
              <a:gd name="connsiteY10" fmla="*/ 20906 h 41240"/>
              <a:gd name="connsiteX11" fmla="*/ 32925 w 41337"/>
              <a:gd name="connsiteY11" fmla="*/ 22576 h 41240"/>
              <a:gd name="connsiteX12" fmla="*/ 32925 w 41337"/>
              <a:gd name="connsiteY12" fmla="*/ 28733 h 41240"/>
              <a:gd name="connsiteX13" fmla="*/ 28801 w 41337"/>
              <a:gd name="connsiteY13" fmla="*/ 33196 h 41240"/>
              <a:gd name="connsiteX14" fmla="*/ 28801 w 41337"/>
              <a:gd name="connsiteY14" fmla="*/ 33196 h 41240"/>
              <a:gd name="connsiteX15" fmla="*/ 27197 w 41337"/>
              <a:gd name="connsiteY15" fmla="*/ 33196 h 41240"/>
              <a:gd name="connsiteX16" fmla="*/ 22615 w 41337"/>
              <a:gd name="connsiteY16" fmla="*/ 34890 h 41240"/>
              <a:gd name="connsiteX17" fmla="*/ 21012 w 41337"/>
              <a:gd name="connsiteY17" fmla="*/ 34890 h 41240"/>
              <a:gd name="connsiteX18" fmla="*/ 18720 w 41337"/>
              <a:gd name="connsiteY18" fmla="*/ 34890 h 41240"/>
              <a:gd name="connsiteX19" fmla="*/ 12535 w 41337"/>
              <a:gd name="connsiteY19" fmla="*/ 33196 h 41240"/>
              <a:gd name="connsiteX20" fmla="*/ 8640 w 41337"/>
              <a:gd name="connsiteY20" fmla="*/ 28733 h 41240"/>
              <a:gd name="connsiteX21" fmla="*/ 8640 w 41337"/>
              <a:gd name="connsiteY21" fmla="*/ 27039 h 41240"/>
              <a:gd name="connsiteX22" fmla="*/ 6350 w 41337"/>
              <a:gd name="connsiteY22" fmla="*/ 24819 h 41240"/>
              <a:gd name="connsiteX23" fmla="*/ 6350 w 41337"/>
              <a:gd name="connsiteY23" fmla="*/ 18663 h 41240"/>
              <a:gd name="connsiteX24" fmla="*/ 8640 w 41337"/>
              <a:gd name="connsiteY24" fmla="*/ 14749 h 41240"/>
              <a:gd name="connsiteX25" fmla="*/ 12535 w 41337"/>
              <a:gd name="connsiteY25" fmla="*/ 10835 h 41240"/>
              <a:gd name="connsiteX26" fmla="*/ 12535 w 41337"/>
              <a:gd name="connsiteY26" fmla="*/ 10835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37" h="41240">
                <a:moveTo>
                  <a:pt x="12535" y="10835"/>
                </a:moveTo>
                <a:lnTo>
                  <a:pt x="12535" y="10835"/>
                </a:lnTo>
                <a:lnTo>
                  <a:pt x="14826" y="8592"/>
                </a:lnTo>
                <a:lnTo>
                  <a:pt x="17117" y="8592"/>
                </a:lnTo>
                <a:lnTo>
                  <a:pt x="21012" y="6350"/>
                </a:lnTo>
                <a:lnTo>
                  <a:pt x="22615" y="6350"/>
                </a:lnTo>
                <a:lnTo>
                  <a:pt x="27197" y="8592"/>
                </a:lnTo>
                <a:lnTo>
                  <a:pt x="31092" y="12506"/>
                </a:lnTo>
                <a:lnTo>
                  <a:pt x="32925" y="14749"/>
                </a:lnTo>
                <a:lnTo>
                  <a:pt x="32925" y="18663"/>
                </a:lnTo>
                <a:lnTo>
                  <a:pt x="34987" y="20906"/>
                </a:lnTo>
                <a:lnTo>
                  <a:pt x="32925" y="22576"/>
                </a:lnTo>
                <a:lnTo>
                  <a:pt x="32925" y="28733"/>
                </a:lnTo>
                <a:lnTo>
                  <a:pt x="28801" y="33196"/>
                </a:lnTo>
                <a:lnTo>
                  <a:pt x="28801" y="33196"/>
                </a:lnTo>
                <a:lnTo>
                  <a:pt x="27197" y="33196"/>
                </a:lnTo>
                <a:lnTo>
                  <a:pt x="22615" y="34890"/>
                </a:lnTo>
                <a:lnTo>
                  <a:pt x="21012" y="34890"/>
                </a:lnTo>
                <a:lnTo>
                  <a:pt x="18720" y="34890"/>
                </a:lnTo>
                <a:lnTo>
                  <a:pt x="12535" y="33196"/>
                </a:lnTo>
                <a:lnTo>
                  <a:pt x="8640" y="28733"/>
                </a:lnTo>
                <a:lnTo>
                  <a:pt x="8640" y="27039"/>
                </a:lnTo>
                <a:lnTo>
                  <a:pt x="6350" y="24819"/>
                </a:lnTo>
                <a:lnTo>
                  <a:pt x="6350" y="18663"/>
                </a:lnTo>
                <a:lnTo>
                  <a:pt x="8640" y="14749"/>
                </a:lnTo>
                <a:lnTo>
                  <a:pt x="12535" y="10835"/>
                </a:lnTo>
                <a:lnTo>
                  <a:pt x="12535" y="10835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6418557" y="4804943"/>
            <a:ext cx="41337" cy="41217"/>
          </a:xfrm>
          <a:custGeom>
            <a:avLst/>
            <a:gdLst>
              <a:gd name="connsiteX0" fmla="*/ 12535 w 41337"/>
              <a:gd name="connsiteY0" fmla="*/ 8592 h 41217"/>
              <a:gd name="connsiteX1" fmla="*/ 12535 w 41337"/>
              <a:gd name="connsiteY1" fmla="*/ 8592 h 41217"/>
              <a:gd name="connsiteX2" fmla="*/ 14597 w 41337"/>
              <a:gd name="connsiteY2" fmla="*/ 8592 h 41217"/>
              <a:gd name="connsiteX3" fmla="*/ 16888 w 41337"/>
              <a:gd name="connsiteY3" fmla="*/ 6350 h 41217"/>
              <a:gd name="connsiteX4" fmla="*/ 20783 w 41337"/>
              <a:gd name="connsiteY4" fmla="*/ 6350 h 41217"/>
              <a:gd name="connsiteX5" fmla="*/ 22616 w 41337"/>
              <a:gd name="connsiteY5" fmla="*/ 6350 h 41217"/>
              <a:gd name="connsiteX6" fmla="*/ 28801 w 41337"/>
              <a:gd name="connsiteY6" fmla="*/ 8592 h 41217"/>
              <a:gd name="connsiteX7" fmla="*/ 33154 w 41337"/>
              <a:gd name="connsiteY7" fmla="*/ 12506 h 41217"/>
              <a:gd name="connsiteX8" fmla="*/ 33154 w 41337"/>
              <a:gd name="connsiteY8" fmla="*/ 14177 h 41217"/>
              <a:gd name="connsiteX9" fmla="*/ 34987 w 41337"/>
              <a:gd name="connsiteY9" fmla="*/ 16420 h 41217"/>
              <a:gd name="connsiteX10" fmla="*/ 34987 w 41337"/>
              <a:gd name="connsiteY10" fmla="*/ 22576 h 41217"/>
              <a:gd name="connsiteX11" fmla="*/ 33154 w 41337"/>
              <a:gd name="connsiteY11" fmla="*/ 26490 h 41217"/>
              <a:gd name="connsiteX12" fmla="*/ 28801 w 41337"/>
              <a:gd name="connsiteY12" fmla="*/ 30404 h 41217"/>
              <a:gd name="connsiteX13" fmla="*/ 28801 w 41337"/>
              <a:gd name="connsiteY13" fmla="*/ 30404 h 41217"/>
              <a:gd name="connsiteX14" fmla="*/ 26968 w 41337"/>
              <a:gd name="connsiteY14" fmla="*/ 32647 h 41217"/>
              <a:gd name="connsiteX15" fmla="*/ 24907 w 41337"/>
              <a:gd name="connsiteY15" fmla="*/ 34867 h 41217"/>
              <a:gd name="connsiteX16" fmla="*/ 20783 w 41337"/>
              <a:gd name="connsiteY16" fmla="*/ 34867 h 41217"/>
              <a:gd name="connsiteX17" fmla="*/ 18721 w 41337"/>
              <a:gd name="connsiteY17" fmla="*/ 34867 h 41217"/>
              <a:gd name="connsiteX18" fmla="*/ 12535 w 41337"/>
              <a:gd name="connsiteY18" fmla="*/ 32647 h 41217"/>
              <a:gd name="connsiteX19" fmla="*/ 10702 w 41337"/>
              <a:gd name="connsiteY19" fmla="*/ 28733 h 41217"/>
              <a:gd name="connsiteX20" fmla="*/ 8640 w 41337"/>
              <a:gd name="connsiteY20" fmla="*/ 26490 h 41217"/>
              <a:gd name="connsiteX21" fmla="*/ 6350 w 41337"/>
              <a:gd name="connsiteY21" fmla="*/ 22576 h 41217"/>
              <a:gd name="connsiteX22" fmla="*/ 6350 w 41337"/>
              <a:gd name="connsiteY22" fmla="*/ 20334 h 41217"/>
              <a:gd name="connsiteX23" fmla="*/ 6350 w 41337"/>
              <a:gd name="connsiteY23" fmla="*/ 18663 h 41217"/>
              <a:gd name="connsiteX24" fmla="*/ 8640 w 41337"/>
              <a:gd name="connsiteY24" fmla="*/ 12506 h 41217"/>
              <a:gd name="connsiteX25" fmla="*/ 12535 w 41337"/>
              <a:gd name="connsiteY25" fmla="*/ 8592 h 41217"/>
              <a:gd name="connsiteX26" fmla="*/ 12535 w 41337"/>
              <a:gd name="connsiteY26" fmla="*/ 8592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37" h="41217">
                <a:moveTo>
                  <a:pt x="12535" y="8592"/>
                </a:moveTo>
                <a:lnTo>
                  <a:pt x="12535" y="8592"/>
                </a:lnTo>
                <a:lnTo>
                  <a:pt x="14597" y="8592"/>
                </a:lnTo>
                <a:lnTo>
                  <a:pt x="16888" y="6350"/>
                </a:lnTo>
                <a:lnTo>
                  <a:pt x="20783" y="6350"/>
                </a:lnTo>
                <a:lnTo>
                  <a:pt x="22616" y="6350"/>
                </a:lnTo>
                <a:lnTo>
                  <a:pt x="28801" y="8592"/>
                </a:lnTo>
                <a:lnTo>
                  <a:pt x="33154" y="12506"/>
                </a:lnTo>
                <a:lnTo>
                  <a:pt x="33154" y="14177"/>
                </a:lnTo>
                <a:lnTo>
                  <a:pt x="34987" y="16420"/>
                </a:lnTo>
                <a:lnTo>
                  <a:pt x="34987" y="22576"/>
                </a:lnTo>
                <a:lnTo>
                  <a:pt x="33154" y="26490"/>
                </a:lnTo>
                <a:lnTo>
                  <a:pt x="28801" y="30404"/>
                </a:lnTo>
                <a:lnTo>
                  <a:pt x="28801" y="30404"/>
                </a:lnTo>
                <a:lnTo>
                  <a:pt x="26968" y="32647"/>
                </a:lnTo>
                <a:lnTo>
                  <a:pt x="24907" y="34867"/>
                </a:lnTo>
                <a:lnTo>
                  <a:pt x="20783" y="34867"/>
                </a:lnTo>
                <a:lnTo>
                  <a:pt x="18721" y="34867"/>
                </a:lnTo>
                <a:lnTo>
                  <a:pt x="12535" y="32647"/>
                </a:lnTo>
                <a:lnTo>
                  <a:pt x="10702" y="28733"/>
                </a:lnTo>
                <a:lnTo>
                  <a:pt x="8640" y="26490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18663"/>
                </a:lnTo>
                <a:lnTo>
                  <a:pt x="8640" y="12506"/>
                </a:lnTo>
                <a:lnTo>
                  <a:pt x="12535" y="8592"/>
                </a:lnTo>
                <a:lnTo>
                  <a:pt x="12535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6530815" y="4725503"/>
            <a:ext cx="40649" cy="39546"/>
          </a:xfrm>
          <a:custGeom>
            <a:avLst/>
            <a:gdLst>
              <a:gd name="connsiteX0" fmla="*/ 11848 w 40649"/>
              <a:gd name="connsiteY0" fmla="*/ 8592 h 39546"/>
              <a:gd name="connsiteX1" fmla="*/ 11848 w 40649"/>
              <a:gd name="connsiteY1" fmla="*/ 8592 h 39546"/>
              <a:gd name="connsiteX2" fmla="*/ 14139 w 40649"/>
              <a:gd name="connsiteY2" fmla="*/ 6350 h 39546"/>
              <a:gd name="connsiteX3" fmla="*/ 18033 w 40649"/>
              <a:gd name="connsiteY3" fmla="*/ 6350 h 39546"/>
              <a:gd name="connsiteX4" fmla="*/ 22615 w 40649"/>
              <a:gd name="connsiteY4" fmla="*/ 6350 h 39546"/>
              <a:gd name="connsiteX5" fmla="*/ 28113 w 40649"/>
              <a:gd name="connsiteY5" fmla="*/ 8592 h 39546"/>
              <a:gd name="connsiteX6" fmla="*/ 32695 w 40649"/>
              <a:gd name="connsiteY6" fmla="*/ 12506 h 39546"/>
              <a:gd name="connsiteX7" fmla="*/ 32695 w 40649"/>
              <a:gd name="connsiteY7" fmla="*/ 14749 h 39546"/>
              <a:gd name="connsiteX8" fmla="*/ 34299 w 40649"/>
              <a:gd name="connsiteY8" fmla="*/ 16420 h 39546"/>
              <a:gd name="connsiteX9" fmla="*/ 34299 w 40649"/>
              <a:gd name="connsiteY9" fmla="*/ 18663 h 39546"/>
              <a:gd name="connsiteX10" fmla="*/ 34299 w 40649"/>
              <a:gd name="connsiteY10" fmla="*/ 22576 h 39546"/>
              <a:gd name="connsiteX11" fmla="*/ 32695 w 40649"/>
              <a:gd name="connsiteY11" fmla="*/ 27062 h 39546"/>
              <a:gd name="connsiteX12" fmla="*/ 28113 w 40649"/>
              <a:gd name="connsiteY12" fmla="*/ 30976 h 39546"/>
              <a:gd name="connsiteX13" fmla="*/ 28113 w 40649"/>
              <a:gd name="connsiteY13" fmla="*/ 30976 h 39546"/>
              <a:gd name="connsiteX14" fmla="*/ 26510 w 40649"/>
              <a:gd name="connsiteY14" fmla="*/ 33196 h 39546"/>
              <a:gd name="connsiteX15" fmla="*/ 24219 w 40649"/>
              <a:gd name="connsiteY15" fmla="*/ 33196 h 39546"/>
              <a:gd name="connsiteX16" fmla="*/ 20324 w 40649"/>
              <a:gd name="connsiteY16" fmla="*/ 33196 h 39546"/>
              <a:gd name="connsiteX17" fmla="*/ 18033 w 40649"/>
              <a:gd name="connsiteY17" fmla="*/ 33196 h 39546"/>
              <a:gd name="connsiteX18" fmla="*/ 14139 w 40649"/>
              <a:gd name="connsiteY18" fmla="*/ 30976 h 39546"/>
              <a:gd name="connsiteX19" fmla="*/ 10244 w 40649"/>
              <a:gd name="connsiteY19" fmla="*/ 28733 h 39546"/>
              <a:gd name="connsiteX20" fmla="*/ 7953 w 40649"/>
              <a:gd name="connsiteY20" fmla="*/ 24819 h 39546"/>
              <a:gd name="connsiteX21" fmla="*/ 7953 w 40649"/>
              <a:gd name="connsiteY21" fmla="*/ 22576 h 39546"/>
              <a:gd name="connsiteX22" fmla="*/ 6350 w 40649"/>
              <a:gd name="connsiteY22" fmla="*/ 20906 h 39546"/>
              <a:gd name="connsiteX23" fmla="*/ 7953 w 40649"/>
              <a:gd name="connsiteY23" fmla="*/ 18663 h 39546"/>
              <a:gd name="connsiteX24" fmla="*/ 7953 w 40649"/>
              <a:gd name="connsiteY24" fmla="*/ 12506 h 39546"/>
              <a:gd name="connsiteX25" fmla="*/ 11848 w 40649"/>
              <a:gd name="connsiteY25" fmla="*/ 8592 h 39546"/>
              <a:gd name="connsiteX26" fmla="*/ 11848 w 40649"/>
              <a:gd name="connsiteY26" fmla="*/ 8592 h 39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0649" h="39546">
                <a:moveTo>
                  <a:pt x="11848" y="8592"/>
                </a:moveTo>
                <a:lnTo>
                  <a:pt x="11848" y="8592"/>
                </a:lnTo>
                <a:lnTo>
                  <a:pt x="14139" y="6350"/>
                </a:lnTo>
                <a:lnTo>
                  <a:pt x="18033" y="6350"/>
                </a:lnTo>
                <a:lnTo>
                  <a:pt x="22615" y="6350"/>
                </a:lnTo>
                <a:lnTo>
                  <a:pt x="28113" y="8592"/>
                </a:lnTo>
                <a:lnTo>
                  <a:pt x="32695" y="12506"/>
                </a:lnTo>
                <a:lnTo>
                  <a:pt x="32695" y="14749"/>
                </a:lnTo>
                <a:lnTo>
                  <a:pt x="34299" y="16420"/>
                </a:lnTo>
                <a:lnTo>
                  <a:pt x="34299" y="18663"/>
                </a:lnTo>
                <a:lnTo>
                  <a:pt x="34299" y="22576"/>
                </a:lnTo>
                <a:lnTo>
                  <a:pt x="32695" y="27062"/>
                </a:lnTo>
                <a:lnTo>
                  <a:pt x="28113" y="30976"/>
                </a:lnTo>
                <a:lnTo>
                  <a:pt x="28113" y="30976"/>
                </a:lnTo>
                <a:lnTo>
                  <a:pt x="26510" y="33196"/>
                </a:lnTo>
                <a:lnTo>
                  <a:pt x="24219" y="33196"/>
                </a:lnTo>
                <a:lnTo>
                  <a:pt x="20324" y="33196"/>
                </a:lnTo>
                <a:lnTo>
                  <a:pt x="18033" y="33196"/>
                </a:lnTo>
                <a:lnTo>
                  <a:pt x="14139" y="30976"/>
                </a:lnTo>
                <a:lnTo>
                  <a:pt x="10244" y="28733"/>
                </a:lnTo>
                <a:lnTo>
                  <a:pt x="7953" y="24819"/>
                </a:lnTo>
                <a:lnTo>
                  <a:pt x="7953" y="22576"/>
                </a:lnTo>
                <a:lnTo>
                  <a:pt x="6350" y="20906"/>
                </a:lnTo>
                <a:lnTo>
                  <a:pt x="7953" y="18663"/>
                </a:lnTo>
                <a:lnTo>
                  <a:pt x="7953" y="12506"/>
                </a:lnTo>
                <a:lnTo>
                  <a:pt x="11848" y="8592"/>
                </a:lnTo>
                <a:lnTo>
                  <a:pt x="11848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6643989" y="4646634"/>
            <a:ext cx="39046" cy="38997"/>
          </a:xfrm>
          <a:custGeom>
            <a:avLst/>
            <a:gdLst>
              <a:gd name="connsiteX0" fmla="*/ 10931 w 39046"/>
              <a:gd name="connsiteY0" fmla="*/ 8020 h 38997"/>
              <a:gd name="connsiteX1" fmla="*/ 12535 w 39046"/>
              <a:gd name="connsiteY1" fmla="*/ 8020 h 38997"/>
              <a:gd name="connsiteX2" fmla="*/ 14827 w 39046"/>
              <a:gd name="connsiteY2" fmla="*/ 6350 h 38997"/>
              <a:gd name="connsiteX3" fmla="*/ 16430 w 39046"/>
              <a:gd name="connsiteY3" fmla="*/ 6350 h 38997"/>
              <a:gd name="connsiteX4" fmla="*/ 22616 w 39046"/>
              <a:gd name="connsiteY4" fmla="*/ 6350 h 38997"/>
              <a:gd name="connsiteX5" fmla="*/ 26510 w 39046"/>
              <a:gd name="connsiteY5" fmla="*/ 8020 h 38997"/>
              <a:gd name="connsiteX6" fmla="*/ 31092 w 39046"/>
              <a:gd name="connsiteY6" fmla="*/ 10263 h 38997"/>
              <a:gd name="connsiteX7" fmla="*/ 32696 w 39046"/>
              <a:gd name="connsiteY7" fmla="*/ 14177 h 38997"/>
              <a:gd name="connsiteX8" fmla="*/ 32696 w 39046"/>
              <a:gd name="connsiteY8" fmla="*/ 16420 h 38997"/>
              <a:gd name="connsiteX9" fmla="*/ 32696 w 39046"/>
              <a:gd name="connsiteY9" fmla="*/ 18663 h 38997"/>
              <a:gd name="connsiteX10" fmla="*/ 32696 w 39046"/>
              <a:gd name="connsiteY10" fmla="*/ 22576 h 38997"/>
              <a:gd name="connsiteX11" fmla="*/ 31092 w 39046"/>
              <a:gd name="connsiteY11" fmla="*/ 26490 h 38997"/>
              <a:gd name="connsiteX12" fmla="*/ 26510 w 39046"/>
              <a:gd name="connsiteY12" fmla="*/ 30403 h 38997"/>
              <a:gd name="connsiteX13" fmla="*/ 26510 w 39046"/>
              <a:gd name="connsiteY13" fmla="*/ 30403 h 38997"/>
              <a:gd name="connsiteX14" fmla="*/ 24907 w 39046"/>
              <a:gd name="connsiteY14" fmla="*/ 32647 h 38997"/>
              <a:gd name="connsiteX15" fmla="*/ 22616 w 39046"/>
              <a:gd name="connsiteY15" fmla="*/ 32647 h 38997"/>
              <a:gd name="connsiteX16" fmla="*/ 21012 w 39046"/>
              <a:gd name="connsiteY16" fmla="*/ 32647 h 38997"/>
              <a:gd name="connsiteX17" fmla="*/ 16430 w 39046"/>
              <a:gd name="connsiteY17" fmla="*/ 32647 h 38997"/>
              <a:gd name="connsiteX18" fmla="*/ 12535 w 39046"/>
              <a:gd name="connsiteY18" fmla="*/ 30403 h 38997"/>
              <a:gd name="connsiteX19" fmla="*/ 8641 w 39046"/>
              <a:gd name="connsiteY19" fmla="*/ 26490 h 38997"/>
              <a:gd name="connsiteX20" fmla="*/ 6350 w 39046"/>
              <a:gd name="connsiteY20" fmla="*/ 24247 h 38997"/>
              <a:gd name="connsiteX21" fmla="*/ 6350 w 39046"/>
              <a:gd name="connsiteY21" fmla="*/ 22576 h 38997"/>
              <a:gd name="connsiteX22" fmla="*/ 6350 w 39046"/>
              <a:gd name="connsiteY22" fmla="*/ 16420 h 38997"/>
              <a:gd name="connsiteX23" fmla="*/ 8641 w 39046"/>
              <a:gd name="connsiteY23" fmla="*/ 12506 h 38997"/>
              <a:gd name="connsiteX24" fmla="*/ 10931 w 39046"/>
              <a:gd name="connsiteY24" fmla="*/ 8020 h 38997"/>
              <a:gd name="connsiteX25" fmla="*/ 10931 w 39046"/>
              <a:gd name="connsiteY25" fmla="*/ 8020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46" h="38997">
                <a:moveTo>
                  <a:pt x="10931" y="8020"/>
                </a:moveTo>
                <a:lnTo>
                  <a:pt x="12535" y="8020"/>
                </a:lnTo>
                <a:lnTo>
                  <a:pt x="14827" y="6350"/>
                </a:lnTo>
                <a:lnTo>
                  <a:pt x="16430" y="6350"/>
                </a:lnTo>
                <a:lnTo>
                  <a:pt x="22616" y="6350"/>
                </a:lnTo>
                <a:lnTo>
                  <a:pt x="26510" y="8020"/>
                </a:lnTo>
                <a:lnTo>
                  <a:pt x="31092" y="10263"/>
                </a:lnTo>
                <a:lnTo>
                  <a:pt x="32696" y="14177"/>
                </a:lnTo>
                <a:lnTo>
                  <a:pt x="32696" y="16420"/>
                </a:lnTo>
                <a:lnTo>
                  <a:pt x="32696" y="18663"/>
                </a:lnTo>
                <a:lnTo>
                  <a:pt x="32696" y="22576"/>
                </a:lnTo>
                <a:lnTo>
                  <a:pt x="31092" y="26490"/>
                </a:lnTo>
                <a:lnTo>
                  <a:pt x="26510" y="30403"/>
                </a:lnTo>
                <a:lnTo>
                  <a:pt x="26510" y="30403"/>
                </a:lnTo>
                <a:lnTo>
                  <a:pt x="24907" y="32647"/>
                </a:lnTo>
                <a:lnTo>
                  <a:pt x="22616" y="32647"/>
                </a:lnTo>
                <a:lnTo>
                  <a:pt x="21012" y="32647"/>
                </a:lnTo>
                <a:lnTo>
                  <a:pt x="16430" y="32647"/>
                </a:lnTo>
                <a:lnTo>
                  <a:pt x="12535" y="30403"/>
                </a:lnTo>
                <a:lnTo>
                  <a:pt x="8641" y="26490"/>
                </a:lnTo>
                <a:lnTo>
                  <a:pt x="6350" y="24247"/>
                </a:lnTo>
                <a:lnTo>
                  <a:pt x="6350" y="22576"/>
                </a:lnTo>
                <a:lnTo>
                  <a:pt x="6350" y="16420"/>
                </a:lnTo>
                <a:lnTo>
                  <a:pt x="8641" y="12506"/>
                </a:lnTo>
                <a:lnTo>
                  <a:pt x="10931" y="8020"/>
                </a:lnTo>
                <a:lnTo>
                  <a:pt x="10931" y="8020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6755789" y="4565522"/>
            <a:ext cx="39046" cy="40668"/>
          </a:xfrm>
          <a:custGeom>
            <a:avLst/>
            <a:gdLst>
              <a:gd name="connsiteX0" fmla="*/ 12306 w 39046"/>
              <a:gd name="connsiteY0" fmla="*/ 10263 h 40668"/>
              <a:gd name="connsiteX1" fmla="*/ 12306 w 39046"/>
              <a:gd name="connsiteY1" fmla="*/ 10263 h 40668"/>
              <a:gd name="connsiteX2" fmla="*/ 14597 w 39046"/>
              <a:gd name="connsiteY2" fmla="*/ 8020 h 40668"/>
              <a:gd name="connsiteX3" fmla="*/ 16430 w 39046"/>
              <a:gd name="connsiteY3" fmla="*/ 8020 h 40668"/>
              <a:gd name="connsiteX4" fmla="*/ 22615 w 39046"/>
              <a:gd name="connsiteY4" fmla="*/ 6350 h 40668"/>
              <a:gd name="connsiteX5" fmla="*/ 26968 w 39046"/>
              <a:gd name="connsiteY5" fmla="*/ 8020 h 40668"/>
              <a:gd name="connsiteX6" fmla="*/ 30863 w 39046"/>
              <a:gd name="connsiteY6" fmla="*/ 12506 h 40668"/>
              <a:gd name="connsiteX7" fmla="*/ 32696 w 39046"/>
              <a:gd name="connsiteY7" fmla="*/ 14177 h 40668"/>
              <a:gd name="connsiteX8" fmla="*/ 32696 w 39046"/>
              <a:gd name="connsiteY8" fmla="*/ 18091 h 40668"/>
              <a:gd name="connsiteX9" fmla="*/ 32696 w 39046"/>
              <a:gd name="connsiteY9" fmla="*/ 22576 h 40668"/>
              <a:gd name="connsiteX10" fmla="*/ 30863 w 39046"/>
              <a:gd name="connsiteY10" fmla="*/ 28733 h 40668"/>
              <a:gd name="connsiteX11" fmla="*/ 28572 w 39046"/>
              <a:gd name="connsiteY11" fmla="*/ 32647 h 40668"/>
              <a:gd name="connsiteX12" fmla="*/ 28572 w 39046"/>
              <a:gd name="connsiteY12" fmla="*/ 32647 h 40668"/>
              <a:gd name="connsiteX13" fmla="*/ 24677 w 39046"/>
              <a:gd name="connsiteY13" fmla="*/ 32647 h 40668"/>
              <a:gd name="connsiteX14" fmla="*/ 22615 w 39046"/>
              <a:gd name="connsiteY14" fmla="*/ 34318 h 40668"/>
              <a:gd name="connsiteX15" fmla="*/ 20783 w 39046"/>
              <a:gd name="connsiteY15" fmla="*/ 34318 h 40668"/>
              <a:gd name="connsiteX16" fmla="*/ 18491 w 39046"/>
              <a:gd name="connsiteY16" fmla="*/ 34318 h 40668"/>
              <a:gd name="connsiteX17" fmla="*/ 12306 w 39046"/>
              <a:gd name="connsiteY17" fmla="*/ 32647 h 40668"/>
              <a:gd name="connsiteX18" fmla="*/ 8411 w 39046"/>
              <a:gd name="connsiteY18" fmla="*/ 28733 h 40668"/>
              <a:gd name="connsiteX19" fmla="*/ 6350 w 39046"/>
              <a:gd name="connsiteY19" fmla="*/ 26490 h 40668"/>
              <a:gd name="connsiteX20" fmla="*/ 6350 w 39046"/>
              <a:gd name="connsiteY20" fmla="*/ 24247 h 40668"/>
              <a:gd name="connsiteX21" fmla="*/ 6350 w 39046"/>
              <a:gd name="connsiteY21" fmla="*/ 20334 h 40668"/>
              <a:gd name="connsiteX22" fmla="*/ 6350 w 39046"/>
              <a:gd name="connsiteY22" fmla="*/ 18091 h 40668"/>
              <a:gd name="connsiteX23" fmla="*/ 8411 w 39046"/>
              <a:gd name="connsiteY23" fmla="*/ 14177 h 40668"/>
              <a:gd name="connsiteX24" fmla="*/ 12306 w 39046"/>
              <a:gd name="connsiteY24" fmla="*/ 10263 h 40668"/>
              <a:gd name="connsiteX25" fmla="*/ 12306 w 39046"/>
              <a:gd name="connsiteY25" fmla="*/ 10263 h 4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46" h="40668">
                <a:moveTo>
                  <a:pt x="12306" y="10263"/>
                </a:moveTo>
                <a:lnTo>
                  <a:pt x="12306" y="10263"/>
                </a:lnTo>
                <a:lnTo>
                  <a:pt x="14597" y="8020"/>
                </a:lnTo>
                <a:lnTo>
                  <a:pt x="16430" y="8020"/>
                </a:lnTo>
                <a:lnTo>
                  <a:pt x="22615" y="6350"/>
                </a:lnTo>
                <a:lnTo>
                  <a:pt x="26968" y="8020"/>
                </a:lnTo>
                <a:lnTo>
                  <a:pt x="30863" y="12506"/>
                </a:lnTo>
                <a:lnTo>
                  <a:pt x="32696" y="14177"/>
                </a:lnTo>
                <a:lnTo>
                  <a:pt x="32696" y="18091"/>
                </a:lnTo>
                <a:lnTo>
                  <a:pt x="32696" y="22576"/>
                </a:lnTo>
                <a:lnTo>
                  <a:pt x="30863" y="28733"/>
                </a:lnTo>
                <a:lnTo>
                  <a:pt x="28572" y="32647"/>
                </a:lnTo>
                <a:lnTo>
                  <a:pt x="28572" y="32647"/>
                </a:lnTo>
                <a:lnTo>
                  <a:pt x="24677" y="32647"/>
                </a:lnTo>
                <a:lnTo>
                  <a:pt x="22615" y="34318"/>
                </a:lnTo>
                <a:lnTo>
                  <a:pt x="20783" y="34318"/>
                </a:lnTo>
                <a:lnTo>
                  <a:pt x="18491" y="34318"/>
                </a:lnTo>
                <a:lnTo>
                  <a:pt x="12306" y="32647"/>
                </a:lnTo>
                <a:lnTo>
                  <a:pt x="8411" y="28733"/>
                </a:lnTo>
                <a:lnTo>
                  <a:pt x="6350" y="26490"/>
                </a:lnTo>
                <a:lnTo>
                  <a:pt x="6350" y="24247"/>
                </a:lnTo>
                <a:lnTo>
                  <a:pt x="6350" y="20334"/>
                </a:lnTo>
                <a:lnTo>
                  <a:pt x="6350" y="18091"/>
                </a:lnTo>
                <a:lnTo>
                  <a:pt x="8411" y="14177"/>
                </a:lnTo>
                <a:lnTo>
                  <a:pt x="12306" y="10263"/>
                </a:lnTo>
                <a:lnTo>
                  <a:pt x="12306" y="1026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6867359" y="4486081"/>
            <a:ext cx="41337" cy="41240"/>
          </a:xfrm>
          <a:custGeom>
            <a:avLst/>
            <a:gdLst>
              <a:gd name="connsiteX0" fmla="*/ 12535 w 41337"/>
              <a:gd name="connsiteY0" fmla="*/ 8592 h 41240"/>
              <a:gd name="connsiteX1" fmla="*/ 12535 w 41337"/>
              <a:gd name="connsiteY1" fmla="*/ 8592 h 41240"/>
              <a:gd name="connsiteX2" fmla="*/ 14826 w 41337"/>
              <a:gd name="connsiteY2" fmla="*/ 8592 h 41240"/>
              <a:gd name="connsiteX3" fmla="*/ 16888 w 41337"/>
              <a:gd name="connsiteY3" fmla="*/ 6350 h 41240"/>
              <a:gd name="connsiteX4" fmla="*/ 22615 w 41337"/>
              <a:gd name="connsiteY4" fmla="*/ 6350 h 41240"/>
              <a:gd name="connsiteX5" fmla="*/ 26968 w 41337"/>
              <a:gd name="connsiteY5" fmla="*/ 8592 h 41240"/>
              <a:gd name="connsiteX6" fmla="*/ 31091 w 41337"/>
              <a:gd name="connsiteY6" fmla="*/ 12506 h 41240"/>
              <a:gd name="connsiteX7" fmla="*/ 33153 w 41337"/>
              <a:gd name="connsiteY7" fmla="*/ 14749 h 41240"/>
              <a:gd name="connsiteX8" fmla="*/ 33153 w 41337"/>
              <a:gd name="connsiteY8" fmla="*/ 16420 h 41240"/>
              <a:gd name="connsiteX9" fmla="*/ 34987 w 41337"/>
              <a:gd name="connsiteY9" fmla="*/ 20906 h 41240"/>
              <a:gd name="connsiteX10" fmla="*/ 34987 w 41337"/>
              <a:gd name="connsiteY10" fmla="*/ 22576 h 41240"/>
              <a:gd name="connsiteX11" fmla="*/ 33153 w 41337"/>
              <a:gd name="connsiteY11" fmla="*/ 26490 h 41240"/>
              <a:gd name="connsiteX12" fmla="*/ 28801 w 41337"/>
              <a:gd name="connsiteY12" fmla="*/ 30976 h 41240"/>
              <a:gd name="connsiteX13" fmla="*/ 28801 w 41337"/>
              <a:gd name="connsiteY13" fmla="*/ 30976 h 41240"/>
              <a:gd name="connsiteX14" fmla="*/ 26968 w 41337"/>
              <a:gd name="connsiteY14" fmla="*/ 32647 h 41240"/>
              <a:gd name="connsiteX15" fmla="*/ 22615 w 41337"/>
              <a:gd name="connsiteY15" fmla="*/ 32647 h 41240"/>
              <a:gd name="connsiteX16" fmla="*/ 18721 w 41337"/>
              <a:gd name="connsiteY16" fmla="*/ 34890 h 41240"/>
              <a:gd name="connsiteX17" fmla="*/ 12535 w 41337"/>
              <a:gd name="connsiteY17" fmla="*/ 32647 h 41240"/>
              <a:gd name="connsiteX18" fmla="*/ 8640 w 41337"/>
              <a:gd name="connsiteY18" fmla="*/ 28733 h 41240"/>
              <a:gd name="connsiteX19" fmla="*/ 8640 w 41337"/>
              <a:gd name="connsiteY19" fmla="*/ 26490 h 41240"/>
              <a:gd name="connsiteX20" fmla="*/ 6350 w 41337"/>
              <a:gd name="connsiteY20" fmla="*/ 22576 h 41240"/>
              <a:gd name="connsiteX21" fmla="*/ 6350 w 41337"/>
              <a:gd name="connsiteY21" fmla="*/ 20906 h 41240"/>
              <a:gd name="connsiteX22" fmla="*/ 6350 w 41337"/>
              <a:gd name="connsiteY22" fmla="*/ 18663 h 41240"/>
              <a:gd name="connsiteX23" fmla="*/ 8640 w 41337"/>
              <a:gd name="connsiteY23" fmla="*/ 12506 h 41240"/>
              <a:gd name="connsiteX24" fmla="*/ 12535 w 41337"/>
              <a:gd name="connsiteY24" fmla="*/ 8592 h 41240"/>
              <a:gd name="connsiteX25" fmla="*/ 12535 w 41337"/>
              <a:gd name="connsiteY25" fmla="*/ 8592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1337" h="41240">
                <a:moveTo>
                  <a:pt x="12535" y="8592"/>
                </a:moveTo>
                <a:lnTo>
                  <a:pt x="12535" y="8592"/>
                </a:lnTo>
                <a:lnTo>
                  <a:pt x="14826" y="8592"/>
                </a:lnTo>
                <a:lnTo>
                  <a:pt x="16888" y="6350"/>
                </a:lnTo>
                <a:lnTo>
                  <a:pt x="22615" y="6350"/>
                </a:lnTo>
                <a:lnTo>
                  <a:pt x="26968" y="8592"/>
                </a:lnTo>
                <a:lnTo>
                  <a:pt x="31091" y="12506"/>
                </a:lnTo>
                <a:lnTo>
                  <a:pt x="33153" y="14749"/>
                </a:lnTo>
                <a:lnTo>
                  <a:pt x="33153" y="16420"/>
                </a:lnTo>
                <a:lnTo>
                  <a:pt x="34987" y="20906"/>
                </a:lnTo>
                <a:lnTo>
                  <a:pt x="34987" y="22576"/>
                </a:lnTo>
                <a:lnTo>
                  <a:pt x="33153" y="26490"/>
                </a:lnTo>
                <a:lnTo>
                  <a:pt x="28801" y="30976"/>
                </a:lnTo>
                <a:lnTo>
                  <a:pt x="28801" y="30976"/>
                </a:lnTo>
                <a:lnTo>
                  <a:pt x="26968" y="32647"/>
                </a:lnTo>
                <a:lnTo>
                  <a:pt x="22615" y="32647"/>
                </a:lnTo>
                <a:lnTo>
                  <a:pt x="18721" y="34890"/>
                </a:lnTo>
                <a:lnTo>
                  <a:pt x="12535" y="32647"/>
                </a:lnTo>
                <a:lnTo>
                  <a:pt x="8640" y="28733"/>
                </a:lnTo>
                <a:lnTo>
                  <a:pt x="8640" y="26490"/>
                </a:lnTo>
                <a:lnTo>
                  <a:pt x="6350" y="22576"/>
                </a:lnTo>
                <a:lnTo>
                  <a:pt x="6350" y="20906"/>
                </a:lnTo>
                <a:lnTo>
                  <a:pt x="6350" y="18663"/>
                </a:lnTo>
                <a:lnTo>
                  <a:pt x="8640" y="12506"/>
                </a:lnTo>
                <a:lnTo>
                  <a:pt x="12535" y="8592"/>
                </a:lnTo>
                <a:lnTo>
                  <a:pt x="12535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6979617" y="4407211"/>
            <a:ext cx="40650" cy="38997"/>
          </a:xfrm>
          <a:custGeom>
            <a:avLst/>
            <a:gdLst>
              <a:gd name="connsiteX0" fmla="*/ 11848 w 40650"/>
              <a:gd name="connsiteY0" fmla="*/ 8020 h 38997"/>
              <a:gd name="connsiteX1" fmla="*/ 11848 w 40650"/>
              <a:gd name="connsiteY1" fmla="*/ 8020 h 38997"/>
              <a:gd name="connsiteX2" fmla="*/ 14139 w 40650"/>
              <a:gd name="connsiteY2" fmla="*/ 6350 h 38997"/>
              <a:gd name="connsiteX3" fmla="*/ 18033 w 40650"/>
              <a:gd name="connsiteY3" fmla="*/ 6350 h 38997"/>
              <a:gd name="connsiteX4" fmla="*/ 20325 w 40650"/>
              <a:gd name="connsiteY4" fmla="*/ 6350 h 38997"/>
              <a:gd name="connsiteX5" fmla="*/ 22615 w 40650"/>
              <a:gd name="connsiteY5" fmla="*/ 6350 h 38997"/>
              <a:gd name="connsiteX6" fmla="*/ 28114 w 40650"/>
              <a:gd name="connsiteY6" fmla="*/ 8020 h 38997"/>
              <a:gd name="connsiteX7" fmla="*/ 32696 w 40650"/>
              <a:gd name="connsiteY7" fmla="*/ 11934 h 38997"/>
              <a:gd name="connsiteX8" fmla="*/ 32696 w 40650"/>
              <a:gd name="connsiteY8" fmla="*/ 14177 h 38997"/>
              <a:gd name="connsiteX9" fmla="*/ 34300 w 40650"/>
              <a:gd name="connsiteY9" fmla="*/ 16420 h 38997"/>
              <a:gd name="connsiteX10" fmla="*/ 34300 w 40650"/>
              <a:gd name="connsiteY10" fmla="*/ 18091 h 38997"/>
              <a:gd name="connsiteX11" fmla="*/ 34300 w 40650"/>
              <a:gd name="connsiteY11" fmla="*/ 22576 h 38997"/>
              <a:gd name="connsiteX12" fmla="*/ 32696 w 40650"/>
              <a:gd name="connsiteY12" fmla="*/ 26490 h 38997"/>
              <a:gd name="connsiteX13" fmla="*/ 28114 w 40650"/>
              <a:gd name="connsiteY13" fmla="*/ 30404 h 38997"/>
              <a:gd name="connsiteX14" fmla="*/ 28114 w 40650"/>
              <a:gd name="connsiteY14" fmla="*/ 30404 h 38997"/>
              <a:gd name="connsiteX15" fmla="*/ 26510 w 40650"/>
              <a:gd name="connsiteY15" fmla="*/ 32647 h 38997"/>
              <a:gd name="connsiteX16" fmla="*/ 24219 w 40650"/>
              <a:gd name="connsiteY16" fmla="*/ 32647 h 38997"/>
              <a:gd name="connsiteX17" fmla="*/ 18033 w 40650"/>
              <a:gd name="connsiteY17" fmla="*/ 32647 h 38997"/>
              <a:gd name="connsiteX18" fmla="*/ 14139 w 40650"/>
              <a:gd name="connsiteY18" fmla="*/ 30404 h 38997"/>
              <a:gd name="connsiteX19" fmla="*/ 10245 w 40650"/>
              <a:gd name="connsiteY19" fmla="*/ 28733 h 38997"/>
              <a:gd name="connsiteX20" fmla="*/ 7953 w 40650"/>
              <a:gd name="connsiteY20" fmla="*/ 24247 h 38997"/>
              <a:gd name="connsiteX21" fmla="*/ 6350 w 40650"/>
              <a:gd name="connsiteY21" fmla="*/ 22576 h 38997"/>
              <a:gd name="connsiteX22" fmla="*/ 6350 w 40650"/>
              <a:gd name="connsiteY22" fmla="*/ 20334 h 38997"/>
              <a:gd name="connsiteX23" fmla="*/ 6350 w 40650"/>
              <a:gd name="connsiteY23" fmla="*/ 18091 h 38997"/>
              <a:gd name="connsiteX24" fmla="*/ 7953 w 40650"/>
              <a:gd name="connsiteY24" fmla="*/ 11934 h 38997"/>
              <a:gd name="connsiteX25" fmla="*/ 11848 w 40650"/>
              <a:gd name="connsiteY25" fmla="*/ 8020 h 38997"/>
              <a:gd name="connsiteX26" fmla="*/ 11848 w 40650"/>
              <a:gd name="connsiteY26" fmla="*/ 8020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0650" h="38997">
                <a:moveTo>
                  <a:pt x="11848" y="8020"/>
                </a:moveTo>
                <a:lnTo>
                  <a:pt x="11848" y="8020"/>
                </a:lnTo>
                <a:lnTo>
                  <a:pt x="14139" y="6350"/>
                </a:lnTo>
                <a:lnTo>
                  <a:pt x="18033" y="6350"/>
                </a:lnTo>
                <a:lnTo>
                  <a:pt x="20325" y="6350"/>
                </a:lnTo>
                <a:lnTo>
                  <a:pt x="22615" y="6350"/>
                </a:lnTo>
                <a:lnTo>
                  <a:pt x="28114" y="8020"/>
                </a:lnTo>
                <a:lnTo>
                  <a:pt x="32696" y="11934"/>
                </a:lnTo>
                <a:lnTo>
                  <a:pt x="32696" y="14177"/>
                </a:lnTo>
                <a:lnTo>
                  <a:pt x="34300" y="16420"/>
                </a:lnTo>
                <a:lnTo>
                  <a:pt x="34300" y="18091"/>
                </a:lnTo>
                <a:lnTo>
                  <a:pt x="34300" y="22576"/>
                </a:lnTo>
                <a:lnTo>
                  <a:pt x="32696" y="26490"/>
                </a:lnTo>
                <a:lnTo>
                  <a:pt x="28114" y="30404"/>
                </a:lnTo>
                <a:lnTo>
                  <a:pt x="28114" y="30404"/>
                </a:lnTo>
                <a:lnTo>
                  <a:pt x="26510" y="32647"/>
                </a:lnTo>
                <a:lnTo>
                  <a:pt x="24219" y="32647"/>
                </a:lnTo>
                <a:lnTo>
                  <a:pt x="18033" y="32647"/>
                </a:lnTo>
                <a:lnTo>
                  <a:pt x="14139" y="30404"/>
                </a:lnTo>
                <a:lnTo>
                  <a:pt x="10245" y="28733"/>
                </a:lnTo>
                <a:lnTo>
                  <a:pt x="7953" y="24247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18091"/>
                </a:lnTo>
                <a:lnTo>
                  <a:pt x="7953" y="11934"/>
                </a:lnTo>
                <a:lnTo>
                  <a:pt x="11848" y="8020"/>
                </a:lnTo>
                <a:lnTo>
                  <a:pt x="11848" y="8020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7092791" y="4327771"/>
            <a:ext cx="39046" cy="38997"/>
          </a:xfrm>
          <a:custGeom>
            <a:avLst/>
            <a:gdLst>
              <a:gd name="connsiteX0" fmla="*/ 10244 w 39046"/>
              <a:gd name="connsiteY0" fmla="*/ 8592 h 38997"/>
              <a:gd name="connsiteX1" fmla="*/ 10244 w 39046"/>
              <a:gd name="connsiteY1" fmla="*/ 8592 h 38997"/>
              <a:gd name="connsiteX2" fmla="*/ 12535 w 39046"/>
              <a:gd name="connsiteY2" fmla="*/ 6350 h 38997"/>
              <a:gd name="connsiteX3" fmla="*/ 16430 w 39046"/>
              <a:gd name="connsiteY3" fmla="*/ 6350 h 38997"/>
              <a:gd name="connsiteX4" fmla="*/ 18721 w 39046"/>
              <a:gd name="connsiteY4" fmla="*/ 6350 h 38997"/>
              <a:gd name="connsiteX5" fmla="*/ 21011 w 39046"/>
              <a:gd name="connsiteY5" fmla="*/ 6350 h 38997"/>
              <a:gd name="connsiteX6" fmla="*/ 26510 w 39046"/>
              <a:gd name="connsiteY6" fmla="*/ 8592 h 38997"/>
              <a:gd name="connsiteX7" fmla="*/ 31092 w 39046"/>
              <a:gd name="connsiteY7" fmla="*/ 10263 h 38997"/>
              <a:gd name="connsiteX8" fmla="*/ 31092 w 39046"/>
              <a:gd name="connsiteY8" fmla="*/ 14749 h 38997"/>
              <a:gd name="connsiteX9" fmla="*/ 32696 w 39046"/>
              <a:gd name="connsiteY9" fmla="*/ 16420 h 38997"/>
              <a:gd name="connsiteX10" fmla="*/ 32696 w 39046"/>
              <a:gd name="connsiteY10" fmla="*/ 18663 h 38997"/>
              <a:gd name="connsiteX11" fmla="*/ 32696 w 39046"/>
              <a:gd name="connsiteY11" fmla="*/ 20334 h 38997"/>
              <a:gd name="connsiteX12" fmla="*/ 31092 w 39046"/>
              <a:gd name="connsiteY12" fmla="*/ 26490 h 38997"/>
              <a:gd name="connsiteX13" fmla="*/ 26510 w 39046"/>
              <a:gd name="connsiteY13" fmla="*/ 30976 h 38997"/>
              <a:gd name="connsiteX14" fmla="*/ 26510 w 39046"/>
              <a:gd name="connsiteY14" fmla="*/ 30976 h 38997"/>
              <a:gd name="connsiteX15" fmla="*/ 24907 w 39046"/>
              <a:gd name="connsiteY15" fmla="*/ 32647 h 38997"/>
              <a:gd name="connsiteX16" fmla="*/ 22615 w 39046"/>
              <a:gd name="connsiteY16" fmla="*/ 32647 h 38997"/>
              <a:gd name="connsiteX17" fmla="*/ 16430 w 39046"/>
              <a:gd name="connsiteY17" fmla="*/ 32647 h 38997"/>
              <a:gd name="connsiteX18" fmla="*/ 12535 w 39046"/>
              <a:gd name="connsiteY18" fmla="*/ 30976 h 38997"/>
              <a:gd name="connsiteX19" fmla="*/ 8640 w 39046"/>
              <a:gd name="connsiteY19" fmla="*/ 26490 h 38997"/>
              <a:gd name="connsiteX20" fmla="*/ 6350 w 39046"/>
              <a:gd name="connsiteY20" fmla="*/ 24819 h 38997"/>
              <a:gd name="connsiteX21" fmla="*/ 6350 w 39046"/>
              <a:gd name="connsiteY21" fmla="*/ 22576 h 38997"/>
              <a:gd name="connsiteX22" fmla="*/ 6350 w 39046"/>
              <a:gd name="connsiteY22" fmla="*/ 16420 h 38997"/>
              <a:gd name="connsiteX23" fmla="*/ 6350 w 39046"/>
              <a:gd name="connsiteY23" fmla="*/ 12506 h 38997"/>
              <a:gd name="connsiteX24" fmla="*/ 10244 w 39046"/>
              <a:gd name="connsiteY24" fmla="*/ 8592 h 38997"/>
              <a:gd name="connsiteX25" fmla="*/ 10244 w 39046"/>
              <a:gd name="connsiteY25" fmla="*/ 8592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46" h="38997">
                <a:moveTo>
                  <a:pt x="10244" y="8592"/>
                </a:moveTo>
                <a:lnTo>
                  <a:pt x="10244" y="8592"/>
                </a:lnTo>
                <a:lnTo>
                  <a:pt x="12535" y="6350"/>
                </a:lnTo>
                <a:lnTo>
                  <a:pt x="16430" y="6350"/>
                </a:lnTo>
                <a:lnTo>
                  <a:pt x="18721" y="6350"/>
                </a:lnTo>
                <a:lnTo>
                  <a:pt x="21011" y="6350"/>
                </a:lnTo>
                <a:lnTo>
                  <a:pt x="26510" y="8592"/>
                </a:lnTo>
                <a:lnTo>
                  <a:pt x="31092" y="10263"/>
                </a:lnTo>
                <a:lnTo>
                  <a:pt x="31092" y="14749"/>
                </a:lnTo>
                <a:lnTo>
                  <a:pt x="32696" y="16420"/>
                </a:lnTo>
                <a:lnTo>
                  <a:pt x="32696" y="18663"/>
                </a:lnTo>
                <a:lnTo>
                  <a:pt x="32696" y="20334"/>
                </a:lnTo>
                <a:lnTo>
                  <a:pt x="31092" y="26490"/>
                </a:lnTo>
                <a:lnTo>
                  <a:pt x="26510" y="30976"/>
                </a:lnTo>
                <a:lnTo>
                  <a:pt x="26510" y="30976"/>
                </a:lnTo>
                <a:lnTo>
                  <a:pt x="24907" y="32647"/>
                </a:lnTo>
                <a:lnTo>
                  <a:pt x="22615" y="32647"/>
                </a:lnTo>
                <a:lnTo>
                  <a:pt x="16430" y="32647"/>
                </a:lnTo>
                <a:lnTo>
                  <a:pt x="12535" y="30976"/>
                </a:lnTo>
                <a:lnTo>
                  <a:pt x="8640" y="26490"/>
                </a:lnTo>
                <a:lnTo>
                  <a:pt x="6350" y="24819"/>
                </a:lnTo>
                <a:lnTo>
                  <a:pt x="6350" y="22576"/>
                </a:lnTo>
                <a:lnTo>
                  <a:pt x="6350" y="16420"/>
                </a:lnTo>
                <a:lnTo>
                  <a:pt x="6350" y="12506"/>
                </a:lnTo>
                <a:lnTo>
                  <a:pt x="10244" y="8592"/>
                </a:lnTo>
                <a:lnTo>
                  <a:pt x="10244" y="8592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7204591" y="4246659"/>
            <a:ext cx="39046" cy="41240"/>
          </a:xfrm>
          <a:custGeom>
            <a:avLst/>
            <a:gdLst>
              <a:gd name="connsiteX0" fmla="*/ 12535 w 39046"/>
              <a:gd name="connsiteY0" fmla="*/ 10263 h 41240"/>
              <a:gd name="connsiteX1" fmla="*/ 12535 w 39046"/>
              <a:gd name="connsiteY1" fmla="*/ 10263 h 41240"/>
              <a:gd name="connsiteX2" fmla="*/ 14597 w 39046"/>
              <a:gd name="connsiteY2" fmla="*/ 8592 h 41240"/>
              <a:gd name="connsiteX3" fmla="*/ 16430 w 39046"/>
              <a:gd name="connsiteY3" fmla="*/ 8592 h 41240"/>
              <a:gd name="connsiteX4" fmla="*/ 18492 w 39046"/>
              <a:gd name="connsiteY4" fmla="*/ 6350 h 41240"/>
              <a:gd name="connsiteX5" fmla="*/ 22616 w 39046"/>
              <a:gd name="connsiteY5" fmla="*/ 6350 h 41240"/>
              <a:gd name="connsiteX6" fmla="*/ 26968 w 39046"/>
              <a:gd name="connsiteY6" fmla="*/ 8592 h 41240"/>
              <a:gd name="connsiteX7" fmla="*/ 30864 w 39046"/>
              <a:gd name="connsiteY7" fmla="*/ 12506 h 41240"/>
              <a:gd name="connsiteX8" fmla="*/ 32696 w 39046"/>
              <a:gd name="connsiteY8" fmla="*/ 14177 h 41240"/>
              <a:gd name="connsiteX9" fmla="*/ 32696 w 39046"/>
              <a:gd name="connsiteY9" fmla="*/ 18663 h 41240"/>
              <a:gd name="connsiteX10" fmla="*/ 32696 w 39046"/>
              <a:gd name="connsiteY10" fmla="*/ 20334 h 41240"/>
              <a:gd name="connsiteX11" fmla="*/ 32696 w 39046"/>
              <a:gd name="connsiteY11" fmla="*/ 22576 h 41240"/>
              <a:gd name="connsiteX12" fmla="*/ 30864 w 39046"/>
              <a:gd name="connsiteY12" fmla="*/ 28733 h 41240"/>
              <a:gd name="connsiteX13" fmla="*/ 26968 w 39046"/>
              <a:gd name="connsiteY13" fmla="*/ 32647 h 41240"/>
              <a:gd name="connsiteX14" fmla="*/ 26968 w 39046"/>
              <a:gd name="connsiteY14" fmla="*/ 32647 h 41240"/>
              <a:gd name="connsiteX15" fmla="*/ 24678 w 39046"/>
              <a:gd name="connsiteY15" fmla="*/ 32647 h 41240"/>
              <a:gd name="connsiteX16" fmla="*/ 22616 w 39046"/>
              <a:gd name="connsiteY16" fmla="*/ 34890 h 41240"/>
              <a:gd name="connsiteX17" fmla="*/ 16430 w 39046"/>
              <a:gd name="connsiteY17" fmla="*/ 34890 h 41240"/>
              <a:gd name="connsiteX18" fmla="*/ 12535 w 39046"/>
              <a:gd name="connsiteY18" fmla="*/ 32647 h 41240"/>
              <a:gd name="connsiteX19" fmla="*/ 8411 w 39046"/>
              <a:gd name="connsiteY19" fmla="*/ 28733 h 41240"/>
              <a:gd name="connsiteX20" fmla="*/ 6350 w 39046"/>
              <a:gd name="connsiteY20" fmla="*/ 26490 h 41240"/>
              <a:gd name="connsiteX21" fmla="*/ 6350 w 39046"/>
              <a:gd name="connsiteY21" fmla="*/ 24819 h 41240"/>
              <a:gd name="connsiteX22" fmla="*/ 6350 w 39046"/>
              <a:gd name="connsiteY22" fmla="*/ 20334 h 41240"/>
              <a:gd name="connsiteX23" fmla="*/ 6350 w 39046"/>
              <a:gd name="connsiteY23" fmla="*/ 18663 h 41240"/>
              <a:gd name="connsiteX24" fmla="*/ 8411 w 39046"/>
              <a:gd name="connsiteY24" fmla="*/ 14177 h 41240"/>
              <a:gd name="connsiteX25" fmla="*/ 12535 w 39046"/>
              <a:gd name="connsiteY25" fmla="*/ 10263 h 41240"/>
              <a:gd name="connsiteX26" fmla="*/ 12535 w 39046"/>
              <a:gd name="connsiteY26" fmla="*/ 10263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39046" h="41240">
                <a:moveTo>
                  <a:pt x="12535" y="10263"/>
                </a:moveTo>
                <a:lnTo>
                  <a:pt x="12535" y="10263"/>
                </a:lnTo>
                <a:lnTo>
                  <a:pt x="14597" y="8592"/>
                </a:lnTo>
                <a:lnTo>
                  <a:pt x="16430" y="8592"/>
                </a:lnTo>
                <a:lnTo>
                  <a:pt x="18492" y="6350"/>
                </a:lnTo>
                <a:lnTo>
                  <a:pt x="22616" y="6350"/>
                </a:lnTo>
                <a:lnTo>
                  <a:pt x="26968" y="8592"/>
                </a:lnTo>
                <a:lnTo>
                  <a:pt x="30864" y="12506"/>
                </a:lnTo>
                <a:lnTo>
                  <a:pt x="32696" y="14177"/>
                </a:lnTo>
                <a:lnTo>
                  <a:pt x="32696" y="18663"/>
                </a:lnTo>
                <a:lnTo>
                  <a:pt x="32696" y="20334"/>
                </a:lnTo>
                <a:lnTo>
                  <a:pt x="32696" y="22576"/>
                </a:lnTo>
                <a:lnTo>
                  <a:pt x="30864" y="28733"/>
                </a:lnTo>
                <a:lnTo>
                  <a:pt x="26968" y="32647"/>
                </a:lnTo>
                <a:lnTo>
                  <a:pt x="26968" y="32647"/>
                </a:lnTo>
                <a:lnTo>
                  <a:pt x="24678" y="32647"/>
                </a:lnTo>
                <a:lnTo>
                  <a:pt x="22616" y="34890"/>
                </a:lnTo>
                <a:lnTo>
                  <a:pt x="16430" y="34890"/>
                </a:lnTo>
                <a:lnTo>
                  <a:pt x="12535" y="32647"/>
                </a:lnTo>
                <a:lnTo>
                  <a:pt x="8411" y="28733"/>
                </a:lnTo>
                <a:lnTo>
                  <a:pt x="6350" y="26490"/>
                </a:lnTo>
                <a:lnTo>
                  <a:pt x="6350" y="24819"/>
                </a:lnTo>
                <a:lnTo>
                  <a:pt x="6350" y="20334"/>
                </a:lnTo>
                <a:lnTo>
                  <a:pt x="6350" y="18663"/>
                </a:lnTo>
                <a:lnTo>
                  <a:pt x="8411" y="14177"/>
                </a:lnTo>
                <a:lnTo>
                  <a:pt x="12535" y="10263"/>
                </a:lnTo>
                <a:lnTo>
                  <a:pt x="12535" y="1026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7316161" y="4167240"/>
            <a:ext cx="39046" cy="41217"/>
          </a:xfrm>
          <a:custGeom>
            <a:avLst/>
            <a:gdLst>
              <a:gd name="connsiteX0" fmla="*/ 12535 w 39046"/>
              <a:gd name="connsiteY0" fmla="*/ 8570 h 41217"/>
              <a:gd name="connsiteX1" fmla="*/ 12535 w 39046"/>
              <a:gd name="connsiteY1" fmla="*/ 8570 h 41217"/>
              <a:gd name="connsiteX2" fmla="*/ 14827 w 39046"/>
              <a:gd name="connsiteY2" fmla="*/ 8570 h 41217"/>
              <a:gd name="connsiteX3" fmla="*/ 16888 w 39046"/>
              <a:gd name="connsiteY3" fmla="*/ 6350 h 41217"/>
              <a:gd name="connsiteX4" fmla="*/ 18721 w 39046"/>
              <a:gd name="connsiteY4" fmla="*/ 6350 h 41217"/>
              <a:gd name="connsiteX5" fmla="*/ 22615 w 39046"/>
              <a:gd name="connsiteY5" fmla="*/ 6350 h 41217"/>
              <a:gd name="connsiteX6" fmla="*/ 27197 w 39046"/>
              <a:gd name="connsiteY6" fmla="*/ 8570 h 41217"/>
              <a:gd name="connsiteX7" fmla="*/ 31092 w 39046"/>
              <a:gd name="connsiteY7" fmla="*/ 12483 h 41217"/>
              <a:gd name="connsiteX8" fmla="*/ 32696 w 39046"/>
              <a:gd name="connsiteY8" fmla="*/ 14726 h 41217"/>
              <a:gd name="connsiteX9" fmla="*/ 32696 w 39046"/>
              <a:gd name="connsiteY9" fmla="*/ 16969 h 41217"/>
              <a:gd name="connsiteX10" fmla="*/ 32696 w 39046"/>
              <a:gd name="connsiteY10" fmla="*/ 20883 h 41217"/>
              <a:gd name="connsiteX11" fmla="*/ 32696 w 39046"/>
              <a:gd name="connsiteY11" fmla="*/ 22554 h 41217"/>
              <a:gd name="connsiteX12" fmla="*/ 31092 w 39046"/>
              <a:gd name="connsiteY12" fmla="*/ 27039 h 41217"/>
              <a:gd name="connsiteX13" fmla="*/ 28801 w 39046"/>
              <a:gd name="connsiteY13" fmla="*/ 30953 h 41217"/>
              <a:gd name="connsiteX14" fmla="*/ 28801 w 39046"/>
              <a:gd name="connsiteY14" fmla="*/ 30953 h 41217"/>
              <a:gd name="connsiteX15" fmla="*/ 24907 w 39046"/>
              <a:gd name="connsiteY15" fmla="*/ 33196 h 41217"/>
              <a:gd name="connsiteX16" fmla="*/ 22615 w 39046"/>
              <a:gd name="connsiteY16" fmla="*/ 33196 h 41217"/>
              <a:gd name="connsiteX17" fmla="*/ 21012 w 39046"/>
              <a:gd name="connsiteY17" fmla="*/ 34867 h 41217"/>
              <a:gd name="connsiteX18" fmla="*/ 18721 w 39046"/>
              <a:gd name="connsiteY18" fmla="*/ 34867 h 41217"/>
              <a:gd name="connsiteX19" fmla="*/ 12535 w 39046"/>
              <a:gd name="connsiteY19" fmla="*/ 33196 h 41217"/>
              <a:gd name="connsiteX20" fmla="*/ 8641 w 39046"/>
              <a:gd name="connsiteY20" fmla="*/ 28710 h 41217"/>
              <a:gd name="connsiteX21" fmla="*/ 6350 w 39046"/>
              <a:gd name="connsiteY21" fmla="*/ 27039 h 41217"/>
              <a:gd name="connsiteX22" fmla="*/ 6350 w 39046"/>
              <a:gd name="connsiteY22" fmla="*/ 22554 h 41217"/>
              <a:gd name="connsiteX23" fmla="*/ 6350 w 39046"/>
              <a:gd name="connsiteY23" fmla="*/ 20883 h 41217"/>
              <a:gd name="connsiteX24" fmla="*/ 6350 w 39046"/>
              <a:gd name="connsiteY24" fmla="*/ 18640 h 41217"/>
              <a:gd name="connsiteX25" fmla="*/ 8641 w 39046"/>
              <a:gd name="connsiteY25" fmla="*/ 12483 h 41217"/>
              <a:gd name="connsiteX26" fmla="*/ 12535 w 39046"/>
              <a:gd name="connsiteY26" fmla="*/ 8570 h 41217"/>
              <a:gd name="connsiteX27" fmla="*/ 12535 w 39046"/>
              <a:gd name="connsiteY27" fmla="*/ 8570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41217">
                <a:moveTo>
                  <a:pt x="12535" y="8570"/>
                </a:moveTo>
                <a:lnTo>
                  <a:pt x="12535" y="8570"/>
                </a:lnTo>
                <a:lnTo>
                  <a:pt x="14827" y="8570"/>
                </a:lnTo>
                <a:lnTo>
                  <a:pt x="16888" y="6350"/>
                </a:lnTo>
                <a:lnTo>
                  <a:pt x="18721" y="6350"/>
                </a:lnTo>
                <a:lnTo>
                  <a:pt x="22615" y="6350"/>
                </a:lnTo>
                <a:lnTo>
                  <a:pt x="27197" y="8570"/>
                </a:lnTo>
                <a:lnTo>
                  <a:pt x="31092" y="12483"/>
                </a:lnTo>
                <a:lnTo>
                  <a:pt x="32696" y="14726"/>
                </a:lnTo>
                <a:lnTo>
                  <a:pt x="32696" y="16969"/>
                </a:lnTo>
                <a:lnTo>
                  <a:pt x="32696" y="20883"/>
                </a:lnTo>
                <a:lnTo>
                  <a:pt x="32696" y="22554"/>
                </a:lnTo>
                <a:lnTo>
                  <a:pt x="31092" y="27039"/>
                </a:lnTo>
                <a:lnTo>
                  <a:pt x="28801" y="30953"/>
                </a:lnTo>
                <a:lnTo>
                  <a:pt x="28801" y="30953"/>
                </a:lnTo>
                <a:lnTo>
                  <a:pt x="24907" y="33196"/>
                </a:lnTo>
                <a:lnTo>
                  <a:pt x="22615" y="33196"/>
                </a:lnTo>
                <a:lnTo>
                  <a:pt x="21012" y="34867"/>
                </a:lnTo>
                <a:lnTo>
                  <a:pt x="18721" y="34867"/>
                </a:lnTo>
                <a:lnTo>
                  <a:pt x="12535" y="33196"/>
                </a:lnTo>
                <a:lnTo>
                  <a:pt x="8641" y="28710"/>
                </a:lnTo>
                <a:lnTo>
                  <a:pt x="6350" y="27039"/>
                </a:lnTo>
                <a:lnTo>
                  <a:pt x="6350" y="22554"/>
                </a:lnTo>
                <a:lnTo>
                  <a:pt x="6350" y="20883"/>
                </a:lnTo>
                <a:lnTo>
                  <a:pt x="6350" y="18640"/>
                </a:lnTo>
                <a:lnTo>
                  <a:pt x="8641" y="12483"/>
                </a:lnTo>
                <a:lnTo>
                  <a:pt x="12535" y="8570"/>
                </a:lnTo>
                <a:lnTo>
                  <a:pt x="12535" y="8570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7303038" y="4077075"/>
            <a:ext cx="183049" cy="154396"/>
          </a:xfrm>
          <a:custGeom>
            <a:avLst/>
            <a:gdLst>
              <a:gd name="connsiteX0" fmla="*/ 0 w 183049"/>
              <a:gd name="connsiteY0" fmla="*/ 54837 h 154396"/>
              <a:gd name="connsiteX1" fmla="*/ 183049 w 183049"/>
              <a:gd name="connsiteY1" fmla="*/ 0 h 154396"/>
              <a:gd name="connsiteX2" fmla="*/ 69645 w 183049"/>
              <a:gd name="connsiteY2" fmla="*/ 154396 h 154396"/>
              <a:gd name="connsiteX3" fmla="*/ 0 w 183049"/>
              <a:gd name="connsiteY3" fmla="*/ 54837 h 1543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3049" h="154396">
                <a:moveTo>
                  <a:pt x="0" y="54837"/>
                </a:moveTo>
                <a:lnTo>
                  <a:pt x="183049" y="0"/>
                </a:lnTo>
                <a:lnTo>
                  <a:pt x="69645" y="154396"/>
                </a:lnTo>
                <a:lnTo>
                  <a:pt x="0" y="54837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4333080" y="5744734"/>
            <a:ext cx="41337" cy="41217"/>
          </a:xfrm>
          <a:custGeom>
            <a:avLst/>
            <a:gdLst>
              <a:gd name="connsiteX0" fmla="*/ 12535 w 41337"/>
              <a:gd name="connsiteY0" fmla="*/ 32624 h 41217"/>
              <a:gd name="connsiteX1" fmla="*/ 12535 w 41337"/>
              <a:gd name="connsiteY1" fmla="*/ 32624 h 41217"/>
              <a:gd name="connsiteX2" fmla="*/ 8640 w 41337"/>
              <a:gd name="connsiteY2" fmla="*/ 28710 h 41217"/>
              <a:gd name="connsiteX3" fmla="*/ 6350 w 41337"/>
              <a:gd name="connsiteY3" fmla="*/ 22554 h 41217"/>
              <a:gd name="connsiteX4" fmla="*/ 6350 w 41337"/>
              <a:gd name="connsiteY4" fmla="*/ 20334 h 41217"/>
              <a:gd name="connsiteX5" fmla="*/ 6350 w 41337"/>
              <a:gd name="connsiteY5" fmla="*/ 18640 h 41217"/>
              <a:gd name="connsiteX6" fmla="*/ 8640 w 41337"/>
              <a:gd name="connsiteY6" fmla="*/ 14726 h 41217"/>
              <a:gd name="connsiteX7" fmla="*/ 8640 w 41337"/>
              <a:gd name="connsiteY7" fmla="*/ 12483 h 41217"/>
              <a:gd name="connsiteX8" fmla="*/ 12535 w 41337"/>
              <a:gd name="connsiteY8" fmla="*/ 8570 h 41217"/>
              <a:gd name="connsiteX9" fmla="*/ 18721 w 41337"/>
              <a:gd name="connsiteY9" fmla="*/ 6350 h 41217"/>
              <a:gd name="connsiteX10" fmla="*/ 20554 w 41337"/>
              <a:gd name="connsiteY10" fmla="*/ 6350 h 41217"/>
              <a:gd name="connsiteX11" fmla="*/ 22616 w 41337"/>
              <a:gd name="connsiteY11" fmla="*/ 6350 h 41217"/>
              <a:gd name="connsiteX12" fmla="*/ 26739 w 41337"/>
              <a:gd name="connsiteY12" fmla="*/ 8570 h 41217"/>
              <a:gd name="connsiteX13" fmla="*/ 28801 w 41337"/>
              <a:gd name="connsiteY13" fmla="*/ 8570 h 41217"/>
              <a:gd name="connsiteX14" fmla="*/ 28801 w 41337"/>
              <a:gd name="connsiteY14" fmla="*/ 8570 h 41217"/>
              <a:gd name="connsiteX15" fmla="*/ 32696 w 41337"/>
              <a:gd name="connsiteY15" fmla="*/ 12483 h 41217"/>
              <a:gd name="connsiteX16" fmla="*/ 34987 w 41337"/>
              <a:gd name="connsiteY16" fmla="*/ 18640 h 41217"/>
              <a:gd name="connsiteX17" fmla="*/ 34987 w 41337"/>
              <a:gd name="connsiteY17" fmla="*/ 22554 h 41217"/>
              <a:gd name="connsiteX18" fmla="*/ 32696 w 41337"/>
              <a:gd name="connsiteY18" fmla="*/ 26467 h 41217"/>
              <a:gd name="connsiteX19" fmla="*/ 32696 w 41337"/>
              <a:gd name="connsiteY19" fmla="*/ 28710 h 41217"/>
              <a:gd name="connsiteX20" fmla="*/ 28801 w 41337"/>
              <a:gd name="connsiteY20" fmla="*/ 32624 h 41217"/>
              <a:gd name="connsiteX21" fmla="*/ 22616 w 41337"/>
              <a:gd name="connsiteY21" fmla="*/ 34867 h 41217"/>
              <a:gd name="connsiteX22" fmla="*/ 20554 w 41337"/>
              <a:gd name="connsiteY22" fmla="*/ 34867 h 41217"/>
              <a:gd name="connsiteX23" fmla="*/ 18721 w 41337"/>
              <a:gd name="connsiteY23" fmla="*/ 34867 h 41217"/>
              <a:gd name="connsiteX24" fmla="*/ 14368 w 41337"/>
              <a:gd name="connsiteY24" fmla="*/ 32624 h 41217"/>
              <a:gd name="connsiteX25" fmla="*/ 12535 w 41337"/>
              <a:gd name="connsiteY25" fmla="*/ 32624 h 41217"/>
              <a:gd name="connsiteX26" fmla="*/ 12535 w 41337"/>
              <a:gd name="connsiteY26" fmla="*/ 32624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37" h="41217">
                <a:moveTo>
                  <a:pt x="12535" y="32624"/>
                </a:moveTo>
                <a:lnTo>
                  <a:pt x="12535" y="32624"/>
                </a:lnTo>
                <a:lnTo>
                  <a:pt x="8640" y="28710"/>
                </a:lnTo>
                <a:lnTo>
                  <a:pt x="6350" y="22554"/>
                </a:lnTo>
                <a:lnTo>
                  <a:pt x="6350" y="20334"/>
                </a:lnTo>
                <a:lnTo>
                  <a:pt x="6350" y="18640"/>
                </a:lnTo>
                <a:lnTo>
                  <a:pt x="8640" y="14726"/>
                </a:lnTo>
                <a:lnTo>
                  <a:pt x="8640" y="12483"/>
                </a:lnTo>
                <a:lnTo>
                  <a:pt x="12535" y="8570"/>
                </a:lnTo>
                <a:lnTo>
                  <a:pt x="18721" y="6350"/>
                </a:lnTo>
                <a:lnTo>
                  <a:pt x="20554" y="6350"/>
                </a:lnTo>
                <a:lnTo>
                  <a:pt x="22616" y="6350"/>
                </a:lnTo>
                <a:lnTo>
                  <a:pt x="26739" y="8570"/>
                </a:lnTo>
                <a:lnTo>
                  <a:pt x="28801" y="8570"/>
                </a:lnTo>
                <a:lnTo>
                  <a:pt x="28801" y="8570"/>
                </a:lnTo>
                <a:lnTo>
                  <a:pt x="32696" y="12483"/>
                </a:lnTo>
                <a:lnTo>
                  <a:pt x="34987" y="18640"/>
                </a:lnTo>
                <a:lnTo>
                  <a:pt x="34987" y="22554"/>
                </a:lnTo>
                <a:lnTo>
                  <a:pt x="32696" y="26467"/>
                </a:lnTo>
                <a:lnTo>
                  <a:pt x="32696" y="28710"/>
                </a:lnTo>
                <a:lnTo>
                  <a:pt x="28801" y="32624"/>
                </a:lnTo>
                <a:lnTo>
                  <a:pt x="22616" y="34867"/>
                </a:lnTo>
                <a:lnTo>
                  <a:pt x="20554" y="34867"/>
                </a:lnTo>
                <a:lnTo>
                  <a:pt x="18721" y="34867"/>
                </a:lnTo>
                <a:lnTo>
                  <a:pt x="14368" y="32624"/>
                </a:lnTo>
                <a:lnTo>
                  <a:pt x="12535" y="32624"/>
                </a:lnTo>
                <a:lnTo>
                  <a:pt x="12535" y="3262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219219" y="5669755"/>
            <a:ext cx="39046" cy="38997"/>
          </a:xfrm>
          <a:custGeom>
            <a:avLst/>
            <a:gdLst>
              <a:gd name="connsiteX0" fmla="*/ 12535 w 39046"/>
              <a:gd name="connsiteY0" fmla="*/ 30404 h 38997"/>
              <a:gd name="connsiteX1" fmla="*/ 12535 w 39046"/>
              <a:gd name="connsiteY1" fmla="*/ 30404 h 38997"/>
              <a:gd name="connsiteX2" fmla="*/ 8640 w 39046"/>
              <a:gd name="connsiteY2" fmla="*/ 26490 h 38997"/>
              <a:gd name="connsiteX3" fmla="*/ 6350 w 39046"/>
              <a:gd name="connsiteY3" fmla="*/ 22576 h 38997"/>
              <a:gd name="connsiteX4" fmla="*/ 6350 w 39046"/>
              <a:gd name="connsiteY4" fmla="*/ 16420 h 38997"/>
              <a:gd name="connsiteX5" fmla="*/ 6350 w 39046"/>
              <a:gd name="connsiteY5" fmla="*/ 14200 h 38997"/>
              <a:gd name="connsiteX6" fmla="*/ 8640 w 39046"/>
              <a:gd name="connsiteY6" fmla="*/ 12506 h 38997"/>
              <a:gd name="connsiteX7" fmla="*/ 12535 w 39046"/>
              <a:gd name="connsiteY7" fmla="*/ 8043 h 38997"/>
              <a:gd name="connsiteX8" fmla="*/ 16430 w 39046"/>
              <a:gd name="connsiteY8" fmla="*/ 6350 h 38997"/>
              <a:gd name="connsiteX9" fmla="*/ 18721 w 39046"/>
              <a:gd name="connsiteY9" fmla="*/ 6350 h 38997"/>
              <a:gd name="connsiteX10" fmla="*/ 22616 w 39046"/>
              <a:gd name="connsiteY10" fmla="*/ 6350 h 38997"/>
              <a:gd name="connsiteX11" fmla="*/ 24907 w 39046"/>
              <a:gd name="connsiteY11" fmla="*/ 6350 h 38997"/>
              <a:gd name="connsiteX12" fmla="*/ 26510 w 39046"/>
              <a:gd name="connsiteY12" fmla="*/ 8043 h 38997"/>
              <a:gd name="connsiteX13" fmla="*/ 26510 w 39046"/>
              <a:gd name="connsiteY13" fmla="*/ 8043 h 38997"/>
              <a:gd name="connsiteX14" fmla="*/ 31092 w 39046"/>
              <a:gd name="connsiteY14" fmla="*/ 12506 h 38997"/>
              <a:gd name="connsiteX15" fmla="*/ 32696 w 39046"/>
              <a:gd name="connsiteY15" fmla="*/ 16420 h 38997"/>
              <a:gd name="connsiteX16" fmla="*/ 32696 w 39046"/>
              <a:gd name="connsiteY16" fmla="*/ 20334 h 38997"/>
              <a:gd name="connsiteX17" fmla="*/ 32696 w 39046"/>
              <a:gd name="connsiteY17" fmla="*/ 22576 h 38997"/>
              <a:gd name="connsiteX18" fmla="*/ 32696 w 39046"/>
              <a:gd name="connsiteY18" fmla="*/ 24270 h 38997"/>
              <a:gd name="connsiteX19" fmla="*/ 31092 w 39046"/>
              <a:gd name="connsiteY19" fmla="*/ 26490 h 38997"/>
              <a:gd name="connsiteX20" fmla="*/ 26510 w 39046"/>
              <a:gd name="connsiteY20" fmla="*/ 30404 h 38997"/>
              <a:gd name="connsiteX21" fmla="*/ 22616 w 39046"/>
              <a:gd name="connsiteY21" fmla="*/ 32647 h 38997"/>
              <a:gd name="connsiteX22" fmla="*/ 18721 w 39046"/>
              <a:gd name="connsiteY22" fmla="*/ 32647 h 38997"/>
              <a:gd name="connsiteX23" fmla="*/ 16430 w 39046"/>
              <a:gd name="connsiteY23" fmla="*/ 32647 h 38997"/>
              <a:gd name="connsiteX24" fmla="*/ 14826 w 39046"/>
              <a:gd name="connsiteY24" fmla="*/ 32647 h 38997"/>
              <a:gd name="connsiteX25" fmla="*/ 12535 w 39046"/>
              <a:gd name="connsiteY25" fmla="*/ 30404 h 38997"/>
              <a:gd name="connsiteX26" fmla="*/ 12535 w 39046"/>
              <a:gd name="connsiteY26" fmla="*/ 30404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39046" h="38997">
                <a:moveTo>
                  <a:pt x="12535" y="30404"/>
                </a:moveTo>
                <a:lnTo>
                  <a:pt x="12535" y="30404"/>
                </a:lnTo>
                <a:lnTo>
                  <a:pt x="8640" y="26490"/>
                </a:lnTo>
                <a:lnTo>
                  <a:pt x="6350" y="22576"/>
                </a:lnTo>
                <a:lnTo>
                  <a:pt x="6350" y="16420"/>
                </a:lnTo>
                <a:lnTo>
                  <a:pt x="6350" y="14200"/>
                </a:lnTo>
                <a:lnTo>
                  <a:pt x="8640" y="12506"/>
                </a:lnTo>
                <a:lnTo>
                  <a:pt x="12535" y="8043"/>
                </a:lnTo>
                <a:lnTo>
                  <a:pt x="16430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6510" y="8043"/>
                </a:lnTo>
                <a:lnTo>
                  <a:pt x="26510" y="8043"/>
                </a:lnTo>
                <a:lnTo>
                  <a:pt x="31092" y="12506"/>
                </a:lnTo>
                <a:lnTo>
                  <a:pt x="32696" y="16420"/>
                </a:lnTo>
                <a:lnTo>
                  <a:pt x="32696" y="20334"/>
                </a:lnTo>
                <a:lnTo>
                  <a:pt x="32696" y="22576"/>
                </a:lnTo>
                <a:lnTo>
                  <a:pt x="32696" y="24270"/>
                </a:lnTo>
                <a:lnTo>
                  <a:pt x="31092" y="26490"/>
                </a:lnTo>
                <a:lnTo>
                  <a:pt x="26510" y="30404"/>
                </a:lnTo>
                <a:lnTo>
                  <a:pt x="22616" y="32647"/>
                </a:lnTo>
                <a:lnTo>
                  <a:pt x="18721" y="32647"/>
                </a:lnTo>
                <a:lnTo>
                  <a:pt x="16430" y="32647"/>
                </a:lnTo>
                <a:lnTo>
                  <a:pt x="14826" y="32647"/>
                </a:lnTo>
                <a:lnTo>
                  <a:pt x="12535" y="30404"/>
                </a:lnTo>
                <a:lnTo>
                  <a:pt x="12535" y="3040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103754" y="5594800"/>
            <a:ext cx="41337" cy="38997"/>
          </a:xfrm>
          <a:custGeom>
            <a:avLst/>
            <a:gdLst>
              <a:gd name="connsiteX0" fmla="*/ 12535 w 41337"/>
              <a:gd name="connsiteY0" fmla="*/ 30404 h 38997"/>
              <a:gd name="connsiteX1" fmla="*/ 12535 w 41337"/>
              <a:gd name="connsiteY1" fmla="*/ 30404 h 38997"/>
              <a:gd name="connsiteX2" fmla="*/ 8640 w 41337"/>
              <a:gd name="connsiteY2" fmla="*/ 26490 h 38997"/>
              <a:gd name="connsiteX3" fmla="*/ 6350 w 41337"/>
              <a:gd name="connsiteY3" fmla="*/ 22576 h 38997"/>
              <a:gd name="connsiteX4" fmla="*/ 6350 w 41337"/>
              <a:gd name="connsiteY4" fmla="*/ 16420 h 38997"/>
              <a:gd name="connsiteX5" fmla="*/ 8640 w 41337"/>
              <a:gd name="connsiteY5" fmla="*/ 14177 h 38997"/>
              <a:gd name="connsiteX6" fmla="*/ 8640 w 41337"/>
              <a:gd name="connsiteY6" fmla="*/ 11957 h 38997"/>
              <a:gd name="connsiteX7" fmla="*/ 12535 w 41337"/>
              <a:gd name="connsiteY7" fmla="*/ 8043 h 38997"/>
              <a:gd name="connsiteX8" fmla="*/ 18721 w 41337"/>
              <a:gd name="connsiteY8" fmla="*/ 6350 h 38997"/>
              <a:gd name="connsiteX9" fmla="*/ 22615 w 41337"/>
              <a:gd name="connsiteY9" fmla="*/ 6350 h 38997"/>
              <a:gd name="connsiteX10" fmla="*/ 24906 w 41337"/>
              <a:gd name="connsiteY10" fmla="*/ 6350 h 38997"/>
              <a:gd name="connsiteX11" fmla="*/ 28801 w 41337"/>
              <a:gd name="connsiteY11" fmla="*/ 8043 h 38997"/>
              <a:gd name="connsiteX12" fmla="*/ 28801 w 41337"/>
              <a:gd name="connsiteY12" fmla="*/ 8043 h 38997"/>
              <a:gd name="connsiteX13" fmla="*/ 32696 w 41337"/>
              <a:gd name="connsiteY13" fmla="*/ 11957 h 38997"/>
              <a:gd name="connsiteX14" fmla="*/ 34987 w 41337"/>
              <a:gd name="connsiteY14" fmla="*/ 16420 h 38997"/>
              <a:gd name="connsiteX15" fmla="*/ 34987 w 41337"/>
              <a:gd name="connsiteY15" fmla="*/ 18114 h 38997"/>
              <a:gd name="connsiteX16" fmla="*/ 34987 w 41337"/>
              <a:gd name="connsiteY16" fmla="*/ 22576 h 38997"/>
              <a:gd name="connsiteX17" fmla="*/ 32696 w 41337"/>
              <a:gd name="connsiteY17" fmla="*/ 24247 h 38997"/>
              <a:gd name="connsiteX18" fmla="*/ 32696 w 41337"/>
              <a:gd name="connsiteY18" fmla="*/ 26490 h 38997"/>
              <a:gd name="connsiteX19" fmla="*/ 28801 w 41337"/>
              <a:gd name="connsiteY19" fmla="*/ 30404 h 38997"/>
              <a:gd name="connsiteX20" fmla="*/ 22615 w 41337"/>
              <a:gd name="connsiteY20" fmla="*/ 32647 h 38997"/>
              <a:gd name="connsiteX21" fmla="*/ 20324 w 41337"/>
              <a:gd name="connsiteY21" fmla="*/ 32647 h 38997"/>
              <a:gd name="connsiteX22" fmla="*/ 18721 w 41337"/>
              <a:gd name="connsiteY22" fmla="*/ 32647 h 38997"/>
              <a:gd name="connsiteX23" fmla="*/ 14139 w 41337"/>
              <a:gd name="connsiteY23" fmla="*/ 32647 h 38997"/>
              <a:gd name="connsiteX24" fmla="*/ 12535 w 41337"/>
              <a:gd name="connsiteY24" fmla="*/ 30404 h 38997"/>
              <a:gd name="connsiteX25" fmla="*/ 12535 w 41337"/>
              <a:gd name="connsiteY25" fmla="*/ 30404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1337" h="38997">
                <a:moveTo>
                  <a:pt x="12535" y="30404"/>
                </a:moveTo>
                <a:lnTo>
                  <a:pt x="12535" y="30404"/>
                </a:lnTo>
                <a:lnTo>
                  <a:pt x="8640" y="26490"/>
                </a:lnTo>
                <a:lnTo>
                  <a:pt x="6350" y="22576"/>
                </a:lnTo>
                <a:lnTo>
                  <a:pt x="6350" y="16420"/>
                </a:lnTo>
                <a:lnTo>
                  <a:pt x="8640" y="14177"/>
                </a:lnTo>
                <a:lnTo>
                  <a:pt x="8640" y="11957"/>
                </a:lnTo>
                <a:lnTo>
                  <a:pt x="12535" y="8043"/>
                </a:lnTo>
                <a:lnTo>
                  <a:pt x="18721" y="6350"/>
                </a:lnTo>
                <a:lnTo>
                  <a:pt x="22615" y="6350"/>
                </a:lnTo>
                <a:lnTo>
                  <a:pt x="24906" y="6350"/>
                </a:lnTo>
                <a:lnTo>
                  <a:pt x="28801" y="8043"/>
                </a:lnTo>
                <a:lnTo>
                  <a:pt x="28801" y="8043"/>
                </a:lnTo>
                <a:lnTo>
                  <a:pt x="32696" y="11957"/>
                </a:lnTo>
                <a:lnTo>
                  <a:pt x="34987" y="16420"/>
                </a:lnTo>
                <a:lnTo>
                  <a:pt x="34987" y="18114"/>
                </a:lnTo>
                <a:lnTo>
                  <a:pt x="34987" y="22576"/>
                </a:lnTo>
                <a:lnTo>
                  <a:pt x="32696" y="24247"/>
                </a:lnTo>
                <a:lnTo>
                  <a:pt x="32696" y="26490"/>
                </a:lnTo>
                <a:lnTo>
                  <a:pt x="28801" y="30404"/>
                </a:lnTo>
                <a:lnTo>
                  <a:pt x="22615" y="32647"/>
                </a:lnTo>
                <a:lnTo>
                  <a:pt x="20324" y="32647"/>
                </a:lnTo>
                <a:lnTo>
                  <a:pt x="18721" y="32647"/>
                </a:lnTo>
                <a:lnTo>
                  <a:pt x="14139" y="32647"/>
                </a:lnTo>
                <a:lnTo>
                  <a:pt x="12535" y="30404"/>
                </a:lnTo>
                <a:lnTo>
                  <a:pt x="12535" y="3040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3989892" y="5517602"/>
            <a:ext cx="39046" cy="40668"/>
          </a:xfrm>
          <a:custGeom>
            <a:avLst/>
            <a:gdLst>
              <a:gd name="connsiteX0" fmla="*/ 12535 w 39046"/>
              <a:gd name="connsiteY0" fmla="*/ 32647 h 40668"/>
              <a:gd name="connsiteX1" fmla="*/ 12535 w 39046"/>
              <a:gd name="connsiteY1" fmla="*/ 32647 h 40668"/>
              <a:gd name="connsiteX2" fmla="*/ 8411 w 39046"/>
              <a:gd name="connsiteY2" fmla="*/ 28733 h 40668"/>
              <a:gd name="connsiteX3" fmla="*/ 6350 w 39046"/>
              <a:gd name="connsiteY3" fmla="*/ 22576 h 40668"/>
              <a:gd name="connsiteX4" fmla="*/ 6350 w 39046"/>
              <a:gd name="connsiteY4" fmla="*/ 20334 h 40668"/>
              <a:gd name="connsiteX5" fmla="*/ 6350 w 39046"/>
              <a:gd name="connsiteY5" fmla="*/ 18113 h 40668"/>
              <a:gd name="connsiteX6" fmla="*/ 6350 w 39046"/>
              <a:gd name="connsiteY6" fmla="*/ 14177 h 40668"/>
              <a:gd name="connsiteX7" fmla="*/ 8411 w 39046"/>
              <a:gd name="connsiteY7" fmla="*/ 12506 h 40668"/>
              <a:gd name="connsiteX8" fmla="*/ 12535 w 39046"/>
              <a:gd name="connsiteY8" fmla="*/ 8043 h 40668"/>
              <a:gd name="connsiteX9" fmla="*/ 16430 w 39046"/>
              <a:gd name="connsiteY9" fmla="*/ 6350 h 40668"/>
              <a:gd name="connsiteX10" fmla="*/ 22616 w 39046"/>
              <a:gd name="connsiteY10" fmla="*/ 6350 h 40668"/>
              <a:gd name="connsiteX11" fmla="*/ 24677 w 39046"/>
              <a:gd name="connsiteY11" fmla="*/ 8043 h 40668"/>
              <a:gd name="connsiteX12" fmla="*/ 26510 w 39046"/>
              <a:gd name="connsiteY12" fmla="*/ 8043 h 40668"/>
              <a:gd name="connsiteX13" fmla="*/ 26510 w 39046"/>
              <a:gd name="connsiteY13" fmla="*/ 8043 h 40668"/>
              <a:gd name="connsiteX14" fmla="*/ 30863 w 39046"/>
              <a:gd name="connsiteY14" fmla="*/ 12506 h 40668"/>
              <a:gd name="connsiteX15" fmla="*/ 32696 w 39046"/>
              <a:gd name="connsiteY15" fmla="*/ 18113 h 40668"/>
              <a:gd name="connsiteX16" fmla="*/ 32696 w 39046"/>
              <a:gd name="connsiteY16" fmla="*/ 20334 h 40668"/>
              <a:gd name="connsiteX17" fmla="*/ 32696 w 39046"/>
              <a:gd name="connsiteY17" fmla="*/ 22576 h 40668"/>
              <a:gd name="connsiteX18" fmla="*/ 32696 w 39046"/>
              <a:gd name="connsiteY18" fmla="*/ 26490 h 40668"/>
              <a:gd name="connsiteX19" fmla="*/ 30863 w 39046"/>
              <a:gd name="connsiteY19" fmla="*/ 28733 h 40668"/>
              <a:gd name="connsiteX20" fmla="*/ 26510 w 39046"/>
              <a:gd name="connsiteY20" fmla="*/ 32647 h 40668"/>
              <a:gd name="connsiteX21" fmla="*/ 22616 w 39046"/>
              <a:gd name="connsiteY21" fmla="*/ 34317 h 40668"/>
              <a:gd name="connsiteX22" fmla="*/ 18721 w 39046"/>
              <a:gd name="connsiteY22" fmla="*/ 34317 h 40668"/>
              <a:gd name="connsiteX23" fmla="*/ 16430 w 39046"/>
              <a:gd name="connsiteY23" fmla="*/ 34317 h 40668"/>
              <a:gd name="connsiteX24" fmla="*/ 14597 w 39046"/>
              <a:gd name="connsiteY24" fmla="*/ 32647 h 40668"/>
              <a:gd name="connsiteX25" fmla="*/ 12535 w 39046"/>
              <a:gd name="connsiteY25" fmla="*/ 32647 h 40668"/>
              <a:gd name="connsiteX26" fmla="*/ 12535 w 39046"/>
              <a:gd name="connsiteY26" fmla="*/ 32647 h 4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39046" h="40668">
                <a:moveTo>
                  <a:pt x="12535" y="32647"/>
                </a:moveTo>
                <a:lnTo>
                  <a:pt x="12535" y="32647"/>
                </a:lnTo>
                <a:lnTo>
                  <a:pt x="8411" y="28733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18113"/>
                </a:lnTo>
                <a:lnTo>
                  <a:pt x="6350" y="14177"/>
                </a:lnTo>
                <a:lnTo>
                  <a:pt x="8411" y="12506"/>
                </a:lnTo>
                <a:lnTo>
                  <a:pt x="12535" y="8043"/>
                </a:lnTo>
                <a:lnTo>
                  <a:pt x="16430" y="6350"/>
                </a:lnTo>
                <a:lnTo>
                  <a:pt x="22616" y="6350"/>
                </a:lnTo>
                <a:lnTo>
                  <a:pt x="24677" y="8043"/>
                </a:lnTo>
                <a:lnTo>
                  <a:pt x="26510" y="8043"/>
                </a:lnTo>
                <a:lnTo>
                  <a:pt x="26510" y="8043"/>
                </a:lnTo>
                <a:lnTo>
                  <a:pt x="30863" y="12506"/>
                </a:lnTo>
                <a:lnTo>
                  <a:pt x="32696" y="18113"/>
                </a:lnTo>
                <a:lnTo>
                  <a:pt x="32696" y="20334"/>
                </a:lnTo>
                <a:lnTo>
                  <a:pt x="32696" y="22576"/>
                </a:lnTo>
                <a:lnTo>
                  <a:pt x="32696" y="26490"/>
                </a:lnTo>
                <a:lnTo>
                  <a:pt x="30863" y="28733"/>
                </a:lnTo>
                <a:lnTo>
                  <a:pt x="26510" y="32647"/>
                </a:lnTo>
                <a:lnTo>
                  <a:pt x="22616" y="34317"/>
                </a:lnTo>
                <a:lnTo>
                  <a:pt x="18721" y="34317"/>
                </a:lnTo>
                <a:lnTo>
                  <a:pt x="16430" y="34317"/>
                </a:lnTo>
                <a:lnTo>
                  <a:pt x="14597" y="32647"/>
                </a:lnTo>
                <a:lnTo>
                  <a:pt x="12535" y="32647"/>
                </a:lnTo>
                <a:lnTo>
                  <a:pt x="12535" y="32647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874198" y="5442098"/>
            <a:ext cx="41337" cy="39546"/>
          </a:xfrm>
          <a:custGeom>
            <a:avLst/>
            <a:gdLst>
              <a:gd name="connsiteX0" fmla="*/ 12535 w 41337"/>
              <a:gd name="connsiteY0" fmla="*/ 30953 h 39546"/>
              <a:gd name="connsiteX1" fmla="*/ 12535 w 41337"/>
              <a:gd name="connsiteY1" fmla="*/ 30953 h 39546"/>
              <a:gd name="connsiteX2" fmla="*/ 8640 w 41337"/>
              <a:gd name="connsiteY2" fmla="*/ 27039 h 39546"/>
              <a:gd name="connsiteX3" fmla="*/ 6350 w 41337"/>
              <a:gd name="connsiteY3" fmla="*/ 22576 h 39546"/>
              <a:gd name="connsiteX4" fmla="*/ 6350 w 41337"/>
              <a:gd name="connsiteY4" fmla="*/ 20883 h 39546"/>
              <a:gd name="connsiteX5" fmla="*/ 6350 w 41337"/>
              <a:gd name="connsiteY5" fmla="*/ 16420 h 39546"/>
              <a:gd name="connsiteX6" fmla="*/ 8640 w 41337"/>
              <a:gd name="connsiteY6" fmla="*/ 14726 h 39546"/>
              <a:gd name="connsiteX7" fmla="*/ 8640 w 41337"/>
              <a:gd name="connsiteY7" fmla="*/ 12506 h 39546"/>
              <a:gd name="connsiteX8" fmla="*/ 12535 w 41337"/>
              <a:gd name="connsiteY8" fmla="*/ 8570 h 39546"/>
              <a:gd name="connsiteX9" fmla="*/ 18721 w 41337"/>
              <a:gd name="connsiteY9" fmla="*/ 6350 h 39546"/>
              <a:gd name="connsiteX10" fmla="*/ 20325 w 41337"/>
              <a:gd name="connsiteY10" fmla="*/ 6350 h 39546"/>
              <a:gd name="connsiteX11" fmla="*/ 22616 w 41337"/>
              <a:gd name="connsiteY11" fmla="*/ 6350 h 39546"/>
              <a:gd name="connsiteX12" fmla="*/ 24448 w 41337"/>
              <a:gd name="connsiteY12" fmla="*/ 6350 h 39546"/>
              <a:gd name="connsiteX13" fmla="*/ 28801 w 41337"/>
              <a:gd name="connsiteY13" fmla="*/ 8570 h 39546"/>
              <a:gd name="connsiteX14" fmla="*/ 28801 w 41337"/>
              <a:gd name="connsiteY14" fmla="*/ 8570 h 39546"/>
              <a:gd name="connsiteX15" fmla="*/ 32696 w 41337"/>
              <a:gd name="connsiteY15" fmla="*/ 12506 h 39546"/>
              <a:gd name="connsiteX16" fmla="*/ 34987 w 41337"/>
              <a:gd name="connsiteY16" fmla="*/ 16420 h 39546"/>
              <a:gd name="connsiteX17" fmla="*/ 34987 w 41337"/>
              <a:gd name="connsiteY17" fmla="*/ 20883 h 39546"/>
              <a:gd name="connsiteX18" fmla="*/ 34987 w 41337"/>
              <a:gd name="connsiteY18" fmla="*/ 22576 h 39546"/>
              <a:gd name="connsiteX19" fmla="*/ 32696 w 41337"/>
              <a:gd name="connsiteY19" fmla="*/ 24796 h 39546"/>
              <a:gd name="connsiteX20" fmla="*/ 32696 w 41337"/>
              <a:gd name="connsiteY20" fmla="*/ 27039 h 39546"/>
              <a:gd name="connsiteX21" fmla="*/ 28801 w 41337"/>
              <a:gd name="connsiteY21" fmla="*/ 30953 h 39546"/>
              <a:gd name="connsiteX22" fmla="*/ 22616 w 41337"/>
              <a:gd name="connsiteY22" fmla="*/ 33196 h 39546"/>
              <a:gd name="connsiteX23" fmla="*/ 18721 w 41337"/>
              <a:gd name="connsiteY23" fmla="*/ 33196 h 39546"/>
              <a:gd name="connsiteX24" fmla="*/ 14139 w 41337"/>
              <a:gd name="connsiteY24" fmla="*/ 33196 h 39546"/>
              <a:gd name="connsiteX25" fmla="*/ 12535 w 41337"/>
              <a:gd name="connsiteY25" fmla="*/ 30953 h 39546"/>
              <a:gd name="connsiteX26" fmla="*/ 12535 w 41337"/>
              <a:gd name="connsiteY26" fmla="*/ 30953 h 39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37" h="39546">
                <a:moveTo>
                  <a:pt x="12535" y="30953"/>
                </a:moveTo>
                <a:lnTo>
                  <a:pt x="12535" y="30953"/>
                </a:lnTo>
                <a:lnTo>
                  <a:pt x="8640" y="27039"/>
                </a:lnTo>
                <a:lnTo>
                  <a:pt x="6350" y="22576"/>
                </a:lnTo>
                <a:lnTo>
                  <a:pt x="6350" y="20883"/>
                </a:lnTo>
                <a:lnTo>
                  <a:pt x="6350" y="16420"/>
                </a:lnTo>
                <a:lnTo>
                  <a:pt x="8640" y="14726"/>
                </a:lnTo>
                <a:lnTo>
                  <a:pt x="8640" y="12506"/>
                </a:lnTo>
                <a:lnTo>
                  <a:pt x="12535" y="8570"/>
                </a:lnTo>
                <a:lnTo>
                  <a:pt x="18721" y="6350"/>
                </a:lnTo>
                <a:lnTo>
                  <a:pt x="20325" y="6350"/>
                </a:lnTo>
                <a:lnTo>
                  <a:pt x="22616" y="6350"/>
                </a:lnTo>
                <a:lnTo>
                  <a:pt x="24448" y="6350"/>
                </a:lnTo>
                <a:lnTo>
                  <a:pt x="28801" y="8570"/>
                </a:lnTo>
                <a:lnTo>
                  <a:pt x="28801" y="8570"/>
                </a:lnTo>
                <a:lnTo>
                  <a:pt x="32696" y="12506"/>
                </a:lnTo>
                <a:lnTo>
                  <a:pt x="34987" y="16420"/>
                </a:lnTo>
                <a:lnTo>
                  <a:pt x="34987" y="20883"/>
                </a:lnTo>
                <a:lnTo>
                  <a:pt x="34987" y="22576"/>
                </a:lnTo>
                <a:lnTo>
                  <a:pt x="32696" y="24796"/>
                </a:lnTo>
                <a:lnTo>
                  <a:pt x="32696" y="27039"/>
                </a:lnTo>
                <a:lnTo>
                  <a:pt x="28801" y="30953"/>
                </a:lnTo>
                <a:lnTo>
                  <a:pt x="22616" y="33196"/>
                </a:lnTo>
                <a:lnTo>
                  <a:pt x="18721" y="33196"/>
                </a:lnTo>
                <a:lnTo>
                  <a:pt x="14139" y="33196"/>
                </a:lnTo>
                <a:lnTo>
                  <a:pt x="12535" y="30953"/>
                </a:lnTo>
                <a:lnTo>
                  <a:pt x="12535" y="3095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3760336" y="5364900"/>
            <a:ext cx="39046" cy="41217"/>
          </a:xfrm>
          <a:custGeom>
            <a:avLst/>
            <a:gdLst>
              <a:gd name="connsiteX0" fmla="*/ 12535 w 39046"/>
              <a:gd name="connsiteY0" fmla="*/ 33196 h 41217"/>
              <a:gd name="connsiteX1" fmla="*/ 12535 w 39046"/>
              <a:gd name="connsiteY1" fmla="*/ 33196 h 41217"/>
              <a:gd name="connsiteX2" fmla="*/ 8640 w 39046"/>
              <a:gd name="connsiteY2" fmla="*/ 28710 h 41217"/>
              <a:gd name="connsiteX3" fmla="*/ 6350 w 39046"/>
              <a:gd name="connsiteY3" fmla="*/ 24796 h 41217"/>
              <a:gd name="connsiteX4" fmla="*/ 6350 w 39046"/>
              <a:gd name="connsiteY4" fmla="*/ 20883 h 41217"/>
              <a:gd name="connsiteX5" fmla="*/ 6350 w 39046"/>
              <a:gd name="connsiteY5" fmla="*/ 18640 h 41217"/>
              <a:gd name="connsiteX6" fmla="*/ 6350 w 39046"/>
              <a:gd name="connsiteY6" fmla="*/ 16969 h 41217"/>
              <a:gd name="connsiteX7" fmla="*/ 8640 w 39046"/>
              <a:gd name="connsiteY7" fmla="*/ 14726 h 41217"/>
              <a:gd name="connsiteX8" fmla="*/ 12535 w 39046"/>
              <a:gd name="connsiteY8" fmla="*/ 10812 h 41217"/>
              <a:gd name="connsiteX9" fmla="*/ 16430 w 39046"/>
              <a:gd name="connsiteY9" fmla="*/ 8592 h 41217"/>
              <a:gd name="connsiteX10" fmla="*/ 18720 w 39046"/>
              <a:gd name="connsiteY10" fmla="*/ 6350 h 41217"/>
              <a:gd name="connsiteX11" fmla="*/ 22615 w 39046"/>
              <a:gd name="connsiteY11" fmla="*/ 8592 h 41217"/>
              <a:gd name="connsiteX12" fmla="*/ 24906 w 39046"/>
              <a:gd name="connsiteY12" fmla="*/ 8592 h 41217"/>
              <a:gd name="connsiteX13" fmla="*/ 26510 w 39046"/>
              <a:gd name="connsiteY13" fmla="*/ 10812 h 41217"/>
              <a:gd name="connsiteX14" fmla="*/ 26510 w 39046"/>
              <a:gd name="connsiteY14" fmla="*/ 10812 h 41217"/>
              <a:gd name="connsiteX15" fmla="*/ 31092 w 39046"/>
              <a:gd name="connsiteY15" fmla="*/ 14726 h 41217"/>
              <a:gd name="connsiteX16" fmla="*/ 32696 w 39046"/>
              <a:gd name="connsiteY16" fmla="*/ 18640 h 41217"/>
              <a:gd name="connsiteX17" fmla="*/ 32696 w 39046"/>
              <a:gd name="connsiteY17" fmla="*/ 24796 h 41217"/>
              <a:gd name="connsiteX18" fmla="*/ 32696 w 39046"/>
              <a:gd name="connsiteY18" fmla="*/ 27039 h 41217"/>
              <a:gd name="connsiteX19" fmla="*/ 31092 w 39046"/>
              <a:gd name="connsiteY19" fmla="*/ 28710 h 41217"/>
              <a:gd name="connsiteX20" fmla="*/ 26510 w 39046"/>
              <a:gd name="connsiteY20" fmla="*/ 33196 h 41217"/>
              <a:gd name="connsiteX21" fmla="*/ 22615 w 39046"/>
              <a:gd name="connsiteY21" fmla="*/ 34867 h 41217"/>
              <a:gd name="connsiteX22" fmla="*/ 18720 w 39046"/>
              <a:gd name="connsiteY22" fmla="*/ 34867 h 41217"/>
              <a:gd name="connsiteX23" fmla="*/ 16430 w 39046"/>
              <a:gd name="connsiteY23" fmla="*/ 34867 h 41217"/>
              <a:gd name="connsiteX24" fmla="*/ 14826 w 39046"/>
              <a:gd name="connsiteY24" fmla="*/ 34867 h 41217"/>
              <a:gd name="connsiteX25" fmla="*/ 12535 w 39046"/>
              <a:gd name="connsiteY25" fmla="*/ 33196 h 41217"/>
              <a:gd name="connsiteX26" fmla="*/ 12535 w 39046"/>
              <a:gd name="connsiteY26" fmla="*/ 33196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39046" h="41217">
                <a:moveTo>
                  <a:pt x="12535" y="33196"/>
                </a:moveTo>
                <a:lnTo>
                  <a:pt x="12535" y="33196"/>
                </a:lnTo>
                <a:lnTo>
                  <a:pt x="8640" y="28710"/>
                </a:lnTo>
                <a:lnTo>
                  <a:pt x="6350" y="24796"/>
                </a:lnTo>
                <a:lnTo>
                  <a:pt x="6350" y="20883"/>
                </a:lnTo>
                <a:lnTo>
                  <a:pt x="6350" y="18640"/>
                </a:lnTo>
                <a:lnTo>
                  <a:pt x="6350" y="16969"/>
                </a:lnTo>
                <a:lnTo>
                  <a:pt x="8640" y="14726"/>
                </a:lnTo>
                <a:lnTo>
                  <a:pt x="12535" y="10812"/>
                </a:lnTo>
                <a:lnTo>
                  <a:pt x="16430" y="8592"/>
                </a:lnTo>
                <a:lnTo>
                  <a:pt x="18720" y="6350"/>
                </a:lnTo>
                <a:lnTo>
                  <a:pt x="22615" y="8592"/>
                </a:lnTo>
                <a:lnTo>
                  <a:pt x="24906" y="8592"/>
                </a:lnTo>
                <a:lnTo>
                  <a:pt x="26510" y="10812"/>
                </a:lnTo>
                <a:lnTo>
                  <a:pt x="26510" y="10812"/>
                </a:lnTo>
                <a:lnTo>
                  <a:pt x="31092" y="14726"/>
                </a:lnTo>
                <a:lnTo>
                  <a:pt x="32696" y="18640"/>
                </a:lnTo>
                <a:lnTo>
                  <a:pt x="32696" y="24796"/>
                </a:lnTo>
                <a:lnTo>
                  <a:pt x="32696" y="27039"/>
                </a:lnTo>
                <a:lnTo>
                  <a:pt x="31092" y="28710"/>
                </a:lnTo>
                <a:lnTo>
                  <a:pt x="26510" y="33196"/>
                </a:lnTo>
                <a:lnTo>
                  <a:pt x="22615" y="34867"/>
                </a:lnTo>
                <a:lnTo>
                  <a:pt x="18720" y="34867"/>
                </a:lnTo>
                <a:lnTo>
                  <a:pt x="16430" y="34867"/>
                </a:lnTo>
                <a:lnTo>
                  <a:pt x="14826" y="34867"/>
                </a:lnTo>
                <a:lnTo>
                  <a:pt x="12535" y="33196"/>
                </a:lnTo>
                <a:lnTo>
                  <a:pt x="12535" y="33196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3644871" y="5289944"/>
            <a:ext cx="41337" cy="41217"/>
          </a:xfrm>
          <a:custGeom>
            <a:avLst/>
            <a:gdLst>
              <a:gd name="connsiteX0" fmla="*/ 12535 w 41337"/>
              <a:gd name="connsiteY0" fmla="*/ 32624 h 41217"/>
              <a:gd name="connsiteX1" fmla="*/ 12535 w 41337"/>
              <a:gd name="connsiteY1" fmla="*/ 32624 h 41217"/>
              <a:gd name="connsiteX2" fmla="*/ 7953 w 41337"/>
              <a:gd name="connsiteY2" fmla="*/ 28710 h 41217"/>
              <a:gd name="connsiteX3" fmla="*/ 6350 w 41337"/>
              <a:gd name="connsiteY3" fmla="*/ 22554 h 41217"/>
              <a:gd name="connsiteX4" fmla="*/ 6350 w 41337"/>
              <a:gd name="connsiteY4" fmla="*/ 20883 h 41217"/>
              <a:gd name="connsiteX5" fmla="*/ 6350 w 41337"/>
              <a:gd name="connsiteY5" fmla="*/ 18640 h 41217"/>
              <a:gd name="connsiteX6" fmla="*/ 7953 w 41337"/>
              <a:gd name="connsiteY6" fmla="*/ 14726 h 41217"/>
              <a:gd name="connsiteX7" fmla="*/ 7953 w 41337"/>
              <a:gd name="connsiteY7" fmla="*/ 12483 h 41217"/>
              <a:gd name="connsiteX8" fmla="*/ 12535 w 41337"/>
              <a:gd name="connsiteY8" fmla="*/ 8570 h 41217"/>
              <a:gd name="connsiteX9" fmla="*/ 18492 w 41337"/>
              <a:gd name="connsiteY9" fmla="*/ 6350 h 41217"/>
              <a:gd name="connsiteX10" fmla="*/ 20325 w 41337"/>
              <a:gd name="connsiteY10" fmla="*/ 6350 h 41217"/>
              <a:gd name="connsiteX11" fmla="*/ 22616 w 41337"/>
              <a:gd name="connsiteY11" fmla="*/ 6350 h 41217"/>
              <a:gd name="connsiteX12" fmla="*/ 24219 w 41337"/>
              <a:gd name="connsiteY12" fmla="*/ 8570 h 41217"/>
              <a:gd name="connsiteX13" fmla="*/ 28801 w 41337"/>
              <a:gd name="connsiteY13" fmla="*/ 8570 h 41217"/>
              <a:gd name="connsiteX14" fmla="*/ 28801 w 41337"/>
              <a:gd name="connsiteY14" fmla="*/ 8570 h 41217"/>
              <a:gd name="connsiteX15" fmla="*/ 32696 w 41337"/>
              <a:gd name="connsiteY15" fmla="*/ 12483 h 41217"/>
              <a:gd name="connsiteX16" fmla="*/ 34987 w 41337"/>
              <a:gd name="connsiteY16" fmla="*/ 18640 h 41217"/>
              <a:gd name="connsiteX17" fmla="*/ 34987 w 41337"/>
              <a:gd name="connsiteY17" fmla="*/ 22554 h 41217"/>
              <a:gd name="connsiteX18" fmla="*/ 32696 w 41337"/>
              <a:gd name="connsiteY18" fmla="*/ 24796 h 41217"/>
              <a:gd name="connsiteX19" fmla="*/ 32696 w 41337"/>
              <a:gd name="connsiteY19" fmla="*/ 28710 h 41217"/>
              <a:gd name="connsiteX20" fmla="*/ 28801 w 41337"/>
              <a:gd name="connsiteY20" fmla="*/ 32624 h 41217"/>
              <a:gd name="connsiteX21" fmla="*/ 22616 w 41337"/>
              <a:gd name="connsiteY21" fmla="*/ 34867 h 41217"/>
              <a:gd name="connsiteX22" fmla="*/ 20325 w 41337"/>
              <a:gd name="connsiteY22" fmla="*/ 34867 h 41217"/>
              <a:gd name="connsiteX23" fmla="*/ 18492 w 41337"/>
              <a:gd name="connsiteY23" fmla="*/ 34867 h 41217"/>
              <a:gd name="connsiteX24" fmla="*/ 14139 w 41337"/>
              <a:gd name="connsiteY24" fmla="*/ 32624 h 41217"/>
              <a:gd name="connsiteX25" fmla="*/ 12535 w 41337"/>
              <a:gd name="connsiteY25" fmla="*/ 32624 h 41217"/>
              <a:gd name="connsiteX26" fmla="*/ 12535 w 41337"/>
              <a:gd name="connsiteY26" fmla="*/ 32624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37" h="41217">
                <a:moveTo>
                  <a:pt x="12535" y="32624"/>
                </a:moveTo>
                <a:lnTo>
                  <a:pt x="12535" y="32624"/>
                </a:lnTo>
                <a:lnTo>
                  <a:pt x="7953" y="28710"/>
                </a:lnTo>
                <a:lnTo>
                  <a:pt x="6350" y="22554"/>
                </a:lnTo>
                <a:lnTo>
                  <a:pt x="6350" y="20883"/>
                </a:lnTo>
                <a:lnTo>
                  <a:pt x="6350" y="18640"/>
                </a:lnTo>
                <a:lnTo>
                  <a:pt x="7953" y="14726"/>
                </a:lnTo>
                <a:lnTo>
                  <a:pt x="7953" y="12483"/>
                </a:lnTo>
                <a:lnTo>
                  <a:pt x="12535" y="8570"/>
                </a:lnTo>
                <a:lnTo>
                  <a:pt x="18492" y="6350"/>
                </a:lnTo>
                <a:lnTo>
                  <a:pt x="20325" y="6350"/>
                </a:lnTo>
                <a:lnTo>
                  <a:pt x="22616" y="6350"/>
                </a:lnTo>
                <a:lnTo>
                  <a:pt x="24219" y="8570"/>
                </a:lnTo>
                <a:lnTo>
                  <a:pt x="28801" y="8570"/>
                </a:lnTo>
                <a:lnTo>
                  <a:pt x="28801" y="8570"/>
                </a:lnTo>
                <a:lnTo>
                  <a:pt x="32696" y="12483"/>
                </a:lnTo>
                <a:lnTo>
                  <a:pt x="34987" y="18640"/>
                </a:lnTo>
                <a:lnTo>
                  <a:pt x="34987" y="22554"/>
                </a:lnTo>
                <a:lnTo>
                  <a:pt x="32696" y="24796"/>
                </a:lnTo>
                <a:lnTo>
                  <a:pt x="32696" y="28710"/>
                </a:lnTo>
                <a:lnTo>
                  <a:pt x="28801" y="32624"/>
                </a:lnTo>
                <a:lnTo>
                  <a:pt x="22616" y="34867"/>
                </a:lnTo>
                <a:lnTo>
                  <a:pt x="20325" y="34867"/>
                </a:lnTo>
                <a:lnTo>
                  <a:pt x="18492" y="34867"/>
                </a:lnTo>
                <a:lnTo>
                  <a:pt x="14139" y="32624"/>
                </a:lnTo>
                <a:lnTo>
                  <a:pt x="12535" y="32624"/>
                </a:lnTo>
                <a:lnTo>
                  <a:pt x="12535" y="3262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3530780" y="5214966"/>
            <a:ext cx="39275" cy="38997"/>
          </a:xfrm>
          <a:custGeom>
            <a:avLst/>
            <a:gdLst>
              <a:gd name="connsiteX0" fmla="*/ 12535 w 39275"/>
              <a:gd name="connsiteY0" fmla="*/ 30404 h 38997"/>
              <a:gd name="connsiteX1" fmla="*/ 12535 w 39275"/>
              <a:gd name="connsiteY1" fmla="*/ 30404 h 38997"/>
              <a:gd name="connsiteX2" fmla="*/ 8640 w 39275"/>
              <a:gd name="connsiteY2" fmla="*/ 26490 h 38997"/>
              <a:gd name="connsiteX3" fmla="*/ 6350 w 39275"/>
              <a:gd name="connsiteY3" fmla="*/ 22576 h 38997"/>
              <a:gd name="connsiteX4" fmla="*/ 6350 w 39275"/>
              <a:gd name="connsiteY4" fmla="*/ 16420 h 38997"/>
              <a:gd name="connsiteX5" fmla="*/ 6350 w 39275"/>
              <a:gd name="connsiteY5" fmla="*/ 14200 h 38997"/>
              <a:gd name="connsiteX6" fmla="*/ 8640 w 39275"/>
              <a:gd name="connsiteY6" fmla="*/ 12506 h 38997"/>
              <a:gd name="connsiteX7" fmla="*/ 12535 w 39275"/>
              <a:gd name="connsiteY7" fmla="*/ 8592 h 38997"/>
              <a:gd name="connsiteX8" fmla="*/ 16659 w 39275"/>
              <a:gd name="connsiteY8" fmla="*/ 6350 h 38997"/>
              <a:gd name="connsiteX9" fmla="*/ 22845 w 39275"/>
              <a:gd name="connsiteY9" fmla="*/ 6350 h 38997"/>
              <a:gd name="connsiteX10" fmla="*/ 24907 w 39275"/>
              <a:gd name="connsiteY10" fmla="*/ 6350 h 38997"/>
              <a:gd name="connsiteX11" fmla="*/ 26739 w 39275"/>
              <a:gd name="connsiteY11" fmla="*/ 8592 h 38997"/>
              <a:gd name="connsiteX12" fmla="*/ 26739 w 39275"/>
              <a:gd name="connsiteY12" fmla="*/ 8592 h 38997"/>
              <a:gd name="connsiteX13" fmla="*/ 31092 w 39275"/>
              <a:gd name="connsiteY13" fmla="*/ 12506 h 38997"/>
              <a:gd name="connsiteX14" fmla="*/ 32925 w 39275"/>
              <a:gd name="connsiteY14" fmla="*/ 16420 h 38997"/>
              <a:gd name="connsiteX15" fmla="*/ 32925 w 39275"/>
              <a:gd name="connsiteY15" fmla="*/ 18663 h 38997"/>
              <a:gd name="connsiteX16" fmla="*/ 32925 w 39275"/>
              <a:gd name="connsiteY16" fmla="*/ 22576 h 38997"/>
              <a:gd name="connsiteX17" fmla="*/ 32925 w 39275"/>
              <a:gd name="connsiteY17" fmla="*/ 24819 h 38997"/>
              <a:gd name="connsiteX18" fmla="*/ 31092 w 39275"/>
              <a:gd name="connsiteY18" fmla="*/ 26490 h 38997"/>
              <a:gd name="connsiteX19" fmla="*/ 26739 w 39275"/>
              <a:gd name="connsiteY19" fmla="*/ 30404 h 38997"/>
              <a:gd name="connsiteX20" fmla="*/ 22845 w 39275"/>
              <a:gd name="connsiteY20" fmla="*/ 32647 h 38997"/>
              <a:gd name="connsiteX21" fmla="*/ 18721 w 39275"/>
              <a:gd name="connsiteY21" fmla="*/ 32647 h 38997"/>
              <a:gd name="connsiteX22" fmla="*/ 16659 w 39275"/>
              <a:gd name="connsiteY22" fmla="*/ 32647 h 38997"/>
              <a:gd name="connsiteX23" fmla="*/ 14826 w 39275"/>
              <a:gd name="connsiteY23" fmla="*/ 32647 h 38997"/>
              <a:gd name="connsiteX24" fmla="*/ 12535 w 39275"/>
              <a:gd name="connsiteY24" fmla="*/ 30404 h 38997"/>
              <a:gd name="connsiteX25" fmla="*/ 12535 w 39275"/>
              <a:gd name="connsiteY25" fmla="*/ 30404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275" h="38997">
                <a:moveTo>
                  <a:pt x="12535" y="30404"/>
                </a:moveTo>
                <a:lnTo>
                  <a:pt x="12535" y="30404"/>
                </a:lnTo>
                <a:lnTo>
                  <a:pt x="8640" y="26490"/>
                </a:lnTo>
                <a:lnTo>
                  <a:pt x="6350" y="22576"/>
                </a:lnTo>
                <a:lnTo>
                  <a:pt x="6350" y="16420"/>
                </a:lnTo>
                <a:lnTo>
                  <a:pt x="6350" y="14200"/>
                </a:lnTo>
                <a:lnTo>
                  <a:pt x="8640" y="12506"/>
                </a:lnTo>
                <a:lnTo>
                  <a:pt x="12535" y="8592"/>
                </a:lnTo>
                <a:lnTo>
                  <a:pt x="16659" y="6350"/>
                </a:lnTo>
                <a:lnTo>
                  <a:pt x="22845" y="6350"/>
                </a:lnTo>
                <a:lnTo>
                  <a:pt x="24907" y="6350"/>
                </a:lnTo>
                <a:lnTo>
                  <a:pt x="26739" y="8592"/>
                </a:lnTo>
                <a:lnTo>
                  <a:pt x="26739" y="8592"/>
                </a:lnTo>
                <a:lnTo>
                  <a:pt x="31092" y="12506"/>
                </a:lnTo>
                <a:lnTo>
                  <a:pt x="32925" y="16420"/>
                </a:lnTo>
                <a:lnTo>
                  <a:pt x="32925" y="18663"/>
                </a:lnTo>
                <a:lnTo>
                  <a:pt x="32925" y="22576"/>
                </a:lnTo>
                <a:lnTo>
                  <a:pt x="32925" y="24819"/>
                </a:lnTo>
                <a:lnTo>
                  <a:pt x="31092" y="26490"/>
                </a:lnTo>
                <a:lnTo>
                  <a:pt x="26739" y="30404"/>
                </a:lnTo>
                <a:lnTo>
                  <a:pt x="22845" y="32647"/>
                </a:lnTo>
                <a:lnTo>
                  <a:pt x="18721" y="32647"/>
                </a:lnTo>
                <a:lnTo>
                  <a:pt x="16659" y="32647"/>
                </a:lnTo>
                <a:lnTo>
                  <a:pt x="14826" y="32647"/>
                </a:lnTo>
                <a:lnTo>
                  <a:pt x="12535" y="30404"/>
                </a:lnTo>
                <a:lnTo>
                  <a:pt x="12535" y="3040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Freeform 3"/>
          <p:cNvSpPr/>
          <p:nvPr/>
        </p:nvSpPr>
        <p:spPr>
          <a:xfrm>
            <a:off x="3415315" y="5140011"/>
            <a:ext cx="41337" cy="38997"/>
          </a:xfrm>
          <a:custGeom>
            <a:avLst/>
            <a:gdLst>
              <a:gd name="connsiteX0" fmla="*/ 12535 w 41337"/>
              <a:gd name="connsiteY0" fmla="*/ 30404 h 38997"/>
              <a:gd name="connsiteX1" fmla="*/ 12535 w 41337"/>
              <a:gd name="connsiteY1" fmla="*/ 30404 h 38997"/>
              <a:gd name="connsiteX2" fmla="*/ 7953 w 41337"/>
              <a:gd name="connsiteY2" fmla="*/ 26490 h 38997"/>
              <a:gd name="connsiteX3" fmla="*/ 6350 w 41337"/>
              <a:gd name="connsiteY3" fmla="*/ 22576 h 38997"/>
              <a:gd name="connsiteX4" fmla="*/ 6350 w 41337"/>
              <a:gd name="connsiteY4" fmla="*/ 16420 h 38997"/>
              <a:gd name="connsiteX5" fmla="*/ 7953 w 41337"/>
              <a:gd name="connsiteY5" fmla="*/ 14177 h 38997"/>
              <a:gd name="connsiteX6" fmla="*/ 7953 w 41337"/>
              <a:gd name="connsiteY6" fmla="*/ 10263 h 38997"/>
              <a:gd name="connsiteX7" fmla="*/ 12535 w 41337"/>
              <a:gd name="connsiteY7" fmla="*/ 8043 h 38997"/>
              <a:gd name="connsiteX8" fmla="*/ 16430 w 41337"/>
              <a:gd name="connsiteY8" fmla="*/ 6350 h 38997"/>
              <a:gd name="connsiteX9" fmla="*/ 22615 w 41337"/>
              <a:gd name="connsiteY9" fmla="*/ 6350 h 38997"/>
              <a:gd name="connsiteX10" fmla="*/ 24219 w 41337"/>
              <a:gd name="connsiteY10" fmla="*/ 6350 h 38997"/>
              <a:gd name="connsiteX11" fmla="*/ 28801 w 41337"/>
              <a:gd name="connsiteY11" fmla="*/ 8043 h 38997"/>
              <a:gd name="connsiteX12" fmla="*/ 28801 w 41337"/>
              <a:gd name="connsiteY12" fmla="*/ 8043 h 38997"/>
              <a:gd name="connsiteX13" fmla="*/ 30405 w 41337"/>
              <a:gd name="connsiteY13" fmla="*/ 10263 h 38997"/>
              <a:gd name="connsiteX14" fmla="*/ 32696 w 41337"/>
              <a:gd name="connsiteY14" fmla="*/ 16420 h 38997"/>
              <a:gd name="connsiteX15" fmla="*/ 34987 w 41337"/>
              <a:gd name="connsiteY15" fmla="*/ 18113 h 38997"/>
              <a:gd name="connsiteX16" fmla="*/ 32696 w 41337"/>
              <a:gd name="connsiteY16" fmla="*/ 22576 h 38997"/>
              <a:gd name="connsiteX17" fmla="*/ 32696 w 41337"/>
              <a:gd name="connsiteY17" fmla="*/ 24247 h 38997"/>
              <a:gd name="connsiteX18" fmla="*/ 30405 w 41337"/>
              <a:gd name="connsiteY18" fmla="*/ 26490 h 38997"/>
              <a:gd name="connsiteX19" fmla="*/ 28801 w 41337"/>
              <a:gd name="connsiteY19" fmla="*/ 30404 h 38997"/>
              <a:gd name="connsiteX20" fmla="*/ 22615 w 41337"/>
              <a:gd name="connsiteY20" fmla="*/ 32647 h 38997"/>
              <a:gd name="connsiteX21" fmla="*/ 20324 w 41337"/>
              <a:gd name="connsiteY21" fmla="*/ 32647 h 38997"/>
              <a:gd name="connsiteX22" fmla="*/ 18721 w 41337"/>
              <a:gd name="connsiteY22" fmla="*/ 32647 h 38997"/>
              <a:gd name="connsiteX23" fmla="*/ 14139 w 41337"/>
              <a:gd name="connsiteY23" fmla="*/ 32647 h 38997"/>
              <a:gd name="connsiteX24" fmla="*/ 12535 w 41337"/>
              <a:gd name="connsiteY24" fmla="*/ 30404 h 38997"/>
              <a:gd name="connsiteX25" fmla="*/ 12535 w 41337"/>
              <a:gd name="connsiteY25" fmla="*/ 30404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1337" h="38997">
                <a:moveTo>
                  <a:pt x="12535" y="30404"/>
                </a:moveTo>
                <a:lnTo>
                  <a:pt x="12535" y="30404"/>
                </a:lnTo>
                <a:lnTo>
                  <a:pt x="7953" y="26490"/>
                </a:lnTo>
                <a:lnTo>
                  <a:pt x="6350" y="22576"/>
                </a:lnTo>
                <a:lnTo>
                  <a:pt x="6350" y="16420"/>
                </a:lnTo>
                <a:lnTo>
                  <a:pt x="7953" y="14177"/>
                </a:lnTo>
                <a:lnTo>
                  <a:pt x="7953" y="10263"/>
                </a:lnTo>
                <a:lnTo>
                  <a:pt x="12535" y="8043"/>
                </a:lnTo>
                <a:lnTo>
                  <a:pt x="16430" y="6350"/>
                </a:lnTo>
                <a:lnTo>
                  <a:pt x="22615" y="6350"/>
                </a:lnTo>
                <a:lnTo>
                  <a:pt x="24219" y="6350"/>
                </a:lnTo>
                <a:lnTo>
                  <a:pt x="28801" y="8043"/>
                </a:lnTo>
                <a:lnTo>
                  <a:pt x="28801" y="8043"/>
                </a:lnTo>
                <a:lnTo>
                  <a:pt x="30405" y="10263"/>
                </a:lnTo>
                <a:lnTo>
                  <a:pt x="32696" y="16420"/>
                </a:lnTo>
                <a:lnTo>
                  <a:pt x="34987" y="18113"/>
                </a:lnTo>
                <a:lnTo>
                  <a:pt x="32696" y="22576"/>
                </a:lnTo>
                <a:lnTo>
                  <a:pt x="32696" y="24247"/>
                </a:lnTo>
                <a:lnTo>
                  <a:pt x="30405" y="26490"/>
                </a:lnTo>
                <a:lnTo>
                  <a:pt x="28801" y="30404"/>
                </a:lnTo>
                <a:lnTo>
                  <a:pt x="22615" y="32647"/>
                </a:lnTo>
                <a:lnTo>
                  <a:pt x="20324" y="32647"/>
                </a:lnTo>
                <a:lnTo>
                  <a:pt x="18721" y="32647"/>
                </a:lnTo>
                <a:lnTo>
                  <a:pt x="14139" y="32647"/>
                </a:lnTo>
                <a:lnTo>
                  <a:pt x="12535" y="30404"/>
                </a:lnTo>
                <a:lnTo>
                  <a:pt x="12535" y="3040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Freeform 3"/>
          <p:cNvSpPr/>
          <p:nvPr/>
        </p:nvSpPr>
        <p:spPr>
          <a:xfrm>
            <a:off x="3299758" y="5062813"/>
            <a:ext cx="40741" cy="41240"/>
          </a:xfrm>
          <a:custGeom>
            <a:avLst/>
            <a:gdLst>
              <a:gd name="connsiteX0" fmla="*/ 14185 w 40741"/>
              <a:gd name="connsiteY0" fmla="*/ 32647 h 41240"/>
              <a:gd name="connsiteX1" fmla="*/ 14185 w 40741"/>
              <a:gd name="connsiteY1" fmla="*/ 32647 h 41240"/>
              <a:gd name="connsiteX2" fmla="*/ 10267 w 40741"/>
              <a:gd name="connsiteY2" fmla="*/ 28733 h 41240"/>
              <a:gd name="connsiteX3" fmla="*/ 8022 w 40741"/>
              <a:gd name="connsiteY3" fmla="*/ 22576 h 41240"/>
              <a:gd name="connsiteX4" fmla="*/ 6350 w 40741"/>
              <a:gd name="connsiteY4" fmla="*/ 20334 h 41240"/>
              <a:gd name="connsiteX5" fmla="*/ 8022 w 40741"/>
              <a:gd name="connsiteY5" fmla="*/ 18663 h 41240"/>
              <a:gd name="connsiteX6" fmla="*/ 8022 w 40741"/>
              <a:gd name="connsiteY6" fmla="*/ 14200 h 41240"/>
              <a:gd name="connsiteX7" fmla="*/ 10267 w 40741"/>
              <a:gd name="connsiteY7" fmla="*/ 12506 h 41240"/>
              <a:gd name="connsiteX8" fmla="*/ 14185 w 40741"/>
              <a:gd name="connsiteY8" fmla="*/ 8043 h 41240"/>
              <a:gd name="connsiteX9" fmla="*/ 18125 w 40741"/>
              <a:gd name="connsiteY9" fmla="*/ 6350 h 41240"/>
              <a:gd name="connsiteX10" fmla="*/ 20370 w 40741"/>
              <a:gd name="connsiteY10" fmla="*/ 6350 h 41240"/>
              <a:gd name="connsiteX11" fmla="*/ 24288 w 40741"/>
              <a:gd name="connsiteY11" fmla="*/ 6350 h 41240"/>
              <a:gd name="connsiteX12" fmla="*/ 26533 w 40741"/>
              <a:gd name="connsiteY12" fmla="*/ 8043 h 41240"/>
              <a:gd name="connsiteX13" fmla="*/ 28228 w 40741"/>
              <a:gd name="connsiteY13" fmla="*/ 8043 h 41240"/>
              <a:gd name="connsiteX14" fmla="*/ 28228 w 40741"/>
              <a:gd name="connsiteY14" fmla="*/ 8043 h 41240"/>
              <a:gd name="connsiteX15" fmla="*/ 32718 w 40741"/>
              <a:gd name="connsiteY15" fmla="*/ 12506 h 41240"/>
              <a:gd name="connsiteX16" fmla="*/ 34391 w 40741"/>
              <a:gd name="connsiteY16" fmla="*/ 18663 h 41240"/>
              <a:gd name="connsiteX17" fmla="*/ 34391 w 40741"/>
              <a:gd name="connsiteY17" fmla="*/ 20334 h 41240"/>
              <a:gd name="connsiteX18" fmla="*/ 34391 w 40741"/>
              <a:gd name="connsiteY18" fmla="*/ 22576 h 41240"/>
              <a:gd name="connsiteX19" fmla="*/ 34391 w 40741"/>
              <a:gd name="connsiteY19" fmla="*/ 24270 h 41240"/>
              <a:gd name="connsiteX20" fmla="*/ 32718 w 40741"/>
              <a:gd name="connsiteY20" fmla="*/ 28733 h 41240"/>
              <a:gd name="connsiteX21" fmla="*/ 28228 w 40741"/>
              <a:gd name="connsiteY21" fmla="*/ 32647 h 41240"/>
              <a:gd name="connsiteX22" fmla="*/ 24288 w 40741"/>
              <a:gd name="connsiteY22" fmla="*/ 34890 h 41240"/>
              <a:gd name="connsiteX23" fmla="*/ 18125 w 40741"/>
              <a:gd name="connsiteY23" fmla="*/ 34890 h 41240"/>
              <a:gd name="connsiteX24" fmla="*/ 16430 w 40741"/>
              <a:gd name="connsiteY24" fmla="*/ 32647 h 41240"/>
              <a:gd name="connsiteX25" fmla="*/ 14185 w 40741"/>
              <a:gd name="connsiteY25" fmla="*/ 32647 h 41240"/>
              <a:gd name="connsiteX26" fmla="*/ 14185 w 40741"/>
              <a:gd name="connsiteY26" fmla="*/ 32647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0741" h="41240">
                <a:moveTo>
                  <a:pt x="14185" y="32647"/>
                </a:moveTo>
                <a:lnTo>
                  <a:pt x="14185" y="32647"/>
                </a:lnTo>
                <a:lnTo>
                  <a:pt x="10267" y="28733"/>
                </a:lnTo>
                <a:lnTo>
                  <a:pt x="8022" y="22576"/>
                </a:lnTo>
                <a:lnTo>
                  <a:pt x="6350" y="20334"/>
                </a:lnTo>
                <a:lnTo>
                  <a:pt x="8022" y="18663"/>
                </a:lnTo>
                <a:lnTo>
                  <a:pt x="8022" y="14200"/>
                </a:lnTo>
                <a:lnTo>
                  <a:pt x="10267" y="12506"/>
                </a:lnTo>
                <a:lnTo>
                  <a:pt x="14185" y="8043"/>
                </a:lnTo>
                <a:lnTo>
                  <a:pt x="18125" y="6350"/>
                </a:lnTo>
                <a:lnTo>
                  <a:pt x="20370" y="6350"/>
                </a:lnTo>
                <a:lnTo>
                  <a:pt x="24288" y="6350"/>
                </a:lnTo>
                <a:lnTo>
                  <a:pt x="26533" y="8043"/>
                </a:lnTo>
                <a:lnTo>
                  <a:pt x="28228" y="8043"/>
                </a:lnTo>
                <a:lnTo>
                  <a:pt x="28228" y="8043"/>
                </a:lnTo>
                <a:lnTo>
                  <a:pt x="32718" y="12506"/>
                </a:lnTo>
                <a:lnTo>
                  <a:pt x="34391" y="18663"/>
                </a:lnTo>
                <a:lnTo>
                  <a:pt x="34391" y="20334"/>
                </a:lnTo>
                <a:lnTo>
                  <a:pt x="34391" y="22576"/>
                </a:lnTo>
                <a:lnTo>
                  <a:pt x="34391" y="24270"/>
                </a:lnTo>
                <a:lnTo>
                  <a:pt x="32718" y="28733"/>
                </a:lnTo>
                <a:lnTo>
                  <a:pt x="28228" y="32647"/>
                </a:lnTo>
                <a:lnTo>
                  <a:pt x="24288" y="34890"/>
                </a:lnTo>
                <a:lnTo>
                  <a:pt x="18125" y="34890"/>
                </a:lnTo>
                <a:lnTo>
                  <a:pt x="16430" y="32647"/>
                </a:lnTo>
                <a:lnTo>
                  <a:pt x="14185" y="32647"/>
                </a:lnTo>
                <a:lnTo>
                  <a:pt x="14185" y="32647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Freeform 3"/>
          <p:cNvSpPr/>
          <p:nvPr/>
        </p:nvSpPr>
        <p:spPr>
          <a:xfrm>
            <a:off x="3185851" y="4987308"/>
            <a:ext cx="40764" cy="39546"/>
          </a:xfrm>
          <a:custGeom>
            <a:avLst/>
            <a:gdLst>
              <a:gd name="connsiteX0" fmla="*/ 12535 w 40764"/>
              <a:gd name="connsiteY0" fmla="*/ 30953 h 39546"/>
              <a:gd name="connsiteX1" fmla="*/ 12535 w 40764"/>
              <a:gd name="connsiteY1" fmla="*/ 30953 h 39546"/>
              <a:gd name="connsiteX2" fmla="*/ 8045 w 40764"/>
              <a:gd name="connsiteY2" fmla="*/ 27039 h 39546"/>
              <a:gd name="connsiteX3" fmla="*/ 6350 w 40764"/>
              <a:gd name="connsiteY3" fmla="*/ 23126 h 39546"/>
              <a:gd name="connsiteX4" fmla="*/ 6350 w 40764"/>
              <a:gd name="connsiteY4" fmla="*/ 20883 h 39546"/>
              <a:gd name="connsiteX5" fmla="*/ 6350 w 40764"/>
              <a:gd name="connsiteY5" fmla="*/ 16969 h 39546"/>
              <a:gd name="connsiteX6" fmla="*/ 6350 w 40764"/>
              <a:gd name="connsiteY6" fmla="*/ 14726 h 39546"/>
              <a:gd name="connsiteX7" fmla="*/ 8045 w 40764"/>
              <a:gd name="connsiteY7" fmla="*/ 12506 h 39546"/>
              <a:gd name="connsiteX8" fmla="*/ 12535 w 40764"/>
              <a:gd name="connsiteY8" fmla="*/ 8592 h 39546"/>
              <a:gd name="connsiteX9" fmla="*/ 16453 w 40764"/>
              <a:gd name="connsiteY9" fmla="*/ 6350 h 39546"/>
              <a:gd name="connsiteX10" fmla="*/ 20393 w 40764"/>
              <a:gd name="connsiteY10" fmla="*/ 6350 h 39546"/>
              <a:gd name="connsiteX11" fmla="*/ 22638 w 40764"/>
              <a:gd name="connsiteY11" fmla="*/ 6350 h 39546"/>
              <a:gd name="connsiteX12" fmla="*/ 24311 w 40764"/>
              <a:gd name="connsiteY12" fmla="*/ 6350 h 39546"/>
              <a:gd name="connsiteX13" fmla="*/ 28801 w 40764"/>
              <a:gd name="connsiteY13" fmla="*/ 8592 h 39546"/>
              <a:gd name="connsiteX14" fmla="*/ 28801 w 40764"/>
              <a:gd name="connsiteY14" fmla="*/ 8592 h 39546"/>
              <a:gd name="connsiteX15" fmla="*/ 30473 w 40764"/>
              <a:gd name="connsiteY15" fmla="*/ 12506 h 39546"/>
              <a:gd name="connsiteX16" fmla="*/ 32719 w 40764"/>
              <a:gd name="connsiteY16" fmla="*/ 16969 h 39546"/>
              <a:gd name="connsiteX17" fmla="*/ 34414 w 40764"/>
              <a:gd name="connsiteY17" fmla="*/ 18640 h 39546"/>
              <a:gd name="connsiteX18" fmla="*/ 32719 w 40764"/>
              <a:gd name="connsiteY18" fmla="*/ 23126 h 39546"/>
              <a:gd name="connsiteX19" fmla="*/ 32719 w 40764"/>
              <a:gd name="connsiteY19" fmla="*/ 24796 h 39546"/>
              <a:gd name="connsiteX20" fmla="*/ 30473 w 40764"/>
              <a:gd name="connsiteY20" fmla="*/ 27039 h 39546"/>
              <a:gd name="connsiteX21" fmla="*/ 26556 w 40764"/>
              <a:gd name="connsiteY21" fmla="*/ 30953 h 39546"/>
              <a:gd name="connsiteX22" fmla="*/ 22638 w 40764"/>
              <a:gd name="connsiteY22" fmla="*/ 33196 h 39546"/>
              <a:gd name="connsiteX23" fmla="*/ 20393 w 40764"/>
              <a:gd name="connsiteY23" fmla="*/ 33196 h 39546"/>
              <a:gd name="connsiteX24" fmla="*/ 18698 w 40764"/>
              <a:gd name="connsiteY24" fmla="*/ 33196 h 39546"/>
              <a:gd name="connsiteX25" fmla="*/ 14208 w 40764"/>
              <a:gd name="connsiteY25" fmla="*/ 33196 h 39546"/>
              <a:gd name="connsiteX26" fmla="*/ 12535 w 40764"/>
              <a:gd name="connsiteY26" fmla="*/ 30953 h 39546"/>
              <a:gd name="connsiteX27" fmla="*/ 12535 w 40764"/>
              <a:gd name="connsiteY27" fmla="*/ 30953 h 39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764" h="39546">
                <a:moveTo>
                  <a:pt x="12535" y="30953"/>
                </a:moveTo>
                <a:lnTo>
                  <a:pt x="12535" y="30953"/>
                </a:lnTo>
                <a:lnTo>
                  <a:pt x="8045" y="27039"/>
                </a:lnTo>
                <a:lnTo>
                  <a:pt x="6350" y="23126"/>
                </a:lnTo>
                <a:lnTo>
                  <a:pt x="6350" y="20883"/>
                </a:lnTo>
                <a:lnTo>
                  <a:pt x="6350" y="16969"/>
                </a:lnTo>
                <a:lnTo>
                  <a:pt x="6350" y="14726"/>
                </a:lnTo>
                <a:lnTo>
                  <a:pt x="8045" y="12506"/>
                </a:lnTo>
                <a:lnTo>
                  <a:pt x="12535" y="8592"/>
                </a:lnTo>
                <a:lnTo>
                  <a:pt x="16453" y="6350"/>
                </a:lnTo>
                <a:lnTo>
                  <a:pt x="20393" y="6350"/>
                </a:lnTo>
                <a:lnTo>
                  <a:pt x="22638" y="6350"/>
                </a:lnTo>
                <a:lnTo>
                  <a:pt x="24311" y="6350"/>
                </a:lnTo>
                <a:lnTo>
                  <a:pt x="28801" y="8592"/>
                </a:lnTo>
                <a:lnTo>
                  <a:pt x="28801" y="8592"/>
                </a:lnTo>
                <a:lnTo>
                  <a:pt x="30473" y="12506"/>
                </a:lnTo>
                <a:lnTo>
                  <a:pt x="32719" y="16969"/>
                </a:lnTo>
                <a:lnTo>
                  <a:pt x="34414" y="18640"/>
                </a:lnTo>
                <a:lnTo>
                  <a:pt x="32719" y="23126"/>
                </a:lnTo>
                <a:lnTo>
                  <a:pt x="32719" y="24796"/>
                </a:lnTo>
                <a:lnTo>
                  <a:pt x="30473" y="27039"/>
                </a:lnTo>
                <a:lnTo>
                  <a:pt x="26556" y="30953"/>
                </a:lnTo>
                <a:lnTo>
                  <a:pt x="22638" y="33196"/>
                </a:lnTo>
                <a:lnTo>
                  <a:pt x="20393" y="33196"/>
                </a:lnTo>
                <a:lnTo>
                  <a:pt x="18698" y="33196"/>
                </a:lnTo>
                <a:lnTo>
                  <a:pt x="14208" y="33196"/>
                </a:lnTo>
                <a:lnTo>
                  <a:pt x="12535" y="30953"/>
                </a:lnTo>
                <a:lnTo>
                  <a:pt x="12535" y="3095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Freeform 3"/>
          <p:cNvSpPr/>
          <p:nvPr/>
        </p:nvSpPr>
        <p:spPr>
          <a:xfrm>
            <a:off x="3069721" y="4910659"/>
            <a:ext cx="41314" cy="40668"/>
          </a:xfrm>
          <a:custGeom>
            <a:avLst/>
            <a:gdLst>
              <a:gd name="connsiteX0" fmla="*/ 14780 w 41314"/>
              <a:gd name="connsiteY0" fmla="*/ 32647 h 40668"/>
              <a:gd name="connsiteX1" fmla="*/ 14780 w 41314"/>
              <a:gd name="connsiteY1" fmla="*/ 32647 h 40668"/>
              <a:gd name="connsiteX2" fmla="*/ 10840 w 41314"/>
              <a:gd name="connsiteY2" fmla="*/ 28184 h 40668"/>
              <a:gd name="connsiteX3" fmla="*/ 8595 w 41314"/>
              <a:gd name="connsiteY3" fmla="*/ 24247 h 40668"/>
              <a:gd name="connsiteX4" fmla="*/ 6350 w 41314"/>
              <a:gd name="connsiteY4" fmla="*/ 20334 h 40668"/>
              <a:gd name="connsiteX5" fmla="*/ 8595 w 41314"/>
              <a:gd name="connsiteY5" fmla="*/ 18114 h 40668"/>
              <a:gd name="connsiteX6" fmla="*/ 8595 w 41314"/>
              <a:gd name="connsiteY6" fmla="*/ 16420 h 40668"/>
              <a:gd name="connsiteX7" fmla="*/ 10840 w 41314"/>
              <a:gd name="connsiteY7" fmla="*/ 11957 h 40668"/>
              <a:gd name="connsiteX8" fmla="*/ 14780 w 41314"/>
              <a:gd name="connsiteY8" fmla="*/ 8043 h 40668"/>
              <a:gd name="connsiteX9" fmla="*/ 18698 w 41314"/>
              <a:gd name="connsiteY9" fmla="*/ 6350 h 40668"/>
              <a:gd name="connsiteX10" fmla="*/ 20943 w 41314"/>
              <a:gd name="connsiteY10" fmla="*/ 6350 h 40668"/>
              <a:gd name="connsiteX11" fmla="*/ 24861 w 41314"/>
              <a:gd name="connsiteY11" fmla="*/ 6350 h 40668"/>
              <a:gd name="connsiteX12" fmla="*/ 27106 w 41314"/>
              <a:gd name="connsiteY12" fmla="*/ 8043 h 40668"/>
              <a:gd name="connsiteX13" fmla="*/ 28801 w 41314"/>
              <a:gd name="connsiteY13" fmla="*/ 10263 h 40668"/>
              <a:gd name="connsiteX14" fmla="*/ 28801 w 41314"/>
              <a:gd name="connsiteY14" fmla="*/ 10263 h 40668"/>
              <a:gd name="connsiteX15" fmla="*/ 33291 w 41314"/>
              <a:gd name="connsiteY15" fmla="*/ 11957 h 40668"/>
              <a:gd name="connsiteX16" fmla="*/ 34964 w 41314"/>
              <a:gd name="connsiteY16" fmla="*/ 18114 h 40668"/>
              <a:gd name="connsiteX17" fmla="*/ 34964 w 41314"/>
              <a:gd name="connsiteY17" fmla="*/ 22577 h 40668"/>
              <a:gd name="connsiteX18" fmla="*/ 34964 w 41314"/>
              <a:gd name="connsiteY18" fmla="*/ 26490 h 40668"/>
              <a:gd name="connsiteX19" fmla="*/ 33291 w 41314"/>
              <a:gd name="connsiteY19" fmla="*/ 28184 h 40668"/>
              <a:gd name="connsiteX20" fmla="*/ 28801 w 41314"/>
              <a:gd name="connsiteY20" fmla="*/ 32647 h 40668"/>
              <a:gd name="connsiteX21" fmla="*/ 24861 w 41314"/>
              <a:gd name="connsiteY21" fmla="*/ 34318 h 40668"/>
              <a:gd name="connsiteX22" fmla="*/ 20943 w 41314"/>
              <a:gd name="connsiteY22" fmla="*/ 34318 h 40668"/>
              <a:gd name="connsiteX23" fmla="*/ 18698 w 41314"/>
              <a:gd name="connsiteY23" fmla="*/ 34318 h 40668"/>
              <a:gd name="connsiteX24" fmla="*/ 17025 w 41314"/>
              <a:gd name="connsiteY24" fmla="*/ 32647 h 40668"/>
              <a:gd name="connsiteX25" fmla="*/ 14780 w 41314"/>
              <a:gd name="connsiteY25" fmla="*/ 32647 h 40668"/>
              <a:gd name="connsiteX26" fmla="*/ 14780 w 41314"/>
              <a:gd name="connsiteY26" fmla="*/ 32647 h 4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41314" h="40668">
                <a:moveTo>
                  <a:pt x="14780" y="32647"/>
                </a:moveTo>
                <a:lnTo>
                  <a:pt x="14780" y="32647"/>
                </a:lnTo>
                <a:lnTo>
                  <a:pt x="10840" y="28184"/>
                </a:lnTo>
                <a:lnTo>
                  <a:pt x="8595" y="24247"/>
                </a:lnTo>
                <a:lnTo>
                  <a:pt x="6350" y="20334"/>
                </a:lnTo>
                <a:lnTo>
                  <a:pt x="8595" y="18114"/>
                </a:lnTo>
                <a:lnTo>
                  <a:pt x="8595" y="16420"/>
                </a:lnTo>
                <a:lnTo>
                  <a:pt x="10840" y="11957"/>
                </a:lnTo>
                <a:lnTo>
                  <a:pt x="14780" y="8043"/>
                </a:lnTo>
                <a:lnTo>
                  <a:pt x="18698" y="6350"/>
                </a:lnTo>
                <a:lnTo>
                  <a:pt x="20943" y="6350"/>
                </a:lnTo>
                <a:lnTo>
                  <a:pt x="24861" y="6350"/>
                </a:lnTo>
                <a:lnTo>
                  <a:pt x="27106" y="8043"/>
                </a:lnTo>
                <a:lnTo>
                  <a:pt x="28801" y="10263"/>
                </a:lnTo>
                <a:lnTo>
                  <a:pt x="28801" y="10263"/>
                </a:lnTo>
                <a:lnTo>
                  <a:pt x="33291" y="11957"/>
                </a:lnTo>
                <a:lnTo>
                  <a:pt x="34964" y="18114"/>
                </a:lnTo>
                <a:lnTo>
                  <a:pt x="34964" y="22577"/>
                </a:lnTo>
                <a:lnTo>
                  <a:pt x="34964" y="26490"/>
                </a:lnTo>
                <a:lnTo>
                  <a:pt x="33291" y="28184"/>
                </a:lnTo>
                <a:lnTo>
                  <a:pt x="28801" y="32647"/>
                </a:lnTo>
                <a:lnTo>
                  <a:pt x="24861" y="34318"/>
                </a:lnTo>
                <a:lnTo>
                  <a:pt x="20943" y="34318"/>
                </a:lnTo>
                <a:lnTo>
                  <a:pt x="18698" y="34318"/>
                </a:lnTo>
                <a:lnTo>
                  <a:pt x="17025" y="32647"/>
                </a:lnTo>
                <a:lnTo>
                  <a:pt x="14780" y="32647"/>
                </a:lnTo>
                <a:lnTo>
                  <a:pt x="14780" y="32647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Freeform 3"/>
          <p:cNvSpPr/>
          <p:nvPr/>
        </p:nvSpPr>
        <p:spPr>
          <a:xfrm>
            <a:off x="2956409" y="4835155"/>
            <a:ext cx="39069" cy="41217"/>
          </a:xfrm>
          <a:custGeom>
            <a:avLst/>
            <a:gdLst>
              <a:gd name="connsiteX0" fmla="*/ 12512 w 39069"/>
              <a:gd name="connsiteY0" fmla="*/ 30953 h 41217"/>
              <a:gd name="connsiteX1" fmla="*/ 12512 w 39069"/>
              <a:gd name="connsiteY1" fmla="*/ 30953 h 41217"/>
              <a:gd name="connsiteX2" fmla="*/ 8022 w 39069"/>
              <a:gd name="connsiteY2" fmla="*/ 28710 h 41217"/>
              <a:gd name="connsiteX3" fmla="*/ 6350 w 39069"/>
              <a:gd name="connsiteY3" fmla="*/ 22576 h 41217"/>
              <a:gd name="connsiteX4" fmla="*/ 6350 w 39069"/>
              <a:gd name="connsiteY4" fmla="*/ 20883 h 41217"/>
              <a:gd name="connsiteX5" fmla="*/ 6350 w 39069"/>
              <a:gd name="connsiteY5" fmla="*/ 18640 h 41217"/>
              <a:gd name="connsiteX6" fmla="*/ 6350 w 39069"/>
              <a:gd name="connsiteY6" fmla="*/ 14726 h 41217"/>
              <a:gd name="connsiteX7" fmla="*/ 8022 w 39069"/>
              <a:gd name="connsiteY7" fmla="*/ 12506 h 41217"/>
              <a:gd name="connsiteX8" fmla="*/ 12512 w 39069"/>
              <a:gd name="connsiteY8" fmla="*/ 8570 h 41217"/>
              <a:gd name="connsiteX9" fmla="*/ 16430 w 39069"/>
              <a:gd name="connsiteY9" fmla="*/ 6350 h 41217"/>
              <a:gd name="connsiteX10" fmla="*/ 22615 w 39069"/>
              <a:gd name="connsiteY10" fmla="*/ 6350 h 41217"/>
              <a:gd name="connsiteX11" fmla="*/ 24288 w 39069"/>
              <a:gd name="connsiteY11" fmla="*/ 8570 h 41217"/>
              <a:gd name="connsiteX12" fmla="*/ 28778 w 39069"/>
              <a:gd name="connsiteY12" fmla="*/ 8570 h 41217"/>
              <a:gd name="connsiteX13" fmla="*/ 28778 w 39069"/>
              <a:gd name="connsiteY13" fmla="*/ 8570 h 41217"/>
              <a:gd name="connsiteX14" fmla="*/ 30473 w 39069"/>
              <a:gd name="connsiteY14" fmla="*/ 12506 h 41217"/>
              <a:gd name="connsiteX15" fmla="*/ 32719 w 39069"/>
              <a:gd name="connsiteY15" fmla="*/ 16420 h 41217"/>
              <a:gd name="connsiteX16" fmla="*/ 32719 w 39069"/>
              <a:gd name="connsiteY16" fmla="*/ 22576 h 41217"/>
              <a:gd name="connsiteX17" fmla="*/ 32719 w 39069"/>
              <a:gd name="connsiteY17" fmla="*/ 24796 h 41217"/>
              <a:gd name="connsiteX18" fmla="*/ 30473 w 39069"/>
              <a:gd name="connsiteY18" fmla="*/ 28710 h 41217"/>
              <a:gd name="connsiteX19" fmla="*/ 26533 w 39069"/>
              <a:gd name="connsiteY19" fmla="*/ 30953 h 41217"/>
              <a:gd name="connsiteX20" fmla="*/ 22615 w 39069"/>
              <a:gd name="connsiteY20" fmla="*/ 32624 h 41217"/>
              <a:gd name="connsiteX21" fmla="*/ 20370 w 39069"/>
              <a:gd name="connsiteY21" fmla="*/ 34867 h 41217"/>
              <a:gd name="connsiteX22" fmla="*/ 16430 w 39069"/>
              <a:gd name="connsiteY22" fmla="*/ 32624 h 41217"/>
              <a:gd name="connsiteX23" fmla="*/ 14185 w 39069"/>
              <a:gd name="connsiteY23" fmla="*/ 32624 h 41217"/>
              <a:gd name="connsiteX24" fmla="*/ 12512 w 39069"/>
              <a:gd name="connsiteY24" fmla="*/ 30953 h 41217"/>
              <a:gd name="connsiteX25" fmla="*/ 12512 w 39069"/>
              <a:gd name="connsiteY25" fmla="*/ 30953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69" h="41217">
                <a:moveTo>
                  <a:pt x="12512" y="30953"/>
                </a:moveTo>
                <a:lnTo>
                  <a:pt x="12512" y="30953"/>
                </a:lnTo>
                <a:lnTo>
                  <a:pt x="8022" y="28710"/>
                </a:lnTo>
                <a:lnTo>
                  <a:pt x="6350" y="22576"/>
                </a:lnTo>
                <a:lnTo>
                  <a:pt x="6350" y="20883"/>
                </a:lnTo>
                <a:lnTo>
                  <a:pt x="6350" y="18640"/>
                </a:lnTo>
                <a:lnTo>
                  <a:pt x="6350" y="14726"/>
                </a:lnTo>
                <a:lnTo>
                  <a:pt x="8022" y="12506"/>
                </a:lnTo>
                <a:lnTo>
                  <a:pt x="12512" y="8570"/>
                </a:lnTo>
                <a:lnTo>
                  <a:pt x="16430" y="6350"/>
                </a:lnTo>
                <a:lnTo>
                  <a:pt x="22615" y="6350"/>
                </a:lnTo>
                <a:lnTo>
                  <a:pt x="24288" y="8570"/>
                </a:lnTo>
                <a:lnTo>
                  <a:pt x="28778" y="8570"/>
                </a:lnTo>
                <a:lnTo>
                  <a:pt x="28778" y="8570"/>
                </a:lnTo>
                <a:lnTo>
                  <a:pt x="30473" y="12506"/>
                </a:lnTo>
                <a:lnTo>
                  <a:pt x="32719" y="16420"/>
                </a:lnTo>
                <a:lnTo>
                  <a:pt x="32719" y="22576"/>
                </a:lnTo>
                <a:lnTo>
                  <a:pt x="32719" y="24796"/>
                </a:lnTo>
                <a:lnTo>
                  <a:pt x="30473" y="28710"/>
                </a:lnTo>
                <a:lnTo>
                  <a:pt x="26533" y="30953"/>
                </a:lnTo>
                <a:lnTo>
                  <a:pt x="22615" y="32624"/>
                </a:lnTo>
                <a:lnTo>
                  <a:pt x="20370" y="34867"/>
                </a:lnTo>
                <a:lnTo>
                  <a:pt x="16430" y="32624"/>
                </a:lnTo>
                <a:lnTo>
                  <a:pt x="14185" y="32624"/>
                </a:lnTo>
                <a:lnTo>
                  <a:pt x="12512" y="30953"/>
                </a:lnTo>
                <a:lnTo>
                  <a:pt x="12512" y="3095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Freeform 3"/>
          <p:cNvSpPr/>
          <p:nvPr/>
        </p:nvSpPr>
        <p:spPr>
          <a:xfrm>
            <a:off x="2842502" y="4760200"/>
            <a:ext cx="39069" cy="38974"/>
          </a:xfrm>
          <a:custGeom>
            <a:avLst/>
            <a:gdLst>
              <a:gd name="connsiteX0" fmla="*/ 10290 w 39069"/>
              <a:gd name="connsiteY0" fmla="*/ 30953 h 38974"/>
              <a:gd name="connsiteX1" fmla="*/ 10290 w 39069"/>
              <a:gd name="connsiteY1" fmla="*/ 30953 h 38974"/>
              <a:gd name="connsiteX2" fmla="*/ 8595 w 39069"/>
              <a:gd name="connsiteY2" fmla="*/ 26467 h 38974"/>
              <a:gd name="connsiteX3" fmla="*/ 6350 w 39069"/>
              <a:gd name="connsiteY3" fmla="*/ 22554 h 38974"/>
              <a:gd name="connsiteX4" fmla="*/ 6350 w 39069"/>
              <a:gd name="connsiteY4" fmla="*/ 16397 h 38974"/>
              <a:gd name="connsiteX5" fmla="*/ 6350 w 39069"/>
              <a:gd name="connsiteY5" fmla="*/ 14726 h 38974"/>
              <a:gd name="connsiteX6" fmla="*/ 8595 w 39069"/>
              <a:gd name="connsiteY6" fmla="*/ 12483 h 38974"/>
              <a:gd name="connsiteX7" fmla="*/ 10290 w 39069"/>
              <a:gd name="connsiteY7" fmla="*/ 8570 h 38974"/>
              <a:gd name="connsiteX8" fmla="*/ 16453 w 39069"/>
              <a:gd name="connsiteY8" fmla="*/ 6350 h 38974"/>
              <a:gd name="connsiteX9" fmla="*/ 20393 w 39069"/>
              <a:gd name="connsiteY9" fmla="*/ 6350 h 38974"/>
              <a:gd name="connsiteX10" fmla="*/ 24883 w 39069"/>
              <a:gd name="connsiteY10" fmla="*/ 6350 h 38974"/>
              <a:gd name="connsiteX11" fmla="*/ 26556 w 39069"/>
              <a:gd name="connsiteY11" fmla="*/ 8570 h 38974"/>
              <a:gd name="connsiteX12" fmla="*/ 26556 w 39069"/>
              <a:gd name="connsiteY12" fmla="*/ 8570 h 38974"/>
              <a:gd name="connsiteX13" fmla="*/ 30473 w 39069"/>
              <a:gd name="connsiteY13" fmla="*/ 12483 h 38974"/>
              <a:gd name="connsiteX14" fmla="*/ 32719 w 39069"/>
              <a:gd name="connsiteY14" fmla="*/ 16397 h 38974"/>
              <a:gd name="connsiteX15" fmla="*/ 32719 w 39069"/>
              <a:gd name="connsiteY15" fmla="*/ 18640 h 38974"/>
              <a:gd name="connsiteX16" fmla="*/ 32719 w 39069"/>
              <a:gd name="connsiteY16" fmla="*/ 22554 h 38974"/>
              <a:gd name="connsiteX17" fmla="*/ 32719 w 39069"/>
              <a:gd name="connsiteY17" fmla="*/ 24796 h 38974"/>
              <a:gd name="connsiteX18" fmla="*/ 30473 w 39069"/>
              <a:gd name="connsiteY18" fmla="*/ 26467 h 38974"/>
              <a:gd name="connsiteX19" fmla="*/ 26556 w 39069"/>
              <a:gd name="connsiteY19" fmla="*/ 30953 h 38974"/>
              <a:gd name="connsiteX20" fmla="*/ 22638 w 39069"/>
              <a:gd name="connsiteY20" fmla="*/ 32624 h 38974"/>
              <a:gd name="connsiteX21" fmla="*/ 18698 w 39069"/>
              <a:gd name="connsiteY21" fmla="*/ 32624 h 38974"/>
              <a:gd name="connsiteX22" fmla="*/ 16453 w 39069"/>
              <a:gd name="connsiteY22" fmla="*/ 32624 h 38974"/>
              <a:gd name="connsiteX23" fmla="*/ 14780 w 39069"/>
              <a:gd name="connsiteY23" fmla="*/ 32624 h 38974"/>
              <a:gd name="connsiteX24" fmla="*/ 10290 w 39069"/>
              <a:gd name="connsiteY24" fmla="*/ 30953 h 38974"/>
              <a:gd name="connsiteX25" fmla="*/ 10290 w 39069"/>
              <a:gd name="connsiteY25" fmla="*/ 30953 h 38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69" h="38974">
                <a:moveTo>
                  <a:pt x="10290" y="30953"/>
                </a:moveTo>
                <a:lnTo>
                  <a:pt x="10290" y="30953"/>
                </a:lnTo>
                <a:lnTo>
                  <a:pt x="8595" y="26467"/>
                </a:lnTo>
                <a:lnTo>
                  <a:pt x="6350" y="22554"/>
                </a:lnTo>
                <a:lnTo>
                  <a:pt x="6350" y="16397"/>
                </a:lnTo>
                <a:lnTo>
                  <a:pt x="6350" y="14726"/>
                </a:lnTo>
                <a:lnTo>
                  <a:pt x="8595" y="12483"/>
                </a:lnTo>
                <a:lnTo>
                  <a:pt x="10290" y="8570"/>
                </a:lnTo>
                <a:lnTo>
                  <a:pt x="16453" y="6350"/>
                </a:lnTo>
                <a:lnTo>
                  <a:pt x="20393" y="6350"/>
                </a:lnTo>
                <a:lnTo>
                  <a:pt x="24883" y="6350"/>
                </a:lnTo>
                <a:lnTo>
                  <a:pt x="26556" y="8570"/>
                </a:lnTo>
                <a:lnTo>
                  <a:pt x="26556" y="8570"/>
                </a:lnTo>
                <a:lnTo>
                  <a:pt x="30473" y="12483"/>
                </a:lnTo>
                <a:lnTo>
                  <a:pt x="32719" y="16397"/>
                </a:lnTo>
                <a:lnTo>
                  <a:pt x="32719" y="18640"/>
                </a:lnTo>
                <a:lnTo>
                  <a:pt x="32719" y="22554"/>
                </a:lnTo>
                <a:lnTo>
                  <a:pt x="32719" y="24796"/>
                </a:lnTo>
                <a:lnTo>
                  <a:pt x="30473" y="26467"/>
                </a:lnTo>
                <a:lnTo>
                  <a:pt x="26556" y="30953"/>
                </a:lnTo>
                <a:lnTo>
                  <a:pt x="22638" y="32624"/>
                </a:lnTo>
                <a:lnTo>
                  <a:pt x="18698" y="32624"/>
                </a:lnTo>
                <a:lnTo>
                  <a:pt x="16453" y="32624"/>
                </a:lnTo>
                <a:lnTo>
                  <a:pt x="14780" y="32624"/>
                </a:lnTo>
                <a:lnTo>
                  <a:pt x="10290" y="30953"/>
                </a:lnTo>
                <a:lnTo>
                  <a:pt x="10290" y="3095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Freeform 3"/>
          <p:cNvSpPr/>
          <p:nvPr/>
        </p:nvSpPr>
        <p:spPr>
          <a:xfrm>
            <a:off x="2726945" y="4683001"/>
            <a:ext cx="39069" cy="41217"/>
          </a:xfrm>
          <a:custGeom>
            <a:avLst/>
            <a:gdLst>
              <a:gd name="connsiteX0" fmla="*/ 12512 w 39069"/>
              <a:gd name="connsiteY0" fmla="*/ 32624 h 41217"/>
              <a:gd name="connsiteX1" fmla="*/ 12512 w 39069"/>
              <a:gd name="connsiteY1" fmla="*/ 32624 h 41217"/>
              <a:gd name="connsiteX2" fmla="*/ 8022 w 39069"/>
              <a:gd name="connsiteY2" fmla="*/ 28710 h 41217"/>
              <a:gd name="connsiteX3" fmla="*/ 6350 w 39069"/>
              <a:gd name="connsiteY3" fmla="*/ 22554 h 41217"/>
              <a:gd name="connsiteX4" fmla="*/ 6350 w 39069"/>
              <a:gd name="connsiteY4" fmla="*/ 18640 h 41217"/>
              <a:gd name="connsiteX5" fmla="*/ 6350 w 39069"/>
              <a:gd name="connsiteY5" fmla="*/ 16420 h 41217"/>
              <a:gd name="connsiteX6" fmla="*/ 8022 w 39069"/>
              <a:gd name="connsiteY6" fmla="*/ 12483 h 41217"/>
              <a:gd name="connsiteX7" fmla="*/ 12512 w 39069"/>
              <a:gd name="connsiteY7" fmla="*/ 8570 h 41217"/>
              <a:gd name="connsiteX8" fmla="*/ 16453 w 39069"/>
              <a:gd name="connsiteY8" fmla="*/ 6350 h 41217"/>
              <a:gd name="connsiteX9" fmla="*/ 20370 w 39069"/>
              <a:gd name="connsiteY9" fmla="*/ 6350 h 41217"/>
              <a:gd name="connsiteX10" fmla="*/ 22615 w 39069"/>
              <a:gd name="connsiteY10" fmla="*/ 6350 h 41217"/>
              <a:gd name="connsiteX11" fmla="*/ 24288 w 39069"/>
              <a:gd name="connsiteY11" fmla="*/ 8570 h 41217"/>
              <a:gd name="connsiteX12" fmla="*/ 26533 w 39069"/>
              <a:gd name="connsiteY12" fmla="*/ 10263 h 41217"/>
              <a:gd name="connsiteX13" fmla="*/ 26533 w 39069"/>
              <a:gd name="connsiteY13" fmla="*/ 10263 h 41217"/>
              <a:gd name="connsiteX14" fmla="*/ 30474 w 39069"/>
              <a:gd name="connsiteY14" fmla="*/ 12483 h 41217"/>
              <a:gd name="connsiteX15" fmla="*/ 32719 w 39069"/>
              <a:gd name="connsiteY15" fmla="*/ 18640 h 41217"/>
              <a:gd name="connsiteX16" fmla="*/ 32719 w 39069"/>
              <a:gd name="connsiteY16" fmla="*/ 20883 h 41217"/>
              <a:gd name="connsiteX17" fmla="*/ 32719 w 39069"/>
              <a:gd name="connsiteY17" fmla="*/ 22554 h 41217"/>
              <a:gd name="connsiteX18" fmla="*/ 32719 w 39069"/>
              <a:gd name="connsiteY18" fmla="*/ 26490 h 41217"/>
              <a:gd name="connsiteX19" fmla="*/ 30474 w 39069"/>
              <a:gd name="connsiteY19" fmla="*/ 28710 h 41217"/>
              <a:gd name="connsiteX20" fmla="*/ 26533 w 39069"/>
              <a:gd name="connsiteY20" fmla="*/ 32624 h 41217"/>
              <a:gd name="connsiteX21" fmla="*/ 22615 w 39069"/>
              <a:gd name="connsiteY21" fmla="*/ 34867 h 41217"/>
              <a:gd name="connsiteX22" fmla="*/ 16453 w 39069"/>
              <a:gd name="connsiteY22" fmla="*/ 34867 h 41217"/>
              <a:gd name="connsiteX23" fmla="*/ 14208 w 39069"/>
              <a:gd name="connsiteY23" fmla="*/ 32624 h 41217"/>
              <a:gd name="connsiteX24" fmla="*/ 12512 w 39069"/>
              <a:gd name="connsiteY24" fmla="*/ 32624 h 41217"/>
              <a:gd name="connsiteX25" fmla="*/ 12512 w 39069"/>
              <a:gd name="connsiteY25" fmla="*/ 32624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69" h="41217">
                <a:moveTo>
                  <a:pt x="12512" y="32624"/>
                </a:moveTo>
                <a:lnTo>
                  <a:pt x="12512" y="32624"/>
                </a:lnTo>
                <a:lnTo>
                  <a:pt x="8022" y="28710"/>
                </a:lnTo>
                <a:lnTo>
                  <a:pt x="6350" y="22554"/>
                </a:lnTo>
                <a:lnTo>
                  <a:pt x="6350" y="18640"/>
                </a:lnTo>
                <a:lnTo>
                  <a:pt x="6350" y="16420"/>
                </a:lnTo>
                <a:lnTo>
                  <a:pt x="8022" y="12483"/>
                </a:lnTo>
                <a:lnTo>
                  <a:pt x="12512" y="8570"/>
                </a:lnTo>
                <a:lnTo>
                  <a:pt x="16453" y="6350"/>
                </a:lnTo>
                <a:lnTo>
                  <a:pt x="20370" y="6350"/>
                </a:lnTo>
                <a:lnTo>
                  <a:pt x="22615" y="6350"/>
                </a:lnTo>
                <a:lnTo>
                  <a:pt x="24288" y="8570"/>
                </a:lnTo>
                <a:lnTo>
                  <a:pt x="26533" y="10263"/>
                </a:lnTo>
                <a:lnTo>
                  <a:pt x="26533" y="10263"/>
                </a:lnTo>
                <a:lnTo>
                  <a:pt x="30474" y="12483"/>
                </a:lnTo>
                <a:lnTo>
                  <a:pt x="32719" y="18640"/>
                </a:lnTo>
                <a:lnTo>
                  <a:pt x="32719" y="20883"/>
                </a:lnTo>
                <a:lnTo>
                  <a:pt x="32719" y="22554"/>
                </a:lnTo>
                <a:lnTo>
                  <a:pt x="32719" y="26490"/>
                </a:lnTo>
                <a:lnTo>
                  <a:pt x="30474" y="28710"/>
                </a:lnTo>
                <a:lnTo>
                  <a:pt x="26533" y="32624"/>
                </a:lnTo>
                <a:lnTo>
                  <a:pt x="22615" y="34867"/>
                </a:lnTo>
                <a:lnTo>
                  <a:pt x="16453" y="34867"/>
                </a:lnTo>
                <a:lnTo>
                  <a:pt x="14208" y="32624"/>
                </a:lnTo>
                <a:lnTo>
                  <a:pt x="12512" y="32624"/>
                </a:lnTo>
                <a:lnTo>
                  <a:pt x="12512" y="3262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Freeform 3"/>
          <p:cNvSpPr/>
          <p:nvPr/>
        </p:nvSpPr>
        <p:spPr>
          <a:xfrm>
            <a:off x="2610816" y="4608023"/>
            <a:ext cx="41314" cy="41240"/>
          </a:xfrm>
          <a:custGeom>
            <a:avLst/>
            <a:gdLst>
              <a:gd name="connsiteX0" fmla="*/ 12512 w 41314"/>
              <a:gd name="connsiteY0" fmla="*/ 30404 h 41240"/>
              <a:gd name="connsiteX1" fmla="*/ 12512 w 41314"/>
              <a:gd name="connsiteY1" fmla="*/ 30404 h 41240"/>
              <a:gd name="connsiteX2" fmla="*/ 8595 w 41314"/>
              <a:gd name="connsiteY2" fmla="*/ 26490 h 41240"/>
              <a:gd name="connsiteX3" fmla="*/ 6350 w 41314"/>
              <a:gd name="connsiteY3" fmla="*/ 22576 h 41240"/>
              <a:gd name="connsiteX4" fmla="*/ 6350 w 41314"/>
              <a:gd name="connsiteY4" fmla="*/ 20356 h 41240"/>
              <a:gd name="connsiteX5" fmla="*/ 6350 w 41314"/>
              <a:gd name="connsiteY5" fmla="*/ 18663 h 41240"/>
              <a:gd name="connsiteX6" fmla="*/ 8595 w 41314"/>
              <a:gd name="connsiteY6" fmla="*/ 14200 h 41240"/>
              <a:gd name="connsiteX7" fmla="*/ 10840 w 41314"/>
              <a:gd name="connsiteY7" fmla="*/ 12506 h 41240"/>
              <a:gd name="connsiteX8" fmla="*/ 12512 w 41314"/>
              <a:gd name="connsiteY8" fmla="*/ 8043 h 41240"/>
              <a:gd name="connsiteX9" fmla="*/ 18675 w 41314"/>
              <a:gd name="connsiteY9" fmla="*/ 6350 h 41240"/>
              <a:gd name="connsiteX10" fmla="*/ 20920 w 41314"/>
              <a:gd name="connsiteY10" fmla="*/ 6350 h 41240"/>
              <a:gd name="connsiteX11" fmla="*/ 22615 w 41314"/>
              <a:gd name="connsiteY11" fmla="*/ 6350 h 41240"/>
              <a:gd name="connsiteX12" fmla="*/ 27106 w 41314"/>
              <a:gd name="connsiteY12" fmla="*/ 6350 h 41240"/>
              <a:gd name="connsiteX13" fmla="*/ 28778 w 41314"/>
              <a:gd name="connsiteY13" fmla="*/ 8043 h 41240"/>
              <a:gd name="connsiteX14" fmla="*/ 28778 w 41314"/>
              <a:gd name="connsiteY14" fmla="*/ 8043 h 41240"/>
              <a:gd name="connsiteX15" fmla="*/ 32719 w 41314"/>
              <a:gd name="connsiteY15" fmla="*/ 12506 h 41240"/>
              <a:gd name="connsiteX16" fmla="*/ 34964 w 41314"/>
              <a:gd name="connsiteY16" fmla="*/ 16420 h 41240"/>
              <a:gd name="connsiteX17" fmla="*/ 34964 w 41314"/>
              <a:gd name="connsiteY17" fmla="*/ 20356 h 41240"/>
              <a:gd name="connsiteX18" fmla="*/ 34964 w 41314"/>
              <a:gd name="connsiteY18" fmla="*/ 22576 h 41240"/>
              <a:gd name="connsiteX19" fmla="*/ 32719 w 41314"/>
              <a:gd name="connsiteY19" fmla="*/ 24819 h 41240"/>
              <a:gd name="connsiteX20" fmla="*/ 32719 w 41314"/>
              <a:gd name="connsiteY20" fmla="*/ 28733 h 41240"/>
              <a:gd name="connsiteX21" fmla="*/ 28778 w 41314"/>
              <a:gd name="connsiteY21" fmla="*/ 30404 h 41240"/>
              <a:gd name="connsiteX22" fmla="*/ 24861 w 41314"/>
              <a:gd name="connsiteY22" fmla="*/ 32647 h 41240"/>
              <a:gd name="connsiteX23" fmla="*/ 20920 w 41314"/>
              <a:gd name="connsiteY23" fmla="*/ 34890 h 41240"/>
              <a:gd name="connsiteX24" fmla="*/ 18675 w 41314"/>
              <a:gd name="connsiteY24" fmla="*/ 32647 h 41240"/>
              <a:gd name="connsiteX25" fmla="*/ 16430 w 41314"/>
              <a:gd name="connsiteY25" fmla="*/ 32647 h 41240"/>
              <a:gd name="connsiteX26" fmla="*/ 12512 w 41314"/>
              <a:gd name="connsiteY26" fmla="*/ 30404 h 41240"/>
              <a:gd name="connsiteX27" fmla="*/ 12512 w 41314"/>
              <a:gd name="connsiteY27" fmla="*/ 30404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14" h="41240">
                <a:moveTo>
                  <a:pt x="12512" y="30404"/>
                </a:moveTo>
                <a:lnTo>
                  <a:pt x="12512" y="30404"/>
                </a:lnTo>
                <a:lnTo>
                  <a:pt x="8595" y="26490"/>
                </a:lnTo>
                <a:lnTo>
                  <a:pt x="6350" y="22576"/>
                </a:lnTo>
                <a:lnTo>
                  <a:pt x="6350" y="20356"/>
                </a:lnTo>
                <a:lnTo>
                  <a:pt x="6350" y="18663"/>
                </a:lnTo>
                <a:lnTo>
                  <a:pt x="8595" y="14200"/>
                </a:lnTo>
                <a:lnTo>
                  <a:pt x="10840" y="12506"/>
                </a:lnTo>
                <a:lnTo>
                  <a:pt x="12512" y="8043"/>
                </a:lnTo>
                <a:lnTo>
                  <a:pt x="18675" y="6350"/>
                </a:lnTo>
                <a:lnTo>
                  <a:pt x="20920" y="6350"/>
                </a:lnTo>
                <a:lnTo>
                  <a:pt x="22615" y="6350"/>
                </a:lnTo>
                <a:lnTo>
                  <a:pt x="27106" y="6350"/>
                </a:lnTo>
                <a:lnTo>
                  <a:pt x="28778" y="8043"/>
                </a:lnTo>
                <a:lnTo>
                  <a:pt x="28778" y="8043"/>
                </a:lnTo>
                <a:lnTo>
                  <a:pt x="32719" y="12506"/>
                </a:lnTo>
                <a:lnTo>
                  <a:pt x="34964" y="16420"/>
                </a:lnTo>
                <a:lnTo>
                  <a:pt x="34964" y="20356"/>
                </a:lnTo>
                <a:lnTo>
                  <a:pt x="34964" y="22576"/>
                </a:lnTo>
                <a:lnTo>
                  <a:pt x="32719" y="24819"/>
                </a:lnTo>
                <a:lnTo>
                  <a:pt x="32719" y="28733"/>
                </a:lnTo>
                <a:lnTo>
                  <a:pt x="28778" y="30404"/>
                </a:lnTo>
                <a:lnTo>
                  <a:pt x="24861" y="32647"/>
                </a:lnTo>
                <a:lnTo>
                  <a:pt x="20920" y="34890"/>
                </a:lnTo>
                <a:lnTo>
                  <a:pt x="18675" y="32647"/>
                </a:lnTo>
                <a:lnTo>
                  <a:pt x="16430" y="32647"/>
                </a:lnTo>
                <a:lnTo>
                  <a:pt x="12512" y="30404"/>
                </a:lnTo>
                <a:lnTo>
                  <a:pt x="12512" y="3040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Freeform 3"/>
          <p:cNvSpPr/>
          <p:nvPr/>
        </p:nvSpPr>
        <p:spPr>
          <a:xfrm>
            <a:off x="2497481" y="4533068"/>
            <a:ext cx="39069" cy="38997"/>
          </a:xfrm>
          <a:custGeom>
            <a:avLst/>
            <a:gdLst>
              <a:gd name="connsiteX0" fmla="*/ 12512 w 39069"/>
              <a:gd name="connsiteY0" fmla="*/ 30403 h 38997"/>
              <a:gd name="connsiteX1" fmla="*/ 12512 w 39069"/>
              <a:gd name="connsiteY1" fmla="*/ 30403 h 38997"/>
              <a:gd name="connsiteX2" fmla="*/ 8022 w 39069"/>
              <a:gd name="connsiteY2" fmla="*/ 26490 h 38997"/>
              <a:gd name="connsiteX3" fmla="*/ 6350 w 39069"/>
              <a:gd name="connsiteY3" fmla="*/ 22576 h 38997"/>
              <a:gd name="connsiteX4" fmla="*/ 6350 w 39069"/>
              <a:gd name="connsiteY4" fmla="*/ 18113 h 38997"/>
              <a:gd name="connsiteX5" fmla="*/ 6350 w 39069"/>
              <a:gd name="connsiteY5" fmla="*/ 16420 h 38997"/>
              <a:gd name="connsiteX6" fmla="*/ 6350 w 39069"/>
              <a:gd name="connsiteY6" fmla="*/ 14177 h 38997"/>
              <a:gd name="connsiteX7" fmla="*/ 8022 w 39069"/>
              <a:gd name="connsiteY7" fmla="*/ 11957 h 38997"/>
              <a:gd name="connsiteX8" fmla="*/ 12512 w 39069"/>
              <a:gd name="connsiteY8" fmla="*/ 8043 h 38997"/>
              <a:gd name="connsiteX9" fmla="*/ 16453 w 39069"/>
              <a:gd name="connsiteY9" fmla="*/ 6350 h 38997"/>
              <a:gd name="connsiteX10" fmla="*/ 20370 w 39069"/>
              <a:gd name="connsiteY10" fmla="*/ 6350 h 38997"/>
              <a:gd name="connsiteX11" fmla="*/ 22616 w 39069"/>
              <a:gd name="connsiteY11" fmla="*/ 6350 h 38997"/>
              <a:gd name="connsiteX12" fmla="*/ 24311 w 39069"/>
              <a:gd name="connsiteY12" fmla="*/ 6350 h 38997"/>
              <a:gd name="connsiteX13" fmla="*/ 26556 w 39069"/>
              <a:gd name="connsiteY13" fmla="*/ 8043 h 38997"/>
              <a:gd name="connsiteX14" fmla="*/ 26556 w 39069"/>
              <a:gd name="connsiteY14" fmla="*/ 8043 h 38997"/>
              <a:gd name="connsiteX15" fmla="*/ 30474 w 39069"/>
              <a:gd name="connsiteY15" fmla="*/ 11957 h 38997"/>
              <a:gd name="connsiteX16" fmla="*/ 32719 w 39069"/>
              <a:gd name="connsiteY16" fmla="*/ 16420 h 38997"/>
              <a:gd name="connsiteX17" fmla="*/ 32719 w 39069"/>
              <a:gd name="connsiteY17" fmla="*/ 18113 h 38997"/>
              <a:gd name="connsiteX18" fmla="*/ 32719 w 39069"/>
              <a:gd name="connsiteY18" fmla="*/ 22576 h 38997"/>
              <a:gd name="connsiteX19" fmla="*/ 32719 w 39069"/>
              <a:gd name="connsiteY19" fmla="*/ 24247 h 38997"/>
              <a:gd name="connsiteX20" fmla="*/ 30474 w 39069"/>
              <a:gd name="connsiteY20" fmla="*/ 26490 h 38997"/>
              <a:gd name="connsiteX21" fmla="*/ 26556 w 39069"/>
              <a:gd name="connsiteY21" fmla="*/ 30403 h 38997"/>
              <a:gd name="connsiteX22" fmla="*/ 22616 w 39069"/>
              <a:gd name="connsiteY22" fmla="*/ 32647 h 38997"/>
              <a:gd name="connsiteX23" fmla="*/ 20370 w 39069"/>
              <a:gd name="connsiteY23" fmla="*/ 32647 h 38997"/>
              <a:gd name="connsiteX24" fmla="*/ 16453 w 39069"/>
              <a:gd name="connsiteY24" fmla="*/ 32647 h 38997"/>
              <a:gd name="connsiteX25" fmla="*/ 14208 w 39069"/>
              <a:gd name="connsiteY25" fmla="*/ 32647 h 38997"/>
              <a:gd name="connsiteX26" fmla="*/ 12512 w 39069"/>
              <a:gd name="connsiteY26" fmla="*/ 30403 h 38997"/>
              <a:gd name="connsiteX27" fmla="*/ 12512 w 39069"/>
              <a:gd name="connsiteY27" fmla="*/ 30403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69" h="38997">
                <a:moveTo>
                  <a:pt x="12512" y="30403"/>
                </a:moveTo>
                <a:lnTo>
                  <a:pt x="12512" y="30403"/>
                </a:lnTo>
                <a:lnTo>
                  <a:pt x="8022" y="26490"/>
                </a:lnTo>
                <a:lnTo>
                  <a:pt x="6350" y="22576"/>
                </a:lnTo>
                <a:lnTo>
                  <a:pt x="6350" y="18113"/>
                </a:lnTo>
                <a:lnTo>
                  <a:pt x="6350" y="16420"/>
                </a:lnTo>
                <a:lnTo>
                  <a:pt x="6350" y="14177"/>
                </a:lnTo>
                <a:lnTo>
                  <a:pt x="8022" y="11957"/>
                </a:lnTo>
                <a:lnTo>
                  <a:pt x="12512" y="8043"/>
                </a:lnTo>
                <a:lnTo>
                  <a:pt x="16453" y="6350"/>
                </a:lnTo>
                <a:lnTo>
                  <a:pt x="20370" y="6350"/>
                </a:lnTo>
                <a:lnTo>
                  <a:pt x="22616" y="6350"/>
                </a:lnTo>
                <a:lnTo>
                  <a:pt x="24311" y="6350"/>
                </a:lnTo>
                <a:lnTo>
                  <a:pt x="26556" y="8043"/>
                </a:lnTo>
                <a:lnTo>
                  <a:pt x="26556" y="8043"/>
                </a:lnTo>
                <a:lnTo>
                  <a:pt x="30474" y="11957"/>
                </a:lnTo>
                <a:lnTo>
                  <a:pt x="32719" y="16420"/>
                </a:lnTo>
                <a:lnTo>
                  <a:pt x="32719" y="18113"/>
                </a:lnTo>
                <a:lnTo>
                  <a:pt x="32719" y="22576"/>
                </a:lnTo>
                <a:lnTo>
                  <a:pt x="32719" y="24247"/>
                </a:lnTo>
                <a:lnTo>
                  <a:pt x="30474" y="26490"/>
                </a:lnTo>
                <a:lnTo>
                  <a:pt x="26556" y="30403"/>
                </a:lnTo>
                <a:lnTo>
                  <a:pt x="22616" y="32647"/>
                </a:lnTo>
                <a:lnTo>
                  <a:pt x="20370" y="32647"/>
                </a:lnTo>
                <a:lnTo>
                  <a:pt x="16453" y="32647"/>
                </a:lnTo>
                <a:lnTo>
                  <a:pt x="14208" y="32647"/>
                </a:lnTo>
                <a:lnTo>
                  <a:pt x="12512" y="30403"/>
                </a:lnTo>
                <a:lnTo>
                  <a:pt x="12512" y="3040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Freeform 3"/>
          <p:cNvSpPr/>
          <p:nvPr/>
        </p:nvSpPr>
        <p:spPr>
          <a:xfrm>
            <a:off x="2381351" y="4455870"/>
            <a:ext cx="41314" cy="41240"/>
          </a:xfrm>
          <a:custGeom>
            <a:avLst/>
            <a:gdLst>
              <a:gd name="connsiteX0" fmla="*/ 12512 w 41314"/>
              <a:gd name="connsiteY0" fmla="*/ 32647 h 41240"/>
              <a:gd name="connsiteX1" fmla="*/ 12512 w 41314"/>
              <a:gd name="connsiteY1" fmla="*/ 32647 h 41240"/>
              <a:gd name="connsiteX2" fmla="*/ 8595 w 41314"/>
              <a:gd name="connsiteY2" fmla="*/ 28733 h 41240"/>
              <a:gd name="connsiteX3" fmla="*/ 6350 w 41314"/>
              <a:gd name="connsiteY3" fmla="*/ 22576 h 41240"/>
              <a:gd name="connsiteX4" fmla="*/ 6350 w 41314"/>
              <a:gd name="connsiteY4" fmla="*/ 20334 h 41240"/>
              <a:gd name="connsiteX5" fmla="*/ 6350 w 41314"/>
              <a:gd name="connsiteY5" fmla="*/ 18114 h 41240"/>
              <a:gd name="connsiteX6" fmla="*/ 8595 w 41314"/>
              <a:gd name="connsiteY6" fmla="*/ 14200 h 41240"/>
              <a:gd name="connsiteX7" fmla="*/ 10840 w 41314"/>
              <a:gd name="connsiteY7" fmla="*/ 12506 h 41240"/>
              <a:gd name="connsiteX8" fmla="*/ 12512 w 41314"/>
              <a:gd name="connsiteY8" fmla="*/ 8043 h 41240"/>
              <a:gd name="connsiteX9" fmla="*/ 18698 w 41314"/>
              <a:gd name="connsiteY9" fmla="*/ 6350 h 41240"/>
              <a:gd name="connsiteX10" fmla="*/ 22615 w 41314"/>
              <a:gd name="connsiteY10" fmla="*/ 6350 h 41240"/>
              <a:gd name="connsiteX11" fmla="*/ 27106 w 41314"/>
              <a:gd name="connsiteY11" fmla="*/ 8043 h 41240"/>
              <a:gd name="connsiteX12" fmla="*/ 28778 w 41314"/>
              <a:gd name="connsiteY12" fmla="*/ 8043 h 41240"/>
              <a:gd name="connsiteX13" fmla="*/ 28778 w 41314"/>
              <a:gd name="connsiteY13" fmla="*/ 8043 h 41240"/>
              <a:gd name="connsiteX14" fmla="*/ 32719 w 41314"/>
              <a:gd name="connsiteY14" fmla="*/ 12506 h 41240"/>
              <a:gd name="connsiteX15" fmla="*/ 34964 w 41314"/>
              <a:gd name="connsiteY15" fmla="*/ 18114 h 41240"/>
              <a:gd name="connsiteX16" fmla="*/ 34964 w 41314"/>
              <a:gd name="connsiteY16" fmla="*/ 22576 h 41240"/>
              <a:gd name="connsiteX17" fmla="*/ 32719 w 41314"/>
              <a:gd name="connsiteY17" fmla="*/ 26490 h 41240"/>
              <a:gd name="connsiteX18" fmla="*/ 32719 w 41314"/>
              <a:gd name="connsiteY18" fmla="*/ 28733 h 41240"/>
              <a:gd name="connsiteX19" fmla="*/ 28778 w 41314"/>
              <a:gd name="connsiteY19" fmla="*/ 32647 h 41240"/>
              <a:gd name="connsiteX20" fmla="*/ 22615 w 41314"/>
              <a:gd name="connsiteY20" fmla="*/ 34890 h 41240"/>
              <a:gd name="connsiteX21" fmla="*/ 20943 w 41314"/>
              <a:gd name="connsiteY21" fmla="*/ 34890 h 41240"/>
              <a:gd name="connsiteX22" fmla="*/ 18698 w 41314"/>
              <a:gd name="connsiteY22" fmla="*/ 34890 h 41240"/>
              <a:gd name="connsiteX23" fmla="*/ 16453 w 41314"/>
              <a:gd name="connsiteY23" fmla="*/ 32647 h 41240"/>
              <a:gd name="connsiteX24" fmla="*/ 12512 w 41314"/>
              <a:gd name="connsiteY24" fmla="*/ 32647 h 41240"/>
              <a:gd name="connsiteX25" fmla="*/ 12512 w 41314"/>
              <a:gd name="connsiteY25" fmla="*/ 32647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1314" h="41240">
                <a:moveTo>
                  <a:pt x="12512" y="32647"/>
                </a:moveTo>
                <a:lnTo>
                  <a:pt x="12512" y="32647"/>
                </a:lnTo>
                <a:lnTo>
                  <a:pt x="8595" y="28733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18114"/>
                </a:lnTo>
                <a:lnTo>
                  <a:pt x="8595" y="14200"/>
                </a:lnTo>
                <a:lnTo>
                  <a:pt x="10840" y="12506"/>
                </a:lnTo>
                <a:lnTo>
                  <a:pt x="12512" y="8043"/>
                </a:lnTo>
                <a:lnTo>
                  <a:pt x="18698" y="6350"/>
                </a:lnTo>
                <a:lnTo>
                  <a:pt x="22615" y="6350"/>
                </a:lnTo>
                <a:lnTo>
                  <a:pt x="27106" y="8043"/>
                </a:lnTo>
                <a:lnTo>
                  <a:pt x="28778" y="8043"/>
                </a:lnTo>
                <a:lnTo>
                  <a:pt x="28778" y="8043"/>
                </a:lnTo>
                <a:lnTo>
                  <a:pt x="32719" y="12506"/>
                </a:lnTo>
                <a:lnTo>
                  <a:pt x="34964" y="18114"/>
                </a:lnTo>
                <a:lnTo>
                  <a:pt x="34964" y="22576"/>
                </a:lnTo>
                <a:lnTo>
                  <a:pt x="32719" y="26490"/>
                </a:lnTo>
                <a:lnTo>
                  <a:pt x="32719" y="28733"/>
                </a:lnTo>
                <a:lnTo>
                  <a:pt x="28778" y="32647"/>
                </a:lnTo>
                <a:lnTo>
                  <a:pt x="22615" y="34890"/>
                </a:lnTo>
                <a:lnTo>
                  <a:pt x="20943" y="34890"/>
                </a:lnTo>
                <a:lnTo>
                  <a:pt x="18698" y="34890"/>
                </a:lnTo>
                <a:lnTo>
                  <a:pt x="16453" y="32647"/>
                </a:lnTo>
                <a:lnTo>
                  <a:pt x="12512" y="32647"/>
                </a:lnTo>
                <a:lnTo>
                  <a:pt x="12512" y="32647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3" name="Freeform 3"/>
          <p:cNvSpPr/>
          <p:nvPr/>
        </p:nvSpPr>
        <p:spPr>
          <a:xfrm>
            <a:off x="2268016" y="4380365"/>
            <a:ext cx="39069" cy="39546"/>
          </a:xfrm>
          <a:custGeom>
            <a:avLst/>
            <a:gdLst>
              <a:gd name="connsiteX0" fmla="*/ 12535 w 39069"/>
              <a:gd name="connsiteY0" fmla="*/ 30953 h 39546"/>
              <a:gd name="connsiteX1" fmla="*/ 12535 w 39069"/>
              <a:gd name="connsiteY1" fmla="*/ 30953 h 39546"/>
              <a:gd name="connsiteX2" fmla="*/ 8045 w 39069"/>
              <a:gd name="connsiteY2" fmla="*/ 27039 h 39546"/>
              <a:gd name="connsiteX3" fmla="*/ 6350 w 39069"/>
              <a:gd name="connsiteY3" fmla="*/ 22576 h 39546"/>
              <a:gd name="connsiteX4" fmla="*/ 6350 w 39069"/>
              <a:gd name="connsiteY4" fmla="*/ 20883 h 39546"/>
              <a:gd name="connsiteX5" fmla="*/ 6350 w 39069"/>
              <a:gd name="connsiteY5" fmla="*/ 16969 h 39546"/>
              <a:gd name="connsiteX6" fmla="*/ 6350 w 39069"/>
              <a:gd name="connsiteY6" fmla="*/ 14726 h 39546"/>
              <a:gd name="connsiteX7" fmla="*/ 8045 w 39069"/>
              <a:gd name="connsiteY7" fmla="*/ 12506 h 39546"/>
              <a:gd name="connsiteX8" fmla="*/ 12535 w 39069"/>
              <a:gd name="connsiteY8" fmla="*/ 8592 h 39546"/>
              <a:gd name="connsiteX9" fmla="*/ 16453 w 39069"/>
              <a:gd name="connsiteY9" fmla="*/ 6350 h 39546"/>
              <a:gd name="connsiteX10" fmla="*/ 22616 w 39069"/>
              <a:gd name="connsiteY10" fmla="*/ 6350 h 39546"/>
              <a:gd name="connsiteX11" fmla="*/ 24311 w 39069"/>
              <a:gd name="connsiteY11" fmla="*/ 6350 h 39546"/>
              <a:gd name="connsiteX12" fmla="*/ 26556 w 39069"/>
              <a:gd name="connsiteY12" fmla="*/ 8592 h 39546"/>
              <a:gd name="connsiteX13" fmla="*/ 26556 w 39069"/>
              <a:gd name="connsiteY13" fmla="*/ 8592 h 39546"/>
              <a:gd name="connsiteX14" fmla="*/ 30474 w 39069"/>
              <a:gd name="connsiteY14" fmla="*/ 12506 h 39546"/>
              <a:gd name="connsiteX15" fmla="*/ 32719 w 39069"/>
              <a:gd name="connsiteY15" fmla="*/ 16969 h 39546"/>
              <a:gd name="connsiteX16" fmla="*/ 32719 w 39069"/>
              <a:gd name="connsiteY16" fmla="*/ 22576 h 39546"/>
              <a:gd name="connsiteX17" fmla="*/ 32719 w 39069"/>
              <a:gd name="connsiteY17" fmla="*/ 24796 h 39546"/>
              <a:gd name="connsiteX18" fmla="*/ 30474 w 39069"/>
              <a:gd name="connsiteY18" fmla="*/ 28710 h 39546"/>
              <a:gd name="connsiteX19" fmla="*/ 26556 w 39069"/>
              <a:gd name="connsiteY19" fmla="*/ 30953 h 39546"/>
              <a:gd name="connsiteX20" fmla="*/ 22616 w 39069"/>
              <a:gd name="connsiteY20" fmla="*/ 33196 h 39546"/>
              <a:gd name="connsiteX21" fmla="*/ 20370 w 39069"/>
              <a:gd name="connsiteY21" fmla="*/ 33196 h 39546"/>
              <a:gd name="connsiteX22" fmla="*/ 16453 w 39069"/>
              <a:gd name="connsiteY22" fmla="*/ 33196 h 39546"/>
              <a:gd name="connsiteX23" fmla="*/ 14208 w 39069"/>
              <a:gd name="connsiteY23" fmla="*/ 33196 h 39546"/>
              <a:gd name="connsiteX24" fmla="*/ 12535 w 39069"/>
              <a:gd name="connsiteY24" fmla="*/ 30953 h 39546"/>
              <a:gd name="connsiteX25" fmla="*/ 12535 w 39069"/>
              <a:gd name="connsiteY25" fmla="*/ 30953 h 39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9069" h="39546">
                <a:moveTo>
                  <a:pt x="12535" y="30953"/>
                </a:moveTo>
                <a:lnTo>
                  <a:pt x="12535" y="30953"/>
                </a:lnTo>
                <a:lnTo>
                  <a:pt x="8045" y="27039"/>
                </a:lnTo>
                <a:lnTo>
                  <a:pt x="6350" y="22576"/>
                </a:lnTo>
                <a:lnTo>
                  <a:pt x="6350" y="20883"/>
                </a:lnTo>
                <a:lnTo>
                  <a:pt x="6350" y="16969"/>
                </a:lnTo>
                <a:lnTo>
                  <a:pt x="6350" y="14726"/>
                </a:lnTo>
                <a:lnTo>
                  <a:pt x="8045" y="12506"/>
                </a:lnTo>
                <a:lnTo>
                  <a:pt x="12535" y="8592"/>
                </a:lnTo>
                <a:lnTo>
                  <a:pt x="16453" y="6350"/>
                </a:lnTo>
                <a:lnTo>
                  <a:pt x="22616" y="6350"/>
                </a:lnTo>
                <a:lnTo>
                  <a:pt x="24311" y="6350"/>
                </a:lnTo>
                <a:lnTo>
                  <a:pt x="26556" y="8592"/>
                </a:lnTo>
                <a:lnTo>
                  <a:pt x="26556" y="8592"/>
                </a:lnTo>
                <a:lnTo>
                  <a:pt x="30474" y="12506"/>
                </a:lnTo>
                <a:lnTo>
                  <a:pt x="32719" y="16969"/>
                </a:lnTo>
                <a:lnTo>
                  <a:pt x="32719" y="22576"/>
                </a:lnTo>
                <a:lnTo>
                  <a:pt x="32719" y="24796"/>
                </a:lnTo>
                <a:lnTo>
                  <a:pt x="30474" y="28710"/>
                </a:lnTo>
                <a:lnTo>
                  <a:pt x="26556" y="30953"/>
                </a:lnTo>
                <a:lnTo>
                  <a:pt x="22616" y="33196"/>
                </a:lnTo>
                <a:lnTo>
                  <a:pt x="20370" y="33196"/>
                </a:lnTo>
                <a:lnTo>
                  <a:pt x="16453" y="33196"/>
                </a:lnTo>
                <a:lnTo>
                  <a:pt x="14208" y="33196"/>
                </a:lnTo>
                <a:lnTo>
                  <a:pt x="12535" y="30953"/>
                </a:lnTo>
                <a:lnTo>
                  <a:pt x="12535" y="3095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Freeform 3"/>
          <p:cNvSpPr/>
          <p:nvPr/>
        </p:nvSpPr>
        <p:spPr>
          <a:xfrm>
            <a:off x="2151887" y="4305410"/>
            <a:ext cx="41314" cy="38974"/>
          </a:xfrm>
          <a:custGeom>
            <a:avLst/>
            <a:gdLst>
              <a:gd name="connsiteX0" fmla="*/ 12512 w 41314"/>
              <a:gd name="connsiteY0" fmla="*/ 30953 h 38974"/>
              <a:gd name="connsiteX1" fmla="*/ 12512 w 41314"/>
              <a:gd name="connsiteY1" fmla="*/ 30953 h 38974"/>
              <a:gd name="connsiteX2" fmla="*/ 8595 w 41314"/>
              <a:gd name="connsiteY2" fmla="*/ 26490 h 38974"/>
              <a:gd name="connsiteX3" fmla="*/ 6350 w 41314"/>
              <a:gd name="connsiteY3" fmla="*/ 22554 h 38974"/>
              <a:gd name="connsiteX4" fmla="*/ 6350 w 41314"/>
              <a:gd name="connsiteY4" fmla="*/ 16420 h 38974"/>
              <a:gd name="connsiteX5" fmla="*/ 8595 w 41314"/>
              <a:gd name="connsiteY5" fmla="*/ 14726 h 38974"/>
              <a:gd name="connsiteX6" fmla="*/ 8595 w 41314"/>
              <a:gd name="connsiteY6" fmla="*/ 12483 h 38974"/>
              <a:gd name="connsiteX7" fmla="*/ 12512 w 41314"/>
              <a:gd name="connsiteY7" fmla="*/ 8570 h 38974"/>
              <a:gd name="connsiteX8" fmla="*/ 18698 w 41314"/>
              <a:gd name="connsiteY8" fmla="*/ 6350 h 38974"/>
              <a:gd name="connsiteX9" fmla="*/ 20943 w 41314"/>
              <a:gd name="connsiteY9" fmla="*/ 6350 h 38974"/>
              <a:gd name="connsiteX10" fmla="*/ 22615 w 41314"/>
              <a:gd name="connsiteY10" fmla="*/ 6350 h 38974"/>
              <a:gd name="connsiteX11" fmla="*/ 27106 w 41314"/>
              <a:gd name="connsiteY11" fmla="*/ 6350 h 38974"/>
              <a:gd name="connsiteX12" fmla="*/ 28801 w 41314"/>
              <a:gd name="connsiteY12" fmla="*/ 8570 h 38974"/>
              <a:gd name="connsiteX13" fmla="*/ 28801 w 41314"/>
              <a:gd name="connsiteY13" fmla="*/ 8570 h 38974"/>
              <a:gd name="connsiteX14" fmla="*/ 32719 w 41314"/>
              <a:gd name="connsiteY14" fmla="*/ 12483 h 38974"/>
              <a:gd name="connsiteX15" fmla="*/ 34964 w 41314"/>
              <a:gd name="connsiteY15" fmla="*/ 16420 h 38974"/>
              <a:gd name="connsiteX16" fmla="*/ 34964 w 41314"/>
              <a:gd name="connsiteY16" fmla="*/ 18640 h 38974"/>
              <a:gd name="connsiteX17" fmla="*/ 34964 w 41314"/>
              <a:gd name="connsiteY17" fmla="*/ 22554 h 38974"/>
              <a:gd name="connsiteX18" fmla="*/ 32719 w 41314"/>
              <a:gd name="connsiteY18" fmla="*/ 24796 h 38974"/>
              <a:gd name="connsiteX19" fmla="*/ 32719 w 41314"/>
              <a:gd name="connsiteY19" fmla="*/ 26490 h 38974"/>
              <a:gd name="connsiteX20" fmla="*/ 28801 w 41314"/>
              <a:gd name="connsiteY20" fmla="*/ 30953 h 38974"/>
              <a:gd name="connsiteX21" fmla="*/ 22615 w 41314"/>
              <a:gd name="connsiteY21" fmla="*/ 32624 h 38974"/>
              <a:gd name="connsiteX22" fmla="*/ 18698 w 41314"/>
              <a:gd name="connsiteY22" fmla="*/ 32624 h 38974"/>
              <a:gd name="connsiteX23" fmla="*/ 14757 w 41314"/>
              <a:gd name="connsiteY23" fmla="*/ 32624 h 38974"/>
              <a:gd name="connsiteX24" fmla="*/ 12512 w 41314"/>
              <a:gd name="connsiteY24" fmla="*/ 30953 h 38974"/>
              <a:gd name="connsiteX25" fmla="*/ 12512 w 41314"/>
              <a:gd name="connsiteY25" fmla="*/ 30953 h 38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1314" h="38974">
                <a:moveTo>
                  <a:pt x="12512" y="30953"/>
                </a:moveTo>
                <a:lnTo>
                  <a:pt x="12512" y="30953"/>
                </a:lnTo>
                <a:lnTo>
                  <a:pt x="8595" y="26490"/>
                </a:lnTo>
                <a:lnTo>
                  <a:pt x="6350" y="22554"/>
                </a:lnTo>
                <a:lnTo>
                  <a:pt x="6350" y="16420"/>
                </a:lnTo>
                <a:lnTo>
                  <a:pt x="8595" y="14726"/>
                </a:lnTo>
                <a:lnTo>
                  <a:pt x="8595" y="12483"/>
                </a:lnTo>
                <a:lnTo>
                  <a:pt x="12512" y="8570"/>
                </a:lnTo>
                <a:lnTo>
                  <a:pt x="18698" y="6350"/>
                </a:lnTo>
                <a:lnTo>
                  <a:pt x="20943" y="6350"/>
                </a:lnTo>
                <a:lnTo>
                  <a:pt x="22615" y="6350"/>
                </a:lnTo>
                <a:lnTo>
                  <a:pt x="27106" y="6350"/>
                </a:lnTo>
                <a:lnTo>
                  <a:pt x="28801" y="8570"/>
                </a:lnTo>
                <a:lnTo>
                  <a:pt x="28801" y="8570"/>
                </a:lnTo>
                <a:lnTo>
                  <a:pt x="32719" y="12483"/>
                </a:lnTo>
                <a:lnTo>
                  <a:pt x="34964" y="16420"/>
                </a:lnTo>
                <a:lnTo>
                  <a:pt x="34964" y="18640"/>
                </a:lnTo>
                <a:lnTo>
                  <a:pt x="34964" y="22554"/>
                </a:lnTo>
                <a:lnTo>
                  <a:pt x="32719" y="24796"/>
                </a:lnTo>
                <a:lnTo>
                  <a:pt x="32719" y="26490"/>
                </a:lnTo>
                <a:lnTo>
                  <a:pt x="28801" y="30953"/>
                </a:lnTo>
                <a:lnTo>
                  <a:pt x="22615" y="32624"/>
                </a:lnTo>
                <a:lnTo>
                  <a:pt x="18698" y="32624"/>
                </a:lnTo>
                <a:lnTo>
                  <a:pt x="14757" y="32624"/>
                </a:lnTo>
                <a:lnTo>
                  <a:pt x="12512" y="30953"/>
                </a:lnTo>
                <a:lnTo>
                  <a:pt x="12512" y="3095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Freeform 3"/>
          <p:cNvSpPr/>
          <p:nvPr/>
        </p:nvSpPr>
        <p:spPr>
          <a:xfrm>
            <a:off x="2038552" y="4228212"/>
            <a:ext cx="39069" cy="41217"/>
          </a:xfrm>
          <a:custGeom>
            <a:avLst/>
            <a:gdLst>
              <a:gd name="connsiteX0" fmla="*/ 11962 w 39069"/>
              <a:gd name="connsiteY0" fmla="*/ 32624 h 41217"/>
              <a:gd name="connsiteX1" fmla="*/ 11962 w 39069"/>
              <a:gd name="connsiteY1" fmla="*/ 32624 h 41217"/>
              <a:gd name="connsiteX2" fmla="*/ 8045 w 39069"/>
              <a:gd name="connsiteY2" fmla="*/ 28710 h 41217"/>
              <a:gd name="connsiteX3" fmla="*/ 6350 w 39069"/>
              <a:gd name="connsiteY3" fmla="*/ 22576 h 41217"/>
              <a:gd name="connsiteX4" fmla="*/ 6350 w 39069"/>
              <a:gd name="connsiteY4" fmla="*/ 18640 h 41217"/>
              <a:gd name="connsiteX5" fmla="*/ 6350 w 39069"/>
              <a:gd name="connsiteY5" fmla="*/ 14726 h 41217"/>
              <a:gd name="connsiteX6" fmla="*/ 8045 w 39069"/>
              <a:gd name="connsiteY6" fmla="*/ 12506 h 41217"/>
              <a:gd name="connsiteX7" fmla="*/ 11962 w 39069"/>
              <a:gd name="connsiteY7" fmla="*/ 8570 h 41217"/>
              <a:gd name="connsiteX8" fmla="*/ 16453 w 39069"/>
              <a:gd name="connsiteY8" fmla="*/ 6350 h 41217"/>
              <a:gd name="connsiteX9" fmla="*/ 18148 w 39069"/>
              <a:gd name="connsiteY9" fmla="*/ 6350 h 41217"/>
              <a:gd name="connsiteX10" fmla="*/ 22615 w 39069"/>
              <a:gd name="connsiteY10" fmla="*/ 6350 h 41217"/>
              <a:gd name="connsiteX11" fmla="*/ 24311 w 39069"/>
              <a:gd name="connsiteY11" fmla="*/ 8570 h 41217"/>
              <a:gd name="connsiteX12" fmla="*/ 26556 w 39069"/>
              <a:gd name="connsiteY12" fmla="*/ 8570 h 41217"/>
              <a:gd name="connsiteX13" fmla="*/ 26556 w 39069"/>
              <a:gd name="connsiteY13" fmla="*/ 8570 h 41217"/>
              <a:gd name="connsiteX14" fmla="*/ 30473 w 39069"/>
              <a:gd name="connsiteY14" fmla="*/ 12506 h 41217"/>
              <a:gd name="connsiteX15" fmla="*/ 32719 w 39069"/>
              <a:gd name="connsiteY15" fmla="*/ 18640 h 41217"/>
              <a:gd name="connsiteX16" fmla="*/ 32719 w 39069"/>
              <a:gd name="connsiteY16" fmla="*/ 20883 h 41217"/>
              <a:gd name="connsiteX17" fmla="*/ 32719 w 39069"/>
              <a:gd name="connsiteY17" fmla="*/ 22576 h 41217"/>
              <a:gd name="connsiteX18" fmla="*/ 32719 w 39069"/>
              <a:gd name="connsiteY18" fmla="*/ 27039 h 41217"/>
              <a:gd name="connsiteX19" fmla="*/ 30473 w 39069"/>
              <a:gd name="connsiteY19" fmla="*/ 28710 h 41217"/>
              <a:gd name="connsiteX20" fmla="*/ 26556 w 39069"/>
              <a:gd name="connsiteY20" fmla="*/ 32624 h 41217"/>
              <a:gd name="connsiteX21" fmla="*/ 22615 w 39069"/>
              <a:gd name="connsiteY21" fmla="*/ 34867 h 41217"/>
              <a:gd name="connsiteX22" fmla="*/ 20393 w 39069"/>
              <a:gd name="connsiteY22" fmla="*/ 34867 h 41217"/>
              <a:gd name="connsiteX23" fmla="*/ 16453 w 39069"/>
              <a:gd name="connsiteY23" fmla="*/ 34867 h 41217"/>
              <a:gd name="connsiteX24" fmla="*/ 14208 w 39069"/>
              <a:gd name="connsiteY24" fmla="*/ 32624 h 41217"/>
              <a:gd name="connsiteX25" fmla="*/ 11962 w 39069"/>
              <a:gd name="connsiteY25" fmla="*/ 32624 h 41217"/>
              <a:gd name="connsiteX26" fmla="*/ 11962 w 39069"/>
              <a:gd name="connsiteY26" fmla="*/ 32624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39069" h="41217">
                <a:moveTo>
                  <a:pt x="11962" y="32624"/>
                </a:moveTo>
                <a:lnTo>
                  <a:pt x="11962" y="32624"/>
                </a:lnTo>
                <a:lnTo>
                  <a:pt x="8045" y="28710"/>
                </a:lnTo>
                <a:lnTo>
                  <a:pt x="6350" y="22576"/>
                </a:lnTo>
                <a:lnTo>
                  <a:pt x="6350" y="18640"/>
                </a:lnTo>
                <a:lnTo>
                  <a:pt x="6350" y="14726"/>
                </a:lnTo>
                <a:lnTo>
                  <a:pt x="8045" y="12506"/>
                </a:lnTo>
                <a:lnTo>
                  <a:pt x="11962" y="8570"/>
                </a:lnTo>
                <a:lnTo>
                  <a:pt x="16453" y="6350"/>
                </a:lnTo>
                <a:lnTo>
                  <a:pt x="18148" y="6350"/>
                </a:lnTo>
                <a:lnTo>
                  <a:pt x="22615" y="6350"/>
                </a:lnTo>
                <a:lnTo>
                  <a:pt x="24311" y="8570"/>
                </a:lnTo>
                <a:lnTo>
                  <a:pt x="26556" y="8570"/>
                </a:lnTo>
                <a:lnTo>
                  <a:pt x="26556" y="8570"/>
                </a:lnTo>
                <a:lnTo>
                  <a:pt x="30473" y="12506"/>
                </a:lnTo>
                <a:lnTo>
                  <a:pt x="32719" y="18640"/>
                </a:lnTo>
                <a:lnTo>
                  <a:pt x="32719" y="20883"/>
                </a:lnTo>
                <a:lnTo>
                  <a:pt x="32719" y="22576"/>
                </a:lnTo>
                <a:lnTo>
                  <a:pt x="32719" y="27039"/>
                </a:lnTo>
                <a:lnTo>
                  <a:pt x="30473" y="28710"/>
                </a:lnTo>
                <a:lnTo>
                  <a:pt x="26556" y="32624"/>
                </a:lnTo>
                <a:lnTo>
                  <a:pt x="22615" y="34867"/>
                </a:lnTo>
                <a:lnTo>
                  <a:pt x="20393" y="34867"/>
                </a:lnTo>
                <a:lnTo>
                  <a:pt x="16453" y="34867"/>
                </a:lnTo>
                <a:lnTo>
                  <a:pt x="14208" y="32624"/>
                </a:lnTo>
                <a:lnTo>
                  <a:pt x="11962" y="32624"/>
                </a:lnTo>
                <a:lnTo>
                  <a:pt x="11962" y="3262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Freeform 3"/>
          <p:cNvSpPr/>
          <p:nvPr/>
        </p:nvSpPr>
        <p:spPr>
          <a:xfrm>
            <a:off x="1865106" y="4120149"/>
            <a:ext cx="184561" cy="149933"/>
          </a:xfrm>
          <a:custGeom>
            <a:avLst/>
            <a:gdLst>
              <a:gd name="connsiteX0" fmla="*/ 117802 w 184561"/>
              <a:gd name="connsiteY0" fmla="*/ 149933 h 149933"/>
              <a:gd name="connsiteX1" fmla="*/ 0 w 184561"/>
              <a:gd name="connsiteY1" fmla="*/ 0 h 149933"/>
              <a:gd name="connsiteX2" fmla="*/ 184561 w 184561"/>
              <a:gd name="connsiteY2" fmla="*/ 48681 h 149933"/>
              <a:gd name="connsiteX3" fmla="*/ 117802 w 184561"/>
              <a:gd name="connsiteY3" fmla="*/ 149933 h 149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4561" h="149933">
                <a:moveTo>
                  <a:pt x="117802" y="149933"/>
                </a:moveTo>
                <a:lnTo>
                  <a:pt x="0" y="0"/>
                </a:lnTo>
                <a:lnTo>
                  <a:pt x="184561" y="48681"/>
                </a:lnTo>
                <a:lnTo>
                  <a:pt x="117802" y="14993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7" name="Freeform 3"/>
          <p:cNvSpPr/>
          <p:nvPr/>
        </p:nvSpPr>
        <p:spPr>
          <a:xfrm>
            <a:off x="4816247" y="5316218"/>
            <a:ext cx="39504" cy="39569"/>
          </a:xfrm>
          <a:custGeom>
            <a:avLst/>
            <a:gdLst>
              <a:gd name="connsiteX0" fmla="*/ 6350 w 39504"/>
              <a:gd name="connsiteY0" fmla="*/ 20906 h 39569"/>
              <a:gd name="connsiteX1" fmla="*/ 6350 w 39504"/>
              <a:gd name="connsiteY1" fmla="*/ 20906 h 39569"/>
              <a:gd name="connsiteX2" fmla="*/ 6350 w 39504"/>
              <a:gd name="connsiteY2" fmla="*/ 16992 h 39569"/>
              <a:gd name="connsiteX3" fmla="*/ 6350 w 39504"/>
              <a:gd name="connsiteY3" fmla="*/ 14749 h 39569"/>
              <a:gd name="connsiteX4" fmla="*/ 10702 w 39504"/>
              <a:gd name="connsiteY4" fmla="*/ 10835 h 39569"/>
              <a:gd name="connsiteX5" fmla="*/ 14826 w 39504"/>
              <a:gd name="connsiteY5" fmla="*/ 6350 h 39569"/>
              <a:gd name="connsiteX6" fmla="*/ 16888 w 39504"/>
              <a:gd name="connsiteY6" fmla="*/ 6350 h 39569"/>
              <a:gd name="connsiteX7" fmla="*/ 18721 w 39504"/>
              <a:gd name="connsiteY7" fmla="*/ 6350 h 39569"/>
              <a:gd name="connsiteX8" fmla="*/ 22616 w 39504"/>
              <a:gd name="connsiteY8" fmla="*/ 6350 h 39569"/>
              <a:gd name="connsiteX9" fmla="*/ 24907 w 39504"/>
              <a:gd name="connsiteY9" fmla="*/ 6350 h 39569"/>
              <a:gd name="connsiteX10" fmla="*/ 28801 w 39504"/>
              <a:gd name="connsiteY10" fmla="*/ 10835 h 39569"/>
              <a:gd name="connsiteX11" fmla="*/ 33154 w 39504"/>
              <a:gd name="connsiteY11" fmla="*/ 14749 h 39569"/>
              <a:gd name="connsiteX12" fmla="*/ 33154 w 39504"/>
              <a:gd name="connsiteY12" fmla="*/ 16992 h 39569"/>
              <a:gd name="connsiteX13" fmla="*/ 33154 w 39504"/>
              <a:gd name="connsiteY13" fmla="*/ 20906 h 39569"/>
              <a:gd name="connsiteX14" fmla="*/ 33154 w 39504"/>
              <a:gd name="connsiteY14" fmla="*/ 20906 h 39569"/>
              <a:gd name="connsiteX15" fmla="*/ 33154 w 39504"/>
              <a:gd name="connsiteY15" fmla="*/ 22576 h 39569"/>
              <a:gd name="connsiteX16" fmla="*/ 33154 w 39504"/>
              <a:gd name="connsiteY16" fmla="*/ 24819 h 39569"/>
              <a:gd name="connsiteX17" fmla="*/ 28801 w 39504"/>
              <a:gd name="connsiteY17" fmla="*/ 28733 h 39569"/>
              <a:gd name="connsiteX18" fmla="*/ 24907 w 39504"/>
              <a:gd name="connsiteY18" fmla="*/ 33219 h 39569"/>
              <a:gd name="connsiteX19" fmla="*/ 22616 w 39504"/>
              <a:gd name="connsiteY19" fmla="*/ 33219 h 39569"/>
              <a:gd name="connsiteX20" fmla="*/ 18721 w 39504"/>
              <a:gd name="connsiteY20" fmla="*/ 33219 h 39569"/>
              <a:gd name="connsiteX21" fmla="*/ 16888 w 39504"/>
              <a:gd name="connsiteY21" fmla="*/ 33219 h 39569"/>
              <a:gd name="connsiteX22" fmla="*/ 14826 w 39504"/>
              <a:gd name="connsiteY22" fmla="*/ 33219 h 39569"/>
              <a:gd name="connsiteX23" fmla="*/ 10702 w 39504"/>
              <a:gd name="connsiteY23" fmla="*/ 28733 h 39569"/>
              <a:gd name="connsiteX24" fmla="*/ 6350 w 39504"/>
              <a:gd name="connsiteY24" fmla="*/ 24819 h 39569"/>
              <a:gd name="connsiteX25" fmla="*/ 6350 w 39504"/>
              <a:gd name="connsiteY25" fmla="*/ 22576 h 39569"/>
              <a:gd name="connsiteX26" fmla="*/ 6350 w 39504"/>
              <a:gd name="connsiteY26" fmla="*/ 20906 h 39569"/>
              <a:gd name="connsiteX27" fmla="*/ 6350 w 39504"/>
              <a:gd name="connsiteY27" fmla="*/ 20906 h 39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39569">
                <a:moveTo>
                  <a:pt x="6350" y="20906"/>
                </a:moveTo>
                <a:lnTo>
                  <a:pt x="6350" y="20906"/>
                </a:lnTo>
                <a:lnTo>
                  <a:pt x="6350" y="16992"/>
                </a:lnTo>
                <a:lnTo>
                  <a:pt x="6350" y="14749"/>
                </a:lnTo>
                <a:lnTo>
                  <a:pt x="10702" y="10835"/>
                </a:lnTo>
                <a:lnTo>
                  <a:pt x="14826" y="635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10835"/>
                </a:lnTo>
                <a:lnTo>
                  <a:pt x="33154" y="14749"/>
                </a:lnTo>
                <a:lnTo>
                  <a:pt x="33154" y="16992"/>
                </a:lnTo>
                <a:lnTo>
                  <a:pt x="33154" y="20906"/>
                </a:lnTo>
                <a:lnTo>
                  <a:pt x="33154" y="20906"/>
                </a:lnTo>
                <a:lnTo>
                  <a:pt x="33154" y="22576"/>
                </a:lnTo>
                <a:lnTo>
                  <a:pt x="33154" y="24819"/>
                </a:lnTo>
                <a:lnTo>
                  <a:pt x="28801" y="28733"/>
                </a:lnTo>
                <a:lnTo>
                  <a:pt x="24907" y="33219"/>
                </a:lnTo>
                <a:lnTo>
                  <a:pt x="22616" y="33219"/>
                </a:lnTo>
                <a:lnTo>
                  <a:pt x="18721" y="33219"/>
                </a:lnTo>
                <a:lnTo>
                  <a:pt x="16888" y="33219"/>
                </a:lnTo>
                <a:lnTo>
                  <a:pt x="14826" y="33219"/>
                </a:lnTo>
                <a:lnTo>
                  <a:pt x="10702" y="28733"/>
                </a:lnTo>
                <a:lnTo>
                  <a:pt x="6350" y="24819"/>
                </a:lnTo>
                <a:lnTo>
                  <a:pt x="6350" y="22576"/>
                </a:lnTo>
                <a:lnTo>
                  <a:pt x="6350" y="20906"/>
                </a:lnTo>
                <a:lnTo>
                  <a:pt x="6350" y="20906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Freeform 3"/>
          <p:cNvSpPr/>
          <p:nvPr/>
        </p:nvSpPr>
        <p:spPr>
          <a:xfrm>
            <a:off x="4816247" y="5178621"/>
            <a:ext cx="39504" cy="40668"/>
          </a:xfrm>
          <a:custGeom>
            <a:avLst/>
            <a:gdLst>
              <a:gd name="connsiteX0" fmla="*/ 6350 w 39504"/>
              <a:gd name="connsiteY0" fmla="*/ 20334 h 40668"/>
              <a:gd name="connsiteX1" fmla="*/ 6350 w 39504"/>
              <a:gd name="connsiteY1" fmla="*/ 20334 h 40668"/>
              <a:gd name="connsiteX2" fmla="*/ 6350 w 39504"/>
              <a:gd name="connsiteY2" fmla="*/ 16420 h 40668"/>
              <a:gd name="connsiteX3" fmla="*/ 6350 w 39504"/>
              <a:gd name="connsiteY3" fmla="*/ 14177 h 40668"/>
              <a:gd name="connsiteX4" fmla="*/ 10702 w 39504"/>
              <a:gd name="connsiteY4" fmla="*/ 10263 h 40668"/>
              <a:gd name="connsiteX5" fmla="*/ 14826 w 39504"/>
              <a:gd name="connsiteY5" fmla="*/ 8020 h 40668"/>
              <a:gd name="connsiteX6" fmla="*/ 16888 w 39504"/>
              <a:gd name="connsiteY6" fmla="*/ 6350 h 40668"/>
              <a:gd name="connsiteX7" fmla="*/ 18721 w 39504"/>
              <a:gd name="connsiteY7" fmla="*/ 6350 h 40668"/>
              <a:gd name="connsiteX8" fmla="*/ 22616 w 39504"/>
              <a:gd name="connsiteY8" fmla="*/ 6350 h 40668"/>
              <a:gd name="connsiteX9" fmla="*/ 24907 w 39504"/>
              <a:gd name="connsiteY9" fmla="*/ 8020 h 40668"/>
              <a:gd name="connsiteX10" fmla="*/ 28801 w 39504"/>
              <a:gd name="connsiteY10" fmla="*/ 10263 h 40668"/>
              <a:gd name="connsiteX11" fmla="*/ 33154 w 39504"/>
              <a:gd name="connsiteY11" fmla="*/ 14177 h 40668"/>
              <a:gd name="connsiteX12" fmla="*/ 33154 w 39504"/>
              <a:gd name="connsiteY12" fmla="*/ 16420 h 40668"/>
              <a:gd name="connsiteX13" fmla="*/ 33154 w 39504"/>
              <a:gd name="connsiteY13" fmla="*/ 20334 h 40668"/>
              <a:gd name="connsiteX14" fmla="*/ 33154 w 39504"/>
              <a:gd name="connsiteY14" fmla="*/ 20334 h 40668"/>
              <a:gd name="connsiteX15" fmla="*/ 33154 w 39504"/>
              <a:gd name="connsiteY15" fmla="*/ 22576 h 40668"/>
              <a:gd name="connsiteX16" fmla="*/ 33154 w 39504"/>
              <a:gd name="connsiteY16" fmla="*/ 24247 h 40668"/>
              <a:gd name="connsiteX17" fmla="*/ 28801 w 39504"/>
              <a:gd name="connsiteY17" fmla="*/ 30404 h 40668"/>
              <a:gd name="connsiteX18" fmla="*/ 24907 w 39504"/>
              <a:gd name="connsiteY18" fmla="*/ 32647 h 40668"/>
              <a:gd name="connsiteX19" fmla="*/ 22616 w 39504"/>
              <a:gd name="connsiteY19" fmla="*/ 32647 h 40668"/>
              <a:gd name="connsiteX20" fmla="*/ 18721 w 39504"/>
              <a:gd name="connsiteY20" fmla="*/ 34318 h 40668"/>
              <a:gd name="connsiteX21" fmla="*/ 16888 w 39504"/>
              <a:gd name="connsiteY21" fmla="*/ 32647 h 40668"/>
              <a:gd name="connsiteX22" fmla="*/ 14826 w 39504"/>
              <a:gd name="connsiteY22" fmla="*/ 32647 h 40668"/>
              <a:gd name="connsiteX23" fmla="*/ 10702 w 39504"/>
              <a:gd name="connsiteY23" fmla="*/ 30404 h 40668"/>
              <a:gd name="connsiteX24" fmla="*/ 6350 w 39504"/>
              <a:gd name="connsiteY24" fmla="*/ 24247 h 40668"/>
              <a:gd name="connsiteX25" fmla="*/ 6350 w 39504"/>
              <a:gd name="connsiteY25" fmla="*/ 22576 h 40668"/>
              <a:gd name="connsiteX26" fmla="*/ 6350 w 39504"/>
              <a:gd name="connsiteY26" fmla="*/ 20334 h 40668"/>
              <a:gd name="connsiteX27" fmla="*/ 6350 w 39504"/>
              <a:gd name="connsiteY27" fmla="*/ 20334 h 4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0668">
                <a:moveTo>
                  <a:pt x="6350" y="20334"/>
                </a:moveTo>
                <a:lnTo>
                  <a:pt x="6350" y="20334"/>
                </a:lnTo>
                <a:lnTo>
                  <a:pt x="6350" y="16420"/>
                </a:lnTo>
                <a:lnTo>
                  <a:pt x="6350" y="14177"/>
                </a:lnTo>
                <a:lnTo>
                  <a:pt x="10702" y="10263"/>
                </a:lnTo>
                <a:lnTo>
                  <a:pt x="14826" y="802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8020"/>
                </a:lnTo>
                <a:lnTo>
                  <a:pt x="28801" y="10263"/>
                </a:lnTo>
                <a:lnTo>
                  <a:pt x="33154" y="14177"/>
                </a:lnTo>
                <a:lnTo>
                  <a:pt x="33154" y="16420"/>
                </a:lnTo>
                <a:lnTo>
                  <a:pt x="33154" y="20334"/>
                </a:lnTo>
                <a:lnTo>
                  <a:pt x="33154" y="20334"/>
                </a:lnTo>
                <a:lnTo>
                  <a:pt x="33154" y="22576"/>
                </a:lnTo>
                <a:lnTo>
                  <a:pt x="33154" y="24247"/>
                </a:lnTo>
                <a:lnTo>
                  <a:pt x="28801" y="30404"/>
                </a:lnTo>
                <a:lnTo>
                  <a:pt x="24907" y="32647"/>
                </a:lnTo>
                <a:lnTo>
                  <a:pt x="22616" y="32647"/>
                </a:lnTo>
                <a:lnTo>
                  <a:pt x="18721" y="34318"/>
                </a:lnTo>
                <a:lnTo>
                  <a:pt x="16888" y="32647"/>
                </a:lnTo>
                <a:lnTo>
                  <a:pt x="14826" y="32647"/>
                </a:lnTo>
                <a:lnTo>
                  <a:pt x="10702" y="30404"/>
                </a:lnTo>
                <a:lnTo>
                  <a:pt x="6350" y="24247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2033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Freeform 3"/>
          <p:cNvSpPr/>
          <p:nvPr/>
        </p:nvSpPr>
        <p:spPr>
          <a:xfrm>
            <a:off x="4816247" y="5040452"/>
            <a:ext cx="39504" cy="41217"/>
          </a:xfrm>
          <a:custGeom>
            <a:avLst/>
            <a:gdLst>
              <a:gd name="connsiteX0" fmla="*/ 6350 w 39504"/>
              <a:gd name="connsiteY0" fmla="*/ 20334 h 41217"/>
              <a:gd name="connsiteX1" fmla="*/ 6350 w 39504"/>
              <a:gd name="connsiteY1" fmla="*/ 20334 h 41217"/>
              <a:gd name="connsiteX2" fmla="*/ 6350 w 39504"/>
              <a:gd name="connsiteY2" fmla="*/ 18640 h 41217"/>
              <a:gd name="connsiteX3" fmla="*/ 6350 w 39504"/>
              <a:gd name="connsiteY3" fmla="*/ 14177 h 41217"/>
              <a:gd name="connsiteX4" fmla="*/ 10702 w 39504"/>
              <a:gd name="connsiteY4" fmla="*/ 10263 h 41217"/>
              <a:gd name="connsiteX5" fmla="*/ 14826 w 39504"/>
              <a:gd name="connsiteY5" fmla="*/ 8020 h 41217"/>
              <a:gd name="connsiteX6" fmla="*/ 16888 w 39504"/>
              <a:gd name="connsiteY6" fmla="*/ 6350 h 41217"/>
              <a:gd name="connsiteX7" fmla="*/ 18721 w 39504"/>
              <a:gd name="connsiteY7" fmla="*/ 6350 h 41217"/>
              <a:gd name="connsiteX8" fmla="*/ 22616 w 39504"/>
              <a:gd name="connsiteY8" fmla="*/ 6350 h 41217"/>
              <a:gd name="connsiteX9" fmla="*/ 24907 w 39504"/>
              <a:gd name="connsiteY9" fmla="*/ 8020 h 41217"/>
              <a:gd name="connsiteX10" fmla="*/ 28801 w 39504"/>
              <a:gd name="connsiteY10" fmla="*/ 10263 h 41217"/>
              <a:gd name="connsiteX11" fmla="*/ 33154 w 39504"/>
              <a:gd name="connsiteY11" fmla="*/ 14177 h 41217"/>
              <a:gd name="connsiteX12" fmla="*/ 33154 w 39504"/>
              <a:gd name="connsiteY12" fmla="*/ 18640 h 41217"/>
              <a:gd name="connsiteX13" fmla="*/ 33154 w 39504"/>
              <a:gd name="connsiteY13" fmla="*/ 20334 h 41217"/>
              <a:gd name="connsiteX14" fmla="*/ 33154 w 39504"/>
              <a:gd name="connsiteY14" fmla="*/ 20334 h 41217"/>
              <a:gd name="connsiteX15" fmla="*/ 33154 w 39504"/>
              <a:gd name="connsiteY15" fmla="*/ 22576 h 41217"/>
              <a:gd name="connsiteX16" fmla="*/ 33154 w 39504"/>
              <a:gd name="connsiteY16" fmla="*/ 26490 h 41217"/>
              <a:gd name="connsiteX17" fmla="*/ 28801 w 39504"/>
              <a:gd name="connsiteY17" fmla="*/ 30404 h 41217"/>
              <a:gd name="connsiteX18" fmla="*/ 24907 w 39504"/>
              <a:gd name="connsiteY18" fmla="*/ 32624 h 41217"/>
              <a:gd name="connsiteX19" fmla="*/ 22616 w 39504"/>
              <a:gd name="connsiteY19" fmla="*/ 34867 h 41217"/>
              <a:gd name="connsiteX20" fmla="*/ 18721 w 39504"/>
              <a:gd name="connsiteY20" fmla="*/ 34867 h 41217"/>
              <a:gd name="connsiteX21" fmla="*/ 16888 w 39504"/>
              <a:gd name="connsiteY21" fmla="*/ 34867 h 41217"/>
              <a:gd name="connsiteX22" fmla="*/ 14826 w 39504"/>
              <a:gd name="connsiteY22" fmla="*/ 32624 h 41217"/>
              <a:gd name="connsiteX23" fmla="*/ 10702 w 39504"/>
              <a:gd name="connsiteY23" fmla="*/ 30404 h 41217"/>
              <a:gd name="connsiteX24" fmla="*/ 6350 w 39504"/>
              <a:gd name="connsiteY24" fmla="*/ 26490 h 41217"/>
              <a:gd name="connsiteX25" fmla="*/ 6350 w 39504"/>
              <a:gd name="connsiteY25" fmla="*/ 22576 h 41217"/>
              <a:gd name="connsiteX26" fmla="*/ 6350 w 39504"/>
              <a:gd name="connsiteY26" fmla="*/ 20334 h 41217"/>
              <a:gd name="connsiteX27" fmla="*/ 6350 w 39504"/>
              <a:gd name="connsiteY27" fmla="*/ 20334 h 41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1217">
                <a:moveTo>
                  <a:pt x="6350" y="20334"/>
                </a:moveTo>
                <a:lnTo>
                  <a:pt x="6350" y="20334"/>
                </a:lnTo>
                <a:lnTo>
                  <a:pt x="6350" y="18640"/>
                </a:lnTo>
                <a:lnTo>
                  <a:pt x="6350" y="14177"/>
                </a:lnTo>
                <a:lnTo>
                  <a:pt x="10702" y="10263"/>
                </a:lnTo>
                <a:lnTo>
                  <a:pt x="14826" y="802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8020"/>
                </a:lnTo>
                <a:lnTo>
                  <a:pt x="28801" y="10263"/>
                </a:lnTo>
                <a:lnTo>
                  <a:pt x="33154" y="14177"/>
                </a:lnTo>
                <a:lnTo>
                  <a:pt x="33154" y="18640"/>
                </a:lnTo>
                <a:lnTo>
                  <a:pt x="33154" y="20334"/>
                </a:lnTo>
                <a:lnTo>
                  <a:pt x="33154" y="20334"/>
                </a:lnTo>
                <a:lnTo>
                  <a:pt x="33154" y="22576"/>
                </a:lnTo>
                <a:lnTo>
                  <a:pt x="33154" y="26490"/>
                </a:lnTo>
                <a:lnTo>
                  <a:pt x="28801" y="30404"/>
                </a:lnTo>
                <a:lnTo>
                  <a:pt x="24907" y="32624"/>
                </a:lnTo>
                <a:lnTo>
                  <a:pt x="22616" y="34867"/>
                </a:lnTo>
                <a:lnTo>
                  <a:pt x="18721" y="34867"/>
                </a:lnTo>
                <a:lnTo>
                  <a:pt x="16888" y="34867"/>
                </a:lnTo>
                <a:lnTo>
                  <a:pt x="14826" y="32624"/>
                </a:lnTo>
                <a:lnTo>
                  <a:pt x="10702" y="30404"/>
                </a:lnTo>
                <a:lnTo>
                  <a:pt x="6350" y="26490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2033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Freeform 3"/>
          <p:cNvSpPr/>
          <p:nvPr/>
        </p:nvSpPr>
        <p:spPr>
          <a:xfrm>
            <a:off x="4816247" y="4904502"/>
            <a:ext cx="39504" cy="38997"/>
          </a:xfrm>
          <a:custGeom>
            <a:avLst/>
            <a:gdLst>
              <a:gd name="connsiteX0" fmla="*/ 6350 w 39504"/>
              <a:gd name="connsiteY0" fmla="*/ 18114 h 38997"/>
              <a:gd name="connsiteX1" fmla="*/ 6350 w 39504"/>
              <a:gd name="connsiteY1" fmla="*/ 18114 h 38997"/>
              <a:gd name="connsiteX2" fmla="*/ 6350 w 39504"/>
              <a:gd name="connsiteY2" fmla="*/ 16420 h 38997"/>
              <a:gd name="connsiteX3" fmla="*/ 6350 w 39504"/>
              <a:gd name="connsiteY3" fmla="*/ 14200 h 38997"/>
              <a:gd name="connsiteX4" fmla="*/ 10702 w 39504"/>
              <a:gd name="connsiteY4" fmla="*/ 8043 h 38997"/>
              <a:gd name="connsiteX5" fmla="*/ 14826 w 39504"/>
              <a:gd name="connsiteY5" fmla="*/ 6350 h 38997"/>
              <a:gd name="connsiteX6" fmla="*/ 16888 w 39504"/>
              <a:gd name="connsiteY6" fmla="*/ 6350 h 38997"/>
              <a:gd name="connsiteX7" fmla="*/ 18721 w 39504"/>
              <a:gd name="connsiteY7" fmla="*/ 6350 h 38997"/>
              <a:gd name="connsiteX8" fmla="*/ 22616 w 39504"/>
              <a:gd name="connsiteY8" fmla="*/ 6350 h 38997"/>
              <a:gd name="connsiteX9" fmla="*/ 24907 w 39504"/>
              <a:gd name="connsiteY9" fmla="*/ 6350 h 38997"/>
              <a:gd name="connsiteX10" fmla="*/ 28801 w 39504"/>
              <a:gd name="connsiteY10" fmla="*/ 8043 h 38997"/>
              <a:gd name="connsiteX11" fmla="*/ 33154 w 39504"/>
              <a:gd name="connsiteY11" fmla="*/ 14200 h 38997"/>
              <a:gd name="connsiteX12" fmla="*/ 33154 w 39504"/>
              <a:gd name="connsiteY12" fmla="*/ 16420 h 38997"/>
              <a:gd name="connsiteX13" fmla="*/ 33154 w 39504"/>
              <a:gd name="connsiteY13" fmla="*/ 18114 h 38997"/>
              <a:gd name="connsiteX14" fmla="*/ 33154 w 39504"/>
              <a:gd name="connsiteY14" fmla="*/ 18114 h 38997"/>
              <a:gd name="connsiteX15" fmla="*/ 33154 w 39504"/>
              <a:gd name="connsiteY15" fmla="*/ 22576 h 38997"/>
              <a:gd name="connsiteX16" fmla="*/ 33154 w 39504"/>
              <a:gd name="connsiteY16" fmla="*/ 24270 h 38997"/>
              <a:gd name="connsiteX17" fmla="*/ 28801 w 39504"/>
              <a:gd name="connsiteY17" fmla="*/ 28733 h 38997"/>
              <a:gd name="connsiteX18" fmla="*/ 24907 w 39504"/>
              <a:gd name="connsiteY18" fmla="*/ 32647 h 38997"/>
              <a:gd name="connsiteX19" fmla="*/ 22616 w 39504"/>
              <a:gd name="connsiteY19" fmla="*/ 32647 h 38997"/>
              <a:gd name="connsiteX20" fmla="*/ 18721 w 39504"/>
              <a:gd name="connsiteY20" fmla="*/ 32647 h 38997"/>
              <a:gd name="connsiteX21" fmla="*/ 16888 w 39504"/>
              <a:gd name="connsiteY21" fmla="*/ 32647 h 38997"/>
              <a:gd name="connsiteX22" fmla="*/ 14826 w 39504"/>
              <a:gd name="connsiteY22" fmla="*/ 32647 h 38997"/>
              <a:gd name="connsiteX23" fmla="*/ 10702 w 39504"/>
              <a:gd name="connsiteY23" fmla="*/ 28733 h 38997"/>
              <a:gd name="connsiteX24" fmla="*/ 6350 w 39504"/>
              <a:gd name="connsiteY24" fmla="*/ 24270 h 38997"/>
              <a:gd name="connsiteX25" fmla="*/ 6350 w 39504"/>
              <a:gd name="connsiteY25" fmla="*/ 22576 h 38997"/>
              <a:gd name="connsiteX26" fmla="*/ 6350 w 39504"/>
              <a:gd name="connsiteY26" fmla="*/ 18114 h 38997"/>
              <a:gd name="connsiteX27" fmla="*/ 6350 w 39504"/>
              <a:gd name="connsiteY27" fmla="*/ 18114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38997">
                <a:moveTo>
                  <a:pt x="6350" y="18114"/>
                </a:moveTo>
                <a:lnTo>
                  <a:pt x="6350" y="18114"/>
                </a:lnTo>
                <a:lnTo>
                  <a:pt x="6350" y="16420"/>
                </a:lnTo>
                <a:lnTo>
                  <a:pt x="6350" y="14200"/>
                </a:lnTo>
                <a:lnTo>
                  <a:pt x="10702" y="8043"/>
                </a:lnTo>
                <a:lnTo>
                  <a:pt x="14826" y="635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8043"/>
                </a:lnTo>
                <a:lnTo>
                  <a:pt x="33154" y="14200"/>
                </a:lnTo>
                <a:lnTo>
                  <a:pt x="33154" y="16420"/>
                </a:lnTo>
                <a:lnTo>
                  <a:pt x="33154" y="18114"/>
                </a:lnTo>
                <a:lnTo>
                  <a:pt x="33154" y="18114"/>
                </a:lnTo>
                <a:lnTo>
                  <a:pt x="33154" y="22576"/>
                </a:lnTo>
                <a:lnTo>
                  <a:pt x="33154" y="24270"/>
                </a:lnTo>
                <a:lnTo>
                  <a:pt x="28801" y="28733"/>
                </a:lnTo>
                <a:lnTo>
                  <a:pt x="24907" y="32647"/>
                </a:lnTo>
                <a:lnTo>
                  <a:pt x="22616" y="32647"/>
                </a:lnTo>
                <a:lnTo>
                  <a:pt x="18721" y="32647"/>
                </a:lnTo>
                <a:lnTo>
                  <a:pt x="16888" y="32647"/>
                </a:lnTo>
                <a:lnTo>
                  <a:pt x="14826" y="32647"/>
                </a:lnTo>
                <a:lnTo>
                  <a:pt x="10702" y="28733"/>
                </a:lnTo>
                <a:lnTo>
                  <a:pt x="6350" y="24270"/>
                </a:lnTo>
                <a:lnTo>
                  <a:pt x="6350" y="22576"/>
                </a:lnTo>
                <a:lnTo>
                  <a:pt x="6350" y="18114"/>
                </a:lnTo>
                <a:lnTo>
                  <a:pt x="6350" y="1811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Freeform 3"/>
          <p:cNvSpPr/>
          <p:nvPr/>
        </p:nvSpPr>
        <p:spPr>
          <a:xfrm>
            <a:off x="4816247" y="4766333"/>
            <a:ext cx="39504" cy="38997"/>
          </a:xfrm>
          <a:custGeom>
            <a:avLst/>
            <a:gdLst>
              <a:gd name="connsiteX0" fmla="*/ 6350 w 39504"/>
              <a:gd name="connsiteY0" fmla="*/ 20334 h 38997"/>
              <a:gd name="connsiteX1" fmla="*/ 6350 w 39504"/>
              <a:gd name="connsiteY1" fmla="*/ 20334 h 38997"/>
              <a:gd name="connsiteX2" fmla="*/ 6350 w 39504"/>
              <a:gd name="connsiteY2" fmla="*/ 16420 h 38997"/>
              <a:gd name="connsiteX3" fmla="*/ 6350 w 39504"/>
              <a:gd name="connsiteY3" fmla="*/ 14200 h 38997"/>
              <a:gd name="connsiteX4" fmla="*/ 10702 w 39504"/>
              <a:gd name="connsiteY4" fmla="*/ 10263 h 38997"/>
              <a:gd name="connsiteX5" fmla="*/ 14826 w 39504"/>
              <a:gd name="connsiteY5" fmla="*/ 6350 h 38997"/>
              <a:gd name="connsiteX6" fmla="*/ 16888 w 39504"/>
              <a:gd name="connsiteY6" fmla="*/ 6350 h 38997"/>
              <a:gd name="connsiteX7" fmla="*/ 18721 w 39504"/>
              <a:gd name="connsiteY7" fmla="*/ 6350 h 38997"/>
              <a:gd name="connsiteX8" fmla="*/ 22616 w 39504"/>
              <a:gd name="connsiteY8" fmla="*/ 6350 h 38997"/>
              <a:gd name="connsiteX9" fmla="*/ 24907 w 39504"/>
              <a:gd name="connsiteY9" fmla="*/ 6350 h 38997"/>
              <a:gd name="connsiteX10" fmla="*/ 28801 w 39504"/>
              <a:gd name="connsiteY10" fmla="*/ 10263 h 38997"/>
              <a:gd name="connsiteX11" fmla="*/ 33154 w 39504"/>
              <a:gd name="connsiteY11" fmla="*/ 14200 h 38997"/>
              <a:gd name="connsiteX12" fmla="*/ 33154 w 39504"/>
              <a:gd name="connsiteY12" fmla="*/ 16420 h 38997"/>
              <a:gd name="connsiteX13" fmla="*/ 33154 w 39504"/>
              <a:gd name="connsiteY13" fmla="*/ 20334 h 38997"/>
              <a:gd name="connsiteX14" fmla="*/ 33154 w 39504"/>
              <a:gd name="connsiteY14" fmla="*/ 20334 h 38997"/>
              <a:gd name="connsiteX15" fmla="*/ 33154 w 39504"/>
              <a:gd name="connsiteY15" fmla="*/ 22576 h 38997"/>
              <a:gd name="connsiteX16" fmla="*/ 33154 w 39504"/>
              <a:gd name="connsiteY16" fmla="*/ 24820 h 38997"/>
              <a:gd name="connsiteX17" fmla="*/ 28801 w 39504"/>
              <a:gd name="connsiteY17" fmla="*/ 28733 h 38997"/>
              <a:gd name="connsiteX18" fmla="*/ 24907 w 39504"/>
              <a:gd name="connsiteY18" fmla="*/ 32647 h 38997"/>
              <a:gd name="connsiteX19" fmla="*/ 22616 w 39504"/>
              <a:gd name="connsiteY19" fmla="*/ 32647 h 38997"/>
              <a:gd name="connsiteX20" fmla="*/ 18721 w 39504"/>
              <a:gd name="connsiteY20" fmla="*/ 32647 h 38997"/>
              <a:gd name="connsiteX21" fmla="*/ 16888 w 39504"/>
              <a:gd name="connsiteY21" fmla="*/ 32647 h 38997"/>
              <a:gd name="connsiteX22" fmla="*/ 14826 w 39504"/>
              <a:gd name="connsiteY22" fmla="*/ 32647 h 38997"/>
              <a:gd name="connsiteX23" fmla="*/ 10702 w 39504"/>
              <a:gd name="connsiteY23" fmla="*/ 28733 h 38997"/>
              <a:gd name="connsiteX24" fmla="*/ 6350 w 39504"/>
              <a:gd name="connsiteY24" fmla="*/ 24820 h 38997"/>
              <a:gd name="connsiteX25" fmla="*/ 6350 w 39504"/>
              <a:gd name="connsiteY25" fmla="*/ 22576 h 38997"/>
              <a:gd name="connsiteX26" fmla="*/ 6350 w 39504"/>
              <a:gd name="connsiteY26" fmla="*/ 20334 h 38997"/>
              <a:gd name="connsiteX27" fmla="*/ 6350 w 39504"/>
              <a:gd name="connsiteY27" fmla="*/ 20334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38997">
                <a:moveTo>
                  <a:pt x="6350" y="20334"/>
                </a:moveTo>
                <a:lnTo>
                  <a:pt x="6350" y="20334"/>
                </a:lnTo>
                <a:lnTo>
                  <a:pt x="6350" y="16420"/>
                </a:lnTo>
                <a:lnTo>
                  <a:pt x="6350" y="14200"/>
                </a:lnTo>
                <a:lnTo>
                  <a:pt x="10702" y="10263"/>
                </a:lnTo>
                <a:lnTo>
                  <a:pt x="14826" y="635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10263"/>
                </a:lnTo>
                <a:lnTo>
                  <a:pt x="33154" y="14200"/>
                </a:lnTo>
                <a:lnTo>
                  <a:pt x="33154" y="16420"/>
                </a:lnTo>
                <a:lnTo>
                  <a:pt x="33154" y="20334"/>
                </a:lnTo>
                <a:lnTo>
                  <a:pt x="33154" y="20334"/>
                </a:lnTo>
                <a:lnTo>
                  <a:pt x="33154" y="22576"/>
                </a:lnTo>
                <a:lnTo>
                  <a:pt x="33154" y="24820"/>
                </a:lnTo>
                <a:lnTo>
                  <a:pt x="28801" y="28733"/>
                </a:lnTo>
                <a:lnTo>
                  <a:pt x="24907" y="32647"/>
                </a:lnTo>
                <a:lnTo>
                  <a:pt x="22616" y="32647"/>
                </a:lnTo>
                <a:lnTo>
                  <a:pt x="18721" y="32647"/>
                </a:lnTo>
                <a:lnTo>
                  <a:pt x="16888" y="32647"/>
                </a:lnTo>
                <a:lnTo>
                  <a:pt x="14826" y="32647"/>
                </a:lnTo>
                <a:lnTo>
                  <a:pt x="10702" y="28733"/>
                </a:lnTo>
                <a:lnTo>
                  <a:pt x="6350" y="24820"/>
                </a:lnTo>
                <a:lnTo>
                  <a:pt x="6350" y="22576"/>
                </a:lnTo>
                <a:lnTo>
                  <a:pt x="6350" y="20334"/>
                </a:lnTo>
                <a:lnTo>
                  <a:pt x="6350" y="20334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Freeform 3"/>
          <p:cNvSpPr/>
          <p:nvPr/>
        </p:nvSpPr>
        <p:spPr>
          <a:xfrm>
            <a:off x="4816247" y="4628164"/>
            <a:ext cx="39504" cy="41240"/>
          </a:xfrm>
          <a:custGeom>
            <a:avLst/>
            <a:gdLst>
              <a:gd name="connsiteX0" fmla="*/ 6350 w 39504"/>
              <a:gd name="connsiteY0" fmla="*/ 20906 h 41240"/>
              <a:gd name="connsiteX1" fmla="*/ 6350 w 39504"/>
              <a:gd name="connsiteY1" fmla="*/ 20906 h 41240"/>
              <a:gd name="connsiteX2" fmla="*/ 6350 w 39504"/>
              <a:gd name="connsiteY2" fmla="*/ 16420 h 41240"/>
              <a:gd name="connsiteX3" fmla="*/ 6350 w 39504"/>
              <a:gd name="connsiteY3" fmla="*/ 14749 h 41240"/>
              <a:gd name="connsiteX4" fmla="*/ 10702 w 39504"/>
              <a:gd name="connsiteY4" fmla="*/ 10263 h 41240"/>
              <a:gd name="connsiteX5" fmla="*/ 14826 w 39504"/>
              <a:gd name="connsiteY5" fmla="*/ 8592 h 41240"/>
              <a:gd name="connsiteX6" fmla="*/ 16888 w 39504"/>
              <a:gd name="connsiteY6" fmla="*/ 6350 h 41240"/>
              <a:gd name="connsiteX7" fmla="*/ 18721 w 39504"/>
              <a:gd name="connsiteY7" fmla="*/ 6350 h 41240"/>
              <a:gd name="connsiteX8" fmla="*/ 22616 w 39504"/>
              <a:gd name="connsiteY8" fmla="*/ 6350 h 41240"/>
              <a:gd name="connsiteX9" fmla="*/ 24907 w 39504"/>
              <a:gd name="connsiteY9" fmla="*/ 8592 h 41240"/>
              <a:gd name="connsiteX10" fmla="*/ 28801 w 39504"/>
              <a:gd name="connsiteY10" fmla="*/ 10263 h 41240"/>
              <a:gd name="connsiteX11" fmla="*/ 33154 w 39504"/>
              <a:gd name="connsiteY11" fmla="*/ 14749 h 41240"/>
              <a:gd name="connsiteX12" fmla="*/ 33154 w 39504"/>
              <a:gd name="connsiteY12" fmla="*/ 16420 h 41240"/>
              <a:gd name="connsiteX13" fmla="*/ 33154 w 39504"/>
              <a:gd name="connsiteY13" fmla="*/ 20906 h 41240"/>
              <a:gd name="connsiteX14" fmla="*/ 33154 w 39504"/>
              <a:gd name="connsiteY14" fmla="*/ 20906 h 41240"/>
              <a:gd name="connsiteX15" fmla="*/ 33154 w 39504"/>
              <a:gd name="connsiteY15" fmla="*/ 22576 h 41240"/>
              <a:gd name="connsiteX16" fmla="*/ 33154 w 39504"/>
              <a:gd name="connsiteY16" fmla="*/ 24819 h 41240"/>
              <a:gd name="connsiteX17" fmla="*/ 28801 w 39504"/>
              <a:gd name="connsiteY17" fmla="*/ 30976 h 41240"/>
              <a:gd name="connsiteX18" fmla="*/ 24907 w 39504"/>
              <a:gd name="connsiteY18" fmla="*/ 32647 h 41240"/>
              <a:gd name="connsiteX19" fmla="*/ 22616 w 39504"/>
              <a:gd name="connsiteY19" fmla="*/ 32647 h 41240"/>
              <a:gd name="connsiteX20" fmla="*/ 18721 w 39504"/>
              <a:gd name="connsiteY20" fmla="*/ 34890 h 41240"/>
              <a:gd name="connsiteX21" fmla="*/ 16888 w 39504"/>
              <a:gd name="connsiteY21" fmla="*/ 32647 h 41240"/>
              <a:gd name="connsiteX22" fmla="*/ 14826 w 39504"/>
              <a:gd name="connsiteY22" fmla="*/ 32647 h 41240"/>
              <a:gd name="connsiteX23" fmla="*/ 10702 w 39504"/>
              <a:gd name="connsiteY23" fmla="*/ 30976 h 41240"/>
              <a:gd name="connsiteX24" fmla="*/ 6350 w 39504"/>
              <a:gd name="connsiteY24" fmla="*/ 24819 h 41240"/>
              <a:gd name="connsiteX25" fmla="*/ 6350 w 39504"/>
              <a:gd name="connsiteY25" fmla="*/ 22576 h 41240"/>
              <a:gd name="connsiteX26" fmla="*/ 6350 w 39504"/>
              <a:gd name="connsiteY26" fmla="*/ 20906 h 41240"/>
              <a:gd name="connsiteX27" fmla="*/ 6350 w 39504"/>
              <a:gd name="connsiteY27" fmla="*/ 20906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1240">
                <a:moveTo>
                  <a:pt x="6350" y="20906"/>
                </a:moveTo>
                <a:lnTo>
                  <a:pt x="6350" y="20906"/>
                </a:lnTo>
                <a:lnTo>
                  <a:pt x="6350" y="16420"/>
                </a:lnTo>
                <a:lnTo>
                  <a:pt x="6350" y="14749"/>
                </a:lnTo>
                <a:lnTo>
                  <a:pt x="10702" y="10263"/>
                </a:lnTo>
                <a:lnTo>
                  <a:pt x="14826" y="8592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8592"/>
                </a:lnTo>
                <a:lnTo>
                  <a:pt x="28801" y="10263"/>
                </a:lnTo>
                <a:lnTo>
                  <a:pt x="33154" y="14749"/>
                </a:lnTo>
                <a:lnTo>
                  <a:pt x="33154" y="16420"/>
                </a:lnTo>
                <a:lnTo>
                  <a:pt x="33154" y="20906"/>
                </a:lnTo>
                <a:lnTo>
                  <a:pt x="33154" y="20906"/>
                </a:lnTo>
                <a:lnTo>
                  <a:pt x="33154" y="22576"/>
                </a:lnTo>
                <a:lnTo>
                  <a:pt x="33154" y="24819"/>
                </a:lnTo>
                <a:lnTo>
                  <a:pt x="28801" y="30976"/>
                </a:lnTo>
                <a:lnTo>
                  <a:pt x="24907" y="32647"/>
                </a:lnTo>
                <a:lnTo>
                  <a:pt x="22616" y="32647"/>
                </a:lnTo>
                <a:lnTo>
                  <a:pt x="18721" y="34890"/>
                </a:lnTo>
                <a:lnTo>
                  <a:pt x="16888" y="32647"/>
                </a:lnTo>
                <a:lnTo>
                  <a:pt x="14826" y="32647"/>
                </a:lnTo>
                <a:lnTo>
                  <a:pt x="10702" y="30976"/>
                </a:lnTo>
                <a:lnTo>
                  <a:pt x="6350" y="24819"/>
                </a:lnTo>
                <a:lnTo>
                  <a:pt x="6350" y="22576"/>
                </a:lnTo>
                <a:lnTo>
                  <a:pt x="6350" y="20906"/>
                </a:lnTo>
                <a:lnTo>
                  <a:pt x="6350" y="20906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Freeform 3"/>
          <p:cNvSpPr/>
          <p:nvPr/>
        </p:nvSpPr>
        <p:spPr>
          <a:xfrm>
            <a:off x="4816247" y="4489994"/>
            <a:ext cx="39504" cy="41240"/>
          </a:xfrm>
          <a:custGeom>
            <a:avLst/>
            <a:gdLst>
              <a:gd name="connsiteX0" fmla="*/ 6350 w 39504"/>
              <a:gd name="connsiteY0" fmla="*/ 20906 h 41240"/>
              <a:gd name="connsiteX1" fmla="*/ 6350 w 39504"/>
              <a:gd name="connsiteY1" fmla="*/ 20906 h 41240"/>
              <a:gd name="connsiteX2" fmla="*/ 6350 w 39504"/>
              <a:gd name="connsiteY2" fmla="*/ 18663 h 41240"/>
              <a:gd name="connsiteX3" fmla="*/ 6350 w 39504"/>
              <a:gd name="connsiteY3" fmla="*/ 14749 h 41240"/>
              <a:gd name="connsiteX4" fmla="*/ 10702 w 39504"/>
              <a:gd name="connsiteY4" fmla="*/ 10835 h 41240"/>
              <a:gd name="connsiteX5" fmla="*/ 14826 w 39504"/>
              <a:gd name="connsiteY5" fmla="*/ 8592 h 41240"/>
              <a:gd name="connsiteX6" fmla="*/ 16888 w 39504"/>
              <a:gd name="connsiteY6" fmla="*/ 6350 h 41240"/>
              <a:gd name="connsiteX7" fmla="*/ 18721 w 39504"/>
              <a:gd name="connsiteY7" fmla="*/ 6350 h 41240"/>
              <a:gd name="connsiteX8" fmla="*/ 22616 w 39504"/>
              <a:gd name="connsiteY8" fmla="*/ 6350 h 41240"/>
              <a:gd name="connsiteX9" fmla="*/ 24907 w 39504"/>
              <a:gd name="connsiteY9" fmla="*/ 8592 h 41240"/>
              <a:gd name="connsiteX10" fmla="*/ 28801 w 39504"/>
              <a:gd name="connsiteY10" fmla="*/ 10835 h 41240"/>
              <a:gd name="connsiteX11" fmla="*/ 33154 w 39504"/>
              <a:gd name="connsiteY11" fmla="*/ 14749 h 41240"/>
              <a:gd name="connsiteX12" fmla="*/ 33154 w 39504"/>
              <a:gd name="connsiteY12" fmla="*/ 18663 h 41240"/>
              <a:gd name="connsiteX13" fmla="*/ 33154 w 39504"/>
              <a:gd name="connsiteY13" fmla="*/ 20906 h 41240"/>
              <a:gd name="connsiteX14" fmla="*/ 33154 w 39504"/>
              <a:gd name="connsiteY14" fmla="*/ 20906 h 41240"/>
              <a:gd name="connsiteX15" fmla="*/ 33154 w 39504"/>
              <a:gd name="connsiteY15" fmla="*/ 22576 h 41240"/>
              <a:gd name="connsiteX16" fmla="*/ 33154 w 39504"/>
              <a:gd name="connsiteY16" fmla="*/ 27062 h 41240"/>
              <a:gd name="connsiteX17" fmla="*/ 28801 w 39504"/>
              <a:gd name="connsiteY17" fmla="*/ 30976 h 41240"/>
              <a:gd name="connsiteX18" fmla="*/ 24907 w 39504"/>
              <a:gd name="connsiteY18" fmla="*/ 33219 h 41240"/>
              <a:gd name="connsiteX19" fmla="*/ 22616 w 39504"/>
              <a:gd name="connsiteY19" fmla="*/ 34890 h 41240"/>
              <a:gd name="connsiteX20" fmla="*/ 18721 w 39504"/>
              <a:gd name="connsiteY20" fmla="*/ 34890 h 41240"/>
              <a:gd name="connsiteX21" fmla="*/ 16888 w 39504"/>
              <a:gd name="connsiteY21" fmla="*/ 34890 h 41240"/>
              <a:gd name="connsiteX22" fmla="*/ 14826 w 39504"/>
              <a:gd name="connsiteY22" fmla="*/ 33219 h 41240"/>
              <a:gd name="connsiteX23" fmla="*/ 10702 w 39504"/>
              <a:gd name="connsiteY23" fmla="*/ 30976 h 41240"/>
              <a:gd name="connsiteX24" fmla="*/ 6350 w 39504"/>
              <a:gd name="connsiteY24" fmla="*/ 27062 h 41240"/>
              <a:gd name="connsiteX25" fmla="*/ 6350 w 39504"/>
              <a:gd name="connsiteY25" fmla="*/ 22576 h 41240"/>
              <a:gd name="connsiteX26" fmla="*/ 6350 w 39504"/>
              <a:gd name="connsiteY26" fmla="*/ 20906 h 41240"/>
              <a:gd name="connsiteX27" fmla="*/ 6350 w 39504"/>
              <a:gd name="connsiteY27" fmla="*/ 20906 h 41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41240">
                <a:moveTo>
                  <a:pt x="6350" y="20906"/>
                </a:moveTo>
                <a:lnTo>
                  <a:pt x="6350" y="20906"/>
                </a:lnTo>
                <a:lnTo>
                  <a:pt x="6350" y="18663"/>
                </a:lnTo>
                <a:lnTo>
                  <a:pt x="6350" y="14749"/>
                </a:lnTo>
                <a:lnTo>
                  <a:pt x="10702" y="10835"/>
                </a:lnTo>
                <a:lnTo>
                  <a:pt x="14826" y="8592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8592"/>
                </a:lnTo>
                <a:lnTo>
                  <a:pt x="28801" y="10835"/>
                </a:lnTo>
                <a:lnTo>
                  <a:pt x="33154" y="14749"/>
                </a:lnTo>
                <a:lnTo>
                  <a:pt x="33154" y="18663"/>
                </a:lnTo>
                <a:lnTo>
                  <a:pt x="33154" y="20906"/>
                </a:lnTo>
                <a:lnTo>
                  <a:pt x="33154" y="20906"/>
                </a:lnTo>
                <a:lnTo>
                  <a:pt x="33154" y="22576"/>
                </a:lnTo>
                <a:lnTo>
                  <a:pt x="33154" y="27062"/>
                </a:lnTo>
                <a:lnTo>
                  <a:pt x="28801" y="30976"/>
                </a:lnTo>
                <a:lnTo>
                  <a:pt x="24907" y="33219"/>
                </a:lnTo>
                <a:lnTo>
                  <a:pt x="22616" y="34890"/>
                </a:lnTo>
                <a:lnTo>
                  <a:pt x="18721" y="34890"/>
                </a:lnTo>
                <a:lnTo>
                  <a:pt x="16888" y="34890"/>
                </a:lnTo>
                <a:lnTo>
                  <a:pt x="14826" y="33219"/>
                </a:lnTo>
                <a:lnTo>
                  <a:pt x="10702" y="30976"/>
                </a:lnTo>
                <a:lnTo>
                  <a:pt x="6350" y="27062"/>
                </a:lnTo>
                <a:lnTo>
                  <a:pt x="6350" y="22576"/>
                </a:lnTo>
                <a:lnTo>
                  <a:pt x="6350" y="20906"/>
                </a:lnTo>
                <a:lnTo>
                  <a:pt x="6350" y="20906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4" name="Freeform 3"/>
          <p:cNvSpPr/>
          <p:nvPr/>
        </p:nvSpPr>
        <p:spPr>
          <a:xfrm>
            <a:off x="4816247" y="4354068"/>
            <a:ext cx="39504" cy="38997"/>
          </a:xfrm>
          <a:custGeom>
            <a:avLst/>
            <a:gdLst>
              <a:gd name="connsiteX0" fmla="*/ 6350 w 39504"/>
              <a:gd name="connsiteY0" fmla="*/ 18663 h 38997"/>
              <a:gd name="connsiteX1" fmla="*/ 6350 w 39504"/>
              <a:gd name="connsiteY1" fmla="*/ 18663 h 38997"/>
              <a:gd name="connsiteX2" fmla="*/ 6350 w 39504"/>
              <a:gd name="connsiteY2" fmla="*/ 16420 h 38997"/>
              <a:gd name="connsiteX3" fmla="*/ 6350 w 39504"/>
              <a:gd name="connsiteY3" fmla="*/ 14749 h 38997"/>
              <a:gd name="connsiteX4" fmla="*/ 10702 w 39504"/>
              <a:gd name="connsiteY4" fmla="*/ 8592 h 38997"/>
              <a:gd name="connsiteX5" fmla="*/ 14826 w 39504"/>
              <a:gd name="connsiteY5" fmla="*/ 6350 h 38997"/>
              <a:gd name="connsiteX6" fmla="*/ 16888 w 39504"/>
              <a:gd name="connsiteY6" fmla="*/ 6350 h 38997"/>
              <a:gd name="connsiteX7" fmla="*/ 18721 w 39504"/>
              <a:gd name="connsiteY7" fmla="*/ 6350 h 38997"/>
              <a:gd name="connsiteX8" fmla="*/ 22616 w 39504"/>
              <a:gd name="connsiteY8" fmla="*/ 6350 h 38997"/>
              <a:gd name="connsiteX9" fmla="*/ 24907 w 39504"/>
              <a:gd name="connsiteY9" fmla="*/ 6350 h 38997"/>
              <a:gd name="connsiteX10" fmla="*/ 28801 w 39504"/>
              <a:gd name="connsiteY10" fmla="*/ 8592 h 38997"/>
              <a:gd name="connsiteX11" fmla="*/ 33154 w 39504"/>
              <a:gd name="connsiteY11" fmla="*/ 14749 h 38997"/>
              <a:gd name="connsiteX12" fmla="*/ 33154 w 39504"/>
              <a:gd name="connsiteY12" fmla="*/ 16420 h 38997"/>
              <a:gd name="connsiteX13" fmla="*/ 33154 w 39504"/>
              <a:gd name="connsiteY13" fmla="*/ 18663 h 38997"/>
              <a:gd name="connsiteX14" fmla="*/ 33154 w 39504"/>
              <a:gd name="connsiteY14" fmla="*/ 18663 h 38997"/>
              <a:gd name="connsiteX15" fmla="*/ 33154 w 39504"/>
              <a:gd name="connsiteY15" fmla="*/ 22576 h 38997"/>
              <a:gd name="connsiteX16" fmla="*/ 33154 w 39504"/>
              <a:gd name="connsiteY16" fmla="*/ 24819 h 38997"/>
              <a:gd name="connsiteX17" fmla="*/ 28801 w 39504"/>
              <a:gd name="connsiteY17" fmla="*/ 28733 h 38997"/>
              <a:gd name="connsiteX18" fmla="*/ 24907 w 39504"/>
              <a:gd name="connsiteY18" fmla="*/ 32647 h 38997"/>
              <a:gd name="connsiteX19" fmla="*/ 22616 w 39504"/>
              <a:gd name="connsiteY19" fmla="*/ 32647 h 38997"/>
              <a:gd name="connsiteX20" fmla="*/ 18721 w 39504"/>
              <a:gd name="connsiteY20" fmla="*/ 32647 h 38997"/>
              <a:gd name="connsiteX21" fmla="*/ 16888 w 39504"/>
              <a:gd name="connsiteY21" fmla="*/ 32647 h 38997"/>
              <a:gd name="connsiteX22" fmla="*/ 14826 w 39504"/>
              <a:gd name="connsiteY22" fmla="*/ 32647 h 38997"/>
              <a:gd name="connsiteX23" fmla="*/ 10702 w 39504"/>
              <a:gd name="connsiteY23" fmla="*/ 28733 h 38997"/>
              <a:gd name="connsiteX24" fmla="*/ 6350 w 39504"/>
              <a:gd name="connsiteY24" fmla="*/ 24819 h 38997"/>
              <a:gd name="connsiteX25" fmla="*/ 6350 w 39504"/>
              <a:gd name="connsiteY25" fmla="*/ 22576 h 38997"/>
              <a:gd name="connsiteX26" fmla="*/ 6350 w 39504"/>
              <a:gd name="connsiteY26" fmla="*/ 18663 h 38997"/>
              <a:gd name="connsiteX27" fmla="*/ 6350 w 39504"/>
              <a:gd name="connsiteY27" fmla="*/ 18663 h 38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504" h="38997">
                <a:moveTo>
                  <a:pt x="6350" y="18663"/>
                </a:moveTo>
                <a:lnTo>
                  <a:pt x="6350" y="18663"/>
                </a:lnTo>
                <a:lnTo>
                  <a:pt x="6350" y="16420"/>
                </a:lnTo>
                <a:lnTo>
                  <a:pt x="6350" y="14749"/>
                </a:lnTo>
                <a:lnTo>
                  <a:pt x="10702" y="8592"/>
                </a:lnTo>
                <a:lnTo>
                  <a:pt x="14826" y="6350"/>
                </a:lnTo>
                <a:lnTo>
                  <a:pt x="16888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8592"/>
                </a:lnTo>
                <a:lnTo>
                  <a:pt x="33154" y="14749"/>
                </a:lnTo>
                <a:lnTo>
                  <a:pt x="33154" y="16420"/>
                </a:lnTo>
                <a:lnTo>
                  <a:pt x="33154" y="18663"/>
                </a:lnTo>
                <a:lnTo>
                  <a:pt x="33154" y="18663"/>
                </a:lnTo>
                <a:lnTo>
                  <a:pt x="33154" y="22576"/>
                </a:lnTo>
                <a:lnTo>
                  <a:pt x="33154" y="24819"/>
                </a:lnTo>
                <a:lnTo>
                  <a:pt x="28801" y="28733"/>
                </a:lnTo>
                <a:lnTo>
                  <a:pt x="24907" y="32647"/>
                </a:lnTo>
                <a:lnTo>
                  <a:pt x="22616" y="32647"/>
                </a:lnTo>
                <a:lnTo>
                  <a:pt x="18721" y="32647"/>
                </a:lnTo>
                <a:lnTo>
                  <a:pt x="16888" y="32647"/>
                </a:lnTo>
                <a:lnTo>
                  <a:pt x="14826" y="32647"/>
                </a:lnTo>
                <a:lnTo>
                  <a:pt x="10702" y="28733"/>
                </a:lnTo>
                <a:lnTo>
                  <a:pt x="6350" y="24819"/>
                </a:lnTo>
                <a:lnTo>
                  <a:pt x="6350" y="22576"/>
                </a:lnTo>
                <a:lnTo>
                  <a:pt x="6350" y="18663"/>
                </a:lnTo>
                <a:lnTo>
                  <a:pt x="6350" y="18663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FF00F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5" name="Freeform 3"/>
          <p:cNvSpPr/>
          <p:nvPr/>
        </p:nvSpPr>
        <p:spPr>
          <a:xfrm>
            <a:off x="4772883" y="4087718"/>
            <a:ext cx="120047" cy="180670"/>
          </a:xfrm>
          <a:custGeom>
            <a:avLst/>
            <a:gdLst>
              <a:gd name="connsiteX0" fmla="*/ 0 w 120047"/>
              <a:gd name="connsiteY0" fmla="*/ 180670 h 180670"/>
              <a:gd name="connsiteX1" fmla="*/ 58877 w 120047"/>
              <a:gd name="connsiteY1" fmla="*/ 0 h 180670"/>
              <a:gd name="connsiteX2" fmla="*/ 120046 w 120047"/>
              <a:gd name="connsiteY2" fmla="*/ 180670 h 180670"/>
              <a:gd name="connsiteX3" fmla="*/ 0 w 120047"/>
              <a:gd name="connsiteY3" fmla="*/ 180670 h 180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047" h="180670">
                <a:moveTo>
                  <a:pt x="0" y="180670"/>
                </a:moveTo>
                <a:lnTo>
                  <a:pt x="58877" y="0"/>
                </a:lnTo>
                <a:lnTo>
                  <a:pt x="120046" y="180670"/>
                </a:lnTo>
                <a:lnTo>
                  <a:pt x="0" y="180670"/>
                </a:ln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6" name="Freeform 3"/>
          <p:cNvSpPr/>
          <p:nvPr/>
        </p:nvSpPr>
        <p:spPr>
          <a:xfrm>
            <a:off x="1829294" y="3313140"/>
            <a:ext cx="40764" cy="40622"/>
          </a:xfrm>
          <a:custGeom>
            <a:avLst/>
            <a:gdLst>
              <a:gd name="connsiteX0" fmla="*/ 14208 w 40764"/>
              <a:gd name="connsiteY0" fmla="*/ 7952 h 40622"/>
              <a:gd name="connsiteX1" fmla="*/ 14208 w 40764"/>
              <a:gd name="connsiteY1" fmla="*/ 7952 h 40622"/>
              <a:gd name="connsiteX2" fmla="*/ 16453 w 40764"/>
              <a:gd name="connsiteY2" fmla="*/ 6350 h 40622"/>
              <a:gd name="connsiteX3" fmla="*/ 20370 w 40764"/>
              <a:gd name="connsiteY3" fmla="*/ 6350 h 40622"/>
              <a:gd name="connsiteX4" fmla="*/ 22616 w 40764"/>
              <a:gd name="connsiteY4" fmla="*/ 6350 h 40622"/>
              <a:gd name="connsiteX5" fmla="*/ 24311 w 40764"/>
              <a:gd name="connsiteY5" fmla="*/ 6350 h 40622"/>
              <a:gd name="connsiteX6" fmla="*/ 30474 w 40764"/>
              <a:gd name="connsiteY6" fmla="*/ 10240 h 40622"/>
              <a:gd name="connsiteX7" fmla="*/ 32719 w 40764"/>
              <a:gd name="connsiteY7" fmla="*/ 14131 h 40622"/>
              <a:gd name="connsiteX8" fmla="*/ 34414 w 40764"/>
              <a:gd name="connsiteY8" fmla="*/ 16420 h 40622"/>
              <a:gd name="connsiteX9" fmla="*/ 34414 w 40764"/>
              <a:gd name="connsiteY9" fmla="*/ 18022 h 40622"/>
              <a:gd name="connsiteX10" fmla="*/ 34414 w 40764"/>
              <a:gd name="connsiteY10" fmla="*/ 22371 h 40622"/>
              <a:gd name="connsiteX11" fmla="*/ 34414 w 40764"/>
              <a:gd name="connsiteY11" fmla="*/ 24202 h 40622"/>
              <a:gd name="connsiteX12" fmla="*/ 30474 w 40764"/>
              <a:gd name="connsiteY12" fmla="*/ 28550 h 40622"/>
              <a:gd name="connsiteX13" fmla="*/ 26556 w 40764"/>
              <a:gd name="connsiteY13" fmla="*/ 32441 h 40622"/>
              <a:gd name="connsiteX14" fmla="*/ 26556 w 40764"/>
              <a:gd name="connsiteY14" fmla="*/ 32441 h 40622"/>
              <a:gd name="connsiteX15" fmla="*/ 24311 w 40764"/>
              <a:gd name="connsiteY15" fmla="*/ 32441 h 40622"/>
              <a:gd name="connsiteX16" fmla="*/ 22616 w 40764"/>
              <a:gd name="connsiteY16" fmla="*/ 34272 h 40622"/>
              <a:gd name="connsiteX17" fmla="*/ 18698 w 40764"/>
              <a:gd name="connsiteY17" fmla="*/ 34272 h 40622"/>
              <a:gd name="connsiteX18" fmla="*/ 16453 w 40764"/>
              <a:gd name="connsiteY18" fmla="*/ 32441 h 40622"/>
              <a:gd name="connsiteX19" fmla="*/ 12512 w 40764"/>
              <a:gd name="connsiteY19" fmla="*/ 30381 h 40622"/>
              <a:gd name="connsiteX20" fmla="*/ 8045 w 40764"/>
              <a:gd name="connsiteY20" fmla="*/ 26490 h 40622"/>
              <a:gd name="connsiteX21" fmla="*/ 8045 w 40764"/>
              <a:gd name="connsiteY21" fmla="*/ 24202 h 40622"/>
              <a:gd name="connsiteX22" fmla="*/ 6350 w 40764"/>
              <a:gd name="connsiteY22" fmla="*/ 20311 h 40622"/>
              <a:gd name="connsiteX23" fmla="*/ 6350 w 40764"/>
              <a:gd name="connsiteY23" fmla="*/ 18022 h 40622"/>
              <a:gd name="connsiteX24" fmla="*/ 8045 w 40764"/>
              <a:gd name="connsiteY24" fmla="*/ 16420 h 40622"/>
              <a:gd name="connsiteX25" fmla="*/ 10267 w 40764"/>
              <a:gd name="connsiteY25" fmla="*/ 10240 h 40622"/>
              <a:gd name="connsiteX26" fmla="*/ 14208 w 40764"/>
              <a:gd name="connsiteY26" fmla="*/ 7952 h 40622"/>
              <a:gd name="connsiteX27" fmla="*/ 14208 w 40764"/>
              <a:gd name="connsiteY27" fmla="*/ 7952 h 40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764" h="40622">
                <a:moveTo>
                  <a:pt x="14208" y="7952"/>
                </a:moveTo>
                <a:lnTo>
                  <a:pt x="14208" y="7952"/>
                </a:lnTo>
                <a:lnTo>
                  <a:pt x="16453" y="6350"/>
                </a:lnTo>
                <a:lnTo>
                  <a:pt x="20370" y="6350"/>
                </a:lnTo>
                <a:lnTo>
                  <a:pt x="22616" y="6350"/>
                </a:lnTo>
                <a:lnTo>
                  <a:pt x="24311" y="6350"/>
                </a:lnTo>
                <a:lnTo>
                  <a:pt x="30474" y="10240"/>
                </a:lnTo>
                <a:lnTo>
                  <a:pt x="32719" y="14131"/>
                </a:lnTo>
                <a:lnTo>
                  <a:pt x="34414" y="16420"/>
                </a:lnTo>
                <a:lnTo>
                  <a:pt x="34414" y="18022"/>
                </a:lnTo>
                <a:lnTo>
                  <a:pt x="34414" y="22371"/>
                </a:lnTo>
                <a:lnTo>
                  <a:pt x="34414" y="24202"/>
                </a:lnTo>
                <a:lnTo>
                  <a:pt x="30474" y="28550"/>
                </a:lnTo>
                <a:lnTo>
                  <a:pt x="26556" y="32441"/>
                </a:lnTo>
                <a:lnTo>
                  <a:pt x="26556" y="32441"/>
                </a:lnTo>
                <a:lnTo>
                  <a:pt x="24311" y="32441"/>
                </a:lnTo>
                <a:lnTo>
                  <a:pt x="22616" y="34272"/>
                </a:lnTo>
                <a:lnTo>
                  <a:pt x="18698" y="34272"/>
                </a:lnTo>
                <a:lnTo>
                  <a:pt x="16453" y="32441"/>
                </a:lnTo>
                <a:lnTo>
                  <a:pt x="12512" y="30381"/>
                </a:lnTo>
                <a:lnTo>
                  <a:pt x="8045" y="26490"/>
                </a:lnTo>
                <a:lnTo>
                  <a:pt x="8045" y="24202"/>
                </a:lnTo>
                <a:lnTo>
                  <a:pt x="6350" y="20311"/>
                </a:lnTo>
                <a:lnTo>
                  <a:pt x="6350" y="18022"/>
                </a:lnTo>
                <a:lnTo>
                  <a:pt x="8045" y="16420"/>
                </a:lnTo>
                <a:lnTo>
                  <a:pt x="10267" y="10240"/>
                </a:lnTo>
                <a:lnTo>
                  <a:pt x="14208" y="7952"/>
                </a:lnTo>
                <a:lnTo>
                  <a:pt x="14208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7" name="Freeform 3"/>
          <p:cNvSpPr/>
          <p:nvPr/>
        </p:nvSpPr>
        <p:spPr>
          <a:xfrm>
            <a:off x="1953282" y="3252032"/>
            <a:ext cx="40741" cy="41308"/>
          </a:xfrm>
          <a:custGeom>
            <a:avLst/>
            <a:gdLst>
              <a:gd name="connsiteX0" fmla="*/ 14208 w 40741"/>
              <a:gd name="connsiteY0" fmla="*/ 7951 h 41308"/>
              <a:gd name="connsiteX1" fmla="*/ 14208 w 40741"/>
              <a:gd name="connsiteY1" fmla="*/ 7951 h 41308"/>
              <a:gd name="connsiteX2" fmla="*/ 16453 w 40741"/>
              <a:gd name="connsiteY2" fmla="*/ 6350 h 41308"/>
              <a:gd name="connsiteX3" fmla="*/ 18125 w 40741"/>
              <a:gd name="connsiteY3" fmla="*/ 6350 h 41308"/>
              <a:gd name="connsiteX4" fmla="*/ 22615 w 40741"/>
              <a:gd name="connsiteY4" fmla="*/ 6350 h 41308"/>
              <a:gd name="connsiteX5" fmla="*/ 24311 w 40741"/>
              <a:gd name="connsiteY5" fmla="*/ 6350 h 41308"/>
              <a:gd name="connsiteX6" fmla="*/ 28228 w 40741"/>
              <a:gd name="connsiteY6" fmla="*/ 10240 h 41308"/>
              <a:gd name="connsiteX7" fmla="*/ 32719 w 40741"/>
              <a:gd name="connsiteY7" fmla="*/ 14131 h 41308"/>
              <a:gd name="connsiteX8" fmla="*/ 32719 w 40741"/>
              <a:gd name="connsiteY8" fmla="*/ 16420 h 41308"/>
              <a:gd name="connsiteX9" fmla="*/ 34391 w 40741"/>
              <a:gd name="connsiteY9" fmla="*/ 18708 h 41308"/>
              <a:gd name="connsiteX10" fmla="*/ 34391 w 40741"/>
              <a:gd name="connsiteY10" fmla="*/ 22599 h 41308"/>
              <a:gd name="connsiteX11" fmla="*/ 32719 w 40741"/>
              <a:gd name="connsiteY11" fmla="*/ 24201 h 41308"/>
              <a:gd name="connsiteX12" fmla="*/ 30473 w 40741"/>
              <a:gd name="connsiteY12" fmla="*/ 28779 h 41308"/>
              <a:gd name="connsiteX13" fmla="*/ 26556 w 40741"/>
              <a:gd name="connsiteY13" fmla="*/ 32670 h 41308"/>
              <a:gd name="connsiteX14" fmla="*/ 26556 w 40741"/>
              <a:gd name="connsiteY14" fmla="*/ 32670 h 41308"/>
              <a:gd name="connsiteX15" fmla="*/ 24311 w 40741"/>
              <a:gd name="connsiteY15" fmla="*/ 32670 h 41308"/>
              <a:gd name="connsiteX16" fmla="*/ 20370 w 40741"/>
              <a:gd name="connsiteY16" fmla="*/ 34958 h 41308"/>
              <a:gd name="connsiteX17" fmla="*/ 18125 w 40741"/>
              <a:gd name="connsiteY17" fmla="*/ 32670 h 41308"/>
              <a:gd name="connsiteX18" fmla="*/ 16453 w 40741"/>
              <a:gd name="connsiteY18" fmla="*/ 32670 h 41308"/>
              <a:gd name="connsiteX19" fmla="*/ 11962 w 40741"/>
              <a:gd name="connsiteY19" fmla="*/ 30381 h 41308"/>
              <a:gd name="connsiteX20" fmla="*/ 8045 w 40741"/>
              <a:gd name="connsiteY20" fmla="*/ 26490 h 41308"/>
              <a:gd name="connsiteX21" fmla="*/ 6350 w 40741"/>
              <a:gd name="connsiteY21" fmla="*/ 24201 h 41308"/>
              <a:gd name="connsiteX22" fmla="*/ 6350 w 40741"/>
              <a:gd name="connsiteY22" fmla="*/ 20311 h 41308"/>
              <a:gd name="connsiteX23" fmla="*/ 6350 w 40741"/>
              <a:gd name="connsiteY23" fmla="*/ 18708 h 41308"/>
              <a:gd name="connsiteX24" fmla="*/ 6350 w 40741"/>
              <a:gd name="connsiteY24" fmla="*/ 16420 h 41308"/>
              <a:gd name="connsiteX25" fmla="*/ 10267 w 40741"/>
              <a:gd name="connsiteY25" fmla="*/ 10240 h 41308"/>
              <a:gd name="connsiteX26" fmla="*/ 14208 w 40741"/>
              <a:gd name="connsiteY26" fmla="*/ 7951 h 41308"/>
              <a:gd name="connsiteX27" fmla="*/ 14208 w 40741"/>
              <a:gd name="connsiteY27" fmla="*/ 7951 h 41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741" h="41308">
                <a:moveTo>
                  <a:pt x="14208" y="7951"/>
                </a:moveTo>
                <a:lnTo>
                  <a:pt x="14208" y="7951"/>
                </a:lnTo>
                <a:lnTo>
                  <a:pt x="16453" y="6350"/>
                </a:lnTo>
                <a:lnTo>
                  <a:pt x="18125" y="6350"/>
                </a:lnTo>
                <a:lnTo>
                  <a:pt x="22615" y="6350"/>
                </a:lnTo>
                <a:lnTo>
                  <a:pt x="24311" y="6350"/>
                </a:lnTo>
                <a:lnTo>
                  <a:pt x="28228" y="10240"/>
                </a:lnTo>
                <a:lnTo>
                  <a:pt x="32719" y="14131"/>
                </a:lnTo>
                <a:lnTo>
                  <a:pt x="32719" y="16420"/>
                </a:lnTo>
                <a:lnTo>
                  <a:pt x="34391" y="18708"/>
                </a:lnTo>
                <a:lnTo>
                  <a:pt x="34391" y="22599"/>
                </a:lnTo>
                <a:lnTo>
                  <a:pt x="32719" y="24201"/>
                </a:lnTo>
                <a:lnTo>
                  <a:pt x="30473" y="28779"/>
                </a:lnTo>
                <a:lnTo>
                  <a:pt x="26556" y="32670"/>
                </a:lnTo>
                <a:lnTo>
                  <a:pt x="26556" y="32670"/>
                </a:lnTo>
                <a:lnTo>
                  <a:pt x="24311" y="32670"/>
                </a:lnTo>
                <a:lnTo>
                  <a:pt x="20370" y="34958"/>
                </a:lnTo>
                <a:lnTo>
                  <a:pt x="18125" y="32670"/>
                </a:lnTo>
                <a:lnTo>
                  <a:pt x="16453" y="32670"/>
                </a:lnTo>
                <a:lnTo>
                  <a:pt x="11962" y="30381"/>
                </a:lnTo>
                <a:lnTo>
                  <a:pt x="8045" y="26490"/>
                </a:lnTo>
                <a:lnTo>
                  <a:pt x="6350" y="24201"/>
                </a:lnTo>
                <a:lnTo>
                  <a:pt x="6350" y="20311"/>
                </a:lnTo>
                <a:lnTo>
                  <a:pt x="6350" y="18708"/>
                </a:lnTo>
                <a:lnTo>
                  <a:pt x="6350" y="16420"/>
                </a:lnTo>
                <a:lnTo>
                  <a:pt x="10267" y="10240"/>
                </a:lnTo>
                <a:lnTo>
                  <a:pt x="14208" y="7951"/>
                </a:lnTo>
                <a:lnTo>
                  <a:pt x="14208" y="7951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Freeform 3"/>
          <p:cNvSpPr/>
          <p:nvPr/>
        </p:nvSpPr>
        <p:spPr>
          <a:xfrm>
            <a:off x="2076720" y="3191152"/>
            <a:ext cx="39046" cy="39020"/>
          </a:xfrm>
          <a:custGeom>
            <a:avLst/>
            <a:gdLst>
              <a:gd name="connsiteX0" fmla="*/ 14757 w 39046"/>
              <a:gd name="connsiteY0" fmla="*/ 8409 h 39020"/>
              <a:gd name="connsiteX1" fmla="*/ 14757 w 39046"/>
              <a:gd name="connsiteY1" fmla="*/ 8409 h 39020"/>
              <a:gd name="connsiteX2" fmla="*/ 16430 w 39046"/>
              <a:gd name="connsiteY2" fmla="*/ 6350 h 39020"/>
              <a:gd name="connsiteX3" fmla="*/ 18675 w 39046"/>
              <a:gd name="connsiteY3" fmla="*/ 6350 h 39020"/>
              <a:gd name="connsiteX4" fmla="*/ 22615 w 39046"/>
              <a:gd name="connsiteY4" fmla="*/ 6350 h 39020"/>
              <a:gd name="connsiteX5" fmla="*/ 24861 w 39046"/>
              <a:gd name="connsiteY5" fmla="*/ 6350 h 39020"/>
              <a:gd name="connsiteX6" fmla="*/ 28778 w 39046"/>
              <a:gd name="connsiteY6" fmla="*/ 10240 h 39020"/>
              <a:gd name="connsiteX7" fmla="*/ 32696 w 39046"/>
              <a:gd name="connsiteY7" fmla="*/ 14131 h 39020"/>
              <a:gd name="connsiteX8" fmla="*/ 32696 w 39046"/>
              <a:gd name="connsiteY8" fmla="*/ 16420 h 39020"/>
              <a:gd name="connsiteX9" fmla="*/ 32696 w 39046"/>
              <a:gd name="connsiteY9" fmla="*/ 18480 h 39020"/>
              <a:gd name="connsiteX10" fmla="*/ 32696 w 39046"/>
              <a:gd name="connsiteY10" fmla="*/ 22599 h 39020"/>
              <a:gd name="connsiteX11" fmla="*/ 32696 w 39046"/>
              <a:gd name="connsiteY11" fmla="*/ 24659 h 39020"/>
              <a:gd name="connsiteX12" fmla="*/ 31023 w 39046"/>
              <a:gd name="connsiteY12" fmla="*/ 28550 h 39020"/>
              <a:gd name="connsiteX13" fmla="*/ 27106 w 39046"/>
              <a:gd name="connsiteY13" fmla="*/ 32670 h 39020"/>
              <a:gd name="connsiteX14" fmla="*/ 27106 w 39046"/>
              <a:gd name="connsiteY14" fmla="*/ 32670 h 39020"/>
              <a:gd name="connsiteX15" fmla="*/ 22615 w 39046"/>
              <a:gd name="connsiteY15" fmla="*/ 32670 h 39020"/>
              <a:gd name="connsiteX16" fmla="*/ 20920 w 39046"/>
              <a:gd name="connsiteY16" fmla="*/ 32670 h 39020"/>
              <a:gd name="connsiteX17" fmla="*/ 18675 w 39046"/>
              <a:gd name="connsiteY17" fmla="*/ 32670 h 39020"/>
              <a:gd name="connsiteX18" fmla="*/ 14757 w 39046"/>
              <a:gd name="connsiteY18" fmla="*/ 32670 h 39020"/>
              <a:gd name="connsiteX19" fmla="*/ 10817 w 39046"/>
              <a:gd name="connsiteY19" fmla="*/ 30381 h 39020"/>
              <a:gd name="connsiteX20" fmla="*/ 8572 w 39046"/>
              <a:gd name="connsiteY20" fmla="*/ 26490 h 39020"/>
              <a:gd name="connsiteX21" fmla="*/ 6350 w 39046"/>
              <a:gd name="connsiteY21" fmla="*/ 22599 h 39020"/>
              <a:gd name="connsiteX22" fmla="*/ 6350 w 39046"/>
              <a:gd name="connsiteY22" fmla="*/ 20311 h 39020"/>
              <a:gd name="connsiteX23" fmla="*/ 6350 w 39046"/>
              <a:gd name="connsiteY23" fmla="*/ 18480 h 39020"/>
              <a:gd name="connsiteX24" fmla="*/ 6350 w 39046"/>
              <a:gd name="connsiteY24" fmla="*/ 16420 h 39020"/>
              <a:gd name="connsiteX25" fmla="*/ 8572 w 39046"/>
              <a:gd name="connsiteY25" fmla="*/ 10240 h 39020"/>
              <a:gd name="connsiteX26" fmla="*/ 14757 w 39046"/>
              <a:gd name="connsiteY26" fmla="*/ 8409 h 39020"/>
              <a:gd name="connsiteX27" fmla="*/ 14757 w 39046"/>
              <a:gd name="connsiteY27" fmla="*/ 8409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9020">
                <a:moveTo>
                  <a:pt x="14757" y="8409"/>
                </a:moveTo>
                <a:lnTo>
                  <a:pt x="14757" y="8409"/>
                </a:lnTo>
                <a:lnTo>
                  <a:pt x="16430" y="6350"/>
                </a:lnTo>
                <a:lnTo>
                  <a:pt x="18675" y="6350"/>
                </a:lnTo>
                <a:lnTo>
                  <a:pt x="22615" y="6350"/>
                </a:lnTo>
                <a:lnTo>
                  <a:pt x="24861" y="6350"/>
                </a:lnTo>
                <a:lnTo>
                  <a:pt x="28778" y="10240"/>
                </a:lnTo>
                <a:lnTo>
                  <a:pt x="32696" y="14131"/>
                </a:lnTo>
                <a:lnTo>
                  <a:pt x="32696" y="16420"/>
                </a:lnTo>
                <a:lnTo>
                  <a:pt x="32696" y="18480"/>
                </a:lnTo>
                <a:lnTo>
                  <a:pt x="32696" y="22599"/>
                </a:lnTo>
                <a:lnTo>
                  <a:pt x="32696" y="24659"/>
                </a:lnTo>
                <a:lnTo>
                  <a:pt x="31023" y="28550"/>
                </a:lnTo>
                <a:lnTo>
                  <a:pt x="27106" y="32670"/>
                </a:lnTo>
                <a:lnTo>
                  <a:pt x="27106" y="32670"/>
                </a:lnTo>
                <a:lnTo>
                  <a:pt x="22615" y="32670"/>
                </a:lnTo>
                <a:lnTo>
                  <a:pt x="20920" y="32670"/>
                </a:lnTo>
                <a:lnTo>
                  <a:pt x="18675" y="32670"/>
                </a:lnTo>
                <a:lnTo>
                  <a:pt x="14757" y="32670"/>
                </a:lnTo>
                <a:lnTo>
                  <a:pt x="10817" y="30381"/>
                </a:lnTo>
                <a:lnTo>
                  <a:pt x="8572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480"/>
                </a:lnTo>
                <a:lnTo>
                  <a:pt x="6350" y="16420"/>
                </a:lnTo>
                <a:lnTo>
                  <a:pt x="8572" y="10240"/>
                </a:lnTo>
                <a:lnTo>
                  <a:pt x="14757" y="8409"/>
                </a:lnTo>
                <a:lnTo>
                  <a:pt x="14757" y="8409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Freeform 3"/>
          <p:cNvSpPr/>
          <p:nvPr/>
        </p:nvSpPr>
        <p:spPr>
          <a:xfrm>
            <a:off x="2200708" y="3130043"/>
            <a:ext cx="39046" cy="39020"/>
          </a:xfrm>
          <a:custGeom>
            <a:avLst/>
            <a:gdLst>
              <a:gd name="connsiteX0" fmla="*/ 12512 w 39046"/>
              <a:gd name="connsiteY0" fmla="*/ 8638 h 39020"/>
              <a:gd name="connsiteX1" fmla="*/ 12512 w 39046"/>
              <a:gd name="connsiteY1" fmla="*/ 8638 h 39020"/>
              <a:gd name="connsiteX2" fmla="*/ 16430 w 39046"/>
              <a:gd name="connsiteY2" fmla="*/ 6350 h 39020"/>
              <a:gd name="connsiteX3" fmla="*/ 18675 w 39046"/>
              <a:gd name="connsiteY3" fmla="*/ 6350 h 39020"/>
              <a:gd name="connsiteX4" fmla="*/ 20920 w 39046"/>
              <a:gd name="connsiteY4" fmla="*/ 6350 h 39020"/>
              <a:gd name="connsiteX5" fmla="*/ 24861 w 39046"/>
              <a:gd name="connsiteY5" fmla="*/ 6350 h 39020"/>
              <a:gd name="connsiteX6" fmla="*/ 28778 w 39046"/>
              <a:gd name="connsiteY6" fmla="*/ 10240 h 39020"/>
              <a:gd name="connsiteX7" fmla="*/ 31023 w 39046"/>
              <a:gd name="connsiteY7" fmla="*/ 14818 h 39020"/>
              <a:gd name="connsiteX8" fmla="*/ 32696 w 39046"/>
              <a:gd name="connsiteY8" fmla="*/ 16420 h 39020"/>
              <a:gd name="connsiteX9" fmla="*/ 32696 w 39046"/>
              <a:gd name="connsiteY9" fmla="*/ 18708 h 39020"/>
              <a:gd name="connsiteX10" fmla="*/ 32696 w 39046"/>
              <a:gd name="connsiteY10" fmla="*/ 22599 h 39020"/>
              <a:gd name="connsiteX11" fmla="*/ 32696 w 39046"/>
              <a:gd name="connsiteY11" fmla="*/ 24888 h 39020"/>
              <a:gd name="connsiteX12" fmla="*/ 31023 w 39046"/>
              <a:gd name="connsiteY12" fmla="*/ 28779 h 39020"/>
              <a:gd name="connsiteX13" fmla="*/ 24861 w 39046"/>
              <a:gd name="connsiteY13" fmla="*/ 32670 h 39020"/>
              <a:gd name="connsiteX14" fmla="*/ 24861 w 39046"/>
              <a:gd name="connsiteY14" fmla="*/ 32670 h 39020"/>
              <a:gd name="connsiteX15" fmla="*/ 22616 w 39046"/>
              <a:gd name="connsiteY15" fmla="*/ 32670 h 39020"/>
              <a:gd name="connsiteX16" fmla="*/ 20920 w 39046"/>
              <a:gd name="connsiteY16" fmla="*/ 32670 h 39020"/>
              <a:gd name="connsiteX17" fmla="*/ 16430 w 39046"/>
              <a:gd name="connsiteY17" fmla="*/ 32670 h 39020"/>
              <a:gd name="connsiteX18" fmla="*/ 14758 w 39046"/>
              <a:gd name="connsiteY18" fmla="*/ 32670 h 39020"/>
              <a:gd name="connsiteX19" fmla="*/ 10267 w 39046"/>
              <a:gd name="connsiteY19" fmla="*/ 31068 h 39020"/>
              <a:gd name="connsiteX20" fmla="*/ 6350 w 39046"/>
              <a:gd name="connsiteY20" fmla="*/ 26490 h 39020"/>
              <a:gd name="connsiteX21" fmla="*/ 6350 w 39046"/>
              <a:gd name="connsiteY21" fmla="*/ 22599 h 39020"/>
              <a:gd name="connsiteX22" fmla="*/ 6350 w 39046"/>
              <a:gd name="connsiteY22" fmla="*/ 20310 h 39020"/>
              <a:gd name="connsiteX23" fmla="*/ 6350 w 39046"/>
              <a:gd name="connsiteY23" fmla="*/ 18708 h 39020"/>
              <a:gd name="connsiteX24" fmla="*/ 6350 w 39046"/>
              <a:gd name="connsiteY24" fmla="*/ 16420 h 39020"/>
              <a:gd name="connsiteX25" fmla="*/ 8572 w 39046"/>
              <a:gd name="connsiteY25" fmla="*/ 10240 h 39020"/>
              <a:gd name="connsiteX26" fmla="*/ 12512 w 39046"/>
              <a:gd name="connsiteY26" fmla="*/ 8638 h 39020"/>
              <a:gd name="connsiteX27" fmla="*/ 12512 w 39046"/>
              <a:gd name="connsiteY27" fmla="*/ 8638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9020">
                <a:moveTo>
                  <a:pt x="12512" y="8638"/>
                </a:moveTo>
                <a:lnTo>
                  <a:pt x="12512" y="8638"/>
                </a:lnTo>
                <a:lnTo>
                  <a:pt x="16430" y="6350"/>
                </a:lnTo>
                <a:lnTo>
                  <a:pt x="18675" y="6350"/>
                </a:lnTo>
                <a:lnTo>
                  <a:pt x="20920" y="6350"/>
                </a:lnTo>
                <a:lnTo>
                  <a:pt x="24861" y="6350"/>
                </a:lnTo>
                <a:lnTo>
                  <a:pt x="28778" y="10240"/>
                </a:lnTo>
                <a:lnTo>
                  <a:pt x="31023" y="14818"/>
                </a:lnTo>
                <a:lnTo>
                  <a:pt x="32696" y="16420"/>
                </a:lnTo>
                <a:lnTo>
                  <a:pt x="32696" y="18708"/>
                </a:lnTo>
                <a:lnTo>
                  <a:pt x="32696" y="22599"/>
                </a:lnTo>
                <a:lnTo>
                  <a:pt x="32696" y="24888"/>
                </a:lnTo>
                <a:lnTo>
                  <a:pt x="31023" y="28779"/>
                </a:lnTo>
                <a:lnTo>
                  <a:pt x="24861" y="32670"/>
                </a:lnTo>
                <a:lnTo>
                  <a:pt x="24861" y="32670"/>
                </a:lnTo>
                <a:lnTo>
                  <a:pt x="22616" y="32670"/>
                </a:lnTo>
                <a:lnTo>
                  <a:pt x="20920" y="32670"/>
                </a:lnTo>
                <a:lnTo>
                  <a:pt x="16430" y="32670"/>
                </a:lnTo>
                <a:lnTo>
                  <a:pt x="14758" y="32670"/>
                </a:lnTo>
                <a:lnTo>
                  <a:pt x="10267" y="31068"/>
                </a:lnTo>
                <a:lnTo>
                  <a:pt x="6350" y="26490"/>
                </a:lnTo>
                <a:lnTo>
                  <a:pt x="6350" y="22599"/>
                </a:lnTo>
                <a:lnTo>
                  <a:pt x="6350" y="20310"/>
                </a:lnTo>
                <a:lnTo>
                  <a:pt x="6350" y="18708"/>
                </a:lnTo>
                <a:lnTo>
                  <a:pt x="6350" y="16420"/>
                </a:lnTo>
                <a:lnTo>
                  <a:pt x="8572" y="10240"/>
                </a:lnTo>
                <a:lnTo>
                  <a:pt x="12512" y="8638"/>
                </a:lnTo>
                <a:lnTo>
                  <a:pt x="12512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Freeform 3"/>
          <p:cNvSpPr/>
          <p:nvPr/>
        </p:nvSpPr>
        <p:spPr>
          <a:xfrm>
            <a:off x="2322450" y="3069164"/>
            <a:ext cx="41291" cy="39020"/>
          </a:xfrm>
          <a:custGeom>
            <a:avLst/>
            <a:gdLst>
              <a:gd name="connsiteX0" fmla="*/ 14757 w 41291"/>
              <a:gd name="connsiteY0" fmla="*/ 8638 h 39020"/>
              <a:gd name="connsiteX1" fmla="*/ 14757 w 41291"/>
              <a:gd name="connsiteY1" fmla="*/ 8638 h 39020"/>
              <a:gd name="connsiteX2" fmla="*/ 16430 w 41291"/>
              <a:gd name="connsiteY2" fmla="*/ 6350 h 39020"/>
              <a:gd name="connsiteX3" fmla="*/ 20920 w 41291"/>
              <a:gd name="connsiteY3" fmla="*/ 6350 h 39020"/>
              <a:gd name="connsiteX4" fmla="*/ 22615 w 41291"/>
              <a:gd name="connsiteY4" fmla="*/ 6350 h 39020"/>
              <a:gd name="connsiteX5" fmla="*/ 24861 w 41291"/>
              <a:gd name="connsiteY5" fmla="*/ 6350 h 39020"/>
              <a:gd name="connsiteX6" fmla="*/ 28778 w 41291"/>
              <a:gd name="connsiteY6" fmla="*/ 10240 h 39020"/>
              <a:gd name="connsiteX7" fmla="*/ 32696 w 41291"/>
              <a:gd name="connsiteY7" fmla="*/ 14818 h 39020"/>
              <a:gd name="connsiteX8" fmla="*/ 34941 w 41291"/>
              <a:gd name="connsiteY8" fmla="*/ 16420 h 39020"/>
              <a:gd name="connsiteX9" fmla="*/ 34941 w 41291"/>
              <a:gd name="connsiteY9" fmla="*/ 18709 h 39020"/>
              <a:gd name="connsiteX10" fmla="*/ 34941 w 41291"/>
              <a:gd name="connsiteY10" fmla="*/ 22599 h 39020"/>
              <a:gd name="connsiteX11" fmla="*/ 34941 w 41291"/>
              <a:gd name="connsiteY11" fmla="*/ 24888 h 39020"/>
              <a:gd name="connsiteX12" fmla="*/ 31023 w 41291"/>
              <a:gd name="connsiteY12" fmla="*/ 28779 h 39020"/>
              <a:gd name="connsiteX13" fmla="*/ 27106 w 41291"/>
              <a:gd name="connsiteY13" fmla="*/ 32670 h 39020"/>
              <a:gd name="connsiteX14" fmla="*/ 27106 w 41291"/>
              <a:gd name="connsiteY14" fmla="*/ 32670 h 39020"/>
              <a:gd name="connsiteX15" fmla="*/ 24861 w 41291"/>
              <a:gd name="connsiteY15" fmla="*/ 32670 h 39020"/>
              <a:gd name="connsiteX16" fmla="*/ 22615 w 41291"/>
              <a:gd name="connsiteY16" fmla="*/ 32670 h 39020"/>
              <a:gd name="connsiteX17" fmla="*/ 18675 w 41291"/>
              <a:gd name="connsiteY17" fmla="*/ 32670 h 39020"/>
              <a:gd name="connsiteX18" fmla="*/ 16430 w 41291"/>
              <a:gd name="connsiteY18" fmla="*/ 32670 h 39020"/>
              <a:gd name="connsiteX19" fmla="*/ 12512 w 41291"/>
              <a:gd name="connsiteY19" fmla="*/ 30839 h 39020"/>
              <a:gd name="connsiteX20" fmla="*/ 8572 w 41291"/>
              <a:gd name="connsiteY20" fmla="*/ 26490 h 39020"/>
              <a:gd name="connsiteX21" fmla="*/ 8572 w 41291"/>
              <a:gd name="connsiteY21" fmla="*/ 22599 h 39020"/>
              <a:gd name="connsiteX22" fmla="*/ 6350 w 41291"/>
              <a:gd name="connsiteY22" fmla="*/ 20768 h 39020"/>
              <a:gd name="connsiteX23" fmla="*/ 6350 w 41291"/>
              <a:gd name="connsiteY23" fmla="*/ 18709 h 39020"/>
              <a:gd name="connsiteX24" fmla="*/ 8572 w 41291"/>
              <a:gd name="connsiteY24" fmla="*/ 16420 h 39020"/>
              <a:gd name="connsiteX25" fmla="*/ 10817 w 41291"/>
              <a:gd name="connsiteY25" fmla="*/ 10240 h 39020"/>
              <a:gd name="connsiteX26" fmla="*/ 14757 w 41291"/>
              <a:gd name="connsiteY26" fmla="*/ 8638 h 39020"/>
              <a:gd name="connsiteX27" fmla="*/ 14757 w 41291"/>
              <a:gd name="connsiteY27" fmla="*/ 8638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291" h="39020">
                <a:moveTo>
                  <a:pt x="14757" y="8638"/>
                </a:moveTo>
                <a:lnTo>
                  <a:pt x="14757" y="8638"/>
                </a:lnTo>
                <a:lnTo>
                  <a:pt x="16430" y="6350"/>
                </a:lnTo>
                <a:lnTo>
                  <a:pt x="20920" y="6350"/>
                </a:lnTo>
                <a:lnTo>
                  <a:pt x="22615" y="6350"/>
                </a:lnTo>
                <a:lnTo>
                  <a:pt x="24861" y="6350"/>
                </a:lnTo>
                <a:lnTo>
                  <a:pt x="28778" y="10240"/>
                </a:lnTo>
                <a:lnTo>
                  <a:pt x="32696" y="14818"/>
                </a:lnTo>
                <a:lnTo>
                  <a:pt x="34941" y="16420"/>
                </a:lnTo>
                <a:lnTo>
                  <a:pt x="34941" y="18709"/>
                </a:lnTo>
                <a:lnTo>
                  <a:pt x="34941" y="22599"/>
                </a:lnTo>
                <a:lnTo>
                  <a:pt x="34941" y="24888"/>
                </a:lnTo>
                <a:lnTo>
                  <a:pt x="31023" y="28779"/>
                </a:lnTo>
                <a:lnTo>
                  <a:pt x="27106" y="32670"/>
                </a:lnTo>
                <a:lnTo>
                  <a:pt x="27106" y="32670"/>
                </a:lnTo>
                <a:lnTo>
                  <a:pt x="24861" y="32670"/>
                </a:lnTo>
                <a:lnTo>
                  <a:pt x="22615" y="32670"/>
                </a:lnTo>
                <a:lnTo>
                  <a:pt x="18675" y="32670"/>
                </a:lnTo>
                <a:lnTo>
                  <a:pt x="16430" y="32670"/>
                </a:lnTo>
                <a:lnTo>
                  <a:pt x="12512" y="30839"/>
                </a:lnTo>
                <a:lnTo>
                  <a:pt x="8572" y="26490"/>
                </a:lnTo>
                <a:lnTo>
                  <a:pt x="8572" y="22599"/>
                </a:lnTo>
                <a:lnTo>
                  <a:pt x="6350" y="20768"/>
                </a:lnTo>
                <a:lnTo>
                  <a:pt x="6350" y="18709"/>
                </a:lnTo>
                <a:lnTo>
                  <a:pt x="8572" y="16420"/>
                </a:lnTo>
                <a:lnTo>
                  <a:pt x="10817" y="10240"/>
                </a:lnTo>
                <a:lnTo>
                  <a:pt x="14757" y="8638"/>
                </a:lnTo>
                <a:lnTo>
                  <a:pt x="14757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1" name="Freeform 3"/>
          <p:cNvSpPr/>
          <p:nvPr/>
        </p:nvSpPr>
        <p:spPr>
          <a:xfrm>
            <a:off x="2446438" y="3008055"/>
            <a:ext cx="41291" cy="39020"/>
          </a:xfrm>
          <a:custGeom>
            <a:avLst/>
            <a:gdLst>
              <a:gd name="connsiteX0" fmla="*/ 14757 w 41291"/>
              <a:gd name="connsiteY0" fmla="*/ 8638 h 39020"/>
              <a:gd name="connsiteX1" fmla="*/ 14757 w 41291"/>
              <a:gd name="connsiteY1" fmla="*/ 8638 h 39020"/>
              <a:gd name="connsiteX2" fmla="*/ 16430 w 41291"/>
              <a:gd name="connsiteY2" fmla="*/ 6350 h 39020"/>
              <a:gd name="connsiteX3" fmla="*/ 18675 w 41291"/>
              <a:gd name="connsiteY3" fmla="*/ 6350 h 39020"/>
              <a:gd name="connsiteX4" fmla="*/ 22615 w 41291"/>
              <a:gd name="connsiteY4" fmla="*/ 6350 h 39020"/>
              <a:gd name="connsiteX5" fmla="*/ 24861 w 41291"/>
              <a:gd name="connsiteY5" fmla="*/ 6350 h 39020"/>
              <a:gd name="connsiteX6" fmla="*/ 28778 w 41291"/>
              <a:gd name="connsiteY6" fmla="*/ 10927 h 39020"/>
              <a:gd name="connsiteX7" fmla="*/ 32696 w 41291"/>
              <a:gd name="connsiteY7" fmla="*/ 14818 h 39020"/>
              <a:gd name="connsiteX8" fmla="*/ 32696 w 41291"/>
              <a:gd name="connsiteY8" fmla="*/ 16420 h 39020"/>
              <a:gd name="connsiteX9" fmla="*/ 34941 w 41291"/>
              <a:gd name="connsiteY9" fmla="*/ 18708 h 39020"/>
              <a:gd name="connsiteX10" fmla="*/ 34941 w 41291"/>
              <a:gd name="connsiteY10" fmla="*/ 22599 h 39020"/>
              <a:gd name="connsiteX11" fmla="*/ 32696 w 41291"/>
              <a:gd name="connsiteY11" fmla="*/ 24888 h 39020"/>
              <a:gd name="connsiteX12" fmla="*/ 31023 w 41291"/>
              <a:gd name="connsiteY12" fmla="*/ 28779 h 39020"/>
              <a:gd name="connsiteX13" fmla="*/ 26533 w 41291"/>
              <a:gd name="connsiteY13" fmla="*/ 32670 h 39020"/>
              <a:gd name="connsiteX14" fmla="*/ 26533 w 41291"/>
              <a:gd name="connsiteY14" fmla="*/ 32670 h 39020"/>
              <a:gd name="connsiteX15" fmla="*/ 24861 w 41291"/>
              <a:gd name="connsiteY15" fmla="*/ 32670 h 39020"/>
              <a:gd name="connsiteX16" fmla="*/ 20920 w 41291"/>
              <a:gd name="connsiteY16" fmla="*/ 32670 h 39020"/>
              <a:gd name="connsiteX17" fmla="*/ 18675 w 41291"/>
              <a:gd name="connsiteY17" fmla="*/ 32670 h 39020"/>
              <a:gd name="connsiteX18" fmla="*/ 16430 w 41291"/>
              <a:gd name="connsiteY18" fmla="*/ 32670 h 39020"/>
              <a:gd name="connsiteX19" fmla="*/ 10267 w 41291"/>
              <a:gd name="connsiteY19" fmla="*/ 31068 h 39020"/>
              <a:gd name="connsiteX20" fmla="*/ 8572 w 41291"/>
              <a:gd name="connsiteY20" fmla="*/ 27177 h 39020"/>
              <a:gd name="connsiteX21" fmla="*/ 6350 w 41291"/>
              <a:gd name="connsiteY21" fmla="*/ 22599 h 39020"/>
              <a:gd name="connsiteX22" fmla="*/ 6350 w 41291"/>
              <a:gd name="connsiteY22" fmla="*/ 20997 h 39020"/>
              <a:gd name="connsiteX23" fmla="*/ 6350 w 41291"/>
              <a:gd name="connsiteY23" fmla="*/ 18708 h 39020"/>
              <a:gd name="connsiteX24" fmla="*/ 6350 w 41291"/>
              <a:gd name="connsiteY24" fmla="*/ 16420 h 39020"/>
              <a:gd name="connsiteX25" fmla="*/ 10267 w 41291"/>
              <a:gd name="connsiteY25" fmla="*/ 10927 h 39020"/>
              <a:gd name="connsiteX26" fmla="*/ 14757 w 41291"/>
              <a:gd name="connsiteY26" fmla="*/ 8638 h 39020"/>
              <a:gd name="connsiteX27" fmla="*/ 14757 w 41291"/>
              <a:gd name="connsiteY27" fmla="*/ 8638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291" h="39020">
                <a:moveTo>
                  <a:pt x="14757" y="8638"/>
                </a:moveTo>
                <a:lnTo>
                  <a:pt x="14757" y="8638"/>
                </a:lnTo>
                <a:lnTo>
                  <a:pt x="16430" y="6350"/>
                </a:lnTo>
                <a:lnTo>
                  <a:pt x="18675" y="6350"/>
                </a:lnTo>
                <a:lnTo>
                  <a:pt x="22615" y="6350"/>
                </a:lnTo>
                <a:lnTo>
                  <a:pt x="24861" y="6350"/>
                </a:lnTo>
                <a:lnTo>
                  <a:pt x="28778" y="10927"/>
                </a:lnTo>
                <a:lnTo>
                  <a:pt x="32696" y="14818"/>
                </a:lnTo>
                <a:lnTo>
                  <a:pt x="32696" y="16420"/>
                </a:lnTo>
                <a:lnTo>
                  <a:pt x="34941" y="18708"/>
                </a:lnTo>
                <a:lnTo>
                  <a:pt x="34941" y="22599"/>
                </a:lnTo>
                <a:lnTo>
                  <a:pt x="32696" y="24888"/>
                </a:lnTo>
                <a:lnTo>
                  <a:pt x="31023" y="28779"/>
                </a:lnTo>
                <a:lnTo>
                  <a:pt x="26533" y="32670"/>
                </a:lnTo>
                <a:lnTo>
                  <a:pt x="26533" y="32670"/>
                </a:lnTo>
                <a:lnTo>
                  <a:pt x="24861" y="32670"/>
                </a:lnTo>
                <a:lnTo>
                  <a:pt x="20920" y="32670"/>
                </a:lnTo>
                <a:lnTo>
                  <a:pt x="18675" y="32670"/>
                </a:lnTo>
                <a:lnTo>
                  <a:pt x="16430" y="32670"/>
                </a:lnTo>
                <a:lnTo>
                  <a:pt x="10267" y="31068"/>
                </a:lnTo>
                <a:lnTo>
                  <a:pt x="8572" y="27177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18708"/>
                </a:lnTo>
                <a:lnTo>
                  <a:pt x="6350" y="16420"/>
                </a:lnTo>
                <a:lnTo>
                  <a:pt x="10267" y="10927"/>
                </a:lnTo>
                <a:lnTo>
                  <a:pt x="14757" y="8638"/>
                </a:lnTo>
                <a:lnTo>
                  <a:pt x="14757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Freeform 3"/>
          <p:cNvSpPr/>
          <p:nvPr/>
        </p:nvSpPr>
        <p:spPr>
          <a:xfrm>
            <a:off x="2570403" y="2947175"/>
            <a:ext cx="39069" cy="39477"/>
          </a:xfrm>
          <a:custGeom>
            <a:avLst/>
            <a:gdLst>
              <a:gd name="connsiteX0" fmla="*/ 14208 w 39069"/>
              <a:gd name="connsiteY0" fmla="*/ 8638 h 39477"/>
              <a:gd name="connsiteX1" fmla="*/ 14208 w 39069"/>
              <a:gd name="connsiteY1" fmla="*/ 8638 h 39477"/>
              <a:gd name="connsiteX2" fmla="*/ 16453 w 39069"/>
              <a:gd name="connsiteY2" fmla="*/ 6350 h 39477"/>
              <a:gd name="connsiteX3" fmla="*/ 18698 w 39069"/>
              <a:gd name="connsiteY3" fmla="*/ 6350 h 39477"/>
              <a:gd name="connsiteX4" fmla="*/ 20393 w 39069"/>
              <a:gd name="connsiteY4" fmla="*/ 6350 h 39477"/>
              <a:gd name="connsiteX5" fmla="*/ 24883 w 39069"/>
              <a:gd name="connsiteY5" fmla="*/ 6350 h 39477"/>
              <a:gd name="connsiteX6" fmla="*/ 28801 w 39069"/>
              <a:gd name="connsiteY6" fmla="*/ 10927 h 39477"/>
              <a:gd name="connsiteX7" fmla="*/ 32719 w 39069"/>
              <a:gd name="connsiteY7" fmla="*/ 14818 h 39477"/>
              <a:gd name="connsiteX8" fmla="*/ 32719 w 39069"/>
              <a:gd name="connsiteY8" fmla="*/ 17106 h 39477"/>
              <a:gd name="connsiteX9" fmla="*/ 32719 w 39069"/>
              <a:gd name="connsiteY9" fmla="*/ 18708 h 39477"/>
              <a:gd name="connsiteX10" fmla="*/ 32719 w 39069"/>
              <a:gd name="connsiteY10" fmla="*/ 22599 h 39477"/>
              <a:gd name="connsiteX11" fmla="*/ 32719 w 39069"/>
              <a:gd name="connsiteY11" fmla="*/ 24888 h 39477"/>
              <a:gd name="connsiteX12" fmla="*/ 30473 w 39069"/>
              <a:gd name="connsiteY12" fmla="*/ 28779 h 39477"/>
              <a:gd name="connsiteX13" fmla="*/ 26556 w 39069"/>
              <a:gd name="connsiteY13" fmla="*/ 33127 h 39477"/>
              <a:gd name="connsiteX14" fmla="*/ 26556 w 39069"/>
              <a:gd name="connsiteY14" fmla="*/ 33127 h 39477"/>
              <a:gd name="connsiteX15" fmla="*/ 22638 w 39069"/>
              <a:gd name="connsiteY15" fmla="*/ 33127 h 39477"/>
              <a:gd name="connsiteX16" fmla="*/ 20393 w 39069"/>
              <a:gd name="connsiteY16" fmla="*/ 33127 h 39477"/>
              <a:gd name="connsiteX17" fmla="*/ 18698 w 39069"/>
              <a:gd name="connsiteY17" fmla="*/ 33127 h 39477"/>
              <a:gd name="connsiteX18" fmla="*/ 14208 w 39069"/>
              <a:gd name="connsiteY18" fmla="*/ 33127 h 39477"/>
              <a:gd name="connsiteX19" fmla="*/ 10290 w 39069"/>
              <a:gd name="connsiteY19" fmla="*/ 31068 h 39477"/>
              <a:gd name="connsiteX20" fmla="*/ 8595 w 39069"/>
              <a:gd name="connsiteY20" fmla="*/ 27177 h 39477"/>
              <a:gd name="connsiteX21" fmla="*/ 6350 w 39069"/>
              <a:gd name="connsiteY21" fmla="*/ 22599 h 39477"/>
              <a:gd name="connsiteX22" fmla="*/ 6350 w 39069"/>
              <a:gd name="connsiteY22" fmla="*/ 20997 h 39477"/>
              <a:gd name="connsiteX23" fmla="*/ 6350 w 39069"/>
              <a:gd name="connsiteY23" fmla="*/ 18708 h 39477"/>
              <a:gd name="connsiteX24" fmla="*/ 6350 w 39069"/>
              <a:gd name="connsiteY24" fmla="*/ 17106 h 39477"/>
              <a:gd name="connsiteX25" fmla="*/ 8595 w 39069"/>
              <a:gd name="connsiteY25" fmla="*/ 10927 h 39477"/>
              <a:gd name="connsiteX26" fmla="*/ 14208 w 39069"/>
              <a:gd name="connsiteY26" fmla="*/ 8638 h 39477"/>
              <a:gd name="connsiteX27" fmla="*/ 14208 w 39069"/>
              <a:gd name="connsiteY27" fmla="*/ 8638 h 39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69" h="39477">
                <a:moveTo>
                  <a:pt x="14208" y="8638"/>
                </a:moveTo>
                <a:lnTo>
                  <a:pt x="14208" y="8638"/>
                </a:lnTo>
                <a:lnTo>
                  <a:pt x="16453" y="6350"/>
                </a:lnTo>
                <a:lnTo>
                  <a:pt x="18698" y="6350"/>
                </a:lnTo>
                <a:lnTo>
                  <a:pt x="20393" y="6350"/>
                </a:lnTo>
                <a:lnTo>
                  <a:pt x="24883" y="6350"/>
                </a:lnTo>
                <a:lnTo>
                  <a:pt x="28801" y="10927"/>
                </a:lnTo>
                <a:lnTo>
                  <a:pt x="32719" y="14818"/>
                </a:lnTo>
                <a:lnTo>
                  <a:pt x="32719" y="17106"/>
                </a:lnTo>
                <a:lnTo>
                  <a:pt x="32719" y="18708"/>
                </a:lnTo>
                <a:lnTo>
                  <a:pt x="32719" y="22599"/>
                </a:lnTo>
                <a:lnTo>
                  <a:pt x="32719" y="24888"/>
                </a:lnTo>
                <a:lnTo>
                  <a:pt x="30473" y="28779"/>
                </a:lnTo>
                <a:lnTo>
                  <a:pt x="26556" y="33127"/>
                </a:lnTo>
                <a:lnTo>
                  <a:pt x="26556" y="33127"/>
                </a:lnTo>
                <a:lnTo>
                  <a:pt x="22638" y="33127"/>
                </a:lnTo>
                <a:lnTo>
                  <a:pt x="20393" y="33127"/>
                </a:lnTo>
                <a:lnTo>
                  <a:pt x="18698" y="33127"/>
                </a:lnTo>
                <a:lnTo>
                  <a:pt x="14208" y="33127"/>
                </a:lnTo>
                <a:lnTo>
                  <a:pt x="10290" y="31068"/>
                </a:lnTo>
                <a:lnTo>
                  <a:pt x="8595" y="27177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18708"/>
                </a:lnTo>
                <a:lnTo>
                  <a:pt x="6350" y="17106"/>
                </a:lnTo>
                <a:lnTo>
                  <a:pt x="8595" y="10927"/>
                </a:lnTo>
                <a:lnTo>
                  <a:pt x="14208" y="8638"/>
                </a:lnTo>
                <a:lnTo>
                  <a:pt x="14208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Freeform 3"/>
          <p:cNvSpPr/>
          <p:nvPr/>
        </p:nvSpPr>
        <p:spPr>
          <a:xfrm>
            <a:off x="2694390" y="2886753"/>
            <a:ext cx="39069" cy="39020"/>
          </a:xfrm>
          <a:custGeom>
            <a:avLst/>
            <a:gdLst>
              <a:gd name="connsiteX0" fmla="*/ 12535 w 39069"/>
              <a:gd name="connsiteY0" fmla="*/ 7952 h 39020"/>
              <a:gd name="connsiteX1" fmla="*/ 12535 w 39069"/>
              <a:gd name="connsiteY1" fmla="*/ 7952 h 39020"/>
              <a:gd name="connsiteX2" fmla="*/ 16453 w 39069"/>
              <a:gd name="connsiteY2" fmla="*/ 6350 h 39020"/>
              <a:gd name="connsiteX3" fmla="*/ 18698 w 39069"/>
              <a:gd name="connsiteY3" fmla="*/ 6350 h 39020"/>
              <a:gd name="connsiteX4" fmla="*/ 20393 w 39069"/>
              <a:gd name="connsiteY4" fmla="*/ 6350 h 39020"/>
              <a:gd name="connsiteX5" fmla="*/ 22638 w 39069"/>
              <a:gd name="connsiteY5" fmla="*/ 6350 h 39020"/>
              <a:gd name="connsiteX6" fmla="*/ 28801 w 39069"/>
              <a:gd name="connsiteY6" fmla="*/ 7952 h 39020"/>
              <a:gd name="connsiteX7" fmla="*/ 30474 w 39069"/>
              <a:gd name="connsiteY7" fmla="*/ 14131 h 39020"/>
              <a:gd name="connsiteX8" fmla="*/ 32719 w 39069"/>
              <a:gd name="connsiteY8" fmla="*/ 16420 h 39020"/>
              <a:gd name="connsiteX9" fmla="*/ 32719 w 39069"/>
              <a:gd name="connsiteY9" fmla="*/ 18022 h 39020"/>
              <a:gd name="connsiteX10" fmla="*/ 32719 w 39069"/>
              <a:gd name="connsiteY10" fmla="*/ 22599 h 39020"/>
              <a:gd name="connsiteX11" fmla="*/ 32719 w 39069"/>
              <a:gd name="connsiteY11" fmla="*/ 24202 h 39020"/>
              <a:gd name="connsiteX12" fmla="*/ 28801 w 39069"/>
              <a:gd name="connsiteY12" fmla="*/ 28092 h 39020"/>
              <a:gd name="connsiteX13" fmla="*/ 24311 w 39069"/>
              <a:gd name="connsiteY13" fmla="*/ 32670 h 39020"/>
              <a:gd name="connsiteX14" fmla="*/ 24311 w 39069"/>
              <a:gd name="connsiteY14" fmla="*/ 32670 h 39020"/>
              <a:gd name="connsiteX15" fmla="*/ 22638 w 39069"/>
              <a:gd name="connsiteY15" fmla="*/ 32670 h 39020"/>
              <a:gd name="connsiteX16" fmla="*/ 20393 w 39069"/>
              <a:gd name="connsiteY16" fmla="*/ 32670 h 39020"/>
              <a:gd name="connsiteX17" fmla="*/ 16453 w 39069"/>
              <a:gd name="connsiteY17" fmla="*/ 32670 h 39020"/>
              <a:gd name="connsiteX18" fmla="*/ 14208 w 39069"/>
              <a:gd name="connsiteY18" fmla="*/ 32670 h 39020"/>
              <a:gd name="connsiteX19" fmla="*/ 10290 w 39069"/>
              <a:gd name="connsiteY19" fmla="*/ 30381 h 39020"/>
              <a:gd name="connsiteX20" fmla="*/ 6350 w 39069"/>
              <a:gd name="connsiteY20" fmla="*/ 26490 h 39020"/>
              <a:gd name="connsiteX21" fmla="*/ 6350 w 39069"/>
              <a:gd name="connsiteY21" fmla="*/ 22599 h 39020"/>
              <a:gd name="connsiteX22" fmla="*/ 6350 w 39069"/>
              <a:gd name="connsiteY22" fmla="*/ 20311 h 39020"/>
              <a:gd name="connsiteX23" fmla="*/ 6350 w 39069"/>
              <a:gd name="connsiteY23" fmla="*/ 18022 h 39020"/>
              <a:gd name="connsiteX24" fmla="*/ 6350 w 39069"/>
              <a:gd name="connsiteY24" fmla="*/ 16420 h 39020"/>
              <a:gd name="connsiteX25" fmla="*/ 8045 w 39069"/>
              <a:gd name="connsiteY25" fmla="*/ 10240 h 39020"/>
              <a:gd name="connsiteX26" fmla="*/ 12535 w 39069"/>
              <a:gd name="connsiteY26" fmla="*/ 7952 h 39020"/>
              <a:gd name="connsiteX27" fmla="*/ 12535 w 39069"/>
              <a:gd name="connsiteY27" fmla="*/ 7952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69" h="39020">
                <a:moveTo>
                  <a:pt x="12535" y="7952"/>
                </a:moveTo>
                <a:lnTo>
                  <a:pt x="12535" y="7952"/>
                </a:lnTo>
                <a:lnTo>
                  <a:pt x="16453" y="6350"/>
                </a:lnTo>
                <a:lnTo>
                  <a:pt x="18698" y="6350"/>
                </a:lnTo>
                <a:lnTo>
                  <a:pt x="20393" y="6350"/>
                </a:lnTo>
                <a:lnTo>
                  <a:pt x="22638" y="6350"/>
                </a:lnTo>
                <a:lnTo>
                  <a:pt x="28801" y="7952"/>
                </a:lnTo>
                <a:lnTo>
                  <a:pt x="30474" y="14131"/>
                </a:lnTo>
                <a:lnTo>
                  <a:pt x="32719" y="16420"/>
                </a:lnTo>
                <a:lnTo>
                  <a:pt x="32719" y="18022"/>
                </a:lnTo>
                <a:lnTo>
                  <a:pt x="32719" y="22599"/>
                </a:lnTo>
                <a:lnTo>
                  <a:pt x="32719" y="24202"/>
                </a:lnTo>
                <a:lnTo>
                  <a:pt x="28801" y="28092"/>
                </a:lnTo>
                <a:lnTo>
                  <a:pt x="24311" y="32670"/>
                </a:lnTo>
                <a:lnTo>
                  <a:pt x="24311" y="32670"/>
                </a:lnTo>
                <a:lnTo>
                  <a:pt x="22638" y="32670"/>
                </a:lnTo>
                <a:lnTo>
                  <a:pt x="20393" y="32670"/>
                </a:lnTo>
                <a:lnTo>
                  <a:pt x="16453" y="32670"/>
                </a:lnTo>
                <a:lnTo>
                  <a:pt x="14208" y="32670"/>
                </a:lnTo>
                <a:lnTo>
                  <a:pt x="10290" y="30381"/>
                </a:lnTo>
                <a:lnTo>
                  <a:pt x="6350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022"/>
                </a:lnTo>
                <a:lnTo>
                  <a:pt x="6350" y="16420"/>
                </a:lnTo>
                <a:lnTo>
                  <a:pt x="8045" y="10240"/>
                </a:lnTo>
                <a:lnTo>
                  <a:pt x="12535" y="7952"/>
                </a:lnTo>
                <a:lnTo>
                  <a:pt x="12535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4" name="Freeform 3"/>
          <p:cNvSpPr/>
          <p:nvPr/>
        </p:nvSpPr>
        <p:spPr>
          <a:xfrm>
            <a:off x="2816133" y="2825874"/>
            <a:ext cx="41314" cy="39020"/>
          </a:xfrm>
          <a:custGeom>
            <a:avLst/>
            <a:gdLst>
              <a:gd name="connsiteX0" fmla="*/ 14208 w 41314"/>
              <a:gd name="connsiteY0" fmla="*/ 7952 h 39020"/>
              <a:gd name="connsiteX1" fmla="*/ 14208 w 41314"/>
              <a:gd name="connsiteY1" fmla="*/ 7952 h 39020"/>
              <a:gd name="connsiteX2" fmla="*/ 16453 w 41314"/>
              <a:gd name="connsiteY2" fmla="*/ 6350 h 39020"/>
              <a:gd name="connsiteX3" fmla="*/ 20393 w 41314"/>
              <a:gd name="connsiteY3" fmla="*/ 6350 h 39020"/>
              <a:gd name="connsiteX4" fmla="*/ 22638 w 41314"/>
              <a:gd name="connsiteY4" fmla="*/ 6350 h 39020"/>
              <a:gd name="connsiteX5" fmla="*/ 24883 w 41314"/>
              <a:gd name="connsiteY5" fmla="*/ 6350 h 39020"/>
              <a:gd name="connsiteX6" fmla="*/ 28801 w 41314"/>
              <a:gd name="connsiteY6" fmla="*/ 7952 h 39020"/>
              <a:gd name="connsiteX7" fmla="*/ 32719 w 41314"/>
              <a:gd name="connsiteY7" fmla="*/ 14131 h 39020"/>
              <a:gd name="connsiteX8" fmla="*/ 34964 w 41314"/>
              <a:gd name="connsiteY8" fmla="*/ 16420 h 39020"/>
              <a:gd name="connsiteX9" fmla="*/ 34964 w 41314"/>
              <a:gd name="connsiteY9" fmla="*/ 18022 h 39020"/>
              <a:gd name="connsiteX10" fmla="*/ 34964 w 41314"/>
              <a:gd name="connsiteY10" fmla="*/ 22599 h 39020"/>
              <a:gd name="connsiteX11" fmla="*/ 32719 w 41314"/>
              <a:gd name="connsiteY11" fmla="*/ 24202 h 39020"/>
              <a:gd name="connsiteX12" fmla="*/ 30473 w 41314"/>
              <a:gd name="connsiteY12" fmla="*/ 28550 h 39020"/>
              <a:gd name="connsiteX13" fmla="*/ 26556 w 41314"/>
              <a:gd name="connsiteY13" fmla="*/ 32670 h 39020"/>
              <a:gd name="connsiteX14" fmla="*/ 26556 w 41314"/>
              <a:gd name="connsiteY14" fmla="*/ 32670 h 39020"/>
              <a:gd name="connsiteX15" fmla="*/ 24883 w 41314"/>
              <a:gd name="connsiteY15" fmla="*/ 32670 h 39020"/>
              <a:gd name="connsiteX16" fmla="*/ 20393 w 41314"/>
              <a:gd name="connsiteY16" fmla="*/ 32670 h 39020"/>
              <a:gd name="connsiteX17" fmla="*/ 18698 w 41314"/>
              <a:gd name="connsiteY17" fmla="*/ 32670 h 39020"/>
              <a:gd name="connsiteX18" fmla="*/ 16453 w 41314"/>
              <a:gd name="connsiteY18" fmla="*/ 32670 h 39020"/>
              <a:gd name="connsiteX19" fmla="*/ 12535 w 41314"/>
              <a:gd name="connsiteY19" fmla="*/ 30381 h 39020"/>
              <a:gd name="connsiteX20" fmla="*/ 8595 w 41314"/>
              <a:gd name="connsiteY20" fmla="*/ 26490 h 39020"/>
              <a:gd name="connsiteX21" fmla="*/ 6350 w 41314"/>
              <a:gd name="connsiteY21" fmla="*/ 22599 h 39020"/>
              <a:gd name="connsiteX22" fmla="*/ 6350 w 41314"/>
              <a:gd name="connsiteY22" fmla="*/ 20311 h 39020"/>
              <a:gd name="connsiteX23" fmla="*/ 6350 w 41314"/>
              <a:gd name="connsiteY23" fmla="*/ 18022 h 39020"/>
              <a:gd name="connsiteX24" fmla="*/ 8595 w 41314"/>
              <a:gd name="connsiteY24" fmla="*/ 16420 h 39020"/>
              <a:gd name="connsiteX25" fmla="*/ 10290 w 41314"/>
              <a:gd name="connsiteY25" fmla="*/ 10240 h 39020"/>
              <a:gd name="connsiteX26" fmla="*/ 14208 w 41314"/>
              <a:gd name="connsiteY26" fmla="*/ 7952 h 39020"/>
              <a:gd name="connsiteX27" fmla="*/ 14208 w 41314"/>
              <a:gd name="connsiteY27" fmla="*/ 7952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14" h="39020">
                <a:moveTo>
                  <a:pt x="14208" y="7952"/>
                </a:moveTo>
                <a:lnTo>
                  <a:pt x="14208" y="7952"/>
                </a:lnTo>
                <a:lnTo>
                  <a:pt x="16453" y="6350"/>
                </a:lnTo>
                <a:lnTo>
                  <a:pt x="20393" y="6350"/>
                </a:lnTo>
                <a:lnTo>
                  <a:pt x="22638" y="6350"/>
                </a:lnTo>
                <a:lnTo>
                  <a:pt x="24883" y="6350"/>
                </a:lnTo>
                <a:lnTo>
                  <a:pt x="28801" y="7952"/>
                </a:lnTo>
                <a:lnTo>
                  <a:pt x="32719" y="14131"/>
                </a:lnTo>
                <a:lnTo>
                  <a:pt x="34964" y="16420"/>
                </a:lnTo>
                <a:lnTo>
                  <a:pt x="34964" y="18022"/>
                </a:lnTo>
                <a:lnTo>
                  <a:pt x="34964" y="22599"/>
                </a:lnTo>
                <a:lnTo>
                  <a:pt x="32719" y="24202"/>
                </a:lnTo>
                <a:lnTo>
                  <a:pt x="30473" y="28550"/>
                </a:lnTo>
                <a:lnTo>
                  <a:pt x="26556" y="32670"/>
                </a:lnTo>
                <a:lnTo>
                  <a:pt x="26556" y="32670"/>
                </a:lnTo>
                <a:lnTo>
                  <a:pt x="24883" y="32670"/>
                </a:lnTo>
                <a:lnTo>
                  <a:pt x="20393" y="32670"/>
                </a:lnTo>
                <a:lnTo>
                  <a:pt x="18698" y="32670"/>
                </a:lnTo>
                <a:lnTo>
                  <a:pt x="16453" y="32670"/>
                </a:lnTo>
                <a:lnTo>
                  <a:pt x="12535" y="30381"/>
                </a:lnTo>
                <a:lnTo>
                  <a:pt x="8595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022"/>
                </a:lnTo>
                <a:lnTo>
                  <a:pt x="8595" y="16420"/>
                </a:lnTo>
                <a:lnTo>
                  <a:pt x="10290" y="10240"/>
                </a:lnTo>
                <a:lnTo>
                  <a:pt x="14208" y="7952"/>
                </a:lnTo>
                <a:lnTo>
                  <a:pt x="14208" y="7952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" name="Freeform 3"/>
          <p:cNvSpPr/>
          <p:nvPr/>
        </p:nvSpPr>
        <p:spPr>
          <a:xfrm>
            <a:off x="2940120" y="2764765"/>
            <a:ext cx="40764" cy="39020"/>
          </a:xfrm>
          <a:custGeom>
            <a:avLst/>
            <a:gdLst>
              <a:gd name="connsiteX0" fmla="*/ 14208 w 40764"/>
              <a:gd name="connsiteY0" fmla="*/ 8180 h 39020"/>
              <a:gd name="connsiteX1" fmla="*/ 14208 w 40764"/>
              <a:gd name="connsiteY1" fmla="*/ 8180 h 39020"/>
              <a:gd name="connsiteX2" fmla="*/ 16453 w 40764"/>
              <a:gd name="connsiteY2" fmla="*/ 6350 h 39020"/>
              <a:gd name="connsiteX3" fmla="*/ 18698 w 40764"/>
              <a:gd name="connsiteY3" fmla="*/ 6350 h 39020"/>
              <a:gd name="connsiteX4" fmla="*/ 22638 w 40764"/>
              <a:gd name="connsiteY4" fmla="*/ 6350 h 39020"/>
              <a:gd name="connsiteX5" fmla="*/ 24311 w 40764"/>
              <a:gd name="connsiteY5" fmla="*/ 6350 h 39020"/>
              <a:gd name="connsiteX6" fmla="*/ 28801 w 40764"/>
              <a:gd name="connsiteY6" fmla="*/ 8180 h 39020"/>
              <a:gd name="connsiteX7" fmla="*/ 32719 w 40764"/>
              <a:gd name="connsiteY7" fmla="*/ 14131 h 39020"/>
              <a:gd name="connsiteX8" fmla="*/ 32719 w 40764"/>
              <a:gd name="connsiteY8" fmla="*/ 16420 h 39020"/>
              <a:gd name="connsiteX9" fmla="*/ 34414 w 40764"/>
              <a:gd name="connsiteY9" fmla="*/ 18708 h 39020"/>
              <a:gd name="connsiteX10" fmla="*/ 34414 w 40764"/>
              <a:gd name="connsiteY10" fmla="*/ 20310 h 39020"/>
              <a:gd name="connsiteX11" fmla="*/ 32719 w 40764"/>
              <a:gd name="connsiteY11" fmla="*/ 24201 h 39020"/>
              <a:gd name="connsiteX12" fmla="*/ 30474 w 40764"/>
              <a:gd name="connsiteY12" fmla="*/ 28779 h 39020"/>
              <a:gd name="connsiteX13" fmla="*/ 26556 w 40764"/>
              <a:gd name="connsiteY13" fmla="*/ 32670 h 39020"/>
              <a:gd name="connsiteX14" fmla="*/ 26556 w 40764"/>
              <a:gd name="connsiteY14" fmla="*/ 32670 h 39020"/>
              <a:gd name="connsiteX15" fmla="*/ 24311 w 40764"/>
              <a:gd name="connsiteY15" fmla="*/ 32670 h 39020"/>
              <a:gd name="connsiteX16" fmla="*/ 20393 w 40764"/>
              <a:gd name="connsiteY16" fmla="*/ 32670 h 39020"/>
              <a:gd name="connsiteX17" fmla="*/ 18698 w 40764"/>
              <a:gd name="connsiteY17" fmla="*/ 32670 h 39020"/>
              <a:gd name="connsiteX18" fmla="*/ 16453 w 40764"/>
              <a:gd name="connsiteY18" fmla="*/ 32670 h 39020"/>
              <a:gd name="connsiteX19" fmla="*/ 10290 w 40764"/>
              <a:gd name="connsiteY19" fmla="*/ 30381 h 39020"/>
              <a:gd name="connsiteX20" fmla="*/ 8045 w 40764"/>
              <a:gd name="connsiteY20" fmla="*/ 26490 h 39020"/>
              <a:gd name="connsiteX21" fmla="*/ 6350 w 40764"/>
              <a:gd name="connsiteY21" fmla="*/ 22599 h 39020"/>
              <a:gd name="connsiteX22" fmla="*/ 6350 w 40764"/>
              <a:gd name="connsiteY22" fmla="*/ 20311 h 39020"/>
              <a:gd name="connsiteX23" fmla="*/ 6350 w 40764"/>
              <a:gd name="connsiteY23" fmla="*/ 18708 h 39020"/>
              <a:gd name="connsiteX24" fmla="*/ 6350 w 40764"/>
              <a:gd name="connsiteY24" fmla="*/ 14131 h 39020"/>
              <a:gd name="connsiteX25" fmla="*/ 10290 w 40764"/>
              <a:gd name="connsiteY25" fmla="*/ 10240 h 39020"/>
              <a:gd name="connsiteX26" fmla="*/ 14208 w 40764"/>
              <a:gd name="connsiteY26" fmla="*/ 8180 h 39020"/>
              <a:gd name="connsiteX27" fmla="*/ 14208 w 40764"/>
              <a:gd name="connsiteY27" fmla="*/ 8180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764" h="39020">
                <a:moveTo>
                  <a:pt x="14208" y="8180"/>
                </a:moveTo>
                <a:lnTo>
                  <a:pt x="14208" y="8180"/>
                </a:lnTo>
                <a:lnTo>
                  <a:pt x="16453" y="6350"/>
                </a:lnTo>
                <a:lnTo>
                  <a:pt x="18698" y="6350"/>
                </a:lnTo>
                <a:lnTo>
                  <a:pt x="22638" y="6350"/>
                </a:lnTo>
                <a:lnTo>
                  <a:pt x="24311" y="6350"/>
                </a:lnTo>
                <a:lnTo>
                  <a:pt x="28801" y="8180"/>
                </a:lnTo>
                <a:lnTo>
                  <a:pt x="32719" y="14131"/>
                </a:lnTo>
                <a:lnTo>
                  <a:pt x="32719" y="16420"/>
                </a:lnTo>
                <a:lnTo>
                  <a:pt x="34414" y="18708"/>
                </a:lnTo>
                <a:lnTo>
                  <a:pt x="34414" y="20310"/>
                </a:lnTo>
                <a:lnTo>
                  <a:pt x="32719" y="24201"/>
                </a:lnTo>
                <a:lnTo>
                  <a:pt x="30474" y="28779"/>
                </a:lnTo>
                <a:lnTo>
                  <a:pt x="26556" y="32670"/>
                </a:lnTo>
                <a:lnTo>
                  <a:pt x="26556" y="32670"/>
                </a:lnTo>
                <a:lnTo>
                  <a:pt x="24311" y="32670"/>
                </a:lnTo>
                <a:lnTo>
                  <a:pt x="20393" y="32670"/>
                </a:lnTo>
                <a:lnTo>
                  <a:pt x="18698" y="32670"/>
                </a:lnTo>
                <a:lnTo>
                  <a:pt x="16453" y="32670"/>
                </a:lnTo>
                <a:lnTo>
                  <a:pt x="10290" y="30381"/>
                </a:lnTo>
                <a:lnTo>
                  <a:pt x="8045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708"/>
                </a:lnTo>
                <a:lnTo>
                  <a:pt x="6350" y="14131"/>
                </a:lnTo>
                <a:lnTo>
                  <a:pt x="10290" y="10240"/>
                </a:lnTo>
                <a:lnTo>
                  <a:pt x="14208" y="8180"/>
                </a:lnTo>
                <a:lnTo>
                  <a:pt x="14208" y="818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6" name="Freeform 3"/>
          <p:cNvSpPr/>
          <p:nvPr/>
        </p:nvSpPr>
        <p:spPr>
          <a:xfrm>
            <a:off x="3064108" y="2703885"/>
            <a:ext cx="39069" cy="39020"/>
          </a:xfrm>
          <a:custGeom>
            <a:avLst/>
            <a:gdLst>
              <a:gd name="connsiteX0" fmla="*/ 11962 w 39069"/>
              <a:gd name="connsiteY0" fmla="*/ 8638 h 39020"/>
              <a:gd name="connsiteX1" fmla="*/ 11962 w 39069"/>
              <a:gd name="connsiteY1" fmla="*/ 8638 h 39020"/>
              <a:gd name="connsiteX2" fmla="*/ 16453 w 39069"/>
              <a:gd name="connsiteY2" fmla="*/ 6350 h 39020"/>
              <a:gd name="connsiteX3" fmla="*/ 18148 w 39069"/>
              <a:gd name="connsiteY3" fmla="*/ 6350 h 39020"/>
              <a:gd name="connsiteX4" fmla="*/ 20393 w 39069"/>
              <a:gd name="connsiteY4" fmla="*/ 6350 h 39020"/>
              <a:gd name="connsiteX5" fmla="*/ 24311 w 39069"/>
              <a:gd name="connsiteY5" fmla="*/ 6350 h 39020"/>
              <a:gd name="connsiteX6" fmla="*/ 28228 w 39069"/>
              <a:gd name="connsiteY6" fmla="*/ 8638 h 39020"/>
              <a:gd name="connsiteX7" fmla="*/ 32719 w 39069"/>
              <a:gd name="connsiteY7" fmla="*/ 14131 h 39020"/>
              <a:gd name="connsiteX8" fmla="*/ 32719 w 39069"/>
              <a:gd name="connsiteY8" fmla="*/ 16420 h 39020"/>
              <a:gd name="connsiteX9" fmla="*/ 32719 w 39069"/>
              <a:gd name="connsiteY9" fmla="*/ 18709 h 39020"/>
              <a:gd name="connsiteX10" fmla="*/ 32719 w 39069"/>
              <a:gd name="connsiteY10" fmla="*/ 20311 h 39020"/>
              <a:gd name="connsiteX11" fmla="*/ 32719 w 39069"/>
              <a:gd name="connsiteY11" fmla="*/ 24888 h 39020"/>
              <a:gd name="connsiteX12" fmla="*/ 30473 w 39069"/>
              <a:gd name="connsiteY12" fmla="*/ 28779 h 39020"/>
              <a:gd name="connsiteX13" fmla="*/ 26556 w 39069"/>
              <a:gd name="connsiteY13" fmla="*/ 32670 h 39020"/>
              <a:gd name="connsiteX14" fmla="*/ 26556 w 39069"/>
              <a:gd name="connsiteY14" fmla="*/ 32670 h 39020"/>
              <a:gd name="connsiteX15" fmla="*/ 22638 w 39069"/>
              <a:gd name="connsiteY15" fmla="*/ 32670 h 39020"/>
              <a:gd name="connsiteX16" fmla="*/ 20393 w 39069"/>
              <a:gd name="connsiteY16" fmla="*/ 32670 h 39020"/>
              <a:gd name="connsiteX17" fmla="*/ 18148 w 39069"/>
              <a:gd name="connsiteY17" fmla="*/ 32670 h 39020"/>
              <a:gd name="connsiteX18" fmla="*/ 14208 w 39069"/>
              <a:gd name="connsiteY18" fmla="*/ 32670 h 39020"/>
              <a:gd name="connsiteX19" fmla="*/ 10290 w 39069"/>
              <a:gd name="connsiteY19" fmla="*/ 30381 h 39020"/>
              <a:gd name="connsiteX20" fmla="*/ 6350 w 39069"/>
              <a:gd name="connsiteY20" fmla="*/ 26490 h 39020"/>
              <a:gd name="connsiteX21" fmla="*/ 6350 w 39069"/>
              <a:gd name="connsiteY21" fmla="*/ 22599 h 39020"/>
              <a:gd name="connsiteX22" fmla="*/ 6350 w 39069"/>
              <a:gd name="connsiteY22" fmla="*/ 20311 h 39020"/>
              <a:gd name="connsiteX23" fmla="*/ 6350 w 39069"/>
              <a:gd name="connsiteY23" fmla="*/ 18709 h 39020"/>
              <a:gd name="connsiteX24" fmla="*/ 6350 w 39069"/>
              <a:gd name="connsiteY24" fmla="*/ 14131 h 39020"/>
              <a:gd name="connsiteX25" fmla="*/ 8045 w 39069"/>
              <a:gd name="connsiteY25" fmla="*/ 10240 h 39020"/>
              <a:gd name="connsiteX26" fmla="*/ 11962 w 39069"/>
              <a:gd name="connsiteY26" fmla="*/ 8638 h 39020"/>
              <a:gd name="connsiteX27" fmla="*/ 11962 w 39069"/>
              <a:gd name="connsiteY27" fmla="*/ 8638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69" h="39020">
                <a:moveTo>
                  <a:pt x="11962" y="8638"/>
                </a:moveTo>
                <a:lnTo>
                  <a:pt x="11962" y="8638"/>
                </a:lnTo>
                <a:lnTo>
                  <a:pt x="16453" y="6350"/>
                </a:lnTo>
                <a:lnTo>
                  <a:pt x="18148" y="6350"/>
                </a:lnTo>
                <a:lnTo>
                  <a:pt x="20393" y="6350"/>
                </a:lnTo>
                <a:lnTo>
                  <a:pt x="24311" y="6350"/>
                </a:lnTo>
                <a:lnTo>
                  <a:pt x="28228" y="8638"/>
                </a:lnTo>
                <a:lnTo>
                  <a:pt x="32719" y="14131"/>
                </a:lnTo>
                <a:lnTo>
                  <a:pt x="32719" y="16420"/>
                </a:lnTo>
                <a:lnTo>
                  <a:pt x="32719" y="18709"/>
                </a:lnTo>
                <a:lnTo>
                  <a:pt x="32719" y="20311"/>
                </a:lnTo>
                <a:lnTo>
                  <a:pt x="32719" y="24888"/>
                </a:lnTo>
                <a:lnTo>
                  <a:pt x="30473" y="28779"/>
                </a:lnTo>
                <a:lnTo>
                  <a:pt x="26556" y="32670"/>
                </a:lnTo>
                <a:lnTo>
                  <a:pt x="26556" y="32670"/>
                </a:lnTo>
                <a:lnTo>
                  <a:pt x="22638" y="32670"/>
                </a:lnTo>
                <a:lnTo>
                  <a:pt x="20393" y="32670"/>
                </a:lnTo>
                <a:lnTo>
                  <a:pt x="18148" y="32670"/>
                </a:lnTo>
                <a:lnTo>
                  <a:pt x="14208" y="32670"/>
                </a:lnTo>
                <a:lnTo>
                  <a:pt x="10290" y="30381"/>
                </a:lnTo>
                <a:lnTo>
                  <a:pt x="6350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709"/>
                </a:lnTo>
                <a:lnTo>
                  <a:pt x="6350" y="14131"/>
                </a:lnTo>
                <a:lnTo>
                  <a:pt x="8045" y="10240"/>
                </a:lnTo>
                <a:lnTo>
                  <a:pt x="11962" y="8638"/>
                </a:lnTo>
                <a:lnTo>
                  <a:pt x="11962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7" name="Freeform 3"/>
          <p:cNvSpPr/>
          <p:nvPr/>
        </p:nvSpPr>
        <p:spPr>
          <a:xfrm>
            <a:off x="3185851" y="2642777"/>
            <a:ext cx="40764" cy="39020"/>
          </a:xfrm>
          <a:custGeom>
            <a:avLst/>
            <a:gdLst>
              <a:gd name="connsiteX0" fmla="*/ 14208 w 40764"/>
              <a:gd name="connsiteY0" fmla="*/ 8638 h 39020"/>
              <a:gd name="connsiteX1" fmla="*/ 14208 w 40764"/>
              <a:gd name="connsiteY1" fmla="*/ 8638 h 39020"/>
              <a:gd name="connsiteX2" fmla="*/ 18698 w 40764"/>
              <a:gd name="connsiteY2" fmla="*/ 6350 h 39020"/>
              <a:gd name="connsiteX3" fmla="*/ 20393 w 40764"/>
              <a:gd name="connsiteY3" fmla="*/ 6350 h 39020"/>
              <a:gd name="connsiteX4" fmla="*/ 22638 w 40764"/>
              <a:gd name="connsiteY4" fmla="*/ 6350 h 39020"/>
              <a:gd name="connsiteX5" fmla="*/ 24311 w 40764"/>
              <a:gd name="connsiteY5" fmla="*/ 6350 h 39020"/>
              <a:gd name="connsiteX6" fmla="*/ 30473 w 40764"/>
              <a:gd name="connsiteY6" fmla="*/ 8638 h 39020"/>
              <a:gd name="connsiteX7" fmla="*/ 32719 w 40764"/>
              <a:gd name="connsiteY7" fmla="*/ 14818 h 39020"/>
              <a:gd name="connsiteX8" fmla="*/ 34414 w 40764"/>
              <a:gd name="connsiteY8" fmla="*/ 16420 h 39020"/>
              <a:gd name="connsiteX9" fmla="*/ 34414 w 40764"/>
              <a:gd name="connsiteY9" fmla="*/ 18708 h 39020"/>
              <a:gd name="connsiteX10" fmla="*/ 34414 w 40764"/>
              <a:gd name="connsiteY10" fmla="*/ 20540 h 39020"/>
              <a:gd name="connsiteX11" fmla="*/ 34414 w 40764"/>
              <a:gd name="connsiteY11" fmla="*/ 24888 h 39020"/>
              <a:gd name="connsiteX12" fmla="*/ 30473 w 40764"/>
              <a:gd name="connsiteY12" fmla="*/ 28779 h 39020"/>
              <a:gd name="connsiteX13" fmla="*/ 26556 w 40764"/>
              <a:gd name="connsiteY13" fmla="*/ 32670 h 39020"/>
              <a:gd name="connsiteX14" fmla="*/ 26556 w 40764"/>
              <a:gd name="connsiteY14" fmla="*/ 32670 h 39020"/>
              <a:gd name="connsiteX15" fmla="*/ 24311 w 40764"/>
              <a:gd name="connsiteY15" fmla="*/ 32670 h 39020"/>
              <a:gd name="connsiteX16" fmla="*/ 22638 w 40764"/>
              <a:gd name="connsiteY16" fmla="*/ 32670 h 39020"/>
              <a:gd name="connsiteX17" fmla="*/ 18698 w 40764"/>
              <a:gd name="connsiteY17" fmla="*/ 32670 h 39020"/>
              <a:gd name="connsiteX18" fmla="*/ 16453 w 40764"/>
              <a:gd name="connsiteY18" fmla="*/ 32670 h 39020"/>
              <a:gd name="connsiteX19" fmla="*/ 12535 w 40764"/>
              <a:gd name="connsiteY19" fmla="*/ 31068 h 39020"/>
              <a:gd name="connsiteX20" fmla="*/ 8045 w 40764"/>
              <a:gd name="connsiteY20" fmla="*/ 26490 h 39020"/>
              <a:gd name="connsiteX21" fmla="*/ 8045 w 40764"/>
              <a:gd name="connsiteY21" fmla="*/ 22599 h 39020"/>
              <a:gd name="connsiteX22" fmla="*/ 6350 w 40764"/>
              <a:gd name="connsiteY22" fmla="*/ 20540 h 39020"/>
              <a:gd name="connsiteX23" fmla="*/ 8045 w 40764"/>
              <a:gd name="connsiteY23" fmla="*/ 18708 h 39020"/>
              <a:gd name="connsiteX24" fmla="*/ 8045 w 40764"/>
              <a:gd name="connsiteY24" fmla="*/ 14818 h 39020"/>
              <a:gd name="connsiteX25" fmla="*/ 10290 w 40764"/>
              <a:gd name="connsiteY25" fmla="*/ 10469 h 39020"/>
              <a:gd name="connsiteX26" fmla="*/ 14208 w 40764"/>
              <a:gd name="connsiteY26" fmla="*/ 8638 h 39020"/>
              <a:gd name="connsiteX27" fmla="*/ 14208 w 40764"/>
              <a:gd name="connsiteY27" fmla="*/ 8638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764" h="39020">
                <a:moveTo>
                  <a:pt x="14208" y="8638"/>
                </a:moveTo>
                <a:lnTo>
                  <a:pt x="14208" y="8638"/>
                </a:lnTo>
                <a:lnTo>
                  <a:pt x="18698" y="6350"/>
                </a:lnTo>
                <a:lnTo>
                  <a:pt x="20393" y="6350"/>
                </a:lnTo>
                <a:lnTo>
                  <a:pt x="22638" y="6350"/>
                </a:lnTo>
                <a:lnTo>
                  <a:pt x="24311" y="6350"/>
                </a:lnTo>
                <a:lnTo>
                  <a:pt x="30473" y="8638"/>
                </a:lnTo>
                <a:lnTo>
                  <a:pt x="32719" y="14818"/>
                </a:lnTo>
                <a:lnTo>
                  <a:pt x="34414" y="16420"/>
                </a:lnTo>
                <a:lnTo>
                  <a:pt x="34414" y="18708"/>
                </a:lnTo>
                <a:lnTo>
                  <a:pt x="34414" y="20540"/>
                </a:lnTo>
                <a:lnTo>
                  <a:pt x="34414" y="24888"/>
                </a:lnTo>
                <a:lnTo>
                  <a:pt x="30473" y="28779"/>
                </a:lnTo>
                <a:lnTo>
                  <a:pt x="26556" y="32670"/>
                </a:lnTo>
                <a:lnTo>
                  <a:pt x="26556" y="32670"/>
                </a:lnTo>
                <a:lnTo>
                  <a:pt x="24311" y="32670"/>
                </a:lnTo>
                <a:lnTo>
                  <a:pt x="22638" y="32670"/>
                </a:lnTo>
                <a:lnTo>
                  <a:pt x="18698" y="32670"/>
                </a:lnTo>
                <a:lnTo>
                  <a:pt x="16453" y="32670"/>
                </a:lnTo>
                <a:lnTo>
                  <a:pt x="12535" y="31068"/>
                </a:lnTo>
                <a:lnTo>
                  <a:pt x="8045" y="26490"/>
                </a:lnTo>
                <a:lnTo>
                  <a:pt x="8045" y="22599"/>
                </a:lnTo>
                <a:lnTo>
                  <a:pt x="6350" y="20540"/>
                </a:lnTo>
                <a:lnTo>
                  <a:pt x="8045" y="18708"/>
                </a:lnTo>
                <a:lnTo>
                  <a:pt x="8045" y="14818"/>
                </a:lnTo>
                <a:lnTo>
                  <a:pt x="10290" y="10469"/>
                </a:lnTo>
                <a:lnTo>
                  <a:pt x="14208" y="8638"/>
                </a:lnTo>
                <a:lnTo>
                  <a:pt x="14208" y="8638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8" name="Freeform 3"/>
          <p:cNvSpPr/>
          <p:nvPr/>
        </p:nvSpPr>
        <p:spPr>
          <a:xfrm>
            <a:off x="3309839" y="2581897"/>
            <a:ext cx="40764" cy="39020"/>
          </a:xfrm>
          <a:custGeom>
            <a:avLst/>
            <a:gdLst>
              <a:gd name="connsiteX0" fmla="*/ 14208 w 40764"/>
              <a:gd name="connsiteY0" fmla="*/ 6350 h 39020"/>
              <a:gd name="connsiteX1" fmla="*/ 14208 w 40764"/>
              <a:gd name="connsiteY1" fmla="*/ 6350 h 39020"/>
              <a:gd name="connsiteX2" fmla="*/ 16452 w 40764"/>
              <a:gd name="connsiteY2" fmla="*/ 6350 h 39020"/>
              <a:gd name="connsiteX3" fmla="*/ 20393 w 40764"/>
              <a:gd name="connsiteY3" fmla="*/ 6350 h 39020"/>
              <a:gd name="connsiteX4" fmla="*/ 22638 w 40764"/>
              <a:gd name="connsiteY4" fmla="*/ 6350 h 39020"/>
              <a:gd name="connsiteX5" fmla="*/ 24310 w 40764"/>
              <a:gd name="connsiteY5" fmla="*/ 6350 h 39020"/>
              <a:gd name="connsiteX6" fmla="*/ 28228 w 40764"/>
              <a:gd name="connsiteY6" fmla="*/ 8638 h 39020"/>
              <a:gd name="connsiteX7" fmla="*/ 32718 w 40764"/>
              <a:gd name="connsiteY7" fmla="*/ 14818 h 39020"/>
              <a:gd name="connsiteX8" fmla="*/ 34414 w 40764"/>
              <a:gd name="connsiteY8" fmla="*/ 16420 h 39020"/>
              <a:gd name="connsiteX9" fmla="*/ 34414 w 40764"/>
              <a:gd name="connsiteY9" fmla="*/ 18708 h 39020"/>
              <a:gd name="connsiteX10" fmla="*/ 34414 w 40764"/>
              <a:gd name="connsiteY10" fmla="*/ 20997 h 39020"/>
              <a:gd name="connsiteX11" fmla="*/ 32718 w 40764"/>
              <a:gd name="connsiteY11" fmla="*/ 24888 h 39020"/>
              <a:gd name="connsiteX12" fmla="*/ 30473 w 40764"/>
              <a:gd name="connsiteY12" fmla="*/ 28779 h 39020"/>
              <a:gd name="connsiteX13" fmla="*/ 26556 w 40764"/>
              <a:gd name="connsiteY13" fmla="*/ 32670 h 39020"/>
              <a:gd name="connsiteX14" fmla="*/ 26556 w 40764"/>
              <a:gd name="connsiteY14" fmla="*/ 32670 h 39020"/>
              <a:gd name="connsiteX15" fmla="*/ 24310 w 40764"/>
              <a:gd name="connsiteY15" fmla="*/ 32670 h 39020"/>
              <a:gd name="connsiteX16" fmla="*/ 20393 w 40764"/>
              <a:gd name="connsiteY16" fmla="*/ 32670 h 39020"/>
              <a:gd name="connsiteX17" fmla="*/ 18148 w 40764"/>
              <a:gd name="connsiteY17" fmla="*/ 32670 h 39020"/>
              <a:gd name="connsiteX18" fmla="*/ 16452 w 40764"/>
              <a:gd name="connsiteY18" fmla="*/ 32670 h 39020"/>
              <a:gd name="connsiteX19" fmla="*/ 11962 w 40764"/>
              <a:gd name="connsiteY19" fmla="*/ 31068 h 39020"/>
              <a:gd name="connsiteX20" fmla="*/ 8045 w 40764"/>
              <a:gd name="connsiteY20" fmla="*/ 26948 h 39020"/>
              <a:gd name="connsiteX21" fmla="*/ 6350 w 40764"/>
              <a:gd name="connsiteY21" fmla="*/ 22599 h 39020"/>
              <a:gd name="connsiteX22" fmla="*/ 6350 w 40764"/>
              <a:gd name="connsiteY22" fmla="*/ 20997 h 39020"/>
              <a:gd name="connsiteX23" fmla="*/ 6350 w 40764"/>
              <a:gd name="connsiteY23" fmla="*/ 18708 h 39020"/>
              <a:gd name="connsiteX24" fmla="*/ 8045 w 40764"/>
              <a:gd name="connsiteY24" fmla="*/ 14818 h 39020"/>
              <a:gd name="connsiteX25" fmla="*/ 10290 w 40764"/>
              <a:gd name="connsiteY25" fmla="*/ 10240 h 39020"/>
              <a:gd name="connsiteX26" fmla="*/ 14208 w 40764"/>
              <a:gd name="connsiteY26" fmla="*/ 6350 h 39020"/>
              <a:gd name="connsiteX27" fmla="*/ 14208 w 40764"/>
              <a:gd name="connsiteY27" fmla="*/ 6350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0764" h="39020">
                <a:moveTo>
                  <a:pt x="14208" y="6350"/>
                </a:moveTo>
                <a:lnTo>
                  <a:pt x="14208" y="6350"/>
                </a:lnTo>
                <a:lnTo>
                  <a:pt x="16452" y="6350"/>
                </a:lnTo>
                <a:lnTo>
                  <a:pt x="20393" y="6350"/>
                </a:lnTo>
                <a:lnTo>
                  <a:pt x="22638" y="6350"/>
                </a:lnTo>
                <a:lnTo>
                  <a:pt x="24310" y="6350"/>
                </a:lnTo>
                <a:lnTo>
                  <a:pt x="28228" y="8638"/>
                </a:lnTo>
                <a:lnTo>
                  <a:pt x="32718" y="14818"/>
                </a:lnTo>
                <a:lnTo>
                  <a:pt x="34414" y="16420"/>
                </a:lnTo>
                <a:lnTo>
                  <a:pt x="34414" y="18708"/>
                </a:lnTo>
                <a:lnTo>
                  <a:pt x="34414" y="20997"/>
                </a:lnTo>
                <a:lnTo>
                  <a:pt x="32718" y="24888"/>
                </a:lnTo>
                <a:lnTo>
                  <a:pt x="30473" y="28779"/>
                </a:lnTo>
                <a:lnTo>
                  <a:pt x="26556" y="32670"/>
                </a:lnTo>
                <a:lnTo>
                  <a:pt x="26556" y="32670"/>
                </a:lnTo>
                <a:lnTo>
                  <a:pt x="24310" y="32670"/>
                </a:lnTo>
                <a:lnTo>
                  <a:pt x="20393" y="32670"/>
                </a:lnTo>
                <a:lnTo>
                  <a:pt x="18148" y="32670"/>
                </a:lnTo>
                <a:lnTo>
                  <a:pt x="16452" y="32670"/>
                </a:lnTo>
                <a:lnTo>
                  <a:pt x="11962" y="31068"/>
                </a:lnTo>
                <a:lnTo>
                  <a:pt x="8045" y="26948"/>
                </a:lnTo>
                <a:lnTo>
                  <a:pt x="6350" y="22599"/>
                </a:lnTo>
                <a:lnTo>
                  <a:pt x="6350" y="20997"/>
                </a:lnTo>
                <a:lnTo>
                  <a:pt x="6350" y="18708"/>
                </a:lnTo>
                <a:lnTo>
                  <a:pt x="8045" y="14818"/>
                </a:lnTo>
                <a:lnTo>
                  <a:pt x="10290" y="10240"/>
                </a:lnTo>
                <a:lnTo>
                  <a:pt x="14208" y="6350"/>
                </a:lnTo>
                <a:lnTo>
                  <a:pt x="14208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Freeform 3"/>
          <p:cNvSpPr/>
          <p:nvPr/>
        </p:nvSpPr>
        <p:spPr>
          <a:xfrm>
            <a:off x="3433185" y="2521018"/>
            <a:ext cx="39046" cy="39478"/>
          </a:xfrm>
          <a:custGeom>
            <a:avLst/>
            <a:gdLst>
              <a:gd name="connsiteX0" fmla="*/ 14826 w 39046"/>
              <a:gd name="connsiteY0" fmla="*/ 6350 h 39478"/>
              <a:gd name="connsiteX1" fmla="*/ 14826 w 39046"/>
              <a:gd name="connsiteY1" fmla="*/ 6350 h 39478"/>
              <a:gd name="connsiteX2" fmla="*/ 17117 w 39046"/>
              <a:gd name="connsiteY2" fmla="*/ 6350 h 39478"/>
              <a:gd name="connsiteX3" fmla="*/ 18721 w 39046"/>
              <a:gd name="connsiteY3" fmla="*/ 6350 h 39478"/>
              <a:gd name="connsiteX4" fmla="*/ 22616 w 39046"/>
              <a:gd name="connsiteY4" fmla="*/ 6350 h 39478"/>
              <a:gd name="connsiteX5" fmla="*/ 24907 w 39046"/>
              <a:gd name="connsiteY5" fmla="*/ 6350 h 39478"/>
              <a:gd name="connsiteX6" fmla="*/ 28801 w 39046"/>
              <a:gd name="connsiteY6" fmla="*/ 8409 h 39478"/>
              <a:gd name="connsiteX7" fmla="*/ 32696 w 39046"/>
              <a:gd name="connsiteY7" fmla="*/ 14589 h 39478"/>
              <a:gd name="connsiteX8" fmla="*/ 32696 w 39046"/>
              <a:gd name="connsiteY8" fmla="*/ 16420 h 39478"/>
              <a:gd name="connsiteX9" fmla="*/ 32696 w 39046"/>
              <a:gd name="connsiteY9" fmla="*/ 18480 h 39478"/>
              <a:gd name="connsiteX10" fmla="*/ 32696 w 39046"/>
              <a:gd name="connsiteY10" fmla="*/ 20768 h 39478"/>
              <a:gd name="connsiteX11" fmla="*/ 32696 w 39046"/>
              <a:gd name="connsiteY11" fmla="*/ 24659 h 39478"/>
              <a:gd name="connsiteX12" fmla="*/ 31092 w 39046"/>
              <a:gd name="connsiteY12" fmla="*/ 28550 h 39478"/>
              <a:gd name="connsiteX13" fmla="*/ 27197 w 39046"/>
              <a:gd name="connsiteY13" fmla="*/ 33128 h 39478"/>
              <a:gd name="connsiteX14" fmla="*/ 27197 w 39046"/>
              <a:gd name="connsiteY14" fmla="*/ 33128 h 39478"/>
              <a:gd name="connsiteX15" fmla="*/ 22616 w 39046"/>
              <a:gd name="connsiteY15" fmla="*/ 33128 h 39478"/>
              <a:gd name="connsiteX16" fmla="*/ 21012 w 39046"/>
              <a:gd name="connsiteY16" fmla="*/ 33128 h 39478"/>
              <a:gd name="connsiteX17" fmla="*/ 18721 w 39046"/>
              <a:gd name="connsiteY17" fmla="*/ 33128 h 39478"/>
              <a:gd name="connsiteX18" fmla="*/ 17117 w 39046"/>
              <a:gd name="connsiteY18" fmla="*/ 33128 h 39478"/>
              <a:gd name="connsiteX19" fmla="*/ 10931 w 39046"/>
              <a:gd name="connsiteY19" fmla="*/ 30839 h 39478"/>
              <a:gd name="connsiteX20" fmla="*/ 8640 w 39046"/>
              <a:gd name="connsiteY20" fmla="*/ 26948 h 39478"/>
              <a:gd name="connsiteX21" fmla="*/ 6350 w 39046"/>
              <a:gd name="connsiteY21" fmla="*/ 22599 h 39478"/>
              <a:gd name="connsiteX22" fmla="*/ 6350 w 39046"/>
              <a:gd name="connsiteY22" fmla="*/ 20768 h 39478"/>
              <a:gd name="connsiteX23" fmla="*/ 6350 w 39046"/>
              <a:gd name="connsiteY23" fmla="*/ 18480 h 39478"/>
              <a:gd name="connsiteX24" fmla="*/ 6350 w 39046"/>
              <a:gd name="connsiteY24" fmla="*/ 14589 h 39478"/>
              <a:gd name="connsiteX25" fmla="*/ 10931 w 39046"/>
              <a:gd name="connsiteY25" fmla="*/ 10698 h 39478"/>
              <a:gd name="connsiteX26" fmla="*/ 14826 w 39046"/>
              <a:gd name="connsiteY26" fmla="*/ 6350 h 39478"/>
              <a:gd name="connsiteX27" fmla="*/ 14826 w 39046"/>
              <a:gd name="connsiteY27" fmla="*/ 6350 h 394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9478">
                <a:moveTo>
                  <a:pt x="14826" y="6350"/>
                </a:moveTo>
                <a:lnTo>
                  <a:pt x="14826" y="6350"/>
                </a:lnTo>
                <a:lnTo>
                  <a:pt x="17117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8409"/>
                </a:lnTo>
                <a:lnTo>
                  <a:pt x="32696" y="14589"/>
                </a:lnTo>
                <a:lnTo>
                  <a:pt x="32696" y="16420"/>
                </a:lnTo>
                <a:lnTo>
                  <a:pt x="32696" y="18480"/>
                </a:lnTo>
                <a:lnTo>
                  <a:pt x="32696" y="20768"/>
                </a:lnTo>
                <a:lnTo>
                  <a:pt x="32696" y="24659"/>
                </a:lnTo>
                <a:lnTo>
                  <a:pt x="31092" y="28550"/>
                </a:lnTo>
                <a:lnTo>
                  <a:pt x="27197" y="33128"/>
                </a:lnTo>
                <a:lnTo>
                  <a:pt x="27197" y="33128"/>
                </a:lnTo>
                <a:lnTo>
                  <a:pt x="22616" y="33128"/>
                </a:lnTo>
                <a:lnTo>
                  <a:pt x="21012" y="33128"/>
                </a:lnTo>
                <a:lnTo>
                  <a:pt x="18721" y="33128"/>
                </a:lnTo>
                <a:lnTo>
                  <a:pt x="17117" y="33128"/>
                </a:lnTo>
                <a:lnTo>
                  <a:pt x="10931" y="30839"/>
                </a:lnTo>
                <a:lnTo>
                  <a:pt x="8640" y="26948"/>
                </a:lnTo>
                <a:lnTo>
                  <a:pt x="6350" y="22599"/>
                </a:lnTo>
                <a:lnTo>
                  <a:pt x="6350" y="20768"/>
                </a:lnTo>
                <a:lnTo>
                  <a:pt x="6350" y="18480"/>
                </a:lnTo>
                <a:lnTo>
                  <a:pt x="6350" y="14589"/>
                </a:lnTo>
                <a:lnTo>
                  <a:pt x="10931" y="10698"/>
                </a:lnTo>
                <a:lnTo>
                  <a:pt x="14826" y="6350"/>
                </a:lnTo>
                <a:lnTo>
                  <a:pt x="14826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0" name="Freeform 3"/>
          <p:cNvSpPr/>
          <p:nvPr/>
        </p:nvSpPr>
        <p:spPr>
          <a:xfrm>
            <a:off x="3557356" y="2459909"/>
            <a:ext cx="39046" cy="39706"/>
          </a:xfrm>
          <a:custGeom>
            <a:avLst/>
            <a:gdLst>
              <a:gd name="connsiteX0" fmla="*/ 12535 w 39046"/>
              <a:gd name="connsiteY0" fmla="*/ 6350 h 39706"/>
              <a:gd name="connsiteX1" fmla="*/ 12535 w 39046"/>
              <a:gd name="connsiteY1" fmla="*/ 6350 h 39706"/>
              <a:gd name="connsiteX2" fmla="*/ 16430 w 39046"/>
              <a:gd name="connsiteY2" fmla="*/ 6350 h 39706"/>
              <a:gd name="connsiteX3" fmla="*/ 18491 w 39046"/>
              <a:gd name="connsiteY3" fmla="*/ 6350 h 39706"/>
              <a:gd name="connsiteX4" fmla="*/ 20783 w 39046"/>
              <a:gd name="connsiteY4" fmla="*/ 6350 h 39706"/>
              <a:gd name="connsiteX5" fmla="*/ 24677 w 39046"/>
              <a:gd name="connsiteY5" fmla="*/ 6350 h 39706"/>
              <a:gd name="connsiteX6" fmla="*/ 28801 w 39046"/>
              <a:gd name="connsiteY6" fmla="*/ 8638 h 39706"/>
              <a:gd name="connsiteX7" fmla="*/ 32696 w 39046"/>
              <a:gd name="connsiteY7" fmla="*/ 14818 h 39706"/>
              <a:gd name="connsiteX8" fmla="*/ 32696 w 39046"/>
              <a:gd name="connsiteY8" fmla="*/ 17106 h 39706"/>
              <a:gd name="connsiteX9" fmla="*/ 32696 w 39046"/>
              <a:gd name="connsiteY9" fmla="*/ 18708 h 39706"/>
              <a:gd name="connsiteX10" fmla="*/ 32696 w 39046"/>
              <a:gd name="connsiteY10" fmla="*/ 20997 h 39706"/>
              <a:gd name="connsiteX11" fmla="*/ 32696 w 39046"/>
              <a:gd name="connsiteY11" fmla="*/ 24888 h 39706"/>
              <a:gd name="connsiteX12" fmla="*/ 30863 w 39046"/>
              <a:gd name="connsiteY12" fmla="*/ 28779 h 39706"/>
              <a:gd name="connsiteX13" fmla="*/ 24677 w 39046"/>
              <a:gd name="connsiteY13" fmla="*/ 33356 h 39706"/>
              <a:gd name="connsiteX14" fmla="*/ 24677 w 39046"/>
              <a:gd name="connsiteY14" fmla="*/ 33356 h 39706"/>
              <a:gd name="connsiteX15" fmla="*/ 22615 w 39046"/>
              <a:gd name="connsiteY15" fmla="*/ 33356 h 39706"/>
              <a:gd name="connsiteX16" fmla="*/ 20783 w 39046"/>
              <a:gd name="connsiteY16" fmla="*/ 33356 h 39706"/>
              <a:gd name="connsiteX17" fmla="*/ 18491 w 39046"/>
              <a:gd name="connsiteY17" fmla="*/ 33356 h 39706"/>
              <a:gd name="connsiteX18" fmla="*/ 14597 w 39046"/>
              <a:gd name="connsiteY18" fmla="*/ 33356 h 39706"/>
              <a:gd name="connsiteX19" fmla="*/ 10244 w 39046"/>
              <a:gd name="connsiteY19" fmla="*/ 31068 h 39706"/>
              <a:gd name="connsiteX20" fmla="*/ 6350 w 39046"/>
              <a:gd name="connsiteY20" fmla="*/ 27177 h 39706"/>
              <a:gd name="connsiteX21" fmla="*/ 6350 w 39046"/>
              <a:gd name="connsiteY21" fmla="*/ 23286 h 39706"/>
              <a:gd name="connsiteX22" fmla="*/ 6350 w 39046"/>
              <a:gd name="connsiteY22" fmla="*/ 20997 h 39706"/>
              <a:gd name="connsiteX23" fmla="*/ 6350 w 39046"/>
              <a:gd name="connsiteY23" fmla="*/ 18708 h 39706"/>
              <a:gd name="connsiteX24" fmla="*/ 6350 w 39046"/>
              <a:gd name="connsiteY24" fmla="*/ 14818 h 39706"/>
              <a:gd name="connsiteX25" fmla="*/ 8411 w 39046"/>
              <a:gd name="connsiteY25" fmla="*/ 10927 h 39706"/>
              <a:gd name="connsiteX26" fmla="*/ 12535 w 39046"/>
              <a:gd name="connsiteY26" fmla="*/ 6350 h 39706"/>
              <a:gd name="connsiteX27" fmla="*/ 12535 w 39046"/>
              <a:gd name="connsiteY27" fmla="*/ 6350 h 39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9706">
                <a:moveTo>
                  <a:pt x="12535" y="6350"/>
                </a:moveTo>
                <a:lnTo>
                  <a:pt x="12535" y="6350"/>
                </a:lnTo>
                <a:lnTo>
                  <a:pt x="16430" y="6350"/>
                </a:lnTo>
                <a:lnTo>
                  <a:pt x="18491" y="6350"/>
                </a:lnTo>
                <a:lnTo>
                  <a:pt x="20783" y="6350"/>
                </a:lnTo>
                <a:lnTo>
                  <a:pt x="24677" y="6350"/>
                </a:lnTo>
                <a:lnTo>
                  <a:pt x="28801" y="8638"/>
                </a:lnTo>
                <a:lnTo>
                  <a:pt x="32696" y="14818"/>
                </a:lnTo>
                <a:lnTo>
                  <a:pt x="32696" y="17106"/>
                </a:lnTo>
                <a:lnTo>
                  <a:pt x="32696" y="18708"/>
                </a:lnTo>
                <a:lnTo>
                  <a:pt x="32696" y="20997"/>
                </a:lnTo>
                <a:lnTo>
                  <a:pt x="32696" y="24888"/>
                </a:lnTo>
                <a:lnTo>
                  <a:pt x="30863" y="28779"/>
                </a:lnTo>
                <a:lnTo>
                  <a:pt x="24677" y="33356"/>
                </a:lnTo>
                <a:lnTo>
                  <a:pt x="24677" y="33356"/>
                </a:lnTo>
                <a:lnTo>
                  <a:pt x="22615" y="33356"/>
                </a:lnTo>
                <a:lnTo>
                  <a:pt x="20783" y="33356"/>
                </a:lnTo>
                <a:lnTo>
                  <a:pt x="18491" y="33356"/>
                </a:lnTo>
                <a:lnTo>
                  <a:pt x="14597" y="33356"/>
                </a:lnTo>
                <a:lnTo>
                  <a:pt x="10244" y="31068"/>
                </a:lnTo>
                <a:lnTo>
                  <a:pt x="6350" y="27177"/>
                </a:lnTo>
                <a:lnTo>
                  <a:pt x="6350" y="23286"/>
                </a:lnTo>
                <a:lnTo>
                  <a:pt x="6350" y="20997"/>
                </a:lnTo>
                <a:lnTo>
                  <a:pt x="6350" y="18708"/>
                </a:lnTo>
                <a:lnTo>
                  <a:pt x="6350" y="14818"/>
                </a:lnTo>
                <a:lnTo>
                  <a:pt x="8411" y="10927"/>
                </a:lnTo>
                <a:lnTo>
                  <a:pt x="12535" y="6350"/>
                </a:lnTo>
                <a:lnTo>
                  <a:pt x="12535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Freeform 3"/>
          <p:cNvSpPr/>
          <p:nvPr/>
        </p:nvSpPr>
        <p:spPr>
          <a:xfrm>
            <a:off x="3679006" y="2399487"/>
            <a:ext cx="41337" cy="39020"/>
          </a:xfrm>
          <a:custGeom>
            <a:avLst/>
            <a:gdLst>
              <a:gd name="connsiteX0" fmla="*/ 14826 w 41337"/>
              <a:gd name="connsiteY0" fmla="*/ 6350 h 39020"/>
              <a:gd name="connsiteX1" fmla="*/ 14826 w 41337"/>
              <a:gd name="connsiteY1" fmla="*/ 6350 h 39020"/>
              <a:gd name="connsiteX2" fmla="*/ 17117 w 41337"/>
              <a:gd name="connsiteY2" fmla="*/ 6350 h 39020"/>
              <a:gd name="connsiteX3" fmla="*/ 21012 w 41337"/>
              <a:gd name="connsiteY3" fmla="*/ 6350 h 39020"/>
              <a:gd name="connsiteX4" fmla="*/ 22616 w 41337"/>
              <a:gd name="connsiteY4" fmla="*/ 6350 h 39020"/>
              <a:gd name="connsiteX5" fmla="*/ 24907 w 41337"/>
              <a:gd name="connsiteY5" fmla="*/ 6350 h 39020"/>
              <a:gd name="connsiteX6" fmla="*/ 31092 w 41337"/>
              <a:gd name="connsiteY6" fmla="*/ 8180 h 39020"/>
              <a:gd name="connsiteX7" fmla="*/ 32696 w 41337"/>
              <a:gd name="connsiteY7" fmla="*/ 12529 h 39020"/>
              <a:gd name="connsiteX8" fmla="*/ 34987 w 41337"/>
              <a:gd name="connsiteY8" fmla="*/ 16420 h 39020"/>
              <a:gd name="connsiteX9" fmla="*/ 34987 w 41337"/>
              <a:gd name="connsiteY9" fmla="*/ 18251 h 39020"/>
              <a:gd name="connsiteX10" fmla="*/ 34987 w 41337"/>
              <a:gd name="connsiteY10" fmla="*/ 20311 h 39020"/>
              <a:gd name="connsiteX11" fmla="*/ 34987 w 41337"/>
              <a:gd name="connsiteY11" fmla="*/ 24201 h 39020"/>
              <a:gd name="connsiteX12" fmla="*/ 31092 w 41337"/>
              <a:gd name="connsiteY12" fmla="*/ 28779 h 39020"/>
              <a:gd name="connsiteX13" fmla="*/ 27197 w 41337"/>
              <a:gd name="connsiteY13" fmla="*/ 32670 h 39020"/>
              <a:gd name="connsiteX14" fmla="*/ 27197 w 41337"/>
              <a:gd name="connsiteY14" fmla="*/ 32670 h 39020"/>
              <a:gd name="connsiteX15" fmla="*/ 24907 w 41337"/>
              <a:gd name="connsiteY15" fmla="*/ 32670 h 39020"/>
              <a:gd name="connsiteX16" fmla="*/ 22616 w 41337"/>
              <a:gd name="connsiteY16" fmla="*/ 32670 h 39020"/>
              <a:gd name="connsiteX17" fmla="*/ 18721 w 41337"/>
              <a:gd name="connsiteY17" fmla="*/ 32670 h 39020"/>
              <a:gd name="connsiteX18" fmla="*/ 17117 w 41337"/>
              <a:gd name="connsiteY18" fmla="*/ 32670 h 39020"/>
              <a:gd name="connsiteX19" fmla="*/ 12535 w 41337"/>
              <a:gd name="connsiteY19" fmla="*/ 30381 h 39020"/>
              <a:gd name="connsiteX20" fmla="*/ 8640 w 41337"/>
              <a:gd name="connsiteY20" fmla="*/ 26490 h 39020"/>
              <a:gd name="connsiteX21" fmla="*/ 8640 w 41337"/>
              <a:gd name="connsiteY21" fmla="*/ 22599 h 39020"/>
              <a:gd name="connsiteX22" fmla="*/ 6350 w 41337"/>
              <a:gd name="connsiteY22" fmla="*/ 20311 h 39020"/>
              <a:gd name="connsiteX23" fmla="*/ 6350 w 41337"/>
              <a:gd name="connsiteY23" fmla="*/ 18251 h 39020"/>
              <a:gd name="connsiteX24" fmla="*/ 8640 w 41337"/>
              <a:gd name="connsiteY24" fmla="*/ 14131 h 39020"/>
              <a:gd name="connsiteX25" fmla="*/ 10931 w 41337"/>
              <a:gd name="connsiteY25" fmla="*/ 10240 h 39020"/>
              <a:gd name="connsiteX26" fmla="*/ 14826 w 41337"/>
              <a:gd name="connsiteY26" fmla="*/ 6350 h 39020"/>
              <a:gd name="connsiteX27" fmla="*/ 14826 w 41337"/>
              <a:gd name="connsiteY27" fmla="*/ 6350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39020">
                <a:moveTo>
                  <a:pt x="14826" y="6350"/>
                </a:moveTo>
                <a:lnTo>
                  <a:pt x="14826" y="6350"/>
                </a:lnTo>
                <a:lnTo>
                  <a:pt x="17117" y="6350"/>
                </a:lnTo>
                <a:lnTo>
                  <a:pt x="21012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31092" y="8180"/>
                </a:lnTo>
                <a:lnTo>
                  <a:pt x="32696" y="12529"/>
                </a:lnTo>
                <a:lnTo>
                  <a:pt x="34987" y="16420"/>
                </a:lnTo>
                <a:lnTo>
                  <a:pt x="34987" y="18251"/>
                </a:lnTo>
                <a:lnTo>
                  <a:pt x="34987" y="20311"/>
                </a:lnTo>
                <a:lnTo>
                  <a:pt x="34987" y="24201"/>
                </a:lnTo>
                <a:lnTo>
                  <a:pt x="31092" y="28779"/>
                </a:lnTo>
                <a:lnTo>
                  <a:pt x="27197" y="32670"/>
                </a:lnTo>
                <a:lnTo>
                  <a:pt x="27197" y="32670"/>
                </a:lnTo>
                <a:lnTo>
                  <a:pt x="24907" y="32670"/>
                </a:lnTo>
                <a:lnTo>
                  <a:pt x="22616" y="32670"/>
                </a:lnTo>
                <a:lnTo>
                  <a:pt x="18721" y="32670"/>
                </a:lnTo>
                <a:lnTo>
                  <a:pt x="17117" y="32670"/>
                </a:lnTo>
                <a:lnTo>
                  <a:pt x="12535" y="30381"/>
                </a:lnTo>
                <a:lnTo>
                  <a:pt x="8640" y="26490"/>
                </a:lnTo>
                <a:lnTo>
                  <a:pt x="8640" y="22599"/>
                </a:lnTo>
                <a:lnTo>
                  <a:pt x="6350" y="20311"/>
                </a:lnTo>
                <a:lnTo>
                  <a:pt x="6350" y="18251"/>
                </a:lnTo>
                <a:lnTo>
                  <a:pt x="8640" y="14131"/>
                </a:lnTo>
                <a:lnTo>
                  <a:pt x="10931" y="10240"/>
                </a:lnTo>
                <a:lnTo>
                  <a:pt x="14826" y="6350"/>
                </a:lnTo>
                <a:lnTo>
                  <a:pt x="14826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2" name="Freeform 3"/>
          <p:cNvSpPr/>
          <p:nvPr/>
        </p:nvSpPr>
        <p:spPr>
          <a:xfrm>
            <a:off x="3802948" y="2338607"/>
            <a:ext cx="41337" cy="39020"/>
          </a:xfrm>
          <a:custGeom>
            <a:avLst/>
            <a:gdLst>
              <a:gd name="connsiteX0" fmla="*/ 14826 w 41337"/>
              <a:gd name="connsiteY0" fmla="*/ 6350 h 39020"/>
              <a:gd name="connsiteX1" fmla="*/ 14826 w 41337"/>
              <a:gd name="connsiteY1" fmla="*/ 6350 h 39020"/>
              <a:gd name="connsiteX2" fmla="*/ 16430 w 41337"/>
              <a:gd name="connsiteY2" fmla="*/ 6350 h 39020"/>
              <a:gd name="connsiteX3" fmla="*/ 18721 w 41337"/>
              <a:gd name="connsiteY3" fmla="*/ 6350 h 39020"/>
              <a:gd name="connsiteX4" fmla="*/ 22615 w 41337"/>
              <a:gd name="connsiteY4" fmla="*/ 6350 h 39020"/>
              <a:gd name="connsiteX5" fmla="*/ 24906 w 41337"/>
              <a:gd name="connsiteY5" fmla="*/ 6350 h 39020"/>
              <a:gd name="connsiteX6" fmla="*/ 28801 w 41337"/>
              <a:gd name="connsiteY6" fmla="*/ 7952 h 39020"/>
              <a:gd name="connsiteX7" fmla="*/ 32696 w 41337"/>
              <a:gd name="connsiteY7" fmla="*/ 12529 h 39020"/>
              <a:gd name="connsiteX8" fmla="*/ 32696 w 41337"/>
              <a:gd name="connsiteY8" fmla="*/ 16420 h 39020"/>
              <a:gd name="connsiteX9" fmla="*/ 34987 w 41337"/>
              <a:gd name="connsiteY9" fmla="*/ 18709 h 39020"/>
              <a:gd name="connsiteX10" fmla="*/ 34987 w 41337"/>
              <a:gd name="connsiteY10" fmla="*/ 20311 h 39020"/>
              <a:gd name="connsiteX11" fmla="*/ 32696 w 41337"/>
              <a:gd name="connsiteY11" fmla="*/ 24202 h 39020"/>
              <a:gd name="connsiteX12" fmla="*/ 31092 w 41337"/>
              <a:gd name="connsiteY12" fmla="*/ 28779 h 39020"/>
              <a:gd name="connsiteX13" fmla="*/ 26510 w 41337"/>
              <a:gd name="connsiteY13" fmla="*/ 32670 h 39020"/>
              <a:gd name="connsiteX14" fmla="*/ 26510 w 41337"/>
              <a:gd name="connsiteY14" fmla="*/ 32670 h 39020"/>
              <a:gd name="connsiteX15" fmla="*/ 24906 w 41337"/>
              <a:gd name="connsiteY15" fmla="*/ 32670 h 39020"/>
              <a:gd name="connsiteX16" fmla="*/ 21012 w 41337"/>
              <a:gd name="connsiteY16" fmla="*/ 32670 h 39020"/>
              <a:gd name="connsiteX17" fmla="*/ 18721 w 41337"/>
              <a:gd name="connsiteY17" fmla="*/ 32670 h 39020"/>
              <a:gd name="connsiteX18" fmla="*/ 16430 w 41337"/>
              <a:gd name="connsiteY18" fmla="*/ 32670 h 39020"/>
              <a:gd name="connsiteX19" fmla="*/ 10244 w 41337"/>
              <a:gd name="connsiteY19" fmla="*/ 30381 h 39020"/>
              <a:gd name="connsiteX20" fmla="*/ 8640 w 41337"/>
              <a:gd name="connsiteY20" fmla="*/ 26490 h 39020"/>
              <a:gd name="connsiteX21" fmla="*/ 6350 w 41337"/>
              <a:gd name="connsiteY21" fmla="*/ 22599 h 39020"/>
              <a:gd name="connsiteX22" fmla="*/ 6350 w 41337"/>
              <a:gd name="connsiteY22" fmla="*/ 20311 h 39020"/>
              <a:gd name="connsiteX23" fmla="*/ 6350 w 41337"/>
              <a:gd name="connsiteY23" fmla="*/ 18709 h 39020"/>
              <a:gd name="connsiteX24" fmla="*/ 6350 w 41337"/>
              <a:gd name="connsiteY24" fmla="*/ 14131 h 39020"/>
              <a:gd name="connsiteX25" fmla="*/ 10244 w 41337"/>
              <a:gd name="connsiteY25" fmla="*/ 10240 h 39020"/>
              <a:gd name="connsiteX26" fmla="*/ 14826 w 41337"/>
              <a:gd name="connsiteY26" fmla="*/ 6350 h 39020"/>
              <a:gd name="connsiteX27" fmla="*/ 14826 w 41337"/>
              <a:gd name="connsiteY27" fmla="*/ 6350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41337" h="39020">
                <a:moveTo>
                  <a:pt x="14826" y="6350"/>
                </a:moveTo>
                <a:lnTo>
                  <a:pt x="14826" y="6350"/>
                </a:lnTo>
                <a:lnTo>
                  <a:pt x="16430" y="6350"/>
                </a:lnTo>
                <a:lnTo>
                  <a:pt x="18721" y="6350"/>
                </a:lnTo>
                <a:lnTo>
                  <a:pt x="22615" y="6350"/>
                </a:lnTo>
                <a:lnTo>
                  <a:pt x="24906" y="6350"/>
                </a:lnTo>
                <a:lnTo>
                  <a:pt x="28801" y="7952"/>
                </a:lnTo>
                <a:lnTo>
                  <a:pt x="32696" y="12529"/>
                </a:lnTo>
                <a:lnTo>
                  <a:pt x="32696" y="16420"/>
                </a:lnTo>
                <a:lnTo>
                  <a:pt x="34987" y="18709"/>
                </a:lnTo>
                <a:lnTo>
                  <a:pt x="34987" y="20311"/>
                </a:lnTo>
                <a:lnTo>
                  <a:pt x="32696" y="24202"/>
                </a:lnTo>
                <a:lnTo>
                  <a:pt x="31092" y="28779"/>
                </a:lnTo>
                <a:lnTo>
                  <a:pt x="26510" y="32670"/>
                </a:lnTo>
                <a:lnTo>
                  <a:pt x="26510" y="32670"/>
                </a:lnTo>
                <a:lnTo>
                  <a:pt x="24906" y="32670"/>
                </a:lnTo>
                <a:lnTo>
                  <a:pt x="21012" y="32670"/>
                </a:lnTo>
                <a:lnTo>
                  <a:pt x="18721" y="32670"/>
                </a:lnTo>
                <a:lnTo>
                  <a:pt x="16430" y="32670"/>
                </a:lnTo>
                <a:lnTo>
                  <a:pt x="10244" y="30381"/>
                </a:lnTo>
                <a:lnTo>
                  <a:pt x="8640" y="26490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709"/>
                </a:lnTo>
                <a:lnTo>
                  <a:pt x="6350" y="14131"/>
                </a:lnTo>
                <a:lnTo>
                  <a:pt x="10244" y="10240"/>
                </a:lnTo>
                <a:lnTo>
                  <a:pt x="14826" y="6350"/>
                </a:lnTo>
                <a:lnTo>
                  <a:pt x="14826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3" name="Freeform 3"/>
          <p:cNvSpPr/>
          <p:nvPr/>
        </p:nvSpPr>
        <p:spPr>
          <a:xfrm>
            <a:off x="3926890" y="2277499"/>
            <a:ext cx="39046" cy="39020"/>
          </a:xfrm>
          <a:custGeom>
            <a:avLst/>
            <a:gdLst>
              <a:gd name="connsiteX0" fmla="*/ 14368 w 39046"/>
              <a:gd name="connsiteY0" fmla="*/ 6350 h 39020"/>
              <a:gd name="connsiteX1" fmla="*/ 14368 w 39046"/>
              <a:gd name="connsiteY1" fmla="*/ 6350 h 39020"/>
              <a:gd name="connsiteX2" fmla="*/ 16430 w 39046"/>
              <a:gd name="connsiteY2" fmla="*/ 6350 h 39020"/>
              <a:gd name="connsiteX3" fmla="*/ 18721 w 39046"/>
              <a:gd name="connsiteY3" fmla="*/ 6350 h 39020"/>
              <a:gd name="connsiteX4" fmla="*/ 22616 w 39046"/>
              <a:gd name="connsiteY4" fmla="*/ 6350 h 39020"/>
              <a:gd name="connsiteX5" fmla="*/ 24907 w 39046"/>
              <a:gd name="connsiteY5" fmla="*/ 6350 h 39020"/>
              <a:gd name="connsiteX6" fmla="*/ 28801 w 39046"/>
              <a:gd name="connsiteY6" fmla="*/ 8638 h 39020"/>
              <a:gd name="connsiteX7" fmla="*/ 32696 w 39046"/>
              <a:gd name="connsiteY7" fmla="*/ 12529 h 39020"/>
              <a:gd name="connsiteX8" fmla="*/ 32696 w 39046"/>
              <a:gd name="connsiteY8" fmla="*/ 16420 h 39020"/>
              <a:gd name="connsiteX9" fmla="*/ 32696 w 39046"/>
              <a:gd name="connsiteY9" fmla="*/ 18709 h 39020"/>
              <a:gd name="connsiteX10" fmla="*/ 32696 w 39046"/>
              <a:gd name="connsiteY10" fmla="*/ 20540 h 39020"/>
              <a:gd name="connsiteX11" fmla="*/ 32696 w 39046"/>
              <a:gd name="connsiteY11" fmla="*/ 24888 h 39020"/>
              <a:gd name="connsiteX12" fmla="*/ 30634 w 39046"/>
              <a:gd name="connsiteY12" fmla="*/ 28779 h 39020"/>
              <a:gd name="connsiteX13" fmla="*/ 26739 w 39046"/>
              <a:gd name="connsiteY13" fmla="*/ 32670 h 39020"/>
              <a:gd name="connsiteX14" fmla="*/ 26739 w 39046"/>
              <a:gd name="connsiteY14" fmla="*/ 32670 h 39020"/>
              <a:gd name="connsiteX15" fmla="*/ 22616 w 39046"/>
              <a:gd name="connsiteY15" fmla="*/ 32670 h 39020"/>
              <a:gd name="connsiteX16" fmla="*/ 20554 w 39046"/>
              <a:gd name="connsiteY16" fmla="*/ 32670 h 39020"/>
              <a:gd name="connsiteX17" fmla="*/ 18721 w 39046"/>
              <a:gd name="connsiteY17" fmla="*/ 32670 h 39020"/>
              <a:gd name="connsiteX18" fmla="*/ 14368 w 39046"/>
              <a:gd name="connsiteY18" fmla="*/ 32670 h 39020"/>
              <a:gd name="connsiteX19" fmla="*/ 10473 w 39046"/>
              <a:gd name="connsiteY19" fmla="*/ 30610 h 39020"/>
              <a:gd name="connsiteX20" fmla="*/ 8640 w 39046"/>
              <a:gd name="connsiteY20" fmla="*/ 24888 h 39020"/>
              <a:gd name="connsiteX21" fmla="*/ 6350 w 39046"/>
              <a:gd name="connsiteY21" fmla="*/ 22599 h 39020"/>
              <a:gd name="connsiteX22" fmla="*/ 6350 w 39046"/>
              <a:gd name="connsiteY22" fmla="*/ 20540 h 39020"/>
              <a:gd name="connsiteX23" fmla="*/ 6350 w 39046"/>
              <a:gd name="connsiteY23" fmla="*/ 18709 h 39020"/>
              <a:gd name="connsiteX24" fmla="*/ 6350 w 39046"/>
              <a:gd name="connsiteY24" fmla="*/ 14360 h 39020"/>
              <a:gd name="connsiteX25" fmla="*/ 8640 w 39046"/>
              <a:gd name="connsiteY25" fmla="*/ 10469 h 39020"/>
              <a:gd name="connsiteX26" fmla="*/ 14368 w 39046"/>
              <a:gd name="connsiteY26" fmla="*/ 6350 h 39020"/>
              <a:gd name="connsiteX27" fmla="*/ 14368 w 39046"/>
              <a:gd name="connsiteY27" fmla="*/ 6350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9020">
                <a:moveTo>
                  <a:pt x="14368" y="6350"/>
                </a:moveTo>
                <a:lnTo>
                  <a:pt x="14368" y="6350"/>
                </a:lnTo>
                <a:lnTo>
                  <a:pt x="16430" y="6350"/>
                </a:lnTo>
                <a:lnTo>
                  <a:pt x="18721" y="6350"/>
                </a:lnTo>
                <a:lnTo>
                  <a:pt x="22616" y="6350"/>
                </a:lnTo>
                <a:lnTo>
                  <a:pt x="24907" y="6350"/>
                </a:lnTo>
                <a:lnTo>
                  <a:pt x="28801" y="8638"/>
                </a:lnTo>
                <a:lnTo>
                  <a:pt x="32696" y="12529"/>
                </a:lnTo>
                <a:lnTo>
                  <a:pt x="32696" y="16420"/>
                </a:lnTo>
                <a:lnTo>
                  <a:pt x="32696" y="18709"/>
                </a:lnTo>
                <a:lnTo>
                  <a:pt x="32696" y="20540"/>
                </a:lnTo>
                <a:lnTo>
                  <a:pt x="32696" y="24888"/>
                </a:lnTo>
                <a:lnTo>
                  <a:pt x="30634" y="28779"/>
                </a:lnTo>
                <a:lnTo>
                  <a:pt x="26739" y="32670"/>
                </a:lnTo>
                <a:lnTo>
                  <a:pt x="26739" y="32670"/>
                </a:lnTo>
                <a:lnTo>
                  <a:pt x="22616" y="32670"/>
                </a:lnTo>
                <a:lnTo>
                  <a:pt x="20554" y="32670"/>
                </a:lnTo>
                <a:lnTo>
                  <a:pt x="18721" y="32670"/>
                </a:lnTo>
                <a:lnTo>
                  <a:pt x="14368" y="32670"/>
                </a:lnTo>
                <a:lnTo>
                  <a:pt x="10473" y="30610"/>
                </a:lnTo>
                <a:lnTo>
                  <a:pt x="8640" y="24888"/>
                </a:lnTo>
                <a:lnTo>
                  <a:pt x="6350" y="22599"/>
                </a:lnTo>
                <a:lnTo>
                  <a:pt x="6350" y="20540"/>
                </a:lnTo>
                <a:lnTo>
                  <a:pt x="6350" y="18709"/>
                </a:lnTo>
                <a:lnTo>
                  <a:pt x="6350" y="14360"/>
                </a:lnTo>
                <a:lnTo>
                  <a:pt x="8640" y="10469"/>
                </a:lnTo>
                <a:lnTo>
                  <a:pt x="14368" y="6350"/>
                </a:lnTo>
                <a:lnTo>
                  <a:pt x="14368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4" name="Freeform 3"/>
          <p:cNvSpPr/>
          <p:nvPr/>
        </p:nvSpPr>
        <p:spPr>
          <a:xfrm>
            <a:off x="4051061" y="2216619"/>
            <a:ext cx="39046" cy="39020"/>
          </a:xfrm>
          <a:custGeom>
            <a:avLst/>
            <a:gdLst>
              <a:gd name="connsiteX0" fmla="*/ 12535 w 39046"/>
              <a:gd name="connsiteY0" fmla="*/ 6350 h 39020"/>
              <a:gd name="connsiteX1" fmla="*/ 12535 w 39046"/>
              <a:gd name="connsiteY1" fmla="*/ 6350 h 39020"/>
              <a:gd name="connsiteX2" fmla="*/ 16430 w 39046"/>
              <a:gd name="connsiteY2" fmla="*/ 6350 h 39020"/>
              <a:gd name="connsiteX3" fmla="*/ 18492 w 39046"/>
              <a:gd name="connsiteY3" fmla="*/ 6350 h 39020"/>
              <a:gd name="connsiteX4" fmla="*/ 20324 w 39046"/>
              <a:gd name="connsiteY4" fmla="*/ 6350 h 39020"/>
              <a:gd name="connsiteX5" fmla="*/ 24219 w 39046"/>
              <a:gd name="connsiteY5" fmla="*/ 6350 h 39020"/>
              <a:gd name="connsiteX6" fmla="*/ 28801 w 39046"/>
              <a:gd name="connsiteY6" fmla="*/ 8638 h 39020"/>
              <a:gd name="connsiteX7" fmla="*/ 30405 w 39046"/>
              <a:gd name="connsiteY7" fmla="*/ 12529 h 39020"/>
              <a:gd name="connsiteX8" fmla="*/ 32696 w 39046"/>
              <a:gd name="connsiteY8" fmla="*/ 16420 h 39020"/>
              <a:gd name="connsiteX9" fmla="*/ 32696 w 39046"/>
              <a:gd name="connsiteY9" fmla="*/ 18708 h 39020"/>
              <a:gd name="connsiteX10" fmla="*/ 32696 w 39046"/>
              <a:gd name="connsiteY10" fmla="*/ 20311 h 39020"/>
              <a:gd name="connsiteX11" fmla="*/ 32696 w 39046"/>
              <a:gd name="connsiteY11" fmla="*/ 24888 h 39020"/>
              <a:gd name="connsiteX12" fmla="*/ 30405 w 39046"/>
              <a:gd name="connsiteY12" fmla="*/ 28779 h 39020"/>
              <a:gd name="connsiteX13" fmla="*/ 24219 w 39046"/>
              <a:gd name="connsiteY13" fmla="*/ 32670 h 39020"/>
              <a:gd name="connsiteX14" fmla="*/ 24219 w 39046"/>
              <a:gd name="connsiteY14" fmla="*/ 32670 h 39020"/>
              <a:gd name="connsiteX15" fmla="*/ 22615 w 39046"/>
              <a:gd name="connsiteY15" fmla="*/ 32670 h 39020"/>
              <a:gd name="connsiteX16" fmla="*/ 20324 w 39046"/>
              <a:gd name="connsiteY16" fmla="*/ 32670 h 39020"/>
              <a:gd name="connsiteX17" fmla="*/ 16430 w 39046"/>
              <a:gd name="connsiteY17" fmla="*/ 32670 h 39020"/>
              <a:gd name="connsiteX18" fmla="*/ 14139 w 39046"/>
              <a:gd name="connsiteY18" fmla="*/ 32670 h 39020"/>
              <a:gd name="connsiteX19" fmla="*/ 10244 w 39046"/>
              <a:gd name="connsiteY19" fmla="*/ 31068 h 39020"/>
              <a:gd name="connsiteX20" fmla="*/ 6350 w 39046"/>
              <a:gd name="connsiteY20" fmla="*/ 24888 h 39020"/>
              <a:gd name="connsiteX21" fmla="*/ 6350 w 39046"/>
              <a:gd name="connsiteY21" fmla="*/ 22599 h 39020"/>
              <a:gd name="connsiteX22" fmla="*/ 6350 w 39046"/>
              <a:gd name="connsiteY22" fmla="*/ 20311 h 39020"/>
              <a:gd name="connsiteX23" fmla="*/ 6350 w 39046"/>
              <a:gd name="connsiteY23" fmla="*/ 18708 h 39020"/>
              <a:gd name="connsiteX24" fmla="*/ 6350 w 39046"/>
              <a:gd name="connsiteY24" fmla="*/ 14818 h 39020"/>
              <a:gd name="connsiteX25" fmla="*/ 7953 w 39046"/>
              <a:gd name="connsiteY25" fmla="*/ 10240 h 39020"/>
              <a:gd name="connsiteX26" fmla="*/ 12535 w 39046"/>
              <a:gd name="connsiteY26" fmla="*/ 6350 h 39020"/>
              <a:gd name="connsiteX27" fmla="*/ 12535 w 39046"/>
              <a:gd name="connsiteY27" fmla="*/ 6350 h 3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39046" h="39020">
                <a:moveTo>
                  <a:pt x="12535" y="6350"/>
                </a:moveTo>
                <a:lnTo>
                  <a:pt x="12535" y="6350"/>
                </a:lnTo>
                <a:lnTo>
                  <a:pt x="16430" y="6350"/>
                </a:lnTo>
                <a:lnTo>
                  <a:pt x="18492" y="6350"/>
                </a:lnTo>
                <a:lnTo>
                  <a:pt x="20324" y="6350"/>
                </a:lnTo>
                <a:lnTo>
                  <a:pt x="24219" y="6350"/>
                </a:lnTo>
                <a:lnTo>
                  <a:pt x="28801" y="8638"/>
                </a:lnTo>
                <a:lnTo>
                  <a:pt x="30405" y="12529"/>
                </a:lnTo>
                <a:lnTo>
                  <a:pt x="32696" y="16420"/>
                </a:lnTo>
                <a:lnTo>
                  <a:pt x="32696" y="18708"/>
                </a:lnTo>
                <a:lnTo>
                  <a:pt x="32696" y="20311"/>
                </a:lnTo>
                <a:lnTo>
                  <a:pt x="32696" y="24888"/>
                </a:lnTo>
                <a:lnTo>
                  <a:pt x="30405" y="28779"/>
                </a:lnTo>
                <a:lnTo>
                  <a:pt x="24219" y="32670"/>
                </a:lnTo>
                <a:lnTo>
                  <a:pt x="24219" y="32670"/>
                </a:lnTo>
                <a:lnTo>
                  <a:pt x="22615" y="32670"/>
                </a:lnTo>
                <a:lnTo>
                  <a:pt x="20324" y="32670"/>
                </a:lnTo>
                <a:lnTo>
                  <a:pt x="16430" y="32670"/>
                </a:lnTo>
                <a:lnTo>
                  <a:pt x="14139" y="32670"/>
                </a:lnTo>
                <a:lnTo>
                  <a:pt x="10244" y="31068"/>
                </a:lnTo>
                <a:lnTo>
                  <a:pt x="6350" y="24888"/>
                </a:lnTo>
                <a:lnTo>
                  <a:pt x="6350" y="22599"/>
                </a:lnTo>
                <a:lnTo>
                  <a:pt x="6350" y="20311"/>
                </a:lnTo>
                <a:lnTo>
                  <a:pt x="6350" y="18708"/>
                </a:lnTo>
                <a:lnTo>
                  <a:pt x="6350" y="14818"/>
                </a:lnTo>
                <a:lnTo>
                  <a:pt x="7953" y="10240"/>
                </a:lnTo>
                <a:lnTo>
                  <a:pt x="12535" y="6350"/>
                </a:lnTo>
                <a:lnTo>
                  <a:pt x="12535" y="635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8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5" name="Freeform 3"/>
          <p:cNvSpPr/>
          <p:nvPr/>
        </p:nvSpPr>
        <p:spPr>
          <a:xfrm>
            <a:off x="4135534" y="2106245"/>
            <a:ext cx="188547" cy="133889"/>
          </a:xfrm>
          <a:custGeom>
            <a:avLst/>
            <a:gdLst>
              <a:gd name="connsiteX0" fmla="*/ 0 w 188547"/>
              <a:gd name="connsiteY0" fmla="*/ 26320 h 133889"/>
              <a:gd name="connsiteX1" fmla="*/ 188547 w 188547"/>
              <a:gd name="connsiteY1" fmla="*/ 0 h 133889"/>
              <a:gd name="connsiteX2" fmla="*/ 52692 w 188547"/>
              <a:gd name="connsiteY2" fmla="*/ 133889 h 133889"/>
              <a:gd name="connsiteX3" fmla="*/ 0 w 188547"/>
              <a:gd name="connsiteY3" fmla="*/ 26320 h 133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8547" h="133889">
                <a:moveTo>
                  <a:pt x="0" y="26320"/>
                </a:moveTo>
                <a:lnTo>
                  <a:pt x="188547" y="0"/>
                </a:lnTo>
                <a:lnTo>
                  <a:pt x="52692" y="133889"/>
                </a:lnTo>
                <a:lnTo>
                  <a:pt x="0" y="26320"/>
                </a:lnTo>
              </a:path>
            </a:pathLst>
          </a:custGeom>
          <a:solidFill>
            <a:srgbClr val="0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6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74900" y="24257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2374900" y="26543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6223000" y="50419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影响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2667000" y="50419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影响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4965700" y="44450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影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响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6388100" y="2247900"/>
            <a:ext cx="736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测量策</a:t>
            </a:r>
          </a:p>
          <a:p>
            <a:pPr>
              <a:lnSpc>
                <a:spcPts val="1700"/>
              </a:lnSpc>
              <a:tabLst>
                <a:tab pos="88900" algn="l"/>
              </a:tabLst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略、算法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5892800" y="3416300"/>
            <a:ext cx="736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数据状态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4737100" y="21717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460500" y="35306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被测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4635500" y="35306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仪器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系统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7480300" y="35306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测量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人员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2819400" y="3378200"/>
            <a:ext cx="736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被测信息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激励信号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4292600" y="27305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仪器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5194300" y="27305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决定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3594100" y="6489700"/>
            <a:ext cx="457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图1-3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4254500" y="5562600"/>
            <a:ext cx="1295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测量</a:t>
            </a:r>
          </a:p>
          <a:p>
            <a:pPr>
              <a:lnSpc>
                <a:spcPts val="17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环境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sz="14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测量的基本要素</a:t>
            </a:r>
          </a:p>
        </p:txBody>
      </p:sp>
      <p:sp>
        <p:nvSpPr>
          <p:cNvPr id="1102" name="TextBox 1"/>
          <p:cNvSpPr txBox="1"/>
          <p:nvPr/>
        </p:nvSpPr>
        <p:spPr>
          <a:xfrm>
            <a:off x="137612" y="498483"/>
            <a:ext cx="6771084" cy="16235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292600" algn="l"/>
                <a:tab pos="6350000" algn="l"/>
              </a:tabLst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4292600" algn="l"/>
                <a:tab pos="6350000" algn="l"/>
              </a:tabLst>
            </a:pPr>
            <a:r>
              <a:rPr lang="en-US" altLang="zh-CN" sz="4802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测量的基本概念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测量的实现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292600" algn="l"/>
                <a:tab pos="6350000" algn="l"/>
              </a:tabLst>
            </a:pPr>
            <a:r>
              <a:rPr lang="en-US" altLang="zh-CN" dirty="0" smtClean="0"/>
              <a:t>	      </a:t>
            </a:r>
            <a:r>
              <a:rPr lang="en-US" altLang="zh-CN" sz="1443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原理</a:t>
            </a:r>
            <a:endParaRPr lang="en-US" altLang="zh-CN" sz="1443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98500" y="1574800"/>
            <a:ext cx="640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按所测得的量（参数）是否为欲测之量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35100" y="21717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直接测量和间接测量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2730500"/>
            <a:ext cx="568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按零件上同时被测参数的多少分类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5100" y="33274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单项测量和综合测量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3886200"/>
            <a:ext cx="568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按被测工件在测量时所处状态分类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35100" y="44831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静态测量与动态测量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5054600"/>
            <a:ext cx="5334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按测量中测量因素是否变化分类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35100" y="5638800"/>
            <a:ext cx="4267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等精度测量和不等精度测量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8500" y="6210300"/>
            <a:ext cx="568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▪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其他，如接触测量和非接触测量等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44500" y="469900"/>
            <a:ext cx="67310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测量的基本概念</a:t>
            </a:r>
            <a:r>
              <a:rPr lang="en-US" altLang="zh-CN" sz="32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测量的分类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458</Words>
  <Application>Microsoft Office PowerPoint</Application>
  <PresentationFormat>全屏显示(4:3)</PresentationFormat>
  <Paragraphs>193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Gulim</vt:lpstr>
      <vt:lpstr>ＭＳ Ｐゴシック</vt:lpstr>
      <vt:lpstr>仿宋_GB2312</vt:lpstr>
      <vt:lpstr>黑体</vt:lpstr>
      <vt:lpstr>华文楷体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LGDX</cp:lastModifiedBy>
  <cp:revision>29</cp:revision>
  <dcterms:created xsi:type="dcterms:W3CDTF">2006-08-16T00:00:00Z</dcterms:created>
  <dcterms:modified xsi:type="dcterms:W3CDTF">2022-02-24T02:14:40Z</dcterms:modified>
</cp:coreProperties>
</file>