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12/26/2024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99CEF-33B8-42B8-AC5A-6ACE6885C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/>
              <a:t>Платформа для визуализации снов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1682BF-AFD5-4409-8A30-8427EEA0F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7" y="4389119"/>
            <a:ext cx="8397537" cy="1889017"/>
          </a:xfrm>
        </p:spPr>
        <p:txBody>
          <a:bodyPr/>
          <a:lstStyle/>
          <a:p>
            <a:pPr algn="ctr"/>
            <a:r>
              <a:rPr lang="ru-RU" dirty="0"/>
              <a:t>Авторы</a:t>
            </a:r>
            <a:r>
              <a:rPr lang="en-US" dirty="0"/>
              <a:t>:</a:t>
            </a:r>
            <a:r>
              <a:rPr lang="ru-RU" dirty="0"/>
              <a:t> Демин Сергей Сергеевич</a:t>
            </a:r>
            <a:r>
              <a:rPr lang="en-US" dirty="0"/>
              <a:t>, </a:t>
            </a:r>
            <a:r>
              <a:rPr lang="ru-RU" dirty="0"/>
              <a:t>Голиков Андрей Дмитриевич</a:t>
            </a:r>
            <a:r>
              <a:rPr lang="en-US" dirty="0"/>
              <a:t>, </a:t>
            </a:r>
            <a:r>
              <a:rPr lang="ru-RU" dirty="0"/>
              <a:t>Грязнов Фёдор Алексеевич</a:t>
            </a:r>
          </a:p>
          <a:p>
            <a:pPr algn="ctr"/>
            <a:r>
              <a:rPr lang="ru-RU" dirty="0"/>
              <a:t>10 класс ГБОУ Школа №1368</a:t>
            </a:r>
          </a:p>
          <a:p>
            <a:pPr algn="ctr"/>
            <a:r>
              <a:rPr lang="ru-RU" dirty="0"/>
              <a:t>Руководитель</a:t>
            </a:r>
            <a:r>
              <a:rPr lang="en-US" dirty="0"/>
              <a:t>:</a:t>
            </a:r>
            <a:r>
              <a:rPr lang="ru-RU" dirty="0"/>
              <a:t> Гришина Арина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221167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6AA06-64D5-427D-A4A2-B6E74162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268" y="262432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0396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1BF95-0253-4243-A3A8-5344ADBE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Наша команда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716CCCE-0CA9-4B4D-84EC-C744E23C5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601436" y="2093976"/>
            <a:ext cx="4989127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75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37B97-C167-43C4-87D3-F5A54CCB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4236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Работа и её актуальность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32B036-FC19-482C-843E-C18A357E9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b="0" i="0" dirty="0">
                <a:effectLst/>
                <a:latin typeface="gg sans"/>
              </a:rPr>
              <a:t>Платформы для визуализации снов становятся все более актуальными в современном мире, где интерес к психологии, самопознанию и личностному развитию растет. Вот несколько аспектов, которые подчеркивают их важность и актуальность</a:t>
            </a:r>
          </a:p>
          <a:p>
            <a:r>
              <a:rPr lang="ru-RU" sz="2400" b="0" i="0" dirty="0">
                <a:effectLst/>
                <a:latin typeface="gg sans"/>
              </a:rPr>
              <a:t>Сны часто полны символики и необычных образов, что может вдохновлять на креативные проекты, будь то искусство, литература или другие формы самовыражения. </a:t>
            </a:r>
          </a:p>
          <a:p>
            <a:r>
              <a:rPr lang="ru-RU" sz="2400" b="0" i="0" dirty="0">
                <a:effectLst/>
                <a:latin typeface="gg sans"/>
              </a:rPr>
              <a:t>Многие люди используют сны как источник идей для решения проблем или принятия решений в реальной жизни.</a:t>
            </a:r>
          </a:p>
          <a:p>
            <a:r>
              <a:rPr lang="ru-RU" sz="2400" b="0" i="0" dirty="0">
                <a:effectLst/>
                <a:latin typeface="gg sans"/>
              </a:rPr>
              <a:t>Визуализация снов помогает людям лучше понять свои внутренние переживания и эмоции. Это может способствовать личностному росту и развитию.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38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66BB5-AE16-4C9B-877A-C0CEF41B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21F63B-7772-4463-A39C-241E6E5B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b="0" i="0" dirty="0">
              <a:effectLst/>
              <a:latin typeface="gg sans"/>
            </a:endParaRPr>
          </a:p>
          <a:p>
            <a:pPr marL="0" indent="0">
              <a:buNone/>
            </a:pPr>
            <a:r>
              <a:rPr lang="ru-RU" b="1" dirty="0">
                <a:latin typeface="gg sans"/>
              </a:rPr>
              <a:t>Главной целью </a:t>
            </a:r>
            <a:r>
              <a:rPr lang="ru-RU" dirty="0">
                <a:latin typeface="gg sans"/>
              </a:rPr>
              <a:t>нашего проекта является с</a:t>
            </a:r>
            <a:r>
              <a:rPr lang="ru-RU" b="0" i="0" dirty="0">
                <a:effectLst/>
                <a:latin typeface="gg sans"/>
              </a:rPr>
              <a:t>оздание платформы для исследования и анализа сновидений, позволяя пользователям записывать, визуализировать и интерпретировать свои сны. </a:t>
            </a:r>
          </a:p>
          <a:p>
            <a:pPr marL="0" indent="0">
              <a:buNone/>
            </a:pPr>
            <a:r>
              <a:rPr lang="ru-RU" b="1" i="0" dirty="0">
                <a:effectLst/>
                <a:latin typeface="inherit"/>
              </a:rPr>
              <a:t>Задачи</a:t>
            </a:r>
            <a:r>
              <a:rPr lang="en-US" b="1" i="0" dirty="0">
                <a:effectLst/>
                <a:latin typeface="inherit"/>
              </a:rPr>
              <a:t>:</a:t>
            </a:r>
          </a:p>
          <a:p>
            <a:pPr lvl="1"/>
            <a:r>
              <a:rPr lang="ru-RU" sz="2000" b="0" i="0" dirty="0">
                <a:effectLst/>
                <a:latin typeface="inherit"/>
              </a:rPr>
              <a:t>Разработка платформы для записи и визуализации сновидений.</a:t>
            </a:r>
          </a:p>
          <a:p>
            <a:pPr lvl="1"/>
            <a:r>
              <a:rPr lang="ru-RU" sz="2000" b="0" i="0" dirty="0">
                <a:effectLst/>
                <a:latin typeface="inherit"/>
              </a:rPr>
              <a:t>Создание инструментов для анализа и интерпретации снов.</a:t>
            </a:r>
          </a:p>
          <a:p>
            <a:pPr lvl="1"/>
            <a:r>
              <a:rPr lang="ru-RU" sz="2000" b="0" i="0" dirty="0">
                <a:effectLst/>
                <a:latin typeface="inherit"/>
              </a:rPr>
              <a:t>Предоставление рекомендаций по техникам запоминания и осознанного сновидения.</a:t>
            </a:r>
          </a:p>
          <a:p>
            <a:pPr lvl="1"/>
            <a:r>
              <a:rPr lang="ru-RU" sz="2000" b="0" i="0" dirty="0">
                <a:effectLst/>
                <a:latin typeface="inherit"/>
              </a:rPr>
              <a:t>Обеспечение конфиденциальности и безопасности данных пользователей.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87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A2C75-8097-4606-A8FA-75D5622F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Основная часть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29A881E-5FFF-4995-97EB-F9E3ED283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3995" y="1903451"/>
            <a:ext cx="7202311" cy="40513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6649C0-C05A-4E39-8EA5-A57A35CF860F}"/>
              </a:ext>
            </a:extLst>
          </p:cNvPr>
          <p:cNvSpPr txBox="1"/>
          <p:nvPr/>
        </p:nvSpPr>
        <p:spPr>
          <a:xfrm>
            <a:off x="724829" y="2093975"/>
            <a:ext cx="3791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Сначала наша команда разработала дизайн для будущего сайта в приложении </a:t>
            </a:r>
            <a:r>
              <a:rPr lang="en-US" sz="2400" dirty="0"/>
              <a:t>Figma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77B3-3FA4-49EF-A1DF-92FEEBF2BED2}"/>
              </a:ext>
            </a:extLst>
          </p:cNvPr>
          <p:cNvSpPr txBox="1"/>
          <p:nvPr/>
        </p:nvSpPr>
        <p:spPr>
          <a:xfrm>
            <a:off x="724829" y="3677240"/>
            <a:ext cx="3791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Цветовая палитра была подобрана</a:t>
            </a:r>
          </a:p>
          <a:p>
            <a:r>
              <a:rPr lang="ru-RU" sz="2400" dirty="0"/>
              <a:t>в тёмно-синих тонах и все элементы подобраны точно под ночную тематику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050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CED9A-9562-4937-A7B5-156B5EFD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Основная часть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124032-28B9-4460-869D-D983A9FCA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658" y="1830968"/>
            <a:ext cx="7202311" cy="405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BA95AC-914E-4A7C-A716-934AF2FCAFA7}"/>
              </a:ext>
            </a:extLst>
          </p:cNvPr>
          <p:cNvSpPr txBox="1"/>
          <p:nvPr/>
        </p:nvSpPr>
        <p:spPr>
          <a:xfrm>
            <a:off x="512957" y="2379290"/>
            <a:ext cx="393638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Наша команда прописала код для каждой странички на нашем сайте</a:t>
            </a:r>
            <a:r>
              <a:rPr lang="en-US" sz="2400" dirty="0"/>
              <a:t>, </a:t>
            </a:r>
            <a:r>
              <a:rPr lang="ru-RU" sz="2400" dirty="0"/>
              <a:t>далее приступили к прописыванию дизайна и функционала сайта по типу звёздочек и кнопок</a:t>
            </a:r>
            <a:r>
              <a:rPr lang="en-US" sz="2400" dirty="0"/>
              <a:t>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0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3B2F5-D4F8-49CF-9D96-F95622FB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Основная часть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B3F8B2-CBC1-41EF-882D-7985A6D15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5170" y="2093976"/>
            <a:ext cx="7202311" cy="405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6FEC1-9906-4529-9CD1-1C82938E990C}"/>
              </a:ext>
            </a:extLst>
          </p:cNvPr>
          <p:cNvSpPr txBox="1"/>
          <p:nvPr/>
        </p:nvSpPr>
        <p:spPr>
          <a:xfrm>
            <a:off x="546409" y="2093975"/>
            <a:ext cx="3947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нашем сайте также прописана нейросеть позволяющая сгенерировать ваш сон прописанный ранее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7591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C3297-8F79-4CF1-94EA-8844A7CE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Основная часть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53FA70-3E26-48AB-A551-9CDE2585A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39" y="1897875"/>
            <a:ext cx="7233355" cy="405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01F1E3-22C0-48B7-9893-BF3D58572315}"/>
              </a:ext>
            </a:extLst>
          </p:cNvPr>
          <p:cNvSpPr txBox="1"/>
          <p:nvPr/>
        </p:nvSpPr>
        <p:spPr>
          <a:xfrm>
            <a:off x="8073483" y="1839951"/>
            <a:ext cx="3735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Это готовая главная страница нашего сайта с полным функционалом кнопок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A80DD-DABB-45DA-981E-12F4622F4C49}"/>
              </a:ext>
            </a:extLst>
          </p:cNvPr>
          <p:cNvSpPr txBox="1"/>
          <p:nvPr/>
        </p:nvSpPr>
        <p:spPr>
          <a:xfrm>
            <a:off x="8073483" y="3683464"/>
            <a:ext cx="364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написан на языках </a:t>
            </a:r>
            <a:r>
              <a:rPr lang="en-US" sz="2400" dirty="0"/>
              <a:t>html, </a:t>
            </a:r>
            <a:r>
              <a:rPr lang="en-US" sz="2400" dirty="0" err="1"/>
              <a:t>css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  <a:r>
              <a:rPr lang="en-US" sz="2400" i="0" dirty="0">
                <a:effectLst/>
              </a:rPr>
              <a:t>JavaScript.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40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114E1-D084-4ECF-B24A-7C8351D1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0ACD9-A6FA-487D-99F8-B516F8C0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Эта версия платформы не является законченной</a:t>
            </a:r>
            <a:r>
              <a:rPr lang="en-US" dirty="0"/>
              <a:t>, </a:t>
            </a:r>
            <a:r>
              <a:rPr lang="ru-RU" dirty="0"/>
              <a:t>на данном этапе был представлен макет</a:t>
            </a:r>
            <a:r>
              <a:rPr lang="en-US" dirty="0"/>
              <a:t>. </a:t>
            </a:r>
            <a:r>
              <a:rPr lang="ru-RU" dirty="0"/>
              <a:t>Работа может быть подвергнута критике и может меняться в зависимости от идей пользователей</a:t>
            </a:r>
            <a:r>
              <a:rPr lang="en-US" dirty="0"/>
              <a:t>. </a:t>
            </a:r>
            <a:r>
              <a:rPr lang="ru-RU" dirty="0"/>
              <a:t>Если у вас есть какие то предложения или претензии то вы можете связаться с нашей командой по этой почте</a:t>
            </a:r>
            <a:r>
              <a:rPr lang="en-US" dirty="0"/>
              <a:t>: DreamFusion2024@mail.ru.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441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74</TotalTime>
  <Words>345</Words>
  <Application>Microsoft Office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Cambria</vt:lpstr>
      <vt:lpstr>gg sans</vt:lpstr>
      <vt:lpstr>inherit</vt:lpstr>
      <vt:lpstr>Rockwell</vt:lpstr>
      <vt:lpstr>Rockwell Condensed</vt:lpstr>
      <vt:lpstr>Wingdings</vt:lpstr>
      <vt:lpstr>Дерево</vt:lpstr>
      <vt:lpstr>Платформа для визуализации снов</vt:lpstr>
      <vt:lpstr>Наша команда</vt:lpstr>
      <vt:lpstr>Работа и её актуальность </vt:lpstr>
      <vt:lpstr>Цели и задачи</vt:lpstr>
      <vt:lpstr>Основная часть</vt:lpstr>
      <vt:lpstr>Основная часть </vt:lpstr>
      <vt:lpstr>Основная часть</vt:lpstr>
      <vt:lpstr>Основная часть</vt:lpstr>
      <vt:lpstr>Заключение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Платформа для визуализации снов</dc:title>
  <dc:creator>Фёдор Грязнов</dc:creator>
  <cp:lastModifiedBy>Фёдор Грязнов</cp:lastModifiedBy>
  <cp:revision>10</cp:revision>
  <dcterms:created xsi:type="dcterms:W3CDTF">2024-12-24T17:59:28Z</dcterms:created>
  <dcterms:modified xsi:type="dcterms:W3CDTF">2024-12-26T19:29:31Z</dcterms:modified>
</cp:coreProperties>
</file>