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1" r:id="rId5"/>
    <p:sldId id="260" r:id="rId6"/>
    <p:sldId id="263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导入</a:t>
            </a:r>
            <a:r>
              <a:rPr lang="en-US" altLang="zh-CN"/>
              <a:t>IP</a:t>
            </a:r>
            <a:r>
              <a:rPr lang="zh-CN" altLang="en-US"/>
              <a:t>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打开</a:t>
            </a:r>
            <a:r>
              <a:rPr lang="en-US" altLang="zh-CN"/>
              <a:t>IP Catalog</a:t>
            </a:r>
            <a:r>
              <a:rPr lang="zh-CN" altLang="en-US"/>
              <a:t>，搜索</a:t>
            </a:r>
            <a:r>
              <a:rPr lang="en-US" altLang="zh-CN">
                <a:sym typeface="+mn-ea"/>
              </a:rPr>
              <a:t>Multiplier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Divider</a:t>
            </a:r>
            <a:r>
              <a:rPr lang="zh-CN" altLang="en-US">
                <a:sym typeface="+mn-ea"/>
              </a:rPr>
              <a:t>模块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660" y="2306320"/>
            <a:ext cx="6964680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按如下配置导入</a:t>
            </a:r>
            <a:r>
              <a:rPr lang="en-US" altLang="zh-CN"/>
              <a:t>Multiplier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2279015"/>
            <a:ext cx="11130280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按如下配置导入</a:t>
            </a:r>
            <a:r>
              <a:rPr lang="en-US" altLang="zh-CN"/>
              <a:t>Divide</a:t>
            </a:r>
            <a:r>
              <a:rPr lang="en-US" altLang="zh-CN"/>
              <a:t>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2362835"/>
            <a:ext cx="10968355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RAM_B.v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使用勘误文件中的</a:t>
            </a:r>
            <a:r>
              <a:rPr lang="en-US" altLang="zh-CN"/>
              <a:t>RAM_B.v</a:t>
            </a:r>
            <a:r>
              <a:rPr lang="zh-CN" altLang="en-US"/>
              <a:t>替换原始</a:t>
            </a:r>
            <a:r>
              <a:rPr lang="zh-CN" altLang="en-US"/>
              <a:t>模块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RISCV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2269490"/>
            <a:ext cx="8976995" cy="39909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删除多余的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ZhOGYwN2NmNjkzNTIxMDJiNmE5OTRkNTA3ZjBmM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导入IP核</vt:lpstr>
      <vt:lpstr>PowerPoint 演示文稿</vt:lpstr>
      <vt:lpstr>修改RAM_B.v文件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SD</cp:lastModifiedBy>
  <cp:revision>4</cp:revision>
  <dcterms:created xsi:type="dcterms:W3CDTF">2023-08-09T12:44:00Z</dcterms:created>
  <dcterms:modified xsi:type="dcterms:W3CDTF">2024-11-18T05:43:56Z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