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4" d="100"/>
          <a:sy n="164" d="100"/>
        </p:scale>
        <p:origin x="15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052C1-5C02-414A-A039-43CE92B10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45D2C2-FF38-4208-8409-B1B79F8FE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BB713-1C1F-4B4E-9DAD-08F2A5A7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2C35-C331-4EAE-B00D-4B94BDC4059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246C6-7C2B-4803-8BA3-9369F2D6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ACBAD2-D263-461D-8513-7991A270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89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46576-00F2-4E1A-AA7D-CF7BAE40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B1AAC-AF51-4870-8723-2613042E9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2C7D1-7F25-4B51-8108-309C9917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2C35-C331-4EAE-B00D-4B94BDC4059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CC55B4-F7B2-4219-95E2-728E869D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4901B4-3C2A-4496-8D04-BA2FE6D6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6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82591A-E439-4DF8-BB19-B7CEA1C43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5137B5-C3AF-4C3F-AED0-86D8E991F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6E461-AD7E-4208-931E-1FE886D1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2C35-C331-4EAE-B00D-4B94BDC4059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C9BD7-EA5A-4262-A3A1-E92C644F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EE7EC-76D4-4F49-9813-385D797C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1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E7051-0D4E-438C-89DC-2D36E4B8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1790B-2B4F-4534-B954-1DC62C9F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3ABDF-A9C1-4624-AD54-5878B26C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2C35-C331-4EAE-B00D-4B94BDC4059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7F951-77EB-4668-81B9-6A05E1E9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56E6FA-7D37-423E-A393-BF7E4BA7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77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9F555-5A85-4FDC-A393-BE7DC01A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2E0E55-94D2-4452-87C2-2F2763194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47825-21A0-45CF-813E-3029F67E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2C35-C331-4EAE-B00D-4B94BDC4059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53F91-C4F3-4960-925E-A7642444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3FAB1C-6625-47BF-BB46-2E357FA9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5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DEE40-1D6D-4277-81ED-7689FC70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7537C1-4098-432E-843C-ED737C0A1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0F6E06-F14E-4389-93D7-F35BB71EF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7F43F1-CF6A-450F-BED9-F5B989B2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2C35-C331-4EAE-B00D-4B94BDC4059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1DC970-24A1-4A3F-AE4C-5FA85293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02E2E-FE1E-47F8-B21C-A40C14DB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A0A46-7154-4F69-99AB-D612CBDE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F6C7D-AFB4-4E6D-9401-86099921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C1EA64-1040-4CAF-9AAB-213B4DD64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189935-36B2-4CD7-83A0-0A03E0F0D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9A3195-BF97-4786-9B2C-7DDF7C003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DA7533-2C31-477E-8107-4416D4EB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2C35-C331-4EAE-B00D-4B94BDC4059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5C2FA2-8586-40A2-BEF5-0F4210EC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C417E0-7D61-4470-8FB6-57D74CF5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A5B19-9682-4516-8ACE-30391766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02BDFE-0BF9-46D2-9332-AA8B8895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2C35-C331-4EAE-B00D-4B94BDC4059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042E7E-EB39-4229-9B0D-8DAAF5A5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90AA97-CB9F-4847-9DB0-CE9865200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16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879598-C30B-460A-9917-5D77C06DC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2C35-C331-4EAE-B00D-4B94BDC4059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C563EC-623C-471C-9409-33E504D1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080A93-3CC1-4767-8EDA-55A25ECB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4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9B7EA-B514-4362-8051-72B38CDB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62D40-B3A1-4242-9D7D-603A1B8EB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472873-A09A-420C-A278-592B28E03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37C371-C78D-4DCD-963E-E351AAA0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2C35-C331-4EAE-B00D-4B94BDC4059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D5AE6-3536-40D1-9E96-B547028E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30D54-5A38-4C72-BCFF-51C39A14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65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6A3E5-A121-4A65-B82B-EA691CAA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98ADA11-323B-493A-A4C0-54D5EC19F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508711-B391-46AE-BAC4-48DA4DA49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21AF95-579D-4E3A-8C61-F57FEFD1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C2C35-C331-4EAE-B00D-4B94BDC4059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65C559-57E3-4EB2-AA56-AADB8E15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0670D0-C160-435F-A369-B055C8F0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9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3E2F22-9A86-461B-A945-03B6D1A8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10041F-8969-433D-B484-4E9E6B1E7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F23D2-5050-4B01-9F55-A2315D6B0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C2C35-C331-4EAE-B00D-4B94BDC40595}" type="datetimeFigureOut">
              <a:rPr lang="zh-CN" altLang="en-US" smtClean="0"/>
              <a:t>2021/10/26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4E1A52-1C58-4129-B117-0F92B9287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852BD-FE33-461A-809F-74C2620CD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7A6D3-E622-4B50-94EF-0DB8B5814BC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2A252E-59F6-4880-982B-B1FECEB83D8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837" y="215496"/>
            <a:ext cx="1837880" cy="183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69C5F-6453-4978-BD45-1A34C1541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B66A17-FEFD-455F-91D5-7CFF1DE86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8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建伟</dc:creator>
  <cp:lastModifiedBy>张 建伟</cp:lastModifiedBy>
  <cp:revision>1</cp:revision>
  <dcterms:created xsi:type="dcterms:W3CDTF">2021-10-26T12:41:10Z</dcterms:created>
  <dcterms:modified xsi:type="dcterms:W3CDTF">2021-10-26T12:42:51Z</dcterms:modified>
</cp:coreProperties>
</file>