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6" r:id="rId2"/>
    <p:sldId id="279" r:id="rId3"/>
    <p:sldId id="269" r:id="rId4"/>
    <p:sldId id="270" r:id="rId5"/>
    <p:sldId id="271" r:id="rId6"/>
    <p:sldId id="28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E7612-5D70-42FB-8B4A-09B7913CCDAF}" v="607" dt="2023-08-27T13:34:10.185"/>
    <p1510:client id="{411B0036-7E1B-4A1E-B342-D368FB21CA9C}" v="23" dt="2023-08-20T06:40:03.169"/>
    <p1510:client id="{4FCD39B3-4A49-448B-829B-3930E4CD1CBB}" v="17" dt="2023-09-01T00:50:42.899"/>
    <p1510:client id="{52428282-7E3A-45A6-B55D-42B23D3AD15B}" v="73" dt="2023-08-31T15:30:43.576"/>
    <p1510:client id="{56BBE4C7-B5BC-4708-82C0-B590BDA0ACAA}" v="54" dt="2023-08-21T10:09:58.780"/>
    <p1510:client id="{5A48F651-0AD9-4D1D-B7D0-CE0BEFABE9CB}" v="1295" dt="2023-08-27T13:11:41.731"/>
    <p1510:client id="{68DB616A-A2AB-43F0-8CF7-9D7338246DF7}" v="1" dt="2023-08-21T10:22:44.558"/>
    <p1510:client id="{6B9BAA6E-013B-47BE-B6F2-CCB5ECA27DCF}" v="3031" dt="2023-08-20T08:11:04.570"/>
    <p1510:client id="{71512F19-59B8-457B-ABA5-B358C64D65DA}" v="161" dt="2023-08-26T15:47:03.992"/>
    <p1510:client id="{75FB9923-569B-449A-A1F1-CDE63994069D}" v="1" dt="2023-08-21T10:10:41.489"/>
    <p1510:client id="{85A83F18-30CF-42F7-825D-ED67CDD06728}" v="19" dt="2023-08-20T18:36:37.236"/>
    <p1510:client id="{95996A69-4C27-4FB4-8B08-3BF408992361}" v="60" dt="2023-08-23T04:23:12.394"/>
    <p1510:client id="{B1A51BC8-302F-4C72-AFF7-032E3E02A018}" v="2741" dt="2023-08-20T16:53:56.016"/>
    <p1510:client id="{CAD84A16-D0C8-4276-9D61-B82FB0631065}" v="1" dt="2023-08-21T11:40:03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3/programming-languages-raspberry-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C27579-3624-E442-AAC3-24D157B7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92" r="12435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24E39-A568-EB5B-71FA-120B7408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4600"/>
              <a:t>Classification of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5BB3-6D73-3772-EDCF-DBE417CF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Zwe Nyan Zaw</a:t>
            </a:r>
          </a:p>
          <a:p>
            <a:r>
              <a:rPr lang="en-US" sz="2000"/>
              <a:t>CS1104 Presentation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5F311A-6743-1B0E-BB94-52286CFC9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1B5C-32D4-8D15-0960-75C3D1D1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463" y="1377198"/>
            <a:ext cx="6534974" cy="1828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emphasis is on giving explicit instructions (</a:t>
            </a:r>
            <a:r>
              <a:rPr lang="en-US" b="1" i="1" dirty="0"/>
              <a:t>how</a:t>
            </a:r>
            <a:r>
              <a:rPr lang="en-US" dirty="0"/>
              <a:t>)</a:t>
            </a:r>
          </a:p>
          <a:p>
            <a:r>
              <a:rPr lang="en-US" dirty="0"/>
              <a:t>You use control structures like sequence, selection, and iteration to write the program logic</a:t>
            </a:r>
          </a:p>
          <a:p>
            <a:r>
              <a:rPr lang="en-US" dirty="0"/>
              <a:t>Code is usually organized in procedures or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50CFF-E7B2-D449-1BCA-D0FC46FD4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/>
              <a:t>Non-procedural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AE4A9-3473-A809-70B5-598F0CFB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538618" cy="1828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Declarative programming (specifying </a:t>
            </a:r>
            <a:r>
              <a:rPr lang="en-US" b="1" i="1"/>
              <a:t>what</a:t>
            </a:r>
            <a:r>
              <a:rPr lang="en-US"/>
              <a:t> not how)</a:t>
            </a:r>
          </a:p>
          <a:p>
            <a:r>
              <a:rPr lang="en-US"/>
              <a:t>Functional programming (immutable data, pure functions that have no side effects, uses recursion)</a:t>
            </a:r>
          </a:p>
          <a:p>
            <a:r>
              <a:rPr lang="en-US"/>
              <a:t>Logic and Object-Oriented programming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95AFB1-D45F-0705-ED2C-7C0CEA63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vs Non-procedural</a:t>
            </a:r>
          </a:p>
        </p:txBody>
      </p:sp>
    </p:spTree>
    <p:extLst>
      <p:ext uri="{BB962C8B-B14F-4D97-AF65-F5344CB8AC3E}">
        <p14:creationId xmlns:p14="http://schemas.microsoft.com/office/powerpoint/2010/main" val="309204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</a:t>
            </a:r>
            <a:br>
              <a:rPr lang="en-US"/>
            </a:br>
            <a:r>
              <a:rPr lang="en-US" sz="5400"/>
              <a:t>(interpreted)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script an existing application or system rather than to create new compiled programs.</a:t>
            </a:r>
          </a:p>
          <a:p>
            <a:r>
              <a:rPr lang="en-US" dirty="0"/>
              <a:t>They are usually interpreted languages. (do not compile to machine code directly, need a runtime)</a:t>
            </a:r>
          </a:p>
          <a:p>
            <a:endParaRPr lang="en-US"/>
          </a:p>
          <a:p>
            <a:pPr marL="0" indent="0">
              <a:buNone/>
            </a:pPr>
            <a:r>
              <a:rPr lang="en-US" b="1" dirty="0"/>
              <a:t>Examples</a:t>
            </a:r>
            <a:endParaRPr lang="en-US" dirty="0"/>
          </a:p>
          <a:p>
            <a:r>
              <a:rPr lang="en-US" b="1" i="1" dirty="0"/>
              <a:t>JavaScript</a:t>
            </a:r>
            <a:r>
              <a:rPr lang="en-US" dirty="0"/>
              <a:t> is interpreted and executed (JIT) by the browser's engine to modify web pages and use browser APIs. It is also used in the NodeJS runtime as a </a:t>
            </a:r>
            <a:r>
              <a:rPr lang="en-US" b="1" i="1" dirty="0"/>
              <a:t>server-side</a:t>
            </a:r>
            <a:r>
              <a:rPr lang="en-US" dirty="0"/>
              <a:t> language but it is still interpreted.</a:t>
            </a:r>
          </a:p>
          <a:p>
            <a:r>
              <a:rPr lang="en-US" b="1" i="1" dirty="0"/>
              <a:t>Python</a:t>
            </a:r>
            <a:r>
              <a:rPr lang="en-US" dirty="0"/>
              <a:t> is used in data visualization, natural language processing, machine learning, writing scripts such as Discord and Telegram bots, etc.</a:t>
            </a:r>
          </a:p>
          <a:p>
            <a:r>
              <a:rPr lang="en-US" b="1" i="1" dirty="0"/>
              <a:t>Lua</a:t>
            </a:r>
            <a:r>
              <a:rPr lang="en-US" dirty="0"/>
              <a:t> is used to configure games (e.g. Roblox) and customize IDEs and text editors (e.g. </a:t>
            </a:r>
            <a:r>
              <a:rPr lang="en-US" dirty="0" err="1"/>
              <a:t>NeoVim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00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662988" cy="4754880"/>
          </a:xfrm>
        </p:spPr>
        <p:txBody>
          <a:bodyPr/>
          <a:lstStyle/>
          <a:p>
            <a:r>
              <a:rPr lang="en-US"/>
              <a:t>Domain-specific </a:t>
            </a:r>
            <a:br>
              <a:rPr lang="en-US"/>
            </a:br>
            <a:r>
              <a:rPr lang="en-US" sz="4800"/>
              <a:t>(or problem-oriented)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51677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Limited to usage only in their domains or problems.</a:t>
            </a:r>
          </a:p>
          <a:p>
            <a:r>
              <a:rPr lang="en-US" dirty="0"/>
              <a:t>They are designed to be the best at what they do.</a:t>
            </a:r>
          </a:p>
          <a:p>
            <a:endParaRPr lang="en-US"/>
          </a:p>
          <a:p>
            <a:pPr marL="0" indent="0">
              <a:buNone/>
            </a:pPr>
            <a:r>
              <a:rPr lang="en-US" b="1" dirty="0"/>
              <a:t>Examples</a:t>
            </a:r>
            <a:endParaRPr lang="en-US"/>
          </a:p>
          <a:p>
            <a:r>
              <a:rPr lang="en-US" b="1" i="1" dirty="0"/>
              <a:t>Hyper-Text Markup Language (HTML) </a:t>
            </a:r>
            <a:r>
              <a:rPr lang="en-US" dirty="0"/>
              <a:t>is used to define the structure, markup, and semantics of a web page</a:t>
            </a:r>
          </a:p>
          <a:p>
            <a:r>
              <a:rPr lang="en-US" b="1" i="1" dirty="0"/>
              <a:t>Cascading Style Sheets (CSS) </a:t>
            </a:r>
            <a:r>
              <a:rPr lang="en-US" dirty="0"/>
              <a:t>is used to define the styling and appearance of a web page</a:t>
            </a:r>
          </a:p>
          <a:p>
            <a:pPr marL="0" indent="0">
              <a:buNone/>
            </a:pPr>
            <a:r>
              <a:rPr lang="en-US" dirty="0"/>
              <a:t>HTML and CSS are defined according to the web standards set by the W3 Consortium for a common world wide web experience.</a:t>
            </a:r>
          </a:p>
          <a:p>
            <a:r>
              <a:rPr lang="en-US" b="1" i="1" dirty="0"/>
              <a:t>Structured Query Language (SQL) </a:t>
            </a:r>
            <a:r>
              <a:rPr lang="en-US" dirty="0"/>
              <a:t>is used in relational databases to query data</a:t>
            </a:r>
          </a:p>
        </p:txBody>
      </p:sp>
    </p:spTree>
    <p:extLst>
      <p:ext uri="{BB962C8B-B14F-4D97-AF65-F5344CB8AC3E}">
        <p14:creationId xmlns:p14="http://schemas.microsoft.com/office/powerpoint/2010/main" val="7679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level vs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Low level languages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Interact directly with hardware </a:t>
            </a:r>
          </a:p>
          <a:p>
            <a:r>
              <a:rPr lang="en-US">
                <a:ea typeface="+mn-lt"/>
                <a:cs typeface="+mn-lt"/>
              </a:rPr>
              <a:t>Used when you want to control and debug the exact behaviors of a CPU</a:t>
            </a:r>
            <a:endParaRPr lang="en-US"/>
          </a:p>
          <a:p>
            <a:pPr marL="0" indent="0">
              <a:buNone/>
            </a:pPr>
            <a:r>
              <a:rPr lang="en-US" i="1" u="sng">
                <a:ea typeface="+mn-lt"/>
                <a:cs typeface="+mn-lt"/>
              </a:rPr>
              <a:t>Assembly languages</a:t>
            </a:r>
            <a:r>
              <a:rPr lang="en-US" i="1">
                <a:ea typeface="+mn-lt"/>
                <a:cs typeface="+mn-lt"/>
              </a:rPr>
              <a:t> (if similar architecture then similar instruction set, for example x86, ARM, etc.)</a:t>
            </a:r>
          </a:p>
          <a:p>
            <a:pPr marL="0" indent="0">
              <a:buNone/>
            </a:pPr>
            <a:r>
              <a:rPr lang="en-US" i="1" u="sng">
                <a:ea typeface="+mn-lt"/>
                <a:cs typeface="+mn-lt"/>
              </a:rPr>
              <a:t>Machine code</a:t>
            </a:r>
            <a:r>
              <a:rPr lang="en-US" i="1">
                <a:ea typeface="+mn-lt"/>
                <a:cs typeface="+mn-lt"/>
              </a:rPr>
              <a:t>, and </a:t>
            </a:r>
            <a:r>
              <a:rPr lang="en-US" i="1" u="sng">
                <a:ea typeface="+mn-lt"/>
                <a:cs typeface="+mn-lt"/>
              </a:rPr>
              <a:t>Systems programming languages</a:t>
            </a:r>
            <a:r>
              <a:rPr lang="en-US" i="1">
                <a:ea typeface="+mn-lt"/>
                <a:cs typeface="+mn-lt"/>
              </a:rPr>
              <a:t> with manual memory management like C</a:t>
            </a:r>
            <a:endParaRPr lang="en-US" i="1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b="1"/>
              <a:t>High Level languages</a:t>
            </a:r>
          </a:p>
          <a:p>
            <a:r>
              <a:rPr lang="en-US"/>
              <a:t>Are closer to human language </a:t>
            </a:r>
          </a:p>
          <a:p>
            <a:r>
              <a:rPr lang="en-US"/>
              <a:t>Easier to create new functionality as they provide layers of abstraction</a:t>
            </a:r>
          </a:p>
          <a:p>
            <a:pPr marL="0" indent="0">
              <a:buNone/>
            </a:pPr>
            <a:r>
              <a:rPr lang="en-US" i="1"/>
              <a:t>Most popular languages are high level languages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5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EC4FCB-064C-19CF-4650-454FA1FE9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/>
              <a:t>Dynamically typed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6108-98F4-E4DE-F22D-34D15C9DF7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can reassign variables to any type</a:t>
            </a:r>
          </a:p>
          <a:p>
            <a:r>
              <a:rPr lang="en-US"/>
              <a:t>Variable types can change at runtime</a:t>
            </a:r>
          </a:p>
          <a:p>
            <a:pPr>
              <a:buNone/>
            </a:pPr>
            <a:r>
              <a:rPr lang="en-US"/>
              <a:t>Examples — </a:t>
            </a:r>
            <a:r>
              <a:rPr lang="en-US" i="1"/>
              <a:t>Python, Ruby, JavaScript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A2B54-2A1E-D09E-C704-2B435A10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/>
              <a:t>Statically typed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F3054-2DF9-F677-1B75-E04B4B162C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cannot reassign variables to a different type</a:t>
            </a:r>
          </a:p>
          <a:p>
            <a:r>
              <a:rPr lang="en-US"/>
              <a:t>Variable types are checked at runtime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Examples —</a:t>
            </a:r>
            <a:r>
              <a:rPr lang="en-US"/>
              <a:t> </a:t>
            </a:r>
            <a:r>
              <a:rPr lang="en-US" i="1"/>
              <a:t>C, C++, Java, Go, Rust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BF73AB-0423-60E7-E9D3-939C7E3A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Dynamic vs Static</a:t>
            </a:r>
          </a:p>
        </p:txBody>
      </p:sp>
    </p:spTree>
    <p:extLst>
      <p:ext uri="{BB962C8B-B14F-4D97-AF65-F5344CB8AC3E}">
        <p14:creationId xmlns:p14="http://schemas.microsoft.com/office/powerpoint/2010/main" val="19471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QUESTIONS</a:t>
            </a:r>
          </a:p>
          <a:p>
            <a:r>
              <a:rPr lang="en-US"/>
              <a:t>What are the differences between dynamic and static programming languages? Give 2 examples for each.</a:t>
            </a:r>
          </a:p>
          <a:p>
            <a:r>
              <a:rPr lang="en-US"/>
              <a:t>What are higher-order functions?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OBJECTIVES</a:t>
            </a:r>
          </a:p>
          <a:p>
            <a:pPr marL="457200" indent="-457200">
              <a:buAutoNum type="arabicPeriod"/>
            </a:pPr>
            <a:r>
              <a:rPr lang="en-US"/>
              <a:t>Data is ______ in declarative programming languages. (a) mutable (b) immutable (c) finite (d) infinite </a:t>
            </a:r>
            <a:r>
              <a:rPr lang="en-US" b="1" i="1"/>
              <a:t>(immutable)</a:t>
            </a:r>
          </a:p>
          <a:p>
            <a:pPr marL="457200" indent="-457200">
              <a:buAutoNum type="arabicPeriod"/>
            </a:pPr>
            <a:r>
              <a:rPr lang="en-US"/>
              <a:t>One example of a systems programming language is ____ .</a:t>
            </a:r>
          </a:p>
          <a:p>
            <a:pPr marL="457200" indent="-457200">
              <a:buAutoNum type="arabicPeriod"/>
            </a:pPr>
            <a:r>
              <a:rPr lang="en-US"/>
              <a:t>All CPUs have the same Assembly language. </a:t>
            </a:r>
            <a:r>
              <a:rPr lang="en-US" b="1" i="1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Thanks for listening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D6ABF-3350-1A1D-9C95-64E3D334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8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HeadlinesVTI</vt:lpstr>
      <vt:lpstr>Classification of Programming Languages</vt:lpstr>
      <vt:lpstr>Procedural vs Non-procedural</vt:lpstr>
      <vt:lpstr>Scripting (interpreted) </vt:lpstr>
      <vt:lpstr>Domain-specific  (or problem-oriented)</vt:lpstr>
      <vt:lpstr>Low level vs High level</vt:lpstr>
      <vt:lpstr>Dynamic vs Static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2023-08-20T06:38:42Z</dcterms:created>
  <dcterms:modified xsi:type="dcterms:W3CDTF">2023-09-01T00:51:06Z</dcterms:modified>
</cp:coreProperties>
</file>