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73" r:id="rId2"/>
    <p:sldId id="274" r:id="rId3"/>
    <p:sldId id="281" r:id="rId4"/>
    <p:sldId id="282" r:id="rId5"/>
    <p:sldId id="284" r:id="rId6"/>
    <p:sldId id="283" r:id="rId7"/>
    <p:sldId id="285" r:id="rId8"/>
    <p:sldId id="28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F6443-9347-425E-88A0-C965CE0EC1DF}" v="5" dt="2023-08-27T13:38:07.431"/>
    <p1510:client id="{3932C557-7076-4643-8EF1-0B445AFF9E05}" v="1003" dt="2023-08-21T11:41:46.092"/>
    <p1510:client id="{411B0036-7E1B-4A1E-B342-D368FB21CA9C}" v="23" dt="2023-08-20T06:40:03.169"/>
    <p1510:client id="{4C45AFD5-90D9-4CB0-9D0C-33873C8F08EB}" v="148" dt="2023-08-27T12:21:04.658"/>
    <p1510:client id="{56BBE4C7-B5BC-4708-82C0-B590BDA0ACAA}" v="54" dt="2023-08-21T10:09:58.780"/>
    <p1510:client id="{68DB616A-A2AB-43F0-8CF7-9D7338246DF7}" v="1" dt="2023-08-21T10:22:44.558"/>
    <p1510:client id="{6B9BAA6E-013B-47BE-B6F2-CCB5ECA27DCF}" v="3031" dt="2023-08-20T08:11:04.570"/>
    <p1510:client id="{75FB9923-569B-449A-A1F1-CDE63994069D}" v="1" dt="2023-08-21T10:10:41.489"/>
    <p1510:client id="{7FBDB845-FB87-4C4B-BC82-1F4CC2316813}" v="298" dt="2023-08-21T12:49:31.848"/>
    <p1510:client id="{85A83F18-30CF-42F7-825D-ED67CDD06728}" v="19" dt="2023-08-20T18:36:37.236"/>
    <p1510:client id="{885E678C-A2CA-4AB0-90E1-E3CBB29BD9A8}" v="629" dt="2023-08-27T14:13:41.995"/>
    <p1510:client id="{8B8CDCCC-CF50-472B-B21A-549A2CB683C1}" v="7" dt="2023-09-01T00:59:23.118"/>
    <p1510:client id="{9ADF600E-7319-4AC3-93B9-75B34F5A96B0}" v="667" dt="2023-08-21T12:26:08.670"/>
    <p1510:client id="{B1A51BC8-302F-4C72-AFF7-032E3E02A018}" v="2741" dt="2023-08-20T16:53:56.016"/>
    <p1510:client id="{BFB3ADD0-C266-48A4-887F-881F7B741173}" v="4" dt="2023-08-26T15:49:15.227"/>
    <p1510:client id="{EBC46A8D-D5EE-4814-827C-43E6EAE42048}" v="7" dt="2023-08-27T16:12:28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7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57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7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397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309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6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1709blog.blogspot.com/2013/01/sas-v-wpl-programming-languages-not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5E0AD-5B27-8E95-0D2D-ADA725F34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/>
              <a:t>Control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A7BC7-FBA6-C55C-8F37-757FDC2FF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Zwe Nyan Zaw </a:t>
            </a:r>
          </a:p>
          <a:p>
            <a:pPr algn="r"/>
            <a:r>
              <a:rPr lang="en-US"/>
              <a:t>CS1104 Presentation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E3A7622B-7017-41A5-FA1B-82DF7C8F0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484" r="21484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3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F7E46-40F6-A5D7-93C6-84A8D4B4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Thanks for listening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86D6ABF-3350-1A1D-9C95-64E3D334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18" r="-3" b="-3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Sequence</a:t>
            </a:r>
          </a:p>
          <a:p>
            <a:r>
              <a:rPr lang="en-US"/>
              <a:t>Controls the order in which instructions are processed</a:t>
            </a:r>
          </a:p>
          <a:p>
            <a:pPr marL="0" indent="0">
              <a:buNone/>
            </a:pPr>
            <a:r>
              <a:rPr lang="en-US" b="1"/>
              <a:t>Selection</a:t>
            </a:r>
          </a:p>
          <a:p>
            <a:r>
              <a:rPr lang="en-US"/>
              <a:t>Defines which paths a program could take while executing</a:t>
            </a:r>
          </a:p>
          <a:p>
            <a:pPr marL="457200" indent="-457200">
              <a:buAutoNum type="arabicParenR"/>
            </a:pPr>
            <a:r>
              <a:rPr lang="en-US" i="1"/>
              <a:t>If-else statement</a:t>
            </a:r>
          </a:p>
          <a:p>
            <a:pPr marL="457200" indent="-457200">
              <a:buAutoNum type="arabicParenR"/>
            </a:pPr>
            <a:r>
              <a:rPr lang="en-US" i="1"/>
              <a:t>switch statements</a:t>
            </a:r>
          </a:p>
          <a:p>
            <a:pPr marL="0" indent="0">
              <a:buNone/>
            </a:pPr>
            <a:r>
              <a:rPr lang="en-US" b="1"/>
              <a:t>Iteration</a:t>
            </a:r>
          </a:p>
          <a:p>
            <a:r>
              <a:rPr lang="en-US"/>
              <a:t>Repeats the execution of a specific code</a:t>
            </a:r>
          </a:p>
          <a:p>
            <a:pPr marL="457200" indent="-457200">
              <a:buAutoNum type="arabicParenR"/>
            </a:pPr>
            <a:r>
              <a:rPr lang="en-US" i="1"/>
              <a:t>While statement</a:t>
            </a:r>
          </a:p>
          <a:p>
            <a:pPr marL="457200" indent="-457200">
              <a:buAutoNum type="arabicParenR"/>
            </a:pPr>
            <a:r>
              <a:rPr lang="en-US" i="1"/>
              <a:t>Do … while statement (repeat … until)</a:t>
            </a:r>
          </a:p>
          <a:p>
            <a:pPr marL="457200" indent="-457200">
              <a:buAutoNum type="arabicParenR"/>
            </a:pPr>
            <a:r>
              <a:rPr lang="en-US" i="1"/>
              <a:t>For statement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7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Controls the order in which instructions are processed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2CBB8E7-4215-5E30-AB9A-3F32F2A56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0" y="2716400"/>
            <a:ext cx="5455832" cy="304667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AF2F17F-7BD5-B84C-4146-886A5684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12" y="2716398"/>
            <a:ext cx="5422039" cy="30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69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02219" cy="4754880"/>
          </a:xfrm>
        </p:spPr>
        <p:txBody>
          <a:bodyPr/>
          <a:lstStyle/>
          <a:p>
            <a:r>
              <a:rPr lang="en-US"/>
              <a:t>Selection</a:t>
            </a:r>
            <a:br>
              <a:rPr lang="en-US"/>
            </a:br>
            <a:r>
              <a:rPr lang="en-US" sz="4400"/>
              <a:t>if-else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Defines which paths a program could take while executing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A2364CD-E04D-D23B-B355-997CECB4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72" y="1651330"/>
            <a:ext cx="4692502" cy="49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54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81963" cy="4754880"/>
          </a:xfrm>
        </p:spPr>
        <p:txBody>
          <a:bodyPr/>
          <a:lstStyle/>
          <a:p>
            <a:r>
              <a:rPr lang="en-US"/>
              <a:t>Selection</a:t>
            </a:r>
            <a:br>
              <a:rPr lang="en-US"/>
            </a:br>
            <a:r>
              <a:rPr lang="en-US" sz="4400"/>
              <a:t>switch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Defines which paths a program could take while executing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BB1A55E-31E7-9658-71B9-05FF7EF70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132" y="1718280"/>
            <a:ext cx="7347951" cy="513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8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</a:t>
            </a:r>
            <a:br>
              <a:rPr lang="en-US"/>
            </a:br>
            <a:r>
              <a:rPr lang="en-US" sz="4400"/>
              <a:t>while loop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Repeats the execution of a specific code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D54813A1-74C4-DAA9-04BB-B1FE50B9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144" y="2314714"/>
            <a:ext cx="6243083" cy="26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8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</a:t>
            </a:r>
            <a:br>
              <a:rPr lang="en-US"/>
            </a:br>
            <a:r>
              <a:rPr lang="en-US" sz="4400"/>
              <a:t>do … while loop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Repeats the execution of a specific code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D54813A1-74C4-DAA9-04BB-B1FE50B9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144" y="2315614"/>
            <a:ext cx="6243083" cy="26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4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</a:t>
            </a:r>
            <a:br>
              <a:rPr lang="en-US"/>
            </a:br>
            <a:r>
              <a:rPr lang="en-US" sz="4400"/>
              <a:t>for loop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Repeats the execution of a specific code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number and symbols on a black background&#10;&#10;Description automatically generated">
            <a:extLst>
              <a:ext uri="{FF2B5EF4-FFF2-40B4-BE49-F238E27FC236}">
                <a16:creationId xmlns:a16="http://schemas.microsoft.com/office/drawing/2014/main" id="{D54813A1-74C4-DAA9-04BB-B1FE50B9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144" y="1522644"/>
            <a:ext cx="6243083" cy="2022898"/>
          </a:xfrm>
          <a:prstGeom prst="rect">
            <a:avLst/>
          </a:prstGeo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0F55959-4C18-7F14-C01E-846749C5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145" y="3879527"/>
            <a:ext cx="6243081" cy="202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61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BFF6-949E-A645-700D-137AFB82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 for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1049-E811-1BBA-776E-B8F3A02A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601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QUESTIONS</a:t>
            </a:r>
          </a:p>
          <a:p>
            <a:r>
              <a:rPr lang="en-US"/>
              <a:t>List the three control structures. </a:t>
            </a:r>
          </a:p>
          <a:p>
            <a:r>
              <a:rPr lang="en-US"/>
              <a:t>When are selection and iteration control structures used?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OBJECTIVES</a:t>
            </a:r>
          </a:p>
          <a:p>
            <a:pPr marL="457200" indent="-457200">
              <a:buAutoNum type="arabicPeriod"/>
            </a:pPr>
            <a:r>
              <a:rPr lang="en-US"/>
              <a:t>You can use ____ to control the program logic. (a) switch (b) do … while (c) for loop </a:t>
            </a:r>
            <a:r>
              <a:rPr lang="en-US" b="1" i="1"/>
              <a:t>(switch)</a:t>
            </a:r>
          </a:p>
          <a:p>
            <a:pPr marL="457200" indent="-457200">
              <a:buAutoNum type="arabicPeriod"/>
            </a:pPr>
            <a:r>
              <a:rPr lang="en-US"/>
              <a:t>Selection control structures are ____ and ____ .</a:t>
            </a:r>
          </a:p>
          <a:p>
            <a:pPr marL="457200" indent="-457200">
              <a:buAutoNum type="arabicPeriod"/>
            </a:pPr>
            <a:r>
              <a:rPr lang="en-US"/>
              <a:t>The for loop is a selection control structure. </a:t>
            </a:r>
            <a:r>
              <a:rPr lang="en-US" b="1" i="1"/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1112749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D1B31"/>
      </a:dk2>
      <a:lt2>
        <a:srgbClr val="F0F3F3"/>
      </a:lt2>
      <a:accent1>
        <a:srgbClr val="E72957"/>
      </a:accent1>
      <a:accent2>
        <a:srgbClr val="D51794"/>
      </a:accent2>
      <a:accent3>
        <a:srgbClr val="D929E7"/>
      </a:accent3>
      <a:accent4>
        <a:srgbClr val="7817D5"/>
      </a:accent4>
      <a:accent5>
        <a:srgbClr val="3D2BE7"/>
      </a:accent5>
      <a:accent6>
        <a:srgbClr val="1755D5"/>
      </a:accent6>
      <a:hlink>
        <a:srgbClr val="603F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HeadlinesVTI</vt:lpstr>
      <vt:lpstr>Control Structures</vt:lpstr>
      <vt:lpstr>Overview</vt:lpstr>
      <vt:lpstr>Sequence</vt:lpstr>
      <vt:lpstr>Selection if-else statement</vt:lpstr>
      <vt:lpstr>Selection switch statement</vt:lpstr>
      <vt:lpstr>Iteration while loop</vt:lpstr>
      <vt:lpstr>Iteration do … while loop</vt:lpstr>
      <vt:lpstr>Iteration for loop</vt:lpstr>
      <vt:lpstr>Key points for exam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</cp:revision>
  <dcterms:created xsi:type="dcterms:W3CDTF">2023-08-20T06:38:42Z</dcterms:created>
  <dcterms:modified xsi:type="dcterms:W3CDTF">2023-09-01T01:00:39Z</dcterms:modified>
</cp:coreProperties>
</file>