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3E844-3AF8-436F-AF45-00DBE4A58EEF}" v="117" dt="2019-10-03T18:36:59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xmi Dharmatej Sampathi Rao (TEJA)" userId="f4cd55ac-cff4-4109-b581-c656260aaf92" providerId="ADAL" clId="{7CE3E844-3AF8-436F-AF45-00DBE4A58EEF}"/>
    <pc:docChg chg="undo custSel mod addSld delSld modSld">
      <pc:chgData name="Laxmi Dharmatej Sampathi Rao (TEJA)" userId="f4cd55ac-cff4-4109-b581-c656260aaf92" providerId="ADAL" clId="{7CE3E844-3AF8-436F-AF45-00DBE4A58EEF}" dt="2019-10-03T18:44:46.301" v="1338" actId="47"/>
      <pc:docMkLst>
        <pc:docMk/>
      </pc:docMkLst>
      <pc:sldChg chg="addSp delSp modSp mod">
        <pc:chgData name="Laxmi Dharmatej Sampathi Rao (TEJA)" userId="f4cd55ac-cff4-4109-b581-c656260aaf92" providerId="ADAL" clId="{7CE3E844-3AF8-436F-AF45-00DBE4A58EEF}" dt="2019-10-03T18:25:50.670" v="711" actId="26606"/>
        <pc:sldMkLst>
          <pc:docMk/>
          <pc:sldMk cId="789732044" sldId="256"/>
        </pc:sldMkLst>
        <pc:spChg chg="mod">
          <ac:chgData name="Laxmi Dharmatej Sampathi Rao (TEJA)" userId="f4cd55ac-cff4-4109-b581-c656260aaf92" providerId="ADAL" clId="{7CE3E844-3AF8-436F-AF45-00DBE4A58EEF}" dt="2019-10-03T18:25:50.670" v="711" actId="26606"/>
          <ac:spMkLst>
            <pc:docMk/>
            <pc:sldMk cId="789732044" sldId="256"/>
            <ac:spMk id="2" creationId="{E117ED44-FA18-4985-966B-2FB5D5664B13}"/>
          </ac:spMkLst>
        </pc:spChg>
        <pc:spChg chg="del mod">
          <ac:chgData name="Laxmi Dharmatej Sampathi Rao (TEJA)" userId="f4cd55ac-cff4-4109-b581-c656260aaf92" providerId="ADAL" clId="{7CE3E844-3AF8-436F-AF45-00DBE4A58EEF}" dt="2019-10-03T18:12:27.200" v="455" actId="478"/>
          <ac:spMkLst>
            <pc:docMk/>
            <pc:sldMk cId="789732044" sldId="256"/>
            <ac:spMk id="3" creationId="{AD384A46-75DF-4EF3-AB2D-45AA9A6DC026}"/>
          </ac:spMkLst>
        </pc:spChg>
        <pc:spChg chg="del">
          <ac:chgData name="Laxmi Dharmatej Sampathi Rao (TEJA)" userId="f4cd55ac-cff4-4109-b581-c656260aaf92" providerId="ADAL" clId="{7CE3E844-3AF8-436F-AF45-00DBE4A58EEF}" dt="2019-10-03T18:25:50.670" v="711" actId="26606"/>
          <ac:spMkLst>
            <pc:docMk/>
            <pc:sldMk cId="789732044" sldId="256"/>
            <ac:spMk id="9" creationId="{2644B391-9BFE-445C-A9EC-F544BB85FBC7}"/>
          </ac:spMkLst>
        </pc:spChg>
        <pc:spChg chg="del">
          <ac:chgData name="Laxmi Dharmatej Sampathi Rao (TEJA)" userId="f4cd55ac-cff4-4109-b581-c656260aaf92" providerId="ADAL" clId="{7CE3E844-3AF8-436F-AF45-00DBE4A58EEF}" dt="2019-10-03T18:25:50.670" v="711" actId="26606"/>
          <ac:spMkLst>
            <pc:docMk/>
            <pc:sldMk cId="789732044" sldId="256"/>
            <ac:spMk id="11" creationId="{80F26E69-87D9-4655-AE7B-280A87AA3CAD}"/>
          </ac:spMkLst>
        </pc:spChg>
        <pc:spChg chg="add">
          <ac:chgData name="Laxmi Dharmatej Sampathi Rao (TEJA)" userId="f4cd55ac-cff4-4109-b581-c656260aaf92" providerId="ADAL" clId="{7CE3E844-3AF8-436F-AF45-00DBE4A58EEF}" dt="2019-10-03T18:25:50.670" v="711" actId="26606"/>
          <ac:spMkLst>
            <pc:docMk/>
            <pc:sldMk cId="789732044" sldId="256"/>
            <ac:spMk id="16" creationId="{6F40FBDA-CEB1-40F0-9AB9-BD9C402D70FE}"/>
          </ac:spMkLst>
        </pc:spChg>
        <pc:spChg chg="add">
          <ac:chgData name="Laxmi Dharmatej Sampathi Rao (TEJA)" userId="f4cd55ac-cff4-4109-b581-c656260aaf92" providerId="ADAL" clId="{7CE3E844-3AF8-436F-AF45-00DBE4A58EEF}" dt="2019-10-03T18:25:50.670" v="711" actId="26606"/>
          <ac:spMkLst>
            <pc:docMk/>
            <pc:sldMk cId="789732044" sldId="256"/>
            <ac:spMk id="18" creationId="{0344D4FE-ABEF-4230-9E4E-AD5782FC78AC}"/>
          </ac:spMkLst>
        </pc:spChg>
        <pc:spChg chg="add">
          <ac:chgData name="Laxmi Dharmatej Sampathi Rao (TEJA)" userId="f4cd55ac-cff4-4109-b581-c656260aaf92" providerId="ADAL" clId="{7CE3E844-3AF8-436F-AF45-00DBE4A58EEF}" dt="2019-10-03T18:25:50.670" v="711" actId="26606"/>
          <ac:spMkLst>
            <pc:docMk/>
            <pc:sldMk cId="789732044" sldId="256"/>
            <ac:spMk id="20" creationId="{9325F979-D3F9-4926-81B7-7ACCB31A501B}"/>
          </ac:spMkLst>
        </pc:spChg>
        <pc:picChg chg="mod">
          <ac:chgData name="Laxmi Dharmatej Sampathi Rao (TEJA)" userId="f4cd55ac-cff4-4109-b581-c656260aaf92" providerId="ADAL" clId="{7CE3E844-3AF8-436F-AF45-00DBE4A58EEF}" dt="2019-10-03T18:25:50.670" v="711" actId="26606"/>
          <ac:picMkLst>
            <pc:docMk/>
            <pc:sldMk cId="789732044" sldId="256"/>
            <ac:picMk id="4" creationId="{254FC56B-849A-45C9-B478-D2D48C914FF8}"/>
          </ac:picMkLst>
        </pc:picChg>
      </pc:sldChg>
      <pc:sldChg chg="modSp mod">
        <pc:chgData name="Laxmi Dharmatej Sampathi Rao (TEJA)" userId="f4cd55ac-cff4-4109-b581-c656260aaf92" providerId="ADAL" clId="{7CE3E844-3AF8-436F-AF45-00DBE4A58EEF}" dt="2019-10-03T18:41:01.852" v="1336" actId="6549"/>
        <pc:sldMkLst>
          <pc:docMk/>
          <pc:sldMk cId="4001994645" sldId="257"/>
        </pc:sldMkLst>
        <pc:spChg chg="mod">
          <ac:chgData name="Laxmi Dharmatej Sampathi Rao (TEJA)" userId="f4cd55ac-cff4-4109-b581-c656260aaf92" providerId="ADAL" clId="{7CE3E844-3AF8-436F-AF45-00DBE4A58EEF}" dt="2019-10-03T18:41:01.852" v="1336" actId="6549"/>
          <ac:spMkLst>
            <pc:docMk/>
            <pc:sldMk cId="4001994645" sldId="257"/>
            <ac:spMk id="3" creationId="{87030323-90C5-41E3-9C43-8DC509BDE83C}"/>
          </ac:spMkLst>
        </pc:spChg>
      </pc:sldChg>
      <pc:sldChg chg="addSp delSp modSp new mod">
        <pc:chgData name="Laxmi Dharmatej Sampathi Rao (TEJA)" userId="f4cd55ac-cff4-4109-b581-c656260aaf92" providerId="ADAL" clId="{7CE3E844-3AF8-436F-AF45-00DBE4A58EEF}" dt="2019-10-03T17:31:45.281" v="179" actId="114"/>
        <pc:sldMkLst>
          <pc:docMk/>
          <pc:sldMk cId="3528561532" sldId="258"/>
        </pc:sldMkLst>
        <pc:spChg chg="mod">
          <ac:chgData name="Laxmi Dharmatej Sampathi Rao (TEJA)" userId="f4cd55ac-cff4-4109-b581-c656260aaf92" providerId="ADAL" clId="{7CE3E844-3AF8-436F-AF45-00DBE4A58EEF}" dt="2019-10-03T17:29:29.512" v="38" actId="20577"/>
          <ac:spMkLst>
            <pc:docMk/>
            <pc:sldMk cId="3528561532" sldId="258"/>
            <ac:spMk id="2" creationId="{93CDA24A-E0E9-4251-853E-61567C3D882A}"/>
          </ac:spMkLst>
        </pc:spChg>
        <pc:spChg chg="mod">
          <ac:chgData name="Laxmi Dharmatej Sampathi Rao (TEJA)" userId="f4cd55ac-cff4-4109-b581-c656260aaf92" providerId="ADAL" clId="{7CE3E844-3AF8-436F-AF45-00DBE4A58EEF}" dt="2019-10-03T17:31:45.281" v="179" actId="114"/>
          <ac:spMkLst>
            <pc:docMk/>
            <pc:sldMk cId="3528561532" sldId="258"/>
            <ac:spMk id="3" creationId="{08E27C7A-7E57-4FB8-809C-49A14843AD82}"/>
          </ac:spMkLst>
        </pc:spChg>
        <pc:graphicFrameChg chg="add del mod modGraphic">
          <ac:chgData name="Laxmi Dharmatej Sampathi Rao (TEJA)" userId="f4cd55ac-cff4-4109-b581-c656260aaf92" providerId="ADAL" clId="{7CE3E844-3AF8-436F-AF45-00DBE4A58EEF}" dt="2019-10-03T17:31:00.285" v="164" actId="478"/>
          <ac:graphicFrameMkLst>
            <pc:docMk/>
            <pc:sldMk cId="3528561532" sldId="258"/>
            <ac:graphicFrameMk id="4" creationId="{482F384F-DC12-4E59-86AD-CF07BD6F0C43}"/>
          </ac:graphicFrameMkLst>
        </pc:graphicFrameChg>
      </pc:sldChg>
      <pc:sldChg chg="addSp delSp modSp new mod">
        <pc:chgData name="Laxmi Dharmatej Sampathi Rao (TEJA)" userId="f4cd55ac-cff4-4109-b581-c656260aaf92" providerId="ADAL" clId="{7CE3E844-3AF8-436F-AF45-00DBE4A58EEF}" dt="2019-10-03T18:07:16.685" v="281" actId="20577"/>
        <pc:sldMkLst>
          <pc:docMk/>
          <pc:sldMk cId="849062113" sldId="259"/>
        </pc:sldMkLst>
        <pc:spChg chg="mod">
          <ac:chgData name="Laxmi Dharmatej Sampathi Rao (TEJA)" userId="f4cd55ac-cff4-4109-b581-c656260aaf92" providerId="ADAL" clId="{7CE3E844-3AF8-436F-AF45-00DBE4A58EEF}" dt="2019-10-03T18:07:16.685" v="281" actId="20577"/>
          <ac:spMkLst>
            <pc:docMk/>
            <pc:sldMk cId="849062113" sldId="259"/>
            <ac:spMk id="2" creationId="{72FDC897-2C3F-4E24-991A-43E7CF32B9C7}"/>
          </ac:spMkLst>
        </pc:spChg>
        <pc:spChg chg="del mod">
          <ac:chgData name="Laxmi Dharmatej Sampathi Rao (TEJA)" userId="f4cd55ac-cff4-4109-b581-c656260aaf92" providerId="ADAL" clId="{7CE3E844-3AF8-436F-AF45-00DBE4A58EEF}" dt="2019-10-03T17:32:44.875" v="214"/>
          <ac:spMkLst>
            <pc:docMk/>
            <pc:sldMk cId="849062113" sldId="259"/>
            <ac:spMk id="3" creationId="{182A3690-9934-465F-A8CF-2FC46E3F556D}"/>
          </ac:spMkLst>
        </pc:spChg>
        <pc:graphicFrameChg chg="add mod modGraphic">
          <ac:chgData name="Laxmi Dharmatej Sampathi Rao (TEJA)" userId="f4cd55ac-cff4-4109-b581-c656260aaf92" providerId="ADAL" clId="{7CE3E844-3AF8-436F-AF45-00DBE4A58EEF}" dt="2019-10-03T18:06:55.738" v="260" actId="2166"/>
          <ac:graphicFrameMkLst>
            <pc:docMk/>
            <pc:sldMk cId="849062113" sldId="259"/>
            <ac:graphicFrameMk id="4" creationId="{50F6012E-D590-4783-8530-3F7A206AA560}"/>
          </ac:graphicFrameMkLst>
        </pc:graphicFrameChg>
      </pc:sldChg>
      <pc:sldChg chg="new del">
        <pc:chgData name="Laxmi Dharmatej Sampathi Rao (TEJA)" userId="f4cd55ac-cff4-4109-b581-c656260aaf92" providerId="ADAL" clId="{7CE3E844-3AF8-436F-AF45-00DBE4A58EEF}" dt="2019-10-03T17:33:33.151" v="254" actId="47"/>
        <pc:sldMkLst>
          <pc:docMk/>
          <pc:sldMk cId="3820945788" sldId="260"/>
        </pc:sldMkLst>
      </pc:sldChg>
      <pc:sldChg chg="addSp modSp add mod">
        <pc:chgData name="Laxmi Dharmatej Sampathi Rao (TEJA)" userId="f4cd55ac-cff4-4109-b581-c656260aaf92" providerId="ADAL" clId="{7CE3E844-3AF8-436F-AF45-00DBE4A58EEF}" dt="2019-10-03T18:07:25.306" v="311" actId="1035"/>
        <pc:sldMkLst>
          <pc:docMk/>
          <pc:sldMk cId="1219493588" sldId="261"/>
        </pc:sldMkLst>
        <pc:spChg chg="mod">
          <ac:chgData name="Laxmi Dharmatej Sampathi Rao (TEJA)" userId="f4cd55ac-cff4-4109-b581-c656260aaf92" providerId="ADAL" clId="{7CE3E844-3AF8-436F-AF45-00DBE4A58EEF}" dt="2019-10-03T18:07:10.449" v="280" actId="20577"/>
          <ac:spMkLst>
            <pc:docMk/>
            <pc:sldMk cId="1219493588" sldId="261"/>
            <ac:spMk id="2" creationId="{72FDC897-2C3F-4E24-991A-43E7CF32B9C7}"/>
          </ac:spMkLst>
        </pc:spChg>
        <pc:graphicFrameChg chg="add mod">
          <ac:chgData name="Laxmi Dharmatej Sampathi Rao (TEJA)" userId="f4cd55ac-cff4-4109-b581-c656260aaf92" providerId="ADAL" clId="{7CE3E844-3AF8-436F-AF45-00DBE4A58EEF}" dt="2019-10-03T18:07:25.306" v="311" actId="1035"/>
          <ac:graphicFrameMkLst>
            <pc:docMk/>
            <pc:sldMk cId="1219493588" sldId="261"/>
            <ac:graphicFrameMk id="3" creationId="{F5033F9D-0BE4-44C1-A601-4B6CCAB2366E}"/>
          </ac:graphicFrameMkLst>
        </pc:graphicFrameChg>
        <pc:graphicFrameChg chg="mod modGraphic">
          <ac:chgData name="Laxmi Dharmatej Sampathi Rao (TEJA)" userId="f4cd55ac-cff4-4109-b581-c656260aaf92" providerId="ADAL" clId="{7CE3E844-3AF8-436F-AF45-00DBE4A58EEF}" dt="2019-10-03T18:07:25.306" v="311" actId="1035"/>
          <ac:graphicFrameMkLst>
            <pc:docMk/>
            <pc:sldMk cId="1219493588" sldId="261"/>
            <ac:graphicFrameMk id="4" creationId="{50F6012E-D590-4783-8530-3F7A206AA560}"/>
          </ac:graphicFrameMkLst>
        </pc:graphicFrameChg>
      </pc:sldChg>
      <pc:sldChg chg="addSp delSp modSp new mod">
        <pc:chgData name="Laxmi Dharmatej Sampathi Rao (TEJA)" userId="f4cd55ac-cff4-4109-b581-c656260aaf92" providerId="ADAL" clId="{7CE3E844-3AF8-436F-AF45-00DBE4A58EEF}" dt="2019-10-03T18:08:44.553" v="334" actId="255"/>
        <pc:sldMkLst>
          <pc:docMk/>
          <pc:sldMk cId="1922487653" sldId="262"/>
        </pc:sldMkLst>
        <pc:spChg chg="mod">
          <ac:chgData name="Laxmi Dharmatej Sampathi Rao (TEJA)" userId="f4cd55ac-cff4-4109-b581-c656260aaf92" providerId="ADAL" clId="{7CE3E844-3AF8-436F-AF45-00DBE4A58EEF}" dt="2019-10-03T18:08:29.936" v="333" actId="20577"/>
          <ac:spMkLst>
            <pc:docMk/>
            <pc:sldMk cId="1922487653" sldId="262"/>
            <ac:spMk id="2" creationId="{2B5DB585-966F-4A8C-8AD5-7453C8451AB1}"/>
          </ac:spMkLst>
        </pc:spChg>
        <pc:spChg chg="add del mod">
          <ac:chgData name="Laxmi Dharmatej Sampathi Rao (TEJA)" userId="f4cd55ac-cff4-4109-b581-c656260aaf92" providerId="ADAL" clId="{7CE3E844-3AF8-436F-AF45-00DBE4A58EEF}" dt="2019-10-03T18:08:44.553" v="334" actId="255"/>
          <ac:spMkLst>
            <pc:docMk/>
            <pc:sldMk cId="1922487653" sldId="262"/>
            <ac:spMk id="3" creationId="{B7CBC3E1-9623-4E23-886D-6F3A7E835BE5}"/>
          </ac:spMkLst>
        </pc:spChg>
        <pc:graphicFrameChg chg="add del mod">
          <ac:chgData name="Laxmi Dharmatej Sampathi Rao (TEJA)" userId="f4cd55ac-cff4-4109-b581-c656260aaf92" providerId="ADAL" clId="{7CE3E844-3AF8-436F-AF45-00DBE4A58EEF}" dt="2019-10-03T18:08:03.561" v="315"/>
          <ac:graphicFrameMkLst>
            <pc:docMk/>
            <pc:sldMk cId="1922487653" sldId="262"/>
            <ac:graphicFrameMk id="4" creationId="{744D9A80-1678-4F34-9EC9-2C5D033DBF3B}"/>
          </ac:graphicFrameMkLst>
        </pc:graphicFrameChg>
      </pc:sldChg>
      <pc:sldChg chg="modSp new mod">
        <pc:chgData name="Laxmi Dharmatej Sampathi Rao (TEJA)" userId="f4cd55ac-cff4-4109-b581-c656260aaf92" providerId="ADAL" clId="{7CE3E844-3AF8-436F-AF45-00DBE4A58EEF}" dt="2019-10-03T18:10:16.787" v="369" actId="5793"/>
        <pc:sldMkLst>
          <pc:docMk/>
          <pc:sldMk cId="599816963" sldId="263"/>
        </pc:sldMkLst>
        <pc:spChg chg="mod">
          <ac:chgData name="Laxmi Dharmatej Sampathi Rao (TEJA)" userId="f4cd55ac-cff4-4109-b581-c656260aaf92" providerId="ADAL" clId="{7CE3E844-3AF8-436F-AF45-00DBE4A58EEF}" dt="2019-10-03T18:10:04.608" v="363" actId="20577"/>
          <ac:spMkLst>
            <pc:docMk/>
            <pc:sldMk cId="599816963" sldId="263"/>
            <ac:spMk id="2" creationId="{B9B43C27-9159-4D59-9EEC-BDD62A2FD27C}"/>
          </ac:spMkLst>
        </pc:spChg>
        <pc:spChg chg="mod">
          <ac:chgData name="Laxmi Dharmatej Sampathi Rao (TEJA)" userId="f4cd55ac-cff4-4109-b581-c656260aaf92" providerId="ADAL" clId="{7CE3E844-3AF8-436F-AF45-00DBE4A58EEF}" dt="2019-10-03T18:10:16.787" v="369" actId="5793"/>
          <ac:spMkLst>
            <pc:docMk/>
            <pc:sldMk cId="599816963" sldId="263"/>
            <ac:spMk id="3" creationId="{81FEDAA3-9497-4BBD-B68C-D20122B304EA}"/>
          </ac:spMkLst>
        </pc:spChg>
      </pc:sldChg>
      <pc:sldChg chg="addSp delSp modSp new mod setBg setClrOvrMap">
        <pc:chgData name="Laxmi Dharmatej Sampathi Rao (TEJA)" userId="f4cd55ac-cff4-4109-b581-c656260aaf92" providerId="ADAL" clId="{7CE3E844-3AF8-436F-AF45-00DBE4A58EEF}" dt="2019-10-03T18:11:30.281" v="420" actId="1035"/>
        <pc:sldMkLst>
          <pc:docMk/>
          <pc:sldMk cId="4041564862" sldId="264"/>
        </pc:sldMkLst>
        <pc:spChg chg="mod">
          <ac:chgData name="Laxmi Dharmatej Sampathi Rao (TEJA)" userId="f4cd55ac-cff4-4109-b581-c656260aaf92" providerId="ADAL" clId="{7CE3E844-3AF8-436F-AF45-00DBE4A58EEF}" dt="2019-10-03T18:11:24.947" v="403" actId="26606"/>
          <ac:spMkLst>
            <pc:docMk/>
            <pc:sldMk cId="4041564862" sldId="264"/>
            <ac:spMk id="2" creationId="{0DEAACCA-E343-4FB6-864B-1CD203CDAB10}"/>
          </ac:spMkLst>
        </pc:spChg>
        <pc:spChg chg="del mod">
          <ac:chgData name="Laxmi Dharmatej Sampathi Rao (TEJA)" userId="f4cd55ac-cff4-4109-b581-c656260aaf92" providerId="ADAL" clId="{7CE3E844-3AF8-436F-AF45-00DBE4A58EEF}" dt="2019-10-03T18:11:00.704" v="399"/>
          <ac:spMkLst>
            <pc:docMk/>
            <pc:sldMk cId="4041564862" sldId="264"/>
            <ac:spMk id="3" creationId="{9ADF8615-2326-4B61-8F47-81BCC859AEBC}"/>
          </ac:spMkLst>
        </pc:spChg>
        <pc:spChg chg="add del">
          <ac:chgData name="Laxmi Dharmatej Sampathi Rao (TEJA)" userId="f4cd55ac-cff4-4109-b581-c656260aaf92" providerId="ADAL" clId="{7CE3E844-3AF8-436F-AF45-00DBE4A58EEF}" dt="2019-10-03T18:11:18.662" v="401" actId="26606"/>
          <ac:spMkLst>
            <pc:docMk/>
            <pc:sldMk cId="4041564862" sldId="264"/>
            <ac:spMk id="70" creationId="{904DB13E-F722-4ED6-BB00-556651E95281}"/>
          </ac:spMkLst>
        </pc:spChg>
        <pc:spChg chg="add del">
          <ac:chgData name="Laxmi Dharmatej Sampathi Rao (TEJA)" userId="f4cd55ac-cff4-4109-b581-c656260aaf92" providerId="ADAL" clId="{7CE3E844-3AF8-436F-AF45-00DBE4A58EEF}" dt="2019-10-03T18:11:18.662" v="401" actId="26606"/>
          <ac:spMkLst>
            <pc:docMk/>
            <pc:sldMk cId="4041564862" sldId="264"/>
            <ac:spMk id="72" creationId="{1E8D93C5-28EB-42D0-86CE-D804955653CC}"/>
          </ac:spMkLst>
        </pc:spChg>
        <pc:spChg chg="add del">
          <ac:chgData name="Laxmi Dharmatej Sampathi Rao (TEJA)" userId="f4cd55ac-cff4-4109-b581-c656260aaf92" providerId="ADAL" clId="{7CE3E844-3AF8-436F-AF45-00DBE4A58EEF}" dt="2019-10-03T18:11:18.662" v="401" actId="26606"/>
          <ac:spMkLst>
            <pc:docMk/>
            <pc:sldMk cId="4041564862" sldId="264"/>
            <ac:spMk id="74" creationId="{AB1B1E7D-F76D-4744-AF85-239E6998A4C5}"/>
          </ac:spMkLst>
        </pc:spChg>
        <pc:spChg chg="add del">
          <ac:chgData name="Laxmi Dharmatej Sampathi Rao (TEJA)" userId="f4cd55ac-cff4-4109-b581-c656260aaf92" providerId="ADAL" clId="{7CE3E844-3AF8-436F-AF45-00DBE4A58EEF}" dt="2019-10-03T18:11:18.662" v="401" actId="26606"/>
          <ac:spMkLst>
            <pc:docMk/>
            <pc:sldMk cId="4041564862" sldId="264"/>
            <ac:spMk id="76" creationId="{3BB65211-00DB-45B6-A223-033B2D19CBE8}"/>
          </ac:spMkLst>
        </pc:spChg>
        <pc:spChg chg="add del">
          <ac:chgData name="Laxmi Dharmatej Sampathi Rao (TEJA)" userId="f4cd55ac-cff4-4109-b581-c656260aaf92" providerId="ADAL" clId="{7CE3E844-3AF8-436F-AF45-00DBE4A58EEF}" dt="2019-10-03T18:11:18.662" v="401" actId="26606"/>
          <ac:spMkLst>
            <pc:docMk/>
            <pc:sldMk cId="4041564862" sldId="264"/>
            <ac:spMk id="83" creationId="{18D8845F-30A4-4D73-83CB-ABA691F5A92D}"/>
          </ac:spMkLst>
        </pc:spChg>
        <pc:spChg chg="add del">
          <ac:chgData name="Laxmi Dharmatej Sampathi Rao (TEJA)" userId="f4cd55ac-cff4-4109-b581-c656260aaf92" providerId="ADAL" clId="{7CE3E844-3AF8-436F-AF45-00DBE4A58EEF}" dt="2019-10-03T18:11:18.662" v="401" actId="26606"/>
          <ac:spMkLst>
            <pc:docMk/>
            <pc:sldMk cId="4041564862" sldId="264"/>
            <ac:spMk id="85" creationId="{1DAC2350-FA6C-4B24-9A17-926C160E8CD9}"/>
          </ac:spMkLst>
        </pc:spChg>
        <pc:spChg chg="add del">
          <ac:chgData name="Laxmi Dharmatej Sampathi Rao (TEJA)" userId="f4cd55ac-cff4-4109-b581-c656260aaf92" providerId="ADAL" clId="{7CE3E844-3AF8-436F-AF45-00DBE4A58EEF}" dt="2019-10-03T18:11:18.662" v="401" actId="26606"/>
          <ac:spMkLst>
            <pc:docMk/>
            <pc:sldMk cId="4041564862" sldId="264"/>
            <ac:spMk id="87" creationId="{2A637C44-0146-4C54-A1A1-57BC8E6C3C2B}"/>
          </ac:spMkLst>
        </pc:spChg>
        <pc:spChg chg="add del">
          <ac:chgData name="Laxmi Dharmatej Sampathi Rao (TEJA)" userId="f4cd55ac-cff4-4109-b581-c656260aaf92" providerId="ADAL" clId="{7CE3E844-3AF8-436F-AF45-00DBE4A58EEF}" dt="2019-10-03T18:11:18.662" v="401" actId="26606"/>
          <ac:spMkLst>
            <pc:docMk/>
            <pc:sldMk cId="4041564862" sldId="264"/>
            <ac:spMk id="89" creationId="{6AB310E7-DE5C-4964-8CBB-E87A22B5BD59}"/>
          </ac:spMkLst>
        </pc:spChg>
        <pc:spChg chg="add del">
          <ac:chgData name="Laxmi Dharmatej Sampathi Rao (TEJA)" userId="f4cd55ac-cff4-4109-b581-c656260aaf92" providerId="ADAL" clId="{7CE3E844-3AF8-436F-AF45-00DBE4A58EEF}" dt="2019-10-03T18:11:24.947" v="403" actId="26606"/>
          <ac:spMkLst>
            <pc:docMk/>
            <pc:sldMk cId="4041564862" sldId="264"/>
            <ac:spMk id="5123" creationId="{904DB13E-F722-4ED6-BB00-556651E95281}"/>
          </ac:spMkLst>
        </pc:spChg>
        <pc:spChg chg="add del">
          <ac:chgData name="Laxmi Dharmatej Sampathi Rao (TEJA)" userId="f4cd55ac-cff4-4109-b581-c656260aaf92" providerId="ADAL" clId="{7CE3E844-3AF8-436F-AF45-00DBE4A58EEF}" dt="2019-10-03T18:11:24.947" v="403" actId="26606"/>
          <ac:spMkLst>
            <pc:docMk/>
            <pc:sldMk cId="4041564862" sldId="264"/>
            <ac:spMk id="5124" creationId="{1E8D93C5-28EB-42D0-86CE-D804955653CC}"/>
          </ac:spMkLst>
        </pc:spChg>
        <pc:spChg chg="add del">
          <ac:chgData name="Laxmi Dharmatej Sampathi Rao (TEJA)" userId="f4cd55ac-cff4-4109-b581-c656260aaf92" providerId="ADAL" clId="{7CE3E844-3AF8-436F-AF45-00DBE4A58EEF}" dt="2019-10-03T18:11:24.947" v="403" actId="26606"/>
          <ac:spMkLst>
            <pc:docMk/>
            <pc:sldMk cId="4041564862" sldId="264"/>
            <ac:spMk id="5125" creationId="{AB1B1E7D-F76D-4744-AF85-239E6998A4C5}"/>
          </ac:spMkLst>
        </pc:spChg>
        <pc:spChg chg="add del">
          <ac:chgData name="Laxmi Dharmatej Sampathi Rao (TEJA)" userId="f4cd55ac-cff4-4109-b581-c656260aaf92" providerId="ADAL" clId="{7CE3E844-3AF8-436F-AF45-00DBE4A58EEF}" dt="2019-10-03T18:11:24.947" v="403" actId="26606"/>
          <ac:spMkLst>
            <pc:docMk/>
            <pc:sldMk cId="4041564862" sldId="264"/>
            <ac:spMk id="5126" creationId="{3BB65211-00DB-45B6-A223-033B2D19CBE8}"/>
          </ac:spMkLst>
        </pc:spChg>
        <pc:spChg chg="add del">
          <ac:chgData name="Laxmi Dharmatej Sampathi Rao (TEJA)" userId="f4cd55ac-cff4-4109-b581-c656260aaf92" providerId="ADAL" clId="{7CE3E844-3AF8-436F-AF45-00DBE4A58EEF}" dt="2019-10-03T18:11:24.947" v="403" actId="26606"/>
          <ac:spMkLst>
            <pc:docMk/>
            <pc:sldMk cId="4041564862" sldId="264"/>
            <ac:spMk id="5128" creationId="{1DAC2350-FA6C-4B24-9A17-926C160E8CD9}"/>
          </ac:spMkLst>
        </pc:spChg>
        <pc:spChg chg="add del">
          <ac:chgData name="Laxmi Dharmatej Sampathi Rao (TEJA)" userId="f4cd55ac-cff4-4109-b581-c656260aaf92" providerId="ADAL" clId="{7CE3E844-3AF8-436F-AF45-00DBE4A58EEF}" dt="2019-10-03T18:11:24.947" v="403" actId="26606"/>
          <ac:spMkLst>
            <pc:docMk/>
            <pc:sldMk cId="4041564862" sldId="264"/>
            <ac:spMk id="5129" creationId="{2A637C44-0146-4C54-A1A1-57BC8E6C3C2B}"/>
          </ac:spMkLst>
        </pc:spChg>
        <pc:spChg chg="add del">
          <ac:chgData name="Laxmi Dharmatej Sampathi Rao (TEJA)" userId="f4cd55ac-cff4-4109-b581-c656260aaf92" providerId="ADAL" clId="{7CE3E844-3AF8-436F-AF45-00DBE4A58EEF}" dt="2019-10-03T18:11:24.947" v="403" actId="26606"/>
          <ac:spMkLst>
            <pc:docMk/>
            <pc:sldMk cId="4041564862" sldId="264"/>
            <ac:spMk id="5130" creationId="{6AB310E7-DE5C-4964-8CBB-E87A22B5BD59}"/>
          </ac:spMkLst>
        </pc:spChg>
        <pc:grpChg chg="add del">
          <ac:chgData name="Laxmi Dharmatej Sampathi Rao (TEJA)" userId="f4cd55ac-cff4-4109-b581-c656260aaf92" providerId="ADAL" clId="{7CE3E844-3AF8-436F-AF45-00DBE4A58EEF}" dt="2019-10-03T18:11:18.662" v="401" actId="26606"/>
          <ac:grpSpMkLst>
            <pc:docMk/>
            <pc:sldMk cId="4041564862" sldId="264"/>
            <ac:grpSpMk id="78" creationId="{E26428D7-C6F3-473D-A360-A3F5C3E8728C}"/>
          </ac:grpSpMkLst>
        </pc:grpChg>
        <pc:grpChg chg="add del">
          <ac:chgData name="Laxmi Dharmatej Sampathi Rao (TEJA)" userId="f4cd55ac-cff4-4109-b581-c656260aaf92" providerId="ADAL" clId="{7CE3E844-3AF8-436F-AF45-00DBE4A58EEF}" dt="2019-10-03T18:11:24.947" v="403" actId="26606"/>
          <ac:grpSpMkLst>
            <pc:docMk/>
            <pc:sldMk cId="4041564862" sldId="264"/>
            <ac:grpSpMk id="5127" creationId="{E26428D7-C6F3-473D-A360-A3F5C3E8728C}"/>
          </ac:grpSpMkLst>
        </pc:grpChg>
        <pc:picChg chg="add mod">
          <ac:chgData name="Laxmi Dharmatej Sampathi Rao (TEJA)" userId="f4cd55ac-cff4-4109-b581-c656260aaf92" providerId="ADAL" clId="{7CE3E844-3AF8-436F-AF45-00DBE4A58EEF}" dt="2019-10-03T18:11:30.281" v="420" actId="1035"/>
          <ac:picMkLst>
            <pc:docMk/>
            <pc:sldMk cId="4041564862" sldId="264"/>
            <ac:picMk id="5121" creationId="{827C8FF6-3F83-4F0F-9603-1F2888A8B19B}"/>
          </ac:picMkLst>
        </pc:picChg>
        <pc:cxnChg chg="add del">
          <ac:chgData name="Laxmi Dharmatej Sampathi Rao (TEJA)" userId="f4cd55ac-cff4-4109-b581-c656260aaf92" providerId="ADAL" clId="{7CE3E844-3AF8-436F-AF45-00DBE4A58EEF}" dt="2019-10-03T18:11:18.662" v="401" actId="26606"/>
          <ac:cxnSpMkLst>
            <pc:docMk/>
            <pc:sldMk cId="4041564862" sldId="264"/>
            <ac:cxnSpMk id="91" creationId="{BC6D0BA2-2FCA-496D-A55A-C56A7B3E09D8}"/>
          </ac:cxnSpMkLst>
        </pc:cxnChg>
        <pc:cxnChg chg="add del">
          <ac:chgData name="Laxmi Dharmatej Sampathi Rao (TEJA)" userId="f4cd55ac-cff4-4109-b581-c656260aaf92" providerId="ADAL" clId="{7CE3E844-3AF8-436F-AF45-00DBE4A58EEF}" dt="2019-10-03T18:11:18.662" v="401" actId="26606"/>
          <ac:cxnSpMkLst>
            <pc:docMk/>
            <pc:sldMk cId="4041564862" sldId="264"/>
            <ac:cxnSpMk id="93" creationId="{EA158404-99A1-4EB0-B63C-8744C273AC0A}"/>
          </ac:cxnSpMkLst>
        </pc:cxnChg>
        <pc:cxnChg chg="add del">
          <ac:chgData name="Laxmi Dharmatej Sampathi Rao (TEJA)" userId="f4cd55ac-cff4-4109-b581-c656260aaf92" providerId="ADAL" clId="{7CE3E844-3AF8-436F-AF45-00DBE4A58EEF}" dt="2019-10-03T18:11:18.662" v="401" actId="26606"/>
          <ac:cxnSpMkLst>
            <pc:docMk/>
            <pc:sldMk cId="4041564862" sldId="264"/>
            <ac:cxnSpMk id="95" creationId="{B1848EA8-FE52-4762-AE9B-5D1DD4C33621}"/>
          </ac:cxnSpMkLst>
        </pc:cxnChg>
        <pc:cxnChg chg="add del">
          <ac:chgData name="Laxmi Dharmatej Sampathi Rao (TEJA)" userId="f4cd55ac-cff4-4109-b581-c656260aaf92" providerId="ADAL" clId="{7CE3E844-3AF8-436F-AF45-00DBE4A58EEF}" dt="2019-10-03T18:11:24.947" v="403" actId="26606"/>
          <ac:cxnSpMkLst>
            <pc:docMk/>
            <pc:sldMk cId="4041564862" sldId="264"/>
            <ac:cxnSpMk id="5131" creationId="{BC6D0BA2-2FCA-496D-A55A-C56A7B3E09D8}"/>
          </ac:cxnSpMkLst>
        </pc:cxnChg>
        <pc:cxnChg chg="add del">
          <ac:chgData name="Laxmi Dharmatej Sampathi Rao (TEJA)" userId="f4cd55ac-cff4-4109-b581-c656260aaf92" providerId="ADAL" clId="{7CE3E844-3AF8-436F-AF45-00DBE4A58EEF}" dt="2019-10-03T18:11:24.947" v="403" actId="26606"/>
          <ac:cxnSpMkLst>
            <pc:docMk/>
            <pc:sldMk cId="4041564862" sldId="264"/>
            <ac:cxnSpMk id="5132" creationId="{EA158404-99A1-4EB0-B63C-8744C273AC0A}"/>
          </ac:cxnSpMkLst>
        </pc:cxnChg>
        <pc:cxnChg chg="add del">
          <ac:chgData name="Laxmi Dharmatej Sampathi Rao (TEJA)" userId="f4cd55ac-cff4-4109-b581-c656260aaf92" providerId="ADAL" clId="{7CE3E844-3AF8-436F-AF45-00DBE4A58EEF}" dt="2019-10-03T18:11:24.947" v="403" actId="26606"/>
          <ac:cxnSpMkLst>
            <pc:docMk/>
            <pc:sldMk cId="4041564862" sldId="264"/>
            <ac:cxnSpMk id="5133" creationId="{B1848EA8-FE52-4762-AE9B-5D1DD4C33621}"/>
          </ac:cxnSpMkLst>
        </pc:cxnChg>
      </pc:sldChg>
      <pc:sldChg chg="addSp delSp modSp new mod setBg">
        <pc:chgData name="Laxmi Dharmatej Sampathi Rao (TEJA)" userId="f4cd55ac-cff4-4109-b581-c656260aaf92" providerId="ADAL" clId="{7CE3E844-3AF8-436F-AF45-00DBE4A58EEF}" dt="2019-10-03T18:11:55.418" v="424" actId="26606"/>
        <pc:sldMkLst>
          <pc:docMk/>
          <pc:sldMk cId="471518078" sldId="265"/>
        </pc:sldMkLst>
        <pc:spChg chg="del">
          <ac:chgData name="Laxmi Dharmatej Sampathi Rao (TEJA)" userId="f4cd55ac-cff4-4109-b581-c656260aaf92" providerId="ADAL" clId="{7CE3E844-3AF8-436F-AF45-00DBE4A58EEF}" dt="2019-10-03T18:11:55.418" v="424" actId="26606"/>
          <ac:spMkLst>
            <pc:docMk/>
            <pc:sldMk cId="471518078" sldId="265"/>
            <ac:spMk id="2" creationId="{1B49E174-9127-4754-9BAD-C0CA981AFE8D}"/>
          </ac:spMkLst>
        </pc:spChg>
        <pc:spChg chg="del mod">
          <ac:chgData name="Laxmi Dharmatej Sampathi Rao (TEJA)" userId="f4cd55ac-cff4-4109-b581-c656260aaf92" providerId="ADAL" clId="{7CE3E844-3AF8-436F-AF45-00DBE4A58EEF}" dt="2019-10-03T18:11:51.118" v="423"/>
          <ac:spMkLst>
            <pc:docMk/>
            <pc:sldMk cId="471518078" sldId="265"/>
            <ac:spMk id="3" creationId="{43E8AF74-2620-4F1A-BEAC-3D74F4E8FDA7}"/>
          </ac:spMkLst>
        </pc:spChg>
        <pc:spChg chg="add">
          <ac:chgData name="Laxmi Dharmatej Sampathi Rao (TEJA)" userId="f4cd55ac-cff4-4109-b581-c656260aaf92" providerId="ADAL" clId="{7CE3E844-3AF8-436F-AF45-00DBE4A58EEF}" dt="2019-10-03T18:11:55.418" v="424" actId="26606"/>
          <ac:spMkLst>
            <pc:docMk/>
            <pc:sldMk cId="471518078" sldId="265"/>
            <ac:spMk id="71" creationId="{1E94681D-2A4C-4A8D-B9B5-31D440D0328D}"/>
          </ac:spMkLst>
        </pc:spChg>
        <pc:spChg chg="add">
          <ac:chgData name="Laxmi Dharmatej Sampathi Rao (TEJA)" userId="f4cd55ac-cff4-4109-b581-c656260aaf92" providerId="ADAL" clId="{7CE3E844-3AF8-436F-AF45-00DBE4A58EEF}" dt="2019-10-03T18:11:55.418" v="424" actId="26606"/>
          <ac:spMkLst>
            <pc:docMk/>
            <pc:sldMk cId="471518078" sldId="265"/>
            <ac:spMk id="73" creationId="{4EC7E010-C712-408D-9787-0842AFC9F4BB}"/>
          </ac:spMkLst>
        </pc:spChg>
        <pc:spChg chg="add">
          <ac:chgData name="Laxmi Dharmatej Sampathi Rao (TEJA)" userId="f4cd55ac-cff4-4109-b581-c656260aaf92" providerId="ADAL" clId="{7CE3E844-3AF8-436F-AF45-00DBE4A58EEF}" dt="2019-10-03T18:11:55.418" v="424" actId="26606"/>
          <ac:spMkLst>
            <pc:docMk/>
            <pc:sldMk cId="471518078" sldId="265"/>
            <ac:spMk id="75" creationId="{0503FCEF-A9BA-4991-9220-E36615FB8B53}"/>
          </ac:spMkLst>
        </pc:spChg>
        <pc:picChg chg="add mod">
          <ac:chgData name="Laxmi Dharmatej Sampathi Rao (TEJA)" userId="f4cd55ac-cff4-4109-b581-c656260aaf92" providerId="ADAL" clId="{7CE3E844-3AF8-436F-AF45-00DBE4A58EEF}" dt="2019-10-03T18:11:55.418" v="424" actId="26606"/>
          <ac:picMkLst>
            <pc:docMk/>
            <pc:sldMk cId="471518078" sldId="265"/>
            <ac:picMk id="6146" creationId="{2244FA46-3C6C-4C9B-8F33-E596E39C6C9F}"/>
          </ac:picMkLst>
        </pc:picChg>
      </pc:sldChg>
      <pc:sldChg chg="addSp delSp modSp new mod setBg">
        <pc:chgData name="Laxmi Dharmatej Sampathi Rao (TEJA)" userId="f4cd55ac-cff4-4109-b581-c656260aaf92" providerId="ADAL" clId="{7CE3E844-3AF8-436F-AF45-00DBE4A58EEF}" dt="2019-10-03T18:13:49.467" v="469" actId="26606"/>
        <pc:sldMkLst>
          <pc:docMk/>
          <pc:sldMk cId="82287575" sldId="266"/>
        </pc:sldMkLst>
        <pc:spChg chg="del">
          <ac:chgData name="Laxmi Dharmatej Sampathi Rao (TEJA)" userId="f4cd55ac-cff4-4109-b581-c656260aaf92" providerId="ADAL" clId="{7CE3E844-3AF8-436F-AF45-00DBE4A58EEF}" dt="2019-10-03T18:13:32.240" v="458" actId="478"/>
          <ac:spMkLst>
            <pc:docMk/>
            <pc:sldMk cId="82287575" sldId="266"/>
            <ac:spMk id="2" creationId="{2C98B8F0-F488-42E9-B2CC-B4C2010B444E}"/>
          </ac:spMkLst>
        </pc:spChg>
        <pc:spChg chg="del">
          <ac:chgData name="Laxmi Dharmatej Sampathi Rao (TEJA)" userId="f4cd55ac-cff4-4109-b581-c656260aaf92" providerId="ADAL" clId="{7CE3E844-3AF8-436F-AF45-00DBE4A58EEF}" dt="2019-10-03T18:13:29.706" v="457" actId="478"/>
          <ac:spMkLst>
            <pc:docMk/>
            <pc:sldMk cId="82287575" sldId="266"/>
            <ac:spMk id="3" creationId="{540E83B9-048A-4AA4-B3CA-DE3E4905D647}"/>
          </ac:spMkLst>
        </pc:spChg>
        <pc:spChg chg="add del">
          <ac:chgData name="Laxmi Dharmatej Sampathi Rao (TEJA)" userId="f4cd55ac-cff4-4109-b581-c656260aaf92" providerId="ADAL" clId="{7CE3E844-3AF8-436F-AF45-00DBE4A58EEF}" dt="2019-10-03T18:13:39.798" v="462" actId="26606"/>
          <ac:spMkLst>
            <pc:docMk/>
            <pc:sldMk cId="82287575" sldId="266"/>
            <ac:spMk id="70" creationId="{1E94681D-2A4C-4A8D-B9B5-31D440D0328D}"/>
          </ac:spMkLst>
        </pc:spChg>
        <pc:spChg chg="add del">
          <ac:chgData name="Laxmi Dharmatej Sampathi Rao (TEJA)" userId="f4cd55ac-cff4-4109-b581-c656260aaf92" providerId="ADAL" clId="{7CE3E844-3AF8-436F-AF45-00DBE4A58EEF}" dt="2019-10-03T18:13:39.798" v="462" actId="26606"/>
          <ac:spMkLst>
            <pc:docMk/>
            <pc:sldMk cId="82287575" sldId="266"/>
            <ac:spMk id="72" creationId="{4EC7E010-C712-408D-9787-0842AFC9F4BB}"/>
          </ac:spMkLst>
        </pc:spChg>
        <pc:spChg chg="add del">
          <ac:chgData name="Laxmi Dharmatej Sampathi Rao (TEJA)" userId="f4cd55ac-cff4-4109-b581-c656260aaf92" providerId="ADAL" clId="{7CE3E844-3AF8-436F-AF45-00DBE4A58EEF}" dt="2019-10-03T18:13:39.798" v="462" actId="26606"/>
          <ac:spMkLst>
            <pc:docMk/>
            <pc:sldMk cId="82287575" sldId="266"/>
            <ac:spMk id="74" creationId="{0503FCEF-A9BA-4991-9220-E36615FB8B53}"/>
          </ac:spMkLst>
        </pc:spChg>
        <pc:spChg chg="add del">
          <ac:chgData name="Laxmi Dharmatej Sampathi Rao (TEJA)" userId="f4cd55ac-cff4-4109-b581-c656260aaf92" providerId="ADAL" clId="{7CE3E844-3AF8-436F-AF45-00DBE4A58EEF}" dt="2019-10-03T18:13:39.798" v="462" actId="26606"/>
          <ac:spMkLst>
            <pc:docMk/>
            <pc:sldMk cId="82287575" sldId="266"/>
            <ac:spMk id="76" creationId="{9664D085-C814-4D74-BCE0-2059F0DC0434}"/>
          </ac:spMkLst>
        </pc:spChg>
        <pc:spChg chg="add del">
          <ac:chgData name="Laxmi Dharmatej Sampathi Rao (TEJA)" userId="f4cd55ac-cff4-4109-b581-c656260aaf92" providerId="ADAL" clId="{7CE3E844-3AF8-436F-AF45-00DBE4A58EEF}" dt="2019-10-03T18:13:39.798" v="462" actId="26606"/>
          <ac:spMkLst>
            <pc:docMk/>
            <pc:sldMk cId="82287575" sldId="266"/>
            <ac:spMk id="78" creationId="{DDA5539E-D8B4-4F5A-B46F-C304F5D7A847}"/>
          </ac:spMkLst>
        </pc:spChg>
        <pc:spChg chg="add del">
          <ac:chgData name="Laxmi Dharmatej Sampathi Rao (TEJA)" userId="f4cd55ac-cff4-4109-b581-c656260aaf92" providerId="ADAL" clId="{7CE3E844-3AF8-436F-AF45-00DBE4A58EEF}" dt="2019-10-03T18:13:42.182" v="464" actId="26606"/>
          <ac:spMkLst>
            <pc:docMk/>
            <pc:sldMk cId="82287575" sldId="266"/>
            <ac:spMk id="7171" creationId="{1E94681D-2A4C-4A8D-B9B5-31D440D0328D}"/>
          </ac:spMkLst>
        </pc:spChg>
        <pc:spChg chg="add del">
          <ac:chgData name="Laxmi Dharmatej Sampathi Rao (TEJA)" userId="f4cd55ac-cff4-4109-b581-c656260aaf92" providerId="ADAL" clId="{7CE3E844-3AF8-436F-AF45-00DBE4A58EEF}" dt="2019-10-03T18:13:42.182" v="464" actId="26606"/>
          <ac:spMkLst>
            <pc:docMk/>
            <pc:sldMk cId="82287575" sldId="266"/>
            <ac:spMk id="7172" creationId="{4EC7E010-C712-408D-9787-0842AFC9F4BB}"/>
          </ac:spMkLst>
        </pc:spChg>
        <pc:spChg chg="add del">
          <ac:chgData name="Laxmi Dharmatej Sampathi Rao (TEJA)" userId="f4cd55ac-cff4-4109-b581-c656260aaf92" providerId="ADAL" clId="{7CE3E844-3AF8-436F-AF45-00DBE4A58EEF}" dt="2019-10-03T18:13:42.182" v="464" actId="26606"/>
          <ac:spMkLst>
            <pc:docMk/>
            <pc:sldMk cId="82287575" sldId="266"/>
            <ac:spMk id="7173" creationId="{0503FCEF-A9BA-4991-9220-E36615FB8B53}"/>
          </ac:spMkLst>
        </pc:spChg>
        <pc:spChg chg="add del">
          <ac:chgData name="Laxmi Dharmatej Sampathi Rao (TEJA)" userId="f4cd55ac-cff4-4109-b581-c656260aaf92" providerId="ADAL" clId="{7CE3E844-3AF8-436F-AF45-00DBE4A58EEF}" dt="2019-10-03T18:13:42.182" v="464" actId="26606"/>
          <ac:spMkLst>
            <pc:docMk/>
            <pc:sldMk cId="82287575" sldId="266"/>
            <ac:spMk id="7174" creationId="{A069235B-22DB-4231-8291-D64DA2CDEB4E}"/>
          </ac:spMkLst>
        </pc:spChg>
        <pc:spChg chg="add del">
          <ac:chgData name="Laxmi Dharmatej Sampathi Rao (TEJA)" userId="f4cd55ac-cff4-4109-b581-c656260aaf92" providerId="ADAL" clId="{7CE3E844-3AF8-436F-AF45-00DBE4A58EEF}" dt="2019-10-03T18:13:42.182" v="464" actId="26606"/>
          <ac:spMkLst>
            <pc:docMk/>
            <pc:sldMk cId="82287575" sldId="266"/>
            <ac:spMk id="7175" creationId="{7AAE40DA-1F5A-4A1A-89CA-2BC620DCDB96}"/>
          </ac:spMkLst>
        </pc:spChg>
        <pc:spChg chg="add del">
          <ac:chgData name="Laxmi Dharmatej Sampathi Rao (TEJA)" userId="f4cd55ac-cff4-4109-b581-c656260aaf92" providerId="ADAL" clId="{7CE3E844-3AF8-436F-AF45-00DBE4A58EEF}" dt="2019-10-03T18:13:47.848" v="466" actId="26606"/>
          <ac:spMkLst>
            <pc:docMk/>
            <pc:sldMk cId="82287575" sldId="266"/>
            <ac:spMk id="7177" creationId="{1E94681D-2A4C-4A8D-B9B5-31D440D0328D}"/>
          </ac:spMkLst>
        </pc:spChg>
        <pc:spChg chg="add del">
          <ac:chgData name="Laxmi Dharmatej Sampathi Rao (TEJA)" userId="f4cd55ac-cff4-4109-b581-c656260aaf92" providerId="ADAL" clId="{7CE3E844-3AF8-436F-AF45-00DBE4A58EEF}" dt="2019-10-03T18:13:47.848" v="466" actId="26606"/>
          <ac:spMkLst>
            <pc:docMk/>
            <pc:sldMk cId="82287575" sldId="266"/>
            <ac:spMk id="7178" creationId="{4EC7E010-C712-408D-9787-0842AFC9F4BB}"/>
          </ac:spMkLst>
        </pc:spChg>
        <pc:spChg chg="add del">
          <ac:chgData name="Laxmi Dharmatej Sampathi Rao (TEJA)" userId="f4cd55ac-cff4-4109-b581-c656260aaf92" providerId="ADAL" clId="{7CE3E844-3AF8-436F-AF45-00DBE4A58EEF}" dt="2019-10-03T18:13:47.848" v="466" actId="26606"/>
          <ac:spMkLst>
            <pc:docMk/>
            <pc:sldMk cId="82287575" sldId="266"/>
            <ac:spMk id="7179" creationId="{0503FCEF-A9BA-4991-9220-E36615FB8B53}"/>
          </ac:spMkLst>
        </pc:spChg>
        <pc:spChg chg="add del">
          <ac:chgData name="Laxmi Dharmatej Sampathi Rao (TEJA)" userId="f4cd55ac-cff4-4109-b581-c656260aaf92" providerId="ADAL" clId="{7CE3E844-3AF8-436F-AF45-00DBE4A58EEF}" dt="2019-10-03T18:13:47.848" v="466" actId="26606"/>
          <ac:spMkLst>
            <pc:docMk/>
            <pc:sldMk cId="82287575" sldId="266"/>
            <ac:spMk id="7180" creationId="{A069235B-22DB-4231-8291-D64DA2CDEB4E}"/>
          </ac:spMkLst>
        </pc:spChg>
        <pc:spChg chg="add del">
          <ac:chgData name="Laxmi Dharmatej Sampathi Rao (TEJA)" userId="f4cd55ac-cff4-4109-b581-c656260aaf92" providerId="ADAL" clId="{7CE3E844-3AF8-436F-AF45-00DBE4A58EEF}" dt="2019-10-03T18:13:49.442" v="468" actId="26606"/>
          <ac:spMkLst>
            <pc:docMk/>
            <pc:sldMk cId="82287575" sldId="266"/>
            <ac:spMk id="7182" creationId="{1E94681D-2A4C-4A8D-B9B5-31D440D0328D}"/>
          </ac:spMkLst>
        </pc:spChg>
        <pc:spChg chg="add del">
          <ac:chgData name="Laxmi Dharmatej Sampathi Rao (TEJA)" userId="f4cd55ac-cff4-4109-b581-c656260aaf92" providerId="ADAL" clId="{7CE3E844-3AF8-436F-AF45-00DBE4A58EEF}" dt="2019-10-03T18:13:49.442" v="468" actId="26606"/>
          <ac:spMkLst>
            <pc:docMk/>
            <pc:sldMk cId="82287575" sldId="266"/>
            <ac:spMk id="7183" creationId="{4EC7E010-C712-408D-9787-0842AFC9F4BB}"/>
          </ac:spMkLst>
        </pc:spChg>
        <pc:spChg chg="add del">
          <ac:chgData name="Laxmi Dharmatej Sampathi Rao (TEJA)" userId="f4cd55ac-cff4-4109-b581-c656260aaf92" providerId="ADAL" clId="{7CE3E844-3AF8-436F-AF45-00DBE4A58EEF}" dt="2019-10-03T18:13:49.442" v="468" actId="26606"/>
          <ac:spMkLst>
            <pc:docMk/>
            <pc:sldMk cId="82287575" sldId="266"/>
            <ac:spMk id="7184" creationId="{0503FCEF-A9BA-4991-9220-E36615FB8B53}"/>
          </ac:spMkLst>
        </pc:spChg>
        <pc:spChg chg="add del">
          <ac:chgData name="Laxmi Dharmatej Sampathi Rao (TEJA)" userId="f4cd55ac-cff4-4109-b581-c656260aaf92" providerId="ADAL" clId="{7CE3E844-3AF8-436F-AF45-00DBE4A58EEF}" dt="2019-10-03T18:13:49.442" v="468" actId="26606"/>
          <ac:spMkLst>
            <pc:docMk/>
            <pc:sldMk cId="82287575" sldId="266"/>
            <ac:spMk id="7185" creationId="{A069235B-22DB-4231-8291-D64DA2CDEB4E}"/>
          </ac:spMkLst>
        </pc:spChg>
        <pc:spChg chg="add del">
          <ac:chgData name="Laxmi Dharmatej Sampathi Rao (TEJA)" userId="f4cd55ac-cff4-4109-b581-c656260aaf92" providerId="ADAL" clId="{7CE3E844-3AF8-436F-AF45-00DBE4A58EEF}" dt="2019-10-03T18:13:49.442" v="468" actId="26606"/>
          <ac:spMkLst>
            <pc:docMk/>
            <pc:sldMk cId="82287575" sldId="266"/>
            <ac:spMk id="7186" creationId="{7AAE40DA-1F5A-4A1A-89CA-2BC620DCDB96}"/>
          </ac:spMkLst>
        </pc:spChg>
        <pc:spChg chg="add">
          <ac:chgData name="Laxmi Dharmatej Sampathi Rao (TEJA)" userId="f4cd55ac-cff4-4109-b581-c656260aaf92" providerId="ADAL" clId="{7CE3E844-3AF8-436F-AF45-00DBE4A58EEF}" dt="2019-10-03T18:13:49.467" v="469" actId="26606"/>
          <ac:spMkLst>
            <pc:docMk/>
            <pc:sldMk cId="82287575" sldId="266"/>
            <ac:spMk id="7188" creationId="{1E94681D-2A4C-4A8D-B9B5-31D440D0328D}"/>
          </ac:spMkLst>
        </pc:spChg>
        <pc:spChg chg="add">
          <ac:chgData name="Laxmi Dharmatej Sampathi Rao (TEJA)" userId="f4cd55ac-cff4-4109-b581-c656260aaf92" providerId="ADAL" clId="{7CE3E844-3AF8-436F-AF45-00DBE4A58EEF}" dt="2019-10-03T18:13:49.467" v="469" actId="26606"/>
          <ac:spMkLst>
            <pc:docMk/>
            <pc:sldMk cId="82287575" sldId="266"/>
            <ac:spMk id="7189" creationId="{4EC7E010-C712-408D-9787-0842AFC9F4BB}"/>
          </ac:spMkLst>
        </pc:spChg>
        <pc:spChg chg="add">
          <ac:chgData name="Laxmi Dharmatej Sampathi Rao (TEJA)" userId="f4cd55ac-cff4-4109-b581-c656260aaf92" providerId="ADAL" clId="{7CE3E844-3AF8-436F-AF45-00DBE4A58EEF}" dt="2019-10-03T18:13:49.467" v="469" actId="26606"/>
          <ac:spMkLst>
            <pc:docMk/>
            <pc:sldMk cId="82287575" sldId="266"/>
            <ac:spMk id="7190" creationId="{0503FCEF-A9BA-4991-9220-E36615FB8B53}"/>
          </ac:spMkLst>
        </pc:spChg>
        <pc:spChg chg="add">
          <ac:chgData name="Laxmi Dharmatej Sampathi Rao (TEJA)" userId="f4cd55ac-cff4-4109-b581-c656260aaf92" providerId="ADAL" clId="{7CE3E844-3AF8-436F-AF45-00DBE4A58EEF}" dt="2019-10-03T18:13:49.467" v="469" actId="26606"/>
          <ac:spMkLst>
            <pc:docMk/>
            <pc:sldMk cId="82287575" sldId="266"/>
            <ac:spMk id="7191" creationId="{9664D085-C814-4D74-BCE0-2059F0DC0434}"/>
          </ac:spMkLst>
        </pc:spChg>
        <pc:spChg chg="add">
          <ac:chgData name="Laxmi Dharmatej Sampathi Rao (TEJA)" userId="f4cd55ac-cff4-4109-b581-c656260aaf92" providerId="ADAL" clId="{7CE3E844-3AF8-436F-AF45-00DBE4A58EEF}" dt="2019-10-03T18:13:49.467" v="469" actId="26606"/>
          <ac:spMkLst>
            <pc:docMk/>
            <pc:sldMk cId="82287575" sldId="266"/>
            <ac:spMk id="7192" creationId="{DDA5539E-D8B4-4F5A-B46F-C304F5D7A847}"/>
          </ac:spMkLst>
        </pc:spChg>
        <pc:picChg chg="add mod">
          <ac:chgData name="Laxmi Dharmatej Sampathi Rao (TEJA)" userId="f4cd55ac-cff4-4109-b581-c656260aaf92" providerId="ADAL" clId="{7CE3E844-3AF8-436F-AF45-00DBE4A58EEF}" dt="2019-10-03T18:13:49.467" v="469" actId="26606"/>
          <ac:picMkLst>
            <pc:docMk/>
            <pc:sldMk cId="82287575" sldId="266"/>
            <ac:picMk id="7169" creationId="{86DB127D-71AC-4DC5-85FB-9BBE49453587}"/>
          </ac:picMkLst>
        </pc:picChg>
      </pc:sldChg>
      <pc:sldChg chg="addSp delSp modSp new mod setBg">
        <pc:chgData name="Laxmi Dharmatej Sampathi Rao (TEJA)" userId="f4cd55ac-cff4-4109-b581-c656260aaf92" providerId="ADAL" clId="{7CE3E844-3AF8-436F-AF45-00DBE4A58EEF}" dt="2019-10-03T18:16:40.121" v="487" actId="1076"/>
        <pc:sldMkLst>
          <pc:docMk/>
          <pc:sldMk cId="3273798603" sldId="267"/>
        </pc:sldMkLst>
        <pc:spChg chg="del">
          <ac:chgData name="Laxmi Dharmatej Sampathi Rao (TEJA)" userId="f4cd55ac-cff4-4109-b581-c656260aaf92" providerId="ADAL" clId="{7CE3E844-3AF8-436F-AF45-00DBE4A58EEF}" dt="2019-10-03T18:14:55.009" v="473" actId="478"/>
          <ac:spMkLst>
            <pc:docMk/>
            <pc:sldMk cId="3273798603" sldId="267"/>
            <ac:spMk id="2" creationId="{A0DA2414-70B7-42DF-9AA5-DA3527C6D131}"/>
          </ac:spMkLst>
        </pc:spChg>
        <pc:spChg chg="add del">
          <ac:chgData name="Laxmi Dharmatej Sampathi Rao (TEJA)" userId="f4cd55ac-cff4-4109-b581-c656260aaf92" providerId="ADAL" clId="{7CE3E844-3AF8-436F-AF45-00DBE4A58EEF}" dt="2019-10-03T18:14:57.450" v="474" actId="478"/>
          <ac:spMkLst>
            <pc:docMk/>
            <pc:sldMk cId="3273798603" sldId="267"/>
            <ac:spMk id="3" creationId="{93B7805D-F10B-468E-A8C0-1F570F3235E1}"/>
          </ac:spMkLst>
        </pc:spChg>
        <pc:spChg chg="add del">
          <ac:chgData name="Laxmi Dharmatej Sampathi Rao (TEJA)" userId="f4cd55ac-cff4-4109-b581-c656260aaf92" providerId="ADAL" clId="{7CE3E844-3AF8-436F-AF45-00DBE4A58EEF}" dt="2019-10-03T18:16:06.301" v="485" actId="26606"/>
          <ac:spMkLst>
            <pc:docMk/>
            <pc:sldMk cId="3273798603" sldId="267"/>
            <ac:spMk id="83" creationId="{C96C8BAF-68F3-4B78-B238-35DF5D86560D}"/>
          </ac:spMkLst>
        </pc:spChg>
        <pc:grpChg chg="add del">
          <ac:chgData name="Laxmi Dharmatej Sampathi Rao (TEJA)" userId="f4cd55ac-cff4-4109-b581-c656260aaf92" providerId="ADAL" clId="{7CE3E844-3AF8-436F-AF45-00DBE4A58EEF}" dt="2019-10-03T18:16:06.301" v="485" actId="26606"/>
          <ac:grpSpMkLst>
            <pc:docMk/>
            <pc:sldMk cId="3273798603" sldId="267"/>
            <ac:grpSpMk id="85" creationId="{4F4CD6D0-5A87-4BA2-A13A-0E40511C3CFA}"/>
          </ac:grpSpMkLst>
        </pc:grpChg>
        <pc:grpChg chg="add del">
          <ac:chgData name="Laxmi Dharmatej Sampathi Rao (TEJA)" userId="f4cd55ac-cff4-4109-b581-c656260aaf92" providerId="ADAL" clId="{7CE3E844-3AF8-436F-AF45-00DBE4A58EEF}" dt="2019-10-03T18:16:06.301" v="485" actId="26606"/>
          <ac:grpSpMkLst>
            <pc:docMk/>
            <pc:sldMk cId="3273798603" sldId="267"/>
            <ac:grpSpMk id="89" creationId="{E9537076-EF48-4F72-9164-FD8260D550AC}"/>
          </ac:grpSpMkLst>
        </pc:grpChg>
        <pc:grpChg chg="add del">
          <ac:chgData name="Laxmi Dharmatej Sampathi Rao (TEJA)" userId="f4cd55ac-cff4-4109-b581-c656260aaf92" providerId="ADAL" clId="{7CE3E844-3AF8-436F-AF45-00DBE4A58EEF}" dt="2019-10-03T18:16:06.301" v="485" actId="26606"/>
          <ac:grpSpMkLst>
            <pc:docMk/>
            <pc:sldMk cId="3273798603" sldId="267"/>
            <ac:grpSpMk id="93" creationId="{6EFC3492-86BD-4D75-B5B4-C2DBFE0BD106}"/>
          </ac:grpSpMkLst>
        </pc:grpChg>
        <pc:graphicFrameChg chg="add del mod">
          <ac:chgData name="Laxmi Dharmatej Sampathi Rao (TEJA)" userId="f4cd55ac-cff4-4109-b581-c656260aaf92" providerId="ADAL" clId="{7CE3E844-3AF8-436F-AF45-00DBE4A58EEF}" dt="2019-10-03T18:14:50.539" v="472"/>
          <ac:graphicFrameMkLst>
            <pc:docMk/>
            <pc:sldMk cId="3273798603" sldId="267"/>
            <ac:graphicFrameMk id="4" creationId="{590C7136-8935-4AA6-A64F-3D5B51D27165}"/>
          </ac:graphicFrameMkLst>
        </pc:graphicFrameChg>
        <pc:graphicFrameChg chg="add del mod">
          <ac:chgData name="Laxmi Dharmatej Sampathi Rao (TEJA)" userId="f4cd55ac-cff4-4109-b581-c656260aaf92" providerId="ADAL" clId="{7CE3E844-3AF8-436F-AF45-00DBE4A58EEF}" dt="2019-10-03T18:15:16.209" v="477" actId="478"/>
          <ac:graphicFrameMkLst>
            <pc:docMk/>
            <pc:sldMk cId="3273798603" sldId="267"/>
            <ac:graphicFrameMk id="5" creationId="{59CBCD77-B1DC-4023-8147-38915E8AEAAF}"/>
          </ac:graphicFrameMkLst>
        </pc:graphicFrameChg>
        <pc:picChg chg="add del">
          <ac:chgData name="Laxmi Dharmatej Sampathi Rao (TEJA)" userId="f4cd55ac-cff4-4109-b581-c656260aaf92" providerId="ADAL" clId="{7CE3E844-3AF8-436F-AF45-00DBE4A58EEF}" dt="2019-10-03T18:14:50.539" v="472"/>
          <ac:picMkLst>
            <pc:docMk/>
            <pc:sldMk cId="3273798603" sldId="267"/>
            <ac:picMk id="8193" creationId="{226D4C54-0DAD-404B-884A-75B4072CFDF1}"/>
          </ac:picMkLst>
        </pc:picChg>
        <pc:picChg chg="add del">
          <ac:chgData name="Laxmi Dharmatej Sampathi Rao (TEJA)" userId="f4cd55ac-cff4-4109-b581-c656260aaf92" providerId="ADAL" clId="{7CE3E844-3AF8-436F-AF45-00DBE4A58EEF}" dt="2019-10-03T18:14:50.539" v="472"/>
          <ac:picMkLst>
            <pc:docMk/>
            <pc:sldMk cId="3273798603" sldId="267"/>
            <ac:picMk id="8194" creationId="{111047CE-D567-4C1B-B0D4-7742C142DE17}"/>
          </ac:picMkLst>
        </pc:picChg>
        <pc:picChg chg="add del">
          <ac:chgData name="Laxmi Dharmatej Sampathi Rao (TEJA)" userId="f4cd55ac-cff4-4109-b581-c656260aaf92" providerId="ADAL" clId="{7CE3E844-3AF8-436F-AF45-00DBE4A58EEF}" dt="2019-10-03T18:14:50.539" v="472"/>
          <ac:picMkLst>
            <pc:docMk/>
            <pc:sldMk cId="3273798603" sldId="267"/>
            <ac:picMk id="8195" creationId="{5B9C57A9-03CD-4083-89A6-72BDEA694C80}"/>
          </ac:picMkLst>
        </pc:picChg>
        <pc:picChg chg="add del">
          <ac:chgData name="Laxmi Dharmatej Sampathi Rao (TEJA)" userId="f4cd55ac-cff4-4109-b581-c656260aaf92" providerId="ADAL" clId="{7CE3E844-3AF8-436F-AF45-00DBE4A58EEF}" dt="2019-10-03T18:14:50.539" v="472"/>
          <ac:picMkLst>
            <pc:docMk/>
            <pc:sldMk cId="3273798603" sldId="267"/>
            <ac:picMk id="8196" creationId="{E9BE7B69-FEC6-4675-A8DC-76A9CF460FAC}"/>
          </ac:picMkLst>
        </pc:picChg>
        <pc:picChg chg="add del mod">
          <ac:chgData name="Laxmi Dharmatej Sampathi Rao (TEJA)" userId="f4cd55ac-cff4-4109-b581-c656260aaf92" providerId="ADAL" clId="{7CE3E844-3AF8-436F-AF45-00DBE4A58EEF}" dt="2019-10-03T18:15:16.209" v="477" actId="478"/>
          <ac:picMkLst>
            <pc:docMk/>
            <pc:sldMk cId="3273798603" sldId="267"/>
            <ac:picMk id="8197" creationId="{6C1B3E43-EFE7-4741-AAB3-48820DC77B2A}"/>
          </ac:picMkLst>
        </pc:picChg>
        <pc:picChg chg="add del mod">
          <ac:chgData name="Laxmi Dharmatej Sampathi Rao (TEJA)" userId="f4cd55ac-cff4-4109-b581-c656260aaf92" providerId="ADAL" clId="{7CE3E844-3AF8-436F-AF45-00DBE4A58EEF}" dt="2019-10-03T18:15:16.209" v="477" actId="478"/>
          <ac:picMkLst>
            <pc:docMk/>
            <pc:sldMk cId="3273798603" sldId="267"/>
            <ac:picMk id="8198" creationId="{ECC2EC7C-0309-458B-A3BD-0418FF8E8E1E}"/>
          </ac:picMkLst>
        </pc:picChg>
        <pc:picChg chg="add del mod">
          <ac:chgData name="Laxmi Dharmatej Sampathi Rao (TEJA)" userId="f4cd55ac-cff4-4109-b581-c656260aaf92" providerId="ADAL" clId="{7CE3E844-3AF8-436F-AF45-00DBE4A58EEF}" dt="2019-10-03T18:15:16.209" v="477" actId="478"/>
          <ac:picMkLst>
            <pc:docMk/>
            <pc:sldMk cId="3273798603" sldId="267"/>
            <ac:picMk id="8199" creationId="{56E0AF14-6C39-413A-8338-9F43F5F66C27}"/>
          </ac:picMkLst>
        </pc:picChg>
        <pc:picChg chg="add del mod">
          <ac:chgData name="Laxmi Dharmatej Sampathi Rao (TEJA)" userId="f4cd55ac-cff4-4109-b581-c656260aaf92" providerId="ADAL" clId="{7CE3E844-3AF8-436F-AF45-00DBE4A58EEF}" dt="2019-10-03T18:15:16.209" v="477" actId="478"/>
          <ac:picMkLst>
            <pc:docMk/>
            <pc:sldMk cId="3273798603" sldId="267"/>
            <ac:picMk id="8200" creationId="{ACD6F8F0-A267-4BFA-806E-0A68285032B2}"/>
          </ac:picMkLst>
        </pc:picChg>
        <pc:picChg chg="add mod">
          <ac:chgData name="Laxmi Dharmatej Sampathi Rao (TEJA)" userId="f4cd55ac-cff4-4109-b581-c656260aaf92" providerId="ADAL" clId="{7CE3E844-3AF8-436F-AF45-00DBE4A58EEF}" dt="2019-10-03T18:16:06.301" v="485" actId="26606"/>
          <ac:picMkLst>
            <pc:docMk/>
            <pc:sldMk cId="3273798603" sldId="267"/>
            <ac:picMk id="8202" creationId="{DE4A7E6F-7232-47B9-B56F-2826EF81A279}"/>
          </ac:picMkLst>
        </pc:picChg>
        <pc:picChg chg="add mod ord">
          <ac:chgData name="Laxmi Dharmatej Sampathi Rao (TEJA)" userId="f4cd55ac-cff4-4109-b581-c656260aaf92" providerId="ADAL" clId="{7CE3E844-3AF8-436F-AF45-00DBE4A58EEF}" dt="2019-10-03T18:16:40.121" v="487" actId="1076"/>
          <ac:picMkLst>
            <pc:docMk/>
            <pc:sldMk cId="3273798603" sldId="267"/>
            <ac:picMk id="8204" creationId="{50B8DD38-3770-419C-8D23-11DDB2D2D3CE}"/>
          </ac:picMkLst>
        </pc:picChg>
        <pc:picChg chg="add mod">
          <ac:chgData name="Laxmi Dharmatej Sampathi Rao (TEJA)" userId="f4cd55ac-cff4-4109-b581-c656260aaf92" providerId="ADAL" clId="{7CE3E844-3AF8-436F-AF45-00DBE4A58EEF}" dt="2019-10-03T18:16:34.831" v="486" actId="1076"/>
          <ac:picMkLst>
            <pc:docMk/>
            <pc:sldMk cId="3273798603" sldId="267"/>
            <ac:picMk id="8206" creationId="{32F422ED-A3BC-42F2-9052-54A1E7E457A0}"/>
          </ac:picMkLst>
        </pc:picChg>
        <pc:picChg chg="add mod">
          <ac:chgData name="Laxmi Dharmatej Sampathi Rao (TEJA)" userId="f4cd55ac-cff4-4109-b581-c656260aaf92" providerId="ADAL" clId="{7CE3E844-3AF8-436F-AF45-00DBE4A58EEF}" dt="2019-10-03T18:16:06.301" v="485" actId="26606"/>
          <ac:picMkLst>
            <pc:docMk/>
            <pc:sldMk cId="3273798603" sldId="267"/>
            <ac:picMk id="8208" creationId="{76D54F19-9AC4-4EC4-8ED0-51A0E2125574}"/>
          </ac:picMkLst>
        </pc:picChg>
        <pc:cxnChg chg="add">
          <ac:chgData name="Laxmi Dharmatej Sampathi Rao (TEJA)" userId="f4cd55ac-cff4-4109-b581-c656260aaf92" providerId="ADAL" clId="{7CE3E844-3AF8-436F-AF45-00DBE4A58EEF}" dt="2019-10-03T18:16:06.301" v="485" actId="26606"/>
          <ac:cxnSpMkLst>
            <pc:docMk/>
            <pc:sldMk cId="3273798603" sldId="267"/>
            <ac:cxnSpMk id="149" creationId="{50DA1EB8-87CF-4588-A1FD-4756F9A28F6B}"/>
          </ac:cxnSpMkLst>
        </pc:cxnChg>
        <pc:cxnChg chg="add">
          <ac:chgData name="Laxmi Dharmatej Sampathi Rao (TEJA)" userId="f4cd55ac-cff4-4109-b581-c656260aaf92" providerId="ADAL" clId="{7CE3E844-3AF8-436F-AF45-00DBE4A58EEF}" dt="2019-10-03T18:16:06.301" v="485" actId="26606"/>
          <ac:cxnSpMkLst>
            <pc:docMk/>
            <pc:sldMk cId="3273798603" sldId="267"/>
            <ac:cxnSpMk id="151" creationId="{D7A4E378-EA57-47B9-B1EB-58B998F6CFFB}"/>
          </ac:cxnSpMkLst>
        </pc:cxnChg>
        <pc:cxnChg chg="add">
          <ac:chgData name="Laxmi Dharmatej Sampathi Rao (TEJA)" userId="f4cd55ac-cff4-4109-b581-c656260aaf92" providerId="ADAL" clId="{7CE3E844-3AF8-436F-AF45-00DBE4A58EEF}" dt="2019-10-03T18:16:06.301" v="485" actId="26606"/>
          <ac:cxnSpMkLst>
            <pc:docMk/>
            <pc:sldMk cId="3273798603" sldId="267"/>
            <ac:cxnSpMk id="153" creationId="{D2B31ED6-76F0-425A-9A41-C947AEF9C145}"/>
          </ac:cxnSpMkLst>
        </pc:cxnChg>
      </pc:sldChg>
      <pc:sldChg chg="modSp new mod">
        <pc:chgData name="Laxmi Dharmatej Sampathi Rao (TEJA)" userId="f4cd55ac-cff4-4109-b581-c656260aaf92" providerId="ADAL" clId="{7CE3E844-3AF8-436F-AF45-00DBE4A58EEF}" dt="2019-10-03T18:17:40.340" v="510" actId="20577"/>
        <pc:sldMkLst>
          <pc:docMk/>
          <pc:sldMk cId="2614149835" sldId="268"/>
        </pc:sldMkLst>
        <pc:spChg chg="mod">
          <ac:chgData name="Laxmi Dharmatej Sampathi Rao (TEJA)" userId="f4cd55ac-cff4-4109-b581-c656260aaf92" providerId="ADAL" clId="{7CE3E844-3AF8-436F-AF45-00DBE4A58EEF}" dt="2019-10-03T18:17:17.021" v="505" actId="20577"/>
          <ac:spMkLst>
            <pc:docMk/>
            <pc:sldMk cId="2614149835" sldId="268"/>
            <ac:spMk id="2" creationId="{EA4BA560-C4CA-44EC-9C67-2DD6B1A74B84}"/>
          </ac:spMkLst>
        </pc:spChg>
        <pc:spChg chg="mod">
          <ac:chgData name="Laxmi Dharmatej Sampathi Rao (TEJA)" userId="f4cd55ac-cff4-4109-b581-c656260aaf92" providerId="ADAL" clId="{7CE3E844-3AF8-436F-AF45-00DBE4A58EEF}" dt="2019-10-03T18:17:40.340" v="510" actId="20577"/>
          <ac:spMkLst>
            <pc:docMk/>
            <pc:sldMk cId="2614149835" sldId="268"/>
            <ac:spMk id="3" creationId="{077E9390-18E7-4276-84C1-C49CF212618C}"/>
          </ac:spMkLst>
        </pc:spChg>
      </pc:sldChg>
      <pc:sldChg chg="addSp delSp modSp new mod setBg">
        <pc:chgData name="Laxmi Dharmatej Sampathi Rao (TEJA)" userId="f4cd55ac-cff4-4109-b581-c656260aaf92" providerId="ADAL" clId="{7CE3E844-3AF8-436F-AF45-00DBE4A58EEF}" dt="2019-10-03T18:18:35.264" v="553" actId="26606"/>
        <pc:sldMkLst>
          <pc:docMk/>
          <pc:sldMk cId="1177655355" sldId="269"/>
        </pc:sldMkLst>
        <pc:spChg chg="mod ord">
          <ac:chgData name="Laxmi Dharmatej Sampathi Rao (TEJA)" userId="f4cd55ac-cff4-4109-b581-c656260aaf92" providerId="ADAL" clId="{7CE3E844-3AF8-436F-AF45-00DBE4A58EEF}" dt="2019-10-03T18:18:35.264" v="553" actId="26606"/>
          <ac:spMkLst>
            <pc:docMk/>
            <pc:sldMk cId="1177655355" sldId="269"/>
            <ac:spMk id="2" creationId="{D70D79FB-B544-4BB6-9DB2-A314DB299CC1}"/>
          </ac:spMkLst>
        </pc:spChg>
        <pc:spChg chg="del">
          <ac:chgData name="Laxmi Dharmatej Sampathi Rao (TEJA)" userId="f4cd55ac-cff4-4109-b581-c656260aaf92" providerId="ADAL" clId="{7CE3E844-3AF8-436F-AF45-00DBE4A58EEF}" dt="2019-10-03T18:18:14.369" v="551"/>
          <ac:spMkLst>
            <pc:docMk/>
            <pc:sldMk cId="1177655355" sldId="269"/>
            <ac:spMk id="3" creationId="{404CBD22-8E00-4085-B2B6-48EB539A4B86}"/>
          </ac:spMkLst>
        </pc:spChg>
        <pc:spChg chg="add">
          <ac:chgData name="Laxmi Dharmatej Sampathi Rao (TEJA)" userId="f4cd55ac-cff4-4109-b581-c656260aaf92" providerId="ADAL" clId="{7CE3E844-3AF8-436F-AF45-00DBE4A58EEF}" dt="2019-10-03T18:18:35.264" v="553" actId="26606"/>
          <ac:spMkLst>
            <pc:docMk/>
            <pc:sldMk cId="1177655355" sldId="269"/>
            <ac:spMk id="70" creationId="{904DB13E-F722-4ED6-BB00-556651E95281}"/>
          </ac:spMkLst>
        </pc:spChg>
        <pc:spChg chg="add">
          <ac:chgData name="Laxmi Dharmatej Sampathi Rao (TEJA)" userId="f4cd55ac-cff4-4109-b581-c656260aaf92" providerId="ADAL" clId="{7CE3E844-3AF8-436F-AF45-00DBE4A58EEF}" dt="2019-10-03T18:18:35.264" v="553" actId="26606"/>
          <ac:spMkLst>
            <pc:docMk/>
            <pc:sldMk cId="1177655355" sldId="269"/>
            <ac:spMk id="72" creationId="{1E8D93C5-28EB-42D0-86CE-D804955653CC}"/>
          </ac:spMkLst>
        </pc:spChg>
        <pc:spChg chg="add">
          <ac:chgData name="Laxmi Dharmatej Sampathi Rao (TEJA)" userId="f4cd55ac-cff4-4109-b581-c656260aaf92" providerId="ADAL" clId="{7CE3E844-3AF8-436F-AF45-00DBE4A58EEF}" dt="2019-10-03T18:18:35.264" v="553" actId="26606"/>
          <ac:spMkLst>
            <pc:docMk/>
            <pc:sldMk cId="1177655355" sldId="269"/>
            <ac:spMk id="74" creationId="{AB1B1E7D-F76D-4744-AF85-239E6998A4C5}"/>
          </ac:spMkLst>
        </pc:spChg>
        <pc:spChg chg="add">
          <ac:chgData name="Laxmi Dharmatej Sampathi Rao (TEJA)" userId="f4cd55ac-cff4-4109-b581-c656260aaf92" providerId="ADAL" clId="{7CE3E844-3AF8-436F-AF45-00DBE4A58EEF}" dt="2019-10-03T18:18:35.264" v="553" actId="26606"/>
          <ac:spMkLst>
            <pc:docMk/>
            <pc:sldMk cId="1177655355" sldId="269"/>
            <ac:spMk id="76" creationId="{3BB65211-00DB-45B6-A223-033B2D19CBE8}"/>
          </ac:spMkLst>
        </pc:spChg>
        <pc:spChg chg="add">
          <ac:chgData name="Laxmi Dharmatej Sampathi Rao (TEJA)" userId="f4cd55ac-cff4-4109-b581-c656260aaf92" providerId="ADAL" clId="{7CE3E844-3AF8-436F-AF45-00DBE4A58EEF}" dt="2019-10-03T18:18:35.264" v="553" actId="26606"/>
          <ac:spMkLst>
            <pc:docMk/>
            <pc:sldMk cId="1177655355" sldId="269"/>
            <ac:spMk id="83" creationId="{EA4E4267-CAF0-4C38-8DC6-CD3B1A9F046E}"/>
          </ac:spMkLst>
        </pc:spChg>
        <pc:spChg chg="add">
          <ac:chgData name="Laxmi Dharmatej Sampathi Rao (TEJA)" userId="f4cd55ac-cff4-4109-b581-c656260aaf92" providerId="ADAL" clId="{7CE3E844-3AF8-436F-AF45-00DBE4A58EEF}" dt="2019-10-03T18:18:35.264" v="553" actId="26606"/>
          <ac:spMkLst>
            <pc:docMk/>
            <pc:sldMk cId="1177655355" sldId="269"/>
            <ac:spMk id="85" creationId="{0EE3ACC5-126D-4BA4-8B45-7F0B5B839C51}"/>
          </ac:spMkLst>
        </pc:spChg>
        <pc:spChg chg="add">
          <ac:chgData name="Laxmi Dharmatej Sampathi Rao (TEJA)" userId="f4cd55ac-cff4-4109-b581-c656260aaf92" providerId="ADAL" clId="{7CE3E844-3AF8-436F-AF45-00DBE4A58EEF}" dt="2019-10-03T18:18:35.264" v="553" actId="26606"/>
          <ac:spMkLst>
            <pc:docMk/>
            <pc:sldMk cId="1177655355" sldId="269"/>
            <ac:spMk id="87" creationId="{AB2868F7-FE10-4289-A5BD-90763C7A2F5A}"/>
          </ac:spMkLst>
        </pc:spChg>
        <pc:spChg chg="add">
          <ac:chgData name="Laxmi Dharmatej Sampathi Rao (TEJA)" userId="f4cd55ac-cff4-4109-b581-c656260aaf92" providerId="ADAL" clId="{7CE3E844-3AF8-436F-AF45-00DBE4A58EEF}" dt="2019-10-03T18:18:35.264" v="553" actId="26606"/>
          <ac:spMkLst>
            <pc:docMk/>
            <pc:sldMk cId="1177655355" sldId="269"/>
            <ac:spMk id="89" creationId="{BD94142C-10EE-487C-A327-404FDF358F22}"/>
          </ac:spMkLst>
        </pc:spChg>
        <pc:spChg chg="add">
          <ac:chgData name="Laxmi Dharmatej Sampathi Rao (TEJA)" userId="f4cd55ac-cff4-4109-b581-c656260aaf92" providerId="ADAL" clId="{7CE3E844-3AF8-436F-AF45-00DBE4A58EEF}" dt="2019-10-03T18:18:35.264" v="553" actId="26606"/>
          <ac:spMkLst>
            <pc:docMk/>
            <pc:sldMk cId="1177655355" sldId="269"/>
            <ac:spMk id="91" creationId="{5F7FAC2D-7A74-4939-A917-A1A5AF935685}"/>
          </ac:spMkLst>
        </pc:spChg>
        <pc:spChg chg="add">
          <ac:chgData name="Laxmi Dharmatej Sampathi Rao (TEJA)" userId="f4cd55ac-cff4-4109-b581-c656260aaf92" providerId="ADAL" clId="{7CE3E844-3AF8-436F-AF45-00DBE4A58EEF}" dt="2019-10-03T18:18:35.264" v="553" actId="26606"/>
          <ac:spMkLst>
            <pc:docMk/>
            <pc:sldMk cId="1177655355" sldId="269"/>
            <ac:spMk id="93" creationId="{BA53A868-C420-4BAE-9244-EC162AF05CFC}"/>
          </ac:spMkLst>
        </pc:spChg>
        <pc:grpChg chg="add">
          <ac:chgData name="Laxmi Dharmatej Sampathi Rao (TEJA)" userId="f4cd55ac-cff4-4109-b581-c656260aaf92" providerId="ADAL" clId="{7CE3E844-3AF8-436F-AF45-00DBE4A58EEF}" dt="2019-10-03T18:18:35.264" v="553" actId="26606"/>
          <ac:grpSpMkLst>
            <pc:docMk/>
            <pc:sldMk cId="1177655355" sldId="269"/>
            <ac:grpSpMk id="78" creationId="{E26428D7-C6F3-473D-A360-A3F5C3E8728C}"/>
          </ac:grpSpMkLst>
        </pc:grpChg>
        <pc:picChg chg="add mod">
          <ac:chgData name="Laxmi Dharmatej Sampathi Rao (TEJA)" userId="f4cd55ac-cff4-4109-b581-c656260aaf92" providerId="ADAL" clId="{7CE3E844-3AF8-436F-AF45-00DBE4A58EEF}" dt="2019-10-03T18:18:35.264" v="553" actId="26606"/>
          <ac:picMkLst>
            <pc:docMk/>
            <pc:sldMk cId="1177655355" sldId="269"/>
            <ac:picMk id="9217" creationId="{828826E6-88EA-4A19-82F1-7B654337FC72}"/>
          </ac:picMkLst>
        </pc:picChg>
        <pc:cxnChg chg="add">
          <ac:chgData name="Laxmi Dharmatej Sampathi Rao (TEJA)" userId="f4cd55ac-cff4-4109-b581-c656260aaf92" providerId="ADAL" clId="{7CE3E844-3AF8-436F-AF45-00DBE4A58EEF}" dt="2019-10-03T18:18:35.264" v="553" actId="26606"/>
          <ac:cxnSpMkLst>
            <pc:docMk/>
            <pc:sldMk cId="1177655355" sldId="269"/>
            <ac:cxnSpMk id="95" creationId="{F8D93CCA-A85E-4529-A6F0-8BB54D27BCD1}"/>
          </ac:cxnSpMkLst>
        </pc:cxnChg>
        <pc:cxnChg chg="add">
          <ac:chgData name="Laxmi Dharmatej Sampathi Rao (TEJA)" userId="f4cd55ac-cff4-4109-b581-c656260aaf92" providerId="ADAL" clId="{7CE3E844-3AF8-436F-AF45-00DBE4A58EEF}" dt="2019-10-03T18:18:35.264" v="553" actId="26606"/>
          <ac:cxnSpMkLst>
            <pc:docMk/>
            <pc:sldMk cId="1177655355" sldId="269"/>
            <ac:cxnSpMk id="97" creationId="{C2686EF3-81CC-419F-96C3-002A75880309}"/>
          </ac:cxnSpMkLst>
        </pc:cxnChg>
        <pc:cxnChg chg="add">
          <ac:chgData name="Laxmi Dharmatej Sampathi Rao (TEJA)" userId="f4cd55ac-cff4-4109-b581-c656260aaf92" providerId="ADAL" clId="{7CE3E844-3AF8-436F-AF45-00DBE4A58EEF}" dt="2019-10-03T18:18:35.264" v="553" actId="26606"/>
          <ac:cxnSpMkLst>
            <pc:docMk/>
            <pc:sldMk cId="1177655355" sldId="269"/>
            <ac:cxnSpMk id="99" creationId="{1ECFA516-C18C-41AE-AFF2-A0D0A59C9E90}"/>
          </ac:cxnSpMkLst>
        </pc:cxnChg>
      </pc:sldChg>
      <pc:sldChg chg="addSp delSp modSp new mod">
        <pc:chgData name="Laxmi Dharmatej Sampathi Rao (TEJA)" userId="f4cd55ac-cff4-4109-b581-c656260aaf92" providerId="ADAL" clId="{7CE3E844-3AF8-436F-AF45-00DBE4A58EEF}" dt="2019-10-03T18:19:58.232" v="612" actId="1076"/>
        <pc:sldMkLst>
          <pc:docMk/>
          <pc:sldMk cId="2377704363" sldId="270"/>
        </pc:sldMkLst>
        <pc:spChg chg="mod">
          <ac:chgData name="Laxmi Dharmatej Sampathi Rao (TEJA)" userId="f4cd55ac-cff4-4109-b581-c656260aaf92" providerId="ADAL" clId="{7CE3E844-3AF8-436F-AF45-00DBE4A58EEF}" dt="2019-10-03T18:19:14.058" v="601" actId="20577"/>
          <ac:spMkLst>
            <pc:docMk/>
            <pc:sldMk cId="2377704363" sldId="270"/>
            <ac:spMk id="2" creationId="{16FCD62C-FA0C-4E8E-9B08-ED3849328358}"/>
          </ac:spMkLst>
        </pc:spChg>
        <pc:spChg chg="del">
          <ac:chgData name="Laxmi Dharmatej Sampathi Rao (TEJA)" userId="f4cd55ac-cff4-4109-b581-c656260aaf92" providerId="ADAL" clId="{7CE3E844-3AF8-436F-AF45-00DBE4A58EEF}" dt="2019-10-03T18:19:22.237" v="602"/>
          <ac:spMkLst>
            <pc:docMk/>
            <pc:sldMk cId="2377704363" sldId="270"/>
            <ac:spMk id="3" creationId="{DD056FE1-B456-4EA6-8980-E3C8C9833EFC}"/>
          </ac:spMkLst>
        </pc:spChg>
        <pc:spChg chg="add mod">
          <ac:chgData name="Laxmi Dharmatej Sampathi Rao (TEJA)" userId="f4cd55ac-cff4-4109-b581-c656260aaf92" providerId="ADAL" clId="{7CE3E844-3AF8-436F-AF45-00DBE4A58EEF}" dt="2019-10-03T18:19:58.232" v="612" actId="1076"/>
          <ac:spMkLst>
            <pc:docMk/>
            <pc:sldMk cId="2377704363" sldId="270"/>
            <ac:spMk id="6" creationId="{DEA7A651-DCE6-4ED2-A25C-C80405EFCC8C}"/>
          </ac:spMkLst>
        </pc:spChg>
        <pc:picChg chg="add">
          <ac:chgData name="Laxmi Dharmatej Sampathi Rao (TEJA)" userId="f4cd55ac-cff4-4109-b581-c656260aaf92" providerId="ADAL" clId="{7CE3E844-3AF8-436F-AF45-00DBE4A58EEF}" dt="2019-10-03T18:19:22.237" v="602"/>
          <ac:picMkLst>
            <pc:docMk/>
            <pc:sldMk cId="2377704363" sldId="270"/>
            <ac:picMk id="10241" creationId="{80852B39-3AC0-4EA2-ABC4-ED79CC8188DE}"/>
          </ac:picMkLst>
        </pc:picChg>
      </pc:sldChg>
      <pc:sldChg chg="addSp delSp modSp new mod setBg setClrOvrMap">
        <pc:chgData name="Laxmi Dharmatej Sampathi Rao (TEJA)" userId="f4cd55ac-cff4-4109-b581-c656260aaf92" providerId="ADAL" clId="{7CE3E844-3AF8-436F-AF45-00DBE4A58EEF}" dt="2019-10-03T18:20:40.299" v="646" actId="26606"/>
        <pc:sldMkLst>
          <pc:docMk/>
          <pc:sldMk cId="3315899365" sldId="271"/>
        </pc:sldMkLst>
        <pc:spChg chg="mod">
          <ac:chgData name="Laxmi Dharmatej Sampathi Rao (TEJA)" userId="f4cd55ac-cff4-4109-b581-c656260aaf92" providerId="ADAL" clId="{7CE3E844-3AF8-436F-AF45-00DBE4A58EEF}" dt="2019-10-03T18:20:40.299" v="646" actId="26606"/>
          <ac:spMkLst>
            <pc:docMk/>
            <pc:sldMk cId="3315899365" sldId="271"/>
            <ac:spMk id="2" creationId="{1FC12869-C9AC-4935-910D-954CFD3B26AD}"/>
          </ac:spMkLst>
        </pc:spChg>
        <pc:spChg chg="del">
          <ac:chgData name="Laxmi Dharmatej Sampathi Rao (TEJA)" userId="f4cd55ac-cff4-4109-b581-c656260aaf92" providerId="ADAL" clId="{7CE3E844-3AF8-436F-AF45-00DBE4A58EEF}" dt="2019-10-03T18:20:29.968" v="645"/>
          <ac:spMkLst>
            <pc:docMk/>
            <pc:sldMk cId="3315899365" sldId="271"/>
            <ac:spMk id="3" creationId="{59DA0710-8FE1-4760-983B-FAF17D516E70}"/>
          </ac:spMkLst>
        </pc:spChg>
        <pc:spChg chg="add">
          <ac:chgData name="Laxmi Dharmatej Sampathi Rao (TEJA)" userId="f4cd55ac-cff4-4109-b581-c656260aaf92" providerId="ADAL" clId="{7CE3E844-3AF8-436F-AF45-00DBE4A58EEF}" dt="2019-10-03T18:20:40.299" v="646" actId="26606"/>
          <ac:spMkLst>
            <pc:docMk/>
            <pc:sldMk cId="3315899365" sldId="271"/>
            <ac:spMk id="70" creationId="{904DB13E-F722-4ED6-BB00-556651E95281}"/>
          </ac:spMkLst>
        </pc:spChg>
        <pc:spChg chg="add">
          <ac:chgData name="Laxmi Dharmatej Sampathi Rao (TEJA)" userId="f4cd55ac-cff4-4109-b581-c656260aaf92" providerId="ADAL" clId="{7CE3E844-3AF8-436F-AF45-00DBE4A58EEF}" dt="2019-10-03T18:20:40.299" v="646" actId="26606"/>
          <ac:spMkLst>
            <pc:docMk/>
            <pc:sldMk cId="3315899365" sldId="271"/>
            <ac:spMk id="72" creationId="{1E8D93C5-28EB-42D0-86CE-D804955653CC}"/>
          </ac:spMkLst>
        </pc:spChg>
        <pc:spChg chg="add">
          <ac:chgData name="Laxmi Dharmatej Sampathi Rao (TEJA)" userId="f4cd55ac-cff4-4109-b581-c656260aaf92" providerId="ADAL" clId="{7CE3E844-3AF8-436F-AF45-00DBE4A58EEF}" dt="2019-10-03T18:20:40.299" v="646" actId="26606"/>
          <ac:spMkLst>
            <pc:docMk/>
            <pc:sldMk cId="3315899365" sldId="271"/>
            <ac:spMk id="74" creationId="{AB1B1E7D-F76D-4744-AF85-239E6998A4C5}"/>
          </ac:spMkLst>
        </pc:spChg>
        <pc:spChg chg="add">
          <ac:chgData name="Laxmi Dharmatej Sampathi Rao (TEJA)" userId="f4cd55ac-cff4-4109-b581-c656260aaf92" providerId="ADAL" clId="{7CE3E844-3AF8-436F-AF45-00DBE4A58EEF}" dt="2019-10-03T18:20:40.299" v="646" actId="26606"/>
          <ac:spMkLst>
            <pc:docMk/>
            <pc:sldMk cId="3315899365" sldId="271"/>
            <ac:spMk id="76" creationId="{3BB65211-00DB-45B6-A223-033B2D19CBE8}"/>
          </ac:spMkLst>
        </pc:spChg>
        <pc:spChg chg="add">
          <ac:chgData name="Laxmi Dharmatej Sampathi Rao (TEJA)" userId="f4cd55ac-cff4-4109-b581-c656260aaf92" providerId="ADAL" clId="{7CE3E844-3AF8-436F-AF45-00DBE4A58EEF}" dt="2019-10-03T18:20:40.299" v="646" actId="26606"/>
          <ac:spMkLst>
            <pc:docMk/>
            <pc:sldMk cId="3315899365" sldId="271"/>
            <ac:spMk id="83" creationId="{EA4E4267-CAF0-4C38-8DC6-CD3B1A9F046E}"/>
          </ac:spMkLst>
        </pc:spChg>
        <pc:spChg chg="add">
          <ac:chgData name="Laxmi Dharmatej Sampathi Rao (TEJA)" userId="f4cd55ac-cff4-4109-b581-c656260aaf92" providerId="ADAL" clId="{7CE3E844-3AF8-436F-AF45-00DBE4A58EEF}" dt="2019-10-03T18:20:40.299" v="646" actId="26606"/>
          <ac:spMkLst>
            <pc:docMk/>
            <pc:sldMk cId="3315899365" sldId="271"/>
            <ac:spMk id="85" creationId="{0EE3ACC5-126D-4BA4-8B45-7F0B5B839C51}"/>
          </ac:spMkLst>
        </pc:spChg>
        <pc:spChg chg="add">
          <ac:chgData name="Laxmi Dharmatej Sampathi Rao (TEJA)" userId="f4cd55ac-cff4-4109-b581-c656260aaf92" providerId="ADAL" clId="{7CE3E844-3AF8-436F-AF45-00DBE4A58EEF}" dt="2019-10-03T18:20:40.299" v="646" actId="26606"/>
          <ac:spMkLst>
            <pc:docMk/>
            <pc:sldMk cId="3315899365" sldId="271"/>
            <ac:spMk id="87" creationId="{AB2868F7-FE10-4289-A5BD-90763C7A2F5A}"/>
          </ac:spMkLst>
        </pc:spChg>
        <pc:spChg chg="add">
          <ac:chgData name="Laxmi Dharmatej Sampathi Rao (TEJA)" userId="f4cd55ac-cff4-4109-b581-c656260aaf92" providerId="ADAL" clId="{7CE3E844-3AF8-436F-AF45-00DBE4A58EEF}" dt="2019-10-03T18:20:40.299" v="646" actId="26606"/>
          <ac:spMkLst>
            <pc:docMk/>
            <pc:sldMk cId="3315899365" sldId="271"/>
            <ac:spMk id="89" creationId="{BD94142C-10EE-487C-A327-404FDF358F22}"/>
          </ac:spMkLst>
        </pc:spChg>
        <pc:spChg chg="add">
          <ac:chgData name="Laxmi Dharmatej Sampathi Rao (TEJA)" userId="f4cd55ac-cff4-4109-b581-c656260aaf92" providerId="ADAL" clId="{7CE3E844-3AF8-436F-AF45-00DBE4A58EEF}" dt="2019-10-03T18:20:40.299" v="646" actId="26606"/>
          <ac:spMkLst>
            <pc:docMk/>
            <pc:sldMk cId="3315899365" sldId="271"/>
            <ac:spMk id="91" creationId="{5F7FAC2D-7A74-4939-A917-A1A5AF935685}"/>
          </ac:spMkLst>
        </pc:spChg>
        <pc:spChg chg="add">
          <ac:chgData name="Laxmi Dharmatej Sampathi Rao (TEJA)" userId="f4cd55ac-cff4-4109-b581-c656260aaf92" providerId="ADAL" clId="{7CE3E844-3AF8-436F-AF45-00DBE4A58EEF}" dt="2019-10-03T18:20:40.299" v="646" actId="26606"/>
          <ac:spMkLst>
            <pc:docMk/>
            <pc:sldMk cId="3315899365" sldId="271"/>
            <ac:spMk id="93" creationId="{BA53A868-C420-4BAE-9244-EC162AF05CFC}"/>
          </ac:spMkLst>
        </pc:spChg>
        <pc:grpChg chg="add">
          <ac:chgData name="Laxmi Dharmatej Sampathi Rao (TEJA)" userId="f4cd55ac-cff4-4109-b581-c656260aaf92" providerId="ADAL" clId="{7CE3E844-3AF8-436F-AF45-00DBE4A58EEF}" dt="2019-10-03T18:20:40.299" v="646" actId="26606"/>
          <ac:grpSpMkLst>
            <pc:docMk/>
            <pc:sldMk cId="3315899365" sldId="271"/>
            <ac:grpSpMk id="78" creationId="{E26428D7-C6F3-473D-A360-A3F5C3E8728C}"/>
          </ac:grpSpMkLst>
        </pc:grpChg>
        <pc:picChg chg="add mod">
          <ac:chgData name="Laxmi Dharmatej Sampathi Rao (TEJA)" userId="f4cd55ac-cff4-4109-b581-c656260aaf92" providerId="ADAL" clId="{7CE3E844-3AF8-436F-AF45-00DBE4A58EEF}" dt="2019-10-03T18:20:40.299" v="646" actId="26606"/>
          <ac:picMkLst>
            <pc:docMk/>
            <pc:sldMk cId="3315899365" sldId="271"/>
            <ac:picMk id="11265" creationId="{10230ADB-9FC4-4C6C-A0A1-DECB2DC9EDAF}"/>
          </ac:picMkLst>
        </pc:picChg>
        <pc:cxnChg chg="add">
          <ac:chgData name="Laxmi Dharmatej Sampathi Rao (TEJA)" userId="f4cd55ac-cff4-4109-b581-c656260aaf92" providerId="ADAL" clId="{7CE3E844-3AF8-436F-AF45-00DBE4A58EEF}" dt="2019-10-03T18:20:40.299" v="646" actId="26606"/>
          <ac:cxnSpMkLst>
            <pc:docMk/>
            <pc:sldMk cId="3315899365" sldId="271"/>
            <ac:cxnSpMk id="95" creationId="{C2686EF3-81CC-419F-96C3-002A75880309}"/>
          </ac:cxnSpMkLst>
        </pc:cxnChg>
        <pc:cxnChg chg="add">
          <ac:chgData name="Laxmi Dharmatej Sampathi Rao (TEJA)" userId="f4cd55ac-cff4-4109-b581-c656260aaf92" providerId="ADAL" clId="{7CE3E844-3AF8-436F-AF45-00DBE4A58EEF}" dt="2019-10-03T18:20:40.299" v="646" actId="26606"/>
          <ac:cxnSpMkLst>
            <pc:docMk/>
            <pc:sldMk cId="3315899365" sldId="271"/>
            <ac:cxnSpMk id="97" creationId="{F8D93CCA-A85E-4529-A6F0-8BB54D27BCD1}"/>
          </ac:cxnSpMkLst>
        </pc:cxnChg>
        <pc:cxnChg chg="add">
          <ac:chgData name="Laxmi Dharmatej Sampathi Rao (TEJA)" userId="f4cd55ac-cff4-4109-b581-c656260aaf92" providerId="ADAL" clId="{7CE3E844-3AF8-436F-AF45-00DBE4A58EEF}" dt="2019-10-03T18:20:40.299" v="646" actId="26606"/>
          <ac:cxnSpMkLst>
            <pc:docMk/>
            <pc:sldMk cId="3315899365" sldId="271"/>
            <ac:cxnSpMk id="99" creationId="{1ECFA516-C18C-41AE-AFF2-A0D0A59C9E90}"/>
          </ac:cxnSpMkLst>
        </pc:cxnChg>
      </pc:sldChg>
      <pc:sldChg chg="addSp delSp modSp new mod">
        <pc:chgData name="Laxmi Dharmatej Sampathi Rao (TEJA)" userId="f4cd55ac-cff4-4109-b581-c656260aaf92" providerId="ADAL" clId="{7CE3E844-3AF8-436F-AF45-00DBE4A58EEF}" dt="2019-10-03T18:21:53.918" v="681" actId="1076"/>
        <pc:sldMkLst>
          <pc:docMk/>
          <pc:sldMk cId="3503064098" sldId="272"/>
        </pc:sldMkLst>
        <pc:spChg chg="mod">
          <ac:chgData name="Laxmi Dharmatej Sampathi Rao (TEJA)" userId="f4cd55ac-cff4-4109-b581-c656260aaf92" providerId="ADAL" clId="{7CE3E844-3AF8-436F-AF45-00DBE4A58EEF}" dt="2019-10-03T18:21:31.124" v="677" actId="5793"/>
          <ac:spMkLst>
            <pc:docMk/>
            <pc:sldMk cId="3503064098" sldId="272"/>
            <ac:spMk id="2" creationId="{895D21F7-9A4C-4F5A-892F-B1C1AD0154F3}"/>
          </ac:spMkLst>
        </pc:spChg>
        <pc:spChg chg="del mod">
          <ac:chgData name="Laxmi Dharmatej Sampathi Rao (TEJA)" userId="f4cd55ac-cff4-4109-b581-c656260aaf92" providerId="ADAL" clId="{7CE3E844-3AF8-436F-AF45-00DBE4A58EEF}" dt="2019-10-03T18:21:34.363" v="679"/>
          <ac:spMkLst>
            <pc:docMk/>
            <pc:sldMk cId="3503064098" sldId="272"/>
            <ac:spMk id="3" creationId="{ECBA62E2-9519-4214-B3DB-E1F825D31E1E}"/>
          </ac:spMkLst>
        </pc:spChg>
        <pc:picChg chg="add mod">
          <ac:chgData name="Laxmi Dharmatej Sampathi Rao (TEJA)" userId="f4cd55ac-cff4-4109-b581-c656260aaf92" providerId="ADAL" clId="{7CE3E844-3AF8-436F-AF45-00DBE4A58EEF}" dt="2019-10-03T18:21:53.918" v="681" actId="1076"/>
          <ac:picMkLst>
            <pc:docMk/>
            <pc:sldMk cId="3503064098" sldId="272"/>
            <ac:picMk id="12289" creationId="{E41D9D00-99B0-4FF7-8D6F-9A2EF357376E}"/>
          </ac:picMkLst>
        </pc:picChg>
      </pc:sldChg>
      <pc:sldChg chg="addSp delSp modSp new mod setBg setClrOvrMap">
        <pc:chgData name="Laxmi Dharmatej Sampathi Rao (TEJA)" userId="f4cd55ac-cff4-4109-b581-c656260aaf92" providerId="ADAL" clId="{7CE3E844-3AF8-436F-AF45-00DBE4A58EEF}" dt="2019-10-03T18:24:50.897" v="710" actId="26606"/>
        <pc:sldMkLst>
          <pc:docMk/>
          <pc:sldMk cId="476230208" sldId="273"/>
        </pc:sldMkLst>
        <pc:spChg chg="mod">
          <ac:chgData name="Laxmi Dharmatej Sampathi Rao (TEJA)" userId="f4cd55ac-cff4-4109-b581-c656260aaf92" providerId="ADAL" clId="{7CE3E844-3AF8-436F-AF45-00DBE4A58EEF}" dt="2019-10-03T18:24:50.897" v="710" actId="26606"/>
          <ac:spMkLst>
            <pc:docMk/>
            <pc:sldMk cId="476230208" sldId="273"/>
            <ac:spMk id="2" creationId="{E70BA4B8-B132-45F1-A602-2619A87BFD25}"/>
          </ac:spMkLst>
        </pc:spChg>
        <pc:spChg chg="del mod">
          <ac:chgData name="Laxmi Dharmatej Sampathi Rao (TEJA)" userId="f4cd55ac-cff4-4109-b581-c656260aaf92" providerId="ADAL" clId="{7CE3E844-3AF8-436F-AF45-00DBE4A58EEF}" dt="2019-10-03T18:24:32.140" v="709"/>
          <ac:spMkLst>
            <pc:docMk/>
            <pc:sldMk cId="476230208" sldId="273"/>
            <ac:spMk id="3" creationId="{BBB9211B-EBD0-4B52-99FB-6A8B55EB5D41}"/>
          </ac:spMkLst>
        </pc:spChg>
        <pc:spChg chg="add">
          <ac:chgData name="Laxmi Dharmatej Sampathi Rao (TEJA)" userId="f4cd55ac-cff4-4109-b581-c656260aaf92" providerId="ADAL" clId="{7CE3E844-3AF8-436F-AF45-00DBE4A58EEF}" dt="2019-10-03T18:24:50.897" v="710" actId="26606"/>
          <ac:spMkLst>
            <pc:docMk/>
            <pc:sldMk cId="476230208" sldId="273"/>
            <ac:spMk id="70" creationId="{904DB13E-F722-4ED6-BB00-556651E95281}"/>
          </ac:spMkLst>
        </pc:spChg>
        <pc:spChg chg="add">
          <ac:chgData name="Laxmi Dharmatej Sampathi Rao (TEJA)" userId="f4cd55ac-cff4-4109-b581-c656260aaf92" providerId="ADAL" clId="{7CE3E844-3AF8-436F-AF45-00DBE4A58EEF}" dt="2019-10-03T18:24:50.897" v="710" actId="26606"/>
          <ac:spMkLst>
            <pc:docMk/>
            <pc:sldMk cId="476230208" sldId="273"/>
            <ac:spMk id="72" creationId="{1E8D93C5-28EB-42D0-86CE-D804955653CC}"/>
          </ac:spMkLst>
        </pc:spChg>
        <pc:spChg chg="add">
          <ac:chgData name="Laxmi Dharmatej Sampathi Rao (TEJA)" userId="f4cd55ac-cff4-4109-b581-c656260aaf92" providerId="ADAL" clId="{7CE3E844-3AF8-436F-AF45-00DBE4A58EEF}" dt="2019-10-03T18:24:50.897" v="710" actId="26606"/>
          <ac:spMkLst>
            <pc:docMk/>
            <pc:sldMk cId="476230208" sldId="273"/>
            <ac:spMk id="74" creationId="{AB1B1E7D-F76D-4744-AF85-239E6998A4C5}"/>
          </ac:spMkLst>
        </pc:spChg>
        <pc:spChg chg="add">
          <ac:chgData name="Laxmi Dharmatej Sampathi Rao (TEJA)" userId="f4cd55ac-cff4-4109-b581-c656260aaf92" providerId="ADAL" clId="{7CE3E844-3AF8-436F-AF45-00DBE4A58EEF}" dt="2019-10-03T18:24:50.897" v="710" actId="26606"/>
          <ac:spMkLst>
            <pc:docMk/>
            <pc:sldMk cId="476230208" sldId="273"/>
            <ac:spMk id="76" creationId="{3BB65211-00DB-45B6-A223-033B2D19CBE8}"/>
          </ac:spMkLst>
        </pc:spChg>
        <pc:spChg chg="add">
          <ac:chgData name="Laxmi Dharmatej Sampathi Rao (TEJA)" userId="f4cd55ac-cff4-4109-b581-c656260aaf92" providerId="ADAL" clId="{7CE3E844-3AF8-436F-AF45-00DBE4A58EEF}" dt="2019-10-03T18:24:50.897" v="710" actId="26606"/>
          <ac:spMkLst>
            <pc:docMk/>
            <pc:sldMk cId="476230208" sldId="273"/>
            <ac:spMk id="83" creationId="{EA4E4267-CAF0-4C38-8DC6-CD3B1A9F046E}"/>
          </ac:spMkLst>
        </pc:spChg>
        <pc:spChg chg="add">
          <ac:chgData name="Laxmi Dharmatej Sampathi Rao (TEJA)" userId="f4cd55ac-cff4-4109-b581-c656260aaf92" providerId="ADAL" clId="{7CE3E844-3AF8-436F-AF45-00DBE4A58EEF}" dt="2019-10-03T18:24:50.897" v="710" actId="26606"/>
          <ac:spMkLst>
            <pc:docMk/>
            <pc:sldMk cId="476230208" sldId="273"/>
            <ac:spMk id="85" creationId="{0EE3ACC5-126D-4BA4-8B45-7F0B5B839C51}"/>
          </ac:spMkLst>
        </pc:spChg>
        <pc:spChg chg="add">
          <ac:chgData name="Laxmi Dharmatej Sampathi Rao (TEJA)" userId="f4cd55ac-cff4-4109-b581-c656260aaf92" providerId="ADAL" clId="{7CE3E844-3AF8-436F-AF45-00DBE4A58EEF}" dt="2019-10-03T18:24:50.897" v="710" actId="26606"/>
          <ac:spMkLst>
            <pc:docMk/>
            <pc:sldMk cId="476230208" sldId="273"/>
            <ac:spMk id="87" creationId="{AB2868F7-FE10-4289-A5BD-90763C7A2F5A}"/>
          </ac:spMkLst>
        </pc:spChg>
        <pc:spChg chg="add">
          <ac:chgData name="Laxmi Dharmatej Sampathi Rao (TEJA)" userId="f4cd55ac-cff4-4109-b581-c656260aaf92" providerId="ADAL" clId="{7CE3E844-3AF8-436F-AF45-00DBE4A58EEF}" dt="2019-10-03T18:24:50.897" v="710" actId="26606"/>
          <ac:spMkLst>
            <pc:docMk/>
            <pc:sldMk cId="476230208" sldId="273"/>
            <ac:spMk id="89" creationId="{BD94142C-10EE-487C-A327-404FDF358F22}"/>
          </ac:spMkLst>
        </pc:spChg>
        <pc:spChg chg="add">
          <ac:chgData name="Laxmi Dharmatej Sampathi Rao (TEJA)" userId="f4cd55ac-cff4-4109-b581-c656260aaf92" providerId="ADAL" clId="{7CE3E844-3AF8-436F-AF45-00DBE4A58EEF}" dt="2019-10-03T18:24:50.897" v="710" actId="26606"/>
          <ac:spMkLst>
            <pc:docMk/>
            <pc:sldMk cId="476230208" sldId="273"/>
            <ac:spMk id="91" creationId="{5F7FAC2D-7A74-4939-A917-A1A5AF935685}"/>
          </ac:spMkLst>
        </pc:spChg>
        <pc:spChg chg="add">
          <ac:chgData name="Laxmi Dharmatej Sampathi Rao (TEJA)" userId="f4cd55ac-cff4-4109-b581-c656260aaf92" providerId="ADAL" clId="{7CE3E844-3AF8-436F-AF45-00DBE4A58EEF}" dt="2019-10-03T18:24:50.897" v="710" actId="26606"/>
          <ac:spMkLst>
            <pc:docMk/>
            <pc:sldMk cId="476230208" sldId="273"/>
            <ac:spMk id="93" creationId="{BA53A868-C420-4BAE-9244-EC162AF05CFC}"/>
          </ac:spMkLst>
        </pc:spChg>
        <pc:grpChg chg="add">
          <ac:chgData name="Laxmi Dharmatej Sampathi Rao (TEJA)" userId="f4cd55ac-cff4-4109-b581-c656260aaf92" providerId="ADAL" clId="{7CE3E844-3AF8-436F-AF45-00DBE4A58EEF}" dt="2019-10-03T18:24:50.897" v="710" actId="26606"/>
          <ac:grpSpMkLst>
            <pc:docMk/>
            <pc:sldMk cId="476230208" sldId="273"/>
            <ac:grpSpMk id="78" creationId="{E26428D7-C6F3-473D-A360-A3F5C3E8728C}"/>
          </ac:grpSpMkLst>
        </pc:grpChg>
        <pc:picChg chg="add mod">
          <ac:chgData name="Laxmi Dharmatej Sampathi Rao (TEJA)" userId="f4cd55ac-cff4-4109-b581-c656260aaf92" providerId="ADAL" clId="{7CE3E844-3AF8-436F-AF45-00DBE4A58EEF}" dt="2019-10-03T18:24:50.897" v="710" actId="26606"/>
          <ac:picMkLst>
            <pc:docMk/>
            <pc:sldMk cId="476230208" sldId="273"/>
            <ac:picMk id="13313" creationId="{FA383861-343A-433A-8277-5D2D8BDBB97F}"/>
          </ac:picMkLst>
        </pc:picChg>
        <pc:cxnChg chg="add">
          <ac:chgData name="Laxmi Dharmatej Sampathi Rao (TEJA)" userId="f4cd55ac-cff4-4109-b581-c656260aaf92" providerId="ADAL" clId="{7CE3E844-3AF8-436F-AF45-00DBE4A58EEF}" dt="2019-10-03T18:24:50.897" v="710" actId="26606"/>
          <ac:cxnSpMkLst>
            <pc:docMk/>
            <pc:sldMk cId="476230208" sldId="273"/>
            <ac:cxnSpMk id="95" creationId="{C2686EF3-81CC-419F-96C3-002A75880309}"/>
          </ac:cxnSpMkLst>
        </pc:cxnChg>
        <pc:cxnChg chg="add">
          <ac:chgData name="Laxmi Dharmatej Sampathi Rao (TEJA)" userId="f4cd55ac-cff4-4109-b581-c656260aaf92" providerId="ADAL" clId="{7CE3E844-3AF8-436F-AF45-00DBE4A58EEF}" dt="2019-10-03T18:24:50.897" v="710" actId="26606"/>
          <ac:cxnSpMkLst>
            <pc:docMk/>
            <pc:sldMk cId="476230208" sldId="273"/>
            <ac:cxnSpMk id="97" creationId="{F8D93CCA-A85E-4529-A6F0-8BB54D27BCD1}"/>
          </ac:cxnSpMkLst>
        </pc:cxnChg>
        <pc:cxnChg chg="add">
          <ac:chgData name="Laxmi Dharmatej Sampathi Rao (TEJA)" userId="f4cd55ac-cff4-4109-b581-c656260aaf92" providerId="ADAL" clId="{7CE3E844-3AF8-436F-AF45-00DBE4A58EEF}" dt="2019-10-03T18:24:50.897" v="710" actId="26606"/>
          <ac:cxnSpMkLst>
            <pc:docMk/>
            <pc:sldMk cId="476230208" sldId="273"/>
            <ac:cxnSpMk id="99" creationId="{1ECFA516-C18C-41AE-AFF2-A0D0A59C9E90}"/>
          </ac:cxnSpMkLst>
        </pc:cxnChg>
      </pc:sldChg>
      <pc:sldChg chg="addSp modSp new mod addAnim modAnim">
        <pc:chgData name="Laxmi Dharmatej Sampathi Rao (TEJA)" userId="f4cd55ac-cff4-4109-b581-c656260aaf92" providerId="ADAL" clId="{7CE3E844-3AF8-436F-AF45-00DBE4A58EEF}" dt="2019-10-03T18:37:21.718" v="1317" actId="1037"/>
        <pc:sldMkLst>
          <pc:docMk/>
          <pc:sldMk cId="1962050218" sldId="274"/>
        </pc:sldMkLst>
        <pc:spChg chg="mod">
          <ac:chgData name="Laxmi Dharmatej Sampathi Rao (TEJA)" userId="f4cd55ac-cff4-4109-b581-c656260aaf92" providerId="ADAL" clId="{7CE3E844-3AF8-436F-AF45-00DBE4A58EEF}" dt="2019-10-03T18:26:34.893" v="768" actId="20577"/>
          <ac:spMkLst>
            <pc:docMk/>
            <pc:sldMk cId="1962050218" sldId="274"/>
            <ac:spMk id="2" creationId="{8C4FD0DA-7777-4537-82B8-B50CA7350CC7}"/>
          </ac:spMkLst>
        </pc:spChg>
        <pc:spChg chg="mod ord">
          <ac:chgData name="Laxmi Dharmatej Sampathi Rao (TEJA)" userId="f4cd55ac-cff4-4109-b581-c656260aaf92" providerId="ADAL" clId="{7CE3E844-3AF8-436F-AF45-00DBE4A58EEF}" dt="2019-10-03T18:36:59.273" v="1314" actId="113"/>
          <ac:spMkLst>
            <pc:docMk/>
            <pc:sldMk cId="1962050218" sldId="274"/>
            <ac:spMk id="3" creationId="{C60DB683-BAA8-40F2-9349-9A44F5A3D3D2}"/>
          </ac:spMkLst>
        </pc:spChg>
        <pc:spChg chg="add mod">
          <ac:chgData name="Laxmi Dharmatej Sampathi Rao (TEJA)" userId="f4cd55ac-cff4-4109-b581-c656260aaf92" providerId="ADAL" clId="{7CE3E844-3AF8-436F-AF45-00DBE4A58EEF}" dt="2019-10-03T18:37:21.718" v="1317" actId="1037"/>
          <ac:spMkLst>
            <pc:docMk/>
            <pc:sldMk cId="1962050218" sldId="274"/>
            <ac:spMk id="5" creationId="{A39CA07A-20B5-4CFF-95F3-3B8DF494294B}"/>
          </ac:spMkLst>
        </pc:spChg>
      </pc:sldChg>
      <pc:sldChg chg="new del">
        <pc:chgData name="Laxmi Dharmatej Sampathi Rao (TEJA)" userId="f4cd55ac-cff4-4109-b581-c656260aaf92" providerId="ADAL" clId="{7CE3E844-3AF8-436F-AF45-00DBE4A58EEF}" dt="2019-10-03T18:44:46.301" v="1338" actId="47"/>
        <pc:sldMkLst>
          <pc:docMk/>
          <pc:sldMk cId="1568305637" sldId="275"/>
        </pc:sldMkLst>
      </pc:sldChg>
    </pc:docChg>
  </pc:docChgLst>
  <pc:docChgLst>
    <pc:chgData name="Laxmi Dharmatej Sampathi Rao (TEJA)" userId="f4cd55ac-cff4-4109-b581-c656260aaf92" providerId="ADAL" clId="{E67A7408-FE82-45A6-9554-22BC7512D85C}"/>
    <pc:docChg chg="addSld modSld">
      <pc:chgData name="Laxmi Dharmatej Sampathi Rao (TEJA)" userId="f4cd55ac-cff4-4109-b581-c656260aaf92" providerId="ADAL" clId="{E67A7408-FE82-45A6-9554-22BC7512D85C}" dt="2019-10-03T20:42:33.020" v="82"/>
      <pc:docMkLst>
        <pc:docMk/>
      </pc:docMkLst>
      <pc:sldChg chg="modSp new mod">
        <pc:chgData name="Laxmi Dharmatej Sampathi Rao (TEJA)" userId="f4cd55ac-cff4-4109-b581-c656260aaf92" providerId="ADAL" clId="{E67A7408-FE82-45A6-9554-22BC7512D85C}" dt="2019-10-03T20:42:33.020" v="82"/>
        <pc:sldMkLst>
          <pc:docMk/>
          <pc:sldMk cId="1655045790" sldId="275"/>
        </pc:sldMkLst>
        <pc:spChg chg="mod">
          <ac:chgData name="Laxmi Dharmatej Sampathi Rao (TEJA)" userId="f4cd55ac-cff4-4109-b581-c656260aaf92" providerId="ADAL" clId="{E67A7408-FE82-45A6-9554-22BC7512D85C}" dt="2019-10-03T20:42:19.571" v="20" actId="20577"/>
          <ac:spMkLst>
            <pc:docMk/>
            <pc:sldMk cId="1655045790" sldId="275"/>
            <ac:spMk id="2" creationId="{C2B01477-CCF8-4692-A3DF-A6826ED20B89}"/>
          </ac:spMkLst>
        </pc:spChg>
        <pc:spChg chg="mod">
          <ac:chgData name="Laxmi Dharmatej Sampathi Rao (TEJA)" userId="f4cd55ac-cff4-4109-b581-c656260aaf92" providerId="ADAL" clId="{E67A7408-FE82-45A6-9554-22BC7512D85C}" dt="2019-10-03T20:42:33.020" v="82"/>
          <ac:spMkLst>
            <pc:docMk/>
            <pc:sldMk cId="1655045790" sldId="275"/>
            <ac:spMk id="3" creationId="{8AFA4A93-49B5-4ADA-B024-26FAD6121E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5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7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3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2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8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4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9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638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2" r:id="rId5"/>
    <p:sldLayoutId id="2147483758" r:id="rId6"/>
    <p:sldLayoutId id="2147483759" r:id="rId7"/>
    <p:sldLayoutId id="2147483749" r:id="rId8"/>
    <p:sldLayoutId id="2147483750" r:id="rId9"/>
    <p:sldLayoutId id="2147483751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oft.sharepoint.com/sites/mslibrary/Pages/BibDetailsEx.aspx?bibid=29605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FC56B-849A-45C9-B478-D2D48C914F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ED44-FA18-4985-966B-2FB5D5664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/>
              <a:t>Situational Self Leadership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789732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8" name="Rectangle 6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9" name="Rectangle 7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190" name="Rectangle 7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7191" name="Rectangle 7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A7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2" name="Rectangle 7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69" name="Picture 1" descr="Machine generated alternative text:&#10;Am I competent?&#10;Do I have knowledge and skill&#10;when it comes to this goal or task;&#10;have I demonstrated competence&#10;on it before’&#10;No&#10;(Low to Some)&#10;Am I comd?&#10;Am I motivated&#10;and confident?&#10;—&#10;No&#10;(Low to Sorne)&#10;J&#10;Yes&#10;(Moderate&#10;to High)&#10;mmitted?&#10;[ Am I motivated&#10;and confident?&#10;r&#10;Yes&#10;(High)&#10;Unsure&#10;(Variable)&#10;Yes&#10;(High)&#10;,&#10;j-&#10;r&#10;GoliTskj&#10;Skill">
            <a:extLst>
              <a:ext uri="{FF2B5EF4-FFF2-40B4-BE49-F238E27FC236}">
                <a16:creationId xmlns:a16="http://schemas.microsoft.com/office/drawing/2014/main" id="{86DB127D-71AC-4DC5-85FB-9BBE4945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862" y="803063"/>
            <a:ext cx="4280276" cy="525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8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2" name="Picture 10" descr="Machine generated alternative text:&#10;THE NEEDS OF A Dl&#10;The Enthusiastic Beginner&#10;• Recognition of enthusiasm and transferable skills&#10;• Clear goals and roles&#10;• Standards for what a good job looks lIke&#10;. lirnelines&#10;• Priorities&#10;• Information on how data about performance will be collected&#10;and shared&#10;• Action plans—specific direction about how, when, and with&#10;whom&#10;. Boundaries and lin its&#10;. Information about the goal or task and the organization&#10;. The unwritten rules on Thow things work around here&#10;• A step-by-step process for learning new skills&#10;• Hands-on training—behg shown and told how&#10;• Concrete examples of how others accomplish the goal or task&#10;• Opportunities to practice&#10;. Frequent feedback on resu its&#10;. SolutIons to problems">
            <a:extLst>
              <a:ext uri="{FF2B5EF4-FFF2-40B4-BE49-F238E27FC236}">
                <a16:creationId xmlns:a16="http://schemas.microsoft.com/office/drawing/2014/main" id="{DE4A7E6F-7232-47B9-B56F-2826EF81A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891450"/>
            <a:ext cx="2560320" cy="30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6" name="Picture 14" descr="Machine generated alternative text:&#10;THE NEEDS OF A D3&#10;The Capable, but Cautious, Performer&#10;• An approachable mentor o coach&#10;• OpportunIties lo lest Ideas&#10;• Opportunities lo express concerns and share&#10;feelings&#10;• Support and encouragement to develop self-&#10;reliant problem soMng skills&#10;• Help In looking at experience and skills&#10;objectively, so confidence Is built&#10;• Praise and recognition for high levels of&#10;competence and performance&#10;. Obstacles to goal accomplishment removed&#10;. A kick-start to overcome procrastination">
            <a:extLst>
              <a:ext uri="{FF2B5EF4-FFF2-40B4-BE49-F238E27FC236}">
                <a16:creationId xmlns:a16="http://schemas.microsoft.com/office/drawing/2014/main" id="{32F422ED-A3BC-42F2-9052-54A1E7E45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5031" y="2076073"/>
            <a:ext cx="2560320" cy="269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4" name="Picture 12" descr="Machine generated alternative text:&#10;THE NEEDS OF A D2&#10;The Disillusioned Learner&#10;• Clear goals&#10;• Perspective&#10;• Frequent feectack&#10;• Praise for making progress&#10;• Help in analyzing successes and failures; assurance that It is&#10;okay to make mistakes&#10;• Explanations of why the goal oc task is important and&#10;explanations of ‘how’s’&#10;• Opportunities to discuss concerns and share feelings&#10;• lnlvemont and influence in decision making and problem&#10;soMng&#10;• Encouragement&#10;. AdVice and additional next steps and aiternatives&#10;• Coachhg to build and refine skills">
            <a:extLst>
              <a:ext uri="{FF2B5EF4-FFF2-40B4-BE49-F238E27FC236}">
                <a16:creationId xmlns:a16="http://schemas.microsoft.com/office/drawing/2014/main" id="{50B8DD38-3770-419C-8D23-11DDB2D2D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1177" y="2123852"/>
            <a:ext cx="2560320" cy="249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8" name="Picture 16" descr="Machine generated alternative text:&#10;THE NEEDS OF A D4&#10;The Self-Reliant Achiever&#10;• Variety and challenge&#10;• A leader who Is more of a mentor and&#10;colleague than a manager&#10;• Acknowledgment of contributions&#10;‘ Autonomy and authority&#10;•Thist&#10;• OpportunitIes to share knowledge and skills&#10;with others">
            <a:extLst>
              <a:ext uri="{FF2B5EF4-FFF2-40B4-BE49-F238E27FC236}">
                <a16:creationId xmlns:a16="http://schemas.microsoft.com/office/drawing/2014/main" id="{76D54F19-9AC4-4EC4-8ED0-51A0E2125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0662" y="2346362"/>
            <a:ext cx="2560320" cy="21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79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A560-C4CA-44EC-9C67-2DD6B1A7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9390-18E7-4276-84C1-C49CF212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Directive Behaviors…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Help you build your competence -- your task-relevant knowledge and skills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</a:rPr>
              <a:t>	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Supportive Behaviors…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Help you build your commitment -- your motivation and confidence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4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7" name="Picture 1" descr="Machine generated alternative text:&#10;Directive Behavior&#10;Supportive Behavior&#10;4 Setting goals and objectives—defining in detail&#10;what the goal or task is, what a good job looks&#10;like, and how performance will be tracked&#10;• Planning and organizing work in advance—&#10;organizing resources, action planning. and&#10;developing a plan for the individual to learn&#10;new skills&#10;• Identifying job priorities—telling the other&#10;person what is important&#10;• Clarifying roles—figuring out what roles each&#10;will play in goal accomplishment and how&#10;decisions will be made&#10;• Establishing timelines&#10;• Determining methods of evaluation and&#10;checking work—providing frequent feedback&#10;on results and closely monitoring progress&#10;ê Teaching the person how to do a specific task&#10;• Encouraging, reassuring, and praising&#10;someone in an appreciative or affirming&#10;way&#10;4 Listening to the person’s problems (job&#10;related or not), suggestions. or ideas&#10;• Involving the other person in decision&#10;making by asking for suggestions or&#10;input&#10;• Explaining why&#10;4 Encouraging self-reliant problem solving&#10;• Making information about the&#10;organization accessible&#10;• Disclosing information about self">
            <a:extLst>
              <a:ext uri="{FF2B5EF4-FFF2-40B4-BE49-F238E27FC236}">
                <a16:creationId xmlns:a16="http://schemas.microsoft.com/office/drawing/2014/main" id="{828826E6-88EA-4A19-82F1-7B654337FC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706317"/>
            <a:ext cx="6202238" cy="344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D79FB-B544-4BB6-9DB2-A314DB29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0" cap="all" spc="-100">
                <a:solidFill>
                  <a:schemeClr val="bg1"/>
                </a:solidFill>
              </a:rPr>
              <a:t>Directive &amp; Supportive Behaviors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65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D62C-FA0C-4E8E-9B08-ED384932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Support &amp; Direction do you need?</a:t>
            </a:r>
          </a:p>
        </p:txBody>
      </p:sp>
      <p:pic>
        <p:nvPicPr>
          <p:cNvPr id="10241" name="Picture 1" descr="Machine generated alternative text:&#10;High&#10;Low">
            <a:extLst>
              <a:ext uri="{FF2B5EF4-FFF2-40B4-BE49-F238E27FC236}">
                <a16:creationId xmlns:a16="http://schemas.microsoft.com/office/drawing/2014/main" id="{80852B39-3AC0-4EA2-ABC4-ED79CC8188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929" y="2520079"/>
            <a:ext cx="5658141" cy="3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7A651-DCE6-4ED2-A25C-C80405EFCC8C}"/>
              </a:ext>
            </a:extLst>
          </p:cNvPr>
          <p:cNvSpPr txBox="1"/>
          <p:nvPr/>
        </p:nvSpPr>
        <p:spPr>
          <a:xfrm>
            <a:off x="9382387" y="3411972"/>
            <a:ext cx="15149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Legend: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x = Direction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• = Support</a:t>
            </a:r>
          </a:p>
        </p:txBody>
      </p:sp>
    </p:spTree>
    <p:extLst>
      <p:ext uri="{BB962C8B-B14F-4D97-AF65-F5344CB8AC3E}">
        <p14:creationId xmlns:p14="http://schemas.microsoft.com/office/powerpoint/2010/main" val="237770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12869-C9AC-4935-910D-954CFD3B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0" cap="all" spc="-100">
                <a:solidFill>
                  <a:schemeClr val="bg1"/>
                </a:solidFill>
              </a:rPr>
              <a:t>The Four leadership Syles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5" name="Picture 1" descr="Machine generated alternative text:&#10;• Asking/listening&#10;- Reassuring&#10;• Facilitating seifreliant&#10;problem soMng&#10;• Collaborating&#10;• Encouraging feedback&#10;• Appreciating&#10;- Allowing/trusting&#10;• Confirming&#10;• Empowering&#10;. Affirming&#10;. Acknowledging&#10;. Challenging&#10;- Explonng/asking&#10;• Explaininglclanfying&#10;• Redirecting&#10;. Sharing feedback&#10;• Encouraging&#10;• Praising&#10;. Defining&#10;. Planning/prioritizing&#10;• Orienting&#10;• Teaching/showing and&#10;telling how&#10;- Checking/monitoring&#10;. Giving feedback&#10;Low DIRECTIVE BEHAVIOR  High">
            <a:extLst>
              <a:ext uri="{FF2B5EF4-FFF2-40B4-BE49-F238E27FC236}">
                <a16:creationId xmlns:a16="http://schemas.microsoft.com/office/drawing/2014/main" id="{10230ADB-9FC4-4C6C-A0A1-DECB2DC9ED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570" y="1403957"/>
            <a:ext cx="6202238" cy="40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899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21F7-9A4C-4F5A-892F-B1C1AD01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 all comes together…</a:t>
            </a:r>
          </a:p>
        </p:txBody>
      </p:sp>
      <p:pic>
        <p:nvPicPr>
          <p:cNvPr id="12289" name="Picture 1" descr="Machine generated alternative text:&#10;‘D4 7D3 ‘D2 /Di I&#10;Goal! ,/Hlgh / Moderate-High /Low-Some 1’Low I&#10;Fask/ ‘. Competence (Competence (Competence (Competence I&#10;Sklll. \Çh \ Variable iow \ High I&#10;Commitment \Commltment \\Commltment \\Commltment I&#10;High&#10;œ&#10;O&#10;&lt;&#10;t&#10;Ui&#10;W&#10;&gt;&#10;œ&#10;O&#10;a.&#10;a.&#10;z&#10;Ï _____ ______&#10;Low DIRECTIVE BEHAVIOR  High">
            <a:extLst>
              <a:ext uri="{FF2B5EF4-FFF2-40B4-BE49-F238E27FC236}">
                <a16:creationId xmlns:a16="http://schemas.microsoft.com/office/drawing/2014/main" id="{E41D9D00-99B0-4FF7-8D6F-9A2EF35737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56" y="1885324"/>
            <a:ext cx="4655720" cy="445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06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BA4B8-B132-45F1-A602-2619A87B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b="0" cap="all" spc="-100">
                <a:solidFill>
                  <a:schemeClr val="bg1"/>
                </a:solidFill>
              </a:rPr>
              <a:t>What if, it doesn’t.. </a:t>
            </a:r>
            <a:r>
              <a:rPr lang="en-US" sz="4800" b="0" cap="all" spc="-10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4800" b="0" cap="all" spc="-100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3" name="Picture 1" descr="Machine generated alternative text:&#10;Think about your demonstrated knowledge and skills, motivation,&#10;and confidence on that task. Make a preliminary diagnosis. Try to&#10;gain your manager’s agreement to your diagnosis. Gain his or her&#10;commitment to provide you with the direction and support you need&#10;to develop your competence and commitment.&#10;If your manager disagrees with your diagnosis ...&#10;Reclarify the goal to be sure you are in sync&#10;Share your past experience and demonstrated competence on that&#10;goal, task, skill&#10;Then, if you still disagree, ask your manager to go with your&#10;perception of your development level, with a shorter than usual&#10;timeline so that you can both determine, quickly, if your performance&#10;is on or off track">
            <a:extLst>
              <a:ext uri="{FF2B5EF4-FFF2-40B4-BE49-F238E27FC236}">
                <a16:creationId xmlns:a16="http://schemas.microsoft.com/office/drawing/2014/main" id="{FA383861-343A-433A-8277-5D2D8BDBB9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570" y="892273"/>
            <a:ext cx="6202238" cy="507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230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B683-BAA8-40F2-9349-9A44F5A3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sense is not so common! </a:t>
            </a:r>
            <a:r>
              <a:rPr lang="en-US" dirty="0">
                <a:sym typeface="Wingdings" panose="05000000000000000000" pitchFamily="2" charset="2"/>
              </a:rPr>
              <a:t> </a:t>
            </a:r>
          </a:p>
          <a:p>
            <a:r>
              <a:rPr lang="en-US" dirty="0"/>
              <a:t>This framework fits for both work &amp; life.</a:t>
            </a:r>
          </a:p>
          <a:p>
            <a:r>
              <a:rPr lang="en-US" dirty="0"/>
              <a:t>Almost every problem that I see, there must be someone else who already faced it before. </a:t>
            </a:r>
          </a:p>
          <a:p>
            <a:pPr lvl="1"/>
            <a:r>
              <a:rPr lang="en-US" dirty="0"/>
              <a:t>Learn from others’ experiences.</a:t>
            </a:r>
          </a:p>
          <a:p>
            <a:pPr lvl="1"/>
            <a:r>
              <a:rPr lang="en-US" dirty="0"/>
              <a:t>Be proactive</a:t>
            </a:r>
          </a:p>
          <a:p>
            <a:r>
              <a:rPr lang="en-US" dirty="0"/>
              <a:t>Set…. follow-up…. course correct</a:t>
            </a:r>
            <a:r>
              <a:rPr lang="en-US" b="1" dirty="0"/>
              <a:t>…. SUCCEED!!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FD0DA-7777-4537-82B8-B50CA735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personal learnings over last 5 years..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9CA07A-20B5-4CFF-95F3-3B8DF494294B}"/>
              </a:ext>
            </a:extLst>
          </p:cNvPr>
          <p:cNvSpPr txBox="1">
            <a:spLocks/>
          </p:cNvSpPr>
          <p:nvPr/>
        </p:nvSpPr>
        <p:spPr>
          <a:xfrm>
            <a:off x="3954011" y="22555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trike="sngStrike" dirty="0"/>
              <a:t>  SUCCE</a:t>
            </a:r>
            <a:r>
              <a:rPr lang="en-US" b="1" strike="sngStrike" dirty="0"/>
              <a:t>ED    </a:t>
            </a:r>
            <a:r>
              <a:rPr lang="en-US" b="1" dirty="0"/>
              <a:t>  LEARN!!</a:t>
            </a:r>
            <a:endParaRPr lang="en-US" b="1" strike="sngStrike" dirty="0"/>
          </a:p>
        </p:txBody>
      </p:sp>
    </p:spTree>
    <p:extLst>
      <p:ext uri="{BB962C8B-B14F-4D97-AF65-F5344CB8AC3E}">
        <p14:creationId xmlns:p14="http://schemas.microsoft.com/office/powerpoint/2010/main" val="196205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1477-CCF8-4692-A3DF-A6826ED2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A4A93-49B5-4ADA-B024-26FAD612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the book based off which this workshop was designed: </a:t>
            </a:r>
            <a:r>
              <a:rPr lang="en-US" dirty="0">
                <a:hlinkClick r:id="rId2"/>
              </a:rPr>
              <a:t>https://microsoft.sharepoint.com/sites/mslibrary/Pages/BibDetailsEx.aspx?bibid=296055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4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2D9E-BBCF-4656-99D4-4981CC6E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needed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30323-90C5-41E3-9C43-8DC509BD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 at work, where I had two options of resolving it or running away from it.</a:t>
            </a:r>
          </a:p>
          <a:p>
            <a:r>
              <a:rPr lang="en-US" dirty="0"/>
              <a:t>Choose to give a try at resolving it.</a:t>
            </a:r>
          </a:p>
          <a:p>
            <a:r>
              <a:rPr lang="en-US" dirty="0"/>
              <a:t>Started looking for resources and </a:t>
            </a:r>
            <a:r>
              <a:rPr lang="en-US"/>
              <a:t>identified this </a:t>
            </a:r>
            <a:r>
              <a:rPr lang="en-US" dirty="0"/>
              <a:t>8-hour in person training called “Situation Self Leadership”.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9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A24A-E0E9-4251-853E-61567C3D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7C7A-7E57-4FB8-809C-49A14843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“</a:t>
            </a:r>
            <a:r>
              <a:rPr lang="en-US" sz="1800" i="1" dirty="0">
                <a:effectLst/>
                <a:latin typeface="Calibri" panose="020F0502020204030204" pitchFamily="34" charset="0"/>
              </a:rPr>
              <a:t>… build your competence as a SELF LEADER to get the direction and support you need to achieve your goals and to increase your work passion.</a:t>
            </a:r>
            <a:r>
              <a:rPr lang="en-US" sz="1800" dirty="0">
                <a:effectLst/>
                <a:latin typeface="Calibri" panose="020F0502020204030204" pitchFamily="34" charset="0"/>
              </a:rPr>
              <a:t>”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Checklist:</a:t>
            </a:r>
          </a:p>
          <a:p>
            <a:r>
              <a:rPr lang="en-US" sz="1800" b="0" i="0" dirty="0">
                <a:effectLst/>
                <a:latin typeface="Calibri" panose="020F0502020204030204" pitchFamily="34" charset="0"/>
              </a:rPr>
              <a:t>Speak the language of leadership -- Situational Leadership II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Partner for Performance with your manager</a:t>
            </a:r>
          </a:p>
          <a:p>
            <a:r>
              <a:rPr lang="en-US" sz="1800" dirty="0">
                <a:latin typeface="Calibri" panose="020F0502020204030204" pitchFamily="34" charset="0"/>
              </a:rPr>
              <a:t>Accelerate your learning cycle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Gain auto</a:t>
            </a:r>
            <a:r>
              <a:rPr lang="en-US" sz="1800" dirty="0">
                <a:latin typeface="Calibri" panose="020F0502020204030204" pitchFamily="34" charset="0"/>
              </a:rPr>
              <a:t>nomy and control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6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C897-2C3F-4E24-991A-43E7CF32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Motivates you at work?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F6012E-D590-4783-8530-3F7A206AA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149771"/>
              </p:ext>
            </p:extLst>
          </p:nvPr>
        </p:nvGraphicFramePr>
        <p:xfrm>
          <a:off x="1940125" y="2238304"/>
          <a:ext cx="5329123" cy="3449320"/>
        </p:xfrm>
        <a:graphic>
          <a:graphicData uri="http://schemas.openxmlformats.org/drawingml/2006/table">
            <a:tbl>
              <a:tblPr/>
              <a:tblGrid>
                <a:gridCol w="3251606">
                  <a:extLst>
                    <a:ext uri="{9D8B030D-6E8A-4147-A177-3AD203B41FA5}">
                      <a16:colId xmlns:a16="http://schemas.microsoft.com/office/drawing/2014/main" val="3161812948"/>
                    </a:ext>
                  </a:extLst>
                </a:gridCol>
                <a:gridCol w="1036930">
                  <a:extLst>
                    <a:ext uri="{9D8B030D-6E8A-4147-A177-3AD203B41FA5}">
                      <a16:colId xmlns:a16="http://schemas.microsoft.com/office/drawing/2014/main" val="438561947"/>
                    </a:ext>
                  </a:extLst>
                </a:gridCol>
                <a:gridCol w="1040587">
                  <a:extLst>
                    <a:ext uri="{9D8B030D-6E8A-4147-A177-3AD203B41FA5}">
                      <a16:colId xmlns:a16="http://schemas.microsoft.com/office/drawing/2014/main" val="37101518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757070"/>
                          </a:solidFill>
                          <a:effectLst/>
                          <a:latin typeface="Arial Black" panose="020B0A04020102020204" pitchFamily="34" charset="0"/>
                        </a:rPr>
                        <a:t>What</a:t>
                      </a:r>
                      <a:endParaRPr lang="en-GB" sz="1100">
                        <a:solidFill>
                          <a:srgbClr val="75707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757070"/>
                          </a:solidFill>
                          <a:effectLst/>
                          <a:latin typeface="Arial Black" panose="020B0A04020102020204" pitchFamily="34" charset="0"/>
                        </a:rPr>
                        <a:t>Motivates Me?</a:t>
                      </a:r>
                      <a:endParaRPr lang="en-GB" sz="1100">
                        <a:solidFill>
                          <a:srgbClr val="75707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757070"/>
                          </a:solidFill>
                          <a:effectLst/>
                          <a:latin typeface="Arial Black" panose="020B0A04020102020204" pitchFamily="34" charset="0"/>
                        </a:rPr>
                        <a:t>What</a:t>
                      </a:r>
                      <a:endParaRPr lang="en-GB" sz="1100">
                        <a:solidFill>
                          <a:srgbClr val="75707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757070"/>
                          </a:solidFill>
                          <a:effectLst/>
                          <a:latin typeface="Arial Black" panose="020B0A04020102020204" pitchFamily="34" charset="0"/>
                        </a:rPr>
                        <a:t>Motivates</a:t>
                      </a:r>
                      <a:endParaRPr lang="en-GB" sz="1100">
                        <a:solidFill>
                          <a:srgbClr val="75707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757070"/>
                          </a:solidFill>
                          <a:effectLst/>
                          <a:latin typeface="Arial Black" panose="020B0A04020102020204" pitchFamily="34" charset="0"/>
                        </a:rPr>
                        <a:t>This Group?</a:t>
                      </a:r>
                      <a:endParaRPr lang="en-GB" sz="1100">
                        <a:solidFill>
                          <a:srgbClr val="75707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731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757070"/>
                          </a:solidFill>
                          <a:effectLst/>
                          <a:latin typeface="Calibri" panose="020F0502020204030204" pitchFamily="34" charset="0"/>
                        </a:rPr>
                        <a:t>Interesting work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157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757070"/>
                          </a:solidFill>
                          <a:effectLst/>
                          <a:latin typeface="Calibri" panose="020F0502020204030204" pitchFamily="34" charset="0"/>
                        </a:rPr>
                        <a:t>Full appreciation of my work and efforts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28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757070"/>
                          </a:solidFill>
                          <a:effectLst/>
                          <a:latin typeface="Calibri" panose="020F0502020204030204" pitchFamily="34" charset="0"/>
                        </a:rPr>
                        <a:t>Feeling of being in on things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041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757070"/>
                          </a:solidFill>
                          <a:effectLst/>
                          <a:latin typeface="Calibri" panose="020F0502020204030204" pitchFamily="34" charset="0"/>
                        </a:rPr>
                        <a:t>Job security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241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757070"/>
                          </a:solidFill>
                          <a:effectLst/>
                          <a:latin typeface="Calibri" panose="020F0502020204030204" pitchFamily="34" charset="0"/>
                        </a:rPr>
                        <a:t>Good wages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171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757070"/>
                          </a:solidFill>
                          <a:effectLst/>
                          <a:latin typeface="Calibri" panose="020F0502020204030204" pitchFamily="34" charset="0"/>
                        </a:rPr>
                        <a:t>Promotion and growth within the organization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510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757070"/>
                          </a:solidFill>
                          <a:effectLst/>
                          <a:latin typeface="Calibri" panose="020F0502020204030204" pitchFamily="34" charset="0"/>
                        </a:rPr>
                        <a:t>Good working conditions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67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757070"/>
                          </a:solidFill>
                          <a:effectLst/>
                          <a:latin typeface="Calibri" panose="020F0502020204030204" pitchFamily="34" charset="0"/>
                        </a:rPr>
                        <a:t>Personal loyalty to employees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391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757070"/>
                          </a:solidFill>
                          <a:effectLst/>
                          <a:latin typeface="Calibri" panose="020F0502020204030204" pitchFamily="34" charset="0"/>
                        </a:rPr>
                        <a:t>Sympathetic help with personal problems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622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757070"/>
                          </a:solidFill>
                          <a:effectLst/>
                          <a:latin typeface="Calibri" panose="020F0502020204030204" pitchFamily="34" charset="0"/>
                        </a:rPr>
                        <a:t>Tactful disciplining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951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06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C897-2C3F-4E24-991A-43E7CF32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Motivates you at work? (Research Results)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F6012E-D590-4783-8530-3F7A206AA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363166"/>
              </p:ext>
            </p:extLst>
          </p:nvPr>
        </p:nvGraphicFramePr>
        <p:xfrm>
          <a:off x="1940125" y="2750033"/>
          <a:ext cx="5693054" cy="3114040"/>
        </p:xfrm>
        <a:graphic>
          <a:graphicData uri="http://schemas.openxmlformats.org/drawingml/2006/table">
            <a:tbl>
              <a:tblPr/>
              <a:tblGrid>
                <a:gridCol w="3251606">
                  <a:extLst>
                    <a:ext uri="{9D8B030D-6E8A-4147-A177-3AD203B41FA5}">
                      <a16:colId xmlns:a16="http://schemas.microsoft.com/office/drawing/2014/main" val="3161812948"/>
                    </a:ext>
                  </a:extLst>
                </a:gridCol>
                <a:gridCol w="1294790">
                  <a:extLst>
                    <a:ext uri="{9D8B030D-6E8A-4147-A177-3AD203B41FA5}">
                      <a16:colId xmlns:a16="http://schemas.microsoft.com/office/drawing/2014/main" val="124914819"/>
                    </a:ext>
                  </a:extLst>
                </a:gridCol>
                <a:gridCol w="1146658">
                  <a:extLst>
                    <a:ext uri="{9D8B030D-6E8A-4147-A177-3AD203B41FA5}">
                      <a16:colId xmlns:a16="http://schemas.microsoft.com/office/drawing/2014/main" val="1343816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757070"/>
                          </a:solidFill>
                          <a:effectLst/>
                          <a:latin typeface="Arial Black" panose="020B0A04020102020204" pitchFamily="34" charset="0"/>
                        </a:rPr>
                        <a:t>(Employees)</a:t>
                      </a:r>
                      <a:endParaRPr lang="en-GB" sz="1100" dirty="0">
                        <a:solidFill>
                          <a:srgbClr val="75707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757070"/>
                          </a:solidFill>
                          <a:effectLst/>
                          <a:latin typeface="Arial Black" panose="020B0A04020102020204" pitchFamily="34" charset="0"/>
                        </a:rPr>
                        <a:t>(Supervisor)</a:t>
                      </a:r>
                      <a:endParaRPr lang="en-GB" sz="1100" dirty="0">
                        <a:solidFill>
                          <a:srgbClr val="75707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731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757070"/>
                          </a:solidFill>
                          <a:effectLst/>
                          <a:latin typeface="Calibri" panose="020F0502020204030204" pitchFamily="34" charset="0"/>
                        </a:rPr>
                        <a:t>Interesting work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157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757070"/>
                          </a:solidFill>
                          <a:effectLst/>
                          <a:latin typeface="Calibri" panose="020F0502020204030204" pitchFamily="34" charset="0"/>
                        </a:rPr>
                        <a:t>Full appreciation of my work and efforts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28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757070"/>
                          </a:solidFill>
                          <a:effectLst/>
                          <a:latin typeface="Calibri" panose="020F0502020204030204" pitchFamily="34" charset="0"/>
                        </a:rPr>
                        <a:t>Feeling of being in on things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041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757070"/>
                          </a:solidFill>
                          <a:effectLst/>
                          <a:latin typeface="Calibri" panose="020F0502020204030204" pitchFamily="34" charset="0"/>
                        </a:rPr>
                        <a:t>Job security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241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757070"/>
                          </a:solidFill>
                          <a:effectLst/>
                          <a:latin typeface="Calibri" panose="020F0502020204030204" pitchFamily="34" charset="0"/>
                        </a:rPr>
                        <a:t>Good wages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171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757070"/>
                          </a:solidFill>
                          <a:effectLst/>
                          <a:latin typeface="Calibri" panose="020F0502020204030204" pitchFamily="34" charset="0"/>
                        </a:rPr>
                        <a:t>Promotion and growth within the organization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510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757070"/>
                          </a:solidFill>
                          <a:effectLst/>
                          <a:latin typeface="Calibri" panose="020F0502020204030204" pitchFamily="34" charset="0"/>
                        </a:rPr>
                        <a:t>Good working conditions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67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757070"/>
                          </a:solidFill>
                          <a:effectLst/>
                          <a:latin typeface="Calibri" panose="020F0502020204030204" pitchFamily="34" charset="0"/>
                        </a:rPr>
                        <a:t>Personal loyalty to employees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391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757070"/>
                          </a:solidFill>
                          <a:effectLst/>
                          <a:latin typeface="Calibri" panose="020F0502020204030204" pitchFamily="34" charset="0"/>
                        </a:rPr>
                        <a:t>Sympathetic help with personal problems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622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757070"/>
                          </a:solidFill>
                          <a:effectLst/>
                          <a:latin typeface="Calibri" panose="020F0502020204030204" pitchFamily="34" charset="0"/>
                        </a:rPr>
                        <a:t>Tactful disciplining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95141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033F9D-0BE4-44C1-A601-4B6CCAB23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67869"/>
              </p:ext>
            </p:extLst>
          </p:nvPr>
        </p:nvGraphicFramePr>
        <p:xfrm>
          <a:off x="5186245" y="2480793"/>
          <a:ext cx="2446934" cy="269240"/>
        </p:xfrm>
        <a:graphic>
          <a:graphicData uri="http://schemas.openxmlformats.org/drawingml/2006/table">
            <a:tbl>
              <a:tblPr/>
              <a:tblGrid>
                <a:gridCol w="2446934">
                  <a:extLst>
                    <a:ext uri="{9D8B030D-6E8A-4147-A177-3AD203B41FA5}">
                      <a16:colId xmlns:a16="http://schemas.microsoft.com/office/drawing/2014/main" val="919639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Research Results</a:t>
                      </a:r>
                      <a:endParaRPr lang="en-GB" sz="1100" dirty="0">
                        <a:solidFill>
                          <a:srgbClr val="FFFFFF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0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150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49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B585-966F-4A8C-8AD5-7453C845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C3E1-9623-4E23-886D-6F3A7E83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effectLst/>
                <a:latin typeface="Calibri" panose="020F0502020204030204" pitchFamily="34" charset="0"/>
              </a:rPr>
              <a:t>It is unrealistic to expect others to always know your goals, motivations, and needs—people can’t read minds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</a:rPr>
              <a:t>It is in your own best interest to determine what you need in order to create your own success.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248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3C27-9159-4D59-9EEC-BDD62A2F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development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DAA3-9497-4BBD-B68C-D20122B3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What is the goal or task?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What is my level of competence at this goal or task?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DEFINITION: </a:t>
            </a:r>
            <a:r>
              <a:rPr lang="en-US" sz="1800" b="1" i="1" dirty="0">
                <a:effectLst/>
                <a:latin typeface="Calibri" panose="020F0502020204030204" pitchFamily="34" charset="0"/>
              </a:rPr>
              <a:t>Competence</a:t>
            </a:r>
            <a:r>
              <a:rPr lang="en-US" sz="1800" i="1" dirty="0">
                <a:effectLst/>
                <a:latin typeface="Calibri" panose="020F0502020204030204" pitchFamily="34" charset="0"/>
              </a:rPr>
              <a:t> is a measure of your knowledge and skills related to the task at hand.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What is my level of commitment to this goal or task?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DEFINITION: </a:t>
            </a:r>
            <a:r>
              <a:rPr lang="en-US" sz="1800" b="1" i="1" dirty="0">
                <a:effectLst/>
                <a:latin typeface="Calibri" panose="020F0502020204030204" pitchFamily="34" charset="0"/>
              </a:rPr>
              <a:t>Commitment </a:t>
            </a:r>
            <a:r>
              <a:rPr lang="en-US" sz="1800" i="1" dirty="0">
                <a:effectLst/>
                <a:latin typeface="Calibri" panose="020F0502020204030204" pitchFamily="34" charset="0"/>
              </a:rPr>
              <a:t>is a measure of your motivation to want to do the task and your confidence in your ability to do the task.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1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ACCA-E343-4FB6-864B-1CD203CD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/>
              <a:t>Development Level Continuum</a:t>
            </a:r>
            <a:endParaRPr lang="en-US" dirty="0"/>
          </a:p>
        </p:txBody>
      </p:sp>
      <p:pic>
        <p:nvPicPr>
          <p:cNvPr id="5121" name="Picture 1" descr="Machine generated alternative text:&#10;Goau/&#10;Task!&#10;Cornpeten:e Competence Competence&#10;SkiII&#10;Commitment Commitment Commitment Commitment">
            <a:extLst>
              <a:ext uri="{FF2B5EF4-FFF2-40B4-BE49-F238E27FC236}">
                <a16:creationId xmlns:a16="http://schemas.microsoft.com/office/drawing/2014/main" id="{827C8FF6-3F83-4F0F-9603-1F2888A8B1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79" y="2709535"/>
            <a:ext cx="7468642" cy="166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56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6146" name="Picture 2" descr="Machine generated alternative text:&#10;Development Level Descriptors&#10;D 4sti(lably contident&#10;•&#10;Sell-critIcal&#10;.&#10;áverwhelmed&#10;D lopeful&#10;.&#10;Consistently competent&#10;•&#10;Cautious&#10;•&#10;Confused&#10;.&#10;Inexperienced&#10;.&#10;InspIred/Inspires others&#10;•&#10;Doubtful&#10;•&#10;Dernotivated&#10;•&#10;Curious&#10;.&#10;Expert&#10;.&#10;Capable&#10;.&#10;Demoralized&#10;•&#10;New/unskilled&#10;.&#10;Autonomous&#10;.&#10;contributing&#10;.&#10;Frustrated&#10;•&#10;Optimistic&#10;.&#10;Self-assured&#10;•&#10;Insecure&#10;•&#10;Disillusioned&#10;•&#10;Excited&#10;.&#10;Accomplished&#10;.&#10;Tentative/unsure&#10;.&#10;Discouraged&#10;.&#10;Eager&#10;.&#10;Self-reliant/self-dIrected&#10;•&#10;Bored/apathetic&#10;•&#10;Flashes of competence&#10;•&#10;Enthusiastic">
            <a:extLst>
              <a:ext uri="{FF2B5EF4-FFF2-40B4-BE49-F238E27FC236}">
                <a16:creationId xmlns:a16="http://schemas.microsoft.com/office/drawing/2014/main" id="{2244FA46-3C6C-4C9B-8F33-E596E39C6C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47877"/>
            <a:ext cx="10905066" cy="376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518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26B5B0"/>
      </a:accent1>
      <a:accent2>
        <a:srgbClr val="1D8BCF"/>
      </a:accent2>
      <a:accent3>
        <a:srgbClr val="2F53E1"/>
      </a:accent3>
      <a:accent4>
        <a:srgbClr val="CF1D31"/>
      </a:accent4>
      <a:accent5>
        <a:srgbClr val="E1662F"/>
      </a:accent5>
      <a:accent6>
        <a:srgbClr val="CA9A1C"/>
      </a:accent6>
      <a:hlink>
        <a:srgbClr val="BC6D3C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00BB51C6DEC34DBEB982ECE1F2589B" ma:contentTypeVersion="7" ma:contentTypeDescription="Create a new document." ma:contentTypeScope="" ma:versionID="67661df8aa20d1dd06816f4c15abbe74">
  <xsd:schema xmlns:xsd="http://www.w3.org/2001/XMLSchema" xmlns:xs="http://www.w3.org/2001/XMLSchema" xmlns:p="http://schemas.microsoft.com/office/2006/metadata/properties" xmlns:ns3="61e68e7f-a30f-49ab-9795-fa7b8bca3fb8" xmlns:ns4="95b980b9-e934-4fea-b681-b05d99acb248" targetNamespace="http://schemas.microsoft.com/office/2006/metadata/properties" ma:root="true" ma:fieldsID="c7a9bd629fd842c700a39f3fdc31a047" ns3:_="" ns4:_="">
    <xsd:import namespace="61e68e7f-a30f-49ab-9795-fa7b8bca3fb8"/>
    <xsd:import namespace="95b980b9-e934-4fea-b681-b05d99acb2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e68e7f-a30f-49ab-9795-fa7b8bca3f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b980b9-e934-4fea-b681-b05d99acb24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BD61AB-9496-483A-9166-FAABD5FC4A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e68e7f-a30f-49ab-9795-fa7b8bca3fb8"/>
    <ds:schemaRef ds:uri="95b980b9-e934-4fea-b681-b05d99acb2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61E941-4B08-432E-89DE-409A27AC5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609F57-5F9D-48A5-BAC4-4C7F078DEC65}">
  <ds:schemaRefs>
    <ds:schemaRef ds:uri="95b980b9-e934-4fea-b681-b05d99acb248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1e68e7f-a30f-49ab-9795-fa7b8bca3fb8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541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Black</vt:lpstr>
      <vt:lpstr>Calibri</vt:lpstr>
      <vt:lpstr>Garamond</vt:lpstr>
      <vt:lpstr>Selawik Light</vt:lpstr>
      <vt:lpstr>Speak Pro</vt:lpstr>
      <vt:lpstr>SavonVTI</vt:lpstr>
      <vt:lpstr>Situational Self Leadership</vt:lpstr>
      <vt:lpstr>Why I needed it?</vt:lpstr>
      <vt:lpstr>Purpose</vt:lpstr>
      <vt:lpstr>What Motivates you at work?</vt:lpstr>
      <vt:lpstr>What Motivates you at work? (Research Results)</vt:lpstr>
      <vt:lpstr>True or False?</vt:lpstr>
      <vt:lpstr>Diagnosing development level</vt:lpstr>
      <vt:lpstr>Development Level Continuum</vt:lpstr>
      <vt:lpstr>PowerPoint Presentation</vt:lpstr>
      <vt:lpstr>PowerPoint Presentation</vt:lpstr>
      <vt:lpstr>PowerPoint Presentation</vt:lpstr>
      <vt:lpstr>Leadership styles</vt:lpstr>
      <vt:lpstr>Directive &amp; Supportive Behaviors</vt:lpstr>
      <vt:lpstr>How Much Support &amp; Direction do you need?</vt:lpstr>
      <vt:lpstr>The Four leadership Syles</vt:lpstr>
      <vt:lpstr>When it all comes together…</vt:lpstr>
      <vt:lpstr>What if, it doesn’t.. </vt:lpstr>
      <vt:lpstr>Other personal learnings over last 5 years..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Situational Self Leadership</dc:title>
  <dc:creator>Laxmi Dharmatej Sampathi Rao (TEJA)</dc:creator>
  <cp:lastModifiedBy>Laxmi Dharmatej Sampathi Rao (TEJA)</cp:lastModifiedBy>
  <cp:revision>1</cp:revision>
  <dcterms:created xsi:type="dcterms:W3CDTF">2019-10-03T18:25:50Z</dcterms:created>
  <dcterms:modified xsi:type="dcterms:W3CDTF">2019-10-03T20:42:42Z</dcterms:modified>
</cp:coreProperties>
</file>