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303" r:id="rId3"/>
    <p:sldId id="305" r:id="rId4"/>
    <p:sldId id="321" r:id="rId5"/>
    <p:sldId id="315" r:id="rId6"/>
    <p:sldId id="314" r:id="rId7"/>
    <p:sldId id="316" r:id="rId8"/>
    <p:sldId id="342" r:id="rId9"/>
    <p:sldId id="343" r:id="rId10"/>
    <p:sldId id="332" r:id="rId11"/>
    <p:sldId id="323" r:id="rId12"/>
    <p:sldId id="344" r:id="rId13"/>
    <p:sldId id="338" r:id="rId14"/>
    <p:sldId id="325" r:id="rId15"/>
    <p:sldId id="336" r:id="rId16"/>
    <p:sldId id="324" r:id="rId17"/>
    <p:sldId id="329" r:id="rId18"/>
    <p:sldId id="313" r:id="rId19"/>
    <p:sldId id="339" r:id="rId20"/>
    <p:sldId id="307" r:id="rId21"/>
    <p:sldId id="317" r:id="rId22"/>
    <p:sldId id="318" r:id="rId23"/>
    <p:sldId id="326" r:id="rId24"/>
    <p:sldId id="33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CE8"/>
    <a:srgbClr val="E8EBFA"/>
    <a:srgbClr val="FCFCFC"/>
    <a:srgbClr val="E8E8EA"/>
    <a:srgbClr val="020635"/>
    <a:srgbClr val="33013F"/>
    <a:srgbClr val="1D232F"/>
    <a:srgbClr val="03084D"/>
    <a:srgbClr val="7B0F57"/>
    <a:srgbClr val="131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6314" autoAdjust="0"/>
  </p:normalViewPr>
  <p:slideViewPr>
    <p:cSldViewPr snapToGrid="0" showGuides="1">
      <p:cViewPr varScale="1">
        <p:scale>
          <a:sx n="119" d="100"/>
          <a:sy n="119" d="100"/>
        </p:scale>
        <p:origin x="64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26B44-675D-4086-8B76-AF0596B07F8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E94E3-D9CE-4F8C-A40C-11445413C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63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ED801-9A9E-4E7C-8634-8EA84ED8E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996FCF-6824-4743-B10C-642447512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E29A7-A15B-4E9C-8A7E-98E5E95C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EC425-3C58-45BE-9A82-21B919BA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51E81-B5BE-4FE3-8158-34391077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50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C4183-4C2F-4AED-9592-F251D2CB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81CF87-0327-41AD-B2BB-3C1266C89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25FF9-B708-419D-A1AE-E028E216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FDD8F-C312-443A-9AA5-F9009638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ED382-FC18-4945-BDF4-45DBD11B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68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05CDBC-A8BC-475E-92C5-71394D9CF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BBE853-F606-4553-A7E0-432882CCF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64B11-F290-4947-9E63-B4E90DFD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68B91-8DF1-40D9-B37D-E8F7A2D8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8D323-053A-4E46-AAF6-6A03D42C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18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4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7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1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89C19-82F8-4827-ACAC-FE604221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9977D-C648-4F9E-97C4-97654B6E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E8F16-0C6A-4A86-A4A5-8007B277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A54C9-5BE2-4A4A-BD74-7EC9CDA3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E14EC-E354-44E2-BE76-F5F1CA1E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17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D91F3-570E-4B92-9201-8FD62954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C51DB-F119-4900-ADD6-BF4025AD4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6EDC1-7B67-4D73-A7B2-4F904880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A1A2B-6DD1-4A58-905B-EB3C8FEA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36B40-EB80-472D-83ED-D82778C0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23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49885-3A75-47A8-A5D2-77C57EBA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01939-2693-4C57-971F-F6EA10950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E7D84E-4CE2-43EB-8E4C-24A8AE58F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91B97-FD11-4A61-BE16-BDB7D698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18F5B8-D037-45C2-B317-6447FAE4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AB5EE-091A-4B2E-A23A-054D959C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62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84977-1A4B-4C55-B4FC-3AAA3BDD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EACC5-BD5B-4CF7-BEA1-12D2BBB3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44D5A-8D96-40D0-A191-4C66C969D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C90706-9FC6-4D46-8A8D-A7A48C763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1F8E94-9756-4118-B1A4-3726BF217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0115E5-E8EA-4CE1-8687-9403CAA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C8E2BE-5CE0-424E-8716-9B2D0A5A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967062-FF57-4787-9FDA-7AFC8591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66405" y="67171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56650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720F2-76FC-4C8A-BD8A-A81B05EA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246304-C321-425A-9BB3-69DC289E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248185-ECF3-4A53-9264-3D4EBAE6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FA9858-9708-4E8E-8904-3ADAAD3C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55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90BFFD-BD6F-4591-B334-6CE3418D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BAC291-9F2A-4EBC-9CE8-BF4F094A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D7C88-9A22-4C67-A06E-1C1755AC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39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59637-EE44-4CBF-BDEE-5D200510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FD9BC-819D-44AD-8D3F-4141282C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381B51-3295-48A4-A3C8-772D24AB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135B5-135F-4CBE-B554-8F4A4481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CEEE0-314A-4443-9B50-71800478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AAC91-BE5F-4FA4-8226-F966E23C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3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8B77D-ED71-4E37-A1C2-549CE042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D81D71-B26C-4D7A-9BF7-D2607CE8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79A7C-F492-461A-B357-71F499EE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A8F41-A630-4AEB-9F5B-CFCDF17B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82F181-CF85-4E67-ABA2-FB63CE0D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0E607-CD05-4C20-A16A-D2F50AF7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28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99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506" userDrawn="1">
          <p15:clr>
            <a:srgbClr val="F26B43"/>
          </p15:clr>
        </p15:guide>
        <p15:guide id="3" pos="71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75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F58E010-F21B-43AC-BBBF-4C0DB77BF625}"/>
              </a:ext>
            </a:extLst>
          </p:cNvPr>
          <p:cNvGrpSpPr/>
          <p:nvPr/>
        </p:nvGrpSpPr>
        <p:grpSpPr>
          <a:xfrm>
            <a:off x="1420136" y="3799843"/>
            <a:ext cx="2012561" cy="479598"/>
            <a:chOff x="1420136" y="3799843"/>
            <a:chExt cx="2012561" cy="47959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97821AB-257E-4FC4-8D41-01D24AE66F62}"/>
                </a:ext>
              </a:extLst>
            </p:cNvPr>
            <p:cNvSpPr/>
            <p:nvPr/>
          </p:nvSpPr>
          <p:spPr>
            <a:xfrm rot="162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766272-E061-4B9F-848B-64721056E74B}"/>
                </a:ext>
              </a:extLst>
            </p:cNvPr>
            <p:cNvSpPr txBox="1"/>
            <p:nvPr/>
          </p:nvSpPr>
          <p:spPr>
            <a:xfrm flipH="1">
              <a:off x="1420136" y="3870364"/>
              <a:ext cx="201256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汇报人：潘维吉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B8833B4-9CF7-480F-8315-7818AD054171}"/>
              </a:ext>
            </a:extLst>
          </p:cNvPr>
          <p:cNvGrpSpPr/>
          <p:nvPr/>
        </p:nvGrpSpPr>
        <p:grpSpPr>
          <a:xfrm>
            <a:off x="1157599" y="2212631"/>
            <a:ext cx="5878200" cy="1169374"/>
            <a:chOff x="1157599" y="2212631"/>
            <a:chExt cx="5878200" cy="116937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B8AF3EC-DA43-4291-AC9C-EA23C7F75E7B}"/>
                </a:ext>
              </a:extLst>
            </p:cNvPr>
            <p:cNvSpPr txBox="1"/>
            <p:nvPr/>
          </p:nvSpPr>
          <p:spPr>
            <a:xfrm flipH="1">
              <a:off x="1157599" y="2551008"/>
              <a:ext cx="5878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2021</a:t>
              </a:r>
              <a:r>
                <a:rPr kumimoji="0" lang="en-US" altLang="zh-CN" sz="4800" b="1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工作总结</a:t>
              </a:r>
              <a:r>
                <a:rPr kumimoji="0" lang="zh-CN" altLang="en-US" sz="4800" b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汇报</a:t>
              </a:r>
            </a:p>
          </p:txBody>
        </p:sp>
        <p:sp>
          <p:nvSpPr>
            <p:cNvPr id="2628" name="文本框 2627">
              <a:extLst>
                <a:ext uri="{FF2B5EF4-FFF2-40B4-BE49-F238E27FC236}">
                  <a16:creationId xmlns:a16="http://schemas.microsoft.com/office/drawing/2014/main" id="{623F14C4-D82D-4759-BEC5-B337E4569269}"/>
                </a:ext>
              </a:extLst>
            </p:cNvPr>
            <p:cNvSpPr txBox="1"/>
            <p:nvPr/>
          </p:nvSpPr>
          <p:spPr>
            <a:xfrm>
              <a:off x="1347513" y="2212631"/>
              <a:ext cx="5067117" cy="351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研发部技术架构工程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8F7D5C3-9599-4BD2-A9FE-2B4C3075F5BB}"/>
              </a:ext>
            </a:extLst>
          </p:cNvPr>
          <p:cNvSpPr txBox="1"/>
          <p:nvPr/>
        </p:nvSpPr>
        <p:spPr>
          <a:xfrm>
            <a:off x="832587" y="327198"/>
            <a:ext cx="2131786" cy="389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3C5CE8"/>
                </a:solidFill>
                <a:cs typeface="+mn-ea"/>
                <a:sym typeface="+mn-lt"/>
              </a:rPr>
              <a:t>安泰科技</a:t>
            </a:r>
            <a:endParaRPr lang="en-US" altLang="zh-CN" sz="2400" dirty="0">
              <a:solidFill>
                <a:srgbClr val="3C5CE8"/>
              </a:solidFill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304835C-C496-4AA7-BDF2-A87D8F3D71C5}"/>
              </a:ext>
            </a:extLst>
          </p:cNvPr>
          <p:cNvGrpSpPr/>
          <p:nvPr/>
        </p:nvGrpSpPr>
        <p:grpSpPr>
          <a:xfrm>
            <a:off x="-2027284" y="-1994691"/>
            <a:ext cx="21110543" cy="10847382"/>
            <a:chOff x="-2027284" y="-1994691"/>
            <a:chExt cx="21110543" cy="1084738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CB58E50-1A97-4D55-90F9-05C3D66D1DE8}"/>
                </a:ext>
              </a:extLst>
            </p:cNvPr>
            <p:cNvSpPr/>
            <p:nvPr/>
          </p:nvSpPr>
          <p:spPr>
            <a:xfrm>
              <a:off x="-2027284" y="4919134"/>
              <a:ext cx="3200173" cy="3200171"/>
            </a:xfrm>
            <a:prstGeom prst="ellipse">
              <a:avLst/>
            </a:prstGeom>
            <a:noFill/>
            <a:ln w="889000">
              <a:solidFill>
                <a:srgbClr val="4060E8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23B4BD4-CEC4-47E8-AEC9-D9D12F90D876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3BB38D68-91CA-46C9-95D9-EF37E5062B00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68BEC7E-28A1-4AB3-A55E-9EA8071D7454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02FAC646-DF27-46AF-9958-174994DDFABC}"/>
                  </a:ext>
                </a:extLst>
              </p:cNvPr>
              <p:cNvSpPr/>
              <p:nvPr/>
            </p:nvSpPr>
            <p:spPr>
              <a:xfrm>
                <a:off x="9409953" y="-820615"/>
                <a:ext cx="8499230" cy="8499230"/>
              </a:xfrm>
              <a:prstGeom prst="ellipse">
                <a:avLst/>
              </a:prstGeom>
              <a:pattFill prst="lgGrid">
                <a:fgClr>
                  <a:srgbClr val="4060E8"/>
                </a:fgClr>
                <a:bgClr>
                  <a:srgbClr val="3C5CE8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230B287-0D43-4833-B6DF-8BD00935A3AE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53124D9-8DE0-4A5F-8FAC-618E7778F24F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18817FD-C99D-49C9-86E0-A752DB30DC6E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405C1C4-97F7-4815-8167-598A99F45438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DFC1D1D-018B-41D8-B370-ADBBA7628AFA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6D54278-7269-4BE2-BDD0-DB2186102374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7488F695-A025-4DCE-ADAB-50C19D88BB08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2104006-60AE-4B0C-93D1-18B37B64FC92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97634F2-346D-426C-BA54-484D360E7A7F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3B3C0E-54B6-482F-8027-9807E8CD8822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3766EE7-2515-4983-BC78-65E8640FDAA0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EE1BEE3-D9D1-4997-8971-64F6050C28B0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99415E64-B3C1-44B5-B489-0EE69B5A7E02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E041B330-8B6B-428E-9C60-766CB23A99AF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D3910716-1DE5-45F5-BCAF-F90B039C7410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CE89BA0-D97D-4515-B12C-603AC6FDC02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10D9368-6C46-415A-AF15-CCD93EC46BE6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71D668CB-C706-43DB-BD31-BB1624A9750B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523BEFF-E2CE-478F-82BD-CB2574C15642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226221F-BEE8-4621-A28E-4A811B1F7BBE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9813D058-83A0-4C0E-B16A-6BF9626F0087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14AFB2DF-6243-4D6E-B8C2-8DF113C7DA11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57AEC3D0-CDAA-4B31-9B34-7E310259BDB0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68587B97-2630-4A83-9806-80EA86055767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610" name="图片 2609" descr="图片包含 桌子, 小, 手, 黑暗&#10;&#10;描述已自动生成">
            <a:extLst>
              <a:ext uri="{FF2B5EF4-FFF2-40B4-BE49-F238E27FC236}">
                <a16:creationId xmlns:a16="http://schemas.microsoft.com/office/drawing/2014/main" id="{014D44E9-11D8-43BE-879D-C1015B8FF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/>
        </p:blipFill>
        <p:spPr>
          <a:xfrm>
            <a:off x="5343096" y="70338"/>
            <a:ext cx="6611240" cy="70325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1485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2">
            <a:extLst>
              <a:ext uri="{FF2B5EF4-FFF2-40B4-BE49-F238E27FC236}">
                <a16:creationId xmlns:a16="http://schemas.microsoft.com/office/drawing/2014/main" id="{5AF97E4D-6EC0-4C3F-AF1C-2AF86F06B054}"/>
              </a:ext>
            </a:extLst>
          </p:cNvPr>
          <p:cNvCxnSpPr/>
          <p:nvPr/>
        </p:nvCxnSpPr>
        <p:spPr bwMode="auto">
          <a:xfrm>
            <a:off x="5321697" y="3794004"/>
            <a:ext cx="58689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71ECF6-7619-4BCB-AE92-3B7067B22237}"/>
              </a:ext>
            </a:extLst>
          </p:cNvPr>
          <p:cNvGrpSpPr/>
          <p:nvPr/>
        </p:nvGrpSpPr>
        <p:grpSpPr>
          <a:xfrm>
            <a:off x="10218341" y="3617740"/>
            <a:ext cx="972344" cy="338554"/>
            <a:chOff x="10218341" y="3617740"/>
            <a:chExt cx="972344" cy="338554"/>
          </a:xfrm>
        </p:grpSpPr>
        <p:sp>
          <p:nvSpPr>
            <p:cNvPr id="56" name="Pentagon 40">
              <a:extLst>
                <a:ext uri="{FF2B5EF4-FFF2-40B4-BE49-F238E27FC236}">
                  <a16:creationId xmlns:a16="http://schemas.microsoft.com/office/drawing/2014/main" id="{77BA22C3-8A0B-42A4-8050-88C993C44E45}"/>
                </a:ext>
              </a:extLst>
            </p:cNvPr>
            <p:cNvSpPr/>
            <p:nvPr/>
          </p:nvSpPr>
          <p:spPr bwMode="auto">
            <a:xfrm rot="10800000">
              <a:off x="10218341" y="3678982"/>
              <a:ext cx="972344" cy="230832"/>
            </a:xfrm>
            <a:prstGeom prst="homePlate">
              <a:avLst/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7" name="TextBox 46">
              <a:extLst>
                <a:ext uri="{FF2B5EF4-FFF2-40B4-BE49-F238E27FC236}">
                  <a16:creationId xmlns:a16="http://schemas.microsoft.com/office/drawing/2014/main" id="{4C895BFE-6559-4517-88A2-2F75AE77F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2392" y="3617740"/>
              <a:ext cx="828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Finish</a:t>
              </a:r>
            </a:p>
          </p:txBody>
        </p:sp>
      </p:grpSp>
      <p:cxnSp>
        <p:nvCxnSpPr>
          <p:cNvPr id="58" name="Straight Connector 58">
            <a:extLst>
              <a:ext uri="{FF2B5EF4-FFF2-40B4-BE49-F238E27FC236}">
                <a16:creationId xmlns:a16="http://schemas.microsoft.com/office/drawing/2014/main" id="{5FBEB286-507D-4D02-9D76-1BC4DDFF2F58}"/>
              </a:ext>
            </a:extLst>
          </p:cNvPr>
          <p:cNvCxnSpPr/>
          <p:nvPr/>
        </p:nvCxnSpPr>
        <p:spPr bwMode="auto">
          <a:xfrm>
            <a:off x="1037828" y="3794004"/>
            <a:ext cx="42838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3C5CE8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88CBC8C4-5DB1-4E30-AD65-B47C2F82ECC6}"/>
              </a:ext>
            </a:extLst>
          </p:cNvPr>
          <p:cNvGrpSpPr/>
          <p:nvPr/>
        </p:nvGrpSpPr>
        <p:grpSpPr>
          <a:xfrm>
            <a:off x="1001316" y="3617740"/>
            <a:ext cx="972344" cy="338554"/>
            <a:chOff x="1001316" y="3617740"/>
            <a:chExt cx="972344" cy="338554"/>
          </a:xfrm>
        </p:grpSpPr>
        <p:sp>
          <p:nvSpPr>
            <p:cNvPr id="63" name="Pentagon 4">
              <a:extLst>
                <a:ext uri="{FF2B5EF4-FFF2-40B4-BE49-F238E27FC236}">
                  <a16:creationId xmlns:a16="http://schemas.microsoft.com/office/drawing/2014/main" id="{09001F42-BBDA-4BCA-81ED-9F4C4A3C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316" y="3655899"/>
              <a:ext cx="972344" cy="276999"/>
            </a:xfrm>
            <a:prstGeom prst="homePlate">
              <a:avLst>
                <a:gd name="adj" fmla="val 50000"/>
              </a:avLst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4" name="TextBox 46">
              <a:extLst>
                <a:ext uri="{FF2B5EF4-FFF2-40B4-BE49-F238E27FC236}">
                  <a16:creationId xmlns:a16="http://schemas.microsoft.com/office/drawing/2014/main" id="{BFD43332-7202-469A-9251-BBC5BB7D5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355" y="3617740"/>
              <a:ext cx="720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Start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2D2091B-1A35-4BBA-99AC-D558107C875D}"/>
              </a:ext>
            </a:extLst>
          </p:cNvPr>
          <p:cNvGrpSpPr/>
          <p:nvPr/>
        </p:nvGrpSpPr>
        <p:grpSpPr>
          <a:xfrm>
            <a:off x="2391653" y="3632103"/>
            <a:ext cx="2738311" cy="1646532"/>
            <a:chOff x="2391653" y="3632103"/>
            <a:chExt cx="2738311" cy="1646532"/>
          </a:xfrm>
        </p:grpSpPr>
        <p:sp>
          <p:nvSpPr>
            <p:cNvPr id="60" name="Oval 3">
              <a:extLst>
                <a:ext uri="{FF2B5EF4-FFF2-40B4-BE49-F238E27FC236}">
                  <a16:creationId xmlns:a16="http://schemas.microsoft.com/office/drawing/2014/main" id="{E8B43820-7DC6-4E5C-A530-515F53838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872" y="3632103"/>
              <a:ext cx="504031" cy="324593"/>
            </a:xfrm>
            <a:prstGeom prst="ellipse">
              <a:avLst/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1" name="TextBox 46">
              <a:extLst>
                <a:ext uri="{FF2B5EF4-FFF2-40B4-BE49-F238E27FC236}">
                  <a16:creationId xmlns:a16="http://schemas.microsoft.com/office/drawing/2014/main" id="{6351BF01-C039-4CC4-B7FE-6A5D716CB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7872" y="3663907"/>
              <a:ext cx="50403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EB72F8D-DD39-405D-A114-B98CD8279D90}"/>
                </a:ext>
              </a:extLst>
            </p:cNvPr>
            <p:cNvGrpSpPr/>
            <p:nvPr/>
          </p:nvGrpSpPr>
          <p:grpSpPr>
            <a:xfrm>
              <a:off x="2391653" y="4368847"/>
              <a:ext cx="2738311" cy="909788"/>
              <a:chOff x="1807970" y="2366428"/>
              <a:chExt cx="2738311" cy="909788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D3DFBB-CCE0-4EA3-B71C-006D2FFDA932}"/>
                  </a:ext>
                </a:extLst>
              </p:cNvPr>
              <p:cNvSpPr txBox="1"/>
              <p:nvPr/>
            </p:nvSpPr>
            <p:spPr>
              <a:xfrm>
                <a:off x="1807970" y="236642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输入标题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C91356B-C777-4500-A58C-B95753AACEE0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</a:t>
                </a: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57E0795-A19B-4DBA-9EE3-AEEC591EC2F4}"/>
              </a:ext>
            </a:extLst>
          </p:cNvPr>
          <p:cNvGrpSpPr/>
          <p:nvPr/>
        </p:nvGrpSpPr>
        <p:grpSpPr>
          <a:xfrm>
            <a:off x="3907324" y="2202373"/>
            <a:ext cx="2738311" cy="1754323"/>
            <a:chOff x="3907324" y="2202373"/>
            <a:chExt cx="2738311" cy="1754323"/>
          </a:xfrm>
        </p:grpSpPr>
        <p:sp>
          <p:nvSpPr>
            <p:cNvPr id="66" name="Oval 47">
              <a:extLst>
                <a:ext uri="{FF2B5EF4-FFF2-40B4-BE49-F238E27FC236}">
                  <a16:creationId xmlns:a16="http://schemas.microsoft.com/office/drawing/2014/main" id="{EDB80269-DA05-4CE0-A941-FC9D12FE48D5}"/>
                </a:ext>
              </a:extLst>
            </p:cNvPr>
            <p:cNvSpPr/>
            <p:nvPr/>
          </p:nvSpPr>
          <p:spPr bwMode="auto">
            <a:xfrm>
              <a:off x="4242991" y="3632103"/>
              <a:ext cx="504032" cy="324593"/>
            </a:xfrm>
            <a:prstGeom prst="ellipse">
              <a:avLst/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7" name="TextBox 46">
              <a:extLst>
                <a:ext uri="{FF2B5EF4-FFF2-40B4-BE49-F238E27FC236}">
                  <a16:creationId xmlns:a16="http://schemas.microsoft.com/office/drawing/2014/main" id="{DB6AF784-14DE-40ED-9EEF-61062DBD6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991" y="3663907"/>
              <a:ext cx="504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4EB89111-1781-4978-BC4E-49F438FC4F15}"/>
                </a:ext>
              </a:extLst>
            </p:cNvPr>
            <p:cNvGrpSpPr/>
            <p:nvPr/>
          </p:nvGrpSpPr>
          <p:grpSpPr>
            <a:xfrm>
              <a:off x="3907324" y="2202373"/>
              <a:ext cx="2738311" cy="909788"/>
              <a:chOff x="1807970" y="2366428"/>
              <a:chExt cx="2738311" cy="909788"/>
            </a:xfrm>
          </p:grpSpPr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DF755C3-C6CD-44BA-9E65-4EC7BDDC3A7B}"/>
                  </a:ext>
                </a:extLst>
              </p:cNvPr>
              <p:cNvSpPr txBox="1"/>
              <p:nvPr/>
            </p:nvSpPr>
            <p:spPr>
              <a:xfrm>
                <a:off x="1807970" y="236642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输入标题</a:t>
                </a: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C6C7C1F-8F28-4AE8-9036-F83E8F299D7E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</a:t>
                </a: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6076330-F6BD-47C5-8F74-2D29A9C3B0F0}"/>
              </a:ext>
            </a:extLst>
          </p:cNvPr>
          <p:cNvGrpSpPr/>
          <p:nvPr/>
        </p:nvGrpSpPr>
        <p:grpSpPr>
          <a:xfrm>
            <a:off x="5559335" y="3599643"/>
            <a:ext cx="2738311" cy="1678992"/>
            <a:chOff x="5559335" y="3599643"/>
            <a:chExt cx="2738311" cy="1678992"/>
          </a:xfrm>
        </p:grpSpPr>
        <p:sp>
          <p:nvSpPr>
            <p:cNvPr id="69" name="Oval 50">
              <a:extLst>
                <a:ext uri="{FF2B5EF4-FFF2-40B4-BE49-F238E27FC236}">
                  <a16:creationId xmlns:a16="http://schemas.microsoft.com/office/drawing/2014/main" id="{C6B6F8D9-A446-4866-ABFA-7696E8E31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903" y="3599643"/>
              <a:ext cx="504032" cy="38951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70" name="TextBox 46">
              <a:extLst>
                <a:ext uri="{FF2B5EF4-FFF2-40B4-BE49-F238E27FC236}">
                  <a16:creationId xmlns:a16="http://schemas.microsoft.com/office/drawing/2014/main" id="{AFC09BE2-4077-40B8-B17F-7DE956C6E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8903" y="3663907"/>
              <a:ext cx="504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 dirty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445B88EC-F842-41F2-B167-2E90A55F219E}"/>
                </a:ext>
              </a:extLst>
            </p:cNvPr>
            <p:cNvGrpSpPr/>
            <p:nvPr/>
          </p:nvGrpSpPr>
          <p:grpSpPr>
            <a:xfrm>
              <a:off x="5559335" y="4368847"/>
              <a:ext cx="2738311" cy="909788"/>
              <a:chOff x="1807970" y="2366428"/>
              <a:chExt cx="2738311" cy="909788"/>
            </a:xfrm>
          </p:grpSpPr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C3DF8F41-FF39-47BF-99E1-417509038433}"/>
                  </a:ext>
                </a:extLst>
              </p:cNvPr>
              <p:cNvSpPr txBox="1"/>
              <p:nvPr/>
            </p:nvSpPr>
            <p:spPr>
              <a:xfrm>
                <a:off x="1807970" y="236642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输入标题</a:t>
                </a: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7360BCFE-60EC-4249-BF9B-DA45FBBE82DF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</a:t>
                </a: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00AD165-D0A7-4FAC-847C-1AAF154BDD3E}"/>
              </a:ext>
            </a:extLst>
          </p:cNvPr>
          <p:cNvGrpSpPr/>
          <p:nvPr/>
        </p:nvGrpSpPr>
        <p:grpSpPr>
          <a:xfrm>
            <a:off x="7078355" y="2202373"/>
            <a:ext cx="2738311" cy="1786783"/>
            <a:chOff x="7078355" y="2202373"/>
            <a:chExt cx="2738311" cy="1786783"/>
          </a:xfrm>
        </p:grpSpPr>
        <p:sp>
          <p:nvSpPr>
            <p:cNvPr id="72" name="Oval 53">
              <a:extLst>
                <a:ext uri="{FF2B5EF4-FFF2-40B4-BE49-F238E27FC236}">
                  <a16:creationId xmlns:a16="http://schemas.microsoft.com/office/drawing/2014/main" id="{9987FCDE-6363-439D-ABC1-08FFE8DE1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4022" y="3599643"/>
              <a:ext cx="504031" cy="38951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73" name="TextBox 46">
              <a:extLst>
                <a:ext uri="{FF2B5EF4-FFF2-40B4-BE49-F238E27FC236}">
                  <a16:creationId xmlns:a16="http://schemas.microsoft.com/office/drawing/2014/main" id="{2CEF7986-2D20-48F6-8CCA-4313FF1BD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4022" y="3663907"/>
              <a:ext cx="50403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 dirty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E71126A3-B04E-4848-AE64-8EFAE2FBAB7D}"/>
                </a:ext>
              </a:extLst>
            </p:cNvPr>
            <p:cNvGrpSpPr/>
            <p:nvPr/>
          </p:nvGrpSpPr>
          <p:grpSpPr>
            <a:xfrm>
              <a:off x="7078355" y="2202373"/>
              <a:ext cx="2738311" cy="909788"/>
              <a:chOff x="1807970" y="2366428"/>
              <a:chExt cx="2738311" cy="909788"/>
            </a:xfrm>
          </p:grpSpPr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6DA5654F-676D-420B-8938-D686A3834C9A}"/>
                  </a:ext>
                </a:extLst>
              </p:cNvPr>
              <p:cNvSpPr txBox="1"/>
              <p:nvPr/>
            </p:nvSpPr>
            <p:spPr>
              <a:xfrm>
                <a:off x="1807970" y="236642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输入标题</a:t>
                </a: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C412728-5BBE-4A39-97AC-D922852D1A79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</a:t>
                </a: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7E44502-CAC3-40DD-B17C-67210F28253B}"/>
              </a:ext>
            </a:extLst>
          </p:cNvPr>
          <p:cNvGrpSpPr/>
          <p:nvPr/>
        </p:nvGrpSpPr>
        <p:grpSpPr>
          <a:xfrm>
            <a:off x="8727017" y="3599643"/>
            <a:ext cx="2738311" cy="1678992"/>
            <a:chOff x="8727017" y="3599643"/>
            <a:chExt cx="2738311" cy="1678992"/>
          </a:xfrm>
        </p:grpSpPr>
        <p:sp>
          <p:nvSpPr>
            <p:cNvPr id="75" name="Oval 56">
              <a:extLst>
                <a:ext uri="{FF2B5EF4-FFF2-40B4-BE49-F238E27FC236}">
                  <a16:creationId xmlns:a16="http://schemas.microsoft.com/office/drawing/2014/main" id="{141181BC-0075-465E-AF26-EFFE9B849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9141" y="3599643"/>
              <a:ext cx="504032" cy="38951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76" name="TextBox 46">
              <a:extLst>
                <a:ext uri="{FF2B5EF4-FFF2-40B4-BE49-F238E27FC236}">
                  <a16:creationId xmlns:a16="http://schemas.microsoft.com/office/drawing/2014/main" id="{7B25C2E8-313E-4237-9F52-9D8D8B35C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9141" y="3663908"/>
              <a:ext cx="504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 dirty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34AA643-A64D-4392-981F-54C85E273D95}"/>
                </a:ext>
              </a:extLst>
            </p:cNvPr>
            <p:cNvGrpSpPr/>
            <p:nvPr/>
          </p:nvGrpSpPr>
          <p:grpSpPr>
            <a:xfrm>
              <a:off x="8727017" y="4368847"/>
              <a:ext cx="2738311" cy="909788"/>
              <a:chOff x="1807970" y="2366428"/>
              <a:chExt cx="2738311" cy="909788"/>
            </a:xfrm>
          </p:grpSpPr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BEA2F83-8AD8-4954-9B4D-9B174665353E}"/>
                  </a:ext>
                </a:extLst>
              </p:cNvPr>
              <p:cNvSpPr txBox="1"/>
              <p:nvPr/>
            </p:nvSpPr>
            <p:spPr>
              <a:xfrm>
                <a:off x="1807970" y="236642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输入标题</a:t>
                </a: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133BCAE-AF19-43AD-BE0A-0DCB18FB56AA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</a:t>
                </a:r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D76B029-B4A6-4FDE-A426-C15F0B83C9A8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80DA010C-C631-465B-81A7-816251AD1DFA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C5B22DC-5C3C-4712-B4B8-A06AC1540FEA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技术选型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83217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1523D4D-7212-486A-907A-A1334DB61B07}"/>
              </a:ext>
            </a:extLst>
          </p:cNvPr>
          <p:cNvGrpSpPr/>
          <p:nvPr/>
        </p:nvGrpSpPr>
        <p:grpSpPr>
          <a:xfrm>
            <a:off x="-183823" y="1644343"/>
            <a:ext cx="5792143" cy="1418897"/>
            <a:chOff x="-183823" y="1644343"/>
            <a:chExt cx="5792143" cy="1418897"/>
          </a:xfrm>
        </p:grpSpPr>
        <p:sp>
          <p:nvSpPr>
            <p:cNvPr id="2" name="六边形 1">
              <a:extLst>
                <a:ext uri="{FF2B5EF4-FFF2-40B4-BE49-F238E27FC236}">
                  <a16:creationId xmlns:a16="http://schemas.microsoft.com/office/drawing/2014/main" id="{CB78A2AC-DE31-422F-9067-9EB941976D62}"/>
                </a:ext>
              </a:extLst>
            </p:cNvPr>
            <p:cNvSpPr/>
            <p:nvPr/>
          </p:nvSpPr>
          <p:spPr>
            <a:xfrm>
              <a:off x="3962400" y="1644343"/>
              <a:ext cx="1645920" cy="1418897"/>
            </a:xfrm>
            <a:prstGeom prst="hexagon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40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12F10D8-1883-484A-942F-2C4BA7BAEF24}"/>
                </a:ext>
              </a:extLst>
            </p:cNvPr>
            <p:cNvGrpSpPr/>
            <p:nvPr/>
          </p:nvGrpSpPr>
          <p:grpSpPr>
            <a:xfrm>
              <a:off x="-183823" y="1898897"/>
              <a:ext cx="4009063" cy="663567"/>
              <a:chOff x="-534343" y="1898897"/>
              <a:chExt cx="4009063" cy="663567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3C078AE8-023C-4A44-B79E-407C874B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4120" y="2353791"/>
                <a:ext cx="990600" cy="0"/>
              </a:xfrm>
              <a:prstGeom prst="line">
                <a:avLst/>
              </a:prstGeom>
              <a:ln w="12700">
                <a:solidFill>
                  <a:srgbClr val="3C5CE8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5E47C102-2808-4E4C-9CAA-C19C9E0FCD21}"/>
                  </a:ext>
                </a:extLst>
              </p:cNvPr>
              <p:cNvGrpSpPr/>
              <p:nvPr/>
            </p:nvGrpSpPr>
            <p:grpSpPr>
              <a:xfrm>
                <a:off x="-534343" y="1898897"/>
                <a:ext cx="3103485" cy="663567"/>
                <a:chOff x="827772" y="3244334"/>
                <a:chExt cx="3103485" cy="663567"/>
              </a:xfrm>
            </p:grpSpPr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58BF02C-3EC2-4F8E-A340-F8834646B373}"/>
                    </a:ext>
                  </a:extLst>
                </p:cNvPr>
                <p:cNvSpPr txBox="1"/>
                <p:nvPr/>
              </p:nvSpPr>
              <p:spPr>
                <a:xfrm>
                  <a:off x="827772" y="3244334"/>
                  <a:ext cx="31034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C5CE8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人脸</a:t>
                  </a: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C5CE8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FaceID</a:t>
                  </a:r>
                  <a:r>
                    <a: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C5CE8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和社区定位</a:t>
                  </a: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C5CE8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IoT</a:t>
                  </a: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001AEDF-A212-4037-9B6B-502B15EB1143}"/>
                    </a:ext>
                  </a:extLst>
                </p:cNvPr>
                <p:cNvSpPr txBox="1"/>
                <p:nvPr/>
              </p:nvSpPr>
              <p:spPr>
                <a:xfrm>
                  <a:off x="1157468" y="3569347"/>
                  <a:ext cx="255160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4" name="iconfont-1191-866883">
              <a:extLst>
                <a:ext uri="{FF2B5EF4-FFF2-40B4-BE49-F238E27FC236}">
                  <a16:creationId xmlns:a16="http://schemas.microsoft.com/office/drawing/2014/main" id="{17338B01-CB83-4CC4-9F17-A40BB173A62B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580857" y="2116979"/>
              <a:ext cx="409006" cy="473623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349F6AC-80F2-48D3-A974-7B1AFA622956}"/>
              </a:ext>
            </a:extLst>
          </p:cNvPr>
          <p:cNvGrpSpPr/>
          <p:nvPr/>
        </p:nvGrpSpPr>
        <p:grpSpPr>
          <a:xfrm>
            <a:off x="5273040" y="2401418"/>
            <a:ext cx="5470950" cy="1418897"/>
            <a:chOff x="5273040" y="2401418"/>
            <a:chExt cx="5470950" cy="141889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C993584-D1BC-4748-AA25-906DF97BB5DF}"/>
                </a:ext>
              </a:extLst>
            </p:cNvPr>
            <p:cNvGrpSpPr/>
            <p:nvPr/>
          </p:nvGrpSpPr>
          <p:grpSpPr>
            <a:xfrm>
              <a:off x="5273040" y="2401418"/>
              <a:ext cx="5470950" cy="1418897"/>
              <a:chOff x="5273040" y="2401418"/>
              <a:chExt cx="5470950" cy="1418897"/>
            </a:xfrm>
          </p:grpSpPr>
          <p:sp>
            <p:nvSpPr>
              <p:cNvPr id="15" name="六边形 14">
                <a:extLst>
                  <a:ext uri="{FF2B5EF4-FFF2-40B4-BE49-F238E27FC236}">
                    <a16:creationId xmlns:a16="http://schemas.microsoft.com/office/drawing/2014/main" id="{77BFB71F-D5B6-4BD7-87D1-A413277FC5AC}"/>
                  </a:ext>
                </a:extLst>
              </p:cNvPr>
              <p:cNvSpPr/>
              <p:nvPr/>
            </p:nvSpPr>
            <p:spPr>
              <a:xfrm>
                <a:off x="5273040" y="2401418"/>
                <a:ext cx="1645920" cy="1418897"/>
              </a:xfrm>
              <a:prstGeom prst="hexagon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140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FAB2827E-115D-4A8B-89EF-40CDF476AA75}"/>
                  </a:ext>
                </a:extLst>
              </p:cNvPr>
              <p:cNvGrpSpPr/>
              <p:nvPr/>
            </p:nvGrpSpPr>
            <p:grpSpPr>
              <a:xfrm flipH="1">
                <a:off x="7018323" y="2655972"/>
                <a:ext cx="3725667" cy="663567"/>
                <a:chOff x="-250947" y="1898897"/>
                <a:chExt cx="3725667" cy="663567"/>
              </a:xfrm>
            </p:grpSpPr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734705E5-E9D4-4F88-B0B8-F3BABD35D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4120" y="2353791"/>
                  <a:ext cx="990600" cy="0"/>
                </a:xfrm>
                <a:prstGeom prst="line">
                  <a:avLst/>
                </a:prstGeom>
                <a:ln w="12700">
                  <a:solidFill>
                    <a:srgbClr val="3C5CE8"/>
                  </a:solidFill>
                  <a:prstDash val="sysDash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55CCA85-32EF-4F0B-AC49-42F7C24E4B01}"/>
                    </a:ext>
                  </a:extLst>
                </p:cNvPr>
                <p:cNvGrpSpPr/>
                <p:nvPr/>
              </p:nvGrpSpPr>
              <p:grpSpPr>
                <a:xfrm>
                  <a:off x="-250947" y="1898897"/>
                  <a:ext cx="2551607" cy="663567"/>
                  <a:chOff x="1111168" y="3244334"/>
                  <a:chExt cx="2551607" cy="663567"/>
                </a:xfrm>
              </p:grpSpPr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57A19CDA-E55C-45B3-9B6E-F23135432871}"/>
                      </a:ext>
                    </a:extLst>
                  </p:cNvPr>
                  <p:cNvSpPr txBox="1"/>
                  <p:nvPr/>
                </p:nvSpPr>
                <p:spPr>
                  <a:xfrm>
                    <a:off x="2248605" y="3244334"/>
                    <a:ext cx="14141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zh-CN" dirty="0">
                        <a:solidFill>
                          <a:srgbClr val="3C5CE8"/>
                        </a:solidFill>
                        <a:cs typeface="+mn-ea"/>
                        <a:sym typeface="+mn-lt"/>
                      </a:rPr>
                      <a:t>VR</a:t>
                    </a:r>
                    <a:r>
                      <a:rPr lang="zh-CN" altLang="en-US" dirty="0">
                        <a:solidFill>
                          <a:srgbClr val="3C5CE8"/>
                        </a:solidFill>
                        <a:cs typeface="+mn-ea"/>
                        <a:sym typeface="+mn-lt"/>
                      </a:rPr>
                      <a:t>全景网站</a:t>
                    </a: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C5CE8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AA4A327B-4045-45BB-AC2C-1EB88763EDCA}"/>
                      </a:ext>
                    </a:extLst>
                  </p:cNvPr>
                  <p:cNvSpPr txBox="1"/>
                  <p:nvPr/>
                </p:nvSpPr>
                <p:spPr>
                  <a:xfrm>
                    <a:off x="1111168" y="3569347"/>
                    <a:ext cx="255160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64" name="iconfont-1191-866883">
              <a:extLst>
                <a:ext uri="{FF2B5EF4-FFF2-40B4-BE49-F238E27FC236}">
                  <a16:creationId xmlns:a16="http://schemas.microsoft.com/office/drawing/2014/main" id="{2388CC1F-A75D-40B8-BF0F-01D6F1486DA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854634" y="2874054"/>
              <a:ext cx="409006" cy="473623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D5D9DCB-1953-469C-8508-4A9FF80A5BB3}"/>
              </a:ext>
            </a:extLst>
          </p:cNvPr>
          <p:cNvGrpSpPr/>
          <p:nvPr/>
        </p:nvGrpSpPr>
        <p:grpSpPr>
          <a:xfrm>
            <a:off x="1470963" y="3852701"/>
            <a:ext cx="5447997" cy="1418897"/>
            <a:chOff x="1470963" y="3852701"/>
            <a:chExt cx="5447997" cy="1418897"/>
          </a:xfrm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CD7B09FB-B0A3-4F9C-BB05-0F9A7B6AB024}"/>
                </a:ext>
              </a:extLst>
            </p:cNvPr>
            <p:cNvSpPr/>
            <p:nvPr/>
          </p:nvSpPr>
          <p:spPr>
            <a:xfrm>
              <a:off x="5273040" y="3852701"/>
              <a:ext cx="1645920" cy="1418897"/>
            </a:xfrm>
            <a:prstGeom prst="hexagon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40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8821BE8-802B-4B6B-ACF3-F9E95EEA70D1}"/>
                </a:ext>
              </a:extLst>
            </p:cNvPr>
            <p:cNvGrpSpPr/>
            <p:nvPr/>
          </p:nvGrpSpPr>
          <p:grpSpPr>
            <a:xfrm>
              <a:off x="1470963" y="4107255"/>
              <a:ext cx="3679367" cy="663567"/>
              <a:chOff x="-204647" y="1898897"/>
              <a:chExt cx="3679367" cy="663567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C9C344C2-B042-41F0-8BBB-2A5EF5BB7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4120" y="2353791"/>
                <a:ext cx="990600" cy="0"/>
              </a:xfrm>
              <a:prstGeom prst="line">
                <a:avLst/>
              </a:prstGeom>
              <a:ln w="12700">
                <a:solidFill>
                  <a:srgbClr val="3C5CE8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BF7F22C9-0E46-49B6-8CBA-17C380DA8408}"/>
                  </a:ext>
                </a:extLst>
              </p:cNvPr>
              <p:cNvGrpSpPr/>
              <p:nvPr/>
            </p:nvGrpSpPr>
            <p:grpSpPr>
              <a:xfrm>
                <a:off x="-204647" y="1898897"/>
                <a:ext cx="2551607" cy="663567"/>
                <a:chOff x="1157468" y="3244334"/>
                <a:chExt cx="2551607" cy="663567"/>
              </a:xfrm>
            </p:grpSpPr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42FC1AE3-B5D0-45CA-BE38-71527ECB95D5}"/>
                    </a:ext>
                  </a:extLst>
                </p:cNvPr>
                <p:cNvSpPr txBox="1"/>
                <p:nvPr/>
              </p:nvSpPr>
              <p:spPr>
                <a:xfrm>
                  <a:off x="1908582" y="3244334"/>
                  <a:ext cx="18004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C5CE8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房产线上售楼处</a:t>
                  </a:r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CDA27D4D-7C72-43AB-8257-E041029F253E}"/>
                    </a:ext>
                  </a:extLst>
                </p:cNvPr>
                <p:cNvSpPr txBox="1"/>
                <p:nvPr/>
              </p:nvSpPr>
              <p:spPr>
                <a:xfrm>
                  <a:off x="1157468" y="3569347"/>
                  <a:ext cx="255160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5" name="iconfont-1191-866883">
              <a:extLst>
                <a:ext uri="{FF2B5EF4-FFF2-40B4-BE49-F238E27FC236}">
                  <a16:creationId xmlns:a16="http://schemas.microsoft.com/office/drawing/2014/main" id="{E556D062-34B7-4481-9F22-6E169076736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854634" y="4383086"/>
              <a:ext cx="409006" cy="473623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3F007EF-5F0B-479F-91C8-7FD6941B2A75}"/>
              </a:ext>
            </a:extLst>
          </p:cNvPr>
          <p:cNvGrpSpPr/>
          <p:nvPr/>
        </p:nvGrpSpPr>
        <p:grpSpPr>
          <a:xfrm>
            <a:off x="6583680" y="4602155"/>
            <a:ext cx="5486190" cy="1418897"/>
            <a:chOff x="6583680" y="4602155"/>
            <a:chExt cx="5486190" cy="1418897"/>
          </a:xfrm>
        </p:grpSpPr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B423F29C-1369-45FD-82AB-B174FD9B87CF}"/>
                </a:ext>
              </a:extLst>
            </p:cNvPr>
            <p:cNvSpPr/>
            <p:nvPr/>
          </p:nvSpPr>
          <p:spPr>
            <a:xfrm>
              <a:off x="6583680" y="4602155"/>
              <a:ext cx="1645920" cy="1418897"/>
            </a:xfrm>
            <a:prstGeom prst="hexagon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40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247AEE8D-7B5C-45F1-9F21-0495FDDC4DE7}"/>
                </a:ext>
              </a:extLst>
            </p:cNvPr>
            <p:cNvGrpSpPr/>
            <p:nvPr/>
          </p:nvGrpSpPr>
          <p:grpSpPr>
            <a:xfrm flipH="1">
              <a:off x="8344203" y="4856709"/>
              <a:ext cx="3725667" cy="663567"/>
              <a:chOff x="-250947" y="1898897"/>
              <a:chExt cx="3725667" cy="663567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B5A2ABAC-C02D-4A89-895B-7067CA055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4120" y="2353791"/>
                <a:ext cx="990600" cy="0"/>
              </a:xfrm>
              <a:prstGeom prst="line">
                <a:avLst/>
              </a:prstGeom>
              <a:ln w="12700">
                <a:solidFill>
                  <a:srgbClr val="3C5CE8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2F70214-CD48-45A7-8A7F-25695F93C5D6}"/>
                  </a:ext>
                </a:extLst>
              </p:cNvPr>
              <p:cNvGrpSpPr/>
              <p:nvPr/>
            </p:nvGrpSpPr>
            <p:grpSpPr>
              <a:xfrm>
                <a:off x="-250947" y="1898897"/>
                <a:ext cx="2661919" cy="663567"/>
                <a:chOff x="1111168" y="3244334"/>
                <a:chExt cx="2661919" cy="663567"/>
              </a:xfrm>
            </p:grpSpPr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45A51345-FC26-49E7-A4BF-9198F4A0A910}"/>
                    </a:ext>
                  </a:extLst>
                </p:cNvPr>
                <p:cNvSpPr txBox="1"/>
                <p:nvPr/>
              </p:nvSpPr>
              <p:spPr>
                <a:xfrm>
                  <a:off x="2323947" y="3244334"/>
                  <a:ext cx="1449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dirty="0">
                      <a:solidFill>
                        <a:srgbClr val="3C5CE8"/>
                      </a:solidFill>
                      <a:cs typeface="+mn-ea"/>
                      <a:sym typeface="+mn-lt"/>
                    </a:rPr>
                    <a:t>学习分享会</a:t>
                  </a: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B072A3AB-11E0-472A-A2A2-B4B3AB9F828F}"/>
                    </a:ext>
                  </a:extLst>
                </p:cNvPr>
                <p:cNvSpPr txBox="1"/>
                <p:nvPr/>
              </p:nvSpPr>
              <p:spPr>
                <a:xfrm>
                  <a:off x="1111168" y="3569347"/>
                  <a:ext cx="255160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6" name="iconfont-1191-866883">
              <a:extLst>
                <a:ext uri="{FF2B5EF4-FFF2-40B4-BE49-F238E27FC236}">
                  <a16:creationId xmlns:a16="http://schemas.microsoft.com/office/drawing/2014/main" id="{B6834AB5-793B-492F-9089-67B96AFAA2F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154285" y="5074791"/>
              <a:ext cx="409006" cy="473623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A6CF001-2D3C-4F66-A1BA-A36C3AD44734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417250F-8109-4773-A4A0-1D079180CA61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06F21A0-121E-47CB-9519-0BE6B627BAF9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项目管理和知识共享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59736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 flipH="1">
            <a:off x="4038550" y="740993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lvl="0" algn="ctr">
              <a:defRPr/>
            </a:pPr>
            <a:r>
              <a:rPr lang="en-US" altLang="zh-CN" sz="3200" b="1" dirty="0">
                <a:solidFill>
                  <a:srgbClr val="3C5CE8"/>
                </a:solidFill>
                <a:cs typeface="+mn-ea"/>
                <a:sym typeface="+mn-lt"/>
              </a:rPr>
              <a:t>T W O</a:t>
            </a:r>
            <a:endParaRPr lang="zh-CN" altLang="en-US" sz="3200" b="1" dirty="0">
              <a:solidFill>
                <a:srgbClr val="3C5CE8"/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A157EA8-D48B-42DC-A5EE-6C55529B8CAA}"/>
              </a:ext>
            </a:extLst>
          </p:cNvPr>
          <p:cNvGrpSpPr/>
          <p:nvPr/>
        </p:nvGrpSpPr>
        <p:grpSpPr>
          <a:xfrm flipH="1">
            <a:off x="645094" y="3012397"/>
            <a:ext cx="5222863" cy="833206"/>
            <a:chOff x="6411993" y="1684020"/>
            <a:chExt cx="5222863" cy="83320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245196" y="1726161"/>
              <a:ext cx="4389660" cy="7684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不足、困难、改善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176A558-FD39-4E81-B0B9-5EF268F4EF29}"/>
              </a:ext>
            </a:extLst>
          </p:cNvPr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32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ACAC250-5291-402C-8819-2291AF72AB95}"/>
              </a:ext>
            </a:extLst>
          </p:cNvPr>
          <p:cNvGrpSpPr/>
          <p:nvPr/>
        </p:nvGrpSpPr>
        <p:grpSpPr>
          <a:xfrm>
            <a:off x="7912338" y="1015686"/>
            <a:ext cx="2525788" cy="3034147"/>
            <a:chOff x="7912338" y="1015686"/>
            <a:chExt cx="2525788" cy="3034147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1F14F1A-FE39-4C66-B986-86B581C79C25}"/>
                </a:ext>
              </a:extLst>
            </p:cNvPr>
            <p:cNvSpPr/>
            <p:nvPr/>
          </p:nvSpPr>
          <p:spPr>
            <a:xfrm>
              <a:off x="7912338" y="1015686"/>
              <a:ext cx="2525788" cy="252578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4000" dirty="0">
                  <a:solidFill>
                    <a:srgbClr val="3C5CE8"/>
                  </a:solidFill>
                  <a:cs typeface="+mn-ea"/>
                  <a:sym typeface="+mn-lt"/>
                </a:rPr>
                <a:t>80%</a:t>
              </a:r>
              <a:endParaRPr lang="zh-CN" altLang="en-US" sz="40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602C760-FEB2-469F-8A5A-42C8BFD1D525}"/>
                </a:ext>
              </a:extLst>
            </p:cNvPr>
            <p:cNvSpPr txBox="1"/>
            <p:nvPr/>
          </p:nvSpPr>
          <p:spPr>
            <a:xfrm>
              <a:off x="9175232" y="368050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206CF9D-D20B-44CE-A527-600894966592}"/>
              </a:ext>
            </a:extLst>
          </p:cNvPr>
          <p:cNvGrpSpPr/>
          <p:nvPr/>
        </p:nvGrpSpPr>
        <p:grpSpPr>
          <a:xfrm>
            <a:off x="4383461" y="1889360"/>
            <a:ext cx="3056528" cy="1874920"/>
            <a:chOff x="4383461" y="1889360"/>
            <a:chExt cx="3056528" cy="187492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72AF093-E064-48B5-AB42-F0324E903DEB}"/>
                </a:ext>
              </a:extLst>
            </p:cNvPr>
            <p:cNvSpPr/>
            <p:nvPr/>
          </p:nvSpPr>
          <p:spPr>
            <a:xfrm>
              <a:off x="5565069" y="1889360"/>
              <a:ext cx="1874920" cy="187492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60%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1A7F58A-7011-4C2E-8835-CE8A23577D1E}"/>
                </a:ext>
              </a:extLst>
            </p:cNvPr>
            <p:cNvSpPr txBox="1"/>
            <p:nvPr/>
          </p:nvSpPr>
          <p:spPr>
            <a:xfrm>
              <a:off x="4383461" y="223323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1C6049D-08E7-4F85-98D1-C44AE46330A6}"/>
              </a:ext>
            </a:extLst>
          </p:cNvPr>
          <p:cNvGrpSpPr/>
          <p:nvPr/>
        </p:nvGrpSpPr>
        <p:grpSpPr>
          <a:xfrm>
            <a:off x="4699676" y="3981018"/>
            <a:ext cx="2631017" cy="1800954"/>
            <a:chOff x="4699676" y="3981018"/>
            <a:chExt cx="2631017" cy="1800954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27E64FD-41D7-44FF-895E-02E94E348322}"/>
                </a:ext>
              </a:extLst>
            </p:cNvPr>
            <p:cNvSpPr/>
            <p:nvPr/>
          </p:nvSpPr>
          <p:spPr>
            <a:xfrm>
              <a:off x="4699676" y="3981018"/>
              <a:ext cx="1692820" cy="169282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dirty="0">
                  <a:solidFill>
                    <a:srgbClr val="3C5CE8"/>
                  </a:solidFill>
                  <a:cs typeface="+mn-ea"/>
                  <a:sym typeface="+mn-lt"/>
                </a:rPr>
                <a:t>50%</a:t>
              </a:r>
              <a:endParaRPr lang="zh-CN" altLang="en-US" sz="28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8D18D7C0-5B33-441F-A32D-C85386A071C8}"/>
                </a:ext>
              </a:extLst>
            </p:cNvPr>
            <p:cNvSpPr txBox="1"/>
            <p:nvPr/>
          </p:nvSpPr>
          <p:spPr>
            <a:xfrm>
              <a:off x="6222697" y="541264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85AE6B3-8C07-4007-B3AA-9681DE355C95}"/>
              </a:ext>
            </a:extLst>
          </p:cNvPr>
          <p:cNvGrpSpPr/>
          <p:nvPr/>
        </p:nvGrpSpPr>
        <p:grpSpPr>
          <a:xfrm>
            <a:off x="1753875" y="3465274"/>
            <a:ext cx="2555973" cy="1391454"/>
            <a:chOff x="1753875" y="3465274"/>
            <a:chExt cx="2555973" cy="1391454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773EDCC-54FE-4A23-BFE3-92FBC9796856}"/>
                </a:ext>
              </a:extLst>
            </p:cNvPr>
            <p:cNvSpPr/>
            <p:nvPr/>
          </p:nvSpPr>
          <p:spPr>
            <a:xfrm>
              <a:off x="2918394" y="3465274"/>
              <a:ext cx="1391454" cy="139145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rgbClr val="3C5CE8"/>
                  </a:solidFill>
                  <a:cs typeface="+mn-ea"/>
                  <a:sym typeface="+mn-lt"/>
                </a:rPr>
                <a:t>30%</a:t>
              </a:r>
              <a:endParaRPr lang="zh-CN" altLang="en-US" sz="20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4C4BDF5-F152-48AC-8318-74AF1A053F5F}"/>
                </a:ext>
              </a:extLst>
            </p:cNvPr>
            <p:cNvSpPr txBox="1"/>
            <p:nvPr/>
          </p:nvSpPr>
          <p:spPr>
            <a:xfrm>
              <a:off x="1753875" y="37033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A9E8DE3-7FD8-488C-AB81-A1C3D0E21590}"/>
              </a:ext>
            </a:extLst>
          </p:cNvPr>
          <p:cNvGrpSpPr/>
          <p:nvPr/>
        </p:nvGrpSpPr>
        <p:grpSpPr>
          <a:xfrm>
            <a:off x="1955812" y="4827428"/>
            <a:ext cx="2123291" cy="954544"/>
            <a:chOff x="1955812" y="4827428"/>
            <a:chExt cx="2123291" cy="954544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5B65B3E-1FA7-4595-8980-7081C16608D8}"/>
                </a:ext>
              </a:extLst>
            </p:cNvPr>
            <p:cNvSpPr/>
            <p:nvPr/>
          </p:nvSpPr>
          <p:spPr>
            <a:xfrm>
              <a:off x="1955812" y="4827428"/>
              <a:ext cx="954544" cy="95454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rgbClr val="3C5CE8"/>
                  </a:solidFill>
                  <a:cs typeface="+mn-ea"/>
                  <a:sym typeface="+mn-lt"/>
                </a:rPr>
                <a:t>10%</a:t>
              </a:r>
              <a:endParaRPr lang="zh-CN" altLang="en-US" sz="16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D958DF0C-022B-42A1-8006-A8CC6CEF977B}"/>
                </a:ext>
              </a:extLst>
            </p:cNvPr>
            <p:cNvSpPr txBox="1"/>
            <p:nvPr/>
          </p:nvSpPr>
          <p:spPr>
            <a:xfrm>
              <a:off x="2971107" y="541264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历史技术债务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27921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8F6155A-1E14-47ED-9C8E-854CA3959FA3}"/>
              </a:ext>
            </a:extLst>
          </p:cNvPr>
          <p:cNvGrpSpPr/>
          <p:nvPr/>
        </p:nvGrpSpPr>
        <p:grpSpPr>
          <a:xfrm>
            <a:off x="6953562" y="1559010"/>
            <a:ext cx="3517582" cy="4048569"/>
            <a:chOff x="6953562" y="1559010"/>
            <a:chExt cx="3517582" cy="4048569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A6D797D-93B3-4EE5-85FC-28132CF40CF9}"/>
                </a:ext>
              </a:extLst>
            </p:cNvPr>
            <p:cNvSpPr txBox="1"/>
            <p:nvPr/>
          </p:nvSpPr>
          <p:spPr>
            <a:xfrm>
              <a:off x="8355524" y="1559010"/>
              <a:ext cx="7136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C5CE8"/>
                  </a:solidFill>
                  <a:cs typeface="+mn-ea"/>
                  <a:sym typeface="+mn-lt"/>
                </a:rPr>
                <a:t>70%</a:t>
              </a:r>
              <a:endParaRPr lang="zh-CN" altLang="en-US" sz="20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3C93631-3A81-4275-AD0F-4AE9A003FDCF}"/>
                </a:ext>
              </a:extLst>
            </p:cNvPr>
            <p:cNvGrpSpPr/>
            <p:nvPr/>
          </p:nvGrpSpPr>
          <p:grpSpPr>
            <a:xfrm>
              <a:off x="6953562" y="2089997"/>
              <a:ext cx="3517582" cy="3517582"/>
              <a:chOff x="6953562" y="2089997"/>
              <a:chExt cx="3517582" cy="3517582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AB9D1698-7465-4BD3-B19F-A1BF2367510A}"/>
                  </a:ext>
                </a:extLst>
              </p:cNvPr>
              <p:cNvSpPr/>
              <p:nvPr/>
            </p:nvSpPr>
            <p:spPr>
              <a:xfrm>
                <a:off x="6953562" y="2089997"/>
                <a:ext cx="3517582" cy="3517582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" name="弧形 64">
                <a:extLst>
                  <a:ext uri="{FF2B5EF4-FFF2-40B4-BE49-F238E27FC236}">
                    <a16:creationId xmlns:a16="http://schemas.microsoft.com/office/drawing/2014/main" id="{C65AD53C-6015-4CE1-9F19-A9363BADC8DA}"/>
                  </a:ext>
                </a:extLst>
              </p:cNvPr>
              <p:cNvSpPr/>
              <p:nvPr/>
            </p:nvSpPr>
            <p:spPr>
              <a:xfrm rot="10800000">
                <a:off x="6953562" y="2089997"/>
                <a:ext cx="3517582" cy="3517582"/>
              </a:xfrm>
              <a:prstGeom prst="arc">
                <a:avLst>
                  <a:gd name="adj1" fmla="val 11870871"/>
                  <a:gd name="adj2" fmla="val 4984536"/>
                </a:avLst>
              </a:prstGeom>
              <a:ln w="76200" cap="rnd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18243C2-D01F-4472-8E50-388652D134A1}"/>
              </a:ext>
            </a:extLst>
          </p:cNvPr>
          <p:cNvGrpSpPr/>
          <p:nvPr/>
        </p:nvGrpSpPr>
        <p:grpSpPr>
          <a:xfrm>
            <a:off x="1720856" y="1848486"/>
            <a:ext cx="6206277" cy="909788"/>
            <a:chOff x="1720856" y="1848486"/>
            <a:chExt cx="6206277" cy="909788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7AD116D-BCB5-4C69-A50D-2ABCA9FD534A}"/>
                </a:ext>
              </a:extLst>
            </p:cNvPr>
            <p:cNvCxnSpPr>
              <a:cxnSpLocks/>
            </p:cNvCxnSpPr>
            <p:nvPr/>
          </p:nvCxnSpPr>
          <p:spPr>
            <a:xfrm>
              <a:off x="4648476" y="2294906"/>
              <a:ext cx="3278657" cy="0"/>
            </a:xfrm>
            <a:prstGeom prst="line">
              <a:avLst/>
            </a:prstGeom>
            <a:ln w="19050">
              <a:solidFill>
                <a:srgbClr val="3C5CE8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03B2859-8D79-4D00-9FEA-889F7C44F4EB}"/>
                </a:ext>
              </a:extLst>
            </p:cNvPr>
            <p:cNvGrpSpPr/>
            <p:nvPr/>
          </p:nvGrpSpPr>
          <p:grpSpPr>
            <a:xfrm>
              <a:off x="1720856" y="1848486"/>
              <a:ext cx="2738311" cy="909788"/>
              <a:chOff x="1807970" y="2366428"/>
              <a:chExt cx="2738311" cy="909788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8D1E64B-CF7C-47F5-96EC-27E45EB0264D}"/>
                  </a:ext>
                </a:extLst>
              </p:cNvPr>
              <p:cNvSpPr txBox="1"/>
              <p:nvPr/>
            </p:nvSpPr>
            <p:spPr>
              <a:xfrm>
                <a:off x="3438285" y="236642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输入标题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DB2D7F3-BEA3-4250-BBC0-C925C66AC240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</a:t>
                </a: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01A32B0-3F47-4475-8CDA-5C05662D094A}"/>
              </a:ext>
            </a:extLst>
          </p:cNvPr>
          <p:cNvGrpSpPr/>
          <p:nvPr/>
        </p:nvGrpSpPr>
        <p:grpSpPr>
          <a:xfrm>
            <a:off x="2197304" y="3274359"/>
            <a:ext cx="4969641" cy="909788"/>
            <a:chOff x="2197304" y="3274359"/>
            <a:chExt cx="4969641" cy="909788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F6ED5F2-5697-4525-B419-F8D7CEA39585}"/>
                </a:ext>
              </a:extLst>
            </p:cNvPr>
            <p:cNvCxnSpPr>
              <a:cxnSpLocks/>
            </p:cNvCxnSpPr>
            <p:nvPr/>
          </p:nvCxnSpPr>
          <p:spPr>
            <a:xfrm>
              <a:off x="5124924" y="3720779"/>
              <a:ext cx="2042021" cy="0"/>
            </a:xfrm>
            <a:prstGeom prst="line">
              <a:avLst/>
            </a:prstGeom>
            <a:ln w="19050">
              <a:solidFill>
                <a:srgbClr val="3C5CE8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FA40F98-236C-4CD1-B80A-3F8C5AA8E9E2}"/>
                </a:ext>
              </a:extLst>
            </p:cNvPr>
            <p:cNvGrpSpPr/>
            <p:nvPr/>
          </p:nvGrpSpPr>
          <p:grpSpPr>
            <a:xfrm>
              <a:off x="2197304" y="3274359"/>
              <a:ext cx="2738311" cy="909788"/>
              <a:chOff x="1807970" y="2366428"/>
              <a:chExt cx="2738311" cy="909788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11A9BB1-D0B6-4BB1-86E1-629CF14D1E2A}"/>
                  </a:ext>
                </a:extLst>
              </p:cNvPr>
              <p:cNvSpPr txBox="1"/>
              <p:nvPr/>
            </p:nvSpPr>
            <p:spPr>
              <a:xfrm>
                <a:off x="3438285" y="236642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输入标题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7647271-EE1B-4000-B32D-A93257E3C410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</a:t>
                </a: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2DB01E1-98A4-438A-86D6-1F096D2906F7}"/>
              </a:ext>
            </a:extLst>
          </p:cNvPr>
          <p:cNvGrpSpPr/>
          <p:nvPr/>
        </p:nvGrpSpPr>
        <p:grpSpPr>
          <a:xfrm>
            <a:off x="3504075" y="4700232"/>
            <a:ext cx="4781490" cy="909788"/>
            <a:chOff x="3504075" y="4700232"/>
            <a:chExt cx="4781490" cy="909788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6DC035B-2642-4ECC-AE82-F10B09462506}"/>
                </a:ext>
              </a:extLst>
            </p:cNvPr>
            <p:cNvCxnSpPr>
              <a:cxnSpLocks/>
            </p:cNvCxnSpPr>
            <p:nvPr/>
          </p:nvCxnSpPr>
          <p:spPr>
            <a:xfrm>
              <a:off x="6431695" y="5146652"/>
              <a:ext cx="1853870" cy="0"/>
            </a:xfrm>
            <a:prstGeom prst="line">
              <a:avLst/>
            </a:prstGeom>
            <a:ln w="19050">
              <a:solidFill>
                <a:srgbClr val="3C5CE8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F937C5C-7B72-418F-8C21-878A7580AE4A}"/>
                </a:ext>
              </a:extLst>
            </p:cNvPr>
            <p:cNvGrpSpPr/>
            <p:nvPr/>
          </p:nvGrpSpPr>
          <p:grpSpPr>
            <a:xfrm>
              <a:off x="3504075" y="4700232"/>
              <a:ext cx="2738311" cy="909788"/>
              <a:chOff x="1807970" y="2366428"/>
              <a:chExt cx="2738311" cy="909788"/>
            </a:xfrm>
          </p:grpSpPr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4044ACF-7FF5-4BD7-9B90-2C74FA11AB63}"/>
                  </a:ext>
                </a:extLst>
              </p:cNvPr>
              <p:cNvSpPr txBox="1"/>
              <p:nvPr/>
            </p:nvSpPr>
            <p:spPr>
              <a:xfrm>
                <a:off x="3438285" y="236642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输入标题</a:t>
                </a: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B2A531-F965-4BA1-BEDB-EE1BB2400699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3A8ED29-35AB-43B5-95D6-7975255FDBFA}"/>
              </a:ext>
            </a:extLst>
          </p:cNvPr>
          <p:cNvGrpSpPr/>
          <p:nvPr/>
        </p:nvGrpSpPr>
        <p:grpSpPr>
          <a:xfrm>
            <a:off x="7166945" y="2303380"/>
            <a:ext cx="3090816" cy="3090816"/>
            <a:chOff x="7166945" y="2303380"/>
            <a:chExt cx="3090816" cy="3090816"/>
          </a:xfrm>
        </p:grpSpPr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B6805241-7565-4035-89DF-58E2A813A10A}"/>
                </a:ext>
              </a:extLst>
            </p:cNvPr>
            <p:cNvSpPr/>
            <p:nvPr/>
          </p:nvSpPr>
          <p:spPr>
            <a:xfrm rot="10800000">
              <a:off x="7166945" y="2303380"/>
              <a:ext cx="3090816" cy="3090816"/>
            </a:xfrm>
            <a:prstGeom prst="arc">
              <a:avLst>
                <a:gd name="adj1" fmla="val 11959990"/>
                <a:gd name="adj2" fmla="val 852870"/>
              </a:avLst>
            </a:prstGeom>
            <a:ln w="76200" cap="rnd">
              <a:solidFill>
                <a:srgbClr val="3C5C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52E4303-B4F0-4659-BA6E-B27F80581359}"/>
                </a:ext>
              </a:extLst>
            </p:cNvPr>
            <p:cNvSpPr txBox="1"/>
            <p:nvPr/>
          </p:nvSpPr>
          <p:spPr>
            <a:xfrm>
              <a:off x="7215079" y="2973718"/>
              <a:ext cx="7136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C5CE8"/>
                  </a:solidFill>
                  <a:cs typeface="+mn-ea"/>
                  <a:sym typeface="+mn-lt"/>
                </a:rPr>
                <a:t>55%</a:t>
              </a:r>
              <a:endParaRPr lang="zh-CN" altLang="en-US" sz="20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C7CB3C6-C1FD-4716-A93A-62AC5E7A5C36}"/>
              </a:ext>
            </a:extLst>
          </p:cNvPr>
          <p:cNvGrpSpPr/>
          <p:nvPr/>
        </p:nvGrpSpPr>
        <p:grpSpPr>
          <a:xfrm>
            <a:off x="7356254" y="2492689"/>
            <a:ext cx="2712198" cy="2712198"/>
            <a:chOff x="7356254" y="2492689"/>
            <a:chExt cx="2712198" cy="2712198"/>
          </a:xfrm>
        </p:grpSpPr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2A0B278D-E07A-4305-BAF7-848AFB4AD452}"/>
                </a:ext>
              </a:extLst>
            </p:cNvPr>
            <p:cNvSpPr/>
            <p:nvPr/>
          </p:nvSpPr>
          <p:spPr>
            <a:xfrm rot="10800000">
              <a:off x="7356254" y="2492689"/>
              <a:ext cx="2712198" cy="2712198"/>
            </a:xfrm>
            <a:prstGeom prst="arc">
              <a:avLst>
                <a:gd name="adj1" fmla="val 12117316"/>
                <a:gd name="adj2" fmla="val 18159292"/>
              </a:avLst>
            </a:prstGeom>
            <a:ln w="76200" cap="rnd">
              <a:solidFill>
                <a:srgbClr val="3C5C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AE44AE16-51F3-4AB9-AE11-438758C81ADD}"/>
                </a:ext>
              </a:extLst>
            </p:cNvPr>
            <p:cNvSpPr txBox="1"/>
            <p:nvPr/>
          </p:nvSpPr>
          <p:spPr>
            <a:xfrm>
              <a:off x="7570304" y="4484788"/>
              <a:ext cx="7136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C5CE8"/>
                  </a:solidFill>
                  <a:cs typeface="+mn-ea"/>
                  <a:sym typeface="+mn-lt"/>
                </a:rPr>
                <a:t>30%</a:t>
              </a:r>
              <a:endParaRPr lang="zh-CN" altLang="en-US" sz="20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54345B2F-81E2-4098-96AD-EBDCE1A205C4}"/>
              </a:ext>
            </a:extLst>
          </p:cNvPr>
          <p:cNvSpPr txBox="1"/>
          <p:nvPr/>
        </p:nvSpPr>
        <p:spPr>
          <a:xfrm>
            <a:off x="8169297" y="334453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4FB0985-1673-4656-BC5A-A5199E291D90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CE603C39-7209-4CB3-9644-79A0B18CC8F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B75BA1D-4FB6-42A8-8547-D94F0D7D9A36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2937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23F41D0-B518-4630-95E1-DD2334687794}"/>
              </a:ext>
            </a:extLst>
          </p:cNvPr>
          <p:cNvGrpSpPr/>
          <p:nvPr/>
        </p:nvGrpSpPr>
        <p:grpSpPr>
          <a:xfrm>
            <a:off x="924465" y="1445722"/>
            <a:ext cx="2738311" cy="4315210"/>
            <a:chOff x="924465" y="1445722"/>
            <a:chExt cx="2738311" cy="431521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A7ABD80-B13E-404B-BAB2-AB5F738F3D10}"/>
                </a:ext>
              </a:extLst>
            </p:cNvPr>
            <p:cNvGrpSpPr/>
            <p:nvPr/>
          </p:nvGrpSpPr>
          <p:grpSpPr>
            <a:xfrm>
              <a:off x="2036447" y="1445722"/>
              <a:ext cx="514348" cy="3314700"/>
              <a:chOff x="1446935" y="1963882"/>
              <a:chExt cx="514348" cy="3314700"/>
            </a:xfrm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56781405-0771-455E-AB0F-498819D9E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109" y="1963882"/>
                <a:ext cx="0" cy="3314700"/>
              </a:xfrm>
              <a:prstGeom prst="line">
                <a:avLst/>
              </a:prstGeom>
              <a:ln w="19050">
                <a:solidFill>
                  <a:srgbClr val="3C5CE8"/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5EF4332-085F-4D13-9883-6FD78ADD6C10}"/>
                  </a:ext>
                </a:extLst>
              </p:cNvPr>
              <p:cNvSpPr/>
              <p:nvPr/>
            </p:nvSpPr>
            <p:spPr>
              <a:xfrm>
                <a:off x="1446935" y="4197469"/>
                <a:ext cx="514348" cy="514348"/>
              </a:xfrm>
              <a:prstGeom prst="ellipse">
                <a:avLst/>
              </a:prstGeom>
              <a:solidFill>
                <a:srgbClr val="3C5CE8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20</a:t>
                </a:r>
                <a:r>
                  <a:rPr lang="en-US" altLang="zh-CN" sz="1600" b="1" baseline="30000" dirty="0">
                    <a:solidFill>
                      <a:schemeClr val="bg1"/>
                    </a:solidFill>
                    <a:cs typeface="+mn-ea"/>
                    <a:sym typeface="+mn-lt"/>
                  </a:rPr>
                  <a:t>%</a:t>
                </a:r>
                <a:endParaRPr lang="zh-CN" altLang="en-US" sz="1600" b="1" baseline="30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FDBA2D5-0AA3-448C-8646-8FC3976C24B6}"/>
                </a:ext>
              </a:extLst>
            </p:cNvPr>
            <p:cNvSpPr txBox="1"/>
            <p:nvPr/>
          </p:nvSpPr>
          <p:spPr>
            <a:xfrm>
              <a:off x="1739622" y="48511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822A954-02AE-496E-B987-BCB7F694706A}"/>
                </a:ext>
              </a:extLst>
            </p:cNvPr>
            <p:cNvSpPr txBox="1"/>
            <p:nvPr/>
          </p:nvSpPr>
          <p:spPr>
            <a:xfrm>
              <a:off x="924465" y="5176157"/>
              <a:ext cx="273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Copy paste fonts. Choose the only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C4CEA95-726E-48C0-BD70-519CBF0CFA2F}"/>
              </a:ext>
            </a:extLst>
          </p:cNvPr>
          <p:cNvGrpSpPr/>
          <p:nvPr/>
        </p:nvGrpSpPr>
        <p:grpSpPr>
          <a:xfrm>
            <a:off x="3459385" y="1445722"/>
            <a:ext cx="2738311" cy="4315210"/>
            <a:chOff x="3459385" y="1445722"/>
            <a:chExt cx="2738311" cy="4315210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1E1C1305-ACED-403D-A762-CF0767BFC3C1}"/>
                </a:ext>
              </a:extLst>
            </p:cNvPr>
            <p:cNvGrpSpPr/>
            <p:nvPr/>
          </p:nvGrpSpPr>
          <p:grpSpPr>
            <a:xfrm>
              <a:off x="4564422" y="1445722"/>
              <a:ext cx="514348" cy="3314700"/>
              <a:chOff x="1446935" y="1963882"/>
              <a:chExt cx="514348" cy="3314700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CC2F48B0-44D4-457A-9CE0-2445775EB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109" y="1963882"/>
                <a:ext cx="0" cy="3314700"/>
              </a:xfrm>
              <a:prstGeom prst="line">
                <a:avLst/>
              </a:prstGeom>
              <a:ln w="19050">
                <a:solidFill>
                  <a:srgbClr val="3C5CE8"/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D23A2AD-2963-46FC-966B-F3FB2D0AA8C5}"/>
                  </a:ext>
                </a:extLst>
              </p:cNvPr>
              <p:cNvSpPr/>
              <p:nvPr/>
            </p:nvSpPr>
            <p:spPr>
              <a:xfrm>
                <a:off x="1446935" y="2935829"/>
                <a:ext cx="514348" cy="514348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3C5CE8"/>
                    </a:solidFill>
                    <a:cs typeface="+mn-ea"/>
                    <a:sym typeface="+mn-lt"/>
                  </a:rPr>
                  <a:t>60</a:t>
                </a:r>
                <a:r>
                  <a:rPr lang="en-US" altLang="zh-CN" sz="1600" b="1" baseline="30000" dirty="0">
                    <a:solidFill>
                      <a:srgbClr val="3C5CE8"/>
                    </a:solidFill>
                    <a:cs typeface="+mn-ea"/>
                    <a:sym typeface="+mn-lt"/>
                  </a:rPr>
                  <a:t>%</a:t>
                </a:r>
                <a:endParaRPr lang="zh-CN" altLang="en-US" sz="1600" b="1" baseline="300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2B9CF75-F999-446A-9F54-A6F939F32722}"/>
                </a:ext>
              </a:extLst>
            </p:cNvPr>
            <p:cNvSpPr txBox="1"/>
            <p:nvPr/>
          </p:nvSpPr>
          <p:spPr>
            <a:xfrm>
              <a:off x="4274542" y="48511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59E5456-71AF-444A-BF0B-9B8237B42247}"/>
                </a:ext>
              </a:extLst>
            </p:cNvPr>
            <p:cNvSpPr txBox="1"/>
            <p:nvPr/>
          </p:nvSpPr>
          <p:spPr>
            <a:xfrm>
              <a:off x="3459385" y="5176157"/>
              <a:ext cx="273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Copy paste fonts. Choose the only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621C183-D3D2-4B3A-BC2C-364B7298FCA4}"/>
              </a:ext>
            </a:extLst>
          </p:cNvPr>
          <p:cNvGrpSpPr/>
          <p:nvPr/>
        </p:nvGrpSpPr>
        <p:grpSpPr>
          <a:xfrm>
            <a:off x="5994305" y="1445722"/>
            <a:ext cx="2738311" cy="4315210"/>
            <a:chOff x="5994305" y="1445722"/>
            <a:chExt cx="2738311" cy="4315210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826362-4075-48F9-B57E-B067B5FD633B}"/>
                </a:ext>
              </a:extLst>
            </p:cNvPr>
            <p:cNvGrpSpPr/>
            <p:nvPr/>
          </p:nvGrpSpPr>
          <p:grpSpPr>
            <a:xfrm>
              <a:off x="7092397" y="1445722"/>
              <a:ext cx="514348" cy="3314700"/>
              <a:chOff x="1446935" y="1963882"/>
              <a:chExt cx="514348" cy="3314700"/>
            </a:xfrm>
          </p:grpSpPr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1B821CC5-E6F7-4E81-B4CF-A5C050EA40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109" y="1963882"/>
                <a:ext cx="0" cy="3314700"/>
              </a:xfrm>
              <a:prstGeom prst="line">
                <a:avLst/>
              </a:prstGeom>
              <a:ln w="19050">
                <a:solidFill>
                  <a:srgbClr val="3C5CE8"/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E7C8AB11-DDCD-4BA3-851B-C79DB354E128}"/>
                  </a:ext>
                </a:extLst>
              </p:cNvPr>
              <p:cNvSpPr/>
              <p:nvPr/>
            </p:nvSpPr>
            <p:spPr>
              <a:xfrm>
                <a:off x="1446935" y="3491409"/>
                <a:ext cx="514348" cy="514348"/>
              </a:xfrm>
              <a:prstGeom prst="ellipse">
                <a:avLst/>
              </a:prstGeom>
              <a:solidFill>
                <a:srgbClr val="3C5CE8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50</a:t>
                </a:r>
                <a:r>
                  <a:rPr lang="en-US" altLang="zh-CN" sz="1600" b="1" baseline="30000" dirty="0">
                    <a:solidFill>
                      <a:schemeClr val="bg1"/>
                    </a:solidFill>
                    <a:cs typeface="+mn-ea"/>
                    <a:sym typeface="+mn-lt"/>
                  </a:rPr>
                  <a:t>%</a:t>
                </a:r>
                <a:endParaRPr lang="zh-CN" altLang="en-US" sz="1600" b="1" baseline="30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681499C-9D33-4053-A5E1-73D034211264}"/>
                </a:ext>
              </a:extLst>
            </p:cNvPr>
            <p:cNvSpPr txBox="1"/>
            <p:nvPr/>
          </p:nvSpPr>
          <p:spPr>
            <a:xfrm>
              <a:off x="6809462" y="48511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2F2C16B-F894-4AEA-903D-32CFF0501201}"/>
                </a:ext>
              </a:extLst>
            </p:cNvPr>
            <p:cNvSpPr txBox="1"/>
            <p:nvPr/>
          </p:nvSpPr>
          <p:spPr>
            <a:xfrm>
              <a:off x="5994305" y="5176157"/>
              <a:ext cx="273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Copy paste fonts. Choose the only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52E8F80-64DA-4D05-B7CD-078CDD86125B}"/>
              </a:ext>
            </a:extLst>
          </p:cNvPr>
          <p:cNvGrpSpPr/>
          <p:nvPr/>
        </p:nvGrpSpPr>
        <p:grpSpPr>
          <a:xfrm>
            <a:off x="8529225" y="1445722"/>
            <a:ext cx="2738311" cy="4315210"/>
            <a:chOff x="8529225" y="1445722"/>
            <a:chExt cx="2738311" cy="431521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2AB7FB3-B3AC-4E82-858B-682375E04EF3}"/>
                </a:ext>
              </a:extLst>
            </p:cNvPr>
            <p:cNvGrpSpPr/>
            <p:nvPr/>
          </p:nvGrpSpPr>
          <p:grpSpPr>
            <a:xfrm>
              <a:off x="9620372" y="1445722"/>
              <a:ext cx="514348" cy="3314700"/>
              <a:chOff x="1446935" y="1963882"/>
              <a:chExt cx="514348" cy="3314700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2CD0B255-6672-4C94-BDE3-0C073FAD4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109" y="1963882"/>
                <a:ext cx="0" cy="3314700"/>
              </a:xfrm>
              <a:prstGeom prst="line">
                <a:avLst/>
              </a:prstGeom>
              <a:ln w="19050">
                <a:solidFill>
                  <a:srgbClr val="3C5CE8"/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9C9DC46B-B7CB-44CF-AA16-0216CA9A5FE9}"/>
                  </a:ext>
                </a:extLst>
              </p:cNvPr>
              <p:cNvSpPr/>
              <p:nvPr/>
            </p:nvSpPr>
            <p:spPr>
              <a:xfrm>
                <a:off x="1446935" y="2438117"/>
                <a:ext cx="514348" cy="514348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3C5CE8"/>
                    </a:solidFill>
                    <a:cs typeface="+mn-ea"/>
                    <a:sym typeface="+mn-lt"/>
                  </a:rPr>
                  <a:t>80</a:t>
                </a:r>
                <a:r>
                  <a:rPr lang="en-US" altLang="zh-CN" sz="1600" b="1" baseline="30000" dirty="0">
                    <a:solidFill>
                      <a:srgbClr val="3C5CE8"/>
                    </a:solidFill>
                    <a:cs typeface="+mn-ea"/>
                    <a:sym typeface="+mn-lt"/>
                  </a:rPr>
                  <a:t>%</a:t>
                </a:r>
                <a:endParaRPr lang="zh-CN" altLang="en-US" sz="1600" b="1" baseline="300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3FD707B-8DED-4779-9AF8-8E50A3FA160B}"/>
                </a:ext>
              </a:extLst>
            </p:cNvPr>
            <p:cNvSpPr txBox="1"/>
            <p:nvPr/>
          </p:nvSpPr>
          <p:spPr>
            <a:xfrm>
              <a:off x="9344382" y="48511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CC5A539F-4D1C-4E6D-889F-65D982FCD85A}"/>
                </a:ext>
              </a:extLst>
            </p:cNvPr>
            <p:cNvSpPr txBox="1"/>
            <p:nvPr/>
          </p:nvSpPr>
          <p:spPr>
            <a:xfrm>
              <a:off x="8529225" y="5176157"/>
              <a:ext cx="273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Copy paste fonts. Choose the only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59FDAA3-4455-48D9-8CD5-9D83B50DD9A4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93C21F35-4BFA-4F8E-92A7-43FC2EFA2EFF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9F7139B-9F69-4BE7-A7BB-8381FB35FE00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79920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71FBDF1-7893-4EA3-94AF-4395BA86891A}"/>
              </a:ext>
            </a:extLst>
          </p:cNvPr>
          <p:cNvGrpSpPr/>
          <p:nvPr/>
        </p:nvGrpSpPr>
        <p:grpSpPr>
          <a:xfrm>
            <a:off x="996094" y="1795801"/>
            <a:ext cx="10285317" cy="909788"/>
            <a:chOff x="996094" y="1795801"/>
            <a:chExt cx="10285317" cy="909788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56781405-0771-455E-AB0F-498819D9E7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2222" y="2250695"/>
              <a:ext cx="6519189" cy="0"/>
            </a:xfrm>
            <a:prstGeom prst="line">
              <a:avLst/>
            </a:prstGeom>
            <a:ln w="19050">
              <a:solidFill>
                <a:srgbClr val="3C5CE8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9026886-123E-4A73-AB7D-021F2688734D}"/>
                </a:ext>
              </a:extLst>
            </p:cNvPr>
            <p:cNvSpPr/>
            <p:nvPr/>
          </p:nvSpPr>
          <p:spPr>
            <a:xfrm>
              <a:off x="5532899" y="1993595"/>
              <a:ext cx="514200" cy="514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rgbClr val="3C5CE8"/>
                  </a:solidFill>
                  <a:cs typeface="+mn-ea"/>
                  <a:sym typeface="+mn-lt"/>
                </a:rPr>
                <a:t>20%</a:t>
              </a:r>
              <a:endParaRPr lang="zh-CN" altLang="en-US" sz="14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A78C4735-5CBB-445E-8DD2-5B7C8C927368}"/>
                </a:ext>
              </a:extLst>
            </p:cNvPr>
            <p:cNvGrpSpPr/>
            <p:nvPr/>
          </p:nvGrpSpPr>
          <p:grpSpPr>
            <a:xfrm>
              <a:off x="2045656" y="1795801"/>
              <a:ext cx="2738311" cy="909788"/>
              <a:chOff x="1807970" y="2366428"/>
              <a:chExt cx="2738311" cy="909788"/>
            </a:xfrm>
          </p:grpSpPr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FDBA2D5-0AA3-448C-8646-8FC3976C24B6}"/>
                  </a:ext>
                </a:extLst>
              </p:cNvPr>
              <p:cNvSpPr txBox="1"/>
              <p:nvPr/>
            </p:nvSpPr>
            <p:spPr>
              <a:xfrm>
                <a:off x="1807970" y="236642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输入标题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822A954-02AE-496E-B987-BCB7F694706A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</a:t>
                </a:r>
              </a:p>
            </p:txBody>
          </p:sp>
        </p:grpSp>
        <p:pic>
          <p:nvPicPr>
            <p:cNvPr id="14" name="图形 13" descr="聊天">
              <a:extLst>
                <a:ext uri="{FF2B5EF4-FFF2-40B4-BE49-F238E27FC236}">
                  <a16:creationId xmlns:a16="http://schemas.microsoft.com/office/drawing/2014/main" id="{0A3DB661-236E-4AD0-9AB5-573C06E6A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94" y="1915761"/>
              <a:ext cx="669868" cy="669868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3F8AB3-5AB8-497C-8920-9CEFD324B9FA}"/>
              </a:ext>
            </a:extLst>
          </p:cNvPr>
          <p:cNvGrpSpPr/>
          <p:nvPr/>
        </p:nvGrpSpPr>
        <p:grpSpPr>
          <a:xfrm>
            <a:off x="996094" y="3121681"/>
            <a:ext cx="10310717" cy="909788"/>
            <a:chOff x="996094" y="3121681"/>
            <a:chExt cx="10310717" cy="909788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6EAFAB4-1F87-42E3-B1EF-9CBFE700FF8C}"/>
                </a:ext>
              </a:extLst>
            </p:cNvPr>
            <p:cNvGrpSpPr/>
            <p:nvPr/>
          </p:nvGrpSpPr>
          <p:grpSpPr>
            <a:xfrm>
              <a:off x="4762222" y="3319475"/>
              <a:ext cx="6544589" cy="514200"/>
              <a:chOff x="4274542" y="1749755"/>
              <a:chExt cx="6544589" cy="5142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8FB7C57-E264-4946-A288-C2F96DA89B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74542" y="2006855"/>
                <a:ext cx="6519189" cy="0"/>
              </a:xfrm>
              <a:prstGeom prst="line">
                <a:avLst/>
              </a:prstGeom>
              <a:ln w="19050">
                <a:solidFill>
                  <a:srgbClr val="3C5CE8"/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0455FA4-7EE7-4705-8F73-571C62507D7B}"/>
                  </a:ext>
                </a:extLst>
              </p:cNvPr>
              <p:cNvSpPr/>
              <p:nvPr/>
            </p:nvSpPr>
            <p:spPr>
              <a:xfrm>
                <a:off x="10304931" y="1749755"/>
                <a:ext cx="514200" cy="514200"/>
              </a:xfrm>
              <a:prstGeom prst="rect">
                <a:avLst/>
              </a:prstGeom>
              <a:solidFill>
                <a:srgbClr val="3C5CE8"/>
              </a:solidFill>
              <a:ln w="1905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100%</a:t>
                </a:r>
                <a:endParaRPr lang="zh-CN" alt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B152FF46-5E85-4708-8854-D29F5B73353E}"/>
                </a:ext>
              </a:extLst>
            </p:cNvPr>
            <p:cNvGrpSpPr/>
            <p:nvPr/>
          </p:nvGrpSpPr>
          <p:grpSpPr>
            <a:xfrm>
              <a:off x="2045656" y="3121681"/>
              <a:ext cx="2738311" cy="909788"/>
              <a:chOff x="1807970" y="2366428"/>
              <a:chExt cx="2738311" cy="909788"/>
            </a:xfrm>
          </p:grpSpPr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2FFC4C2-9533-459E-BD7D-35B5C0E2B8D2}"/>
                  </a:ext>
                </a:extLst>
              </p:cNvPr>
              <p:cNvSpPr txBox="1"/>
              <p:nvPr/>
            </p:nvSpPr>
            <p:spPr>
              <a:xfrm>
                <a:off x="1807970" y="236642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输入标题</a:t>
                </a: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C0E91D6-0537-4A57-9249-37E7A55258E8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</a:t>
                </a:r>
              </a:p>
            </p:txBody>
          </p:sp>
        </p:grpSp>
        <p:pic>
          <p:nvPicPr>
            <p:cNvPr id="58" name="图形 57" descr="聊天">
              <a:extLst>
                <a:ext uri="{FF2B5EF4-FFF2-40B4-BE49-F238E27FC236}">
                  <a16:creationId xmlns:a16="http://schemas.microsoft.com/office/drawing/2014/main" id="{A91757D2-C820-4ABD-A128-8FBB41977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94" y="3241641"/>
              <a:ext cx="669868" cy="669868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64ACA09-9A4A-45F1-ABA0-A0675631CE89}"/>
              </a:ext>
            </a:extLst>
          </p:cNvPr>
          <p:cNvGrpSpPr/>
          <p:nvPr/>
        </p:nvGrpSpPr>
        <p:grpSpPr>
          <a:xfrm>
            <a:off x="996094" y="4447561"/>
            <a:ext cx="10285317" cy="909788"/>
            <a:chOff x="996094" y="4447561"/>
            <a:chExt cx="10285317" cy="909788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A977585-51AF-48D0-865C-6E564690467B}"/>
                </a:ext>
              </a:extLst>
            </p:cNvPr>
            <p:cNvGrpSpPr/>
            <p:nvPr/>
          </p:nvGrpSpPr>
          <p:grpSpPr>
            <a:xfrm>
              <a:off x="4762222" y="4645355"/>
              <a:ext cx="6519189" cy="514200"/>
              <a:chOff x="4274542" y="1749755"/>
              <a:chExt cx="6519189" cy="514200"/>
            </a:xfrm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BC0B9E31-DC63-4036-90A3-E1232FA643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74542" y="2006855"/>
                <a:ext cx="6519189" cy="0"/>
              </a:xfrm>
              <a:prstGeom prst="line">
                <a:avLst/>
              </a:prstGeom>
              <a:ln w="19050">
                <a:solidFill>
                  <a:srgbClr val="3C5CE8"/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9841149-607C-48EA-A89D-9D6D6A9B94F9}"/>
                  </a:ext>
                </a:extLst>
              </p:cNvPr>
              <p:cNvSpPr/>
              <p:nvPr/>
            </p:nvSpPr>
            <p:spPr>
              <a:xfrm>
                <a:off x="6797819" y="1749755"/>
                <a:ext cx="514200" cy="514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3C5CE8"/>
                    </a:solidFill>
                    <a:cs typeface="+mn-ea"/>
                    <a:sym typeface="+mn-lt"/>
                  </a:rPr>
                  <a:t>40%</a:t>
                </a:r>
                <a:endParaRPr lang="zh-CN" altLang="en-US" sz="1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8B127FA6-CA60-4382-B441-6020E6580726}"/>
                </a:ext>
              </a:extLst>
            </p:cNvPr>
            <p:cNvGrpSpPr/>
            <p:nvPr/>
          </p:nvGrpSpPr>
          <p:grpSpPr>
            <a:xfrm>
              <a:off x="2045656" y="4447561"/>
              <a:ext cx="2738311" cy="909788"/>
              <a:chOff x="1807970" y="2366428"/>
              <a:chExt cx="2738311" cy="909788"/>
            </a:xfrm>
          </p:grpSpPr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559EAC6-1578-41CE-B2BD-0ADEF344C838}"/>
                  </a:ext>
                </a:extLst>
              </p:cNvPr>
              <p:cNvSpPr txBox="1"/>
              <p:nvPr/>
            </p:nvSpPr>
            <p:spPr>
              <a:xfrm>
                <a:off x="1807970" y="236642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输入标题</a:t>
                </a: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C9A6F8D-C3F5-4C75-8403-8FE8282458D7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</a:t>
                </a:r>
              </a:p>
            </p:txBody>
          </p:sp>
        </p:grpSp>
        <p:pic>
          <p:nvPicPr>
            <p:cNvPr id="66" name="图形 65" descr="聊天">
              <a:extLst>
                <a:ext uri="{FF2B5EF4-FFF2-40B4-BE49-F238E27FC236}">
                  <a16:creationId xmlns:a16="http://schemas.microsoft.com/office/drawing/2014/main" id="{49A4C389-CEEB-4011-8FAE-F2507A207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94" y="4567521"/>
              <a:ext cx="669868" cy="669868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BF12262-116A-4C64-AC1E-E14CDA5C5BEC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7CCDB27-3B7D-4614-A8B0-47A114280B55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4A83DBB-EEA6-4454-9C7E-041E30FF5E53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08658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>
            <a:extLst>
              <a:ext uri="{FF2B5EF4-FFF2-40B4-BE49-F238E27FC236}">
                <a16:creationId xmlns:a16="http://schemas.microsoft.com/office/drawing/2014/main" id="{91DE750B-F4A0-4384-8002-E5B4A0BE4384}"/>
              </a:ext>
            </a:extLst>
          </p:cNvPr>
          <p:cNvGrpSpPr/>
          <p:nvPr/>
        </p:nvGrpSpPr>
        <p:grpSpPr>
          <a:xfrm>
            <a:off x="1044058" y="2018528"/>
            <a:ext cx="3394108" cy="3460388"/>
            <a:chOff x="934052" y="2339045"/>
            <a:chExt cx="3394108" cy="3460388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5D091A48-378A-4097-8913-3B2F88E3A1DF}"/>
                </a:ext>
              </a:extLst>
            </p:cNvPr>
            <p:cNvGrpSpPr/>
            <p:nvPr/>
          </p:nvGrpSpPr>
          <p:grpSpPr>
            <a:xfrm>
              <a:off x="1541150" y="2339045"/>
              <a:ext cx="2179912" cy="2179912"/>
              <a:chOff x="1533667" y="2592994"/>
              <a:chExt cx="2179912" cy="2179912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FE21802E-B9A4-40C3-8EEB-9B3B6F08C606}"/>
                  </a:ext>
                </a:extLst>
              </p:cNvPr>
              <p:cNvGrpSpPr/>
              <p:nvPr/>
            </p:nvGrpSpPr>
            <p:grpSpPr>
              <a:xfrm>
                <a:off x="1533667" y="2592994"/>
                <a:ext cx="2179912" cy="2179912"/>
                <a:chOff x="2147823" y="2643478"/>
                <a:chExt cx="1853477" cy="1853476"/>
              </a:xfrm>
            </p:grpSpPr>
            <p:sp>
              <p:nvSpPr>
                <p:cNvPr id="66" name="圆: 空心 65">
                  <a:extLst>
                    <a:ext uri="{FF2B5EF4-FFF2-40B4-BE49-F238E27FC236}">
                      <a16:creationId xmlns:a16="http://schemas.microsoft.com/office/drawing/2014/main" id="{FD2843A0-ECB1-4FB1-8AAA-4F01080FA101}"/>
                    </a:ext>
                  </a:extLst>
                </p:cNvPr>
                <p:cNvSpPr/>
                <p:nvPr/>
              </p:nvSpPr>
              <p:spPr>
                <a:xfrm>
                  <a:off x="2147823" y="2643478"/>
                  <a:ext cx="1853477" cy="1853476"/>
                </a:xfrm>
                <a:prstGeom prst="donut">
                  <a:avLst>
                    <a:gd name="adj" fmla="val 1482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algn="ctr" rotWithShape="0">
                    <a:srgbClr val="3C5CE8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弧形 64">
                  <a:extLst>
                    <a:ext uri="{FF2B5EF4-FFF2-40B4-BE49-F238E27FC236}">
                      <a16:creationId xmlns:a16="http://schemas.microsoft.com/office/drawing/2014/main" id="{C65AD53C-6015-4CE1-9F19-A9363BADC8DA}"/>
                    </a:ext>
                  </a:extLst>
                </p:cNvPr>
                <p:cNvSpPr/>
                <p:nvPr/>
              </p:nvSpPr>
              <p:spPr>
                <a:xfrm rot="10800000">
                  <a:off x="2283188" y="2778842"/>
                  <a:ext cx="1582748" cy="1582748"/>
                </a:xfrm>
                <a:prstGeom prst="arc">
                  <a:avLst>
                    <a:gd name="adj1" fmla="val 16534650"/>
                    <a:gd name="adj2" fmla="val 21157419"/>
                  </a:avLst>
                </a:prstGeom>
                <a:ln w="279400" cap="rnd">
                  <a:solidFill>
                    <a:srgbClr val="3C5CE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DD4D7F9-18A8-48F5-9A22-0E5A9AD4929A}"/>
                  </a:ext>
                </a:extLst>
              </p:cNvPr>
              <p:cNvSpPr txBox="1"/>
              <p:nvPr/>
            </p:nvSpPr>
            <p:spPr>
              <a:xfrm>
                <a:off x="2142562" y="3421340"/>
                <a:ext cx="962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3C5CE8"/>
                    </a:solidFill>
                    <a:cs typeface="+mn-ea"/>
                    <a:sym typeface="+mn-lt"/>
                  </a:rPr>
                  <a:t>25%</a:t>
                </a:r>
                <a:endParaRPr lang="zh-CN" altLang="en-US" sz="2800" b="1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08D930D5-83DA-4825-ACAE-FA98EA009897}"/>
                </a:ext>
              </a:extLst>
            </p:cNvPr>
            <p:cNvGrpSpPr/>
            <p:nvPr/>
          </p:nvGrpSpPr>
          <p:grpSpPr>
            <a:xfrm>
              <a:off x="934052" y="4879780"/>
              <a:ext cx="3394108" cy="919653"/>
              <a:chOff x="934052" y="4773100"/>
              <a:chExt cx="3394108" cy="919653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813EC6E-0682-4915-B801-C0B3302B3FB3}"/>
                  </a:ext>
                </a:extLst>
              </p:cNvPr>
              <p:cNvSpPr txBox="1"/>
              <p:nvPr/>
            </p:nvSpPr>
            <p:spPr>
              <a:xfrm>
                <a:off x="934052" y="5169533"/>
                <a:ext cx="33941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Lorem ipsum dolor sit 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amet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, </a:t>
                </a:r>
              </a:p>
              <a:p>
                <a:pPr algn="ctr"/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adipiscing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elit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. 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Curabitur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A6D797D-93B3-4EE5-85FC-28132CF40CF9}"/>
                  </a:ext>
                </a:extLst>
              </p:cNvPr>
              <p:cNvSpPr txBox="1"/>
              <p:nvPr/>
            </p:nvSpPr>
            <p:spPr>
              <a:xfrm>
                <a:off x="2077108" y="47731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800" dirty="0">
                    <a:solidFill>
                      <a:srgbClr val="3C5CE8"/>
                    </a:solidFill>
                    <a:cs typeface="+mn-ea"/>
                    <a:sym typeface="+mn-lt"/>
                  </a:rPr>
                  <a:t>输入标题</a:t>
                </a:r>
              </a:p>
            </p:txBody>
          </p:sp>
        </p:grp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D16FA95-BA5F-4D9E-8C20-3CFAAE813BE7}"/>
              </a:ext>
            </a:extLst>
          </p:cNvPr>
          <p:cNvGrpSpPr/>
          <p:nvPr/>
        </p:nvGrpSpPr>
        <p:grpSpPr>
          <a:xfrm>
            <a:off x="4398946" y="2018528"/>
            <a:ext cx="3394108" cy="3460388"/>
            <a:chOff x="934052" y="2339045"/>
            <a:chExt cx="3394108" cy="3460388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302337D5-6EF0-4F7A-A930-4308A945EF08}"/>
                </a:ext>
              </a:extLst>
            </p:cNvPr>
            <p:cNvGrpSpPr/>
            <p:nvPr/>
          </p:nvGrpSpPr>
          <p:grpSpPr>
            <a:xfrm>
              <a:off x="1541150" y="2339045"/>
              <a:ext cx="2179912" cy="2179912"/>
              <a:chOff x="1533667" y="2592994"/>
              <a:chExt cx="2179912" cy="2179912"/>
            </a:xfrm>
          </p:grpSpPr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815DC044-D343-4B6B-8C60-E05E11718994}"/>
                  </a:ext>
                </a:extLst>
              </p:cNvPr>
              <p:cNvGrpSpPr/>
              <p:nvPr/>
            </p:nvGrpSpPr>
            <p:grpSpPr>
              <a:xfrm>
                <a:off x="1533667" y="2592994"/>
                <a:ext cx="2179912" cy="2179912"/>
                <a:chOff x="2147823" y="2643478"/>
                <a:chExt cx="1853477" cy="1853476"/>
              </a:xfrm>
            </p:grpSpPr>
            <p:sp>
              <p:nvSpPr>
                <p:cNvPr id="105" name="圆: 空心 104">
                  <a:extLst>
                    <a:ext uri="{FF2B5EF4-FFF2-40B4-BE49-F238E27FC236}">
                      <a16:creationId xmlns:a16="http://schemas.microsoft.com/office/drawing/2014/main" id="{DF11E0B6-8FFB-44CC-B29E-03DED6E3FF30}"/>
                    </a:ext>
                  </a:extLst>
                </p:cNvPr>
                <p:cNvSpPr/>
                <p:nvPr/>
              </p:nvSpPr>
              <p:spPr>
                <a:xfrm>
                  <a:off x="2147823" y="2643478"/>
                  <a:ext cx="1853477" cy="1853476"/>
                </a:xfrm>
                <a:prstGeom prst="donut">
                  <a:avLst>
                    <a:gd name="adj" fmla="val 1482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algn="ctr" rotWithShape="0">
                    <a:srgbClr val="3C5CE8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弧形 105">
                  <a:extLst>
                    <a:ext uri="{FF2B5EF4-FFF2-40B4-BE49-F238E27FC236}">
                      <a16:creationId xmlns:a16="http://schemas.microsoft.com/office/drawing/2014/main" id="{71C953D8-38C4-4EC4-8BB2-1CC57BCDC097}"/>
                    </a:ext>
                  </a:extLst>
                </p:cNvPr>
                <p:cNvSpPr/>
                <p:nvPr/>
              </p:nvSpPr>
              <p:spPr>
                <a:xfrm rot="10800000">
                  <a:off x="2283188" y="2778842"/>
                  <a:ext cx="1582748" cy="1582748"/>
                </a:xfrm>
                <a:prstGeom prst="arc">
                  <a:avLst>
                    <a:gd name="adj1" fmla="val 16534650"/>
                    <a:gd name="adj2" fmla="val 5049795"/>
                  </a:avLst>
                </a:prstGeom>
                <a:ln w="279400" cap="rnd">
                  <a:solidFill>
                    <a:srgbClr val="3C5CE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837D296-2CD6-425A-ADAF-B5AEB79CFF5E}"/>
                  </a:ext>
                </a:extLst>
              </p:cNvPr>
              <p:cNvSpPr txBox="1"/>
              <p:nvPr/>
            </p:nvSpPr>
            <p:spPr>
              <a:xfrm>
                <a:off x="2142562" y="3421340"/>
                <a:ext cx="962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3C5CE8"/>
                    </a:solidFill>
                    <a:cs typeface="+mn-ea"/>
                    <a:sym typeface="+mn-lt"/>
                  </a:rPr>
                  <a:t>50%</a:t>
                </a:r>
                <a:endParaRPr lang="zh-CN" altLang="en-US" sz="2800" b="1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8261122-6D43-4675-8201-07A5D55DB5C5}"/>
                </a:ext>
              </a:extLst>
            </p:cNvPr>
            <p:cNvGrpSpPr/>
            <p:nvPr/>
          </p:nvGrpSpPr>
          <p:grpSpPr>
            <a:xfrm>
              <a:off x="934052" y="4879780"/>
              <a:ext cx="3394108" cy="919653"/>
              <a:chOff x="934052" y="4773100"/>
              <a:chExt cx="3394108" cy="919653"/>
            </a:xfrm>
          </p:grpSpPr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D19825F-913F-48C3-983C-7786E831B8D8}"/>
                  </a:ext>
                </a:extLst>
              </p:cNvPr>
              <p:cNvSpPr txBox="1"/>
              <p:nvPr/>
            </p:nvSpPr>
            <p:spPr>
              <a:xfrm>
                <a:off x="934052" y="5169533"/>
                <a:ext cx="33941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Lorem ipsum dolor sit 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amet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, </a:t>
                </a:r>
              </a:p>
              <a:p>
                <a:pPr algn="ctr"/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adipiscing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elit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. 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Curabitur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638BF428-00DC-4BD8-8304-F3991F628E39}"/>
                  </a:ext>
                </a:extLst>
              </p:cNvPr>
              <p:cNvSpPr txBox="1"/>
              <p:nvPr/>
            </p:nvSpPr>
            <p:spPr>
              <a:xfrm>
                <a:off x="2077108" y="47731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800" dirty="0">
                    <a:solidFill>
                      <a:srgbClr val="3C5CE8"/>
                    </a:solidFill>
                    <a:cs typeface="+mn-ea"/>
                    <a:sym typeface="+mn-lt"/>
                  </a:rPr>
                  <a:t>输入标题</a:t>
                </a:r>
              </a:p>
            </p:txBody>
          </p:sp>
        </p:grp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15CDFC91-207E-4F89-B440-84E4FA1BA349}"/>
              </a:ext>
            </a:extLst>
          </p:cNvPr>
          <p:cNvGrpSpPr/>
          <p:nvPr/>
        </p:nvGrpSpPr>
        <p:grpSpPr>
          <a:xfrm>
            <a:off x="7753834" y="2018528"/>
            <a:ext cx="3394108" cy="3460388"/>
            <a:chOff x="934052" y="2339045"/>
            <a:chExt cx="3394108" cy="3460388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AC6B0358-7C43-4DEC-BFFC-DF2BFF4C9FB2}"/>
                </a:ext>
              </a:extLst>
            </p:cNvPr>
            <p:cNvGrpSpPr/>
            <p:nvPr/>
          </p:nvGrpSpPr>
          <p:grpSpPr>
            <a:xfrm>
              <a:off x="1541150" y="2339045"/>
              <a:ext cx="2179912" cy="2179912"/>
              <a:chOff x="1533667" y="2592994"/>
              <a:chExt cx="2179912" cy="2179912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97C906A3-A735-4DD8-952F-F34688DA3C56}"/>
                  </a:ext>
                </a:extLst>
              </p:cNvPr>
              <p:cNvGrpSpPr/>
              <p:nvPr/>
            </p:nvGrpSpPr>
            <p:grpSpPr>
              <a:xfrm>
                <a:off x="1533667" y="2592994"/>
                <a:ext cx="2179912" cy="2179912"/>
                <a:chOff x="2147823" y="2643478"/>
                <a:chExt cx="1853477" cy="1853476"/>
              </a:xfrm>
            </p:grpSpPr>
            <p:sp>
              <p:nvSpPr>
                <p:cNvPr id="114" name="圆: 空心 113">
                  <a:extLst>
                    <a:ext uri="{FF2B5EF4-FFF2-40B4-BE49-F238E27FC236}">
                      <a16:creationId xmlns:a16="http://schemas.microsoft.com/office/drawing/2014/main" id="{D76A6885-1CD6-4E0E-8BD4-49238FB1EEA9}"/>
                    </a:ext>
                  </a:extLst>
                </p:cNvPr>
                <p:cNvSpPr/>
                <p:nvPr/>
              </p:nvSpPr>
              <p:spPr>
                <a:xfrm>
                  <a:off x="2147823" y="2643478"/>
                  <a:ext cx="1853477" cy="1853476"/>
                </a:xfrm>
                <a:prstGeom prst="donut">
                  <a:avLst>
                    <a:gd name="adj" fmla="val 1482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algn="ctr" rotWithShape="0">
                    <a:srgbClr val="3C5CE8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弧形 114">
                  <a:extLst>
                    <a:ext uri="{FF2B5EF4-FFF2-40B4-BE49-F238E27FC236}">
                      <a16:creationId xmlns:a16="http://schemas.microsoft.com/office/drawing/2014/main" id="{3209C6DC-DCCE-43D0-8511-6E5D6B284132}"/>
                    </a:ext>
                  </a:extLst>
                </p:cNvPr>
                <p:cNvSpPr/>
                <p:nvPr/>
              </p:nvSpPr>
              <p:spPr>
                <a:xfrm rot="10800000">
                  <a:off x="2283188" y="2778842"/>
                  <a:ext cx="1582748" cy="1582748"/>
                </a:xfrm>
                <a:prstGeom prst="arc">
                  <a:avLst>
                    <a:gd name="adj1" fmla="val 16534650"/>
                    <a:gd name="adj2" fmla="val 12454028"/>
                  </a:avLst>
                </a:prstGeom>
                <a:ln w="279400" cap="rnd">
                  <a:solidFill>
                    <a:srgbClr val="3C5CE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BF5DB6D0-1601-4EFB-8088-34CF7374C16F}"/>
                  </a:ext>
                </a:extLst>
              </p:cNvPr>
              <p:cNvSpPr txBox="1"/>
              <p:nvPr/>
            </p:nvSpPr>
            <p:spPr>
              <a:xfrm>
                <a:off x="2142562" y="3421340"/>
                <a:ext cx="962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3C5CE8"/>
                    </a:solidFill>
                    <a:cs typeface="+mn-ea"/>
                    <a:sym typeface="+mn-lt"/>
                  </a:rPr>
                  <a:t>80%</a:t>
                </a:r>
                <a:endParaRPr lang="zh-CN" altLang="en-US" sz="2800" b="1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2D2AE41D-60EB-425C-9638-2E151E52BAA8}"/>
                </a:ext>
              </a:extLst>
            </p:cNvPr>
            <p:cNvGrpSpPr/>
            <p:nvPr/>
          </p:nvGrpSpPr>
          <p:grpSpPr>
            <a:xfrm>
              <a:off x="934052" y="4879780"/>
              <a:ext cx="3394108" cy="919653"/>
              <a:chOff x="934052" y="4773100"/>
              <a:chExt cx="3394108" cy="919653"/>
            </a:xfrm>
          </p:grpSpPr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B173BD9D-FF1B-49B9-9965-064EC113D178}"/>
                  </a:ext>
                </a:extLst>
              </p:cNvPr>
              <p:cNvSpPr txBox="1"/>
              <p:nvPr/>
            </p:nvSpPr>
            <p:spPr>
              <a:xfrm>
                <a:off x="934052" y="5169533"/>
                <a:ext cx="33941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Lorem ipsum dolor sit 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amet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, </a:t>
                </a:r>
              </a:p>
              <a:p>
                <a:pPr algn="ctr"/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adipiscing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elit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. 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Curabitur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837735F-6850-4BF3-9515-1CEF9CB76C68}"/>
                  </a:ext>
                </a:extLst>
              </p:cNvPr>
              <p:cNvSpPr txBox="1"/>
              <p:nvPr/>
            </p:nvSpPr>
            <p:spPr>
              <a:xfrm>
                <a:off x="2077108" y="47731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800" dirty="0">
                    <a:solidFill>
                      <a:srgbClr val="3C5CE8"/>
                    </a:solidFill>
                    <a:cs typeface="+mn-ea"/>
                    <a:sym typeface="+mn-lt"/>
                  </a:rPr>
                  <a:t>输入标题</a:t>
                </a: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B8B7460-41EE-489D-A383-FF0E2344C479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A32D3081-9350-4EF9-A6B1-9589856CB874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00CD91D-1045-4B63-AEAA-2FEE2336F927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634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 flipH="1">
            <a:off x="4038550" y="740993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lvl="0" algn="ctr">
              <a:defRPr/>
            </a:pPr>
            <a:r>
              <a:rPr lang="en-US" altLang="zh-CN" sz="3200" b="1">
                <a:solidFill>
                  <a:srgbClr val="3C5CE8"/>
                </a:solidFill>
                <a:cs typeface="+mn-ea"/>
                <a:sym typeface="+mn-lt"/>
              </a:rPr>
              <a:t>T H R E E</a:t>
            </a:r>
            <a:endParaRPr lang="zh-CN" altLang="en-US" sz="3200" b="1" dirty="0">
              <a:solidFill>
                <a:srgbClr val="3C5CE8"/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A157EA8-D48B-42DC-A5EE-6C55529B8CAA}"/>
              </a:ext>
            </a:extLst>
          </p:cNvPr>
          <p:cNvGrpSpPr/>
          <p:nvPr/>
        </p:nvGrpSpPr>
        <p:grpSpPr>
          <a:xfrm flipH="1">
            <a:off x="538718" y="3012397"/>
            <a:ext cx="5329239" cy="1985544"/>
            <a:chOff x="6411993" y="1684020"/>
            <a:chExt cx="5329239" cy="1985544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6789469" y="2901149"/>
              <a:ext cx="4951763" cy="7684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2022</a:t>
              </a: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工作计划与提升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176A558-FD39-4E81-B0B9-5EF268F4EF29}"/>
              </a:ext>
            </a:extLst>
          </p:cNvPr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99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0239D9-232E-4150-9C9C-8D7FDAE3BC32}"/>
              </a:ext>
            </a:extLst>
          </p:cNvPr>
          <p:cNvGrpSpPr/>
          <p:nvPr/>
        </p:nvGrpSpPr>
        <p:grpSpPr>
          <a:xfrm>
            <a:off x="1710761" y="1396491"/>
            <a:ext cx="5546768" cy="2944386"/>
            <a:chOff x="1710761" y="1396491"/>
            <a:chExt cx="5546768" cy="2944386"/>
          </a:xfrm>
        </p:grpSpPr>
        <p:sp>
          <p:nvSpPr>
            <p:cNvPr id="6" name="Oval 2">
              <a:extLst>
                <a:ext uri="{FF2B5EF4-FFF2-40B4-BE49-F238E27FC236}">
                  <a16:creationId xmlns:a16="http://schemas.microsoft.com/office/drawing/2014/main" id="{FBB5C9B4-C69C-41E8-8627-12EF23DB67E8}"/>
                </a:ext>
              </a:extLst>
            </p:cNvPr>
            <p:cNvSpPr/>
            <p:nvPr/>
          </p:nvSpPr>
          <p:spPr>
            <a:xfrm>
              <a:off x="4999245" y="2082594"/>
              <a:ext cx="2258284" cy="22582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2" name="Title 13">
              <a:extLst>
                <a:ext uri="{FF2B5EF4-FFF2-40B4-BE49-F238E27FC236}">
                  <a16:creationId xmlns:a16="http://schemas.microsoft.com/office/drawing/2014/main" id="{8885BDC0-8465-4AE6-BE87-8225C546DCF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17682" y="1396491"/>
              <a:ext cx="2455261" cy="615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r"/>
              <a:r>
                <a:rPr lang="zh-CN" altLang="en-US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  <a:endParaRPr lang="en-US" sz="24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7F888ED3-B69F-41CC-BC64-8993295C19F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10761" y="1741612"/>
              <a:ext cx="3662182" cy="887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20000"/>
                </a:spcBef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Lorem ipsum dolor sit amet, consectetur adipiscing elit. Curabitur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elementum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posuere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" name="图形 1" descr="聊天">
              <a:extLst>
                <a:ext uri="{FF2B5EF4-FFF2-40B4-BE49-F238E27FC236}">
                  <a16:creationId xmlns:a16="http://schemas.microsoft.com/office/drawing/2014/main" id="{79BABFD7-CD82-4BF0-8536-A4033535E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75561" y="2342707"/>
              <a:ext cx="840878" cy="840878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99A2E47-8271-48EC-A099-A1EBE9698084}"/>
              </a:ext>
            </a:extLst>
          </p:cNvPr>
          <p:cNvGrpSpPr/>
          <p:nvPr/>
        </p:nvGrpSpPr>
        <p:grpSpPr>
          <a:xfrm>
            <a:off x="640716" y="3494022"/>
            <a:ext cx="5801948" cy="2258283"/>
            <a:chOff x="640716" y="3494022"/>
            <a:chExt cx="5801948" cy="2258283"/>
          </a:xfrm>
        </p:grpSpPr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B1551E53-9949-4B97-A005-72DDC96ABC54}"/>
                </a:ext>
              </a:extLst>
            </p:cNvPr>
            <p:cNvSpPr/>
            <p:nvPr/>
          </p:nvSpPr>
          <p:spPr>
            <a:xfrm>
              <a:off x="4184380" y="3494022"/>
              <a:ext cx="2258284" cy="22582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07333C09-6C71-45B7-A1A5-710D8353051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40716" y="4115469"/>
              <a:ext cx="3556313" cy="991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20000"/>
                </a:spcBef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adipiscing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elit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Curabitur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elementum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Title 13">
              <a:extLst>
                <a:ext uri="{FF2B5EF4-FFF2-40B4-BE49-F238E27FC236}">
                  <a16:creationId xmlns:a16="http://schemas.microsoft.com/office/drawing/2014/main" id="{3A1AE9D2-6241-4EFD-BF9A-3EC1BA38551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41768" y="3793761"/>
              <a:ext cx="2455261" cy="615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r"/>
              <a:r>
                <a:rPr lang="zh-CN" altLang="en-US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3" name="图形 22" descr="聊天">
              <a:extLst>
                <a:ext uri="{FF2B5EF4-FFF2-40B4-BE49-F238E27FC236}">
                  <a16:creationId xmlns:a16="http://schemas.microsoft.com/office/drawing/2014/main" id="{37FBE083-96CB-4E56-A02C-867D5D018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5715" y="4266075"/>
              <a:ext cx="840878" cy="840878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76BDF23-9571-4E1C-8768-641EC7CC3C8D}"/>
              </a:ext>
            </a:extLst>
          </p:cNvPr>
          <p:cNvGrpSpPr/>
          <p:nvPr/>
        </p:nvGrpSpPr>
        <p:grpSpPr>
          <a:xfrm>
            <a:off x="5814108" y="3494022"/>
            <a:ext cx="5737177" cy="2258283"/>
            <a:chOff x="5814108" y="3494022"/>
            <a:chExt cx="5737177" cy="2258283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BC093B6C-22EF-4A83-8D97-9590633C33C0}"/>
                </a:ext>
              </a:extLst>
            </p:cNvPr>
            <p:cNvSpPr/>
            <p:nvPr/>
          </p:nvSpPr>
          <p:spPr>
            <a:xfrm>
              <a:off x="5814108" y="3494022"/>
              <a:ext cx="2258284" cy="22582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5" name="Title 13">
              <a:extLst>
                <a:ext uri="{FF2B5EF4-FFF2-40B4-BE49-F238E27FC236}">
                  <a16:creationId xmlns:a16="http://schemas.microsoft.com/office/drawing/2014/main" id="{26D1DC00-437D-4591-A0C4-D4D23753EE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39921" y="3649117"/>
              <a:ext cx="2455261" cy="615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zh-CN" altLang="en-US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E54BEEBF-4F18-4C74-B143-CE81777A4A2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39920" y="3994238"/>
              <a:ext cx="3611365" cy="98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adipiscing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elit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Curabitur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elementum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posuere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2" name="图形 21" descr="聊天">
              <a:extLst>
                <a:ext uri="{FF2B5EF4-FFF2-40B4-BE49-F238E27FC236}">
                  <a16:creationId xmlns:a16="http://schemas.microsoft.com/office/drawing/2014/main" id="{9D17CE44-9B8E-416C-AC4C-2EC9D0007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3250" y="4266075"/>
              <a:ext cx="840878" cy="840878"/>
            </a:xfrm>
            <a:prstGeom prst="rect">
              <a:avLst/>
            </a:prstGeom>
          </p:spPr>
        </p:pic>
      </p:grpSp>
      <p:sp>
        <p:nvSpPr>
          <p:cNvPr id="9" name="Left-Right Arrow 5">
            <a:extLst>
              <a:ext uri="{FF2B5EF4-FFF2-40B4-BE49-F238E27FC236}">
                <a16:creationId xmlns:a16="http://schemas.microsoft.com/office/drawing/2014/main" id="{CFCBD2FF-57B5-48E0-9C84-43CC0F6315C9}"/>
              </a:ext>
            </a:extLst>
          </p:cNvPr>
          <p:cNvSpPr/>
          <p:nvPr/>
        </p:nvSpPr>
        <p:spPr>
          <a:xfrm rot="18715401">
            <a:off x="5405094" y="3740394"/>
            <a:ext cx="533565" cy="324407"/>
          </a:xfrm>
          <a:prstGeom prst="leftRightArrow">
            <a:avLst>
              <a:gd name="adj1" fmla="val 37655"/>
              <a:gd name="adj2" fmla="val 47346"/>
            </a:avLst>
          </a:prstGeom>
          <a:solidFill>
            <a:srgbClr val="3C5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0" name="Left-Right Arrow 6">
            <a:extLst>
              <a:ext uri="{FF2B5EF4-FFF2-40B4-BE49-F238E27FC236}">
                <a16:creationId xmlns:a16="http://schemas.microsoft.com/office/drawing/2014/main" id="{C50CC9E7-8488-4E06-A728-9EB24E8622F5}"/>
              </a:ext>
            </a:extLst>
          </p:cNvPr>
          <p:cNvSpPr/>
          <p:nvPr/>
        </p:nvSpPr>
        <p:spPr>
          <a:xfrm rot="2884599" flipV="1">
            <a:off x="6291491" y="3740394"/>
            <a:ext cx="533565" cy="324407"/>
          </a:xfrm>
          <a:prstGeom prst="leftRightArrow">
            <a:avLst>
              <a:gd name="adj1" fmla="val 37655"/>
              <a:gd name="adj2" fmla="val 47346"/>
            </a:avLst>
          </a:prstGeom>
          <a:solidFill>
            <a:srgbClr val="3C5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1" name="Left-Right Arrow 7">
            <a:extLst>
              <a:ext uri="{FF2B5EF4-FFF2-40B4-BE49-F238E27FC236}">
                <a16:creationId xmlns:a16="http://schemas.microsoft.com/office/drawing/2014/main" id="{C936EDA6-5343-449D-9961-CAE32566C5B5}"/>
              </a:ext>
            </a:extLst>
          </p:cNvPr>
          <p:cNvSpPr/>
          <p:nvPr/>
        </p:nvSpPr>
        <p:spPr>
          <a:xfrm>
            <a:off x="5862738" y="4473177"/>
            <a:ext cx="533565" cy="324407"/>
          </a:xfrm>
          <a:prstGeom prst="leftRightArrow">
            <a:avLst>
              <a:gd name="adj1" fmla="val 37655"/>
              <a:gd name="adj2" fmla="val 47346"/>
            </a:avLst>
          </a:prstGeom>
          <a:solidFill>
            <a:srgbClr val="3C5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197A070-9D50-4B16-AF70-C7A1F2508778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FEF5C647-E894-4DEC-ADC1-A53041F50D25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6989223-7546-404A-8201-B286CC56D4E0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3441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 flipH="1">
            <a:off x="-1825128" y="-2563194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>
            <a:off x="5124350" y="695260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6CCF9C-4D17-473C-B4CF-005087C444D0}"/>
              </a:ext>
            </a:extLst>
          </p:cNvPr>
          <p:cNvGrpSpPr/>
          <p:nvPr/>
        </p:nvGrpSpPr>
        <p:grpSpPr>
          <a:xfrm>
            <a:off x="6411993" y="1684020"/>
            <a:ext cx="4377896" cy="833206"/>
            <a:chOff x="6411993" y="1684020"/>
            <a:chExt cx="4377896" cy="83320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554086" y="1840944"/>
              <a:ext cx="3235803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01. 2021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年工作总结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9C0DBB4-EF6D-4295-A288-08244D45A598}"/>
              </a:ext>
            </a:extLst>
          </p:cNvPr>
          <p:cNvGrpSpPr/>
          <p:nvPr/>
        </p:nvGrpSpPr>
        <p:grpSpPr>
          <a:xfrm>
            <a:off x="6137657" y="2830277"/>
            <a:ext cx="4377892" cy="833206"/>
            <a:chOff x="6137657" y="2830277"/>
            <a:chExt cx="4377892" cy="833206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DC4141C-F651-47D5-9C4D-1CF66EAB9677}"/>
                </a:ext>
              </a:extLst>
            </p:cNvPr>
            <p:cNvSpPr/>
            <p:nvPr/>
          </p:nvSpPr>
          <p:spPr>
            <a:xfrm>
              <a:off x="6137657" y="2830277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4DE8558-2FD2-4174-BDCC-2E2844451419}"/>
                </a:ext>
              </a:extLst>
            </p:cNvPr>
            <p:cNvSpPr/>
            <p:nvPr/>
          </p:nvSpPr>
          <p:spPr>
            <a:xfrm>
              <a:off x="7279747" y="3046950"/>
              <a:ext cx="323580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02.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不足、困难、改善</a:t>
              </a:r>
            </a:p>
          </p:txBody>
        </p:sp>
        <p:sp>
          <p:nvSpPr>
            <p:cNvPr id="65" name="Freeform 81">
              <a:extLst>
                <a:ext uri="{FF2B5EF4-FFF2-40B4-BE49-F238E27FC236}">
                  <a16:creationId xmlns:a16="http://schemas.microsoft.com/office/drawing/2014/main" id="{D1FD8F8C-7C7E-4239-8B84-91E95BD9529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290339" y="3350029"/>
              <a:ext cx="411386" cy="136544"/>
            </a:xfrm>
            <a:custGeom>
              <a:avLst/>
              <a:gdLst/>
              <a:ahLst/>
              <a:cxnLst>
                <a:cxn ang="0">
                  <a:pos x="128" y="2"/>
                </a:cxn>
                <a:cxn ang="0">
                  <a:pos x="65" y="24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16"/>
                </a:cxn>
                <a:cxn ang="0">
                  <a:pos x="65" y="43"/>
                </a:cxn>
                <a:cxn ang="0">
                  <a:pos x="129" y="16"/>
                </a:cxn>
                <a:cxn ang="0">
                  <a:pos x="129" y="2"/>
                </a:cxn>
                <a:cxn ang="0">
                  <a:pos x="128" y="2"/>
                </a:cxn>
                <a:cxn ang="0">
                  <a:pos x="128" y="2"/>
                </a:cxn>
                <a:cxn ang="0">
                  <a:pos x="128" y="2"/>
                </a:cxn>
              </a:cxnLst>
              <a:rect l="0" t="0" r="r" b="b"/>
              <a:pathLst>
                <a:path w="129" h="43">
                  <a:moveTo>
                    <a:pt x="128" y="2"/>
                  </a:moveTo>
                  <a:cubicBezTo>
                    <a:pt x="124" y="15"/>
                    <a:pt x="96" y="24"/>
                    <a:pt x="65" y="24"/>
                  </a:cubicBezTo>
                  <a:cubicBezTo>
                    <a:pt x="34" y="24"/>
                    <a:pt x="6" y="15"/>
                    <a:pt x="1" y="2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31"/>
                    <a:pt x="31" y="43"/>
                    <a:pt x="65" y="43"/>
                  </a:cubicBezTo>
                  <a:cubicBezTo>
                    <a:pt x="99" y="43"/>
                    <a:pt x="129" y="31"/>
                    <a:pt x="129" y="16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0"/>
                    <a:pt x="129" y="0"/>
                    <a:pt x="128" y="2"/>
                  </a:cubicBezTo>
                  <a:close/>
                  <a:moveTo>
                    <a:pt x="128" y="2"/>
                  </a:moveTo>
                  <a:cubicBezTo>
                    <a:pt x="128" y="2"/>
                    <a:pt x="128" y="2"/>
                    <a:pt x="128" y="2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82">
              <a:extLst>
                <a:ext uri="{FF2B5EF4-FFF2-40B4-BE49-F238E27FC236}">
                  <a16:creationId xmlns:a16="http://schemas.microsoft.com/office/drawing/2014/main" id="{22E8DFA3-490F-41CA-AB76-E0F1C155D4A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292095" y="3273005"/>
              <a:ext cx="320355" cy="14004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37" y="44"/>
                </a:cxn>
                <a:cxn ang="0">
                  <a:pos x="100" y="18"/>
                </a:cxn>
                <a:cxn ang="0">
                  <a:pos x="86" y="1"/>
                </a:cxn>
                <a:cxn ang="0">
                  <a:pos x="79" y="1"/>
                </a:cxn>
                <a:cxn ang="0">
                  <a:pos x="2" y="37"/>
                </a:cxn>
                <a:cxn ang="0">
                  <a:pos x="2" y="40"/>
                </a:cxn>
                <a:cxn ang="0">
                  <a:pos x="2" y="40"/>
                </a:cxn>
                <a:cxn ang="0">
                  <a:pos x="2" y="40"/>
                </a:cxn>
              </a:cxnLst>
              <a:rect l="0" t="0" r="r" b="b"/>
              <a:pathLst>
                <a:path w="100" h="44">
                  <a:moveTo>
                    <a:pt x="2" y="40"/>
                  </a:moveTo>
                  <a:cubicBezTo>
                    <a:pt x="12" y="43"/>
                    <a:pt x="24" y="44"/>
                    <a:pt x="37" y="44"/>
                  </a:cubicBezTo>
                  <a:cubicBezTo>
                    <a:pt x="72" y="44"/>
                    <a:pt x="100" y="32"/>
                    <a:pt x="100" y="18"/>
                  </a:cubicBezTo>
                  <a:cubicBezTo>
                    <a:pt x="100" y="11"/>
                    <a:pt x="95" y="6"/>
                    <a:pt x="86" y="1"/>
                  </a:cubicBezTo>
                  <a:cubicBezTo>
                    <a:pt x="84" y="0"/>
                    <a:pt x="81" y="0"/>
                    <a:pt x="79" y="1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8"/>
                    <a:pt x="0" y="39"/>
                    <a:pt x="2" y="40"/>
                  </a:cubicBezTo>
                  <a:close/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83">
              <a:extLst>
                <a:ext uri="{FF2B5EF4-FFF2-40B4-BE49-F238E27FC236}">
                  <a16:creationId xmlns:a16="http://schemas.microsoft.com/office/drawing/2014/main" id="{126AA64F-EA45-47A7-9E17-E2B599B323B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384869" y="3243245"/>
              <a:ext cx="313354" cy="138295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2" y="42"/>
                </a:cxn>
                <a:cxn ang="0">
                  <a:pos x="19" y="42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64" y="0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98" h="43">
                  <a:moveTo>
                    <a:pt x="0" y="27"/>
                  </a:moveTo>
                  <a:cubicBezTo>
                    <a:pt x="0" y="32"/>
                    <a:pt x="5" y="38"/>
                    <a:pt x="12" y="42"/>
                  </a:cubicBezTo>
                  <a:cubicBezTo>
                    <a:pt x="14" y="43"/>
                    <a:pt x="17" y="43"/>
                    <a:pt x="19" y="42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8" y="6"/>
                    <a:pt x="98" y="4"/>
                    <a:pt x="96" y="4"/>
                  </a:cubicBezTo>
                  <a:cubicBezTo>
                    <a:pt x="86" y="2"/>
                    <a:pt x="75" y="0"/>
                    <a:pt x="64" y="0"/>
                  </a:cubicBezTo>
                  <a:cubicBezTo>
                    <a:pt x="29" y="0"/>
                    <a:pt x="0" y="12"/>
                    <a:pt x="0" y="27"/>
                  </a:cubicBezTo>
                  <a:close/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84">
              <a:extLst>
                <a:ext uri="{FF2B5EF4-FFF2-40B4-BE49-F238E27FC236}">
                  <a16:creationId xmlns:a16="http://schemas.microsoft.com/office/drawing/2014/main" id="{1FE1F852-4B95-489A-8104-A65591D0AE7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442640" y="2982411"/>
              <a:ext cx="171556" cy="260835"/>
            </a:xfrm>
            <a:custGeom>
              <a:avLst/>
              <a:gdLst/>
              <a:ahLst/>
              <a:cxnLst>
                <a:cxn ang="0">
                  <a:pos x="3" y="81"/>
                </a:cxn>
                <a:cxn ang="0">
                  <a:pos x="41" y="77"/>
                </a:cxn>
                <a:cxn ang="0">
                  <a:pos x="48" y="77"/>
                </a:cxn>
                <a:cxn ang="0">
                  <a:pos x="52" y="74"/>
                </a:cxn>
                <a:cxn ang="0">
                  <a:pos x="54" y="58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9"/>
                </a:cxn>
                <a:cxn ang="0">
                  <a:pos x="3" y="81"/>
                </a:cxn>
                <a:cxn ang="0">
                  <a:pos x="3" y="81"/>
                </a:cxn>
                <a:cxn ang="0">
                  <a:pos x="3" y="81"/>
                </a:cxn>
              </a:cxnLst>
              <a:rect l="0" t="0" r="r" b="b"/>
              <a:pathLst>
                <a:path w="54" h="82">
                  <a:moveTo>
                    <a:pt x="3" y="81"/>
                  </a:moveTo>
                  <a:cubicBezTo>
                    <a:pt x="14" y="79"/>
                    <a:pt x="27" y="77"/>
                    <a:pt x="41" y="77"/>
                  </a:cubicBezTo>
                  <a:cubicBezTo>
                    <a:pt x="43" y="77"/>
                    <a:pt x="46" y="77"/>
                    <a:pt x="48" y="77"/>
                  </a:cubicBezTo>
                  <a:cubicBezTo>
                    <a:pt x="50" y="77"/>
                    <a:pt x="51" y="76"/>
                    <a:pt x="52" y="74"/>
                  </a:cubicBezTo>
                  <a:cubicBezTo>
                    <a:pt x="54" y="69"/>
                    <a:pt x="54" y="64"/>
                    <a:pt x="54" y="58"/>
                  </a:cubicBezTo>
                  <a:cubicBezTo>
                    <a:pt x="54" y="28"/>
                    <a:pt x="32" y="4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1" y="82"/>
                    <a:pt x="3" y="81"/>
                  </a:cubicBezTo>
                  <a:close/>
                  <a:moveTo>
                    <a:pt x="3" y="81"/>
                  </a:moveTo>
                  <a:cubicBezTo>
                    <a:pt x="3" y="81"/>
                    <a:pt x="3" y="81"/>
                    <a:pt x="3" y="81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85">
              <a:extLst>
                <a:ext uri="{FF2B5EF4-FFF2-40B4-BE49-F238E27FC236}">
                  <a16:creationId xmlns:a16="http://schemas.microsoft.com/office/drawing/2014/main" id="{2529FA88-5697-4452-9742-0C6E95B4E4F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640455" y="2982411"/>
              <a:ext cx="171556" cy="344861"/>
            </a:xfrm>
            <a:custGeom>
              <a:avLst/>
              <a:gdLst/>
              <a:ahLst/>
              <a:cxnLst>
                <a:cxn ang="0">
                  <a:pos x="51" y="86"/>
                </a:cxn>
                <a:cxn ang="0">
                  <a:pos x="54" y="81"/>
                </a:cxn>
                <a:cxn ang="0">
                  <a:pos x="54" y="4"/>
                </a:cxn>
                <a:cxn ang="0">
                  <a:pos x="51" y="0"/>
                </a:cxn>
                <a:cxn ang="0">
                  <a:pos x="0" y="58"/>
                </a:cxn>
                <a:cxn ang="0">
                  <a:pos x="27" y="107"/>
                </a:cxn>
                <a:cxn ang="0">
                  <a:pos x="29" y="108"/>
                </a:cxn>
                <a:cxn ang="0">
                  <a:pos x="29" y="108"/>
                </a:cxn>
                <a:cxn ang="0">
                  <a:pos x="51" y="86"/>
                </a:cxn>
                <a:cxn ang="0">
                  <a:pos x="51" y="86"/>
                </a:cxn>
                <a:cxn ang="0">
                  <a:pos x="51" y="86"/>
                </a:cxn>
              </a:cxnLst>
              <a:rect l="0" t="0" r="r" b="b"/>
              <a:pathLst>
                <a:path w="54" h="108">
                  <a:moveTo>
                    <a:pt x="51" y="86"/>
                  </a:moveTo>
                  <a:cubicBezTo>
                    <a:pt x="53" y="85"/>
                    <a:pt x="54" y="83"/>
                    <a:pt x="54" y="81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22" y="4"/>
                    <a:pt x="0" y="28"/>
                    <a:pt x="0" y="58"/>
                  </a:cubicBezTo>
                  <a:cubicBezTo>
                    <a:pt x="0" y="78"/>
                    <a:pt x="11" y="96"/>
                    <a:pt x="27" y="107"/>
                  </a:cubicBezTo>
                  <a:cubicBezTo>
                    <a:pt x="28" y="108"/>
                    <a:pt x="29" y="108"/>
                    <a:pt x="29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9" y="99"/>
                    <a:pt x="38" y="91"/>
                    <a:pt x="51" y="86"/>
                  </a:cubicBezTo>
                  <a:close/>
                  <a:moveTo>
                    <a:pt x="51" y="86"/>
                  </a:moveTo>
                  <a:cubicBezTo>
                    <a:pt x="51" y="86"/>
                    <a:pt x="51" y="86"/>
                    <a:pt x="51" y="86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3D607C4-CF3F-429D-8418-6B24D0897B7A}"/>
              </a:ext>
            </a:extLst>
          </p:cNvPr>
          <p:cNvGrpSpPr/>
          <p:nvPr/>
        </p:nvGrpSpPr>
        <p:grpSpPr>
          <a:xfrm>
            <a:off x="5640727" y="3872959"/>
            <a:ext cx="4440822" cy="833206"/>
            <a:chOff x="5640727" y="3872959"/>
            <a:chExt cx="4440822" cy="833206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58B9D77-7EDA-4FAA-ADFE-8B380EF2DCAD}"/>
                </a:ext>
              </a:extLst>
            </p:cNvPr>
            <p:cNvSpPr/>
            <p:nvPr/>
          </p:nvSpPr>
          <p:spPr>
            <a:xfrm>
              <a:off x="5640727" y="3872959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C2DD16E-BA30-4C2A-BDB8-4EBF8EC556DD}"/>
                </a:ext>
              </a:extLst>
            </p:cNvPr>
            <p:cNvSpPr/>
            <p:nvPr/>
          </p:nvSpPr>
          <p:spPr>
            <a:xfrm>
              <a:off x="6790437" y="4085316"/>
              <a:ext cx="329111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03. 2022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年计划与提升</a:t>
              </a:r>
            </a:p>
          </p:txBody>
        </p:sp>
        <p:sp>
          <p:nvSpPr>
            <p:cNvPr id="75" name="Freeform 104">
              <a:extLst>
                <a:ext uri="{FF2B5EF4-FFF2-40B4-BE49-F238E27FC236}">
                  <a16:creationId xmlns:a16="http://schemas.microsoft.com/office/drawing/2014/main" id="{E7155BF6-C676-44A3-A010-7F7C9FEC905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845690" y="4013324"/>
              <a:ext cx="459616" cy="594874"/>
            </a:xfrm>
            <a:custGeom>
              <a:avLst/>
              <a:gdLst>
                <a:gd name="T0" fmla="*/ 130 w 148"/>
                <a:gd name="T1" fmla="*/ 112 h 191"/>
                <a:gd name="T2" fmla="*/ 148 w 148"/>
                <a:gd name="T3" fmla="*/ 67 h 191"/>
                <a:gd name="T4" fmla="*/ 82 w 148"/>
                <a:gd name="T5" fmla="*/ 0 h 191"/>
                <a:gd name="T6" fmla="*/ 45 w 148"/>
                <a:gd name="T7" fmla="*/ 12 h 191"/>
                <a:gd name="T8" fmla="*/ 44 w 148"/>
                <a:gd name="T9" fmla="*/ 12 h 191"/>
                <a:gd name="T10" fmla="*/ 43 w 148"/>
                <a:gd name="T11" fmla="*/ 13 h 191"/>
                <a:gd name="T12" fmla="*/ 28 w 148"/>
                <a:gd name="T13" fmla="*/ 28 h 191"/>
                <a:gd name="T14" fmla="*/ 17 w 148"/>
                <a:gd name="T15" fmla="*/ 53 h 191"/>
                <a:gd name="T16" fmla="*/ 20 w 148"/>
                <a:gd name="T17" fmla="*/ 74 h 191"/>
                <a:gd name="T18" fmla="*/ 2 w 148"/>
                <a:gd name="T19" fmla="*/ 101 h 191"/>
                <a:gd name="T20" fmla="*/ 7 w 148"/>
                <a:gd name="T21" fmla="*/ 110 h 191"/>
                <a:gd name="T22" fmla="*/ 18 w 148"/>
                <a:gd name="T23" fmla="*/ 110 h 191"/>
                <a:gd name="T24" fmla="*/ 19 w 148"/>
                <a:gd name="T25" fmla="*/ 118 h 191"/>
                <a:gd name="T26" fmla="*/ 22 w 148"/>
                <a:gd name="T27" fmla="*/ 122 h 191"/>
                <a:gd name="T28" fmla="*/ 20 w 148"/>
                <a:gd name="T29" fmla="*/ 129 h 191"/>
                <a:gd name="T30" fmla="*/ 25 w 148"/>
                <a:gd name="T31" fmla="*/ 133 h 191"/>
                <a:gd name="T32" fmla="*/ 35 w 148"/>
                <a:gd name="T33" fmla="*/ 152 h 191"/>
                <a:gd name="T34" fmla="*/ 44 w 148"/>
                <a:gd name="T35" fmla="*/ 151 h 191"/>
                <a:gd name="T36" fmla="*/ 51 w 148"/>
                <a:gd name="T37" fmla="*/ 150 h 191"/>
                <a:gd name="T38" fmla="*/ 60 w 148"/>
                <a:gd name="T39" fmla="*/ 159 h 191"/>
                <a:gd name="T40" fmla="*/ 58 w 148"/>
                <a:gd name="T41" fmla="*/ 171 h 191"/>
                <a:gd name="T42" fmla="*/ 49 w 148"/>
                <a:gd name="T43" fmla="*/ 191 h 191"/>
                <a:gd name="T44" fmla="*/ 89 w 148"/>
                <a:gd name="T45" fmla="*/ 171 h 191"/>
                <a:gd name="T46" fmla="*/ 131 w 148"/>
                <a:gd name="T47" fmla="*/ 163 h 191"/>
                <a:gd name="T48" fmla="*/ 130 w 148"/>
                <a:gd name="T49" fmla="*/ 112 h 191"/>
                <a:gd name="T50" fmla="*/ 104 w 148"/>
                <a:gd name="T51" fmla="*/ 76 h 191"/>
                <a:gd name="T52" fmla="*/ 101 w 148"/>
                <a:gd name="T53" fmla="*/ 72 h 191"/>
                <a:gd name="T54" fmla="*/ 70 w 148"/>
                <a:gd name="T55" fmla="*/ 114 h 191"/>
                <a:gd name="T56" fmla="*/ 76 w 148"/>
                <a:gd name="T57" fmla="*/ 78 h 191"/>
                <a:gd name="T58" fmla="*/ 63 w 148"/>
                <a:gd name="T59" fmla="*/ 78 h 191"/>
                <a:gd name="T60" fmla="*/ 68 w 148"/>
                <a:gd name="T61" fmla="*/ 59 h 191"/>
                <a:gd name="T62" fmla="*/ 62 w 148"/>
                <a:gd name="T63" fmla="*/ 59 h 191"/>
                <a:gd name="T64" fmla="*/ 49 w 148"/>
                <a:gd name="T65" fmla="*/ 22 h 191"/>
                <a:gd name="T66" fmla="*/ 49 w 148"/>
                <a:gd name="T67" fmla="*/ 21 h 191"/>
                <a:gd name="T68" fmla="*/ 49 w 148"/>
                <a:gd name="T69" fmla="*/ 21 h 191"/>
                <a:gd name="T70" fmla="*/ 49 w 148"/>
                <a:gd name="T71" fmla="*/ 21 h 191"/>
                <a:gd name="T72" fmla="*/ 50 w 148"/>
                <a:gd name="T73" fmla="*/ 21 h 191"/>
                <a:gd name="T74" fmla="*/ 82 w 148"/>
                <a:gd name="T75" fmla="*/ 11 h 191"/>
                <a:gd name="T76" fmla="*/ 135 w 148"/>
                <a:gd name="T77" fmla="*/ 48 h 191"/>
                <a:gd name="T78" fmla="*/ 135 w 148"/>
                <a:gd name="T79" fmla="*/ 70 h 191"/>
                <a:gd name="T80" fmla="*/ 104 w 148"/>
                <a:gd name="T81" fmla="*/ 76 h 191"/>
                <a:gd name="T82" fmla="*/ 90 w 148"/>
                <a:gd name="T83" fmla="*/ 61 h 191"/>
                <a:gd name="T84" fmla="*/ 103 w 148"/>
                <a:gd name="T85" fmla="*/ 61 h 191"/>
                <a:gd name="T86" fmla="*/ 75 w 148"/>
                <a:gd name="T87" fmla="*/ 102 h 191"/>
                <a:gd name="T88" fmla="*/ 81 w 148"/>
                <a:gd name="T89" fmla="*/ 74 h 191"/>
                <a:gd name="T90" fmla="*/ 68 w 148"/>
                <a:gd name="T91" fmla="*/ 74 h 191"/>
                <a:gd name="T92" fmla="*/ 76 w 148"/>
                <a:gd name="T93" fmla="*/ 40 h 191"/>
                <a:gd name="T94" fmla="*/ 97 w 148"/>
                <a:gd name="T95" fmla="*/ 40 h 191"/>
                <a:gd name="T96" fmla="*/ 90 w 148"/>
                <a:gd name="T97" fmla="*/ 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191">
                  <a:moveTo>
                    <a:pt x="130" y="112"/>
                  </a:moveTo>
                  <a:cubicBezTo>
                    <a:pt x="142" y="92"/>
                    <a:pt x="148" y="84"/>
                    <a:pt x="148" y="67"/>
                  </a:cubicBezTo>
                  <a:cubicBezTo>
                    <a:pt x="148" y="30"/>
                    <a:pt x="118" y="0"/>
                    <a:pt x="82" y="0"/>
                  </a:cubicBezTo>
                  <a:cubicBezTo>
                    <a:pt x="68" y="0"/>
                    <a:pt x="55" y="5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3" y="13"/>
                  </a:cubicBezTo>
                  <a:cubicBezTo>
                    <a:pt x="37" y="17"/>
                    <a:pt x="32" y="22"/>
                    <a:pt x="28" y="28"/>
                  </a:cubicBezTo>
                  <a:cubicBezTo>
                    <a:pt x="23" y="35"/>
                    <a:pt x="19" y="44"/>
                    <a:pt x="17" y="53"/>
                  </a:cubicBezTo>
                  <a:cubicBezTo>
                    <a:pt x="14" y="68"/>
                    <a:pt x="20" y="68"/>
                    <a:pt x="20" y="74"/>
                  </a:cubicBezTo>
                  <a:cubicBezTo>
                    <a:pt x="20" y="79"/>
                    <a:pt x="11" y="89"/>
                    <a:pt x="2" y="101"/>
                  </a:cubicBezTo>
                  <a:cubicBezTo>
                    <a:pt x="0" y="104"/>
                    <a:pt x="1" y="110"/>
                    <a:pt x="7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25" y="110"/>
                    <a:pt x="20" y="117"/>
                    <a:pt x="19" y="118"/>
                  </a:cubicBezTo>
                  <a:cubicBezTo>
                    <a:pt x="19" y="119"/>
                    <a:pt x="22" y="122"/>
                    <a:pt x="22" y="122"/>
                  </a:cubicBezTo>
                  <a:cubicBezTo>
                    <a:pt x="22" y="122"/>
                    <a:pt x="18" y="126"/>
                    <a:pt x="20" y="129"/>
                  </a:cubicBezTo>
                  <a:cubicBezTo>
                    <a:pt x="20" y="130"/>
                    <a:pt x="26" y="129"/>
                    <a:pt x="25" y="133"/>
                  </a:cubicBezTo>
                  <a:cubicBezTo>
                    <a:pt x="21" y="150"/>
                    <a:pt x="30" y="152"/>
                    <a:pt x="35" y="152"/>
                  </a:cubicBezTo>
                  <a:cubicBezTo>
                    <a:pt x="38" y="152"/>
                    <a:pt x="41" y="152"/>
                    <a:pt x="44" y="151"/>
                  </a:cubicBezTo>
                  <a:cubicBezTo>
                    <a:pt x="46" y="150"/>
                    <a:pt x="49" y="150"/>
                    <a:pt x="51" y="150"/>
                  </a:cubicBezTo>
                  <a:cubicBezTo>
                    <a:pt x="57" y="150"/>
                    <a:pt x="61" y="153"/>
                    <a:pt x="60" y="159"/>
                  </a:cubicBezTo>
                  <a:cubicBezTo>
                    <a:pt x="58" y="164"/>
                    <a:pt x="58" y="167"/>
                    <a:pt x="58" y="171"/>
                  </a:cubicBezTo>
                  <a:cubicBezTo>
                    <a:pt x="57" y="175"/>
                    <a:pt x="49" y="191"/>
                    <a:pt x="49" y="191"/>
                  </a:cubicBezTo>
                  <a:cubicBezTo>
                    <a:pt x="49" y="191"/>
                    <a:pt x="62" y="182"/>
                    <a:pt x="89" y="171"/>
                  </a:cubicBezTo>
                  <a:cubicBezTo>
                    <a:pt x="115" y="159"/>
                    <a:pt x="131" y="163"/>
                    <a:pt x="131" y="163"/>
                  </a:cubicBezTo>
                  <a:cubicBezTo>
                    <a:pt x="131" y="163"/>
                    <a:pt x="118" y="132"/>
                    <a:pt x="130" y="112"/>
                  </a:cubicBezTo>
                  <a:close/>
                  <a:moveTo>
                    <a:pt x="104" y="76"/>
                  </a:moveTo>
                  <a:cubicBezTo>
                    <a:pt x="103" y="75"/>
                    <a:pt x="102" y="73"/>
                    <a:pt x="101" y="72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4" y="59"/>
                    <a:pt x="62" y="59"/>
                  </a:cubicBezTo>
                  <a:cubicBezTo>
                    <a:pt x="37" y="62"/>
                    <a:pt x="30" y="36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9" y="14"/>
                    <a:pt x="70" y="11"/>
                    <a:pt x="82" y="11"/>
                  </a:cubicBezTo>
                  <a:cubicBezTo>
                    <a:pt x="106" y="11"/>
                    <a:pt x="127" y="26"/>
                    <a:pt x="135" y="48"/>
                  </a:cubicBezTo>
                  <a:cubicBezTo>
                    <a:pt x="138" y="57"/>
                    <a:pt x="138" y="63"/>
                    <a:pt x="135" y="70"/>
                  </a:cubicBezTo>
                  <a:cubicBezTo>
                    <a:pt x="130" y="82"/>
                    <a:pt x="108" y="83"/>
                    <a:pt x="104" y="76"/>
                  </a:cubicBezTo>
                  <a:close/>
                  <a:moveTo>
                    <a:pt x="90" y="61"/>
                  </a:moveTo>
                  <a:cubicBezTo>
                    <a:pt x="103" y="61"/>
                    <a:pt x="103" y="61"/>
                    <a:pt x="103" y="61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97" y="40"/>
                    <a:pt x="97" y="40"/>
                    <a:pt x="97" y="40"/>
                  </a:cubicBezTo>
                  <a:lnTo>
                    <a:pt x="90" y="61"/>
                  </a:ln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F7B9A82-F210-46AF-B322-6EF207DFBA98}"/>
              </a:ext>
            </a:extLst>
          </p:cNvPr>
          <p:cNvGrpSpPr/>
          <p:nvPr/>
        </p:nvGrpSpPr>
        <p:grpSpPr>
          <a:xfrm>
            <a:off x="-4284668" y="-3155353"/>
            <a:ext cx="8202554" cy="8202554"/>
            <a:chOff x="-4284668" y="-3155353"/>
            <a:chExt cx="8202554" cy="8202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 flipH="1">
              <a:off x="-4284668" y="-3155353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1305017" flipH="1">
              <a:off x="-2523111" y="-1689159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 flipH="1">
              <a:off x="-3524219" y="-2394904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>
              <a:off x="9425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>
              <a:off x="10949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>
              <a:off x="12473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>
              <a:off x="13997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>
              <a:off x="15521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>
              <a:off x="17045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>
              <a:off x="9425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>
              <a:off x="10949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>
              <a:off x="12473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>
              <a:off x="13997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>
              <a:off x="15521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>
              <a:off x="17045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>
              <a:off x="9425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>
              <a:off x="10949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>
              <a:off x="12473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>
              <a:off x="13997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>
              <a:off x="15521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>
              <a:off x="17045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>
              <a:off x="9425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>
              <a:off x="10949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>
              <a:off x="12473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>
              <a:off x="13997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>
              <a:off x="15521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>
              <a:off x="17045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/>
        </p:blipFill>
        <p:spPr>
          <a:xfrm flipH="1">
            <a:off x="410969" y="516350"/>
            <a:ext cx="5182876" cy="43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15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CC439D35-89FE-4D42-AB86-0989D9AE6FCE}"/>
              </a:ext>
            </a:extLst>
          </p:cNvPr>
          <p:cNvGrpSpPr/>
          <p:nvPr/>
        </p:nvGrpSpPr>
        <p:grpSpPr>
          <a:xfrm>
            <a:off x="1491606" y="1902805"/>
            <a:ext cx="4332822" cy="1513669"/>
            <a:chOff x="1589719" y="1915331"/>
            <a:chExt cx="4332822" cy="151366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9F14BE5-2477-417B-BD16-DA6683837DF9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2" name="任意多边形: 形状 1">
                <a:extLst>
                  <a:ext uri="{FF2B5EF4-FFF2-40B4-BE49-F238E27FC236}">
                    <a16:creationId xmlns:a16="http://schemas.microsoft.com/office/drawing/2014/main" id="{76484D0C-A842-4601-9973-5ED7EE06554E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7A5967D-BC12-4883-BCC5-1A1B9CC3037F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62E5993-BA51-40B5-94D2-F72A0453CD51}"/>
                </a:ext>
              </a:extLst>
            </p:cNvPr>
            <p:cNvSpPr txBox="1"/>
            <p:nvPr/>
          </p:nvSpPr>
          <p:spPr>
            <a:xfrm>
              <a:off x="1869549" y="2378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EFC5838-763A-4BE6-9367-32496EBB186D}"/>
                </a:ext>
              </a:extLst>
            </p:cNvPr>
            <p:cNvSpPr txBox="1"/>
            <p:nvPr/>
          </p:nvSpPr>
          <p:spPr>
            <a:xfrm>
              <a:off x="3184230" y="2431542"/>
              <a:ext cx="273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Copy paste fonts. Choose the only</a:t>
              </a:r>
            </a:p>
          </p:txBody>
        </p:sp>
        <p:pic>
          <p:nvPicPr>
            <p:cNvPr id="9" name="图形 8" descr="聊天">
              <a:extLst>
                <a:ext uri="{FF2B5EF4-FFF2-40B4-BE49-F238E27FC236}">
                  <a16:creationId xmlns:a16="http://schemas.microsoft.com/office/drawing/2014/main" id="{023332B2-0055-4614-BD99-0554EA834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9AAE009-A528-41E0-95D8-512C04BA47B0}"/>
              </a:ext>
            </a:extLst>
          </p:cNvPr>
          <p:cNvGrpSpPr/>
          <p:nvPr/>
        </p:nvGrpSpPr>
        <p:grpSpPr>
          <a:xfrm>
            <a:off x="1491606" y="3955149"/>
            <a:ext cx="4332822" cy="1513669"/>
            <a:chOff x="1589719" y="1915331"/>
            <a:chExt cx="4332822" cy="1513669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D999E6ED-128D-4F30-A81C-B5EFD719FE5B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A98A8EA2-5DD2-4FB2-AFCE-7FDA9C2BE6CC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A81283FF-CCFD-4D21-B8AB-45F60FEA0DA1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354DEF3-B274-41D7-AB6E-087D6F0BDD3C}"/>
                </a:ext>
              </a:extLst>
            </p:cNvPr>
            <p:cNvSpPr txBox="1"/>
            <p:nvPr/>
          </p:nvSpPr>
          <p:spPr>
            <a:xfrm>
              <a:off x="1869549" y="2378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5D419F7-591F-48C1-8032-D696B10E38B7}"/>
                </a:ext>
              </a:extLst>
            </p:cNvPr>
            <p:cNvSpPr txBox="1"/>
            <p:nvPr/>
          </p:nvSpPr>
          <p:spPr>
            <a:xfrm>
              <a:off x="3184230" y="2431542"/>
              <a:ext cx="273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Copy paste fonts. Choose the only</a:t>
              </a:r>
            </a:p>
          </p:txBody>
        </p:sp>
        <p:pic>
          <p:nvPicPr>
            <p:cNvPr id="77" name="图形 76" descr="聊天">
              <a:extLst>
                <a:ext uri="{FF2B5EF4-FFF2-40B4-BE49-F238E27FC236}">
                  <a16:creationId xmlns:a16="http://schemas.microsoft.com/office/drawing/2014/main" id="{ECBD4AF0-C5CA-4DE4-AF67-AF16C2661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B0EC17BB-5987-443C-AE55-982BC0DBC96D}"/>
              </a:ext>
            </a:extLst>
          </p:cNvPr>
          <p:cNvGrpSpPr/>
          <p:nvPr/>
        </p:nvGrpSpPr>
        <p:grpSpPr>
          <a:xfrm>
            <a:off x="6489493" y="1902805"/>
            <a:ext cx="4332822" cy="1513669"/>
            <a:chOff x="1589719" y="1915331"/>
            <a:chExt cx="4332822" cy="1513669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07F1BB4B-7E82-4CA8-BE36-820358C3FA92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86B7D7BC-4198-4B2F-B02A-81930A47654A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D557DB8E-5B60-4012-8596-3009A1818C7C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F1C0D834-E5DB-45C3-897C-3B458BB273CB}"/>
                </a:ext>
              </a:extLst>
            </p:cNvPr>
            <p:cNvSpPr txBox="1"/>
            <p:nvPr/>
          </p:nvSpPr>
          <p:spPr>
            <a:xfrm>
              <a:off x="1869549" y="2378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D5B52001-54F8-478D-945A-A79D7A269CF1}"/>
                </a:ext>
              </a:extLst>
            </p:cNvPr>
            <p:cNvSpPr txBox="1"/>
            <p:nvPr/>
          </p:nvSpPr>
          <p:spPr>
            <a:xfrm>
              <a:off x="3184230" y="2431542"/>
              <a:ext cx="273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Copy paste fonts. Choose the only</a:t>
              </a:r>
            </a:p>
          </p:txBody>
        </p:sp>
        <p:pic>
          <p:nvPicPr>
            <p:cNvPr id="91" name="图形 90" descr="聊天">
              <a:extLst>
                <a:ext uri="{FF2B5EF4-FFF2-40B4-BE49-F238E27FC236}">
                  <a16:creationId xmlns:a16="http://schemas.microsoft.com/office/drawing/2014/main" id="{2C009CF8-9B07-456B-8F32-AC5456D66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80CCFBBB-0419-4386-AECA-A4E4C79A8DB8}"/>
              </a:ext>
            </a:extLst>
          </p:cNvPr>
          <p:cNvGrpSpPr/>
          <p:nvPr/>
        </p:nvGrpSpPr>
        <p:grpSpPr>
          <a:xfrm>
            <a:off x="6489493" y="3955149"/>
            <a:ext cx="4332822" cy="1513669"/>
            <a:chOff x="1589719" y="1915331"/>
            <a:chExt cx="4332822" cy="1513669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78BF7CC4-9975-4045-9E3F-6F2B1FD395E3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7EA7F606-FDAA-4D98-B490-38B2B4C5A788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520C5035-FE06-4271-9939-07D18FBBD839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565187F-F36A-4634-8F33-2F9789498D8E}"/>
                </a:ext>
              </a:extLst>
            </p:cNvPr>
            <p:cNvSpPr txBox="1"/>
            <p:nvPr/>
          </p:nvSpPr>
          <p:spPr>
            <a:xfrm>
              <a:off x="1869549" y="2378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FDDD7174-CD1C-4429-BFE4-EAAE21161FD4}"/>
                </a:ext>
              </a:extLst>
            </p:cNvPr>
            <p:cNvSpPr txBox="1"/>
            <p:nvPr/>
          </p:nvSpPr>
          <p:spPr>
            <a:xfrm>
              <a:off x="3184230" y="2431542"/>
              <a:ext cx="273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Copy paste fonts. Choose the only</a:t>
              </a:r>
            </a:p>
          </p:txBody>
        </p:sp>
        <p:pic>
          <p:nvPicPr>
            <p:cNvPr id="98" name="图形 97" descr="聊天">
              <a:extLst>
                <a:ext uri="{FF2B5EF4-FFF2-40B4-BE49-F238E27FC236}">
                  <a16:creationId xmlns:a16="http://schemas.microsoft.com/office/drawing/2014/main" id="{FE70A577-639E-47A3-8B40-3A86C538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BC55039-50A7-4ADE-BD5C-A927FD1C43EA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69CB3AB1-93BE-4683-886E-47088499B24D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C46BDF8-15E1-4E41-934B-C57F70A8A223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91097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DCF3E08-A305-4968-A2A2-D1172A3BA493}"/>
              </a:ext>
            </a:extLst>
          </p:cNvPr>
          <p:cNvGrpSpPr/>
          <p:nvPr/>
        </p:nvGrpSpPr>
        <p:grpSpPr>
          <a:xfrm>
            <a:off x="0" y="2175361"/>
            <a:ext cx="12192000" cy="2316778"/>
            <a:chOff x="0" y="2175361"/>
            <a:chExt cx="12192000" cy="2316778"/>
          </a:xfrm>
        </p:grpSpPr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1E24FE00-4DBD-4D10-9E31-E4F8D3038182}"/>
                </a:ext>
              </a:extLst>
            </p:cNvPr>
            <p:cNvSpPr/>
            <p:nvPr/>
          </p:nvSpPr>
          <p:spPr>
            <a:xfrm>
              <a:off x="1463327" y="2175361"/>
              <a:ext cx="2316778" cy="2316778"/>
            </a:xfrm>
            <a:prstGeom prst="arc">
              <a:avLst>
                <a:gd name="adj1" fmla="val 10816193"/>
                <a:gd name="adj2" fmla="val 0"/>
              </a:avLst>
            </a:prstGeom>
            <a:ln w="76200">
              <a:solidFill>
                <a:srgbClr val="3C5C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5A382DC4-9904-441F-872C-CFA6BBAAA5F7}"/>
                </a:ext>
              </a:extLst>
            </p:cNvPr>
            <p:cNvSpPr/>
            <p:nvPr/>
          </p:nvSpPr>
          <p:spPr>
            <a:xfrm rot="10800000">
              <a:off x="3779223" y="2175361"/>
              <a:ext cx="2316778" cy="2316778"/>
            </a:xfrm>
            <a:prstGeom prst="arc">
              <a:avLst>
                <a:gd name="adj1" fmla="val 10816193"/>
                <a:gd name="adj2" fmla="val 70657"/>
              </a:avLst>
            </a:prstGeom>
            <a:ln w="76200">
              <a:solidFill>
                <a:srgbClr val="3C5C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19D2E223-C680-4F7D-BE17-58DE326D77A8}"/>
                </a:ext>
              </a:extLst>
            </p:cNvPr>
            <p:cNvSpPr/>
            <p:nvPr/>
          </p:nvSpPr>
          <p:spPr>
            <a:xfrm>
              <a:off x="6096000" y="2175361"/>
              <a:ext cx="2316778" cy="2316778"/>
            </a:xfrm>
            <a:prstGeom prst="arc">
              <a:avLst>
                <a:gd name="adj1" fmla="val 10745526"/>
                <a:gd name="adj2" fmla="val 0"/>
              </a:avLst>
            </a:prstGeom>
            <a:ln w="76200">
              <a:solidFill>
                <a:srgbClr val="3C5C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E4F64EF9-E959-4A84-A891-D967E8491DAD}"/>
                </a:ext>
              </a:extLst>
            </p:cNvPr>
            <p:cNvSpPr/>
            <p:nvPr/>
          </p:nvSpPr>
          <p:spPr>
            <a:xfrm rot="10800000">
              <a:off x="8411896" y="2175361"/>
              <a:ext cx="2316778" cy="2316778"/>
            </a:xfrm>
            <a:prstGeom prst="arc">
              <a:avLst>
                <a:gd name="adj1" fmla="val 10816193"/>
                <a:gd name="adj2" fmla="val 70657"/>
              </a:avLst>
            </a:prstGeom>
            <a:ln w="76200">
              <a:solidFill>
                <a:srgbClr val="3C5C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8195894-274B-42F0-84BD-A0A68AD7E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3333749"/>
              <a:ext cx="1501775" cy="0"/>
            </a:xfrm>
            <a:prstGeom prst="line">
              <a:avLst/>
            </a:prstGeom>
            <a:ln w="76200">
              <a:solidFill>
                <a:srgbClr val="3C5C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CDBE878-4A42-4BB5-9EA5-A160927CF1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0225" y="3333749"/>
              <a:ext cx="1501775" cy="0"/>
            </a:xfrm>
            <a:prstGeom prst="line">
              <a:avLst/>
            </a:prstGeom>
            <a:ln w="76200">
              <a:solidFill>
                <a:srgbClr val="3C5C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4435552-CD87-4FC9-903D-C5B5420E7D00}"/>
              </a:ext>
            </a:extLst>
          </p:cNvPr>
          <p:cNvGrpSpPr/>
          <p:nvPr/>
        </p:nvGrpSpPr>
        <p:grpSpPr>
          <a:xfrm>
            <a:off x="1740113" y="2455069"/>
            <a:ext cx="1757362" cy="1757362"/>
            <a:chOff x="1740113" y="2455069"/>
            <a:chExt cx="1757362" cy="175736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A25BDEE-FDD8-4993-8487-09B7E8BD5697}"/>
                </a:ext>
              </a:extLst>
            </p:cNvPr>
            <p:cNvSpPr/>
            <p:nvPr/>
          </p:nvSpPr>
          <p:spPr>
            <a:xfrm>
              <a:off x="1740113" y="2455069"/>
              <a:ext cx="1757362" cy="175736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38" name="图形 51">
              <a:extLst>
                <a:ext uri="{FF2B5EF4-FFF2-40B4-BE49-F238E27FC236}">
                  <a16:creationId xmlns:a16="http://schemas.microsoft.com/office/drawing/2014/main" id="{7DA199C8-C835-47DB-97A4-5B9C6057A3CF}"/>
                </a:ext>
              </a:extLst>
            </p:cNvPr>
            <p:cNvSpPr/>
            <p:nvPr/>
          </p:nvSpPr>
          <p:spPr>
            <a:xfrm>
              <a:off x="2380746" y="2893101"/>
              <a:ext cx="477852" cy="474645"/>
            </a:xfrm>
            <a:custGeom>
              <a:avLst/>
              <a:gdLst>
                <a:gd name="connsiteX0" fmla="*/ 176856 w 477851"/>
                <a:gd name="connsiteY0" fmla="*/ 169386 h 474644"/>
                <a:gd name="connsiteX1" fmla="*/ 22 w 477851"/>
                <a:gd name="connsiteY1" fmla="*/ 342347 h 474644"/>
                <a:gd name="connsiteX2" fmla="*/ 97710 w 477851"/>
                <a:gd name="connsiteY2" fmla="*/ 355579 h 474644"/>
                <a:gd name="connsiteX3" fmla="*/ 32918 w 477851"/>
                <a:gd name="connsiteY3" fmla="*/ 475123 h 474644"/>
                <a:gd name="connsiteX4" fmla="*/ 203202 w 477851"/>
                <a:gd name="connsiteY4" fmla="*/ 304839 h 474644"/>
                <a:gd name="connsiteX5" fmla="*/ 121930 w 477851"/>
                <a:gd name="connsiteY5" fmla="*/ 288229 h 474644"/>
                <a:gd name="connsiteX6" fmla="*/ 244584 w 477851"/>
                <a:gd name="connsiteY6" fmla="*/ 71950 h 474644"/>
                <a:gd name="connsiteX7" fmla="*/ 226601 w 477851"/>
                <a:gd name="connsiteY7" fmla="*/ 89932 h 474644"/>
                <a:gd name="connsiteX8" fmla="*/ 226601 w 477851"/>
                <a:gd name="connsiteY8" fmla="*/ 233787 h 474644"/>
                <a:gd name="connsiteX9" fmla="*/ 244584 w 477851"/>
                <a:gd name="connsiteY9" fmla="*/ 251769 h 474644"/>
                <a:gd name="connsiteX10" fmla="*/ 352475 w 477851"/>
                <a:gd name="connsiteY10" fmla="*/ 251769 h 474644"/>
                <a:gd name="connsiteX11" fmla="*/ 370457 w 477851"/>
                <a:gd name="connsiteY11" fmla="*/ 233787 h 474644"/>
                <a:gd name="connsiteX12" fmla="*/ 352475 w 477851"/>
                <a:gd name="connsiteY12" fmla="*/ 215805 h 474644"/>
                <a:gd name="connsiteX13" fmla="*/ 262566 w 477851"/>
                <a:gd name="connsiteY13" fmla="*/ 215805 h 474644"/>
                <a:gd name="connsiteX14" fmla="*/ 262566 w 477851"/>
                <a:gd name="connsiteY14" fmla="*/ 89932 h 474644"/>
                <a:gd name="connsiteX15" fmla="*/ 244584 w 477851"/>
                <a:gd name="connsiteY15" fmla="*/ 71950 h 474644"/>
                <a:gd name="connsiteX16" fmla="*/ 262566 w 477851"/>
                <a:gd name="connsiteY16" fmla="*/ 22 h 474644"/>
                <a:gd name="connsiteX17" fmla="*/ 46782 w 477851"/>
                <a:gd name="connsiteY17" fmla="*/ 215805 h 474644"/>
                <a:gd name="connsiteX18" fmla="*/ 82746 w 477851"/>
                <a:gd name="connsiteY18" fmla="*/ 215805 h 474644"/>
                <a:gd name="connsiteX19" fmla="*/ 262565 w 477851"/>
                <a:gd name="connsiteY19" fmla="*/ 35987 h 474644"/>
                <a:gd name="connsiteX20" fmla="*/ 442384 w 477851"/>
                <a:gd name="connsiteY20" fmla="*/ 215805 h 474644"/>
                <a:gd name="connsiteX21" fmla="*/ 262566 w 477851"/>
                <a:gd name="connsiteY21" fmla="*/ 395624 h 474644"/>
                <a:gd name="connsiteX22" fmla="*/ 178549 w 477851"/>
                <a:gd name="connsiteY22" fmla="*/ 374779 h 474644"/>
                <a:gd name="connsiteX23" fmla="*/ 155234 w 477851"/>
                <a:gd name="connsiteY23" fmla="*/ 402977 h 474644"/>
                <a:gd name="connsiteX24" fmla="*/ 262566 w 477851"/>
                <a:gd name="connsiteY24" fmla="*/ 431587 h 474644"/>
                <a:gd name="connsiteX25" fmla="*/ 478349 w 477851"/>
                <a:gd name="connsiteY25" fmla="*/ 215805 h 474644"/>
                <a:gd name="connsiteX26" fmla="*/ 262566 w 477851"/>
                <a:gd name="connsiteY26" fmla="*/ 22 h 4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7851" h="474644">
                  <a:moveTo>
                    <a:pt x="176856" y="169386"/>
                  </a:moveTo>
                  <a:lnTo>
                    <a:pt x="22" y="342347"/>
                  </a:lnTo>
                  <a:lnTo>
                    <a:pt x="97710" y="355579"/>
                  </a:lnTo>
                  <a:lnTo>
                    <a:pt x="32918" y="475123"/>
                  </a:lnTo>
                  <a:lnTo>
                    <a:pt x="203202" y="304839"/>
                  </a:lnTo>
                  <a:lnTo>
                    <a:pt x="121930" y="288229"/>
                  </a:lnTo>
                  <a:close/>
                  <a:moveTo>
                    <a:pt x="244584" y="71950"/>
                  </a:moveTo>
                  <a:cubicBezTo>
                    <a:pt x="234658" y="71950"/>
                    <a:pt x="226601" y="80005"/>
                    <a:pt x="226601" y="89932"/>
                  </a:cubicBezTo>
                  <a:lnTo>
                    <a:pt x="226601" y="233787"/>
                  </a:lnTo>
                  <a:cubicBezTo>
                    <a:pt x="226601" y="243713"/>
                    <a:pt x="234657" y="251769"/>
                    <a:pt x="244584" y="251769"/>
                  </a:cubicBezTo>
                  <a:lnTo>
                    <a:pt x="352475" y="251769"/>
                  </a:lnTo>
                  <a:cubicBezTo>
                    <a:pt x="362401" y="251769"/>
                    <a:pt x="370457" y="243713"/>
                    <a:pt x="370457" y="233787"/>
                  </a:cubicBezTo>
                  <a:cubicBezTo>
                    <a:pt x="370457" y="223861"/>
                    <a:pt x="362401" y="215805"/>
                    <a:pt x="352475" y="215805"/>
                  </a:cubicBezTo>
                  <a:lnTo>
                    <a:pt x="262566" y="215805"/>
                  </a:lnTo>
                  <a:lnTo>
                    <a:pt x="262566" y="89932"/>
                  </a:lnTo>
                  <a:cubicBezTo>
                    <a:pt x="262566" y="80005"/>
                    <a:pt x="254510" y="71950"/>
                    <a:pt x="244584" y="71950"/>
                  </a:cubicBezTo>
                  <a:close/>
                  <a:moveTo>
                    <a:pt x="262566" y="22"/>
                  </a:moveTo>
                  <a:cubicBezTo>
                    <a:pt x="143490" y="22"/>
                    <a:pt x="46782" y="96765"/>
                    <a:pt x="46782" y="215805"/>
                  </a:cubicBezTo>
                  <a:lnTo>
                    <a:pt x="82746" y="215805"/>
                  </a:lnTo>
                  <a:cubicBezTo>
                    <a:pt x="82746" y="116545"/>
                    <a:pt x="163305" y="35987"/>
                    <a:pt x="262565" y="35987"/>
                  </a:cubicBezTo>
                  <a:cubicBezTo>
                    <a:pt x="361825" y="35987"/>
                    <a:pt x="442384" y="116545"/>
                    <a:pt x="442384" y="215805"/>
                  </a:cubicBezTo>
                  <a:cubicBezTo>
                    <a:pt x="442384" y="315065"/>
                    <a:pt x="361826" y="395624"/>
                    <a:pt x="262566" y="395624"/>
                  </a:cubicBezTo>
                  <a:cubicBezTo>
                    <a:pt x="232218" y="395624"/>
                    <a:pt x="203632" y="388073"/>
                    <a:pt x="178549" y="374779"/>
                  </a:cubicBezTo>
                  <a:lnTo>
                    <a:pt x="155234" y="402977"/>
                  </a:lnTo>
                  <a:cubicBezTo>
                    <a:pt x="186858" y="421167"/>
                    <a:pt x="223504" y="431587"/>
                    <a:pt x="262566" y="431587"/>
                  </a:cubicBezTo>
                  <a:cubicBezTo>
                    <a:pt x="381642" y="431587"/>
                    <a:pt x="478349" y="334881"/>
                    <a:pt x="478349" y="215805"/>
                  </a:cubicBezTo>
                  <a:cubicBezTo>
                    <a:pt x="478348" y="96764"/>
                    <a:pt x="381641" y="22"/>
                    <a:pt x="262566" y="22"/>
                  </a:cubicBezTo>
                  <a:close/>
                </a:path>
              </a:pathLst>
            </a:custGeom>
            <a:solidFill>
              <a:srgbClr val="3C5CE8"/>
            </a:solidFill>
            <a:ln w="5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8910877-A0BE-4BB4-A8F7-A066E07FB02B}"/>
                </a:ext>
              </a:extLst>
            </p:cNvPr>
            <p:cNvSpPr txBox="1"/>
            <p:nvPr/>
          </p:nvSpPr>
          <p:spPr>
            <a:xfrm>
              <a:off x="1994125" y="345897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3C5CE8"/>
                  </a:solidFill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B3BB81E-57DC-449E-B6FD-F20E9BBB9D3B}"/>
              </a:ext>
            </a:extLst>
          </p:cNvPr>
          <p:cNvGrpSpPr/>
          <p:nvPr/>
        </p:nvGrpSpPr>
        <p:grpSpPr>
          <a:xfrm>
            <a:off x="4062745" y="2455069"/>
            <a:ext cx="1757362" cy="1757362"/>
            <a:chOff x="4062745" y="2455069"/>
            <a:chExt cx="1757362" cy="175736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B5CABF6-7862-4BA9-AFB6-6DC6F6764C36}"/>
                </a:ext>
              </a:extLst>
            </p:cNvPr>
            <p:cNvSpPr/>
            <p:nvPr/>
          </p:nvSpPr>
          <p:spPr>
            <a:xfrm>
              <a:off x="4062745" y="2455069"/>
              <a:ext cx="1757362" cy="175736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39" name="图形 55">
              <a:extLst>
                <a:ext uri="{FF2B5EF4-FFF2-40B4-BE49-F238E27FC236}">
                  <a16:creationId xmlns:a16="http://schemas.microsoft.com/office/drawing/2014/main" id="{5B0FE578-2940-43E4-8144-0AE04A1BE819}"/>
                </a:ext>
              </a:extLst>
            </p:cNvPr>
            <p:cNvGrpSpPr/>
            <p:nvPr/>
          </p:nvGrpSpPr>
          <p:grpSpPr>
            <a:xfrm>
              <a:off x="4708359" y="2853377"/>
              <a:ext cx="466134" cy="466134"/>
              <a:chOff x="2557565" y="2893101"/>
              <a:chExt cx="625716" cy="625716"/>
            </a:xfrm>
            <a:solidFill>
              <a:srgbClr val="3C5CE8"/>
            </a:solidFill>
          </p:grpSpPr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83F36A86-F8C3-405D-8A20-436FD17C48BF}"/>
                  </a:ext>
                </a:extLst>
              </p:cNvPr>
              <p:cNvSpPr/>
              <p:nvPr/>
            </p:nvSpPr>
            <p:spPr>
              <a:xfrm>
                <a:off x="2831287" y="3358839"/>
                <a:ext cx="273751" cy="159484"/>
              </a:xfrm>
              <a:custGeom>
                <a:avLst/>
                <a:gdLst>
                  <a:gd name="connsiteX0" fmla="*/ 234673 w 273750"/>
                  <a:gd name="connsiteY0" fmla="*/ 29 h 159484"/>
                  <a:gd name="connsiteX1" fmla="*/ 234673 w 273750"/>
                  <a:gd name="connsiteY1" fmla="*/ 3549 h 159484"/>
                  <a:gd name="connsiteX2" fmla="*/ 117351 w 273750"/>
                  <a:gd name="connsiteY2" fmla="*/ 119306 h 159484"/>
                  <a:gd name="connsiteX3" fmla="*/ 117351 w 273750"/>
                  <a:gd name="connsiteY3" fmla="*/ 101317 h 159484"/>
                  <a:gd name="connsiteX4" fmla="*/ 97797 w 273750"/>
                  <a:gd name="connsiteY4" fmla="*/ 81763 h 159484"/>
                  <a:gd name="connsiteX5" fmla="*/ 19583 w 273750"/>
                  <a:gd name="connsiteY5" fmla="*/ 81763 h 159484"/>
                  <a:gd name="connsiteX6" fmla="*/ 29 w 273750"/>
                  <a:gd name="connsiteY6" fmla="*/ 101317 h 159484"/>
                  <a:gd name="connsiteX7" fmla="*/ 29 w 273750"/>
                  <a:gd name="connsiteY7" fmla="*/ 140424 h 159484"/>
                  <a:gd name="connsiteX8" fmla="*/ 19583 w 273750"/>
                  <a:gd name="connsiteY8" fmla="*/ 159978 h 159484"/>
                  <a:gd name="connsiteX9" fmla="*/ 97797 w 273750"/>
                  <a:gd name="connsiteY9" fmla="*/ 159978 h 159484"/>
                  <a:gd name="connsiteX10" fmla="*/ 273780 w 273750"/>
                  <a:gd name="connsiteY10" fmla="*/ 3549 h 159484"/>
                  <a:gd name="connsiteX11" fmla="*/ 273780 w 273750"/>
                  <a:gd name="connsiteY11" fmla="*/ 29 h 15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3750" h="159484">
                    <a:moveTo>
                      <a:pt x="234673" y="29"/>
                    </a:moveTo>
                    <a:lnTo>
                      <a:pt x="234673" y="3549"/>
                    </a:lnTo>
                    <a:cubicBezTo>
                      <a:pt x="234673" y="62601"/>
                      <a:pt x="183442" y="111094"/>
                      <a:pt x="117351" y="119306"/>
                    </a:cubicBezTo>
                    <a:lnTo>
                      <a:pt x="117351" y="101317"/>
                    </a:lnTo>
                    <a:cubicBezTo>
                      <a:pt x="117351" y="90367"/>
                      <a:pt x="108747" y="81763"/>
                      <a:pt x="97797" y="81763"/>
                    </a:cubicBezTo>
                    <a:lnTo>
                      <a:pt x="19583" y="81763"/>
                    </a:lnTo>
                    <a:cubicBezTo>
                      <a:pt x="8633" y="81763"/>
                      <a:pt x="29" y="90367"/>
                      <a:pt x="29" y="101317"/>
                    </a:cubicBezTo>
                    <a:lnTo>
                      <a:pt x="29" y="140424"/>
                    </a:lnTo>
                    <a:cubicBezTo>
                      <a:pt x="29" y="151374"/>
                      <a:pt x="8633" y="159978"/>
                      <a:pt x="19583" y="159978"/>
                    </a:cubicBezTo>
                    <a:lnTo>
                      <a:pt x="97797" y="159978"/>
                    </a:lnTo>
                    <a:cubicBezTo>
                      <a:pt x="195174" y="159978"/>
                      <a:pt x="273780" y="89976"/>
                      <a:pt x="273780" y="3549"/>
                    </a:cubicBezTo>
                    <a:lnTo>
                      <a:pt x="273780" y="29"/>
                    </a:lnTo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F8DFF0F-019D-407E-954F-9596BA650BCD}"/>
                  </a:ext>
                </a:extLst>
              </p:cNvPr>
              <p:cNvSpPr/>
              <p:nvPr/>
            </p:nvSpPr>
            <p:spPr>
              <a:xfrm>
                <a:off x="2596643" y="2932179"/>
                <a:ext cx="547502" cy="430180"/>
              </a:xfrm>
              <a:custGeom>
                <a:avLst/>
                <a:gdLst>
                  <a:gd name="connsiteX0" fmla="*/ 508423 w 547501"/>
                  <a:gd name="connsiteY0" fmla="*/ 426689 h 430179"/>
                  <a:gd name="connsiteX1" fmla="*/ 547531 w 547501"/>
                  <a:gd name="connsiteY1" fmla="*/ 371548 h 430179"/>
                  <a:gd name="connsiteX2" fmla="*/ 547531 w 547501"/>
                  <a:gd name="connsiteY2" fmla="*/ 293333 h 430179"/>
                  <a:gd name="connsiteX3" fmla="*/ 508423 w 547501"/>
                  <a:gd name="connsiteY3" fmla="*/ 238192 h 430179"/>
                  <a:gd name="connsiteX4" fmla="*/ 508423 w 547501"/>
                  <a:gd name="connsiteY4" fmla="*/ 234673 h 430179"/>
                  <a:gd name="connsiteX5" fmla="*/ 273780 w 547501"/>
                  <a:gd name="connsiteY5" fmla="*/ 29 h 430179"/>
                  <a:gd name="connsiteX6" fmla="*/ 39136 w 547501"/>
                  <a:gd name="connsiteY6" fmla="*/ 234673 h 430179"/>
                  <a:gd name="connsiteX7" fmla="*/ 39136 w 547501"/>
                  <a:gd name="connsiteY7" fmla="*/ 238192 h 430179"/>
                  <a:gd name="connsiteX8" fmla="*/ 29 w 547501"/>
                  <a:gd name="connsiteY8" fmla="*/ 293333 h 430179"/>
                  <a:gd name="connsiteX9" fmla="*/ 29 w 547501"/>
                  <a:gd name="connsiteY9" fmla="*/ 371548 h 430179"/>
                  <a:gd name="connsiteX10" fmla="*/ 58690 w 547501"/>
                  <a:gd name="connsiteY10" fmla="*/ 430209 h 430179"/>
                  <a:gd name="connsiteX11" fmla="*/ 117351 w 547501"/>
                  <a:gd name="connsiteY11" fmla="*/ 371548 h 430179"/>
                  <a:gd name="connsiteX12" fmla="*/ 117351 w 547501"/>
                  <a:gd name="connsiteY12" fmla="*/ 293333 h 430179"/>
                  <a:gd name="connsiteX13" fmla="*/ 78244 w 547501"/>
                  <a:gd name="connsiteY13" fmla="*/ 238192 h 430179"/>
                  <a:gd name="connsiteX14" fmla="*/ 78244 w 547501"/>
                  <a:gd name="connsiteY14" fmla="*/ 234673 h 430179"/>
                  <a:gd name="connsiteX15" fmla="*/ 273780 w 547501"/>
                  <a:gd name="connsiteY15" fmla="*/ 39136 h 430179"/>
                  <a:gd name="connsiteX16" fmla="*/ 469316 w 547501"/>
                  <a:gd name="connsiteY16" fmla="*/ 234673 h 430179"/>
                  <a:gd name="connsiteX17" fmla="*/ 469316 w 547501"/>
                  <a:gd name="connsiteY17" fmla="*/ 238192 h 430179"/>
                  <a:gd name="connsiteX18" fmla="*/ 430209 w 547501"/>
                  <a:gd name="connsiteY18" fmla="*/ 293333 h 430179"/>
                  <a:gd name="connsiteX19" fmla="*/ 430209 w 547501"/>
                  <a:gd name="connsiteY19" fmla="*/ 371548 h 430179"/>
                  <a:gd name="connsiteX20" fmla="*/ 469316 w 547501"/>
                  <a:gd name="connsiteY20" fmla="*/ 426689 h 430179"/>
                  <a:gd name="connsiteX21" fmla="*/ 78244 w 547501"/>
                  <a:gd name="connsiteY21" fmla="*/ 371548 h 430179"/>
                  <a:gd name="connsiteX22" fmla="*/ 58690 w 547501"/>
                  <a:gd name="connsiteY22" fmla="*/ 391102 h 430179"/>
                  <a:gd name="connsiteX23" fmla="*/ 39136 w 547501"/>
                  <a:gd name="connsiteY23" fmla="*/ 371548 h 430179"/>
                  <a:gd name="connsiteX24" fmla="*/ 39136 w 547501"/>
                  <a:gd name="connsiteY24" fmla="*/ 293333 h 430179"/>
                  <a:gd name="connsiteX25" fmla="*/ 58690 w 547501"/>
                  <a:gd name="connsiteY25" fmla="*/ 273780 h 430179"/>
                  <a:gd name="connsiteX26" fmla="*/ 78244 w 547501"/>
                  <a:gd name="connsiteY26" fmla="*/ 293333 h 430179"/>
                  <a:gd name="connsiteX27" fmla="*/ 78244 w 547501"/>
                  <a:gd name="connsiteY27" fmla="*/ 371548 h 430179"/>
                  <a:gd name="connsiteX28" fmla="*/ 508423 w 547501"/>
                  <a:gd name="connsiteY28" fmla="*/ 371548 h 430179"/>
                  <a:gd name="connsiteX29" fmla="*/ 488870 w 547501"/>
                  <a:gd name="connsiteY29" fmla="*/ 391102 h 430179"/>
                  <a:gd name="connsiteX30" fmla="*/ 469316 w 547501"/>
                  <a:gd name="connsiteY30" fmla="*/ 371548 h 430179"/>
                  <a:gd name="connsiteX31" fmla="*/ 469316 w 547501"/>
                  <a:gd name="connsiteY31" fmla="*/ 293333 h 430179"/>
                  <a:gd name="connsiteX32" fmla="*/ 488870 w 547501"/>
                  <a:gd name="connsiteY32" fmla="*/ 273780 h 430179"/>
                  <a:gd name="connsiteX33" fmla="*/ 508423 w 547501"/>
                  <a:gd name="connsiteY33" fmla="*/ 293333 h 430179"/>
                  <a:gd name="connsiteX34" fmla="*/ 508423 w 547501"/>
                  <a:gd name="connsiteY34" fmla="*/ 371548 h 43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47501" h="430179">
                    <a:moveTo>
                      <a:pt x="508423" y="426689"/>
                    </a:moveTo>
                    <a:cubicBezTo>
                      <a:pt x="531106" y="418477"/>
                      <a:pt x="547531" y="396968"/>
                      <a:pt x="547531" y="371548"/>
                    </a:cubicBezTo>
                    <a:lnTo>
                      <a:pt x="547531" y="293333"/>
                    </a:lnTo>
                    <a:cubicBezTo>
                      <a:pt x="547531" y="267914"/>
                      <a:pt x="531106" y="246405"/>
                      <a:pt x="508423" y="238192"/>
                    </a:cubicBezTo>
                    <a:lnTo>
                      <a:pt x="508423" y="234673"/>
                    </a:lnTo>
                    <a:cubicBezTo>
                      <a:pt x="508423" y="105228"/>
                      <a:pt x="403225" y="29"/>
                      <a:pt x="273780" y="29"/>
                    </a:cubicBezTo>
                    <a:cubicBezTo>
                      <a:pt x="144335" y="29"/>
                      <a:pt x="39136" y="105228"/>
                      <a:pt x="39136" y="234673"/>
                    </a:cubicBezTo>
                    <a:lnTo>
                      <a:pt x="39136" y="238192"/>
                    </a:lnTo>
                    <a:cubicBezTo>
                      <a:pt x="16454" y="246405"/>
                      <a:pt x="29" y="267914"/>
                      <a:pt x="29" y="293333"/>
                    </a:cubicBezTo>
                    <a:lnTo>
                      <a:pt x="29" y="371548"/>
                    </a:lnTo>
                    <a:cubicBezTo>
                      <a:pt x="29" y="404007"/>
                      <a:pt x="26231" y="430209"/>
                      <a:pt x="58690" y="430209"/>
                    </a:cubicBezTo>
                    <a:cubicBezTo>
                      <a:pt x="91149" y="430209"/>
                      <a:pt x="117351" y="404007"/>
                      <a:pt x="117351" y="371548"/>
                    </a:cubicBezTo>
                    <a:lnTo>
                      <a:pt x="117351" y="293333"/>
                    </a:lnTo>
                    <a:cubicBezTo>
                      <a:pt x="117351" y="267914"/>
                      <a:pt x="100926" y="246405"/>
                      <a:pt x="78244" y="238192"/>
                    </a:cubicBezTo>
                    <a:lnTo>
                      <a:pt x="78244" y="234673"/>
                    </a:lnTo>
                    <a:cubicBezTo>
                      <a:pt x="78244" y="126737"/>
                      <a:pt x="165844" y="39136"/>
                      <a:pt x="273780" y="39136"/>
                    </a:cubicBezTo>
                    <a:cubicBezTo>
                      <a:pt x="381716" y="39136"/>
                      <a:pt x="469316" y="126737"/>
                      <a:pt x="469316" y="234673"/>
                    </a:cubicBezTo>
                    <a:lnTo>
                      <a:pt x="469316" y="238192"/>
                    </a:lnTo>
                    <a:cubicBezTo>
                      <a:pt x="446634" y="246405"/>
                      <a:pt x="430209" y="267914"/>
                      <a:pt x="430209" y="293333"/>
                    </a:cubicBezTo>
                    <a:lnTo>
                      <a:pt x="430209" y="371548"/>
                    </a:lnTo>
                    <a:cubicBezTo>
                      <a:pt x="430209" y="396968"/>
                      <a:pt x="446634" y="418477"/>
                      <a:pt x="469316" y="426689"/>
                    </a:cubicBezTo>
                    <a:moveTo>
                      <a:pt x="78244" y="371548"/>
                    </a:moveTo>
                    <a:cubicBezTo>
                      <a:pt x="78244" y="382498"/>
                      <a:pt x="69640" y="391102"/>
                      <a:pt x="58690" y="391102"/>
                    </a:cubicBezTo>
                    <a:cubicBezTo>
                      <a:pt x="47740" y="391102"/>
                      <a:pt x="39136" y="382498"/>
                      <a:pt x="39136" y="371548"/>
                    </a:cubicBezTo>
                    <a:lnTo>
                      <a:pt x="39136" y="293333"/>
                    </a:lnTo>
                    <a:cubicBezTo>
                      <a:pt x="39136" y="282383"/>
                      <a:pt x="47740" y="273780"/>
                      <a:pt x="58690" y="273780"/>
                    </a:cubicBezTo>
                    <a:cubicBezTo>
                      <a:pt x="69640" y="273780"/>
                      <a:pt x="78244" y="282383"/>
                      <a:pt x="78244" y="293333"/>
                    </a:cubicBezTo>
                    <a:lnTo>
                      <a:pt x="78244" y="371548"/>
                    </a:lnTo>
                    <a:close/>
                    <a:moveTo>
                      <a:pt x="508423" y="371548"/>
                    </a:moveTo>
                    <a:cubicBezTo>
                      <a:pt x="508423" y="382498"/>
                      <a:pt x="499820" y="391102"/>
                      <a:pt x="488870" y="391102"/>
                    </a:cubicBezTo>
                    <a:cubicBezTo>
                      <a:pt x="477920" y="391102"/>
                      <a:pt x="469316" y="382498"/>
                      <a:pt x="469316" y="371548"/>
                    </a:cubicBezTo>
                    <a:lnTo>
                      <a:pt x="469316" y="293333"/>
                    </a:lnTo>
                    <a:cubicBezTo>
                      <a:pt x="469316" y="282383"/>
                      <a:pt x="477920" y="273780"/>
                      <a:pt x="488870" y="273780"/>
                    </a:cubicBezTo>
                    <a:cubicBezTo>
                      <a:pt x="499820" y="273780"/>
                      <a:pt x="508423" y="282383"/>
                      <a:pt x="508423" y="293333"/>
                    </a:cubicBezTo>
                    <a:lnTo>
                      <a:pt x="508423" y="37154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2B55F80-5BB9-45E0-82D3-EC14C75B7577}"/>
                </a:ext>
              </a:extLst>
            </p:cNvPr>
            <p:cNvSpPr txBox="1"/>
            <p:nvPr/>
          </p:nvSpPr>
          <p:spPr>
            <a:xfrm>
              <a:off x="4320636" y="345897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3C5CE8"/>
                  </a:solidFill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78E12F-BC05-40AF-9269-7AF6D80EFDCE}"/>
              </a:ext>
            </a:extLst>
          </p:cNvPr>
          <p:cNvGrpSpPr/>
          <p:nvPr/>
        </p:nvGrpSpPr>
        <p:grpSpPr>
          <a:xfrm>
            <a:off x="6385377" y="2455069"/>
            <a:ext cx="1757362" cy="1757362"/>
            <a:chOff x="6385377" y="2455069"/>
            <a:chExt cx="1757362" cy="1757362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41D4CDE-34DF-47E3-B61D-D86CDD440882}"/>
                </a:ext>
              </a:extLst>
            </p:cNvPr>
            <p:cNvSpPr/>
            <p:nvPr/>
          </p:nvSpPr>
          <p:spPr>
            <a:xfrm>
              <a:off x="6385377" y="2455069"/>
              <a:ext cx="1757362" cy="175736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图形 63">
              <a:extLst>
                <a:ext uri="{FF2B5EF4-FFF2-40B4-BE49-F238E27FC236}">
                  <a16:creationId xmlns:a16="http://schemas.microsoft.com/office/drawing/2014/main" id="{AFCD05A9-27C8-4C78-8D24-3565913574B2}"/>
                </a:ext>
              </a:extLst>
            </p:cNvPr>
            <p:cNvGrpSpPr/>
            <p:nvPr/>
          </p:nvGrpSpPr>
          <p:grpSpPr>
            <a:xfrm>
              <a:off x="7044993" y="2889250"/>
              <a:ext cx="438131" cy="438131"/>
              <a:chOff x="4809894" y="2893101"/>
              <a:chExt cx="407868" cy="407868"/>
            </a:xfrm>
            <a:solidFill>
              <a:srgbClr val="3C5CE8"/>
            </a:solidFill>
          </p:grpSpPr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FFAE3027-07BD-4D5D-BF70-00C563064EAE}"/>
                  </a:ext>
                </a:extLst>
              </p:cNvPr>
              <p:cNvSpPr/>
              <p:nvPr/>
            </p:nvSpPr>
            <p:spPr>
              <a:xfrm>
                <a:off x="4859612" y="2952520"/>
                <a:ext cx="34255" cy="294350"/>
              </a:xfrm>
              <a:custGeom>
                <a:avLst/>
                <a:gdLst>
                  <a:gd name="connsiteX0" fmla="*/ 17289 w 34254"/>
                  <a:gd name="connsiteY0" fmla="*/ 294494 h 294350"/>
                  <a:gd name="connsiteX1" fmla="*/ 34594 w 34254"/>
                  <a:gd name="connsiteY1" fmla="*/ 277600 h 294350"/>
                  <a:gd name="connsiteX2" fmla="*/ 34594 w 34254"/>
                  <a:gd name="connsiteY2" fmla="*/ 277189 h 294350"/>
                  <a:gd name="connsiteX3" fmla="*/ 17670 w 34254"/>
                  <a:gd name="connsiteY3" fmla="*/ 259913 h 294350"/>
                  <a:gd name="connsiteX4" fmla="*/ 17318 w 34254"/>
                  <a:gd name="connsiteY4" fmla="*/ 259913 h 294350"/>
                  <a:gd name="connsiteX5" fmla="*/ 14 w 34254"/>
                  <a:gd name="connsiteY5" fmla="*/ 276808 h 294350"/>
                  <a:gd name="connsiteX6" fmla="*/ 13 w 34254"/>
                  <a:gd name="connsiteY6" fmla="*/ 277189 h 294350"/>
                  <a:gd name="connsiteX7" fmla="*/ 17318 w 34254"/>
                  <a:gd name="connsiteY7" fmla="*/ 294494 h 294350"/>
                  <a:gd name="connsiteX8" fmla="*/ 12278 w 34254"/>
                  <a:gd name="connsiteY8" fmla="*/ 277189 h 294350"/>
                  <a:gd name="connsiteX9" fmla="*/ 17318 w 34254"/>
                  <a:gd name="connsiteY9" fmla="*/ 272178 h 294350"/>
                  <a:gd name="connsiteX10" fmla="*/ 22329 w 34254"/>
                  <a:gd name="connsiteY10" fmla="*/ 277189 h 294350"/>
                  <a:gd name="connsiteX11" fmla="*/ 17318 w 34254"/>
                  <a:gd name="connsiteY11" fmla="*/ 282229 h 294350"/>
                  <a:gd name="connsiteX12" fmla="*/ 12278 w 34254"/>
                  <a:gd name="connsiteY12" fmla="*/ 277189 h 294350"/>
                  <a:gd name="connsiteX13" fmla="*/ 17318 w 34254"/>
                  <a:gd name="connsiteY13" fmla="*/ 14 h 294350"/>
                  <a:gd name="connsiteX14" fmla="*/ 14 w 34254"/>
                  <a:gd name="connsiteY14" fmla="*/ 16909 h 294350"/>
                  <a:gd name="connsiteX15" fmla="*/ 13 w 34254"/>
                  <a:gd name="connsiteY15" fmla="*/ 17290 h 294350"/>
                  <a:gd name="connsiteX16" fmla="*/ 17318 w 34254"/>
                  <a:gd name="connsiteY16" fmla="*/ 34566 h 294350"/>
                  <a:gd name="connsiteX17" fmla="*/ 34594 w 34254"/>
                  <a:gd name="connsiteY17" fmla="*/ 17641 h 294350"/>
                  <a:gd name="connsiteX18" fmla="*/ 34594 w 34254"/>
                  <a:gd name="connsiteY18" fmla="*/ 17290 h 294350"/>
                  <a:gd name="connsiteX19" fmla="*/ 17670 w 34254"/>
                  <a:gd name="connsiteY19" fmla="*/ 14 h 294350"/>
                  <a:gd name="connsiteX20" fmla="*/ 17318 w 34254"/>
                  <a:gd name="connsiteY20" fmla="*/ 14 h 294350"/>
                  <a:gd name="connsiteX21" fmla="*/ 22329 w 34254"/>
                  <a:gd name="connsiteY21" fmla="*/ 17290 h 294350"/>
                  <a:gd name="connsiteX22" fmla="*/ 17318 w 34254"/>
                  <a:gd name="connsiteY22" fmla="*/ 22301 h 294350"/>
                  <a:gd name="connsiteX23" fmla="*/ 12278 w 34254"/>
                  <a:gd name="connsiteY23" fmla="*/ 17290 h 294350"/>
                  <a:gd name="connsiteX24" fmla="*/ 17318 w 34254"/>
                  <a:gd name="connsiteY24" fmla="*/ 12279 h 294350"/>
                  <a:gd name="connsiteX25" fmla="*/ 22329 w 34254"/>
                  <a:gd name="connsiteY25" fmla="*/ 17290 h 294350"/>
                  <a:gd name="connsiteX26" fmla="*/ 17318 w 34254"/>
                  <a:gd name="connsiteY26" fmla="*/ 127910 h 294350"/>
                  <a:gd name="connsiteX27" fmla="*/ 14 w 34254"/>
                  <a:gd name="connsiteY27" fmla="*/ 144805 h 294350"/>
                  <a:gd name="connsiteX28" fmla="*/ 13 w 34254"/>
                  <a:gd name="connsiteY28" fmla="*/ 145185 h 294350"/>
                  <a:gd name="connsiteX29" fmla="*/ 17318 w 34254"/>
                  <a:gd name="connsiteY29" fmla="*/ 162462 h 294350"/>
                  <a:gd name="connsiteX30" fmla="*/ 34594 w 34254"/>
                  <a:gd name="connsiteY30" fmla="*/ 145537 h 294350"/>
                  <a:gd name="connsiteX31" fmla="*/ 34594 w 34254"/>
                  <a:gd name="connsiteY31" fmla="*/ 145185 h 294350"/>
                  <a:gd name="connsiteX32" fmla="*/ 17670 w 34254"/>
                  <a:gd name="connsiteY32" fmla="*/ 127910 h 294350"/>
                  <a:gd name="connsiteX33" fmla="*/ 17318 w 34254"/>
                  <a:gd name="connsiteY33" fmla="*/ 127910 h 294350"/>
                  <a:gd name="connsiteX34" fmla="*/ 22329 w 34254"/>
                  <a:gd name="connsiteY34" fmla="*/ 145185 h 294350"/>
                  <a:gd name="connsiteX35" fmla="*/ 17318 w 34254"/>
                  <a:gd name="connsiteY35" fmla="*/ 150197 h 294350"/>
                  <a:gd name="connsiteX36" fmla="*/ 12278 w 34254"/>
                  <a:gd name="connsiteY36" fmla="*/ 145185 h 294350"/>
                  <a:gd name="connsiteX37" fmla="*/ 17318 w 34254"/>
                  <a:gd name="connsiteY37" fmla="*/ 140146 h 294350"/>
                  <a:gd name="connsiteX38" fmla="*/ 22329 w 34254"/>
                  <a:gd name="connsiteY38" fmla="*/ 145185 h 29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4254" h="294350">
                    <a:moveTo>
                      <a:pt x="17289" y="294494"/>
                    </a:moveTo>
                    <a:cubicBezTo>
                      <a:pt x="26733" y="294608"/>
                      <a:pt x="34481" y="287043"/>
                      <a:pt x="34594" y="277600"/>
                    </a:cubicBezTo>
                    <a:cubicBezTo>
                      <a:pt x="34596" y="277463"/>
                      <a:pt x="34596" y="277326"/>
                      <a:pt x="34594" y="277189"/>
                    </a:cubicBezTo>
                    <a:cubicBezTo>
                      <a:pt x="34691" y="267745"/>
                      <a:pt x="27114" y="260010"/>
                      <a:pt x="17670" y="259913"/>
                    </a:cubicBezTo>
                    <a:cubicBezTo>
                      <a:pt x="17553" y="259912"/>
                      <a:pt x="17436" y="259912"/>
                      <a:pt x="17318" y="259913"/>
                    </a:cubicBezTo>
                    <a:cubicBezTo>
                      <a:pt x="7874" y="259800"/>
                      <a:pt x="127" y="267364"/>
                      <a:pt x="14" y="276808"/>
                    </a:cubicBezTo>
                    <a:cubicBezTo>
                      <a:pt x="12" y="276935"/>
                      <a:pt x="12" y="277062"/>
                      <a:pt x="13" y="277189"/>
                    </a:cubicBezTo>
                    <a:cubicBezTo>
                      <a:pt x="13" y="286890"/>
                      <a:pt x="7617" y="294494"/>
                      <a:pt x="17318" y="294494"/>
                    </a:cubicBezTo>
                    <a:close/>
                    <a:moveTo>
                      <a:pt x="12278" y="277189"/>
                    </a:moveTo>
                    <a:cubicBezTo>
                      <a:pt x="12398" y="274461"/>
                      <a:pt x="14590" y="272282"/>
                      <a:pt x="17318" y="272178"/>
                    </a:cubicBezTo>
                    <a:cubicBezTo>
                      <a:pt x="20035" y="272296"/>
                      <a:pt x="22211" y="274472"/>
                      <a:pt x="22329" y="277189"/>
                    </a:cubicBezTo>
                    <a:cubicBezTo>
                      <a:pt x="22226" y="279917"/>
                      <a:pt x="20046" y="282110"/>
                      <a:pt x="17318" y="282229"/>
                    </a:cubicBezTo>
                    <a:cubicBezTo>
                      <a:pt x="14579" y="282125"/>
                      <a:pt x="12383" y="279928"/>
                      <a:pt x="12278" y="277189"/>
                    </a:cubicBezTo>
                    <a:close/>
                    <a:moveTo>
                      <a:pt x="17318" y="14"/>
                    </a:moveTo>
                    <a:cubicBezTo>
                      <a:pt x="7874" y="-100"/>
                      <a:pt x="127" y="7465"/>
                      <a:pt x="14" y="16909"/>
                    </a:cubicBezTo>
                    <a:cubicBezTo>
                      <a:pt x="12" y="17036"/>
                      <a:pt x="12" y="17163"/>
                      <a:pt x="13" y="17290"/>
                    </a:cubicBezTo>
                    <a:cubicBezTo>
                      <a:pt x="13" y="26962"/>
                      <a:pt x="7617" y="34566"/>
                      <a:pt x="17318" y="34566"/>
                    </a:cubicBezTo>
                    <a:cubicBezTo>
                      <a:pt x="26763" y="34663"/>
                      <a:pt x="34497" y="27085"/>
                      <a:pt x="34594" y="17641"/>
                    </a:cubicBezTo>
                    <a:cubicBezTo>
                      <a:pt x="34595" y="17524"/>
                      <a:pt x="34595" y="17407"/>
                      <a:pt x="34594" y="17290"/>
                    </a:cubicBezTo>
                    <a:cubicBezTo>
                      <a:pt x="34691" y="7845"/>
                      <a:pt x="27114" y="111"/>
                      <a:pt x="17670" y="14"/>
                    </a:cubicBezTo>
                    <a:cubicBezTo>
                      <a:pt x="17553" y="12"/>
                      <a:pt x="17436" y="12"/>
                      <a:pt x="17318" y="14"/>
                    </a:cubicBezTo>
                    <a:close/>
                    <a:moveTo>
                      <a:pt x="22329" y="17290"/>
                    </a:moveTo>
                    <a:cubicBezTo>
                      <a:pt x="22211" y="20007"/>
                      <a:pt x="20035" y="22183"/>
                      <a:pt x="17318" y="22301"/>
                    </a:cubicBezTo>
                    <a:cubicBezTo>
                      <a:pt x="14590" y="22197"/>
                      <a:pt x="12398" y="20017"/>
                      <a:pt x="12278" y="17290"/>
                    </a:cubicBezTo>
                    <a:cubicBezTo>
                      <a:pt x="12398" y="14562"/>
                      <a:pt x="14590" y="12383"/>
                      <a:pt x="17318" y="12279"/>
                    </a:cubicBezTo>
                    <a:cubicBezTo>
                      <a:pt x="20035" y="12397"/>
                      <a:pt x="22211" y="14573"/>
                      <a:pt x="22329" y="17290"/>
                    </a:cubicBezTo>
                    <a:close/>
                    <a:moveTo>
                      <a:pt x="17318" y="127910"/>
                    </a:moveTo>
                    <a:cubicBezTo>
                      <a:pt x="7874" y="127796"/>
                      <a:pt x="127" y="135361"/>
                      <a:pt x="14" y="144805"/>
                    </a:cubicBezTo>
                    <a:cubicBezTo>
                      <a:pt x="12" y="144932"/>
                      <a:pt x="12" y="145059"/>
                      <a:pt x="13" y="145185"/>
                    </a:cubicBezTo>
                    <a:cubicBezTo>
                      <a:pt x="13" y="154858"/>
                      <a:pt x="7617" y="162462"/>
                      <a:pt x="17318" y="162462"/>
                    </a:cubicBezTo>
                    <a:cubicBezTo>
                      <a:pt x="26763" y="162559"/>
                      <a:pt x="34497" y="154981"/>
                      <a:pt x="34594" y="145537"/>
                    </a:cubicBezTo>
                    <a:cubicBezTo>
                      <a:pt x="34595" y="145420"/>
                      <a:pt x="34595" y="145303"/>
                      <a:pt x="34594" y="145185"/>
                    </a:cubicBezTo>
                    <a:cubicBezTo>
                      <a:pt x="34691" y="135741"/>
                      <a:pt x="27114" y="128006"/>
                      <a:pt x="17670" y="127910"/>
                    </a:cubicBezTo>
                    <a:cubicBezTo>
                      <a:pt x="17553" y="127908"/>
                      <a:pt x="17436" y="127908"/>
                      <a:pt x="17318" y="127910"/>
                    </a:cubicBezTo>
                    <a:close/>
                    <a:moveTo>
                      <a:pt x="22329" y="145185"/>
                    </a:moveTo>
                    <a:cubicBezTo>
                      <a:pt x="22211" y="147903"/>
                      <a:pt x="20035" y="150078"/>
                      <a:pt x="17318" y="150197"/>
                    </a:cubicBezTo>
                    <a:cubicBezTo>
                      <a:pt x="14590" y="150093"/>
                      <a:pt x="12398" y="147913"/>
                      <a:pt x="12278" y="145185"/>
                    </a:cubicBezTo>
                    <a:cubicBezTo>
                      <a:pt x="12383" y="142447"/>
                      <a:pt x="14579" y="140250"/>
                      <a:pt x="17318" y="140146"/>
                    </a:cubicBezTo>
                    <a:cubicBezTo>
                      <a:pt x="20046" y="140265"/>
                      <a:pt x="22226" y="142457"/>
                      <a:pt x="22329" y="145185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7056729F-3FED-4E8E-97EA-6FCBFD649678}"/>
                  </a:ext>
                </a:extLst>
              </p:cNvPr>
              <p:cNvSpPr/>
              <p:nvPr/>
            </p:nvSpPr>
            <p:spPr>
              <a:xfrm>
                <a:off x="4810115" y="2893555"/>
                <a:ext cx="407071" cy="407071"/>
              </a:xfrm>
              <a:custGeom>
                <a:avLst/>
                <a:gdLst>
                  <a:gd name="connsiteX0" fmla="*/ 375542 w 407071"/>
                  <a:gd name="connsiteY0" fmla="*/ 12 h 407071"/>
                  <a:gd name="connsiteX1" fmla="*/ 31768 w 407071"/>
                  <a:gd name="connsiteY1" fmla="*/ 12 h 407071"/>
                  <a:gd name="connsiteX2" fmla="*/ 12 w 407071"/>
                  <a:gd name="connsiteY2" fmla="*/ 31768 h 407071"/>
                  <a:gd name="connsiteX3" fmla="*/ 12 w 407071"/>
                  <a:gd name="connsiteY3" fmla="*/ 375484 h 407071"/>
                  <a:gd name="connsiteX4" fmla="*/ 31768 w 407071"/>
                  <a:gd name="connsiteY4" fmla="*/ 407239 h 407071"/>
                  <a:gd name="connsiteX5" fmla="*/ 375484 w 407071"/>
                  <a:gd name="connsiteY5" fmla="*/ 407239 h 407071"/>
                  <a:gd name="connsiteX6" fmla="*/ 407241 w 407071"/>
                  <a:gd name="connsiteY6" fmla="*/ 375484 h 407071"/>
                  <a:gd name="connsiteX7" fmla="*/ 407241 w 407071"/>
                  <a:gd name="connsiteY7" fmla="*/ 31768 h 407071"/>
                  <a:gd name="connsiteX8" fmla="*/ 375542 w 407071"/>
                  <a:gd name="connsiteY8" fmla="*/ 12 h 407071"/>
                  <a:gd name="connsiteX9" fmla="*/ 22678 w 407071"/>
                  <a:gd name="connsiteY9" fmla="*/ 274274 h 407071"/>
                  <a:gd name="connsiteX10" fmla="*/ 384632 w 407071"/>
                  <a:gd name="connsiteY10" fmla="*/ 274274 h 407071"/>
                  <a:gd name="connsiteX11" fmla="*/ 384632 w 407071"/>
                  <a:gd name="connsiteY11" fmla="*/ 369745 h 407071"/>
                  <a:gd name="connsiteX12" fmla="*/ 368492 w 407071"/>
                  <a:gd name="connsiteY12" fmla="*/ 385914 h 407071"/>
                  <a:gd name="connsiteX13" fmla="*/ 38818 w 407071"/>
                  <a:gd name="connsiteY13" fmla="*/ 385914 h 407071"/>
                  <a:gd name="connsiteX14" fmla="*/ 22649 w 407071"/>
                  <a:gd name="connsiteY14" fmla="*/ 369745 h 407071"/>
                  <a:gd name="connsiteX15" fmla="*/ 22649 w 407071"/>
                  <a:gd name="connsiteY15" fmla="*/ 274303 h 407071"/>
                  <a:gd name="connsiteX16" fmla="*/ 22678 w 407071"/>
                  <a:gd name="connsiteY16" fmla="*/ 250268 h 407071"/>
                  <a:gd name="connsiteX17" fmla="*/ 22678 w 407071"/>
                  <a:gd name="connsiteY17" fmla="*/ 149176 h 407071"/>
                  <a:gd name="connsiteX18" fmla="*/ 384632 w 407071"/>
                  <a:gd name="connsiteY18" fmla="*/ 149176 h 407071"/>
                  <a:gd name="connsiteX19" fmla="*/ 384632 w 407071"/>
                  <a:gd name="connsiteY19" fmla="*/ 250356 h 407071"/>
                  <a:gd name="connsiteX20" fmla="*/ 22678 w 407071"/>
                  <a:gd name="connsiteY20" fmla="*/ 250356 h 407071"/>
                  <a:gd name="connsiteX21" fmla="*/ 22678 w 407071"/>
                  <a:gd name="connsiteY21" fmla="*/ 250298 h 407071"/>
                  <a:gd name="connsiteX22" fmla="*/ 384632 w 407071"/>
                  <a:gd name="connsiteY22" fmla="*/ 125169 h 407071"/>
                  <a:gd name="connsiteX23" fmla="*/ 22678 w 407071"/>
                  <a:gd name="connsiteY23" fmla="*/ 125169 h 407071"/>
                  <a:gd name="connsiteX24" fmla="*/ 22678 w 407071"/>
                  <a:gd name="connsiteY24" fmla="*/ 35846 h 407071"/>
                  <a:gd name="connsiteX25" fmla="*/ 37128 w 407071"/>
                  <a:gd name="connsiteY25" fmla="*/ 21396 h 407071"/>
                  <a:gd name="connsiteX26" fmla="*/ 368492 w 407071"/>
                  <a:gd name="connsiteY26" fmla="*/ 21396 h 407071"/>
                  <a:gd name="connsiteX27" fmla="*/ 384632 w 407071"/>
                  <a:gd name="connsiteY27" fmla="*/ 37565 h 407071"/>
                  <a:gd name="connsiteX28" fmla="*/ 384632 w 407071"/>
                  <a:gd name="connsiteY28" fmla="*/ 125169 h 4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07071" h="407071">
                    <a:moveTo>
                      <a:pt x="375542" y="12"/>
                    </a:moveTo>
                    <a:lnTo>
                      <a:pt x="31768" y="12"/>
                    </a:lnTo>
                    <a:cubicBezTo>
                      <a:pt x="14288" y="12"/>
                      <a:pt x="12" y="14258"/>
                      <a:pt x="12" y="31768"/>
                    </a:cubicBezTo>
                    <a:lnTo>
                      <a:pt x="12" y="375484"/>
                    </a:lnTo>
                    <a:cubicBezTo>
                      <a:pt x="12" y="392993"/>
                      <a:pt x="14288" y="407239"/>
                      <a:pt x="31768" y="407239"/>
                    </a:cubicBezTo>
                    <a:lnTo>
                      <a:pt x="375484" y="407239"/>
                    </a:lnTo>
                    <a:cubicBezTo>
                      <a:pt x="392993" y="407239"/>
                      <a:pt x="407241" y="392993"/>
                      <a:pt x="407241" y="375484"/>
                    </a:cubicBezTo>
                    <a:lnTo>
                      <a:pt x="407241" y="31768"/>
                    </a:lnTo>
                    <a:cubicBezTo>
                      <a:pt x="407241" y="14252"/>
                      <a:pt x="393058" y="44"/>
                      <a:pt x="375542" y="12"/>
                    </a:cubicBezTo>
                    <a:close/>
                    <a:moveTo>
                      <a:pt x="22678" y="274274"/>
                    </a:moveTo>
                    <a:lnTo>
                      <a:pt x="384632" y="274274"/>
                    </a:lnTo>
                    <a:lnTo>
                      <a:pt x="384632" y="369745"/>
                    </a:lnTo>
                    <a:cubicBezTo>
                      <a:pt x="384632" y="378663"/>
                      <a:pt x="377410" y="385897"/>
                      <a:pt x="368492" y="385914"/>
                    </a:cubicBezTo>
                    <a:lnTo>
                      <a:pt x="38818" y="385914"/>
                    </a:lnTo>
                    <a:cubicBezTo>
                      <a:pt x="29888" y="385914"/>
                      <a:pt x="22649" y="378675"/>
                      <a:pt x="22649" y="369745"/>
                    </a:cubicBezTo>
                    <a:lnTo>
                      <a:pt x="22649" y="274303"/>
                    </a:lnTo>
                    <a:close/>
                    <a:moveTo>
                      <a:pt x="22678" y="250268"/>
                    </a:moveTo>
                    <a:lnTo>
                      <a:pt x="22678" y="149176"/>
                    </a:lnTo>
                    <a:lnTo>
                      <a:pt x="384632" y="149176"/>
                    </a:lnTo>
                    <a:lnTo>
                      <a:pt x="384632" y="250356"/>
                    </a:lnTo>
                    <a:lnTo>
                      <a:pt x="22678" y="250356"/>
                    </a:lnTo>
                    <a:lnTo>
                      <a:pt x="22678" y="250298"/>
                    </a:lnTo>
                    <a:close/>
                    <a:moveTo>
                      <a:pt x="384632" y="125169"/>
                    </a:moveTo>
                    <a:lnTo>
                      <a:pt x="22678" y="125169"/>
                    </a:lnTo>
                    <a:lnTo>
                      <a:pt x="22678" y="35846"/>
                    </a:lnTo>
                    <a:cubicBezTo>
                      <a:pt x="22678" y="27864"/>
                      <a:pt x="29146" y="21396"/>
                      <a:pt x="37128" y="21396"/>
                    </a:cubicBezTo>
                    <a:lnTo>
                      <a:pt x="368492" y="21396"/>
                    </a:lnTo>
                    <a:cubicBezTo>
                      <a:pt x="377407" y="21396"/>
                      <a:pt x="384632" y="28650"/>
                      <a:pt x="384632" y="37565"/>
                    </a:cubicBezTo>
                    <a:lnTo>
                      <a:pt x="384632" y="12516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094C5F3-1DC3-44F8-92DF-27B313A81289}"/>
                </a:ext>
              </a:extLst>
            </p:cNvPr>
            <p:cNvSpPr txBox="1"/>
            <p:nvPr/>
          </p:nvSpPr>
          <p:spPr>
            <a:xfrm>
              <a:off x="6658722" y="345897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3C5CE8"/>
                  </a:solidFill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77CE4F2-B2B3-4A12-AD60-4D104C54BBB7}"/>
              </a:ext>
            </a:extLst>
          </p:cNvPr>
          <p:cNvGrpSpPr/>
          <p:nvPr/>
        </p:nvGrpSpPr>
        <p:grpSpPr>
          <a:xfrm>
            <a:off x="8708008" y="2455069"/>
            <a:ext cx="1757362" cy="1757362"/>
            <a:chOff x="8708008" y="2455069"/>
            <a:chExt cx="1757362" cy="1757362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C791694-5433-4497-AABE-25EC486DA0DF}"/>
                </a:ext>
              </a:extLst>
            </p:cNvPr>
            <p:cNvSpPr/>
            <p:nvPr/>
          </p:nvSpPr>
          <p:spPr>
            <a:xfrm>
              <a:off x="8708008" y="2455069"/>
              <a:ext cx="1757362" cy="175736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42" name="图形 60">
              <a:extLst>
                <a:ext uri="{FF2B5EF4-FFF2-40B4-BE49-F238E27FC236}">
                  <a16:creationId xmlns:a16="http://schemas.microsoft.com/office/drawing/2014/main" id="{0275F5E1-62C9-4D77-BCC4-050669C26B2E}"/>
                </a:ext>
              </a:extLst>
            </p:cNvPr>
            <p:cNvSpPr/>
            <p:nvPr/>
          </p:nvSpPr>
          <p:spPr>
            <a:xfrm>
              <a:off x="9369504" y="2895892"/>
              <a:ext cx="434371" cy="408504"/>
            </a:xfrm>
            <a:custGeom>
              <a:avLst/>
              <a:gdLst>
                <a:gd name="connsiteX0" fmla="*/ 478661 w 483262"/>
                <a:gd name="connsiteY0" fmla="*/ 135607 h 454483"/>
                <a:gd name="connsiteX1" fmla="*/ 413565 w 483262"/>
                <a:gd name="connsiteY1" fmla="*/ 21800 h 454483"/>
                <a:gd name="connsiteX2" fmla="*/ 376022 w 483262"/>
                <a:gd name="connsiteY2" fmla="*/ 23 h 454483"/>
                <a:gd name="connsiteX3" fmla="*/ 107150 w 483262"/>
                <a:gd name="connsiteY3" fmla="*/ 23 h 454483"/>
                <a:gd name="connsiteX4" fmla="*/ 69548 w 483262"/>
                <a:gd name="connsiteY4" fmla="*/ 21741 h 454483"/>
                <a:gd name="connsiteX5" fmla="*/ 4894 w 483262"/>
                <a:gd name="connsiteY5" fmla="*/ 133869 h 454483"/>
                <a:gd name="connsiteX6" fmla="*/ 8165 w 483262"/>
                <a:gd name="connsiteY6" fmla="*/ 177895 h 454483"/>
                <a:gd name="connsiteX7" fmla="*/ 218483 w 483262"/>
                <a:gd name="connsiteY7" fmla="*/ 443436 h 454483"/>
                <a:gd name="connsiteX8" fmla="*/ 224965 w 483262"/>
                <a:gd name="connsiteY8" fmla="*/ 448681 h 454483"/>
                <a:gd name="connsiteX9" fmla="*/ 225614 w 483262"/>
                <a:gd name="connsiteY9" fmla="*/ 450744 h 454483"/>
                <a:gd name="connsiteX10" fmla="*/ 226969 w 483262"/>
                <a:gd name="connsiteY10" fmla="*/ 450302 h 454483"/>
                <a:gd name="connsiteX11" fmla="*/ 240820 w 483262"/>
                <a:gd name="connsiteY11" fmla="*/ 454486 h 454483"/>
                <a:gd name="connsiteX12" fmla="*/ 254817 w 483262"/>
                <a:gd name="connsiteY12" fmla="*/ 450154 h 454483"/>
                <a:gd name="connsiteX13" fmla="*/ 255966 w 483262"/>
                <a:gd name="connsiteY13" fmla="*/ 450508 h 454483"/>
                <a:gd name="connsiteX14" fmla="*/ 256496 w 483262"/>
                <a:gd name="connsiteY14" fmla="*/ 448799 h 454483"/>
                <a:gd name="connsiteX15" fmla="*/ 263097 w 483262"/>
                <a:gd name="connsiteY15" fmla="*/ 443494 h 454483"/>
                <a:gd name="connsiteX16" fmla="*/ 475213 w 483262"/>
                <a:gd name="connsiteY16" fmla="*/ 179603 h 454483"/>
                <a:gd name="connsiteX17" fmla="*/ 478661 w 483262"/>
                <a:gd name="connsiteY17" fmla="*/ 135607 h 454483"/>
                <a:gd name="connsiteX18" fmla="*/ 437198 w 483262"/>
                <a:gd name="connsiteY18" fmla="*/ 127120 h 454483"/>
                <a:gd name="connsiteX19" fmla="*/ 358636 w 483262"/>
                <a:gd name="connsiteY19" fmla="*/ 127120 h 454483"/>
                <a:gd name="connsiteX20" fmla="*/ 393143 w 483262"/>
                <a:gd name="connsiteY20" fmla="*/ 50148 h 454483"/>
                <a:gd name="connsiteX21" fmla="*/ 437198 w 483262"/>
                <a:gd name="connsiteY21" fmla="*/ 127120 h 454483"/>
                <a:gd name="connsiteX22" fmla="*/ 281280 w 483262"/>
                <a:gd name="connsiteY22" fmla="*/ 31789 h 454483"/>
                <a:gd name="connsiteX23" fmla="*/ 366533 w 483262"/>
                <a:gd name="connsiteY23" fmla="*/ 31789 h 454483"/>
                <a:gd name="connsiteX24" fmla="*/ 333912 w 483262"/>
                <a:gd name="connsiteY24" fmla="*/ 104547 h 454483"/>
                <a:gd name="connsiteX25" fmla="*/ 281280 w 483262"/>
                <a:gd name="connsiteY25" fmla="*/ 31789 h 454483"/>
                <a:gd name="connsiteX26" fmla="*/ 242058 w 483262"/>
                <a:gd name="connsiteY26" fmla="*/ 31789 h 454483"/>
                <a:gd name="connsiteX27" fmla="*/ 311014 w 483262"/>
                <a:gd name="connsiteY27" fmla="*/ 127120 h 454483"/>
                <a:gd name="connsiteX28" fmla="*/ 171362 w 483262"/>
                <a:gd name="connsiteY28" fmla="*/ 127120 h 454483"/>
                <a:gd name="connsiteX29" fmla="*/ 240319 w 483262"/>
                <a:gd name="connsiteY29" fmla="*/ 31789 h 454483"/>
                <a:gd name="connsiteX30" fmla="*/ 242058 w 483262"/>
                <a:gd name="connsiteY30" fmla="*/ 31789 h 454483"/>
                <a:gd name="connsiteX31" fmla="*/ 148464 w 483262"/>
                <a:gd name="connsiteY31" fmla="*/ 104547 h 454483"/>
                <a:gd name="connsiteX32" fmla="*/ 115814 w 483262"/>
                <a:gd name="connsiteY32" fmla="*/ 31789 h 454483"/>
                <a:gd name="connsiteX33" fmla="*/ 201095 w 483262"/>
                <a:gd name="connsiteY33" fmla="*/ 31789 h 454483"/>
                <a:gd name="connsiteX34" fmla="*/ 148464 w 483262"/>
                <a:gd name="connsiteY34" fmla="*/ 104547 h 454483"/>
                <a:gd name="connsiteX35" fmla="*/ 311102 w 483262"/>
                <a:gd name="connsiteY35" fmla="*/ 158887 h 454483"/>
                <a:gd name="connsiteX36" fmla="*/ 240348 w 483262"/>
                <a:gd name="connsiteY36" fmla="*/ 392544 h 454483"/>
                <a:gd name="connsiteX37" fmla="*/ 165586 w 483262"/>
                <a:gd name="connsiteY37" fmla="*/ 158887 h 454483"/>
                <a:gd name="connsiteX38" fmla="*/ 311102 w 483262"/>
                <a:gd name="connsiteY38" fmla="*/ 158887 h 454483"/>
                <a:gd name="connsiteX39" fmla="*/ 89498 w 483262"/>
                <a:gd name="connsiteY39" fmla="*/ 50797 h 454483"/>
                <a:gd name="connsiteX40" fmla="*/ 123740 w 483262"/>
                <a:gd name="connsiteY40" fmla="*/ 127120 h 454483"/>
                <a:gd name="connsiteX41" fmla="*/ 45443 w 483262"/>
                <a:gd name="connsiteY41" fmla="*/ 127120 h 454483"/>
                <a:gd name="connsiteX42" fmla="*/ 89498 w 483262"/>
                <a:gd name="connsiteY42" fmla="*/ 50797 h 454483"/>
                <a:gd name="connsiteX43" fmla="*/ 33655 w 483262"/>
                <a:gd name="connsiteY43" fmla="*/ 158887 h 454483"/>
                <a:gd name="connsiteX44" fmla="*/ 132227 w 483262"/>
                <a:gd name="connsiteY44" fmla="*/ 158887 h 454483"/>
                <a:gd name="connsiteX45" fmla="*/ 199033 w 483262"/>
                <a:gd name="connsiteY45" fmla="*/ 367673 h 454483"/>
                <a:gd name="connsiteX46" fmla="*/ 33655 w 483262"/>
                <a:gd name="connsiteY46" fmla="*/ 158887 h 454483"/>
                <a:gd name="connsiteX47" fmla="*/ 279748 w 483262"/>
                <a:gd name="connsiteY47" fmla="*/ 372034 h 454483"/>
                <a:gd name="connsiteX48" fmla="*/ 344313 w 483262"/>
                <a:gd name="connsiteY48" fmla="*/ 158887 h 454483"/>
                <a:gd name="connsiteX49" fmla="*/ 450636 w 483262"/>
                <a:gd name="connsiteY49" fmla="*/ 158887 h 454483"/>
                <a:gd name="connsiteX50" fmla="*/ 450401 w 483262"/>
                <a:gd name="connsiteY50" fmla="*/ 159712 h 454483"/>
                <a:gd name="connsiteX51" fmla="*/ 279748 w 483262"/>
                <a:gd name="connsiteY51" fmla="*/ 372034 h 45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83262" h="454483">
                  <a:moveTo>
                    <a:pt x="478661" y="135607"/>
                  </a:moveTo>
                  <a:lnTo>
                    <a:pt x="413565" y="21800"/>
                  </a:lnTo>
                  <a:cubicBezTo>
                    <a:pt x="406315" y="9187"/>
                    <a:pt x="390549" y="23"/>
                    <a:pt x="376022" y="23"/>
                  </a:cubicBezTo>
                  <a:lnTo>
                    <a:pt x="107150" y="23"/>
                  </a:lnTo>
                  <a:cubicBezTo>
                    <a:pt x="92593" y="23"/>
                    <a:pt x="76768" y="9158"/>
                    <a:pt x="69548" y="21741"/>
                  </a:cubicBezTo>
                  <a:lnTo>
                    <a:pt x="4894" y="133869"/>
                  </a:lnTo>
                  <a:cubicBezTo>
                    <a:pt x="-2680" y="147011"/>
                    <a:pt x="-1294" y="165901"/>
                    <a:pt x="8165" y="177895"/>
                  </a:cubicBezTo>
                  <a:lnTo>
                    <a:pt x="218483" y="443436"/>
                  </a:lnTo>
                  <a:cubicBezTo>
                    <a:pt x="220310" y="445676"/>
                    <a:pt x="222697" y="447060"/>
                    <a:pt x="224965" y="448681"/>
                  </a:cubicBezTo>
                  <a:lnTo>
                    <a:pt x="225614" y="450744"/>
                  </a:lnTo>
                  <a:lnTo>
                    <a:pt x="226969" y="450302"/>
                  </a:lnTo>
                  <a:cubicBezTo>
                    <a:pt x="231242" y="452807"/>
                    <a:pt x="235869" y="454486"/>
                    <a:pt x="240820" y="454486"/>
                  </a:cubicBezTo>
                  <a:cubicBezTo>
                    <a:pt x="245829" y="454486"/>
                    <a:pt x="250486" y="452747"/>
                    <a:pt x="254817" y="450154"/>
                  </a:cubicBezTo>
                  <a:lnTo>
                    <a:pt x="255966" y="450508"/>
                  </a:lnTo>
                  <a:lnTo>
                    <a:pt x="256496" y="448799"/>
                  </a:lnTo>
                  <a:cubicBezTo>
                    <a:pt x="258795" y="447208"/>
                    <a:pt x="261241" y="445793"/>
                    <a:pt x="263097" y="443494"/>
                  </a:cubicBezTo>
                  <a:lnTo>
                    <a:pt x="475213" y="179603"/>
                  </a:lnTo>
                  <a:cubicBezTo>
                    <a:pt x="484702" y="167728"/>
                    <a:pt x="486175" y="148839"/>
                    <a:pt x="478661" y="135607"/>
                  </a:cubicBezTo>
                  <a:close/>
                  <a:moveTo>
                    <a:pt x="437198" y="127120"/>
                  </a:moveTo>
                  <a:lnTo>
                    <a:pt x="358636" y="127120"/>
                  </a:lnTo>
                  <a:lnTo>
                    <a:pt x="393143" y="50148"/>
                  </a:lnTo>
                  <a:lnTo>
                    <a:pt x="437198" y="127120"/>
                  </a:lnTo>
                  <a:close/>
                  <a:moveTo>
                    <a:pt x="281280" y="31789"/>
                  </a:moveTo>
                  <a:lnTo>
                    <a:pt x="366533" y="31789"/>
                  </a:lnTo>
                  <a:lnTo>
                    <a:pt x="333912" y="104547"/>
                  </a:lnTo>
                  <a:lnTo>
                    <a:pt x="281280" y="31789"/>
                  </a:lnTo>
                  <a:close/>
                  <a:moveTo>
                    <a:pt x="242058" y="31789"/>
                  </a:moveTo>
                  <a:lnTo>
                    <a:pt x="311014" y="127120"/>
                  </a:lnTo>
                  <a:lnTo>
                    <a:pt x="171362" y="127120"/>
                  </a:lnTo>
                  <a:lnTo>
                    <a:pt x="240319" y="31789"/>
                  </a:lnTo>
                  <a:lnTo>
                    <a:pt x="242058" y="31789"/>
                  </a:lnTo>
                  <a:close/>
                  <a:moveTo>
                    <a:pt x="148464" y="104547"/>
                  </a:moveTo>
                  <a:lnTo>
                    <a:pt x="115814" y="31789"/>
                  </a:lnTo>
                  <a:lnTo>
                    <a:pt x="201095" y="31789"/>
                  </a:lnTo>
                  <a:lnTo>
                    <a:pt x="148464" y="104547"/>
                  </a:lnTo>
                  <a:close/>
                  <a:moveTo>
                    <a:pt x="311102" y="158887"/>
                  </a:moveTo>
                  <a:lnTo>
                    <a:pt x="240348" y="392544"/>
                  </a:lnTo>
                  <a:lnTo>
                    <a:pt x="165586" y="158887"/>
                  </a:lnTo>
                  <a:lnTo>
                    <a:pt x="311102" y="158887"/>
                  </a:lnTo>
                  <a:close/>
                  <a:moveTo>
                    <a:pt x="89498" y="50797"/>
                  </a:moveTo>
                  <a:lnTo>
                    <a:pt x="123740" y="127120"/>
                  </a:lnTo>
                  <a:lnTo>
                    <a:pt x="45443" y="127120"/>
                  </a:lnTo>
                  <a:lnTo>
                    <a:pt x="89498" y="50797"/>
                  </a:lnTo>
                  <a:close/>
                  <a:moveTo>
                    <a:pt x="33655" y="158887"/>
                  </a:moveTo>
                  <a:lnTo>
                    <a:pt x="132227" y="158887"/>
                  </a:lnTo>
                  <a:lnTo>
                    <a:pt x="199033" y="367673"/>
                  </a:lnTo>
                  <a:lnTo>
                    <a:pt x="33655" y="158887"/>
                  </a:lnTo>
                  <a:close/>
                  <a:moveTo>
                    <a:pt x="279748" y="372034"/>
                  </a:moveTo>
                  <a:lnTo>
                    <a:pt x="344313" y="158887"/>
                  </a:lnTo>
                  <a:lnTo>
                    <a:pt x="450636" y="158887"/>
                  </a:lnTo>
                  <a:cubicBezTo>
                    <a:pt x="450518" y="159123"/>
                    <a:pt x="450548" y="159536"/>
                    <a:pt x="450401" y="159712"/>
                  </a:cubicBezTo>
                  <a:lnTo>
                    <a:pt x="279748" y="372034"/>
                  </a:lnTo>
                  <a:close/>
                </a:path>
              </a:pathLst>
            </a:custGeom>
            <a:solidFill>
              <a:srgbClr val="3C5CE8"/>
            </a:solidFill>
            <a:ln w="5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6020FB7-99C9-43A7-A185-446244B107E9}"/>
                </a:ext>
              </a:extLst>
            </p:cNvPr>
            <p:cNvSpPr txBox="1"/>
            <p:nvPr/>
          </p:nvSpPr>
          <p:spPr>
            <a:xfrm>
              <a:off x="8973658" y="345897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3C5CE8"/>
                  </a:solidFill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73CA1E4-E961-4C1B-94BB-346318515D0B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1386DF3B-D172-41ED-8300-90C6E50E511E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7FC4666-9A88-475B-B0F6-17CE0DA51D7A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82722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5A98A2A8-6832-46C8-BA94-29350B3F1395}"/>
              </a:ext>
            </a:extLst>
          </p:cNvPr>
          <p:cNvGrpSpPr/>
          <p:nvPr/>
        </p:nvGrpSpPr>
        <p:grpSpPr>
          <a:xfrm>
            <a:off x="7230964" y="2295022"/>
            <a:ext cx="2766476" cy="2766475"/>
            <a:chOff x="7230964" y="2295022"/>
            <a:chExt cx="2766476" cy="2766475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7BEDB51B-C62B-491B-A89C-0D5ED3365E32}"/>
                </a:ext>
              </a:extLst>
            </p:cNvPr>
            <p:cNvSpPr/>
            <p:nvPr/>
          </p:nvSpPr>
          <p:spPr>
            <a:xfrm flipH="1">
              <a:off x="7230964" y="2295022"/>
              <a:ext cx="2766476" cy="2766475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83EC4B00-5D9B-4996-A7F3-A5A92D0F84F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37464" y="3407562"/>
              <a:ext cx="2062120" cy="952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Lorem ipsum dolor sit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9" name="Group 66">
              <a:extLst>
                <a:ext uri="{FF2B5EF4-FFF2-40B4-BE49-F238E27FC236}">
                  <a16:creationId xmlns:a16="http://schemas.microsoft.com/office/drawing/2014/main" id="{8D7A99DB-DFD8-4628-8B69-D48878E213AC}"/>
                </a:ext>
              </a:extLst>
            </p:cNvPr>
            <p:cNvGrpSpPr/>
            <p:nvPr/>
          </p:nvGrpSpPr>
          <p:grpSpPr>
            <a:xfrm>
              <a:off x="8247127" y="2717357"/>
              <a:ext cx="842793" cy="662674"/>
              <a:chOff x="1981200" y="1838326"/>
              <a:chExt cx="393700" cy="309563"/>
            </a:xfrm>
            <a:solidFill>
              <a:srgbClr val="3C5CE8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424FE53B-BA6A-42BF-A349-11957A5017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838326"/>
                <a:ext cx="393700" cy="96838"/>
              </a:xfrm>
              <a:custGeom>
                <a:avLst/>
                <a:gdLst/>
                <a:ahLst/>
                <a:cxnLst>
                  <a:cxn ang="0">
                    <a:pos x="96" y="14"/>
                  </a:cxn>
                  <a:cxn ang="0">
                    <a:pos x="72" y="14"/>
                  </a:cxn>
                  <a:cxn ang="0">
                    <a:pos x="72" y="3"/>
                  </a:cxn>
                  <a:cxn ang="0">
                    <a:pos x="68" y="0"/>
                  </a:cxn>
                  <a:cxn ang="0">
                    <a:pos x="35" y="0"/>
                  </a:cxn>
                  <a:cxn ang="0">
                    <a:pos x="32" y="3"/>
                  </a:cxn>
                  <a:cxn ang="0">
                    <a:pos x="32" y="14"/>
                  </a:cxn>
                  <a:cxn ang="0">
                    <a:pos x="7" y="14"/>
                  </a:cxn>
                  <a:cxn ang="0">
                    <a:pos x="0" y="19"/>
                  </a:cxn>
                  <a:cxn ang="0">
                    <a:pos x="0" y="25"/>
                  </a:cxn>
                  <a:cxn ang="0">
                    <a:pos x="102" y="25"/>
                  </a:cxn>
                  <a:cxn ang="0">
                    <a:pos x="102" y="20"/>
                  </a:cxn>
                  <a:cxn ang="0">
                    <a:pos x="96" y="14"/>
                  </a:cxn>
                  <a:cxn ang="0">
                    <a:pos x="65" y="14"/>
                  </a:cxn>
                  <a:cxn ang="0">
                    <a:pos x="39" y="14"/>
                  </a:cxn>
                  <a:cxn ang="0">
                    <a:pos x="39" y="7"/>
                  </a:cxn>
                  <a:cxn ang="0">
                    <a:pos x="65" y="7"/>
                  </a:cxn>
                  <a:cxn ang="0">
                    <a:pos x="65" y="14"/>
                  </a:cxn>
                  <a:cxn ang="0">
                    <a:pos x="65" y="14"/>
                  </a:cxn>
                  <a:cxn ang="0">
                    <a:pos x="65" y="14"/>
                  </a:cxn>
                </a:cxnLst>
                <a:rect l="0" t="0" r="r" b="b"/>
                <a:pathLst>
                  <a:path w="102" h="25">
                    <a:moveTo>
                      <a:pt x="96" y="14"/>
                    </a:move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2" y="2"/>
                      <a:pt x="70" y="0"/>
                      <a:pt x="68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2" y="2"/>
                      <a:pt x="32" y="3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6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17"/>
                      <a:pt x="100" y="14"/>
                      <a:pt x="96" y="14"/>
                    </a:cubicBezTo>
                    <a:close/>
                    <a:moveTo>
                      <a:pt x="65" y="14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65" y="7"/>
                      <a:pt x="65" y="7"/>
                      <a:pt x="65" y="7"/>
                    </a:cubicBezTo>
                    <a:lnTo>
                      <a:pt x="65" y="14"/>
                    </a:lnTo>
                    <a:close/>
                    <a:moveTo>
                      <a:pt x="65" y="14"/>
                    </a:moveTo>
                    <a:cubicBezTo>
                      <a:pt x="65" y="14"/>
                      <a:pt x="65" y="14"/>
                      <a:pt x="65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55E4EF07-EAC6-4F85-9DD7-52F6C94A80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949451"/>
                <a:ext cx="393700" cy="198438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5" y="51"/>
                  </a:cxn>
                  <a:cxn ang="0">
                    <a:pos x="97" y="51"/>
                  </a:cxn>
                  <a:cxn ang="0">
                    <a:pos x="102" y="46"/>
                  </a:cxn>
                  <a:cxn ang="0">
                    <a:pos x="102" y="0"/>
                  </a:cxn>
                  <a:cxn ang="0">
                    <a:pos x="0" y="0"/>
                  </a:cxn>
                  <a:cxn ang="0">
                    <a:pos x="0" y="46"/>
                  </a:cxn>
                  <a:cxn ang="0">
                    <a:pos x="51" y="7"/>
                  </a:cxn>
                  <a:cxn ang="0">
                    <a:pos x="69" y="25"/>
                  </a:cxn>
                  <a:cxn ang="0">
                    <a:pos x="51" y="43"/>
                  </a:cxn>
                  <a:cxn ang="0">
                    <a:pos x="33" y="25"/>
                  </a:cxn>
                  <a:cxn ang="0">
                    <a:pos x="51" y="7"/>
                  </a:cxn>
                  <a:cxn ang="0">
                    <a:pos x="51" y="7"/>
                  </a:cxn>
                  <a:cxn ang="0">
                    <a:pos x="51" y="7"/>
                  </a:cxn>
                </a:cxnLst>
                <a:rect l="0" t="0" r="r" b="b"/>
                <a:pathLst>
                  <a:path w="102" h="51">
                    <a:moveTo>
                      <a:pt x="0" y="46"/>
                    </a:moveTo>
                    <a:cubicBezTo>
                      <a:pt x="0" y="49"/>
                      <a:pt x="2" y="51"/>
                      <a:pt x="5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101" y="51"/>
                      <a:pt x="102" y="48"/>
                      <a:pt x="102" y="46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6"/>
                    </a:lnTo>
                    <a:close/>
                    <a:moveTo>
                      <a:pt x="51" y="7"/>
                    </a:moveTo>
                    <a:cubicBezTo>
                      <a:pt x="61" y="7"/>
                      <a:pt x="69" y="15"/>
                      <a:pt x="69" y="25"/>
                    </a:cubicBezTo>
                    <a:cubicBezTo>
                      <a:pt x="69" y="35"/>
                      <a:pt x="61" y="43"/>
                      <a:pt x="51" y="43"/>
                    </a:cubicBezTo>
                    <a:cubicBezTo>
                      <a:pt x="41" y="43"/>
                      <a:pt x="33" y="35"/>
                      <a:pt x="33" y="25"/>
                    </a:cubicBezTo>
                    <a:cubicBezTo>
                      <a:pt x="33" y="15"/>
                      <a:pt x="41" y="7"/>
                      <a:pt x="51" y="7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B4F0BED0-ADDE-47D6-9C68-0257649E55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close/>
                    <a:moveTo>
                      <a:pt x="20" y="59"/>
                    </a:moveTo>
                    <a:lnTo>
                      <a:pt x="20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E688CBCE-C700-4DF0-B42F-121593ED6F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moveTo>
                      <a:pt x="20" y="59"/>
                    </a:moveTo>
                    <a:lnTo>
                      <a:pt x="20" y="59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182498C-1FB0-4127-A93E-ED54CE5FC053}"/>
              </a:ext>
            </a:extLst>
          </p:cNvPr>
          <p:cNvGrpSpPr/>
          <p:nvPr/>
        </p:nvGrpSpPr>
        <p:grpSpPr>
          <a:xfrm>
            <a:off x="2194560" y="2295022"/>
            <a:ext cx="2766476" cy="2766475"/>
            <a:chOff x="2194560" y="2295022"/>
            <a:chExt cx="2766476" cy="2766475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AD39DFD4-70FF-4C58-8B33-E1ED583F2AC5}"/>
                </a:ext>
              </a:extLst>
            </p:cNvPr>
            <p:cNvSpPr/>
            <p:nvPr/>
          </p:nvSpPr>
          <p:spPr>
            <a:xfrm flipH="1">
              <a:off x="2194560" y="2295022"/>
              <a:ext cx="2766476" cy="2766475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E89AB28C-BBEE-45A2-8C10-5B0BCA6EEA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91231" y="3407562"/>
              <a:ext cx="1853448" cy="952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Lorem ipsum dolor sit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7" name="Group 66">
              <a:extLst>
                <a:ext uri="{FF2B5EF4-FFF2-40B4-BE49-F238E27FC236}">
                  <a16:creationId xmlns:a16="http://schemas.microsoft.com/office/drawing/2014/main" id="{B2B5E9F8-1576-4FA4-A093-44EF606CB242}"/>
                </a:ext>
              </a:extLst>
            </p:cNvPr>
            <p:cNvGrpSpPr/>
            <p:nvPr/>
          </p:nvGrpSpPr>
          <p:grpSpPr>
            <a:xfrm>
              <a:off x="3096559" y="2717357"/>
              <a:ext cx="842793" cy="662674"/>
              <a:chOff x="1981200" y="1838326"/>
              <a:chExt cx="393700" cy="309563"/>
            </a:xfrm>
            <a:solidFill>
              <a:srgbClr val="3C5CE8"/>
            </a:solidFill>
          </p:grpSpPr>
          <p:sp>
            <p:nvSpPr>
              <p:cNvPr id="38" name="Freeform 5">
                <a:extLst>
                  <a:ext uri="{FF2B5EF4-FFF2-40B4-BE49-F238E27FC236}">
                    <a16:creationId xmlns:a16="http://schemas.microsoft.com/office/drawing/2014/main" id="{E73A77A7-AB09-4583-8259-2FEE487D0D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838326"/>
                <a:ext cx="393700" cy="96838"/>
              </a:xfrm>
              <a:custGeom>
                <a:avLst/>
                <a:gdLst/>
                <a:ahLst/>
                <a:cxnLst>
                  <a:cxn ang="0">
                    <a:pos x="96" y="14"/>
                  </a:cxn>
                  <a:cxn ang="0">
                    <a:pos x="72" y="14"/>
                  </a:cxn>
                  <a:cxn ang="0">
                    <a:pos x="72" y="3"/>
                  </a:cxn>
                  <a:cxn ang="0">
                    <a:pos x="68" y="0"/>
                  </a:cxn>
                  <a:cxn ang="0">
                    <a:pos x="35" y="0"/>
                  </a:cxn>
                  <a:cxn ang="0">
                    <a:pos x="32" y="3"/>
                  </a:cxn>
                  <a:cxn ang="0">
                    <a:pos x="32" y="14"/>
                  </a:cxn>
                  <a:cxn ang="0">
                    <a:pos x="7" y="14"/>
                  </a:cxn>
                  <a:cxn ang="0">
                    <a:pos x="0" y="19"/>
                  </a:cxn>
                  <a:cxn ang="0">
                    <a:pos x="0" y="25"/>
                  </a:cxn>
                  <a:cxn ang="0">
                    <a:pos x="102" y="25"/>
                  </a:cxn>
                  <a:cxn ang="0">
                    <a:pos x="102" y="20"/>
                  </a:cxn>
                  <a:cxn ang="0">
                    <a:pos x="96" y="14"/>
                  </a:cxn>
                  <a:cxn ang="0">
                    <a:pos x="65" y="14"/>
                  </a:cxn>
                  <a:cxn ang="0">
                    <a:pos x="39" y="14"/>
                  </a:cxn>
                  <a:cxn ang="0">
                    <a:pos x="39" y="7"/>
                  </a:cxn>
                  <a:cxn ang="0">
                    <a:pos x="65" y="7"/>
                  </a:cxn>
                  <a:cxn ang="0">
                    <a:pos x="65" y="14"/>
                  </a:cxn>
                  <a:cxn ang="0">
                    <a:pos x="65" y="14"/>
                  </a:cxn>
                  <a:cxn ang="0">
                    <a:pos x="65" y="14"/>
                  </a:cxn>
                </a:cxnLst>
                <a:rect l="0" t="0" r="r" b="b"/>
                <a:pathLst>
                  <a:path w="102" h="25">
                    <a:moveTo>
                      <a:pt x="96" y="14"/>
                    </a:move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2" y="2"/>
                      <a:pt x="70" y="0"/>
                      <a:pt x="68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2" y="2"/>
                      <a:pt x="32" y="3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6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17"/>
                      <a:pt x="100" y="14"/>
                      <a:pt x="96" y="14"/>
                    </a:cubicBezTo>
                    <a:close/>
                    <a:moveTo>
                      <a:pt x="65" y="14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65" y="7"/>
                      <a:pt x="65" y="7"/>
                      <a:pt x="65" y="7"/>
                    </a:cubicBezTo>
                    <a:lnTo>
                      <a:pt x="65" y="14"/>
                    </a:lnTo>
                    <a:close/>
                    <a:moveTo>
                      <a:pt x="65" y="14"/>
                    </a:moveTo>
                    <a:cubicBezTo>
                      <a:pt x="65" y="14"/>
                      <a:pt x="65" y="14"/>
                      <a:pt x="65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1CD12906-8DDA-4E38-B8B2-9CC4DBC98B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949451"/>
                <a:ext cx="393700" cy="198438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5" y="51"/>
                  </a:cxn>
                  <a:cxn ang="0">
                    <a:pos x="97" y="51"/>
                  </a:cxn>
                  <a:cxn ang="0">
                    <a:pos x="102" y="46"/>
                  </a:cxn>
                  <a:cxn ang="0">
                    <a:pos x="102" y="0"/>
                  </a:cxn>
                  <a:cxn ang="0">
                    <a:pos x="0" y="0"/>
                  </a:cxn>
                  <a:cxn ang="0">
                    <a:pos x="0" y="46"/>
                  </a:cxn>
                  <a:cxn ang="0">
                    <a:pos x="51" y="7"/>
                  </a:cxn>
                  <a:cxn ang="0">
                    <a:pos x="69" y="25"/>
                  </a:cxn>
                  <a:cxn ang="0">
                    <a:pos x="51" y="43"/>
                  </a:cxn>
                  <a:cxn ang="0">
                    <a:pos x="33" y="25"/>
                  </a:cxn>
                  <a:cxn ang="0">
                    <a:pos x="51" y="7"/>
                  </a:cxn>
                  <a:cxn ang="0">
                    <a:pos x="51" y="7"/>
                  </a:cxn>
                  <a:cxn ang="0">
                    <a:pos x="51" y="7"/>
                  </a:cxn>
                </a:cxnLst>
                <a:rect l="0" t="0" r="r" b="b"/>
                <a:pathLst>
                  <a:path w="102" h="51">
                    <a:moveTo>
                      <a:pt x="0" y="46"/>
                    </a:moveTo>
                    <a:cubicBezTo>
                      <a:pt x="0" y="49"/>
                      <a:pt x="2" y="51"/>
                      <a:pt x="5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101" y="51"/>
                      <a:pt x="102" y="48"/>
                      <a:pt x="102" y="46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6"/>
                    </a:lnTo>
                    <a:close/>
                    <a:moveTo>
                      <a:pt x="51" y="7"/>
                    </a:moveTo>
                    <a:cubicBezTo>
                      <a:pt x="61" y="7"/>
                      <a:pt x="69" y="15"/>
                      <a:pt x="69" y="25"/>
                    </a:cubicBezTo>
                    <a:cubicBezTo>
                      <a:pt x="69" y="35"/>
                      <a:pt x="61" y="43"/>
                      <a:pt x="51" y="43"/>
                    </a:cubicBezTo>
                    <a:cubicBezTo>
                      <a:pt x="41" y="43"/>
                      <a:pt x="33" y="35"/>
                      <a:pt x="33" y="25"/>
                    </a:cubicBezTo>
                    <a:cubicBezTo>
                      <a:pt x="33" y="15"/>
                      <a:pt x="41" y="7"/>
                      <a:pt x="51" y="7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33CB5614-064E-4C03-A6D3-CD8C8000CC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close/>
                    <a:moveTo>
                      <a:pt x="20" y="59"/>
                    </a:moveTo>
                    <a:lnTo>
                      <a:pt x="20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id="{B4CA5A58-9DFA-412D-9D1F-70939FF826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moveTo>
                      <a:pt x="20" y="59"/>
                    </a:moveTo>
                    <a:lnTo>
                      <a:pt x="20" y="59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B686C8-93C1-4D62-BE9A-90BFF293C82F}"/>
              </a:ext>
            </a:extLst>
          </p:cNvPr>
          <p:cNvGrpSpPr/>
          <p:nvPr/>
        </p:nvGrpSpPr>
        <p:grpSpPr>
          <a:xfrm>
            <a:off x="4400225" y="1982484"/>
            <a:ext cx="3391551" cy="3391550"/>
            <a:chOff x="4400225" y="1982484"/>
            <a:chExt cx="3391551" cy="33915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5BB88CDA-12AA-4C77-B5B0-0EF4A4ED6667}"/>
                </a:ext>
              </a:extLst>
            </p:cNvPr>
            <p:cNvSpPr/>
            <p:nvPr/>
          </p:nvSpPr>
          <p:spPr>
            <a:xfrm flipH="1">
              <a:off x="4400225" y="1982484"/>
              <a:ext cx="3391551" cy="3391550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6F880148-8128-4F95-BE24-7735AF8624B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89455" y="3610279"/>
              <a:ext cx="3013090" cy="115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Lorem ipsum dolor sit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1" name="Group 66">
              <a:extLst>
                <a:ext uri="{FF2B5EF4-FFF2-40B4-BE49-F238E27FC236}">
                  <a16:creationId xmlns:a16="http://schemas.microsoft.com/office/drawing/2014/main" id="{C474D7B0-BF57-4CAD-8F4D-0C54EF1D3428}"/>
                </a:ext>
              </a:extLst>
            </p:cNvPr>
            <p:cNvGrpSpPr/>
            <p:nvPr/>
          </p:nvGrpSpPr>
          <p:grpSpPr>
            <a:xfrm>
              <a:off x="5586715" y="2576084"/>
              <a:ext cx="1018571" cy="800886"/>
              <a:chOff x="1981200" y="1838326"/>
              <a:chExt cx="393700" cy="309563"/>
            </a:xfrm>
            <a:solidFill>
              <a:srgbClr val="3C5CE8"/>
            </a:solidFill>
          </p:grpSpPr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F9420B91-9BF5-4E3E-B4F4-7E113F45B9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838326"/>
                <a:ext cx="393700" cy="96838"/>
              </a:xfrm>
              <a:custGeom>
                <a:avLst/>
                <a:gdLst/>
                <a:ahLst/>
                <a:cxnLst>
                  <a:cxn ang="0">
                    <a:pos x="96" y="14"/>
                  </a:cxn>
                  <a:cxn ang="0">
                    <a:pos x="72" y="14"/>
                  </a:cxn>
                  <a:cxn ang="0">
                    <a:pos x="72" y="3"/>
                  </a:cxn>
                  <a:cxn ang="0">
                    <a:pos x="68" y="0"/>
                  </a:cxn>
                  <a:cxn ang="0">
                    <a:pos x="35" y="0"/>
                  </a:cxn>
                  <a:cxn ang="0">
                    <a:pos x="32" y="3"/>
                  </a:cxn>
                  <a:cxn ang="0">
                    <a:pos x="32" y="14"/>
                  </a:cxn>
                  <a:cxn ang="0">
                    <a:pos x="7" y="14"/>
                  </a:cxn>
                  <a:cxn ang="0">
                    <a:pos x="0" y="19"/>
                  </a:cxn>
                  <a:cxn ang="0">
                    <a:pos x="0" y="25"/>
                  </a:cxn>
                  <a:cxn ang="0">
                    <a:pos x="102" y="25"/>
                  </a:cxn>
                  <a:cxn ang="0">
                    <a:pos x="102" y="20"/>
                  </a:cxn>
                  <a:cxn ang="0">
                    <a:pos x="96" y="14"/>
                  </a:cxn>
                  <a:cxn ang="0">
                    <a:pos x="65" y="14"/>
                  </a:cxn>
                  <a:cxn ang="0">
                    <a:pos x="39" y="14"/>
                  </a:cxn>
                  <a:cxn ang="0">
                    <a:pos x="39" y="7"/>
                  </a:cxn>
                  <a:cxn ang="0">
                    <a:pos x="65" y="7"/>
                  </a:cxn>
                  <a:cxn ang="0">
                    <a:pos x="65" y="14"/>
                  </a:cxn>
                  <a:cxn ang="0">
                    <a:pos x="65" y="14"/>
                  </a:cxn>
                  <a:cxn ang="0">
                    <a:pos x="65" y="14"/>
                  </a:cxn>
                </a:cxnLst>
                <a:rect l="0" t="0" r="r" b="b"/>
                <a:pathLst>
                  <a:path w="102" h="25">
                    <a:moveTo>
                      <a:pt x="96" y="14"/>
                    </a:move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2" y="2"/>
                      <a:pt x="70" y="0"/>
                      <a:pt x="68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2" y="2"/>
                      <a:pt x="32" y="3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6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17"/>
                      <a:pt x="100" y="14"/>
                      <a:pt x="96" y="14"/>
                    </a:cubicBezTo>
                    <a:close/>
                    <a:moveTo>
                      <a:pt x="65" y="14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65" y="7"/>
                      <a:pt x="65" y="7"/>
                      <a:pt x="65" y="7"/>
                    </a:cubicBezTo>
                    <a:lnTo>
                      <a:pt x="65" y="14"/>
                    </a:lnTo>
                    <a:close/>
                    <a:moveTo>
                      <a:pt x="65" y="14"/>
                    </a:moveTo>
                    <a:cubicBezTo>
                      <a:pt x="65" y="14"/>
                      <a:pt x="65" y="14"/>
                      <a:pt x="65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6DE904BE-5838-4978-966C-AA3B88B619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949451"/>
                <a:ext cx="393700" cy="198438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5" y="51"/>
                  </a:cxn>
                  <a:cxn ang="0">
                    <a:pos x="97" y="51"/>
                  </a:cxn>
                  <a:cxn ang="0">
                    <a:pos x="102" y="46"/>
                  </a:cxn>
                  <a:cxn ang="0">
                    <a:pos x="102" y="0"/>
                  </a:cxn>
                  <a:cxn ang="0">
                    <a:pos x="0" y="0"/>
                  </a:cxn>
                  <a:cxn ang="0">
                    <a:pos x="0" y="46"/>
                  </a:cxn>
                  <a:cxn ang="0">
                    <a:pos x="51" y="7"/>
                  </a:cxn>
                  <a:cxn ang="0">
                    <a:pos x="69" y="25"/>
                  </a:cxn>
                  <a:cxn ang="0">
                    <a:pos x="51" y="43"/>
                  </a:cxn>
                  <a:cxn ang="0">
                    <a:pos x="33" y="25"/>
                  </a:cxn>
                  <a:cxn ang="0">
                    <a:pos x="51" y="7"/>
                  </a:cxn>
                  <a:cxn ang="0">
                    <a:pos x="51" y="7"/>
                  </a:cxn>
                  <a:cxn ang="0">
                    <a:pos x="51" y="7"/>
                  </a:cxn>
                </a:cxnLst>
                <a:rect l="0" t="0" r="r" b="b"/>
                <a:pathLst>
                  <a:path w="102" h="51">
                    <a:moveTo>
                      <a:pt x="0" y="46"/>
                    </a:moveTo>
                    <a:cubicBezTo>
                      <a:pt x="0" y="49"/>
                      <a:pt x="2" y="51"/>
                      <a:pt x="5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101" y="51"/>
                      <a:pt x="102" y="48"/>
                      <a:pt x="102" y="46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6"/>
                    </a:lnTo>
                    <a:close/>
                    <a:moveTo>
                      <a:pt x="51" y="7"/>
                    </a:moveTo>
                    <a:cubicBezTo>
                      <a:pt x="61" y="7"/>
                      <a:pt x="69" y="15"/>
                      <a:pt x="69" y="25"/>
                    </a:cubicBezTo>
                    <a:cubicBezTo>
                      <a:pt x="69" y="35"/>
                      <a:pt x="61" y="43"/>
                      <a:pt x="51" y="43"/>
                    </a:cubicBezTo>
                    <a:cubicBezTo>
                      <a:pt x="41" y="43"/>
                      <a:pt x="33" y="35"/>
                      <a:pt x="33" y="25"/>
                    </a:cubicBezTo>
                    <a:cubicBezTo>
                      <a:pt x="33" y="15"/>
                      <a:pt x="41" y="7"/>
                      <a:pt x="51" y="7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1B880729-D240-4DAD-92A7-0FD5B4FFBF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close/>
                    <a:moveTo>
                      <a:pt x="20" y="59"/>
                    </a:moveTo>
                    <a:lnTo>
                      <a:pt x="20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Freeform 8">
                <a:extLst>
                  <a:ext uri="{FF2B5EF4-FFF2-40B4-BE49-F238E27FC236}">
                    <a16:creationId xmlns:a16="http://schemas.microsoft.com/office/drawing/2014/main" id="{1A9C9EA6-5FFF-4671-9011-86CE7E1100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moveTo>
                      <a:pt x="20" y="59"/>
                    </a:moveTo>
                    <a:lnTo>
                      <a:pt x="20" y="59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28511BC-307E-46BA-8C3B-D838F14F7DC9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B184EAC6-FC6A-436F-BB8E-E483D75AFCAA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1021135-C437-4D45-B160-B93D0AC27FFB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31018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CB58E50-1A97-4D55-90F9-05C3D66D1DE8}"/>
              </a:ext>
            </a:extLst>
          </p:cNvPr>
          <p:cNvSpPr/>
          <p:nvPr/>
        </p:nvSpPr>
        <p:spPr>
          <a:xfrm>
            <a:off x="-2027284" y="4919134"/>
            <a:ext cx="3200173" cy="3200171"/>
          </a:xfrm>
          <a:prstGeom prst="ellipse">
            <a:avLst/>
          </a:prstGeom>
          <a:noFill/>
          <a:ln w="889000">
            <a:solidFill>
              <a:srgbClr val="4060E8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58E010-F21B-43AC-BBBF-4C0DB77BF625}"/>
              </a:ext>
            </a:extLst>
          </p:cNvPr>
          <p:cNvGrpSpPr/>
          <p:nvPr/>
        </p:nvGrpSpPr>
        <p:grpSpPr>
          <a:xfrm>
            <a:off x="1420136" y="3799843"/>
            <a:ext cx="2012561" cy="479598"/>
            <a:chOff x="1420136" y="3799843"/>
            <a:chExt cx="2012561" cy="47959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97821AB-257E-4FC4-8D41-01D24AE66F62}"/>
                </a:ext>
              </a:extLst>
            </p:cNvPr>
            <p:cNvSpPr/>
            <p:nvPr/>
          </p:nvSpPr>
          <p:spPr>
            <a:xfrm rot="162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766272-E061-4B9F-848B-64721056E74B}"/>
                </a:ext>
              </a:extLst>
            </p:cNvPr>
            <p:cNvSpPr txBox="1"/>
            <p:nvPr/>
          </p:nvSpPr>
          <p:spPr>
            <a:xfrm flipH="1">
              <a:off x="1420136" y="3870364"/>
              <a:ext cx="201256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汇报人：潘维吉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B8AF3EC-DA43-4291-AC9C-EA23C7F75E7B}"/>
              </a:ext>
            </a:extLst>
          </p:cNvPr>
          <p:cNvSpPr txBox="1"/>
          <p:nvPr/>
        </p:nvSpPr>
        <p:spPr>
          <a:xfrm flipH="1">
            <a:off x="1157601" y="2551008"/>
            <a:ext cx="5327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感谢您的聆听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F7D5C3-9599-4BD2-A9FE-2B4C3075F5BB}"/>
              </a:ext>
            </a:extLst>
          </p:cNvPr>
          <p:cNvSpPr txBox="1"/>
          <p:nvPr/>
        </p:nvSpPr>
        <p:spPr>
          <a:xfrm>
            <a:off x="832587" y="327198"/>
            <a:ext cx="2131786" cy="389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3C5CE8"/>
                </a:solidFill>
                <a:cs typeface="+mn-ea"/>
                <a:sym typeface="+mn-lt"/>
              </a:rPr>
              <a:t>安泰科技</a:t>
            </a:r>
            <a:endParaRPr lang="en-US" altLang="zh-CN" sz="2400" dirty="0">
              <a:solidFill>
                <a:srgbClr val="3C5CE8"/>
              </a:solidFill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3B4BD4-CEC4-47E8-AEC9-D9D12F90D876}"/>
              </a:ext>
            </a:extLst>
          </p:cNvPr>
          <p:cNvGrpSpPr/>
          <p:nvPr/>
        </p:nvGrpSpPr>
        <p:grpSpPr>
          <a:xfrm>
            <a:off x="8235877" y="-1994691"/>
            <a:ext cx="10847382" cy="10847382"/>
            <a:chOff x="8235877" y="-1994691"/>
            <a:chExt cx="10847382" cy="1084738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BB38D68-91CA-46C9-95D9-EF37E5062B00}"/>
                </a:ext>
              </a:extLst>
            </p:cNvPr>
            <p:cNvSpPr/>
            <p:nvPr/>
          </p:nvSpPr>
          <p:spPr>
            <a:xfrm>
              <a:off x="8235877" y="-1994691"/>
              <a:ext cx="10847382" cy="10847382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68BEC7E-28A1-4AB3-A55E-9EA8071D7454}"/>
                </a:ext>
              </a:extLst>
            </p:cNvPr>
            <p:cNvSpPr/>
            <p:nvPr/>
          </p:nvSpPr>
          <p:spPr>
            <a:xfrm>
              <a:off x="8950408" y="-1280160"/>
              <a:ext cx="9418320" cy="9418320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2FAC646-DF27-46AF-9958-174994DDFABC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230B287-0D43-4833-B6DF-8BD00935A3AE}"/>
                </a:ext>
              </a:extLst>
            </p:cNvPr>
            <p:cNvSpPr/>
            <p:nvPr/>
          </p:nvSpPr>
          <p:spPr>
            <a:xfrm flipH="1">
              <a:off x="115567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53124D9-8DE0-4A5F-8FAC-618E7778F24F}"/>
                </a:ext>
              </a:extLst>
            </p:cNvPr>
            <p:cNvSpPr/>
            <p:nvPr/>
          </p:nvSpPr>
          <p:spPr>
            <a:xfrm flipH="1">
              <a:off x="114043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18817FD-C99D-49C9-86E0-A752DB30DC6E}"/>
                </a:ext>
              </a:extLst>
            </p:cNvPr>
            <p:cNvSpPr/>
            <p:nvPr/>
          </p:nvSpPr>
          <p:spPr>
            <a:xfrm flipH="1">
              <a:off x="112519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405C1C4-97F7-4815-8167-598A99F45438}"/>
                </a:ext>
              </a:extLst>
            </p:cNvPr>
            <p:cNvSpPr/>
            <p:nvPr/>
          </p:nvSpPr>
          <p:spPr>
            <a:xfrm flipH="1">
              <a:off x="110995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DFC1D1D-018B-41D8-B370-ADBBA7628AFA}"/>
                </a:ext>
              </a:extLst>
            </p:cNvPr>
            <p:cNvSpPr/>
            <p:nvPr/>
          </p:nvSpPr>
          <p:spPr>
            <a:xfrm flipH="1">
              <a:off x="109471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6D54278-7269-4BE2-BDD0-DB2186102374}"/>
                </a:ext>
              </a:extLst>
            </p:cNvPr>
            <p:cNvSpPr/>
            <p:nvPr/>
          </p:nvSpPr>
          <p:spPr>
            <a:xfrm flipH="1">
              <a:off x="107947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488F695-A025-4DCE-ADAB-50C19D88BB08}"/>
                </a:ext>
              </a:extLst>
            </p:cNvPr>
            <p:cNvSpPr/>
            <p:nvPr/>
          </p:nvSpPr>
          <p:spPr>
            <a:xfrm flipH="1">
              <a:off x="115567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2104006-60AE-4B0C-93D1-18B37B64FC92}"/>
                </a:ext>
              </a:extLst>
            </p:cNvPr>
            <p:cNvSpPr/>
            <p:nvPr/>
          </p:nvSpPr>
          <p:spPr>
            <a:xfrm flipH="1">
              <a:off x="114043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97634F2-346D-426C-BA54-484D360E7A7F}"/>
                </a:ext>
              </a:extLst>
            </p:cNvPr>
            <p:cNvSpPr/>
            <p:nvPr/>
          </p:nvSpPr>
          <p:spPr>
            <a:xfrm flipH="1">
              <a:off x="112519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A3B3C0E-54B6-482F-8027-9807E8CD8822}"/>
                </a:ext>
              </a:extLst>
            </p:cNvPr>
            <p:cNvSpPr/>
            <p:nvPr/>
          </p:nvSpPr>
          <p:spPr>
            <a:xfrm flipH="1">
              <a:off x="110995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3766EE7-2515-4983-BC78-65E8640FDAA0}"/>
                </a:ext>
              </a:extLst>
            </p:cNvPr>
            <p:cNvSpPr/>
            <p:nvPr/>
          </p:nvSpPr>
          <p:spPr>
            <a:xfrm flipH="1">
              <a:off x="109471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EE1BEE3-D9D1-4997-8971-64F6050C28B0}"/>
                </a:ext>
              </a:extLst>
            </p:cNvPr>
            <p:cNvSpPr/>
            <p:nvPr/>
          </p:nvSpPr>
          <p:spPr>
            <a:xfrm flipH="1">
              <a:off x="107947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9415E64-B3C1-44B5-B489-0EE69B5A7E02}"/>
                </a:ext>
              </a:extLst>
            </p:cNvPr>
            <p:cNvSpPr/>
            <p:nvPr/>
          </p:nvSpPr>
          <p:spPr>
            <a:xfrm flipH="1">
              <a:off x="115567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041B330-8B6B-428E-9C60-766CB23A99AF}"/>
                </a:ext>
              </a:extLst>
            </p:cNvPr>
            <p:cNvSpPr/>
            <p:nvPr/>
          </p:nvSpPr>
          <p:spPr>
            <a:xfrm flipH="1">
              <a:off x="114043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3910716-1DE5-45F5-BCAF-F90B039C7410}"/>
                </a:ext>
              </a:extLst>
            </p:cNvPr>
            <p:cNvSpPr/>
            <p:nvPr/>
          </p:nvSpPr>
          <p:spPr>
            <a:xfrm flipH="1">
              <a:off x="112519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CE89BA0-D97D-4515-B12C-603AC6FDC02F}"/>
                </a:ext>
              </a:extLst>
            </p:cNvPr>
            <p:cNvSpPr/>
            <p:nvPr/>
          </p:nvSpPr>
          <p:spPr>
            <a:xfrm flipH="1">
              <a:off x="110995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10D9368-6C46-415A-AF15-CCD93EC46BE6}"/>
                </a:ext>
              </a:extLst>
            </p:cNvPr>
            <p:cNvSpPr/>
            <p:nvPr/>
          </p:nvSpPr>
          <p:spPr>
            <a:xfrm flipH="1">
              <a:off x="109471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1D668CB-C706-43DB-BD31-BB1624A9750B}"/>
                </a:ext>
              </a:extLst>
            </p:cNvPr>
            <p:cNvSpPr/>
            <p:nvPr/>
          </p:nvSpPr>
          <p:spPr>
            <a:xfrm flipH="1">
              <a:off x="107947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523BEFF-E2CE-478F-82BD-CB2574C15642}"/>
                </a:ext>
              </a:extLst>
            </p:cNvPr>
            <p:cNvSpPr/>
            <p:nvPr/>
          </p:nvSpPr>
          <p:spPr>
            <a:xfrm flipH="1">
              <a:off x="115567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226221F-BEE8-4621-A28E-4A811B1F7BBE}"/>
                </a:ext>
              </a:extLst>
            </p:cNvPr>
            <p:cNvSpPr/>
            <p:nvPr/>
          </p:nvSpPr>
          <p:spPr>
            <a:xfrm flipH="1">
              <a:off x="114043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813D058-83A0-4C0E-B16A-6BF9626F0087}"/>
                </a:ext>
              </a:extLst>
            </p:cNvPr>
            <p:cNvSpPr/>
            <p:nvPr/>
          </p:nvSpPr>
          <p:spPr>
            <a:xfrm flipH="1">
              <a:off x="112519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4AFB2DF-6243-4D6E-B8C2-8DF113C7DA11}"/>
                </a:ext>
              </a:extLst>
            </p:cNvPr>
            <p:cNvSpPr/>
            <p:nvPr/>
          </p:nvSpPr>
          <p:spPr>
            <a:xfrm flipH="1">
              <a:off x="110995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7AEC3D0-CDAA-4B31-9B34-7E310259BDB0}"/>
                </a:ext>
              </a:extLst>
            </p:cNvPr>
            <p:cNvSpPr/>
            <p:nvPr/>
          </p:nvSpPr>
          <p:spPr>
            <a:xfrm flipH="1">
              <a:off x="109471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68587B97-2630-4A83-9806-80EA86055767}"/>
                </a:ext>
              </a:extLst>
            </p:cNvPr>
            <p:cNvSpPr/>
            <p:nvPr/>
          </p:nvSpPr>
          <p:spPr>
            <a:xfrm flipH="1">
              <a:off x="107947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610" name="图片 2609" descr="图片包含 桌子, 小, 手, 黑暗&#10;&#10;描述已自动生成">
            <a:extLst>
              <a:ext uri="{FF2B5EF4-FFF2-40B4-BE49-F238E27FC236}">
                <a16:creationId xmlns:a16="http://schemas.microsoft.com/office/drawing/2014/main" id="{014D44E9-11D8-43BE-879D-C1015B8FF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/>
        </p:blipFill>
        <p:spPr>
          <a:xfrm>
            <a:off x="5343096" y="70338"/>
            <a:ext cx="6611240" cy="70325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498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 flipH="1">
            <a:off x="4038550" y="740993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O N 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A157EA8-D48B-42DC-A5EE-6C55529B8CAA}"/>
              </a:ext>
            </a:extLst>
          </p:cNvPr>
          <p:cNvGrpSpPr/>
          <p:nvPr/>
        </p:nvGrpSpPr>
        <p:grpSpPr>
          <a:xfrm flipH="1">
            <a:off x="645095" y="3012397"/>
            <a:ext cx="5222862" cy="833206"/>
            <a:chOff x="6411993" y="1684020"/>
            <a:chExt cx="5222862" cy="83320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683706" y="1726161"/>
              <a:ext cx="3951149" cy="7684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2021</a:t>
              </a: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年工作回顾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176A558-FD39-4E81-B0B9-5EF268F4EF29}"/>
              </a:ext>
            </a:extLst>
          </p:cNvPr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46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75FF9CD-784B-4DA4-AF42-5B81F98D379C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4441249A-8B35-42B5-9347-8FA3FD40225F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AEA6334-1391-4D9A-87D5-A1CD6362C315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工作维度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8DFD891-EF21-4984-974B-DE7FD54508D9}"/>
              </a:ext>
            </a:extLst>
          </p:cNvPr>
          <p:cNvGrpSpPr/>
          <p:nvPr/>
        </p:nvGrpSpPr>
        <p:grpSpPr>
          <a:xfrm>
            <a:off x="1219200" y="2032614"/>
            <a:ext cx="2177128" cy="2433913"/>
            <a:chOff x="1219200" y="2032614"/>
            <a:chExt cx="2177128" cy="243391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06ED7AF-10F3-451F-A80D-B40D0635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9200" y="2032614"/>
              <a:ext cx="2146055" cy="2433913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D33F384-F39B-4EA9-A524-BB59E21A2E2A}"/>
                </a:ext>
              </a:extLst>
            </p:cNvPr>
            <p:cNvGrpSpPr/>
            <p:nvPr/>
          </p:nvGrpSpPr>
          <p:grpSpPr>
            <a:xfrm>
              <a:off x="1610712" y="2642830"/>
              <a:ext cx="1785616" cy="1152054"/>
              <a:chOff x="-1275076" y="4252266"/>
              <a:chExt cx="1785616" cy="1152054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813EC6E-0682-4915-B801-C0B3302B3FB3}"/>
                  </a:ext>
                </a:extLst>
              </p:cNvPr>
              <p:cNvSpPr txBox="1"/>
              <p:nvPr/>
            </p:nvSpPr>
            <p:spPr>
              <a:xfrm>
                <a:off x="-1275076" y="5048122"/>
                <a:ext cx="1785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Infrastructure</a:t>
                </a: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A6D797D-93B3-4EE5-85FC-28132CF40CF9}"/>
                  </a:ext>
                </a:extLst>
              </p:cNvPr>
              <p:cNvSpPr txBox="1"/>
              <p:nvPr/>
            </p:nvSpPr>
            <p:spPr>
              <a:xfrm>
                <a:off x="-1275076" y="4682767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基础设施</a:t>
                </a: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72F92E7-06EB-42BA-BC99-9BEA9762B605}"/>
                  </a:ext>
                </a:extLst>
              </p:cNvPr>
              <p:cNvSpPr txBox="1"/>
              <p:nvPr/>
            </p:nvSpPr>
            <p:spPr>
              <a:xfrm>
                <a:off x="-1275076" y="4252266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01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C2ED3389-9BF6-4CB8-8178-8394F63C7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D9557D-EC16-425B-9B88-F9EDAC0F854F}"/>
              </a:ext>
            </a:extLst>
          </p:cNvPr>
          <p:cNvGrpSpPr/>
          <p:nvPr/>
        </p:nvGrpSpPr>
        <p:grpSpPr>
          <a:xfrm>
            <a:off x="2321331" y="3915543"/>
            <a:ext cx="2203830" cy="2433914"/>
            <a:chOff x="2321331" y="3915543"/>
            <a:chExt cx="2203830" cy="2433914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8F3A9A8-87D2-4063-9CDA-57D8DF45E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31" y="3915543"/>
              <a:ext cx="2146056" cy="2433914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640E7847-D8EB-4784-88A2-7A956555A9A2}"/>
                </a:ext>
              </a:extLst>
            </p:cNvPr>
            <p:cNvGrpSpPr/>
            <p:nvPr/>
          </p:nvGrpSpPr>
          <p:grpSpPr>
            <a:xfrm>
              <a:off x="2739545" y="4554158"/>
              <a:ext cx="1785616" cy="1152054"/>
              <a:chOff x="-1275076" y="4252266"/>
              <a:chExt cx="1785616" cy="1152054"/>
            </a:xfrm>
          </p:grpSpPr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A0BDA9F-2E84-42DD-8F76-3E43B5166EFF}"/>
                  </a:ext>
                </a:extLst>
              </p:cNvPr>
              <p:cNvSpPr txBox="1"/>
              <p:nvPr/>
            </p:nvSpPr>
            <p:spPr>
              <a:xfrm>
                <a:off x="-1275076" y="5048122"/>
                <a:ext cx="1785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Energy Efficiency</a:t>
                </a: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A34D7A8-24BF-4714-A9D5-1285A67C0967}"/>
                  </a:ext>
                </a:extLst>
              </p:cNvPr>
              <p:cNvSpPr txBox="1"/>
              <p:nvPr/>
            </p:nvSpPr>
            <p:spPr>
              <a:xfrm>
                <a:off x="-1275076" y="4682767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能效质量</a:t>
                </a: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696D00A-99F4-4952-9150-27CB8C9A2AB5}"/>
                  </a:ext>
                </a:extLst>
              </p:cNvPr>
              <p:cNvSpPr txBox="1"/>
              <p:nvPr/>
            </p:nvSpPr>
            <p:spPr>
              <a:xfrm>
                <a:off x="-1275076" y="4252266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01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83D6C6A1-2955-4EA6-B6A7-146EDB0BE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A1B1369-86EE-41FF-BBE0-54E518435B0F}"/>
              </a:ext>
            </a:extLst>
          </p:cNvPr>
          <p:cNvGrpSpPr/>
          <p:nvPr/>
        </p:nvGrpSpPr>
        <p:grpSpPr>
          <a:xfrm>
            <a:off x="4525161" y="1932952"/>
            <a:ext cx="2191303" cy="2433913"/>
            <a:chOff x="4476528" y="2696272"/>
            <a:chExt cx="2191303" cy="243391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09A118B-A478-4C0E-A7F1-750A7802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528" y="2696272"/>
              <a:ext cx="2146055" cy="2433913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3B6EB889-7D65-4AA8-8466-FAEFE946136E}"/>
                </a:ext>
              </a:extLst>
            </p:cNvPr>
            <p:cNvGrpSpPr/>
            <p:nvPr/>
          </p:nvGrpSpPr>
          <p:grpSpPr>
            <a:xfrm>
              <a:off x="4882215" y="3326999"/>
              <a:ext cx="1785616" cy="1152054"/>
              <a:chOff x="-1275076" y="4252266"/>
              <a:chExt cx="1785616" cy="1152054"/>
            </a:xfrm>
          </p:grpSpPr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5C8ACD-CB9F-4B8E-B744-295479057C63}"/>
                  </a:ext>
                </a:extLst>
              </p:cNvPr>
              <p:cNvSpPr txBox="1"/>
              <p:nvPr/>
            </p:nvSpPr>
            <p:spPr>
              <a:xfrm>
                <a:off x="-1275076" y="5048122"/>
                <a:ext cx="1785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Technology</a:t>
                </a: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F7463DF-D9B1-4163-A180-5BCDF2468AE3}"/>
                  </a:ext>
                </a:extLst>
              </p:cNvPr>
              <p:cNvSpPr txBox="1"/>
              <p:nvPr/>
            </p:nvSpPr>
            <p:spPr>
              <a:xfrm>
                <a:off x="-1275076" y="4682767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技术提升</a:t>
                </a: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D7BE7C3-443C-4751-90C2-6D1C5063B18E}"/>
                  </a:ext>
                </a:extLst>
              </p:cNvPr>
              <p:cNvSpPr txBox="1"/>
              <p:nvPr/>
            </p:nvSpPr>
            <p:spPr>
              <a:xfrm>
                <a:off x="-1275076" y="4252266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EBA7DA59-A1FC-427F-9A43-47B607275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9DA812B-00E5-4233-AF6E-35AC4157B415}"/>
              </a:ext>
            </a:extLst>
          </p:cNvPr>
          <p:cNvGrpSpPr/>
          <p:nvPr/>
        </p:nvGrpSpPr>
        <p:grpSpPr>
          <a:xfrm>
            <a:off x="7755010" y="2016188"/>
            <a:ext cx="2182022" cy="2433913"/>
            <a:chOff x="5578558" y="813343"/>
            <a:chExt cx="2182022" cy="24339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308EA6-5647-44E5-BFD4-0E7C251CE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558" y="813343"/>
              <a:ext cx="2146055" cy="2433913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8996743F-C53A-4E4A-B354-6A0CAC084DA5}"/>
                </a:ext>
              </a:extLst>
            </p:cNvPr>
            <p:cNvGrpSpPr/>
            <p:nvPr/>
          </p:nvGrpSpPr>
          <p:grpSpPr>
            <a:xfrm>
              <a:off x="5974964" y="1429220"/>
              <a:ext cx="1785616" cy="1152054"/>
              <a:chOff x="-1275076" y="4252266"/>
              <a:chExt cx="1785616" cy="1152054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5B680F0-648D-480B-990A-A79F33CDB2CA}"/>
                  </a:ext>
                </a:extLst>
              </p:cNvPr>
              <p:cNvSpPr txBox="1"/>
              <p:nvPr/>
            </p:nvSpPr>
            <p:spPr>
              <a:xfrm>
                <a:off x="-1275076" y="5048122"/>
                <a:ext cx="1785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Project</a:t>
                </a: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8E6BE29-ACCD-411C-9BFF-823769C42C19}"/>
                  </a:ext>
                </a:extLst>
              </p:cNvPr>
              <p:cNvSpPr txBox="1"/>
              <p:nvPr/>
            </p:nvSpPr>
            <p:spPr>
              <a:xfrm>
                <a:off x="-1275076" y="4682767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项目管理</a:t>
                </a: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34FED430-7534-4AF3-8707-7C6983ADBFC0}"/>
                  </a:ext>
                </a:extLst>
              </p:cNvPr>
              <p:cNvSpPr txBox="1"/>
              <p:nvPr/>
            </p:nvSpPr>
            <p:spPr>
              <a:xfrm>
                <a:off x="-1275076" y="4252266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03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2089F75C-BE7E-4A48-B0FB-E2874CB7B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808C72B-2D5C-4E24-A68D-45B1140837D6}"/>
              </a:ext>
            </a:extLst>
          </p:cNvPr>
          <p:cNvGrpSpPr/>
          <p:nvPr/>
        </p:nvGrpSpPr>
        <p:grpSpPr>
          <a:xfrm>
            <a:off x="5586951" y="3821200"/>
            <a:ext cx="2204497" cy="2433913"/>
            <a:chOff x="7724613" y="2032614"/>
            <a:chExt cx="2204497" cy="243391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58EB4FB-A555-48FB-BD0F-B327B41F9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4613" y="2032614"/>
              <a:ext cx="2146055" cy="2433913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EC413DE4-EEAE-4778-9C23-779431B0A490}"/>
                </a:ext>
              </a:extLst>
            </p:cNvPr>
            <p:cNvGrpSpPr/>
            <p:nvPr/>
          </p:nvGrpSpPr>
          <p:grpSpPr>
            <a:xfrm>
              <a:off x="8143494" y="2642830"/>
              <a:ext cx="1785616" cy="1152054"/>
              <a:chOff x="-1275076" y="4252266"/>
              <a:chExt cx="1785616" cy="1152054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701A6FE-5038-4F6D-91CD-86BA5AFA32FA}"/>
                  </a:ext>
                </a:extLst>
              </p:cNvPr>
              <p:cNvSpPr txBox="1"/>
              <p:nvPr/>
            </p:nvSpPr>
            <p:spPr>
              <a:xfrm>
                <a:off x="-1275076" y="5048122"/>
                <a:ext cx="1785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Architecture</a:t>
                </a: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3EF30A9-84B6-4808-9D9D-A472FBA59239}"/>
                  </a:ext>
                </a:extLst>
              </p:cNvPr>
              <p:cNvSpPr txBox="1"/>
              <p:nvPr/>
            </p:nvSpPr>
            <p:spPr>
              <a:xfrm>
                <a:off x="-1275076" y="4682767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架构升级</a:t>
                </a: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945BB17-4ED4-4B42-9800-334833B649E0}"/>
                  </a:ext>
                </a:extLst>
              </p:cNvPr>
              <p:cNvSpPr txBox="1"/>
              <p:nvPr/>
            </p:nvSpPr>
            <p:spPr>
              <a:xfrm>
                <a:off x="-1275076" y="4252266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50253723-F118-4004-97FA-AE40E38D1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9ADD9AA-1146-431E-8DC8-8979409EDEA0}"/>
              </a:ext>
            </a:extLst>
          </p:cNvPr>
          <p:cNvGrpSpPr/>
          <p:nvPr/>
        </p:nvGrpSpPr>
        <p:grpSpPr>
          <a:xfrm>
            <a:off x="8826744" y="3915543"/>
            <a:ext cx="2188018" cy="2433914"/>
            <a:chOff x="8826744" y="3915543"/>
            <a:chExt cx="2188018" cy="243391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40322E1-91C2-4283-812D-7BAA65FAB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6744" y="3915543"/>
              <a:ext cx="2146056" cy="2433914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983B8099-EE99-48F1-B7CC-043EC06528A5}"/>
                </a:ext>
              </a:extLst>
            </p:cNvPr>
            <p:cNvGrpSpPr/>
            <p:nvPr/>
          </p:nvGrpSpPr>
          <p:grpSpPr>
            <a:xfrm>
              <a:off x="9229146" y="4554158"/>
              <a:ext cx="1785616" cy="1152054"/>
              <a:chOff x="-1275076" y="4252266"/>
              <a:chExt cx="1785616" cy="1152054"/>
            </a:xfrm>
          </p:grpSpPr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DB66A21-4BD1-4989-A7DD-7A78EE11D2E7}"/>
                  </a:ext>
                </a:extLst>
              </p:cNvPr>
              <p:cNvSpPr txBox="1"/>
              <p:nvPr/>
            </p:nvSpPr>
            <p:spPr>
              <a:xfrm>
                <a:off x="-1275076" y="5048122"/>
                <a:ext cx="1785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Knowledge</a:t>
                </a: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03AA31A-596F-438B-AA65-304DC8A4E89C}"/>
                  </a:ext>
                </a:extLst>
              </p:cNvPr>
              <p:cNvSpPr txBox="1"/>
              <p:nvPr/>
            </p:nvSpPr>
            <p:spPr>
              <a:xfrm>
                <a:off x="-1275076" y="4682767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知识共享</a:t>
                </a: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56F87C56-A697-4E75-BDA8-F801BB2FCC44}"/>
                  </a:ext>
                </a:extLst>
              </p:cNvPr>
              <p:cNvSpPr txBox="1"/>
              <p:nvPr/>
            </p:nvSpPr>
            <p:spPr>
              <a:xfrm>
                <a:off x="-1275076" y="4252266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03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A0755903-FA81-4CA3-854E-767D0B3049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3094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5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6E7C902-4F1B-48DA-80FB-879AB0F37870}"/>
              </a:ext>
            </a:extLst>
          </p:cNvPr>
          <p:cNvGrpSpPr/>
          <p:nvPr/>
        </p:nvGrpSpPr>
        <p:grpSpPr>
          <a:xfrm>
            <a:off x="4634776" y="1944979"/>
            <a:ext cx="6261824" cy="3187936"/>
            <a:chOff x="4634776" y="1944979"/>
            <a:chExt cx="6261824" cy="318793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3FC2B80-226C-4689-8772-C845C0FDBE0C}"/>
                </a:ext>
              </a:extLst>
            </p:cNvPr>
            <p:cNvGrpSpPr/>
            <p:nvPr/>
          </p:nvGrpSpPr>
          <p:grpSpPr>
            <a:xfrm flipH="1">
              <a:off x="4634776" y="3492643"/>
              <a:ext cx="6261824" cy="519352"/>
              <a:chOff x="-839014" y="3100576"/>
              <a:chExt cx="7919600" cy="656847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4035AB42-289C-45DD-BEA6-3F91856497C8}"/>
                  </a:ext>
                </a:extLst>
              </p:cNvPr>
              <p:cNvSpPr/>
              <p:nvPr/>
            </p:nvSpPr>
            <p:spPr>
              <a:xfrm>
                <a:off x="-839014" y="3100577"/>
                <a:ext cx="7919600" cy="656846"/>
              </a:xfrm>
              <a:prstGeom prst="ellipse">
                <a:avLst/>
              </a:prstGeom>
              <a:solidFill>
                <a:srgbClr val="D3EDFB">
                  <a:alpha val="5000"/>
                </a:srgbClr>
              </a:solidFill>
              <a:ln>
                <a:gradFill>
                  <a:gsLst>
                    <a:gs pos="0">
                      <a:srgbClr val="3C5CE8">
                        <a:alpha val="0"/>
                      </a:srgbClr>
                    </a:gs>
                    <a:gs pos="50000">
                      <a:srgbClr val="3C5CE8"/>
                    </a:gs>
                    <a:gs pos="100000">
                      <a:srgbClr val="3C5CE8">
                        <a:alpha val="0"/>
                      </a:srgbClr>
                    </a:gs>
                  </a:gsLst>
                  <a:lin ang="5400000" scaled="1"/>
                </a:gra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2011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98052">
                        <a:prstClr val="white">
                          <a:lumMod val="95000"/>
                        </a:prstClr>
                      </a:gs>
                      <a:gs pos="51000">
                        <a:prstClr val="white">
                          <a:lumMod val="65000"/>
                        </a:prstClr>
                      </a:gs>
                      <a:gs pos="53000">
                        <a:prstClr val="black">
                          <a:lumMod val="50000"/>
                          <a:lumOff val="50000"/>
                        </a:prst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C3845B8-8286-45E0-87E2-3F8BEC657FED}"/>
                  </a:ext>
                </a:extLst>
              </p:cNvPr>
              <p:cNvSpPr/>
              <p:nvPr/>
            </p:nvSpPr>
            <p:spPr>
              <a:xfrm>
                <a:off x="733459" y="3100577"/>
                <a:ext cx="4774651" cy="656846"/>
              </a:xfrm>
              <a:prstGeom prst="ellipse">
                <a:avLst/>
              </a:prstGeom>
              <a:solidFill>
                <a:srgbClr val="D3EDFB">
                  <a:alpha val="7000"/>
                </a:srgbClr>
              </a:solidFill>
              <a:ln>
                <a:gradFill>
                  <a:gsLst>
                    <a:gs pos="0">
                      <a:srgbClr val="52C3F1">
                        <a:alpha val="0"/>
                      </a:srgbClr>
                    </a:gs>
                    <a:gs pos="50000">
                      <a:srgbClr val="52C3F1">
                        <a:alpha val="29000"/>
                      </a:srgbClr>
                    </a:gs>
                    <a:gs pos="100000">
                      <a:srgbClr val="52C3F1">
                        <a:alpha val="0"/>
                      </a:srgbClr>
                    </a:gs>
                  </a:gsLst>
                  <a:lin ang="5400000" scaled="1"/>
                </a:gradFill>
                <a:prstDash val="sysDot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2011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98052">
                        <a:prstClr val="white">
                          <a:lumMod val="95000"/>
                        </a:prstClr>
                      </a:gs>
                      <a:gs pos="51000">
                        <a:prstClr val="white">
                          <a:lumMod val="65000"/>
                        </a:prstClr>
                      </a:gs>
                      <a:gs pos="53000">
                        <a:prstClr val="black">
                          <a:lumMod val="50000"/>
                          <a:lumOff val="50000"/>
                        </a:prst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809A661-54DE-4F4F-BD32-8AB53D85053F}"/>
                  </a:ext>
                </a:extLst>
              </p:cNvPr>
              <p:cNvSpPr/>
              <p:nvPr/>
            </p:nvSpPr>
            <p:spPr>
              <a:xfrm>
                <a:off x="784952" y="3100576"/>
                <a:ext cx="4671666" cy="656846"/>
              </a:xfrm>
              <a:prstGeom prst="ellipse">
                <a:avLst/>
              </a:prstGeom>
              <a:solidFill>
                <a:schemeClr val="bg1"/>
              </a:solidFill>
              <a:ln>
                <a:gradFill>
                  <a:gsLst>
                    <a:gs pos="0">
                      <a:srgbClr val="3C5CE8">
                        <a:alpha val="0"/>
                      </a:srgbClr>
                    </a:gs>
                    <a:gs pos="50000">
                      <a:srgbClr val="3C5CE8"/>
                    </a:gs>
                    <a:gs pos="100000">
                      <a:srgbClr val="3C5CE8">
                        <a:alpha val="0"/>
                      </a:srgbClr>
                    </a:gs>
                  </a:gsLst>
                  <a:lin ang="5400000" scaled="1"/>
                </a:gra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2011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98052">
                        <a:prstClr val="white">
                          <a:lumMod val="95000"/>
                        </a:prstClr>
                      </a:gs>
                      <a:gs pos="51000">
                        <a:prstClr val="white">
                          <a:lumMod val="65000"/>
                        </a:prstClr>
                      </a:gs>
                      <a:gs pos="53000">
                        <a:prstClr val="black">
                          <a:lumMod val="50000"/>
                          <a:lumOff val="50000"/>
                        </a:prst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354E2001-5D82-4D0C-866C-80988B7E2DB3}"/>
                </a:ext>
              </a:extLst>
            </p:cNvPr>
            <p:cNvSpPr/>
            <p:nvPr/>
          </p:nvSpPr>
          <p:spPr>
            <a:xfrm flipH="1">
              <a:off x="6817471" y="1944979"/>
              <a:ext cx="1905466" cy="1905466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0DFB649B-0DE7-4448-9CDD-D7A09F7D9921}"/>
                </a:ext>
              </a:extLst>
            </p:cNvPr>
            <p:cNvSpPr/>
            <p:nvPr/>
          </p:nvSpPr>
          <p:spPr>
            <a:xfrm flipH="1">
              <a:off x="6077058" y="3227449"/>
              <a:ext cx="1905466" cy="1905466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85FFA17-3A07-42E8-95F1-C7A8B3E2EF77}"/>
                </a:ext>
              </a:extLst>
            </p:cNvPr>
            <p:cNvSpPr/>
            <p:nvPr/>
          </p:nvSpPr>
          <p:spPr>
            <a:xfrm flipH="1">
              <a:off x="7557882" y="3227449"/>
              <a:ext cx="1905466" cy="1905466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85" name="TextBox 40">
              <a:extLst>
                <a:ext uri="{FF2B5EF4-FFF2-40B4-BE49-F238E27FC236}">
                  <a16:creationId xmlns:a16="http://schemas.microsoft.com/office/drawing/2014/main" id="{9964A377-DCDA-414F-AE6B-F1A075F41C3C}"/>
                </a:ext>
              </a:extLst>
            </p:cNvPr>
            <p:cNvSpPr txBox="1"/>
            <p:nvPr/>
          </p:nvSpPr>
          <p:spPr>
            <a:xfrm flipH="1">
              <a:off x="7330899" y="27759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srgbClr val="3C5CE8"/>
                  </a:solidFill>
                  <a:cs typeface="+mn-ea"/>
                  <a:sym typeface="+mn-lt"/>
                </a:rPr>
                <a:t>自动化</a:t>
              </a:r>
              <a:endPara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TextBox 14">
              <a:extLst>
                <a:ext uri="{FF2B5EF4-FFF2-40B4-BE49-F238E27FC236}">
                  <a16:creationId xmlns:a16="http://schemas.microsoft.com/office/drawing/2014/main" id="{572689B9-CED4-4334-A8BD-EEE4EB057741}"/>
                </a:ext>
              </a:extLst>
            </p:cNvPr>
            <p:cNvSpPr txBox="1"/>
            <p:nvPr/>
          </p:nvSpPr>
          <p:spPr>
            <a:xfrm flipH="1">
              <a:off x="8029518" y="428636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简单化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TextBox 39">
              <a:extLst>
                <a:ext uri="{FF2B5EF4-FFF2-40B4-BE49-F238E27FC236}">
                  <a16:creationId xmlns:a16="http://schemas.microsoft.com/office/drawing/2014/main" id="{CF355F15-B80F-438B-84B3-8796797B5C95}"/>
                </a:ext>
              </a:extLst>
            </p:cNvPr>
            <p:cNvSpPr txBox="1"/>
            <p:nvPr/>
          </p:nvSpPr>
          <p:spPr>
            <a:xfrm flipH="1">
              <a:off x="6406467" y="4289189"/>
              <a:ext cx="954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srgbClr val="3C5CE8"/>
                  </a:solidFill>
                  <a:cs typeface="+mn-ea"/>
                  <a:sym typeface="+mn-lt"/>
                </a:rPr>
                <a:t>标准化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7" name="iconfont-1191-866883">
              <a:extLst>
                <a:ext uri="{FF2B5EF4-FFF2-40B4-BE49-F238E27FC236}">
                  <a16:creationId xmlns:a16="http://schemas.microsoft.com/office/drawing/2014/main" id="{CABF436C-C840-4C90-B4F1-168ABD90D928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643451" y="2339274"/>
              <a:ext cx="329004" cy="380982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iconfont-1191-866883">
              <a:extLst>
                <a:ext uri="{FF2B5EF4-FFF2-40B4-BE49-F238E27FC236}">
                  <a16:creationId xmlns:a16="http://schemas.microsoft.com/office/drawing/2014/main" id="{C09100D0-C4BF-4EB7-8AA5-6032CB340D7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8356704" y="3816395"/>
              <a:ext cx="380982" cy="380982"/>
            </a:xfrm>
            <a:custGeom>
              <a:avLst/>
              <a:gdLst>
                <a:gd name="T0" fmla="*/ 10304 w 12793"/>
                <a:gd name="T1" fmla="*/ 0 h 12793"/>
                <a:gd name="T2" fmla="*/ 0 w 12793"/>
                <a:gd name="T3" fmla="*/ 2489 h 12793"/>
                <a:gd name="T4" fmla="*/ 2489 w 12793"/>
                <a:gd name="T5" fmla="*/ 12793 h 12793"/>
                <a:gd name="T6" fmla="*/ 12793 w 12793"/>
                <a:gd name="T7" fmla="*/ 10305 h 12793"/>
                <a:gd name="T8" fmla="*/ 12416 w 12793"/>
                <a:gd name="T9" fmla="*/ 8930 h 12793"/>
                <a:gd name="T10" fmla="*/ 12040 w 12793"/>
                <a:gd name="T11" fmla="*/ 10305 h 12793"/>
                <a:gd name="T12" fmla="*/ 2489 w 12793"/>
                <a:gd name="T13" fmla="*/ 12040 h 12793"/>
                <a:gd name="T14" fmla="*/ 753 w 12793"/>
                <a:gd name="T15" fmla="*/ 2489 h 12793"/>
                <a:gd name="T16" fmla="*/ 10304 w 12793"/>
                <a:gd name="T17" fmla="*/ 754 h 12793"/>
                <a:gd name="T18" fmla="*/ 12040 w 12793"/>
                <a:gd name="T19" fmla="*/ 5984 h 12793"/>
                <a:gd name="T20" fmla="*/ 7802 w 12793"/>
                <a:gd name="T21" fmla="*/ 4549 h 12793"/>
                <a:gd name="T22" fmla="*/ 10479 w 12793"/>
                <a:gd name="T23" fmla="*/ 4172 h 12793"/>
                <a:gd name="T24" fmla="*/ 5124 w 12793"/>
                <a:gd name="T25" fmla="*/ 3795 h 12793"/>
                <a:gd name="T26" fmla="*/ 5124 w 12793"/>
                <a:gd name="T27" fmla="*/ 4549 h 12793"/>
                <a:gd name="T28" fmla="*/ 7048 w 12793"/>
                <a:gd name="T29" fmla="*/ 8342 h 12793"/>
                <a:gd name="T30" fmla="*/ 5877 w 12793"/>
                <a:gd name="T31" fmla="*/ 6361 h 12793"/>
                <a:gd name="T32" fmla="*/ 5501 w 12793"/>
                <a:gd name="T33" fmla="*/ 5984 h 12793"/>
                <a:gd name="T34" fmla="*/ 5124 w 12793"/>
                <a:gd name="T35" fmla="*/ 8705 h 12793"/>
                <a:gd name="T36" fmla="*/ 5124 w 12793"/>
                <a:gd name="T37" fmla="*/ 8718 h 12793"/>
                <a:gd name="T38" fmla="*/ 10102 w 12793"/>
                <a:gd name="T39" fmla="*/ 9095 h 12793"/>
                <a:gd name="T40" fmla="*/ 10102 w 12793"/>
                <a:gd name="T41" fmla="*/ 8342 h 12793"/>
                <a:gd name="T42" fmla="*/ 7801 w 12793"/>
                <a:gd name="T43" fmla="*/ 6738 h 12793"/>
                <a:gd name="T44" fmla="*/ 12793 w 12793"/>
                <a:gd name="T45" fmla="*/ 6361 h 12793"/>
                <a:gd name="T46" fmla="*/ 12793 w 12793"/>
                <a:gd name="T47" fmla="*/ 2489 h 12793"/>
                <a:gd name="T48" fmla="*/ 3517 w 12793"/>
                <a:gd name="T49" fmla="*/ 9180 h 12793"/>
                <a:gd name="T50" fmla="*/ 4619 w 12793"/>
                <a:gd name="T51" fmla="*/ 8843 h 12793"/>
                <a:gd name="T52" fmla="*/ 4387 w 12793"/>
                <a:gd name="T53" fmla="*/ 8126 h 12793"/>
                <a:gd name="T54" fmla="*/ 4243 w 12793"/>
                <a:gd name="T55" fmla="*/ 5420 h 12793"/>
                <a:gd name="T56" fmla="*/ 2691 w 12793"/>
                <a:gd name="T57" fmla="*/ 4815 h 12793"/>
                <a:gd name="T58" fmla="*/ 2691 w 12793"/>
                <a:gd name="T59" fmla="*/ 5569 h 12793"/>
                <a:gd name="T60" fmla="*/ 3118 w 12793"/>
                <a:gd name="T61" fmla="*/ 8601 h 12793"/>
                <a:gd name="T62" fmla="*/ 3280 w 12793"/>
                <a:gd name="T63" fmla="*/ 3590 h 12793"/>
                <a:gd name="T64" fmla="*/ 3280 w 12793"/>
                <a:gd name="T65" fmla="*/ 4277 h 12793"/>
                <a:gd name="T66" fmla="*/ 3280 w 12793"/>
                <a:gd name="T67" fmla="*/ 2904 h 12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793" h="12793">
                  <a:moveTo>
                    <a:pt x="12793" y="2489"/>
                  </a:moveTo>
                  <a:cubicBezTo>
                    <a:pt x="12793" y="1117"/>
                    <a:pt x="11677" y="0"/>
                    <a:pt x="10304" y="0"/>
                  </a:cubicBezTo>
                  <a:lnTo>
                    <a:pt x="2489" y="0"/>
                  </a:lnTo>
                  <a:cubicBezTo>
                    <a:pt x="1116" y="0"/>
                    <a:pt x="0" y="1117"/>
                    <a:pt x="0" y="2489"/>
                  </a:cubicBezTo>
                  <a:lnTo>
                    <a:pt x="0" y="10305"/>
                  </a:lnTo>
                  <a:cubicBezTo>
                    <a:pt x="0" y="11677"/>
                    <a:pt x="1116" y="12793"/>
                    <a:pt x="2489" y="12793"/>
                  </a:cubicBezTo>
                  <a:lnTo>
                    <a:pt x="10304" y="12793"/>
                  </a:lnTo>
                  <a:cubicBezTo>
                    <a:pt x="11677" y="12793"/>
                    <a:pt x="12793" y="11677"/>
                    <a:pt x="12793" y="10305"/>
                  </a:cubicBezTo>
                  <a:lnTo>
                    <a:pt x="12793" y="9307"/>
                  </a:lnTo>
                  <a:cubicBezTo>
                    <a:pt x="12793" y="9098"/>
                    <a:pt x="12625" y="8930"/>
                    <a:pt x="12416" y="8930"/>
                  </a:cubicBezTo>
                  <a:cubicBezTo>
                    <a:pt x="12208" y="8930"/>
                    <a:pt x="12040" y="9098"/>
                    <a:pt x="12040" y="9307"/>
                  </a:cubicBezTo>
                  <a:lnTo>
                    <a:pt x="12040" y="10305"/>
                  </a:lnTo>
                  <a:cubicBezTo>
                    <a:pt x="12040" y="11261"/>
                    <a:pt x="11261" y="12040"/>
                    <a:pt x="10304" y="12040"/>
                  </a:cubicBezTo>
                  <a:lnTo>
                    <a:pt x="2489" y="12040"/>
                  </a:lnTo>
                  <a:cubicBezTo>
                    <a:pt x="1532" y="12040"/>
                    <a:pt x="753" y="11261"/>
                    <a:pt x="753" y="10305"/>
                  </a:cubicBezTo>
                  <a:lnTo>
                    <a:pt x="753" y="2489"/>
                  </a:lnTo>
                  <a:cubicBezTo>
                    <a:pt x="753" y="1532"/>
                    <a:pt x="1532" y="754"/>
                    <a:pt x="2489" y="754"/>
                  </a:cubicBezTo>
                  <a:lnTo>
                    <a:pt x="10304" y="754"/>
                  </a:lnTo>
                  <a:cubicBezTo>
                    <a:pt x="11261" y="754"/>
                    <a:pt x="12040" y="1532"/>
                    <a:pt x="12040" y="2489"/>
                  </a:cubicBezTo>
                  <a:lnTo>
                    <a:pt x="12040" y="5984"/>
                  </a:lnTo>
                  <a:lnTo>
                    <a:pt x="7802" y="5984"/>
                  </a:lnTo>
                  <a:lnTo>
                    <a:pt x="7802" y="4549"/>
                  </a:lnTo>
                  <a:lnTo>
                    <a:pt x="10102" y="4549"/>
                  </a:lnTo>
                  <a:cubicBezTo>
                    <a:pt x="10310" y="4549"/>
                    <a:pt x="10479" y="4380"/>
                    <a:pt x="10479" y="4172"/>
                  </a:cubicBezTo>
                  <a:cubicBezTo>
                    <a:pt x="10479" y="3964"/>
                    <a:pt x="10310" y="3795"/>
                    <a:pt x="10102" y="3795"/>
                  </a:cubicBezTo>
                  <a:lnTo>
                    <a:pt x="5124" y="3795"/>
                  </a:lnTo>
                  <a:cubicBezTo>
                    <a:pt x="4916" y="3795"/>
                    <a:pt x="4747" y="3964"/>
                    <a:pt x="4747" y="4172"/>
                  </a:cubicBezTo>
                  <a:cubicBezTo>
                    <a:pt x="4747" y="4380"/>
                    <a:pt x="4916" y="4549"/>
                    <a:pt x="5124" y="4549"/>
                  </a:cubicBezTo>
                  <a:lnTo>
                    <a:pt x="7048" y="4549"/>
                  </a:lnTo>
                  <a:lnTo>
                    <a:pt x="7048" y="8342"/>
                  </a:lnTo>
                  <a:lnTo>
                    <a:pt x="5877" y="8342"/>
                  </a:lnTo>
                  <a:lnTo>
                    <a:pt x="5877" y="6361"/>
                  </a:lnTo>
                  <a:cubicBezTo>
                    <a:pt x="5877" y="6152"/>
                    <a:pt x="5709" y="5984"/>
                    <a:pt x="5501" y="5984"/>
                  </a:cubicBezTo>
                  <a:lnTo>
                    <a:pt x="5501" y="5984"/>
                  </a:lnTo>
                  <a:cubicBezTo>
                    <a:pt x="5293" y="5984"/>
                    <a:pt x="5124" y="6152"/>
                    <a:pt x="5124" y="6360"/>
                  </a:cubicBezTo>
                  <a:lnTo>
                    <a:pt x="5124" y="8705"/>
                  </a:lnTo>
                  <a:cubicBezTo>
                    <a:pt x="5124" y="8707"/>
                    <a:pt x="5124" y="8709"/>
                    <a:pt x="5124" y="8712"/>
                  </a:cubicBezTo>
                  <a:cubicBezTo>
                    <a:pt x="5124" y="8714"/>
                    <a:pt x="5124" y="8716"/>
                    <a:pt x="5124" y="8718"/>
                  </a:cubicBezTo>
                  <a:cubicBezTo>
                    <a:pt x="5124" y="8926"/>
                    <a:pt x="5292" y="9095"/>
                    <a:pt x="5500" y="9095"/>
                  </a:cubicBezTo>
                  <a:lnTo>
                    <a:pt x="10102" y="9095"/>
                  </a:lnTo>
                  <a:cubicBezTo>
                    <a:pt x="10310" y="9095"/>
                    <a:pt x="10479" y="8926"/>
                    <a:pt x="10479" y="8718"/>
                  </a:cubicBezTo>
                  <a:cubicBezTo>
                    <a:pt x="10479" y="8510"/>
                    <a:pt x="10310" y="8342"/>
                    <a:pt x="10102" y="8342"/>
                  </a:cubicBezTo>
                  <a:lnTo>
                    <a:pt x="7801" y="8342"/>
                  </a:lnTo>
                  <a:lnTo>
                    <a:pt x="7801" y="6738"/>
                  </a:lnTo>
                  <a:lnTo>
                    <a:pt x="12416" y="6738"/>
                  </a:lnTo>
                  <a:cubicBezTo>
                    <a:pt x="12625" y="6738"/>
                    <a:pt x="12793" y="6569"/>
                    <a:pt x="12793" y="6361"/>
                  </a:cubicBezTo>
                  <a:lnTo>
                    <a:pt x="12793" y="6269"/>
                  </a:lnTo>
                  <a:lnTo>
                    <a:pt x="12793" y="2489"/>
                  </a:lnTo>
                  <a:close/>
                  <a:moveTo>
                    <a:pt x="3159" y="8919"/>
                  </a:moveTo>
                  <a:cubicBezTo>
                    <a:pt x="3210" y="9079"/>
                    <a:pt x="3358" y="9180"/>
                    <a:pt x="3517" y="9180"/>
                  </a:cubicBezTo>
                  <a:cubicBezTo>
                    <a:pt x="3556" y="9180"/>
                    <a:pt x="3595" y="9174"/>
                    <a:pt x="3633" y="9162"/>
                  </a:cubicBezTo>
                  <a:lnTo>
                    <a:pt x="4619" y="8843"/>
                  </a:lnTo>
                  <a:cubicBezTo>
                    <a:pt x="4817" y="8779"/>
                    <a:pt x="4926" y="8566"/>
                    <a:pt x="4862" y="8368"/>
                  </a:cubicBezTo>
                  <a:cubicBezTo>
                    <a:pt x="4798" y="8170"/>
                    <a:pt x="4585" y="8062"/>
                    <a:pt x="4387" y="8126"/>
                  </a:cubicBezTo>
                  <a:lnTo>
                    <a:pt x="3913" y="8279"/>
                  </a:lnTo>
                  <a:lnTo>
                    <a:pt x="4243" y="5420"/>
                  </a:lnTo>
                  <a:cubicBezTo>
                    <a:pt x="4285" y="5089"/>
                    <a:pt x="4164" y="4815"/>
                    <a:pt x="3869" y="4815"/>
                  </a:cubicBezTo>
                  <a:lnTo>
                    <a:pt x="2691" y="4815"/>
                  </a:lnTo>
                  <a:cubicBezTo>
                    <a:pt x="2483" y="4815"/>
                    <a:pt x="2314" y="4984"/>
                    <a:pt x="2314" y="5192"/>
                  </a:cubicBezTo>
                  <a:cubicBezTo>
                    <a:pt x="2314" y="5400"/>
                    <a:pt x="2483" y="5569"/>
                    <a:pt x="2691" y="5569"/>
                  </a:cubicBezTo>
                  <a:lnTo>
                    <a:pt x="3467" y="5569"/>
                  </a:lnTo>
                  <a:lnTo>
                    <a:pt x="3118" y="8601"/>
                  </a:lnTo>
                  <a:cubicBezTo>
                    <a:pt x="3108" y="8729"/>
                    <a:pt x="3143" y="8872"/>
                    <a:pt x="3159" y="8919"/>
                  </a:cubicBezTo>
                  <a:close/>
                  <a:moveTo>
                    <a:pt x="3280" y="3590"/>
                  </a:moveTo>
                  <a:close/>
                  <a:moveTo>
                    <a:pt x="2594" y="3590"/>
                  </a:moveTo>
                  <a:cubicBezTo>
                    <a:pt x="2594" y="3969"/>
                    <a:pt x="2901" y="4277"/>
                    <a:pt x="3280" y="4277"/>
                  </a:cubicBezTo>
                  <a:cubicBezTo>
                    <a:pt x="3659" y="4277"/>
                    <a:pt x="3966" y="3969"/>
                    <a:pt x="3966" y="3590"/>
                  </a:cubicBezTo>
                  <a:cubicBezTo>
                    <a:pt x="3966" y="3211"/>
                    <a:pt x="3659" y="2904"/>
                    <a:pt x="3280" y="2904"/>
                  </a:cubicBezTo>
                  <a:cubicBezTo>
                    <a:pt x="2901" y="2904"/>
                    <a:pt x="2594" y="3211"/>
                    <a:pt x="2594" y="359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iconfont-1191-866883">
              <a:extLst>
                <a:ext uri="{FF2B5EF4-FFF2-40B4-BE49-F238E27FC236}">
                  <a16:creationId xmlns:a16="http://schemas.microsoft.com/office/drawing/2014/main" id="{C8FD9CAA-03F8-44BE-A269-80160B5A450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755452" y="3816395"/>
              <a:ext cx="376990" cy="380982"/>
            </a:xfrm>
            <a:custGeom>
              <a:avLst/>
              <a:gdLst>
                <a:gd name="T0" fmla="*/ 11174 w 12985"/>
                <a:gd name="T1" fmla="*/ 211 h 13120"/>
                <a:gd name="T2" fmla="*/ 8811 w 12985"/>
                <a:gd name="T3" fmla="*/ 1810 h 13120"/>
                <a:gd name="T4" fmla="*/ 8805 w 12985"/>
                <a:gd name="T5" fmla="*/ 2528 h 13120"/>
                <a:gd name="T6" fmla="*/ 3982 w 12985"/>
                <a:gd name="T7" fmla="*/ 4138 h 13120"/>
                <a:gd name="T8" fmla="*/ 2574 w 12985"/>
                <a:gd name="T9" fmla="*/ 3083 h 13120"/>
                <a:gd name="T10" fmla="*/ 210 w 12985"/>
                <a:gd name="T11" fmla="*/ 4683 h 13120"/>
                <a:gd name="T12" fmla="*/ 1810 w 12985"/>
                <a:gd name="T13" fmla="*/ 7046 h 13120"/>
                <a:gd name="T14" fmla="*/ 3510 w 12985"/>
                <a:gd name="T15" fmla="*/ 6590 h 13120"/>
                <a:gd name="T16" fmla="*/ 7388 w 12985"/>
                <a:gd name="T17" fmla="*/ 9877 h 13120"/>
                <a:gd name="T18" fmla="*/ 7127 w 12985"/>
                <a:gd name="T19" fmla="*/ 10545 h 13120"/>
                <a:gd name="T20" fmla="*/ 8727 w 12985"/>
                <a:gd name="T21" fmla="*/ 12909 h 13120"/>
                <a:gd name="T22" fmla="*/ 11091 w 12985"/>
                <a:gd name="T23" fmla="*/ 11309 h 13120"/>
                <a:gd name="T24" fmla="*/ 9491 w 12985"/>
                <a:gd name="T25" fmla="*/ 8945 h 13120"/>
                <a:gd name="T26" fmla="*/ 7791 w 12985"/>
                <a:gd name="T27" fmla="*/ 9402 h 13120"/>
                <a:gd name="T28" fmla="*/ 3913 w 12985"/>
                <a:gd name="T29" fmla="*/ 6115 h 13120"/>
                <a:gd name="T30" fmla="*/ 4174 w 12985"/>
                <a:gd name="T31" fmla="*/ 5447 h 13120"/>
                <a:gd name="T32" fmla="*/ 4180 w 12985"/>
                <a:gd name="T33" fmla="*/ 4729 h 13120"/>
                <a:gd name="T34" fmla="*/ 9002 w 12985"/>
                <a:gd name="T35" fmla="*/ 3119 h 13120"/>
                <a:gd name="T36" fmla="*/ 10410 w 12985"/>
                <a:gd name="T37" fmla="*/ 4174 h 13120"/>
                <a:gd name="T38" fmla="*/ 12774 w 12985"/>
                <a:gd name="T39" fmla="*/ 2574 h 13120"/>
                <a:gd name="T40" fmla="*/ 11174 w 12985"/>
                <a:gd name="T41" fmla="*/ 211 h 13120"/>
                <a:gd name="T42" fmla="*/ 1928 w 12985"/>
                <a:gd name="T43" fmla="*/ 6435 h 13120"/>
                <a:gd name="T44" fmla="*/ 822 w 12985"/>
                <a:gd name="T45" fmla="*/ 4801 h 13120"/>
                <a:gd name="T46" fmla="*/ 2456 w 12985"/>
                <a:gd name="T47" fmla="*/ 3694 h 13120"/>
                <a:gd name="T48" fmla="*/ 3562 w 12985"/>
                <a:gd name="T49" fmla="*/ 5329 h 13120"/>
                <a:gd name="T50" fmla="*/ 1928 w 12985"/>
                <a:gd name="T51" fmla="*/ 6435 h 13120"/>
                <a:gd name="T52" fmla="*/ 9373 w 12985"/>
                <a:gd name="T53" fmla="*/ 9557 h 13120"/>
                <a:gd name="T54" fmla="*/ 10480 w 12985"/>
                <a:gd name="T55" fmla="*/ 11191 h 13120"/>
                <a:gd name="T56" fmla="*/ 8845 w 12985"/>
                <a:gd name="T57" fmla="*/ 12297 h 13120"/>
                <a:gd name="T58" fmla="*/ 7739 w 12985"/>
                <a:gd name="T59" fmla="*/ 10663 h 13120"/>
                <a:gd name="T60" fmla="*/ 9373 w 12985"/>
                <a:gd name="T61" fmla="*/ 9557 h 13120"/>
                <a:gd name="T62" fmla="*/ 12163 w 12985"/>
                <a:gd name="T63" fmla="*/ 2456 h 13120"/>
                <a:gd name="T64" fmla="*/ 10528 w 12985"/>
                <a:gd name="T65" fmla="*/ 3562 h 13120"/>
                <a:gd name="T66" fmla="*/ 9423 w 12985"/>
                <a:gd name="T67" fmla="*/ 1928 h 13120"/>
                <a:gd name="T68" fmla="*/ 11056 w 12985"/>
                <a:gd name="T69" fmla="*/ 822 h 13120"/>
                <a:gd name="T70" fmla="*/ 12163 w 12985"/>
                <a:gd name="T71" fmla="*/ 2456 h 1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985" h="13120">
                  <a:moveTo>
                    <a:pt x="11174" y="211"/>
                  </a:moveTo>
                  <a:cubicBezTo>
                    <a:pt x="10082" y="0"/>
                    <a:pt x="9022" y="718"/>
                    <a:pt x="8811" y="1810"/>
                  </a:cubicBezTo>
                  <a:cubicBezTo>
                    <a:pt x="8764" y="2054"/>
                    <a:pt x="8766" y="2296"/>
                    <a:pt x="8805" y="2528"/>
                  </a:cubicBezTo>
                  <a:lnTo>
                    <a:pt x="3982" y="4138"/>
                  </a:lnTo>
                  <a:cubicBezTo>
                    <a:pt x="3708" y="3608"/>
                    <a:pt x="3204" y="3204"/>
                    <a:pt x="2574" y="3083"/>
                  </a:cubicBezTo>
                  <a:cubicBezTo>
                    <a:pt x="1481" y="2872"/>
                    <a:pt x="421" y="3590"/>
                    <a:pt x="210" y="4683"/>
                  </a:cubicBezTo>
                  <a:cubicBezTo>
                    <a:pt x="0" y="5775"/>
                    <a:pt x="718" y="6836"/>
                    <a:pt x="1810" y="7046"/>
                  </a:cubicBezTo>
                  <a:cubicBezTo>
                    <a:pt x="2440" y="7168"/>
                    <a:pt x="3058" y="6979"/>
                    <a:pt x="3510" y="6590"/>
                  </a:cubicBezTo>
                  <a:lnTo>
                    <a:pt x="7388" y="9877"/>
                  </a:lnTo>
                  <a:cubicBezTo>
                    <a:pt x="7266" y="10077"/>
                    <a:pt x="7174" y="10301"/>
                    <a:pt x="7127" y="10545"/>
                  </a:cubicBezTo>
                  <a:cubicBezTo>
                    <a:pt x="6917" y="11638"/>
                    <a:pt x="7635" y="12698"/>
                    <a:pt x="8727" y="12909"/>
                  </a:cubicBezTo>
                  <a:cubicBezTo>
                    <a:pt x="9820" y="13120"/>
                    <a:pt x="10881" y="12402"/>
                    <a:pt x="11091" y="11309"/>
                  </a:cubicBezTo>
                  <a:cubicBezTo>
                    <a:pt x="11302" y="10216"/>
                    <a:pt x="10584" y="9156"/>
                    <a:pt x="9491" y="8945"/>
                  </a:cubicBezTo>
                  <a:cubicBezTo>
                    <a:pt x="8861" y="8824"/>
                    <a:pt x="8243" y="9012"/>
                    <a:pt x="7791" y="9402"/>
                  </a:cubicBezTo>
                  <a:lnTo>
                    <a:pt x="3913" y="6115"/>
                  </a:lnTo>
                  <a:cubicBezTo>
                    <a:pt x="4036" y="5914"/>
                    <a:pt x="4127" y="5690"/>
                    <a:pt x="4174" y="5447"/>
                  </a:cubicBezTo>
                  <a:cubicBezTo>
                    <a:pt x="4221" y="5203"/>
                    <a:pt x="4219" y="4961"/>
                    <a:pt x="4180" y="4729"/>
                  </a:cubicBezTo>
                  <a:lnTo>
                    <a:pt x="9002" y="3119"/>
                  </a:lnTo>
                  <a:cubicBezTo>
                    <a:pt x="9277" y="3648"/>
                    <a:pt x="9781" y="4053"/>
                    <a:pt x="10410" y="4174"/>
                  </a:cubicBezTo>
                  <a:cubicBezTo>
                    <a:pt x="11503" y="4385"/>
                    <a:pt x="12564" y="3667"/>
                    <a:pt x="12774" y="2574"/>
                  </a:cubicBezTo>
                  <a:cubicBezTo>
                    <a:pt x="12985" y="1481"/>
                    <a:pt x="12267" y="421"/>
                    <a:pt x="11174" y="211"/>
                  </a:cubicBezTo>
                  <a:close/>
                  <a:moveTo>
                    <a:pt x="1928" y="6435"/>
                  </a:moveTo>
                  <a:cubicBezTo>
                    <a:pt x="1173" y="6289"/>
                    <a:pt x="676" y="5556"/>
                    <a:pt x="822" y="4801"/>
                  </a:cubicBezTo>
                  <a:cubicBezTo>
                    <a:pt x="968" y="4045"/>
                    <a:pt x="1701" y="3549"/>
                    <a:pt x="2456" y="3694"/>
                  </a:cubicBezTo>
                  <a:cubicBezTo>
                    <a:pt x="3212" y="3840"/>
                    <a:pt x="3708" y="4573"/>
                    <a:pt x="3562" y="5329"/>
                  </a:cubicBezTo>
                  <a:cubicBezTo>
                    <a:pt x="3417" y="6084"/>
                    <a:pt x="2684" y="6580"/>
                    <a:pt x="1928" y="6435"/>
                  </a:cubicBezTo>
                  <a:close/>
                  <a:moveTo>
                    <a:pt x="9373" y="9557"/>
                  </a:moveTo>
                  <a:cubicBezTo>
                    <a:pt x="10129" y="9703"/>
                    <a:pt x="10625" y="10436"/>
                    <a:pt x="10480" y="11191"/>
                  </a:cubicBezTo>
                  <a:cubicBezTo>
                    <a:pt x="10334" y="11947"/>
                    <a:pt x="9601" y="12443"/>
                    <a:pt x="8845" y="12297"/>
                  </a:cubicBezTo>
                  <a:cubicBezTo>
                    <a:pt x="8090" y="12152"/>
                    <a:pt x="7593" y="11419"/>
                    <a:pt x="7739" y="10663"/>
                  </a:cubicBezTo>
                  <a:cubicBezTo>
                    <a:pt x="7885" y="9908"/>
                    <a:pt x="8618" y="9412"/>
                    <a:pt x="9373" y="9557"/>
                  </a:cubicBezTo>
                  <a:close/>
                  <a:moveTo>
                    <a:pt x="12163" y="2456"/>
                  </a:moveTo>
                  <a:cubicBezTo>
                    <a:pt x="12017" y="3212"/>
                    <a:pt x="11284" y="3708"/>
                    <a:pt x="10528" y="3562"/>
                  </a:cubicBezTo>
                  <a:cubicBezTo>
                    <a:pt x="9773" y="3417"/>
                    <a:pt x="9277" y="2684"/>
                    <a:pt x="9423" y="1928"/>
                  </a:cubicBezTo>
                  <a:cubicBezTo>
                    <a:pt x="9568" y="1173"/>
                    <a:pt x="10301" y="677"/>
                    <a:pt x="11056" y="822"/>
                  </a:cubicBezTo>
                  <a:cubicBezTo>
                    <a:pt x="11812" y="968"/>
                    <a:pt x="12308" y="1701"/>
                    <a:pt x="12163" y="2456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C36C58-10AA-41E6-9A51-EDB776389A80}"/>
              </a:ext>
            </a:extLst>
          </p:cNvPr>
          <p:cNvGrpSpPr/>
          <p:nvPr/>
        </p:nvGrpSpPr>
        <p:grpSpPr>
          <a:xfrm>
            <a:off x="2449100" y="1432239"/>
            <a:ext cx="3266137" cy="874497"/>
            <a:chOff x="2449100" y="1432239"/>
            <a:chExt cx="3266137" cy="87449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4377CD-1009-4606-8856-8D16AA5687C8}"/>
                </a:ext>
              </a:extLst>
            </p:cNvPr>
            <p:cNvGrpSpPr/>
            <p:nvPr/>
          </p:nvGrpSpPr>
          <p:grpSpPr>
            <a:xfrm>
              <a:off x="2449100" y="1432239"/>
              <a:ext cx="3266137" cy="874497"/>
              <a:chOff x="2449100" y="1432239"/>
              <a:chExt cx="3266137" cy="87449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4DB3104-414C-4D0D-953A-CF1B2014B967}"/>
                  </a:ext>
                </a:extLst>
              </p:cNvPr>
              <p:cNvSpPr/>
              <p:nvPr/>
            </p:nvSpPr>
            <p:spPr>
              <a:xfrm>
                <a:off x="2449100" y="1506285"/>
                <a:ext cx="2774271" cy="726404"/>
              </a:xfrm>
              <a:prstGeom prst="rect">
                <a:avLst/>
              </a:prstGeom>
              <a:gradFill flip="none" rotWithShape="1">
                <a:gsLst>
                  <a:gs pos="0">
                    <a:srgbClr val="3C5CE8">
                      <a:alpha val="0"/>
                    </a:srgbClr>
                  </a:gs>
                  <a:gs pos="100000">
                    <a:srgbClr val="3C5CE8">
                      <a:alpha val="1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A47C003D-5252-4D86-B691-93E4357A6C24}"/>
                  </a:ext>
                </a:extLst>
              </p:cNvPr>
              <p:cNvSpPr/>
              <p:nvPr/>
            </p:nvSpPr>
            <p:spPr>
              <a:xfrm>
                <a:off x="4840740" y="1432239"/>
                <a:ext cx="874497" cy="8744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3F93B5-765D-4F76-AE43-460FFE078B1E}"/>
                </a:ext>
              </a:extLst>
            </p:cNvPr>
            <p:cNvSpPr txBox="1"/>
            <p:nvPr/>
          </p:nvSpPr>
          <p:spPr>
            <a:xfrm>
              <a:off x="5013054" y="1653235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C5CE8"/>
                  </a:solidFill>
                  <a:cs typeface="+mn-ea"/>
                  <a:sym typeface="+mn-lt"/>
                </a:rPr>
                <a:t>01</a:t>
              </a:r>
              <a:endParaRPr lang="zh-CN" altLang="en-US" sz="2000" b="1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8913062-1536-43A3-8304-DE9DD9BFBA9E}"/>
                </a:ext>
              </a:extLst>
            </p:cNvPr>
            <p:cNvSpPr txBox="1"/>
            <p:nvPr/>
          </p:nvSpPr>
          <p:spPr>
            <a:xfrm>
              <a:off x="2517494" y="1684013"/>
              <a:ext cx="2233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MonoRepo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单体式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D26E8AB-FDA1-4E7E-B871-722A27B8C8DA}"/>
              </a:ext>
            </a:extLst>
          </p:cNvPr>
          <p:cNvGrpSpPr/>
          <p:nvPr/>
        </p:nvGrpSpPr>
        <p:grpSpPr>
          <a:xfrm>
            <a:off x="1976232" y="2682731"/>
            <a:ext cx="3266137" cy="874497"/>
            <a:chOff x="1976232" y="2682731"/>
            <a:chExt cx="3266137" cy="87449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E76E0F0-1ABE-49A6-B33E-666B55CAD23C}"/>
                </a:ext>
              </a:extLst>
            </p:cNvPr>
            <p:cNvGrpSpPr/>
            <p:nvPr/>
          </p:nvGrpSpPr>
          <p:grpSpPr>
            <a:xfrm>
              <a:off x="1976232" y="2682731"/>
              <a:ext cx="3266137" cy="874497"/>
              <a:chOff x="1976232" y="2682731"/>
              <a:chExt cx="3266137" cy="874497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998FDBA6-2632-4A6B-9AE9-CD65BCA83C5B}"/>
                  </a:ext>
                </a:extLst>
              </p:cNvPr>
              <p:cNvSpPr/>
              <p:nvPr/>
            </p:nvSpPr>
            <p:spPr>
              <a:xfrm>
                <a:off x="1976232" y="2756777"/>
                <a:ext cx="2774271" cy="726404"/>
              </a:xfrm>
              <a:prstGeom prst="rect">
                <a:avLst/>
              </a:prstGeom>
              <a:gradFill flip="none" rotWithShape="1">
                <a:gsLst>
                  <a:gs pos="0">
                    <a:srgbClr val="3C5CE8">
                      <a:alpha val="0"/>
                    </a:srgbClr>
                  </a:gs>
                  <a:gs pos="100000">
                    <a:srgbClr val="3C5CE8">
                      <a:alpha val="1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F707BF18-742B-45B4-B0D9-AB3104D40F45}"/>
                  </a:ext>
                </a:extLst>
              </p:cNvPr>
              <p:cNvSpPr/>
              <p:nvPr/>
            </p:nvSpPr>
            <p:spPr>
              <a:xfrm>
                <a:off x="4367872" y="2682731"/>
                <a:ext cx="874497" cy="8744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8D9E0D5D-065C-4E12-B844-FFCB1B32A9E0}"/>
                </a:ext>
              </a:extLst>
            </p:cNvPr>
            <p:cNvSpPr txBox="1"/>
            <p:nvPr/>
          </p:nvSpPr>
          <p:spPr>
            <a:xfrm>
              <a:off x="4548247" y="2897712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C5CE8"/>
                  </a:solidFill>
                  <a:cs typeface="+mn-ea"/>
                  <a:sym typeface="+mn-lt"/>
                </a:rPr>
                <a:t>02</a:t>
              </a:r>
              <a:endParaRPr lang="zh-CN" altLang="en-US" sz="2000" b="1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A5DAA725-A885-4502-9FFB-38C39275CB4D}"/>
                </a:ext>
              </a:extLst>
            </p:cNvPr>
            <p:cNvSpPr txBox="1"/>
            <p:nvPr/>
          </p:nvSpPr>
          <p:spPr>
            <a:xfrm>
              <a:off x="2466410" y="2950702"/>
              <a:ext cx="1785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DevOps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一体化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389B6CC-888F-4F5C-9BD3-5A358843E815}"/>
              </a:ext>
            </a:extLst>
          </p:cNvPr>
          <p:cNvGrpSpPr/>
          <p:nvPr/>
        </p:nvGrpSpPr>
        <p:grpSpPr>
          <a:xfrm>
            <a:off x="1976232" y="3933223"/>
            <a:ext cx="3266137" cy="874497"/>
            <a:chOff x="1976232" y="3933223"/>
            <a:chExt cx="3266137" cy="87449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E227D41-2DDC-4537-A6E8-AC899ECA2A33}"/>
                </a:ext>
              </a:extLst>
            </p:cNvPr>
            <p:cNvGrpSpPr/>
            <p:nvPr/>
          </p:nvGrpSpPr>
          <p:grpSpPr>
            <a:xfrm>
              <a:off x="1976232" y="3933223"/>
              <a:ext cx="3266137" cy="874497"/>
              <a:chOff x="1976232" y="3933223"/>
              <a:chExt cx="3266137" cy="874497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7F337772-A66F-4829-87C8-DC6E284D4DFE}"/>
                  </a:ext>
                </a:extLst>
              </p:cNvPr>
              <p:cNvSpPr/>
              <p:nvPr/>
            </p:nvSpPr>
            <p:spPr>
              <a:xfrm>
                <a:off x="1976232" y="4007269"/>
                <a:ext cx="2774271" cy="726404"/>
              </a:xfrm>
              <a:prstGeom prst="rect">
                <a:avLst/>
              </a:prstGeom>
              <a:gradFill flip="none" rotWithShape="1">
                <a:gsLst>
                  <a:gs pos="0">
                    <a:srgbClr val="3C5CE8">
                      <a:alpha val="0"/>
                    </a:srgbClr>
                  </a:gs>
                  <a:gs pos="100000">
                    <a:srgbClr val="3C5CE8">
                      <a:alpha val="1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F590740-C9BF-4332-B1FD-A9101E070A7B}"/>
                  </a:ext>
                </a:extLst>
              </p:cNvPr>
              <p:cNvSpPr/>
              <p:nvPr/>
            </p:nvSpPr>
            <p:spPr>
              <a:xfrm>
                <a:off x="4367872" y="3933223"/>
                <a:ext cx="874497" cy="8744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27642774-DC9C-4C9C-990D-AB7CBFBD7134}"/>
                </a:ext>
              </a:extLst>
            </p:cNvPr>
            <p:cNvSpPr txBox="1"/>
            <p:nvPr/>
          </p:nvSpPr>
          <p:spPr>
            <a:xfrm>
              <a:off x="4554090" y="4158637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C5CE8"/>
                  </a:solidFill>
                  <a:cs typeface="+mn-ea"/>
                  <a:sym typeface="+mn-lt"/>
                </a:rPr>
                <a:t>03</a:t>
              </a:r>
              <a:endParaRPr lang="zh-CN" altLang="en-US" sz="2000" b="1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8D80A3C4-188B-4D18-BC48-5700CE88EBCB}"/>
                </a:ext>
              </a:extLst>
            </p:cNvPr>
            <p:cNvSpPr txBox="1"/>
            <p:nvPr/>
          </p:nvSpPr>
          <p:spPr>
            <a:xfrm>
              <a:off x="2470086" y="4201194"/>
              <a:ext cx="1785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工程化规范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278A002-BD6D-4028-A1E3-C687F9936E1D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651C0082-670C-4D47-8157-C1AC74A22B73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D9C63DD-F764-4A60-A17E-8E22193B1354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基建与效能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06893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D6913D8-4EA0-4549-809C-ADA8B62D461C}"/>
              </a:ext>
            </a:extLst>
          </p:cNvPr>
          <p:cNvGrpSpPr/>
          <p:nvPr/>
        </p:nvGrpSpPr>
        <p:grpSpPr>
          <a:xfrm>
            <a:off x="5411647" y="1487752"/>
            <a:ext cx="4308449" cy="4308450"/>
            <a:chOff x="5411647" y="1487752"/>
            <a:chExt cx="4308449" cy="4308450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F37132C-0B79-4B99-92EB-467047BBC80A}"/>
                </a:ext>
              </a:extLst>
            </p:cNvPr>
            <p:cNvSpPr/>
            <p:nvPr/>
          </p:nvSpPr>
          <p:spPr>
            <a:xfrm>
              <a:off x="6092554" y="2168658"/>
              <a:ext cx="2946637" cy="29466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ED700BC-123E-487E-B32F-BDDC3DF8C24C}"/>
                </a:ext>
              </a:extLst>
            </p:cNvPr>
            <p:cNvSpPr/>
            <p:nvPr/>
          </p:nvSpPr>
          <p:spPr>
            <a:xfrm>
              <a:off x="5411647" y="1487752"/>
              <a:ext cx="4308449" cy="4308450"/>
            </a:xfrm>
            <a:prstGeom prst="ellipse">
              <a:avLst/>
            </a:prstGeom>
            <a:noFill/>
            <a:ln w="9525">
              <a:solidFill>
                <a:srgbClr val="3C5C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6E7381D-F8C6-46DD-9572-94E8504B787F}"/>
                </a:ext>
              </a:extLst>
            </p:cNvPr>
            <p:cNvSpPr txBox="1"/>
            <p:nvPr/>
          </p:nvSpPr>
          <p:spPr>
            <a:xfrm>
              <a:off x="6661136" y="2869646"/>
              <a:ext cx="185018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50%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E60D163-BFF4-40AA-92B7-C34FFC6F8FFD}"/>
                </a:ext>
              </a:extLst>
            </p:cNvPr>
            <p:cNvSpPr/>
            <p:nvPr/>
          </p:nvSpPr>
          <p:spPr>
            <a:xfrm>
              <a:off x="6724454" y="3957147"/>
              <a:ext cx="17235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复用率提升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297AA1-91EE-4A80-B204-F2D7ACDE72A2}"/>
              </a:ext>
            </a:extLst>
          </p:cNvPr>
          <p:cNvGrpSpPr/>
          <p:nvPr/>
        </p:nvGrpSpPr>
        <p:grpSpPr>
          <a:xfrm>
            <a:off x="9379643" y="3153837"/>
            <a:ext cx="2234323" cy="644132"/>
            <a:chOff x="9379643" y="3153837"/>
            <a:chExt cx="2234323" cy="644132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096DD748-F17D-4908-A710-1C3F5F04B5EB}"/>
                </a:ext>
              </a:extLst>
            </p:cNvPr>
            <p:cNvSpPr/>
            <p:nvPr/>
          </p:nvSpPr>
          <p:spPr>
            <a:xfrm>
              <a:off x="9379643" y="3153837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BA23CCC4-DECC-4A60-B637-F1EDBFDA1ECA}"/>
                </a:ext>
              </a:extLst>
            </p:cNvPr>
            <p:cNvSpPr txBox="1"/>
            <p:nvPr/>
          </p:nvSpPr>
          <p:spPr>
            <a:xfrm>
              <a:off x="9768589" y="3303415"/>
              <a:ext cx="1845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   避免代码重复</a:t>
              </a:r>
            </a:p>
          </p:txBody>
        </p:sp>
        <p:pic>
          <p:nvPicPr>
            <p:cNvPr id="66" name="图形 65" descr="聊天">
              <a:extLst>
                <a:ext uri="{FF2B5EF4-FFF2-40B4-BE49-F238E27FC236}">
                  <a16:creationId xmlns:a16="http://schemas.microsoft.com/office/drawing/2014/main" id="{7F97E918-D491-42CC-9F10-BFC32ACB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19505" y="3273678"/>
              <a:ext cx="427049" cy="427049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4766006-0A82-4690-8BC5-2EB86A3409B3}"/>
              </a:ext>
            </a:extLst>
          </p:cNvPr>
          <p:cNvGrpSpPr/>
          <p:nvPr/>
        </p:nvGrpSpPr>
        <p:grpSpPr>
          <a:xfrm>
            <a:off x="8735511" y="1742204"/>
            <a:ext cx="2133117" cy="644132"/>
            <a:chOff x="8735511" y="1742204"/>
            <a:chExt cx="2133117" cy="644132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9470E90-770B-43E0-96C5-0BD979B787F3}"/>
                </a:ext>
              </a:extLst>
            </p:cNvPr>
            <p:cNvSpPr/>
            <p:nvPr/>
          </p:nvSpPr>
          <p:spPr>
            <a:xfrm>
              <a:off x="8735511" y="174220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6AAEEDB-9053-48D4-B38E-F6342AB840F1}"/>
                </a:ext>
              </a:extLst>
            </p:cNvPr>
            <p:cNvSpPr txBox="1"/>
            <p:nvPr/>
          </p:nvSpPr>
          <p:spPr>
            <a:xfrm>
              <a:off x="9459197" y="1891782"/>
              <a:ext cx="1409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分离关注点</a:t>
              </a:r>
            </a:p>
          </p:txBody>
        </p:sp>
        <p:pic>
          <p:nvPicPr>
            <p:cNvPr id="71" name="图形 70" descr="聊天">
              <a:extLst>
                <a:ext uri="{FF2B5EF4-FFF2-40B4-BE49-F238E27FC236}">
                  <a16:creationId xmlns:a16="http://schemas.microsoft.com/office/drawing/2014/main" id="{5B467F55-3E46-451A-8C26-ABEB342EE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52299" y="1850745"/>
              <a:ext cx="427049" cy="427049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8C7EBB5-07DC-4F3E-9434-0AC395BF9C00}"/>
              </a:ext>
            </a:extLst>
          </p:cNvPr>
          <p:cNvGrpSpPr/>
          <p:nvPr/>
        </p:nvGrpSpPr>
        <p:grpSpPr>
          <a:xfrm>
            <a:off x="7010098" y="777240"/>
            <a:ext cx="1107996" cy="1064013"/>
            <a:chOff x="7010098" y="777240"/>
            <a:chExt cx="1107996" cy="1064013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9516D99-9275-4E46-BAEA-0DD9F6D2EA12}"/>
                </a:ext>
              </a:extLst>
            </p:cNvPr>
            <p:cNvSpPr/>
            <p:nvPr/>
          </p:nvSpPr>
          <p:spPr>
            <a:xfrm>
              <a:off x="7242029" y="1197121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0AC0045-B8C7-4709-905F-252BE750D4A5}"/>
                </a:ext>
              </a:extLst>
            </p:cNvPr>
            <p:cNvSpPr txBox="1"/>
            <p:nvPr/>
          </p:nvSpPr>
          <p:spPr>
            <a:xfrm>
              <a:off x="7010098" y="77724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最佳实战</a:t>
              </a:r>
            </a:p>
          </p:txBody>
        </p:sp>
        <p:pic>
          <p:nvPicPr>
            <p:cNvPr id="72" name="图形 71" descr="聊天">
              <a:extLst>
                <a:ext uri="{FF2B5EF4-FFF2-40B4-BE49-F238E27FC236}">
                  <a16:creationId xmlns:a16="http://schemas.microsoft.com/office/drawing/2014/main" id="{86D2FD0B-C48F-46B8-94BA-F32DDF450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67513" y="1312296"/>
              <a:ext cx="427049" cy="427049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FF548C2-4026-4CD5-9937-B96B29A4707F}"/>
              </a:ext>
            </a:extLst>
          </p:cNvPr>
          <p:cNvGrpSpPr/>
          <p:nvPr/>
        </p:nvGrpSpPr>
        <p:grpSpPr>
          <a:xfrm>
            <a:off x="8735511" y="4897618"/>
            <a:ext cx="1870472" cy="644132"/>
            <a:chOff x="8735511" y="4897618"/>
            <a:chExt cx="1870472" cy="644132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8B26168-4014-4BF5-BB6F-385CC800C8EF}"/>
                </a:ext>
              </a:extLst>
            </p:cNvPr>
            <p:cNvSpPr/>
            <p:nvPr/>
          </p:nvSpPr>
          <p:spPr>
            <a:xfrm>
              <a:off x="8735511" y="4897618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2561FB2-5B11-4D7A-9BF3-1C6A3EA0391D}"/>
                </a:ext>
              </a:extLst>
            </p:cNvPr>
            <p:cNvSpPr txBox="1"/>
            <p:nvPr/>
          </p:nvSpPr>
          <p:spPr>
            <a:xfrm>
              <a:off x="9497987" y="511907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复用共享</a:t>
              </a:r>
            </a:p>
          </p:txBody>
        </p:sp>
        <p:pic>
          <p:nvPicPr>
            <p:cNvPr id="73" name="图形 72" descr="聊天">
              <a:extLst>
                <a:ext uri="{FF2B5EF4-FFF2-40B4-BE49-F238E27FC236}">
                  <a16:creationId xmlns:a16="http://schemas.microsoft.com/office/drawing/2014/main" id="{ACCAA278-C6E1-47EB-8744-C02BA3EF0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53598" y="5015652"/>
              <a:ext cx="427049" cy="427049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3DED5C4-1A07-4E53-8ACF-C5F59ED4822D}"/>
              </a:ext>
            </a:extLst>
          </p:cNvPr>
          <p:cNvGrpSpPr/>
          <p:nvPr/>
        </p:nvGrpSpPr>
        <p:grpSpPr>
          <a:xfrm>
            <a:off x="7010097" y="5479474"/>
            <a:ext cx="1107996" cy="1082204"/>
            <a:chOff x="7010097" y="5479474"/>
            <a:chExt cx="1107996" cy="1082204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8379FA3-D97D-437B-92D0-160CA6941A54}"/>
                </a:ext>
              </a:extLst>
            </p:cNvPr>
            <p:cNvSpPr/>
            <p:nvPr/>
          </p:nvSpPr>
          <p:spPr>
            <a:xfrm>
              <a:off x="7242029" y="547947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B109CE3-9993-422C-85D1-B3B747C3E817}"/>
                </a:ext>
              </a:extLst>
            </p:cNvPr>
            <p:cNvSpPr txBox="1"/>
            <p:nvPr/>
          </p:nvSpPr>
          <p:spPr>
            <a:xfrm>
              <a:off x="7010097" y="61923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规范配置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74" name="图形 73" descr="聊天">
              <a:extLst>
                <a:ext uri="{FF2B5EF4-FFF2-40B4-BE49-F238E27FC236}">
                  <a16:creationId xmlns:a16="http://schemas.microsoft.com/office/drawing/2014/main" id="{F17A3994-3D75-416D-AAD1-619DE861C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50569" y="5602758"/>
              <a:ext cx="427049" cy="427049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B60EB07-C699-42CD-9B8C-667E356D6841}"/>
              </a:ext>
            </a:extLst>
          </p:cNvPr>
          <p:cNvGrpSpPr/>
          <p:nvPr/>
        </p:nvGrpSpPr>
        <p:grpSpPr>
          <a:xfrm>
            <a:off x="1066799" y="2832100"/>
            <a:ext cx="4344848" cy="1615440"/>
            <a:chOff x="1066799" y="2832100"/>
            <a:chExt cx="4344848" cy="1615440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B53A94E-20C1-4510-B88E-FC765C102899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2036287" y="3639820"/>
              <a:ext cx="3375360" cy="2157"/>
            </a:xfrm>
            <a:prstGeom prst="line">
              <a:avLst/>
            </a:prstGeom>
            <a:noFill/>
            <a:ln w="9525">
              <a:solidFill>
                <a:srgbClr val="3C5C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98823CD-F03F-408E-8809-C4884A8D60D7}"/>
                </a:ext>
              </a:extLst>
            </p:cNvPr>
            <p:cNvSpPr/>
            <p:nvPr/>
          </p:nvSpPr>
          <p:spPr>
            <a:xfrm>
              <a:off x="1066799" y="2832100"/>
              <a:ext cx="1615442" cy="1615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E243F4D-09CB-46FB-AED9-1AFF799BD13D}"/>
                </a:ext>
              </a:extLst>
            </p:cNvPr>
            <p:cNvSpPr/>
            <p:nvPr/>
          </p:nvSpPr>
          <p:spPr>
            <a:xfrm>
              <a:off x="1289752" y="3771855"/>
              <a:ext cx="12566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单体式仓库</a:t>
              </a:r>
            </a:p>
          </p:txBody>
        </p:sp>
        <p:pic>
          <p:nvPicPr>
            <p:cNvPr id="75" name="图形 74" descr="聊天">
              <a:extLst>
                <a:ext uri="{FF2B5EF4-FFF2-40B4-BE49-F238E27FC236}">
                  <a16:creationId xmlns:a16="http://schemas.microsoft.com/office/drawing/2014/main" id="{AED68C63-F68E-446E-AAEA-F93BED60D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43830" y="2989901"/>
              <a:ext cx="840878" cy="840878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535212E-AE56-47EC-A419-F7BA821757C6}"/>
              </a:ext>
            </a:extLst>
          </p:cNvPr>
          <p:cNvGrpSpPr/>
          <p:nvPr/>
        </p:nvGrpSpPr>
        <p:grpSpPr>
          <a:xfrm>
            <a:off x="-781050" y="-662111"/>
            <a:ext cx="5873910" cy="1611914"/>
            <a:chOff x="-781050" y="-662111"/>
            <a:chExt cx="5873910" cy="1611914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ABAE51B-F564-437E-8675-F309D5E3ACC8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4370A42-DACA-40A4-AE72-555C593A8F5C}"/>
                </a:ext>
              </a:extLst>
            </p:cNvPr>
            <p:cNvSpPr txBox="1"/>
            <p:nvPr/>
          </p:nvSpPr>
          <p:spPr>
            <a:xfrm flipH="1">
              <a:off x="803274" y="365028"/>
              <a:ext cx="4289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单仓多包统一管理代码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6A34224-082B-46FB-9C61-F9EB6DEB3B51}"/>
              </a:ext>
            </a:extLst>
          </p:cNvPr>
          <p:cNvGrpSpPr/>
          <p:nvPr/>
        </p:nvGrpSpPr>
        <p:grpSpPr>
          <a:xfrm>
            <a:off x="3997306" y="4678582"/>
            <a:ext cx="2030155" cy="644132"/>
            <a:chOff x="5856006" y="5479474"/>
            <a:chExt cx="2030155" cy="644132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7236695-3BC7-47C5-B917-94A9E58C22B7}"/>
                </a:ext>
              </a:extLst>
            </p:cNvPr>
            <p:cNvSpPr/>
            <p:nvPr/>
          </p:nvSpPr>
          <p:spPr>
            <a:xfrm>
              <a:off x="7242029" y="547947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171DE4F-D159-4137-8CD5-9AF1C88A4031}"/>
                </a:ext>
              </a:extLst>
            </p:cNvPr>
            <p:cNvSpPr txBox="1"/>
            <p:nvPr/>
          </p:nvSpPr>
          <p:spPr>
            <a:xfrm>
              <a:off x="5856006" y="5735304"/>
              <a:ext cx="1338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低代码生成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38" name="图形 37" descr="聊天">
              <a:extLst>
                <a:ext uri="{FF2B5EF4-FFF2-40B4-BE49-F238E27FC236}">
                  <a16:creationId xmlns:a16="http://schemas.microsoft.com/office/drawing/2014/main" id="{F6BFC4A4-8D67-4229-A500-6038B7681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50569" y="5602758"/>
              <a:ext cx="427049" cy="427049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0A3C6BB-036C-4471-B65C-DEC643AF4F43}"/>
              </a:ext>
            </a:extLst>
          </p:cNvPr>
          <p:cNvGrpSpPr/>
          <p:nvPr/>
        </p:nvGrpSpPr>
        <p:grpSpPr>
          <a:xfrm>
            <a:off x="4589362" y="1767811"/>
            <a:ext cx="1727317" cy="644132"/>
            <a:chOff x="6158844" y="5479474"/>
            <a:chExt cx="1727317" cy="644132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9C72116-9769-4663-BBEB-966608D61CE2}"/>
                </a:ext>
              </a:extLst>
            </p:cNvPr>
            <p:cNvSpPr/>
            <p:nvPr/>
          </p:nvSpPr>
          <p:spPr>
            <a:xfrm>
              <a:off x="7242029" y="547947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324F64F-F79C-46E2-8C05-8195A869D104}"/>
                </a:ext>
              </a:extLst>
            </p:cNvPr>
            <p:cNvSpPr txBox="1"/>
            <p:nvPr/>
          </p:nvSpPr>
          <p:spPr>
            <a:xfrm>
              <a:off x="6158844" y="5620125"/>
              <a:ext cx="1040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文档化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47" name="图形 46" descr="聊天">
              <a:extLst>
                <a:ext uri="{FF2B5EF4-FFF2-40B4-BE49-F238E27FC236}">
                  <a16:creationId xmlns:a16="http://schemas.microsoft.com/office/drawing/2014/main" id="{9AD9D4A2-2BC4-4265-A5F3-C4A9F7E06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50569" y="5602758"/>
              <a:ext cx="427049" cy="427049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21998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D6913D8-4EA0-4549-809C-ADA8B62D461C}"/>
              </a:ext>
            </a:extLst>
          </p:cNvPr>
          <p:cNvGrpSpPr/>
          <p:nvPr/>
        </p:nvGrpSpPr>
        <p:grpSpPr>
          <a:xfrm>
            <a:off x="5411647" y="1487752"/>
            <a:ext cx="4308449" cy="4308450"/>
            <a:chOff x="5411647" y="1487752"/>
            <a:chExt cx="4308449" cy="4308450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F37132C-0B79-4B99-92EB-467047BBC80A}"/>
                </a:ext>
              </a:extLst>
            </p:cNvPr>
            <p:cNvSpPr/>
            <p:nvPr/>
          </p:nvSpPr>
          <p:spPr>
            <a:xfrm>
              <a:off x="6092554" y="2168658"/>
              <a:ext cx="2946637" cy="29466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ED700BC-123E-487E-B32F-BDDC3DF8C24C}"/>
                </a:ext>
              </a:extLst>
            </p:cNvPr>
            <p:cNvSpPr/>
            <p:nvPr/>
          </p:nvSpPr>
          <p:spPr>
            <a:xfrm>
              <a:off x="5411647" y="1487752"/>
              <a:ext cx="4308449" cy="4308450"/>
            </a:xfrm>
            <a:prstGeom prst="ellipse">
              <a:avLst/>
            </a:prstGeom>
            <a:noFill/>
            <a:ln w="9525">
              <a:solidFill>
                <a:srgbClr val="3C5C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6E7381D-F8C6-46DD-9572-94E8504B787F}"/>
                </a:ext>
              </a:extLst>
            </p:cNvPr>
            <p:cNvSpPr txBox="1"/>
            <p:nvPr/>
          </p:nvSpPr>
          <p:spPr>
            <a:xfrm>
              <a:off x="6661136" y="2869646"/>
              <a:ext cx="185018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6000" b="1" dirty="0">
                  <a:solidFill>
                    <a:srgbClr val="3C5CE8"/>
                  </a:solidFill>
                  <a:cs typeface="+mn-ea"/>
                  <a:sym typeface="+mn-lt"/>
                </a:rPr>
                <a:t>9</a:t>
              </a: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0%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E60D163-BFF4-40AA-92B7-C34FFC6F8FFD}"/>
                </a:ext>
              </a:extLst>
            </p:cNvPr>
            <p:cNvSpPr/>
            <p:nvPr/>
          </p:nvSpPr>
          <p:spPr>
            <a:xfrm>
              <a:off x="6878344" y="3957147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效率提升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297AA1-91EE-4A80-B204-F2D7ACDE72A2}"/>
              </a:ext>
            </a:extLst>
          </p:cNvPr>
          <p:cNvGrpSpPr/>
          <p:nvPr/>
        </p:nvGrpSpPr>
        <p:grpSpPr>
          <a:xfrm>
            <a:off x="9379643" y="3153837"/>
            <a:ext cx="2162125" cy="644132"/>
            <a:chOff x="9379643" y="3153837"/>
            <a:chExt cx="2162125" cy="644132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096DD748-F17D-4908-A710-1C3F5F04B5EB}"/>
                </a:ext>
              </a:extLst>
            </p:cNvPr>
            <p:cNvSpPr/>
            <p:nvPr/>
          </p:nvSpPr>
          <p:spPr>
            <a:xfrm>
              <a:off x="9379643" y="3153837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BA23CCC4-DECC-4A60-B637-F1EDBFDA1ECA}"/>
                </a:ext>
              </a:extLst>
            </p:cNvPr>
            <p:cNvSpPr txBox="1"/>
            <p:nvPr/>
          </p:nvSpPr>
          <p:spPr>
            <a:xfrm>
              <a:off x="9840790" y="3303415"/>
              <a:ext cx="1700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  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Docker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环境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66" name="图形 65" descr="聊天">
              <a:extLst>
                <a:ext uri="{FF2B5EF4-FFF2-40B4-BE49-F238E27FC236}">
                  <a16:creationId xmlns:a16="http://schemas.microsoft.com/office/drawing/2014/main" id="{7F97E918-D491-42CC-9F10-BFC32ACB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19505" y="3273678"/>
              <a:ext cx="427049" cy="427049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4766006-0A82-4690-8BC5-2EB86A3409B3}"/>
              </a:ext>
            </a:extLst>
          </p:cNvPr>
          <p:cNvGrpSpPr/>
          <p:nvPr/>
        </p:nvGrpSpPr>
        <p:grpSpPr>
          <a:xfrm>
            <a:off x="8735511" y="1742204"/>
            <a:ext cx="2569063" cy="644132"/>
            <a:chOff x="8735511" y="1742204"/>
            <a:chExt cx="2569063" cy="644132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9470E90-770B-43E0-96C5-0BD979B787F3}"/>
                </a:ext>
              </a:extLst>
            </p:cNvPr>
            <p:cNvSpPr/>
            <p:nvPr/>
          </p:nvSpPr>
          <p:spPr>
            <a:xfrm>
              <a:off x="8735511" y="174220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6AAEEDB-9053-48D4-B38E-F6342AB840F1}"/>
                </a:ext>
              </a:extLst>
            </p:cNvPr>
            <p:cNvSpPr txBox="1"/>
            <p:nvPr/>
          </p:nvSpPr>
          <p:spPr>
            <a:xfrm>
              <a:off x="9459197" y="1891782"/>
              <a:ext cx="1845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Fastlane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移动端</a:t>
              </a:r>
            </a:p>
          </p:txBody>
        </p:sp>
        <p:pic>
          <p:nvPicPr>
            <p:cNvPr id="71" name="图形 70" descr="聊天">
              <a:extLst>
                <a:ext uri="{FF2B5EF4-FFF2-40B4-BE49-F238E27FC236}">
                  <a16:creationId xmlns:a16="http://schemas.microsoft.com/office/drawing/2014/main" id="{5B467F55-3E46-451A-8C26-ABEB342EE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52299" y="1850745"/>
              <a:ext cx="427049" cy="427049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8C7EBB5-07DC-4F3E-9434-0AC395BF9C00}"/>
              </a:ext>
            </a:extLst>
          </p:cNvPr>
          <p:cNvGrpSpPr/>
          <p:nvPr/>
        </p:nvGrpSpPr>
        <p:grpSpPr>
          <a:xfrm>
            <a:off x="6251880" y="777240"/>
            <a:ext cx="2624436" cy="1064013"/>
            <a:chOff x="6251880" y="777240"/>
            <a:chExt cx="2624436" cy="1064013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9516D99-9275-4E46-BAEA-0DD9F6D2EA12}"/>
                </a:ext>
              </a:extLst>
            </p:cNvPr>
            <p:cNvSpPr/>
            <p:nvPr/>
          </p:nvSpPr>
          <p:spPr>
            <a:xfrm>
              <a:off x="7242029" y="1197121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0AC0045-B8C7-4709-905F-252BE750D4A5}"/>
                </a:ext>
              </a:extLst>
            </p:cNvPr>
            <p:cNvSpPr txBox="1"/>
            <p:nvPr/>
          </p:nvSpPr>
          <p:spPr>
            <a:xfrm>
              <a:off x="6251880" y="777240"/>
              <a:ext cx="2624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Jenkins Pipeline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流水线</a:t>
              </a:r>
            </a:p>
          </p:txBody>
        </p:sp>
        <p:pic>
          <p:nvPicPr>
            <p:cNvPr id="72" name="图形 71" descr="聊天">
              <a:extLst>
                <a:ext uri="{FF2B5EF4-FFF2-40B4-BE49-F238E27FC236}">
                  <a16:creationId xmlns:a16="http://schemas.microsoft.com/office/drawing/2014/main" id="{86D2FD0B-C48F-46B8-94BA-F32DDF450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67513" y="1312296"/>
              <a:ext cx="427049" cy="427049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FF548C2-4026-4CD5-9937-B96B29A4707F}"/>
              </a:ext>
            </a:extLst>
          </p:cNvPr>
          <p:cNvGrpSpPr/>
          <p:nvPr/>
        </p:nvGrpSpPr>
        <p:grpSpPr>
          <a:xfrm>
            <a:off x="8735511" y="4897618"/>
            <a:ext cx="2134062" cy="644132"/>
            <a:chOff x="8735511" y="4897618"/>
            <a:chExt cx="2134062" cy="644132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8B26168-4014-4BF5-BB6F-385CC800C8EF}"/>
                </a:ext>
              </a:extLst>
            </p:cNvPr>
            <p:cNvSpPr/>
            <p:nvPr/>
          </p:nvSpPr>
          <p:spPr>
            <a:xfrm>
              <a:off x="8735511" y="4897618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2561FB2-5B11-4D7A-9BF3-1C6A3EA0391D}"/>
                </a:ext>
              </a:extLst>
            </p:cNvPr>
            <p:cNvSpPr txBox="1"/>
            <p:nvPr/>
          </p:nvSpPr>
          <p:spPr>
            <a:xfrm>
              <a:off x="9497730" y="5119078"/>
              <a:ext cx="1371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分布式构建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73" name="图形 72" descr="聊天">
              <a:extLst>
                <a:ext uri="{FF2B5EF4-FFF2-40B4-BE49-F238E27FC236}">
                  <a16:creationId xmlns:a16="http://schemas.microsoft.com/office/drawing/2014/main" id="{ACCAA278-C6E1-47EB-8744-C02BA3EF0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53598" y="5015652"/>
              <a:ext cx="427049" cy="427049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3DED5C4-1A07-4E53-8ACF-C5F59ED4822D}"/>
              </a:ext>
            </a:extLst>
          </p:cNvPr>
          <p:cNvGrpSpPr/>
          <p:nvPr/>
        </p:nvGrpSpPr>
        <p:grpSpPr>
          <a:xfrm>
            <a:off x="6317601" y="5479474"/>
            <a:ext cx="2492990" cy="1082204"/>
            <a:chOff x="6317601" y="5479474"/>
            <a:chExt cx="2492990" cy="1082204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8379FA3-D97D-437B-92D0-160CA6941A54}"/>
                </a:ext>
              </a:extLst>
            </p:cNvPr>
            <p:cNvSpPr/>
            <p:nvPr/>
          </p:nvSpPr>
          <p:spPr>
            <a:xfrm>
              <a:off x="7242029" y="547947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B109CE3-9993-422C-85D1-B3B747C3E817}"/>
                </a:ext>
              </a:extLst>
            </p:cNvPr>
            <p:cNvSpPr txBox="1"/>
            <p:nvPr/>
          </p:nvSpPr>
          <p:spPr>
            <a:xfrm>
              <a:off x="6317601" y="6192346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桌面端、小程序、游戏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74" name="图形 73" descr="聊天">
              <a:extLst>
                <a:ext uri="{FF2B5EF4-FFF2-40B4-BE49-F238E27FC236}">
                  <a16:creationId xmlns:a16="http://schemas.microsoft.com/office/drawing/2014/main" id="{F17A3994-3D75-416D-AAD1-619DE861C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50569" y="5602758"/>
              <a:ext cx="427049" cy="427049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B60EB07-C699-42CD-9B8C-667E356D6841}"/>
              </a:ext>
            </a:extLst>
          </p:cNvPr>
          <p:cNvGrpSpPr/>
          <p:nvPr/>
        </p:nvGrpSpPr>
        <p:grpSpPr>
          <a:xfrm>
            <a:off x="1066799" y="2832100"/>
            <a:ext cx="4344848" cy="1615440"/>
            <a:chOff x="1066799" y="2832100"/>
            <a:chExt cx="4344848" cy="1615440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B53A94E-20C1-4510-B88E-FC765C102899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2036287" y="3639820"/>
              <a:ext cx="3375360" cy="2157"/>
            </a:xfrm>
            <a:prstGeom prst="line">
              <a:avLst/>
            </a:prstGeom>
            <a:noFill/>
            <a:ln w="9525">
              <a:solidFill>
                <a:srgbClr val="3C5C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98823CD-F03F-408E-8809-C4884A8D60D7}"/>
                </a:ext>
              </a:extLst>
            </p:cNvPr>
            <p:cNvSpPr/>
            <p:nvPr/>
          </p:nvSpPr>
          <p:spPr>
            <a:xfrm>
              <a:off x="1066799" y="2832100"/>
              <a:ext cx="1615442" cy="1615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E243F4D-09CB-46FB-AED9-1AFF799BD13D}"/>
                </a:ext>
              </a:extLst>
            </p:cNvPr>
            <p:cNvSpPr/>
            <p:nvPr/>
          </p:nvSpPr>
          <p:spPr>
            <a:xfrm>
              <a:off x="1289752" y="3771855"/>
              <a:ext cx="12566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DevOps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75" name="图形 74" descr="聊天">
              <a:extLst>
                <a:ext uri="{FF2B5EF4-FFF2-40B4-BE49-F238E27FC236}">
                  <a16:creationId xmlns:a16="http://schemas.microsoft.com/office/drawing/2014/main" id="{AED68C63-F68E-446E-AAEA-F93BED60D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43830" y="2989901"/>
              <a:ext cx="840878" cy="840878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535212E-AE56-47EC-A419-F7BA821757C6}"/>
              </a:ext>
            </a:extLst>
          </p:cNvPr>
          <p:cNvGrpSpPr/>
          <p:nvPr/>
        </p:nvGrpSpPr>
        <p:grpSpPr>
          <a:xfrm>
            <a:off x="-781050" y="-662111"/>
            <a:ext cx="5873910" cy="1611914"/>
            <a:chOff x="-781050" y="-662111"/>
            <a:chExt cx="5873910" cy="1611914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ABAE51B-F564-437E-8675-F309D5E3ACC8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4370A42-DACA-40A4-AE72-555C593A8F5C}"/>
                </a:ext>
              </a:extLst>
            </p:cNvPr>
            <p:cNvSpPr txBox="1"/>
            <p:nvPr/>
          </p:nvSpPr>
          <p:spPr>
            <a:xfrm flipH="1">
              <a:off x="803274" y="365028"/>
              <a:ext cx="4289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开发运维一体化自动化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6A34224-082B-46FB-9C61-F9EB6DEB3B51}"/>
              </a:ext>
            </a:extLst>
          </p:cNvPr>
          <p:cNvGrpSpPr/>
          <p:nvPr/>
        </p:nvGrpSpPr>
        <p:grpSpPr>
          <a:xfrm>
            <a:off x="3997306" y="4678582"/>
            <a:ext cx="2030155" cy="644132"/>
            <a:chOff x="5856006" y="5479474"/>
            <a:chExt cx="2030155" cy="644132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7236695-3BC7-47C5-B917-94A9E58C22B7}"/>
                </a:ext>
              </a:extLst>
            </p:cNvPr>
            <p:cNvSpPr/>
            <p:nvPr/>
          </p:nvSpPr>
          <p:spPr>
            <a:xfrm>
              <a:off x="7242029" y="547947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171DE4F-D159-4137-8CD5-9AF1C88A4031}"/>
                </a:ext>
              </a:extLst>
            </p:cNvPr>
            <p:cNvSpPr txBox="1"/>
            <p:nvPr/>
          </p:nvSpPr>
          <p:spPr>
            <a:xfrm>
              <a:off x="5856006" y="5735304"/>
              <a:ext cx="1338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分布式部署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38" name="图形 37" descr="聊天">
              <a:extLst>
                <a:ext uri="{FF2B5EF4-FFF2-40B4-BE49-F238E27FC236}">
                  <a16:creationId xmlns:a16="http://schemas.microsoft.com/office/drawing/2014/main" id="{F6BFC4A4-8D67-4229-A500-6038B7681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50569" y="5602758"/>
              <a:ext cx="427049" cy="427049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0A3C6BB-036C-4471-B65C-DEC643AF4F43}"/>
              </a:ext>
            </a:extLst>
          </p:cNvPr>
          <p:cNvGrpSpPr/>
          <p:nvPr/>
        </p:nvGrpSpPr>
        <p:grpSpPr>
          <a:xfrm>
            <a:off x="4589362" y="1767811"/>
            <a:ext cx="1727317" cy="644132"/>
            <a:chOff x="6158844" y="5479474"/>
            <a:chExt cx="1727317" cy="644132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9C72116-9769-4663-BBEB-966608D61CE2}"/>
                </a:ext>
              </a:extLst>
            </p:cNvPr>
            <p:cNvSpPr/>
            <p:nvPr/>
          </p:nvSpPr>
          <p:spPr>
            <a:xfrm>
              <a:off x="7242029" y="547947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324F64F-F79C-46E2-8C05-8195A869D104}"/>
                </a:ext>
              </a:extLst>
            </p:cNvPr>
            <p:cNvSpPr txBox="1"/>
            <p:nvPr/>
          </p:nvSpPr>
          <p:spPr>
            <a:xfrm>
              <a:off x="6158844" y="5620125"/>
              <a:ext cx="1040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CI/CD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47" name="图形 46" descr="聊天">
              <a:extLst>
                <a:ext uri="{FF2B5EF4-FFF2-40B4-BE49-F238E27FC236}">
                  <a16:creationId xmlns:a16="http://schemas.microsoft.com/office/drawing/2014/main" id="{9AD9D4A2-2BC4-4265-A5F3-C4A9F7E06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50569" y="5602758"/>
              <a:ext cx="427049" cy="427049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684867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D6913D8-4EA0-4549-809C-ADA8B62D461C}"/>
              </a:ext>
            </a:extLst>
          </p:cNvPr>
          <p:cNvGrpSpPr/>
          <p:nvPr/>
        </p:nvGrpSpPr>
        <p:grpSpPr>
          <a:xfrm>
            <a:off x="5411647" y="1487752"/>
            <a:ext cx="4308449" cy="4308450"/>
            <a:chOff x="5411647" y="1487752"/>
            <a:chExt cx="4308449" cy="4308450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F37132C-0B79-4B99-92EB-467047BBC80A}"/>
                </a:ext>
              </a:extLst>
            </p:cNvPr>
            <p:cNvSpPr/>
            <p:nvPr/>
          </p:nvSpPr>
          <p:spPr>
            <a:xfrm>
              <a:off x="6092554" y="2168658"/>
              <a:ext cx="2946637" cy="29466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ED700BC-123E-487E-B32F-BDDC3DF8C24C}"/>
                </a:ext>
              </a:extLst>
            </p:cNvPr>
            <p:cNvSpPr/>
            <p:nvPr/>
          </p:nvSpPr>
          <p:spPr>
            <a:xfrm>
              <a:off x="5411647" y="1487752"/>
              <a:ext cx="4308449" cy="4308450"/>
            </a:xfrm>
            <a:prstGeom prst="ellipse">
              <a:avLst/>
            </a:prstGeom>
            <a:noFill/>
            <a:ln w="9525">
              <a:solidFill>
                <a:srgbClr val="3C5C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6E7381D-F8C6-46DD-9572-94E8504B787F}"/>
                </a:ext>
              </a:extLst>
            </p:cNvPr>
            <p:cNvSpPr txBox="1"/>
            <p:nvPr/>
          </p:nvSpPr>
          <p:spPr>
            <a:xfrm>
              <a:off x="6661136" y="2869646"/>
              <a:ext cx="185018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80%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E60D163-BFF4-40AA-92B7-C34FFC6F8FFD}"/>
                </a:ext>
              </a:extLst>
            </p:cNvPr>
            <p:cNvSpPr/>
            <p:nvPr/>
          </p:nvSpPr>
          <p:spPr>
            <a:xfrm>
              <a:off x="6878344" y="3957147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速度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提升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297AA1-91EE-4A80-B204-F2D7ACDE72A2}"/>
              </a:ext>
            </a:extLst>
          </p:cNvPr>
          <p:cNvGrpSpPr/>
          <p:nvPr/>
        </p:nvGrpSpPr>
        <p:grpSpPr>
          <a:xfrm>
            <a:off x="9379643" y="3153837"/>
            <a:ext cx="2117659" cy="644132"/>
            <a:chOff x="9379643" y="3153837"/>
            <a:chExt cx="2117659" cy="644132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096DD748-F17D-4908-A710-1C3F5F04B5EB}"/>
                </a:ext>
              </a:extLst>
            </p:cNvPr>
            <p:cNvSpPr/>
            <p:nvPr/>
          </p:nvSpPr>
          <p:spPr>
            <a:xfrm>
              <a:off x="9379643" y="3153837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BA23CCC4-DECC-4A60-B637-F1EDBFDA1ECA}"/>
                </a:ext>
              </a:extLst>
            </p:cNvPr>
            <p:cNvSpPr txBox="1"/>
            <p:nvPr/>
          </p:nvSpPr>
          <p:spPr>
            <a:xfrm>
              <a:off x="9885258" y="3303415"/>
              <a:ext cx="1612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  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TypeScript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66" name="图形 65" descr="聊天">
              <a:extLst>
                <a:ext uri="{FF2B5EF4-FFF2-40B4-BE49-F238E27FC236}">
                  <a16:creationId xmlns:a16="http://schemas.microsoft.com/office/drawing/2014/main" id="{7F97E918-D491-42CC-9F10-BFC32ACB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19505" y="3273678"/>
              <a:ext cx="427049" cy="427049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4766006-0A82-4690-8BC5-2EB86A3409B3}"/>
              </a:ext>
            </a:extLst>
          </p:cNvPr>
          <p:cNvGrpSpPr/>
          <p:nvPr/>
        </p:nvGrpSpPr>
        <p:grpSpPr>
          <a:xfrm>
            <a:off x="8735511" y="1742204"/>
            <a:ext cx="2569063" cy="644132"/>
            <a:chOff x="8735511" y="1742204"/>
            <a:chExt cx="2569063" cy="644132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9470E90-770B-43E0-96C5-0BD979B787F3}"/>
                </a:ext>
              </a:extLst>
            </p:cNvPr>
            <p:cNvSpPr/>
            <p:nvPr/>
          </p:nvSpPr>
          <p:spPr>
            <a:xfrm>
              <a:off x="8735511" y="174220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6AAEEDB-9053-48D4-B38E-F6342AB840F1}"/>
                </a:ext>
              </a:extLst>
            </p:cNvPr>
            <p:cNvSpPr txBox="1"/>
            <p:nvPr/>
          </p:nvSpPr>
          <p:spPr>
            <a:xfrm>
              <a:off x="9459198" y="1891782"/>
              <a:ext cx="184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ESLint  Prettier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71" name="图形 70" descr="聊天">
              <a:extLst>
                <a:ext uri="{FF2B5EF4-FFF2-40B4-BE49-F238E27FC236}">
                  <a16:creationId xmlns:a16="http://schemas.microsoft.com/office/drawing/2014/main" id="{5B467F55-3E46-451A-8C26-ABEB342EE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52299" y="1850745"/>
              <a:ext cx="427049" cy="427049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8C7EBB5-07DC-4F3E-9434-0AC395BF9C00}"/>
              </a:ext>
            </a:extLst>
          </p:cNvPr>
          <p:cNvGrpSpPr/>
          <p:nvPr/>
        </p:nvGrpSpPr>
        <p:grpSpPr>
          <a:xfrm>
            <a:off x="6811492" y="777240"/>
            <a:ext cx="1505220" cy="1064013"/>
            <a:chOff x="6811492" y="777240"/>
            <a:chExt cx="1505220" cy="1064013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9516D99-9275-4E46-BAEA-0DD9F6D2EA12}"/>
                </a:ext>
              </a:extLst>
            </p:cNvPr>
            <p:cNvSpPr/>
            <p:nvPr/>
          </p:nvSpPr>
          <p:spPr>
            <a:xfrm>
              <a:off x="7242029" y="1197121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0AC0045-B8C7-4709-905F-252BE750D4A5}"/>
                </a:ext>
              </a:extLst>
            </p:cNvPr>
            <p:cNvSpPr txBox="1"/>
            <p:nvPr/>
          </p:nvSpPr>
          <p:spPr>
            <a:xfrm>
              <a:off x="6811492" y="777240"/>
              <a:ext cx="1505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Vite ESbuild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72" name="图形 71" descr="聊天">
              <a:extLst>
                <a:ext uri="{FF2B5EF4-FFF2-40B4-BE49-F238E27FC236}">
                  <a16:creationId xmlns:a16="http://schemas.microsoft.com/office/drawing/2014/main" id="{86D2FD0B-C48F-46B8-94BA-F32DDF450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67513" y="1312296"/>
              <a:ext cx="427049" cy="427049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FF548C2-4026-4CD5-9937-B96B29A4707F}"/>
              </a:ext>
            </a:extLst>
          </p:cNvPr>
          <p:cNvGrpSpPr/>
          <p:nvPr/>
        </p:nvGrpSpPr>
        <p:grpSpPr>
          <a:xfrm>
            <a:off x="8735511" y="4897618"/>
            <a:ext cx="2569063" cy="644132"/>
            <a:chOff x="8735511" y="4897618"/>
            <a:chExt cx="2569063" cy="644132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8B26168-4014-4BF5-BB6F-385CC800C8EF}"/>
                </a:ext>
              </a:extLst>
            </p:cNvPr>
            <p:cNvSpPr/>
            <p:nvPr/>
          </p:nvSpPr>
          <p:spPr>
            <a:xfrm>
              <a:off x="8735511" y="4897618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2561FB2-5B11-4D7A-9BF3-1C6A3EA0391D}"/>
                </a:ext>
              </a:extLst>
            </p:cNvPr>
            <p:cNvSpPr txBox="1"/>
            <p:nvPr/>
          </p:nvSpPr>
          <p:spPr>
            <a:xfrm>
              <a:off x="9497730" y="5119078"/>
              <a:ext cx="180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代码质量扫描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73" name="图形 72" descr="聊天">
              <a:extLst>
                <a:ext uri="{FF2B5EF4-FFF2-40B4-BE49-F238E27FC236}">
                  <a16:creationId xmlns:a16="http://schemas.microsoft.com/office/drawing/2014/main" id="{ACCAA278-C6E1-47EB-8744-C02BA3EF0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53598" y="5015652"/>
              <a:ext cx="427049" cy="427049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3DED5C4-1A07-4E53-8ACF-C5F59ED4822D}"/>
              </a:ext>
            </a:extLst>
          </p:cNvPr>
          <p:cNvGrpSpPr/>
          <p:nvPr/>
        </p:nvGrpSpPr>
        <p:grpSpPr>
          <a:xfrm>
            <a:off x="6779267" y="5479474"/>
            <a:ext cx="1569661" cy="1082204"/>
            <a:chOff x="6779267" y="5479474"/>
            <a:chExt cx="1569661" cy="1082204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8379FA3-D97D-437B-92D0-160CA6941A54}"/>
                </a:ext>
              </a:extLst>
            </p:cNvPr>
            <p:cNvSpPr/>
            <p:nvPr/>
          </p:nvSpPr>
          <p:spPr>
            <a:xfrm>
              <a:off x="7242029" y="547947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B109CE3-9993-422C-85D1-B3B747C3E817}"/>
                </a:ext>
              </a:extLst>
            </p:cNvPr>
            <p:cNvSpPr txBox="1"/>
            <p:nvPr/>
          </p:nvSpPr>
          <p:spPr>
            <a:xfrm>
              <a:off x="6779267" y="6192346"/>
              <a:ext cx="1569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样板代码生成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74" name="图形 73" descr="聊天">
              <a:extLst>
                <a:ext uri="{FF2B5EF4-FFF2-40B4-BE49-F238E27FC236}">
                  <a16:creationId xmlns:a16="http://schemas.microsoft.com/office/drawing/2014/main" id="{F17A3994-3D75-416D-AAD1-619DE861C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50569" y="5602758"/>
              <a:ext cx="427049" cy="427049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B60EB07-C699-42CD-9B8C-667E356D6841}"/>
              </a:ext>
            </a:extLst>
          </p:cNvPr>
          <p:cNvGrpSpPr/>
          <p:nvPr/>
        </p:nvGrpSpPr>
        <p:grpSpPr>
          <a:xfrm>
            <a:off x="1066799" y="2832100"/>
            <a:ext cx="4344848" cy="1615440"/>
            <a:chOff x="1066799" y="2832100"/>
            <a:chExt cx="4344848" cy="1615440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B53A94E-20C1-4510-B88E-FC765C102899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2036287" y="3639820"/>
              <a:ext cx="3375360" cy="2157"/>
            </a:xfrm>
            <a:prstGeom prst="line">
              <a:avLst/>
            </a:prstGeom>
            <a:noFill/>
            <a:ln w="9525">
              <a:solidFill>
                <a:srgbClr val="3C5C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98823CD-F03F-408E-8809-C4884A8D60D7}"/>
                </a:ext>
              </a:extLst>
            </p:cNvPr>
            <p:cNvSpPr/>
            <p:nvPr/>
          </p:nvSpPr>
          <p:spPr>
            <a:xfrm>
              <a:off x="1066799" y="2832100"/>
              <a:ext cx="1615442" cy="1615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E243F4D-09CB-46FB-AED9-1AFF799BD13D}"/>
                </a:ext>
              </a:extLst>
            </p:cNvPr>
            <p:cNvSpPr/>
            <p:nvPr/>
          </p:nvSpPr>
          <p:spPr>
            <a:xfrm>
              <a:off x="1289752" y="3771855"/>
              <a:ext cx="12566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工程化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75" name="图形 74" descr="聊天">
              <a:extLst>
                <a:ext uri="{FF2B5EF4-FFF2-40B4-BE49-F238E27FC236}">
                  <a16:creationId xmlns:a16="http://schemas.microsoft.com/office/drawing/2014/main" id="{AED68C63-F68E-446E-AAEA-F93BED60D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43830" y="2989901"/>
              <a:ext cx="840878" cy="840878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535212E-AE56-47EC-A419-F7BA821757C6}"/>
              </a:ext>
            </a:extLst>
          </p:cNvPr>
          <p:cNvGrpSpPr/>
          <p:nvPr/>
        </p:nvGrpSpPr>
        <p:grpSpPr>
          <a:xfrm>
            <a:off x="-781050" y="-662111"/>
            <a:ext cx="5873910" cy="1611914"/>
            <a:chOff x="-781050" y="-662111"/>
            <a:chExt cx="5873910" cy="1611914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ABAE51B-F564-437E-8675-F309D5E3ACC8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4370A42-DACA-40A4-AE72-555C593A8F5C}"/>
                </a:ext>
              </a:extLst>
            </p:cNvPr>
            <p:cNvSpPr txBox="1"/>
            <p:nvPr/>
          </p:nvSpPr>
          <p:spPr>
            <a:xfrm flipH="1">
              <a:off x="803274" y="365028"/>
              <a:ext cx="4289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工程化规范化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6A34224-082B-46FB-9C61-F9EB6DEB3B51}"/>
              </a:ext>
            </a:extLst>
          </p:cNvPr>
          <p:cNvGrpSpPr/>
          <p:nvPr/>
        </p:nvGrpSpPr>
        <p:grpSpPr>
          <a:xfrm>
            <a:off x="3997306" y="4678582"/>
            <a:ext cx="2030155" cy="644132"/>
            <a:chOff x="5856006" y="5479474"/>
            <a:chExt cx="2030155" cy="644132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7236695-3BC7-47C5-B917-94A9E58C22B7}"/>
                </a:ext>
              </a:extLst>
            </p:cNvPr>
            <p:cNvSpPr/>
            <p:nvPr/>
          </p:nvSpPr>
          <p:spPr>
            <a:xfrm>
              <a:off x="7242029" y="547947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171DE4F-D159-4137-8CD5-9AF1C88A4031}"/>
                </a:ext>
              </a:extLst>
            </p:cNvPr>
            <p:cNvSpPr txBox="1"/>
            <p:nvPr/>
          </p:nvSpPr>
          <p:spPr>
            <a:xfrm>
              <a:off x="5856006" y="5735304"/>
              <a:ext cx="1338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脚手架</a:t>
              </a:r>
            </a:p>
          </p:txBody>
        </p:sp>
        <p:pic>
          <p:nvPicPr>
            <p:cNvPr id="38" name="图形 37" descr="聊天">
              <a:extLst>
                <a:ext uri="{FF2B5EF4-FFF2-40B4-BE49-F238E27FC236}">
                  <a16:creationId xmlns:a16="http://schemas.microsoft.com/office/drawing/2014/main" id="{F6BFC4A4-8D67-4229-A500-6038B7681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50569" y="5602758"/>
              <a:ext cx="427049" cy="427049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0A3C6BB-036C-4471-B65C-DEC643AF4F43}"/>
              </a:ext>
            </a:extLst>
          </p:cNvPr>
          <p:cNvGrpSpPr/>
          <p:nvPr/>
        </p:nvGrpSpPr>
        <p:grpSpPr>
          <a:xfrm>
            <a:off x="4589362" y="1767811"/>
            <a:ext cx="1727317" cy="786982"/>
            <a:chOff x="6158844" y="5479474"/>
            <a:chExt cx="1727317" cy="786982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9C72116-9769-4663-BBEB-966608D61CE2}"/>
                </a:ext>
              </a:extLst>
            </p:cNvPr>
            <p:cNvSpPr/>
            <p:nvPr/>
          </p:nvSpPr>
          <p:spPr>
            <a:xfrm>
              <a:off x="7242029" y="547947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324F64F-F79C-46E2-8C05-8195A869D104}"/>
                </a:ext>
              </a:extLst>
            </p:cNvPr>
            <p:cNvSpPr txBox="1"/>
            <p:nvPr/>
          </p:nvSpPr>
          <p:spPr>
            <a:xfrm>
              <a:off x="6158844" y="5620125"/>
              <a:ext cx="1040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Lerna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Pnpm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47" name="图形 46" descr="聊天">
              <a:extLst>
                <a:ext uri="{FF2B5EF4-FFF2-40B4-BE49-F238E27FC236}">
                  <a16:creationId xmlns:a16="http://schemas.microsoft.com/office/drawing/2014/main" id="{9AD9D4A2-2BC4-4265-A5F3-C4A9F7E06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50569" y="5602758"/>
              <a:ext cx="427049" cy="427049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81000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1523D4D-7212-486A-907A-A1334DB61B07}"/>
              </a:ext>
            </a:extLst>
          </p:cNvPr>
          <p:cNvGrpSpPr/>
          <p:nvPr/>
        </p:nvGrpSpPr>
        <p:grpSpPr>
          <a:xfrm>
            <a:off x="145873" y="1644343"/>
            <a:ext cx="5462447" cy="1418897"/>
            <a:chOff x="145873" y="1644343"/>
            <a:chExt cx="5462447" cy="1418897"/>
          </a:xfrm>
        </p:grpSpPr>
        <p:sp>
          <p:nvSpPr>
            <p:cNvPr id="2" name="六边形 1">
              <a:extLst>
                <a:ext uri="{FF2B5EF4-FFF2-40B4-BE49-F238E27FC236}">
                  <a16:creationId xmlns:a16="http://schemas.microsoft.com/office/drawing/2014/main" id="{CB78A2AC-DE31-422F-9067-9EB941976D62}"/>
                </a:ext>
              </a:extLst>
            </p:cNvPr>
            <p:cNvSpPr/>
            <p:nvPr/>
          </p:nvSpPr>
          <p:spPr>
            <a:xfrm>
              <a:off x="3962400" y="1644343"/>
              <a:ext cx="1645920" cy="1418897"/>
            </a:xfrm>
            <a:prstGeom prst="hexagon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40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12F10D8-1883-484A-942F-2C4BA7BAEF24}"/>
                </a:ext>
              </a:extLst>
            </p:cNvPr>
            <p:cNvGrpSpPr/>
            <p:nvPr/>
          </p:nvGrpSpPr>
          <p:grpSpPr>
            <a:xfrm>
              <a:off x="145873" y="1898897"/>
              <a:ext cx="3679367" cy="663567"/>
              <a:chOff x="-204647" y="1898897"/>
              <a:chExt cx="3679367" cy="663567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3C078AE8-023C-4A44-B79E-407C874B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4120" y="2353791"/>
                <a:ext cx="990600" cy="0"/>
              </a:xfrm>
              <a:prstGeom prst="line">
                <a:avLst/>
              </a:prstGeom>
              <a:ln w="12700">
                <a:solidFill>
                  <a:srgbClr val="3C5CE8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5E47C102-2808-4E4C-9CAA-C19C9E0FCD21}"/>
                  </a:ext>
                </a:extLst>
              </p:cNvPr>
              <p:cNvGrpSpPr/>
              <p:nvPr/>
            </p:nvGrpSpPr>
            <p:grpSpPr>
              <a:xfrm>
                <a:off x="-204647" y="1898897"/>
                <a:ext cx="2551607" cy="663567"/>
                <a:chOff x="1157468" y="3244334"/>
                <a:chExt cx="2551607" cy="663567"/>
              </a:xfrm>
            </p:grpSpPr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58BF02C-3EC2-4F8E-A340-F8834646B373}"/>
                    </a:ext>
                  </a:extLst>
                </p:cNvPr>
                <p:cNvSpPr txBox="1"/>
                <p:nvPr/>
              </p:nvSpPr>
              <p:spPr>
                <a:xfrm>
                  <a:off x="2601078" y="3244334"/>
                  <a:ext cx="1107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C5CE8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技术选型</a:t>
                  </a: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001AEDF-A212-4037-9B6B-502B15EB1143}"/>
                    </a:ext>
                  </a:extLst>
                </p:cNvPr>
                <p:cNvSpPr txBox="1"/>
                <p:nvPr/>
              </p:nvSpPr>
              <p:spPr>
                <a:xfrm>
                  <a:off x="1157468" y="3569347"/>
                  <a:ext cx="255160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Technology</a:t>
                  </a:r>
                </a:p>
              </p:txBody>
            </p:sp>
          </p:grpSp>
        </p:grpSp>
        <p:sp>
          <p:nvSpPr>
            <p:cNvPr id="14" name="iconfont-1191-866883">
              <a:extLst>
                <a:ext uri="{FF2B5EF4-FFF2-40B4-BE49-F238E27FC236}">
                  <a16:creationId xmlns:a16="http://schemas.microsoft.com/office/drawing/2014/main" id="{17338B01-CB83-4CC4-9F17-A40BB173A62B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580857" y="2116979"/>
              <a:ext cx="409006" cy="473623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349F6AC-80F2-48D3-A974-7B1AFA622956}"/>
              </a:ext>
            </a:extLst>
          </p:cNvPr>
          <p:cNvGrpSpPr/>
          <p:nvPr/>
        </p:nvGrpSpPr>
        <p:grpSpPr>
          <a:xfrm>
            <a:off x="5273040" y="2401418"/>
            <a:ext cx="5470950" cy="1418897"/>
            <a:chOff x="5273040" y="2401418"/>
            <a:chExt cx="5470950" cy="141889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C993584-D1BC-4748-AA25-906DF97BB5DF}"/>
                </a:ext>
              </a:extLst>
            </p:cNvPr>
            <p:cNvGrpSpPr/>
            <p:nvPr/>
          </p:nvGrpSpPr>
          <p:grpSpPr>
            <a:xfrm>
              <a:off x="5273040" y="2401418"/>
              <a:ext cx="5470950" cy="1418897"/>
              <a:chOff x="5273040" y="2401418"/>
              <a:chExt cx="5470950" cy="1418897"/>
            </a:xfrm>
          </p:grpSpPr>
          <p:sp>
            <p:nvSpPr>
              <p:cNvPr id="15" name="六边形 14">
                <a:extLst>
                  <a:ext uri="{FF2B5EF4-FFF2-40B4-BE49-F238E27FC236}">
                    <a16:creationId xmlns:a16="http://schemas.microsoft.com/office/drawing/2014/main" id="{77BFB71F-D5B6-4BD7-87D1-A413277FC5AC}"/>
                  </a:ext>
                </a:extLst>
              </p:cNvPr>
              <p:cNvSpPr/>
              <p:nvPr/>
            </p:nvSpPr>
            <p:spPr>
              <a:xfrm>
                <a:off x="5273040" y="2401418"/>
                <a:ext cx="1645920" cy="1418897"/>
              </a:xfrm>
              <a:prstGeom prst="hexagon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140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FAB2827E-115D-4A8B-89EF-40CDF476AA75}"/>
                  </a:ext>
                </a:extLst>
              </p:cNvPr>
              <p:cNvGrpSpPr/>
              <p:nvPr/>
            </p:nvGrpSpPr>
            <p:grpSpPr>
              <a:xfrm flipH="1">
                <a:off x="7018323" y="2655972"/>
                <a:ext cx="3725667" cy="663567"/>
                <a:chOff x="-250947" y="1898897"/>
                <a:chExt cx="3725667" cy="663567"/>
              </a:xfrm>
            </p:grpSpPr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734705E5-E9D4-4F88-B0B8-F3BABD35D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4120" y="2353791"/>
                  <a:ext cx="990600" cy="0"/>
                </a:xfrm>
                <a:prstGeom prst="line">
                  <a:avLst/>
                </a:prstGeom>
                <a:ln w="12700">
                  <a:solidFill>
                    <a:srgbClr val="3C5CE8"/>
                  </a:solidFill>
                  <a:prstDash val="sysDash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55CCA85-32EF-4F0B-AC49-42F7C24E4B01}"/>
                    </a:ext>
                  </a:extLst>
                </p:cNvPr>
                <p:cNvGrpSpPr/>
                <p:nvPr/>
              </p:nvGrpSpPr>
              <p:grpSpPr>
                <a:xfrm>
                  <a:off x="-250947" y="1898897"/>
                  <a:ext cx="2551607" cy="663567"/>
                  <a:chOff x="1111168" y="3244334"/>
                  <a:chExt cx="2551607" cy="663567"/>
                </a:xfrm>
              </p:grpSpPr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57A19CDA-E55C-45B3-9B6E-F23135432871}"/>
                      </a:ext>
                    </a:extLst>
                  </p:cNvPr>
                  <p:cNvSpPr txBox="1"/>
                  <p:nvPr/>
                </p:nvSpPr>
                <p:spPr>
                  <a:xfrm>
                    <a:off x="2554779" y="3244334"/>
                    <a:ext cx="11079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C5CE8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代码组织</a:t>
                    </a:r>
                  </a:p>
                </p:txBody>
              </p:sp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AA4A327B-4045-45BB-AC2C-1EB88763EDCA}"/>
                      </a:ext>
                    </a:extLst>
                  </p:cNvPr>
                  <p:cNvSpPr txBox="1"/>
                  <p:nvPr/>
                </p:nvSpPr>
                <p:spPr>
                  <a:xfrm>
                    <a:off x="1111168" y="3569347"/>
                    <a:ext cx="255160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+mn-ea"/>
                        <a:sym typeface="+mn-lt"/>
                      </a:rPr>
                      <a:t>Code</a:t>
                    </a:r>
                  </a:p>
                </p:txBody>
              </p:sp>
            </p:grpSp>
          </p:grpSp>
        </p:grpSp>
        <p:sp>
          <p:nvSpPr>
            <p:cNvPr id="64" name="iconfont-1191-866883">
              <a:extLst>
                <a:ext uri="{FF2B5EF4-FFF2-40B4-BE49-F238E27FC236}">
                  <a16:creationId xmlns:a16="http://schemas.microsoft.com/office/drawing/2014/main" id="{2388CC1F-A75D-40B8-BF0F-01D6F1486DA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854634" y="2874054"/>
              <a:ext cx="409006" cy="473623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D5D9DCB-1953-469C-8508-4A9FF80A5BB3}"/>
              </a:ext>
            </a:extLst>
          </p:cNvPr>
          <p:cNvGrpSpPr/>
          <p:nvPr/>
        </p:nvGrpSpPr>
        <p:grpSpPr>
          <a:xfrm>
            <a:off x="1470963" y="3852701"/>
            <a:ext cx="5447997" cy="1418897"/>
            <a:chOff x="1470963" y="3852701"/>
            <a:chExt cx="5447997" cy="1418897"/>
          </a:xfrm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CD7B09FB-B0A3-4F9C-BB05-0F9A7B6AB024}"/>
                </a:ext>
              </a:extLst>
            </p:cNvPr>
            <p:cNvSpPr/>
            <p:nvPr/>
          </p:nvSpPr>
          <p:spPr>
            <a:xfrm>
              <a:off x="5273040" y="3852701"/>
              <a:ext cx="1645920" cy="1418897"/>
            </a:xfrm>
            <a:prstGeom prst="hexagon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40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8821BE8-802B-4B6B-ACF3-F9E95EEA70D1}"/>
                </a:ext>
              </a:extLst>
            </p:cNvPr>
            <p:cNvGrpSpPr/>
            <p:nvPr/>
          </p:nvGrpSpPr>
          <p:grpSpPr>
            <a:xfrm>
              <a:off x="1470963" y="4107255"/>
              <a:ext cx="3679367" cy="663567"/>
              <a:chOff x="-204647" y="1898897"/>
              <a:chExt cx="3679367" cy="663567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C9C344C2-B042-41F0-8BBB-2A5EF5BB7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4120" y="2353791"/>
                <a:ext cx="990600" cy="0"/>
              </a:xfrm>
              <a:prstGeom prst="line">
                <a:avLst/>
              </a:prstGeom>
              <a:ln w="12700">
                <a:solidFill>
                  <a:srgbClr val="3C5CE8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BF7F22C9-0E46-49B6-8CBA-17C380DA8408}"/>
                  </a:ext>
                </a:extLst>
              </p:cNvPr>
              <p:cNvGrpSpPr/>
              <p:nvPr/>
            </p:nvGrpSpPr>
            <p:grpSpPr>
              <a:xfrm>
                <a:off x="-204647" y="1898897"/>
                <a:ext cx="2551607" cy="663567"/>
                <a:chOff x="1157468" y="3244334"/>
                <a:chExt cx="2551607" cy="663567"/>
              </a:xfrm>
            </p:grpSpPr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42FC1AE3-B5D0-45CA-BE38-71527ECB95D5}"/>
                    </a:ext>
                  </a:extLst>
                </p:cNvPr>
                <p:cNvSpPr txBox="1"/>
                <p:nvPr/>
              </p:nvSpPr>
              <p:spPr>
                <a:xfrm>
                  <a:off x="2601078" y="3244334"/>
                  <a:ext cx="1107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C5CE8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部署方式</a:t>
                  </a:r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CDA27D4D-7C72-43AB-8257-E041029F253E}"/>
                    </a:ext>
                  </a:extLst>
                </p:cNvPr>
                <p:cNvSpPr txBox="1"/>
                <p:nvPr/>
              </p:nvSpPr>
              <p:spPr>
                <a:xfrm>
                  <a:off x="1157468" y="3569347"/>
                  <a:ext cx="255160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Deploy</a:t>
                  </a:r>
                </a:p>
              </p:txBody>
            </p:sp>
          </p:grpSp>
        </p:grpSp>
        <p:sp>
          <p:nvSpPr>
            <p:cNvPr id="65" name="iconfont-1191-866883">
              <a:extLst>
                <a:ext uri="{FF2B5EF4-FFF2-40B4-BE49-F238E27FC236}">
                  <a16:creationId xmlns:a16="http://schemas.microsoft.com/office/drawing/2014/main" id="{E556D062-34B7-4481-9F22-6E169076736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854634" y="4383086"/>
              <a:ext cx="409006" cy="473623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3F007EF-5F0B-479F-91C8-7FD6941B2A75}"/>
              </a:ext>
            </a:extLst>
          </p:cNvPr>
          <p:cNvGrpSpPr/>
          <p:nvPr/>
        </p:nvGrpSpPr>
        <p:grpSpPr>
          <a:xfrm>
            <a:off x="6583680" y="4602155"/>
            <a:ext cx="5486190" cy="1418897"/>
            <a:chOff x="6583680" y="4602155"/>
            <a:chExt cx="5486190" cy="1418897"/>
          </a:xfrm>
        </p:grpSpPr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B423F29C-1369-45FD-82AB-B174FD9B87CF}"/>
                </a:ext>
              </a:extLst>
            </p:cNvPr>
            <p:cNvSpPr/>
            <p:nvPr/>
          </p:nvSpPr>
          <p:spPr>
            <a:xfrm>
              <a:off x="6583680" y="4602155"/>
              <a:ext cx="1645920" cy="1418897"/>
            </a:xfrm>
            <a:prstGeom prst="hexagon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40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247AEE8D-7B5C-45F1-9F21-0495FDDC4DE7}"/>
                </a:ext>
              </a:extLst>
            </p:cNvPr>
            <p:cNvGrpSpPr/>
            <p:nvPr/>
          </p:nvGrpSpPr>
          <p:grpSpPr>
            <a:xfrm flipH="1">
              <a:off x="8344203" y="4856709"/>
              <a:ext cx="3725667" cy="663567"/>
              <a:chOff x="-250947" y="1898897"/>
              <a:chExt cx="3725667" cy="663567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B5A2ABAC-C02D-4A89-895B-7067CA055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4120" y="2353791"/>
                <a:ext cx="990600" cy="0"/>
              </a:xfrm>
              <a:prstGeom prst="line">
                <a:avLst/>
              </a:prstGeom>
              <a:ln w="12700">
                <a:solidFill>
                  <a:srgbClr val="3C5CE8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2F70214-CD48-45A7-8A7F-25695F93C5D6}"/>
                  </a:ext>
                </a:extLst>
              </p:cNvPr>
              <p:cNvGrpSpPr/>
              <p:nvPr/>
            </p:nvGrpSpPr>
            <p:grpSpPr>
              <a:xfrm>
                <a:off x="-250947" y="1898897"/>
                <a:ext cx="2551607" cy="663567"/>
                <a:chOff x="1111168" y="3244334"/>
                <a:chExt cx="2551607" cy="663567"/>
              </a:xfrm>
            </p:grpSpPr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45A51345-FC26-49E7-A4BF-9198F4A0A910}"/>
                    </a:ext>
                  </a:extLst>
                </p:cNvPr>
                <p:cNvSpPr txBox="1"/>
                <p:nvPr/>
              </p:nvSpPr>
              <p:spPr>
                <a:xfrm>
                  <a:off x="2554779" y="3244334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dirty="0">
                      <a:solidFill>
                        <a:srgbClr val="3C5CE8"/>
                      </a:solidFill>
                      <a:cs typeface="+mn-ea"/>
                      <a:sym typeface="+mn-lt"/>
                    </a:rPr>
                    <a:t>架构设计</a:t>
                  </a: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B072A3AB-11E0-472A-A2A2-B4B3AB9F828F}"/>
                    </a:ext>
                  </a:extLst>
                </p:cNvPr>
                <p:cNvSpPr txBox="1"/>
                <p:nvPr/>
              </p:nvSpPr>
              <p:spPr>
                <a:xfrm>
                  <a:off x="1111168" y="3569347"/>
                  <a:ext cx="255160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Architecture Design</a:t>
                  </a:r>
                </a:p>
              </p:txBody>
            </p:sp>
          </p:grpSp>
        </p:grpSp>
        <p:sp>
          <p:nvSpPr>
            <p:cNvPr id="66" name="iconfont-1191-866883">
              <a:extLst>
                <a:ext uri="{FF2B5EF4-FFF2-40B4-BE49-F238E27FC236}">
                  <a16:creationId xmlns:a16="http://schemas.microsoft.com/office/drawing/2014/main" id="{B6834AB5-793B-492F-9089-67B96AFAA2F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154285" y="5074791"/>
              <a:ext cx="409006" cy="473623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A6CF001-2D3C-4F66-A1BA-A36C3AD44734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417250F-8109-4773-A4A0-1D079180CA61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06F21A0-121E-47CB-9519-0BE6B627BAF9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技术与架构升级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31357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lx1b4ad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4997</TotalTime>
  <Words>617</Words>
  <Application>Microsoft Office PowerPoint</Application>
  <PresentationFormat>宽屏</PresentationFormat>
  <Paragraphs>195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https:/www.ypppt.com</cp:keywords>
  <dc:description/>
  <cp:lastModifiedBy>潘 维吉</cp:lastModifiedBy>
  <cp:revision>485</cp:revision>
  <dcterms:created xsi:type="dcterms:W3CDTF">2020-06-19T05:51:40Z</dcterms:created>
  <dcterms:modified xsi:type="dcterms:W3CDTF">2021-11-23T05:58:27Z</dcterms:modified>
</cp:coreProperties>
</file>