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B66D-469A-4E41-A27F-A1C4CF168AC8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3761-B697-49A0-8494-20EB13F93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5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2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3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6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8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7501" y="2091164"/>
            <a:ext cx="253497" cy="3340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0998" y="2091163"/>
            <a:ext cx="253497" cy="334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63548" y="2091163"/>
            <a:ext cx="253497" cy="3340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17045" y="2091162"/>
            <a:ext cx="253497" cy="3340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55132" y="244504"/>
            <a:ext cx="446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Convolution1D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7635" y="1731441"/>
            <a:ext cx="5070505" cy="4161871"/>
            <a:chOff x="348559" y="797568"/>
            <a:chExt cx="5070505" cy="4161871"/>
          </a:xfrm>
        </p:grpSpPr>
        <p:sp>
          <p:nvSpPr>
            <p:cNvPr id="10" name="文本框 9"/>
            <p:cNvSpPr txBox="1"/>
            <p:nvPr/>
          </p:nvSpPr>
          <p:spPr>
            <a:xfrm>
              <a:off x="1249379" y="797568"/>
              <a:ext cx="117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feature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8559" y="2370271"/>
              <a:ext cx="99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84357" y="1167834"/>
              <a:ext cx="253497" cy="33407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70980" y="1198917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205493" y="2547743"/>
              <a:ext cx="497940" cy="283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202255" y="1836118"/>
              <a:ext cx="0" cy="59752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775453" y="1126412"/>
              <a:ext cx="785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Kernel</a:t>
              </a:r>
            </a:p>
            <a:p>
              <a:r>
                <a:rPr lang="en-US" altLang="zh-CN" dirty="0" smtClean="0"/>
                <a:t>Size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99323" y="1198916"/>
              <a:ext cx="262550" cy="54180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33813" y="1198915"/>
              <a:ext cx="165510" cy="5418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87536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13984" y="829581"/>
              <a:ext cx="71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filters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02763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56260" y="1378980"/>
              <a:ext cx="122223" cy="31006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3079" y="2366207"/>
              <a:ext cx="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New</a:t>
              </a:r>
            </a:p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6580" y="4590107"/>
              <a:ext cx="102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Nb_filter</a:t>
              </a:r>
              <a:endParaRPr lang="zh-CN" altLang="en-US" dirty="0"/>
            </a:p>
          </p:txBody>
        </p:sp>
      </p:grpSp>
      <p:cxnSp>
        <p:nvCxnSpPr>
          <p:cNvPr id="39" name="直接连接符 38"/>
          <p:cNvCxnSpPr>
            <a:stCxn id="13" idx="2"/>
          </p:cNvCxnSpPr>
          <p:nvPr/>
        </p:nvCxnSpPr>
        <p:spPr>
          <a:xfrm>
            <a:off x="5385775" y="1167834"/>
            <a:ext cx="10090" cy="5269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0" y="1167834"/>
            <a:ext cx="121769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104" y="1218203"/>
            <a:ext cx="1837853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467538" y="1281640"/>
            <a:ext cx="1962244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None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153251" y="2082187"/>
            <a:ext cx="1049562" cy="544119"/>
            <a:chOff x="7153251" y="2082187"/>
            <a:chExt cx="1049562" cy="544119"/>
          </a:xfrm>
        </p:grpSpPr>
        <p:sp>
          <p:nvSpPr>
            <p:cNvPr id="49" name="矩形 48"/>
            <p:cNvSpPr/>
            <p:nvPr/>
          </p:nvSpPr>
          <p:spPr>
            <a:xfrm>
              <a:off x="7153251" y="2082187"/>
              <a:ext cx="262550" cy="5418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13372" y="2082189"/>
              <a:ext cx="262550" cy="541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682571" y="2082188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40263" y="2084497"/>
              <a:ext cx="262550" cy="5418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8202813" y="2082187"/>
            <a:ext cx="479460" cy="541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0" name="右箭头 59"/>
          <p:cNvSpPr/>
          <p:nvPr/>
        </p:nvSpPr>
        <p:spPr>
          <a:xfrm>
            <a:off x="8885740" y="3488810"/>
            <a:ext cx="497940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093908" y="2221728"/>
            <a:ext cx="253497" cy="310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709135" y="2221728"/>
            <a:ext cx="253497" cy="3100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962632" y="2221728"/>
            <a:ext cx="122223" cy="3100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890106" y="1731441"/>
            <a:ext cx="11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95601" y="2045935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闪电形 66"/>
          <p:cNvSpPr/>
          <p:nvPr/>
        </p:nvSpPr>
        <p:spPr>
          <a:xfrm>
            <a:off x="7153251" y="4336610"/>
            <a:ext cx="632729" cy="7242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727779" y="4691555"/>
            <a:ext cx="95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Equal to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410358" y="5322415"/>
            <a:ext cx="244444" cy="1535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663854" y="5322415"/>
            <a:ext cx="262550" cy="153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926404" y="5322415"/>
            <a:ext cx="253497" cy="153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79901" y="5322413"/>
            <a:ext cx="253497" cy="1535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337929" y="5279000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8588647" y="5401490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Con2d with no stride in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8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39500" y="1152619"/>
            <a:ext cx="7233719" cy="3668355"/>
            <a:chOff x="1439501" y="1152619"/>
            <a:chExt cx="6730492" cy="3668355"/>
          </a:xfrm>
        </p:grpSpPr>
        <p:sp>
          <p:nvSpPr>
            <p:cNvPr id="52" name="矩形 51"/>
            <p:cNvSpPr/>
            <p:nvPr/>
          </p:nvSpPr>
          <p:spPr>
            <a:xfrm>
              <a:off x="1439501" y="1910281"/>
              <a:ext cx="497941" cy="4798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39501" y="3603280"/>
              <a:ext cx="497941" cy="4798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54" name="梯形 53"/>
            <p:cNvSpPr/>
            <p:nvPr/>
          </p:nvSpPr>
          <p:spPr>
            <a:xfrm rot="16200000">
              <a:off x="2344848" y="1869540"/>
              <a:ext cx="1557194" cy="561314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051424" y="1910281"/>
              <a:ext cx="497941" cy="4798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58" name="等腰三角形 57"/>
            <p:cNvSpPr/>
            <p:nvPr/>
          </p:nvSpPr>
          <p:spPr>
            <a:xfrm rot="5400000">
              <a:off x="5359651" y="3395053"/>
              <a:ext cx="1982709" cy="86913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23852" y="4169122"/>
              <a:ext cx="497941" cy="4798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>
              <a:stCxn id="52" idx="3"/>
              <a:endCxn id="54" idx="0"/>
            </p:cNvCxnSpPr>
            <p:nvPr/>
          </p:nvCxnSpPr>
          <p:spPr>
            <a:xfrm flipV="1">
              <a:off x="1937442" y="2150197"/>
              <a:ext cx="905346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4" idx="2"/>
              <a:endCxn id="55" idx="1"/>
            </p:cNvCxnSpPr>
            <p:nvPr/>
          </p:nvCxnSpPr>
          <p:spPr>
            <a:xfrm>
              <a:off x="3404102" y="2150197"/>
              <a:ext cx="647322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55" idx="3"/>
              <a:endCxn id="113" idx="2"/>
            </p:cNvCxnSpPr>
            <p:nvPr/>
          </p:nvCxnSpPr>
          <p:spPr>
            <a:xfrm flipV="1">
              <a:off x="4549365" y="1910281"/>
              <a:ext cx="1367073" cy="239917"/>
            </a:xfrm>
            <a:prstGeom prst="bentConnector3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5232902" y="3195874"/>
              <a:ext cx="68353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53" idx="3"/>
            </p:cNvCxnSpPr>
            <p:nvPr/>
          </p:nvCxnSpPr>
          <p:spPr>
            <a:xfrm>
              <a:off x="1937442" y="3843197"/>
              <a:ext cx="397899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59" idx="3"/>
            </p:cNvCxnSpPr>
            <p:nvPr/>
          </p:nvCxnSpPr>
          <p:spPr>
            <a:xfrm flipV="1">
              <a:off x="4621793" y="4409034"/>
              <a:ext cx="1294645" cy="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113" idx="0"/>
              <a:endCxn id="85" idx="1"/>
            </p:cNvCxnSpPr>
            <p:nvPr/>
          </p:nvCxnSpPr>
          <p:spPr>
            <a:xfrm>
              <a:off x="6477752" y="1910281"/>
              <a:ext cx="66467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58" idx="0"/>
              <a:endCxn id="88" idx="1"/>
            </p:cNvCxnSpPr>
            <p:nvPr/>
          </p:nvCxnSpPr>
          <p:spPr>
            <a:xfrm flipV="1">
              <a:off x="6785573" y="3829620"/>
              <a:ext cx="320637" cy="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7142425" y="1726383"/>
              <a:ext cx="991354" cy="36779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MSE LOSS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7106210" y="3589703"/>
              <a:ext cx="1063783" cy="4798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TRUE/FALSE LOSS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 flipV="1">
              <a:off x="2263366" y="2471596"/>
              <a:ext cx="0" cy="137160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263366" y="2471596"/>
              <a:ext cx="574895" cy="90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梯形 112"/>
            <p:cNvSpPr/>
            <p:nvPr/>
          </p:nvSpPr>
          <p:spPr>
            <a:xfrm rot="5400000">
              <a:off x="5439433" y="1629624"/>
              <a:ext cx="1515324" cy="561314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5232901" y="2150196"/>
              <a:ext cx="0" cy="104567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2867682" y="1662440"/>
              <a:ext cx="5613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5880211" y="3502887"/>
              <a:ext cx="8409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917446" y="1520177"/>
              <a:ext cx="5692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矩形 149"/>
          <p:cNvSpPr/>
          <p:nvPr/>
        </p:nvSpPr>
        <p:spPr>
          <a:xfrm>
            <a:off x="1252394" y="65339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AC-WGAN</a:t>
            </a:r>
            <a:r>
              <a:rPr lang="en-US" altLang="zh-CN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|STRUCTURE</a:t>
            </a:r>
            <a:endParaRPr lang="en-US" altLang="zh-CN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7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9500" y="1910281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9500" y="3603280"/>
            <a:ext cx="535171" cy="4798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5" name="梯形 4"/>
          <p:cNvSpPr/>
          <p:nvPr/>
        </p:nvSpPr>
        <p:spPr>
          <a:xfrm rot="16200000">
            <a:off x="2470753" y="1848556"/>
            <a:ext cx="1557194" cy="603282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46712" y="1910281"/>
            <a:ext cx="535171" cy="4798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 rot="5400000">
            <a:off x="5726875" y="3362561"/>
            <a:ext cx="1982709" cy="93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24555" y="4169122"/>
            <a:ext cx="535171" cy="479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3"/>
            <a:endCxn id="5" idx="0"/>
          </p:cNvCxnSpPr>
          <p:nvPr/>
        </p:nvCxnSpPr>
        <p:spPr>
          <a:xfrm flipV="1">
            <a:off x="1974671" y="2150197"/>
            <a:ext cx="97303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1"/>
          </p:cNvCxnSpPr>
          <p:nvPr/>
        </p:nvCxnSpPr>
        <p:spPr>
          <a:xfrm>
            <a:off x="3550991" y="2150197"/>
            <a:ext cx="695721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21" idx="2"/>
          </p:cNvCxnSpPr>
          <p:nvPr/>
        </p:nvCxnSpPr>
        <p:spPr>
          <a:xfrm flipV="1">
            <a:off x="4781883" y="1910281"/>
            <a:ext cx="1469287" cy="239917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16527" y="3195874"/>
            <a:ext cx="73464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>
            <a:off x="1974671" y="3843197"/>
            <a:ext cx="427649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4859726" y="4409034"/>
            <a:ext cx="1391443" cy="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7" idx="1"/>
          </p:cNvCxnSpPr>
          <p:nvPr/>
        </p:nvCxnSpPr>
        <p:spPr>
          <a:xfrm>
            <a:off x="6714059" y="3331678"/>
            <a:ext cx="869823" cy="90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8" idx="1"/>
          </p:cNvCxnSpPr>
          <p:nvPr/>
        </p:nvCxnSpPr>
        <p:spPr>
          <a:xfrm flipV="1">
            <a:off x="6719028" y="4323031"/>
            <a:ext cx="864854" cy="226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83882" y="3124862"/>
            <a:ext cx="1231147" cy="4317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CATEGORICAL 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83882" y="4083114"/>
            <a:ext cx="1143320" cy="479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TRUE/FALSE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324964" y="2471596"/>
            <a:ext cx="0" cy="13716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24964" y="2471596"/>
            <a:ext cx="617879" cy="90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梯形 20"/>
          <p:cNvSpPr/>
          <p:nvPr/>
        </p:nvSpPr>
        <p:spPr>
          <a:xfrm rot="5400000">
            <a:off x="5795149" y="1608640"/>
            <a:ext cx="1515324" cy="603282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5516526" y="2150196"/>
            <a:ext cx="0" cy="10456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74464" y="1662440"/>
            <a:ext cx="603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12234" y="3502887"/>
            <a:ext cx="903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52253" y="1520177"/>
            <a:ext cx="61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Classffier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854452" y="1555398"/>
            <a:ext cx="51450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368958" y="1400830"/>
            <a:ext cx="10960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REGRESSOR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854452" y="2283210"/>
            <a:ext cx="51450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368959" y="2128642"/>
            <a:ext cx="1096032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REGRESSOR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85833" y="363068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Regression 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76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9360" y="431321"/>
            <a:ext cx="7804150" cy="1780742"/>
            <a:chOff x="1475715" y="1650521"/>
            <a:chExt cx="7804150" cy="1780742"/>
          </a:xfrm>
        </p:grpSpPr>
        <p:sp>
          <p:nvSpPr>
            <p:cNvPr id="2" name="矩形 1"/>
            <p:cNvSpPr/>
            <p:nvPr/>
          </p:nvSpPr>
          <p:spPr>
            <a:xfrm>
              <a:off x="6174463" y="1729212"/>
              <a:ext cx="1910282" cy="16658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78005" y="2238965"/>
              <a:ext cx="1906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判别器</a:t>
              </a:r>
              <a:endParaRPr lang="en-US" altLang="zh-CN" dirty="0" smtClean="0"/>
            </a:p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Discriminator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4517679" y="2091350"/>
              <a:ext cx="16567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508626" y="3060071"/>
              <a:ext cx="16658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78590" y="2688879"/>
              <a:ext cx="1539089" cy="742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78591" y="2748719"/>
              <a:ext cx="1530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生成器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Generator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endCxn id="10" idx="1"/>
            </p:cNvCxnSpPr>
            <p:nvPr/>
          </p:nvCxnSpPr>
          <p:spPr>
            <a:xfrm flipV="1">
              <a:off x="1475715" y="3060071"/>
              <a:ext cx="1502875" cy="10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564312" y="2663654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随机噪声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17679" y="268170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生成数据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G(z)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8626" y="1650521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真实</a:t>
              </a:r>
              <a:r>
                <a:rPr lang="zh-CN" altLang="en-US" dirty="0" smtClean="0"/>
                <a:t>数据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" idx="3"/>
            </p:cNvCxnSpPr>
            <p:nvPr/>
          </p:nvCxnSpPr>
          <p:spPr>
            <a:xfrm flipV="1">
              <a:off x="8084745" y="2558534"/>
              <a:ext cx="832918" cy="3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171869" y="214027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判别结果</a:t>
              </a:r>
              <a:endParaRPr lang="en-US" altLang="zh-CN" dirty="0" smtClean="0"/>
            </a:p>
          </p:txBody>
        </p:sp>
        <p:cxnSp>
          <p:nvCxnSpPr>
            <p:cNvPr id="26" name="肘形连接符 25"/>
            <p:cNvCxnSpPr>
              <a:endCxn id="10" idx="2"/>
            </p:cNvCxnSpPr>
            <p:nvPr/>
          </p:nvCxnSpPr>
          <p:spPr>
            <a:xfrm rot="10800000" flipV="1">
              <a:off x="3748135" y="2558533"/>
              <a:ext cx="4843604" cy="872729"/>
            </a:xfrm>
            <a:prstGeom prst="bentConnector4">
              <a:avLst>
                <a:gd name="adj1" fmla="val 1308"/>
                <a:gd name="adj2" fmla="val 18325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896982" y="3814354"/>
            <a:ext cx="9788435" cy="2375654"/>
            <a:chOff x="400594" y="600891"/>
            <a:chExt cx="9788435" cy="2375654"/>
          </a:xfrm>
        </p:grpSpPr>
        <p:sp>
          <p:nvSpPr>
            <p:cNvPr id="17" name="文本框 16"/>
            <p:cNvSpPr txBox="1"/>
            <p:nvPr/>
          </p:nvSpPr>
          <p:spPr>
            <a:xfrm>
              <a:off x="853439" y="1236617"/>
              <a:ext cx="2072641" cy="369332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图像（二维数据集）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66309" y="1236617"/>
              <a:ext cx="2960914" cy="36933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核磁共振</a:t>
              </a:r>
              <a:r>
                <a:rPr lang="zh-CN" altLang="en-US" dirty="0" smtClean="0"/>
                <a:t>氢谱（一维数据集）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28115" y="1236617"/>
              <a:ext cx="2960914" cy="369332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运行指标（时间序列数据集）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8422" y="1706879"/>
              <a:ext cx="180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GAN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45429" y="1706879"/>
              <a:ext cx="180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GAN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25441" y="2607213"/>
              <a:ext cx="180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CGAN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27817" y="2607213"/>
              <a:ext cx="180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WGAN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386355" y="2607213"/>
              <a:ext cx="180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InfoGAN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stCxn id="17" idx="3"/>
              <a:endCxn id="18" idx="1"/>
            </p:cNvCxnSpPr>
            <p:nvPr/>
          </p:nvCxnSpPr>
          <p:spPr>
            <a:xfrm>
              <a:off x="2926080" y="1421283"/>
              <a:ext cx="7402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8" idx="3"/>
              <a:endCxn id="22" idx="1"/>
            </p:cNvCxnSpPr>
            <p:nvPr/>
          </p:nvCxnSpPr>
          <p:spPr>
            <a:xfrm>
              <a:off x="6627223" y="1421283"/>
              <a:ext cx="6008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27" idx="1"/>
            </p:cNvCxnSpPr>
            <p:nvPr/>
          </p:nvCxnSpPr>
          <p:spPr>
            <a:xfrm>
              <a:off x="1654629" y="1891545"/>
              <a:ext cx="25908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659086" y="2076211"/>
              <a:ext cx="984068" cy="5973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5913120" y="1605949"/>
              <a:ext cx="1672046" cy="1085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29" idx="1"/>
            </p:cNvCxnSpPr>
            <p:nvPr/>
          </p:nvCxnSpPr>
          <p:spPr>
            <a:xfrm>
              <a:off x="6244046" y="2791878"/>
              <a:ext cx="78377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0" idx="1"/>
            </p:cNvCxnSpPr>
            <p:nvPr/>
          </p:nvCxnSpPr>
          <p:spPr>
            <a:xfrm>
              <a:off x="7724503" y="2791879"/>
              <a:ext cx="6618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400594" y="600891"/>
              <a:ext cx="6527075" cy="165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2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45100" y="1244686"/>
            <a:ext cx="8319882" cy="4721548"/>
            <a:chOff x="792746" y="298388"/>
            <a:chExt cx="6465401" cy="4112657"/>
          </a:xfrm>
        </p:grpSpPr>
        <p:sp>
          <p:nvSpPr>
            <p:cNvPr id="28" name="文本框 27"/>
            <p:cNvSpPr txBox="1"/>
            <p:nvPr/>
          </p:nvSpPr>
          <p:spPr>
            <a:xfrm>
              <a:off x="792746" y="213754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Input</a:t>
              </a:r>
              <a:endParaRPr lang="zh-CN" altLang="en-US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557196" y="298388"/>
              <a:ext cx="5700951" cy="4112657"/>
              <a:chOff x="1557196" y="298388"/>
              <a:chExt cx="5700951" cy="411265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557196" y="1061833"/>
                <a:ext cx="217283" cy="269736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303702" y="1213162"/>
                <a:ext cx="220423" cy="221809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712666" y="877167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553452" y="1336361"/>
                <a:ext cx="14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Max pooling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16173" y="1521027"/>
                <a:ext cx="218703" cy="17789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8260" y="1763380"/>
                <a:ext cx="216821" cy="10728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469826" y="1028496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791071" y="667720"/>
                <a:ext cx="176909" cy="3743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512611" y="298388"/>
                <a:ext cx="837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Flatten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49423" y="1336361"/>
                <a:ext cx="183919" cy="22545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185817" y="967029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198455" y="2131232"/>
                <a:ext cx="181274" cy="549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401822" y="2221125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Output</a:t>
                </a:r>
                <a:endParaRPr lang="zh-CN" altLang="en-US" dirty="0"/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39431" y="2089199"/>
                <a:ext cx="257175" cy="221432"/>
              </a:xfrm>
              <a:prstGeom prst="chevr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609725" y="1336361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48234" y="1428657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0"/>
              </p:cNvCxnSpPr>
              <p:nvPr/>
            </p:nvCxnSpPr>
            <p:spPr>
              <a:xfrm>
                <a:off x="1712666" y="1336361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43" idx="2"/>
              </p:cNvCxnSpPr>
              <p:nvPr/>
            </p:nvCxnSpPr>
            <p:spPr>
              <a:xfrm flipV="1">
                <a:off x="1712666" y="1736330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215158" y="1821156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953667" y="1913452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/>
              <p:cNvCxnSpPr>
                <a:endCxn id="51" idx="0"/>
              </p:cNvCxnSpPr>
              <p:nvPr/>
            </p:nvCxnSpPr>
            <p:spPr>
              <a:xfrm>
                <a:off x="3318099" y="1821156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1" idx="2"/>
              </p:cNvCxnSpPr>
              <p:nvPr/>
            </p:nvCxnSpPr>
            <p:spPr>
              <a:xfrm flipV="1">
                <a:off x="3318099" y="2221125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5611289" y="1772612"/>
                <a:ext cx="587166" cy="511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5629552" y="2403561"/>
                <a:ext cx="581386" cy="64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985742" y="1517160"/>
                <a:ext cx="491688" cy="492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 flipV="1">
                <a:off x="4962795" y="2836220"/>
                <a:ext cx="498523" cy="595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矩形 76"/>
          <p:cNvSpPr/>
          <p:nvPr/>
        </p:nvSpPr>
        <p:spPr>
          <a:xfrm>
            <a:off x="2914763" y="776936"/>
            <a:ext cx="3100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CNN 1D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9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组合 203"/>
          <p:cNvGrpSpPr/>
          <p:nvPr/>
        </p:nvGrpSpPr>
        <p:grpSpPr>
          <a:xfrm>
            <a:off x="732446" y="735565"/>
            <a:ext cx="9957888" cy="3772371"/>
            <a:chOff x="732446" y="735565"/>
            <a:chExt cx="9957888" cy="3772371"/>
          </a:xfrm>
        </p:grpSpPr>
        <p:sp>
          <p:nvSpPr>
            <p:cNvPr id="173" name="文本框 172"/>
            <p:cNvSpPr txBox="1"/>
            <p:nvPr/>
          </p:nvSpPr>
          <p:spPr>
            <a:xfrm>
              <a:off x="732446" y="2942880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4" name="立方体 3"/>
            <p:cNvSpPr/>
            <p:nvPr/>
          </p:nvSpPr>
          <p:spPr>
            <a:xfrm>
              <a:off x="4031692" y="2325934"/>
              <a:ext cx="1336424" cy="1039275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 rot="21415879">
              <a:off x="4032931" y="2581322"/>
              <a:ext cx="323890" cy="274049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27144" y="2702550"/>
              <a:ext cx="243840" cy="75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2004266" y="2805949"/>
              <a:ext cx="1558834" cy="50509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/>
            <p:cNvSpPr/>
            <p:nvPr/>
          </p:nvSpPr>
          <p:spPr>
            <a:xfrm>
              <a:off x="5826223" y="2020271"/>
              <a:ext cx="1096158" cy="1438120"/>
            </a:xfrm>
            <a:prstGeom prst="cube">
              <a:avLst>
                <a:gd name="adj" fmla="val 306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8944301" y="1048631"/>
              <a:ext cx="1338184" cy="340504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7429317" y="1665681"/>
              <a:ext cx="1097281" cy="2147299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2" idx="3"/>
            </p:cNvCxnSpPr>
            <p:nvPr/>
          </p:nvCxnSpPr>
          <p:spPr>
            <a:xfrm flipV="1">
              <a:off x="1570984" y="3077200"/>
              <a:ext cx="463551" cy="327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 rot="21415879">
              <a:off x="5039240" y="2580617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1415879">
              <a:off x="3420585" y="3016707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1415879">
              <a:off x="5068016" y="2956335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21415879">
              <a:off x="4052787" y="2957662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4149462" y="298729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4140270" y="3191761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211042" y="3117633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4211042" y="292251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3519199" y="2922515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484028" y="3134803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477574" y="2987297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 rot="21415879">
              <a:off x="6544332" y="2438479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21415879">
              <a:off x="5803280" y="2436995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 flipV="1">
              <a:off x="5155750" y="2494431"/>
              <a:ext cx="794320" cy="14353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5240958" y="2380085"/>
              <a:ext cx="810410" cy="15477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154350" y="2878053"/>
              <a:ext cx="794320" cy="1319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051368" y="2383150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948670" y="2496672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948670" y="2869942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053331" y="2767190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 rot="21415879">
              <a:off x="5813295" y="2966984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rot="21415879">
              <a:off x="6555338" y="2963537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4221478" y="2536130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144793" y="263115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4135270" y="287881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240037" y="2788315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6011158" y="2919436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5920672" y="3014680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5930181" y="3267103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6015911" y="3176619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 rot="21415879">
              <a:off x="7469782" y="291843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/>
            <p:nvPr/>
          </p:nvCxnSpPr>
          <p:spPr>
            <a:xfrm flipV="1">
              <a:off x="6760180" y="2876318"/>
              <a:ext cx="967588" cy="4311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6669694" y="2983679"/>
              <a:ext cx="938650" cy="2862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679203" y="3270183"/>
              <a:ext cx="929141" cy="6328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 rot="21415879">
              <a:off x="8002335" y="292488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7727768" y="287631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13468" y="298426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613468" y="334621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715068" y="325096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 rot="21415879">
              <a:off x="8035945" y="2373816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rot="21415879">
              <a:off x="7503391" y="2373815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7608344" y="24268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621044" y="26681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697244" y="23252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7709944" y="258556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 146"/>
            <p:cNvSpPr/>
            <p:nvPr/>
          </p:nvSpPr>
          <p:spPr>
            <a:xfrm rot="21415879">
              <a:off x="9436128" y="2116791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 rot="21415879">
              <a:off x="9253245" y="2104965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9658168" y="202027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9486718" y="221077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9486718" y="278862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9658168" y="262352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8253548" y="2020271"/>
              <a:ext cx="1417320" cy="30494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8151948" y="2228477"/>
              <a:ext cx="1332396" cy="18517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8151948" y="2677112"/>
              <a:ext cx="1334770" cy="1250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>
            <a:xfrm rot="21415879">
              <a:off x="1977653" y="3035366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>
            <a:xfrm flipV="1">
              <a:off x="2081828" y="2995360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2036574" y="3135855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2034198" y="3040603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左大括号 171"/>
            <p:cNvSpPr/>
            <p:nvPr/>
          </p:nvSpPr>
          <p:spPr>
            <a:xfrm>
              <a:off x="1163563" y="2702550"/>
              <a:ext cx="89871" cy="7641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左大括号 173"/>
            <p:cNvSpPr/>
            <p:nvPr/>
          </p:nvSpPr>
          <p:spPr>
            <a:xfrm rot="5400000">
              <a:off x="2800359" y="1942580"/>
              <a:ext cx="45719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627059" y="236534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1024</a:t>
              </a:r>
              <a:endParaRPr lang="zh-CN" altLang="en-US" sz="110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3513068" y="28087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418046" y="323440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253434" y="3522040"/>
              <a:ext cx="1375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and reshape</a:t>
              </a:r>
              <a:endParaRPr lang="zh-CN" altLang="en-US" sz="110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3417105" y="3610389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5147448" y="372502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6725755" y="3926888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CONV3</a:t>
              </a:r>
              <a:endParaRPr lang="zh-CN" altLang="en-US" sz="1100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8028841" y="4246326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CONV4</a:t>
              </a:r>
              <a:endParaRPr lang="zh-CN" altLang="en-US" sz="1100" dirty="0"/>
            </a:p>
          </p:txBody>
        </p:sp>
        <p:sp>
          <p:nvSpPr>
            <p:cNvPr id="184" name="左大括号 183"/>
            <p:cNvSpPr/>
            <p:nvPr/>
          </p:nvSpPr>
          <p:spPr>
            <a:xfrm rot="5400000">
              <a:off x="4805239" y="1680553"/>
              <a:ext cx="70953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4628899" y="1865329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512</a:t>
              </a:r>
              <a:endParaRPr lang="zh-CN" altLang="en-US" sz="1100" dirty="0"/>
            </a:p>
          </p:txBody>
        </p:sp>
        <p:sp>
          <p:nvSpPr>
            <p:cNvPr id="186" name="左大括号 185"/>
            <p:cNvSpPr/>
            <p:nvPr/>
          </p:nvSpPr>
          <p:spPr>
            <a:xfrm rot="5400000">
              <a:off x="6492655" y="1528651"/>
              <a:ext cx="60321" cy="84601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6314130" y="1612694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256</a:t>
              </a:r>
              <a:endParaRPr lang="zh-CN" altLang="en-US" sz="1100" dirty="0"/>
            </a:p>
          </p:txBody>
        </p:sp>
        <p:sp>
          <p:nvSpPr>
            <p:cNvPr id="188" name="左大括号 187"/>
            <p:cNvSpPr/>
            <p:nvPr/>
          </p:nvSpPr>
          <p:spPr>
            <a:xfrm rot="5400000">
              <a:off x="8232877" y="1318068"/>
              <a:ext cx="45719" cy="54172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8068827" y="1266410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190" name="左大括号 189"/>
            <p:cNvSpPr/>
            <p:nvPr/>
          </p:nvSpPr>
          <p:spPr>
            <a:xfrm rot="5400000">
              <a:off x="10128168" y="865718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0019570" y="73556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</a:t>
              </a:r>
              <a:endParaRPr lang="zh-CN" altLang="en-US" sz="1100" dirty="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3511822" y="28094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340268" y="262695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5183532" y="320261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6950304" y="249614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6757931" y="3263201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471138" y="239953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275426" y="339400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10361398" y="196899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9820058" y="392688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721251" y="422592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63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2247738" y="290398"/>
            <a:ext cx="7008803" cy="3490357"/>
            <a:chOff x="2247738" y="290398"/>
            <a:chExt cx="7008803" cy="3490357"/>
          </a:xfrm>
        </p:grpSpPr>
        <p:sp>
          <p:nvSpPr>
            <p:cNvPr id="4" name="立方体 3"/>
            <p:cNvSpPr/>
            <p:nvPr/>
          </p:nvSpPr>
          <p:spPr>
            <a:xfrm>
              <a:off x="5546984" y="1677820"/>
              <a:ext cx="1336424" cy="1042956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1415879">
              <a:off x="5548197" y="1935918"/>
              <a:ext cx="323890" cy="275020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42436" y="2055440"/>
              <a:ext cx="243840" cy="7585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3519558" y="2159727"/>
              <a:ext cx="1558834" cy="506886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6" idx="3"/>
            </p:cNvCxnSpPr>
            <p:nvPr/>
          </p:nvCxnSpPr>
          <p:spPr>
            <a:xfrm flipV="1">
              <a:off x="3086276" y="2432767"/>
              <a:ext cx="463551" cy="193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 rot="21415879">
              <a:off x="6554506" y="1935213"/>
              <a:ext cx="323890" cy="275020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1415879">
              <a:off x="4935868" y="2371923"/>
              <a:ext cx="159676" cy="994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1415879">
              <a:off x="6583289" y="2311178"/>
              <a:ext cx="248902" cy="205048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1415879">
              <a:off x="5568060" y="2312505"/>
              <a:ext cx="248902" cy="205048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5664754" y="234286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655562" y="254732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726334" y="2473200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5726334" y="2278082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5034491" y="2278081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999320" y="2490369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992866" y="2342864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36770" y="1891696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60085" y="1986718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650562" y="2234378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55329" y="2143881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 rot="21415879">
              <a:off x="3492936" y="2390582"/>
              <a:ext cx="159676" cy="994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3597120" y="2350926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3551866" y="2491421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3549490" y="2396169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左大括号 69"/>
            <p:cNvSpPr/>
            <p:nvPr/>
          </p:nvSpPr>
          <p:spPr>
            <a:xfrm>
              <a:off x="2678855" y="2055410"/>
              <a:ext cx="89871" cy="7668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247738" y="229844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72" name="左大括号 71"/>
            <p:cNvSpPr/>
            <p:nvPr/>
          </p:nvSpPr>
          <p:spPr>
            <a:xfrm rot="5400000">
              <a:off x="4315569" y="1298065"/>
              <a:ext cx="45881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142351" y="172090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968016" y="25374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68726" y="2877606"/>
              <a:ext cx="1375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and reshape</a:t>
              </a:r>
              <a:endParaRPr lang="zh-CN" altLang="en-US" sz="11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932397" y="29659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756250" y="29659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81" name="左大括号 80"/>
            <p:cNvSpPr/>
            <p:nvPr/>
          </p:nvSpPr>
          <p:spPr>
            <a:xfrm rot="5400000">
              <a:off x="6320405" y="1035994"/>
              <a:ext cx="71204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144191" y="122089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036723" y="21745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855560" y="198251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14</a:t>
              </a:r>
              <a:endParaRPr lang="zh-CN" altLang="en-US" sz="11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698824" y="2558182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14</a:t>
              </a:r>
              <a:endParaRPr lang="zh-CN" altLang="en-US" sz="11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945794" y="2758037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STRIDE 2</a:t>
              </a:r>
              <a:endParaRPr lang="zh-CN" altLang="en-US" sz="1100" dirty="0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7510508" y="603465"/>
              <a:ext cx="1338184" cy="3177290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 rot="21415879">
              <a:off x="8002335" y="1671624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rot="21415879">
              <a:off x="7819452" y="1659798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8224375" y="157510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8052925" y="176560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52925" y="234345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224375" y="217835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左大括号 139"/>
            <p:cNvSpPr/>
            <p:nvPr/>
          </p:nvSpPr>
          <p:spPr>
            <a:xfrm rot="5400000">
              <a:off x="8694375" y="420551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585777" y="290398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927605" y="152382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28</a:t>
              </a:r>
              <a:endParaRPr lang="zh-CN" altLang="en-US" sz="1100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388298" y="312376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28</a:t>
              </a:r>
              <a:endParaRPr lang="zh-CN" altLang="en-US" sz="11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244204" y="35191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6756250" y="1605341"/>
              <a:ext cx="1468125" cy="28508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6671042" y="1788684"/>
              <a:ext cx="1381883" cy="2048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669642" y="2246817"/>
              <a:ext cx="1383283" cy="9064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17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83922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6176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1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03"/>
          <p:cNvSpPr/>
          <p:nvPr/>
        </p:nvSpPr>
        <p:spPr>
          <a:xfrm>
            <a:off x="4240659" y="201091"/>
            <a:ext cx="6287851" cy="6656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403594" y="943601"/>
            <a:ext cx="5374562" cy="56774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4623172" y="3701454"/>
            <a:ext cx="4493668" cy="24321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4626350" y="1628327"/>
            <a:ext cx="4490490" cy="19879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72044" y="204135"/>
            <a:ext cx="3766242" cy="35781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515407" y="2841496"/>
            <a:ext cx="1744824" cy="494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Import data</a:t>
            </a:r>
            <a:endParaRPr lang="zh-CN" altLang="en-US" dirty="0"/>
          </a:p>
        </p:txBody>
      </p:sp>
      <p:grpSp>
        <p:nvGrpSpPr>
          <p:cNvPr id="137" name="组合 136"/>
          <p:cNvGrpSpPr/>
          <p:nvPr/>
        </p:nvGrpSpPr>
        <p:grpSpPr>
          <a:xfrm>
            <a:off x="866929" y="1085363"/>
            <a:ext cx="3079101" cy="343615"/>
            <a:chOff x="849087" y="4274977"/>
            <a:chExt cx="3088431" cy="444758"/>
          </a:xfrm>
        </p:grpSpPr>
        <p:sp>
          <p:nvSpPr>
            <p:cNvPr id="138" name="矩形 137"/>
            <p:cNvSpPr/>
            <p:nvPr/>
          </p:nvSpPr>
          <p:spPr>
            <a:xfrm>
              <a:off x="849087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Gen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78564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908041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 on 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837922" y="1099577"/>
            <a:ext cx="4376057" cy="401216"/>
            <a:chOff x="5155164" y="2178698"/>
            <a:chExt cx="4376057" cy="401216"/>
          </a:xfrm>
        </p:grpSpPr>
        <p:grpSp>
          <p:nvGrpSpPr>
            <p:cNvPr id="142" name="组合 141"/>
            <p:cNvGrpSpPr/>
            <p:nvPr/>
          </p:nvGrpSpPr>
          <p:grpSpPr>
            <a:xfrm>
              <a:off x="5155164" y="2178698"/>
              <a:ext cx="4376057" cy="401216"/>
              <a:chOff x="4665306" y="1296955"/>
              <a:chExt cx="4376057" cy="401216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915608" y="1296955"/>
                <a:ext cx="3125755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……………………………..</a:t>
                </a:r>
                <a:endParaRPr lang="zh-CN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665306" y="1296955"/>
                <a:ext cx="1250302" cy="4012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Batch Size</a:t>
                </a:r>
                <a:endParaRPr lang="zh-CN" altLang="en-US" dirty="0"/>
              </a:p>
            </p:txBody>
          </p:sp>
        </p:grpSp>
        <p:sp>
          <p:nvSpPr>
            <p:cNvPr id="143" name="矩形 142"/>
            <p:cNvSpPr/>
            <p:nvPr/>
          </p:nvSpPr>
          <p:spPr>
            <a:xfrm>
              <a:off x="8280919" y="2178698"/>
              <a:ext cx="1250302" cy="4012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Batch Size</a:t>
              </a:r>
              <a:endParaRPr lang="zh-CN" altLang="en-US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837922" y="340688"/>
            <a:ext cx="5551716" cy="401216"/>
            <a:chOff x="5080518" y="1309395"/>
            <a:chExt cx="5551716" cy="40121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080518" y="1309395"/>
              <a:ext cx="5551716" cy="401216"/>
              <a:chOff x="5113176" y="1296955"/>
              <a:chExt cx="5551716" cy="401216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775651" y="1296955"/>
                <a:ext cx="4889241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………………………………………………………………….</a:t>
                </a:r>
                <a:endParaRPr lang="zh-CN" altLang="en-US" dirty="0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113176" y="1296955"/>
                <a:ext cx="802432" cy="401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epoch</a:t>
                </a:r>
                <a:endParaRPr lang="zh-CN" altLang="en-US" dirty="0"/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9829802" y="1309395"/>
              <a:ext cx="802432" cy="401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epoch</a:t>
              </a:r>
              <a:endParaRPr lang="zh-CN" altLang="en-US" dirty="0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4837921" y="2028973"/>
            <a:ext cx="3256184" cy="740106"/>
            <a:chOff x="5080517" y="2841172"/>
            <a:chExt cx="3256183" cy="922175"/>
          </a:xfrm>
        </p:grpSpPr>
        <p:grpSp>
          <p:nvGrpSpPr>
            <p:cNvPr id="152" name="组合 151"/>
            <p:cNvGrpSpPr/>
            <p:nvPr/>
          </p:nvGrpSpPr>
          <p:grpSpPr>
            <a:xfrm>
              <a:off x="5080517" y="2841172"/>
              <a:ext cx="1602534" cy="922175"/>
              <a:chOff x="5080517" y="2841172"/>
              <a:chExt cx="1602534" cy="922175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080518" y="2841172"/>
                <a:ext cx="891074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Noise</a:t>
                </a:r>
                <a:endParaRPr lang="zh-CN" altLang="en-US" dirty="0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971592" y="2841172"/>
                <a:ext cx="711459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Gen</a:t>
                </a:r>
                <a:endParaRPr lang="zh-CN" altLang="en-US" dirty="0"/>
              </a:p>
            </p:txBody>
          </p:sp>
          <p:sp>
            <p:nvSpPr>
              <p:cNvPr id="157" name="右箭头 156"/>
              <p:cNvSpPr/>
              <p:nvPr/>
            </p:nvSpPr>
            <p:spPr>
              <a:xfrm>
                <a:off x="5840963" y="2956637"/>
                <a:ext cx="228601" cy="230933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080517" y="3301482"/>
                <a:ext cx="1602533" cy="461865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</p:grpSp>
        <p:sp>
          <p:nvSpPr>
            <p:cNvPr id="153" name="矩形 152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807597" y="3138508"/>
            <a:ext cx="3055777" cy="392499"/>
            <a:chOff x="4837921" y="3130932"/>
            <a:chExt cx="3279712" cy="46186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4807597" y="3922218"/>
            <a:ext cx="1497569" cy="587701"/>
            <a:chOff x="5080515" y="4887691"/>
            <a:chExt cx="1602533" cy="922175"/>
          </a:xfrm>
        </p:grpSpPr>
        <p:sp>
          <p:nvSpPr>
            <p:cNvPr id="165" name="矩形 164"/>
            <p:cNvSpPr/>
            <p:nvPr/>
          </p:nvSpPr>
          <p:spPr>
            <a:xfrm>
              <a:off x="5080516" y="4887691"/>
              <a:ext cx="1602532" cy="4618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Noise</a:t>
              </a:r>
              <a:endParaRPr lang="zh-CN" altLang="en-US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080515" y="5348001"/>
              <a:ext cx="1602533" cy="461865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4807597" y="5195223"/>
            <a:ext cx="3055778" cy="392500"/>
            <a:chOff x="4837920" y="3130931"/>
            <a:chExt cx="3279713" cy="461866"/>
          </a:xfrm>
        </p:grpSpPr>
        <p:grpSp>
          <p:nvGrpSpPr>
            <p:cNvPr id="168" name="组合 167"/>
            <p:cNvGrpSpPr/>
            <p:nvPr/>
          </p:nvGrpSpPr>
          <p:grpSpPr>
            <a:xfrm>
              <a:off x="4837920" y="3130931"/>
              <a:ext cx="3279713" cy="461866"/>
              <a:chOff x="5080516" y="4099638"/>
              <a:chExt cx="3279713" cy="461866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080516" y="4099638"/>
                <a:ext cx="891074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DGEN</a:t>
                </a:r>
                <a:endParaRPr lang="zh-CN" altLang="en-US" dirty="0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9" name="矩形 168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72" name="矩形 171"/>
          <p:cNvSpPr/>
          <p:nvPr/>
        </p:nvSpPr>
        <p:spPr>
          <a:xfrm>
            <a:off x="5409331" y="4715635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SHUT D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5432749" y="5772964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D</a:t>
            </a:r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4777273" y="6261186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WEIGHT</a:t>
            </a:r>
            <a:endParaRPr lang="zh-CN" altLang="en-US" dirty="0"/>
          </a:p>
        </p:txBody>
      </p:sp>
      <p:grpSp>
        <p:nvGrpSpPr>
          <p:cNvPr id="175" name="组合 174"/>
          <p:cNvGrpSpPr/>
          <p:nvPr/>
        </p:nvGrpSpPr>
        <p:grpSpPr>
          <a:xfrm>
            <a:off x="1573959" y="1772437"/>
            <a:ext cx="1610311" cy="725756"/>
            <a:chOff x="1832298" y="4982105"/>
            <a:chExt cx="1610311" cy="725756"/>
          </a:xfrm>
        </p:grpSpPr>
        <p:sp>
          <p:nvSpPr>
            <p:cNvPr id="176" name="矩形 175"/>
            <p:cNvSpPr/>
            <p:nvPr/>
          </p:nvSpPr>
          <p:spPr>
            <a:xfrm>
              <a:off x="1832298" y="4982105"/>
              <a:ext cx="1610311" cy="37067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Transform</a:t>
              </a:r>
              <a:endParaRPr lang="zh-CN" altLang="en-US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832298" y="5344671"/>
              <a:ext cx="1610311" cy="363190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6257" y="349405"/>
            <a:ext cx="3265713" cy="392499"/>
            <a:chOff x="4612600" y="3130932"/>
            <a:chExt cx="3505033" cy="461865"/>
          </a:xfrm>
        </p:grpSpPr>
        <p:grpSp>
          <p:nvGrpSpPr>
            <p:cNvPr id="179" name="组合 178"/>
            <p:cNvGrpSpPr/>
            <p:nvPr/>
          </p:nvGrpSpPr>
          <p:grpSpPr>
            <a:xfrm>
              <a:off x="4612600" y="3130932"/>
              <a:ext cx="3505033" cy="461865"/>
              <a:chOff x="4855196" y="4099639"/>
              <a:chExt cx="3505033" cy="461865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855196" y="4099639"/>
                <a:ext cx="1116396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Compile</a:t>
                </a:r>
                <a:endParaRPr lang="zh-CN" altLang="en-US" dirty="0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Optimizer </a:t>
                </a:r>
                <a:endParaRPr lang="zh-CN" altLang="en-US" dirty="0"/>
              </a:p>
            </p:txBody>
          </p:sp>
        </p:grpSp>
        <p:sp>
          <p:nvSpPr>
            <p:cNvPr id="180" name="矩形 179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83" name="上箭头 182"/>
          <p:cNvSpPr/>
          <p:nvPr/>
        </p:nvSpPr>
        <p:spPr>
          <a:xfrm>
            <a:off x="2275852" y="2526962"/>
            <a:ext cx="223934" cy="31453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上箭头 183"/>
          <p:cNvSpPr/>
          <p:nvPr/>
        </p:nvSpPr>
        <p:spPr>
          <a:xfrm>
            <a:off x="2275852" y="1417356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上箭头 184"/>
          <p:cNvSpPr/>
          <p:nvPr/>
        </p:nvSpPr>
        <p:spPr>
          <a:xfrm>
            <a:off x="2270662" y="730282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虚尾箭头 185"/>
          <p:cNvSpPr/>
          <p:nvPr/>
        </p:nvSpPr>
        <p:spPr>
          <a:xfrm>
            <a:off x="4011970" y="367981"/>
            <a:ext cx="825951" cy="346629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下箭头 186"/>
          <p:cNvSpPr/>
          <p:nvPr/>
        </p:nvSpPr>
        <p:spPr>
          <a:xfrm>
            <a:off x="5079209" y="1511751"/>
            <a:ext cx="239611" cy="48824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下箭头 187"/>
          <p:cNvSpPr/>
          <p:nvPr/>
        </p:nvSpPr>
        <p:spPr>
          <a:xfrm>
            <a:off x="5079209" y="770363"/>
            <a:ext cx="236255" cy="31475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下箭头 188"/>
          <p:cNvSpPr/>
          <p:nvPr/>
        </p:nvSpPr>
        <p:spPr>
          <a:xfrm>
            <a:off x="5081262" y="2774293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下箭头 189"/>
          <p:cNvSpPr/>
          <p:nvPr/>
        </p:nvSpPr>
        <p:spPr>
          <a:xfrm>
            <a:off x="5102907" y="3537451"/>
            <a:ext cx="212557" cy="38377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下箭头 190"/>
          <p:cNvSpPr/>
          <p:nvPr/>
        </p:nvSpPr>
        <p:spPr>
          <a:xfrm>
            <a:off x="5098524" y="4505392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下箭头 191"/>
          <p:cNvSpPr/>
          <p:nvPr/>
        </p:nvSpPr>
        <p:spPr>
          <a:xfrm>
            <a:off x="5110748" y="5578668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左箭头 192"/>
          <p:cNvSpPr/>
          <p:nvPr/>
        </p:nvSpPr>
        <p:spPr>
          <a:xfrm>
            <a:off x="5208814" y="4789222"/>
            <a:ext cx="223935" cy="1471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左箭头 193"/>
          <p:cNvSpPr/>
          <p:nvPr/>
        </p:nvSpPr>
        <p:spPr>
          <a:xfrm>
            <a:off x="5202189" y="5846550"/>
            <a:ext cx="223935" cy="147173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384805" y="4452449"/>
            <a:ext cx="333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|Algorithm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7505323" y="3699869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GENERATOR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7200899" y="1608505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DISCRIMINATOR</a:t>
            </a:r>
            <a:endParaRPr lang="en-US" altLang="zh-CN" sz="1400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69671" y="3365886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PREFERENCE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08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3785" y="1680259"/>
            <a:ext cx="10987487" cy="3746289"/>
            <a:chOff x="623785" y="1680259"/>
            <a:chExt cx="10987487" cy="3746289"/>
          </a:xfrm>
        </p:grpSpPr>
        <p:sp>
          <p:nvSpPr>
            <p:cNvPr id="80" name="矩形 79"/>
            <p:cNvSpPr/>
            <p:nvPr/>
          </p:nvSpPr>
          <p:spPr>
            <a:xfrm>
              <a:off x="623785" y="2039401"/>
              <a:ext cx="10987487" cy="338714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90442" y="2592222"/>
              <a:ext cx="4490490" cy="218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502013" y="2992869"/>
              <a:ext cx="3256185" cy="740106"/>
              <a:chOff x="5080517" y="2841172"/>
              <a:chExt cx="3256184" cy="922175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080517" y="2841172"/>
                <a:ext cx="1602534" cy="922175"/>
                <a:chOff x="5080517" y="2841172"/>
                <a:chExt cx="1602534" cy="922175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080518" y="2841172"/>
                  <a:ext cx="891074" cy="46186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Noise</a:t>
                  </a:r>
                  <a:endParaRPr lang="zh-CN" altLang="en-US" dirty="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971592" y="2841172"/>
                  <a:ext cx="711459" cy="46186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Gen</a:t>
                  </a:r>
                  <a:endParaRPr lang="zh-CN" altLang="en-US" dirty="0"/>
                </a:p>
              </p:txBody>
            </p:sp>
            <p:sp>
              <p:nvSpPr>
                <p:cNvPr id="54" name="右箭头 53"/>
                <p:cNvSpPr/>
                <p:nvPr/>
              </p:nvSpPr>
              <p:spPr>
                <a:xfrm>
                  <a:off x="5840963" y="2956637"/>
                  <a:ext cx="228601" cy="230933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080517" y="3301482"/>
                  <a:ext cx="1602533" cy="461865"/>
                </a:xfrm>
                <a:prstGeom prst="rect">
                  <a:avLst/>
                </a:prstGeom>
                <a:ln w="2857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[0]</a:t>
                  </a:r>
                  <a:endParaRPr lang="zh-CN" altLang="en-US" dirty="0"/>
                </a:p>
              </p:txBody>
            </p:sp>
          </p:grpSp>
          <p:sp>
            <p:nvSpPr>
              <p:cNvPr id="50" name="矩形 49"/>
              <p:cNvSpPr/>
              <p:nvPr/>
            </p:nvSpPr>
            <p:spPr>
              <a:xfrm>
                <a:off x="6683049" y="2849725"/>
                <a:ext cx="1653651" cy="46186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True </a:t>
                </a:r>
                <a:r>
                  <a:rPr lang="en-US" altLang="zh-CN" dirty="0" smtClean="0"/>
                  <a:t>Data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683049" y="3301482"/>
                <a:ext cx="1653652" cy="452536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[1]</a:t>
                </a:r>
                <a:endParaRPr lang="zh-CN" altLang="en-US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471689" y="4102404"/>
              <a:ext cx="3055777" cy="392499"/>
              <a:chOff x="4837921" y="3130932"/>
              <a:chExt cx="3279712" cy="461865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4837921" y="3130932"/>
                <a:ext cx="3279712" cy="461865"/>
                <a:chOff x="5080517" y="4099639"/>
                <a:chExt cx="3279712" cy="461865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080517" y="4099639"/>
                  <a:ext cx="891075" cy="4618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DCM</a:t>
                  </a:r>
                  <a:endParaRPr lang="zh-CN" altLang="en-US" dirty="0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5971592" y="4099639"/>
                  <a:ext cx="2388637" cy="46186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 smtClean="0"/>
                    <a:t>TRAINING </a:t>
                  </a:r>
                  <a:endParaRPr lang="zh-CN" altLang="en-US" dirty="0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226558" y="3130932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LOSS</a:t>
                </a:r>
                <a:endParaRPr lang="zh-CN" altLang="en-US" dirty="0"/>
              </a:p>
            </p:txBody>
          </p:sp>
        </p:grpSp>
        <p:sp>
          <p:nvSpPr>
            <p:cNvPr id="61" name="下箭头 60"/>
            <p:cNvSpPr/>
            <p:nvPr/>
          </p:nvSpPr>
          <p:spPr>
            <a:xfrm>
              <a:off x="1745354" y="3738189"/>
              <a:ext cx="239611" cy="37732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864991" y="2572401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DISCRIMINATOR</a:t>
              </a:r>
              <a:endParaRPr lang="en-US" altLang="zh-CN" sz="1400" dirty="0" smtClean="0">
                <a:latin typeface="Gungsuh" panose="02030600000101010101" pitchFamily="18" charset="-127"/>
                <a:ea typeface="Gungsuh" panose="02030600000101010101" pitchFamily="18" charset="-127"/>
              </a:endParaRP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燕尾形箭头 62"/>
            <p:cNvSpPr/>
            <p:nvPr/>
          </p:nvSpPr>
          <p:spPr>
            <a:xfrm>
              <a:off x="6025624" y="3479193"/>
              <a:ext cx="492945" cy="40474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713436" y="2581870"/>
              <a:ext cx="4490490" cy="218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898090" y="2907998"/>
              <a:ext cx="1653652" cy="725756"/>
              <a:chOff x="6683049" y="2849725"/>
              <a:chExt cx="1653651" cy="90429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683049" y="2849725"/>
                <a:ext cx="1653651" cy="46186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True </a:t>
                </a:r>
                <a:r>
                  <a:rPr lang="en-US" altLang="zh-CN" dirty="0" smtClean="0"/>
                  <a:t>Data</a:t>
                </a:r>
                <a:endParaRPr lang="zh-CN" alt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83049" y="3301483"/>
                <a:ext cx="1653651" cy="452536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Label</a:t>
                </a:r>
                <a:endParaRPr lang="zh-CN" altLang="en-US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6894683" y="4092052"/>
              <a:ext cx="3055777" cy="392499"/>
              <a:chOff x="4837921" y="3130932"/>
              <a:chExt cx="3279712" cy="46186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4837921" y="3130932"/>
                <a:ext cx="3279712" cy="461865"/>
                <a:chOff x="5080517" y="4099639"/>
                <a:chExt cx="3279712" cy="461865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5080517" y="4099639"/>
                  <a:ext cx="891075" cy="4618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DCM</a:t>
                  </a:r>
                  <a:endParaRPr lang="zh-CN" altLang="en-US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971592" y="4099639"/>
                  <a:ext cx="2388637" cy="46186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 smtClean="0"/>
                    <a:t>TRAINING </a:t>
                  </a:r>
                  <a:endParaRPr lang="zh-CN" altLang="en-US" dirty="0"/>
                </a:p>
              </p:txBody>
            </p:sp>
          </p:grpSp>
          <p:sp>
            <p:nvSpPr>
              <p:cNvPr id="75" name="矩形 74"/>
              <p:cNvSpPr/>
              <p:nvPr/>
            </p:nvSpPr>
            <p:spPr>
              <a:xfrm>
                <a:off x="7226558" y="3130932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LOSS</a:t>
                </a:r>
                <a:endParaRPr lang="zh-CN" altLang="en-US" dirty="0"/>
              </a:p>
            </p:txBody>
          </p:sp>
        </p:grpSp>
        <p:sp>
          <p:nvSpPr>
            <p:cNvPr id="78" name="下箭头 77"/>
            <p:cNvSpPr/>
            <p:nvPr/>
          </p:nvSpPr>
          <p:spPr>
            <a:xfrm>
              <a:off x="7168348" y="3727837"/>
              <a:ext cx="239611" cy="37732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287985" y="2562049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Gungsuh" panose="02030600000101010101" pitchFamily="18" charset="-127"/>
                  <a:ea typeface="Gungsuh" panose="02030600000101010101" pitchFamily="18" charset="-127"/>
                </a:rPr>
                <a:t>REGRESSOR</a:t>
              </a: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551742" y="1680259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Gungsuh" panose="02030600000101010101" pitchFamily="18" charset="-127"/>
                  <a:ea typeface="Gungsuh" panose="02030600000101010101" pitchFamily="18" charset="-127"/>
                </a:rPr>
                <a:t>WEIGHT SHARE</a:t>
              </a: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61903" y="885282"/>
            <a:ext cx="3328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|</a:t>
            </a:r>
            <a:r>
              <a:rPr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 Design 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Regressor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30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2761562" y="244467"/>
            <a:ext cx="139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90644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11142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1768155" y="1034153"/>
            <a:ext cx="6588194" cy="1950350"/>
            <a:chOff x="1768155" y="1034153"/>
            <a:chExt cx="6588194" cy="1950350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645172" y="1314811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箭头连接符 5"/>
            <p:cNvCxnSpPr>
              <a:stCxn id="36" idx="3"/>
              <a:endCxn id="2" idx="2"/>
            </p:cNvCxnSpPr>
            <p:nvPr/>
          </p:nvCxnSpPr>
          <p:spPr>
            <a:xfrm>
              <a:off x="2356359" y="1648691"/>
              <a:ext cx="569471" cy="109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2" idx="0"/>
              <a:endCxn id="3" idx="1"/>
            </p:cNvCxnSpPr>
            <p:nvPr/>
          </p:nvCxnSpPr>
          <p:spPr>
            <a:xfrm flipV="1">
              <a:off x="3595783" y="1645613"/>
              <a:ext cx="598237" cy="41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流程图: 手动操作 30"/>
            <p:cNvSpPr/>
            <p:nvPr/>
          </p:nvSpPr>
          <p:spPr>
            <a:xfrm rot="16200000">
              <a:off x="5488525" y="1674112"/>
              <a:ext cx="1788444" cy="832337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肘形连接符 36"/>
            <p:cNvCxnSpPr>
              <a:stCxn id="32" idx="3"/>
            </p:cNvCxnSpPr>
            <p:nvPr/>
          </p:nvCxnSpPr>
          <p:spPr>
            <a:xfrm flipV="1">
              <a:off x="4782224" y="2555608"/>
              <a:ext cx="1184354" cy="240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31" idx="2"/>
              <a:endCxn id="55" idx="1"/>
            </p:cNvCxnSpPr>
            <p:nvPr/>
          </p:nvCxnSpPr>
          <p:spPr>
            <a:xfrm flipV="1">
              <a:off x="6798916" y="2088024"/>
              <a:ext cx="514501" cy="2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4194020" y="1356228"/>
              <a:ext cx="588204" cy="5787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2"/>
                  </a:solidFill>
                </a:rPr>
                <a:t>F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94020" y="2268626"/>
              <a:ext cx="588204" cy="5787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68155" y="1359306"/>
              <a:ext cx="588204" cy="578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04924" y="1337395"/>
              <a:ext cx="690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Generator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893809" y="1764859"/>
              <a:ext cx="934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Discriminator</a:t>
              </a:r>
              <a:endParaRPr lang="zh-CN" altLang="en-US" dirty="0"/>
            </a:p>
          </p:txBody>
        </p:sp>
        <p:cxnSp>
          <p:nvCxnSpPr>
            <p:cNvPr id="52" name="直接箭头连接符 51"/>
            <p:cNvCxnSpPr>
              <a:stCxn id="3" idx="3"/>
            </p:cNvCxnSpPr>
            <p:nvPr/>
          </p:nvCxnSpPr>
          <p:spPr>
            <a:xfrm>
              <a:off x="4782224" y="1645613"/>
              <a:ext cx="117686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313417" y="1816084"/>
              <a:ext cx="1042932" cy="54388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True/False</a:t>
              </a:r>
            </a:p>
            <a:p>
              <a:pPr algn="ctr"/>
              <a:r>
                <a:rPr lang="en-US" altLang="zh-CN" sz="1600" dirty="0" smtClean="0"/>
                <a:t>Loss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76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14102" y="377744"/>
            <a:ext cx="9470665" cy="5388810"/>
            <a:chOff x="814102" y="377744"/>
            <a:chExt cx="9470665" cy="5388810"/>
          </a:xfrm>
        </p:grpSpPr>
        <p:sp>
          <p:nvSpPr>
            <p:cNvPr id="10" name="矩形 9"/>
            <p:cNvSpPr/>
            <p:nvPr/>
          </p:nvSpPr>
          <p:spPr>
            <a:xfrm>
              <a:off x="5787285" y="2244754"/>
              <a:ext cx="673399" cy="6156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FLSE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87285" y="4313467"/>
              <a:ext cx="760490" cy="543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524277" y="3149547"/>
              <a:ext cx="760490" cy="5432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  <p:sp>
          <p:nvSpPr>
            <p:cNvPr id="18" name="流程图: 直接访问存储器 17"/>
            <p:cNvSpPr/>
            <p:nvPr/>
          </p:nvSpPr>
          <p:spPr>
            <a:xfrm>
              <a:off x="814102" y="1326090"/>
              <a:ext cx="1215049" cy="75143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2560618" y="864105"/>
              <a:ext cx="438714" cy="163414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2553641" y="2787963"/>
              <a:ext cx="438714" cy="140328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3616003" y="1629117"/>
              <a:ext cx="588670" cy="19646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4679225" y="1819240"/>
              <a:ext cx="525101" cy="153909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7130734" y="1855458"/>
              <a:ext cx="438714" cy="163414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/>
            <p:cNvSpPr/>
            <p:nvPr/>
          </p:nvSpPr>
          <p:spPr>
            <a:xfrm>
              <a:off x="7148273" y="3901538"/>
              <a:ext cx="438714" cy="140328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立方体 25"/>
            <p:cNvSpPr/>
            <p:nvPr/>
          </p:nvSpPr>
          <p:spPr>
            <a:xfrm>
              <a:off x="8239498" y="2507305"/>
              <a:ext cx="588670" cy="19646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endCxn id="19" idx="2"/>
            </p:cNvCxnSpPr>
            <p:nvPr/>
          </p:nvCxnSpPr>
          <p:spPr>
            <a:xfrm>
              <a:off x="2010623" y="1728708"/>
              <a:ext cx="549995" cy="731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2010622" y="3464189"/>
              <a:ext cx="549995" cy="731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2999332" y="916162"/>
              <a:ext cx="645534" cy="819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2915970" y="2498253"/>
              <a:ext cx="700033" cy="10954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2992355" y="936530"/>
              <a:ext cx="613187" cy="26136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2894515" y="1756386"/>
              <a:ext cx="750351" cy="681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2945953" y="1756386"/>
              <a:ext cx="715769" cy="11040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2935783" y="2893821"/>
              <a:ext cx="687197" cy="6998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2980925" y="1788075"/>
              <a:ext cx="663941" cy="2321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3036866" y="3570566"/>
              <a:ext cx="525619" cy="5210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4204673" y="1728708"/>
              <a:ext cx="549151" cy="190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4215134" y="1728708"/>
              <a:ext cx="464091" cy="16296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4100436" y="1918832"/>
              <a:ext cx="578789" cy="16313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4148493" y="3249691"/>
              <a:ext cx="530732" cy="2399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流程图: 直接访问存储器 94"/>
            <p:cNvSpPr/>
            <p:nvPr/>
          </p:nvSpPr>
          <p:spPr>
            <a:xfrm>
              <a:off x="852437" y="3197113"/>
              <a:ext cx="1148280" cy="534152"/>
            </a:xfrm>
            <a:prstGeom prst="flowChartMagneticDru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直接箭头连接符 96"/>
            <p:cNvCxnSpPr/>
            <p:nvPr/>
          </p:nvCxnSpPr>
          <p:spPr>
            <a:xfrm flipV="1">
              <a:off x="5195378" y="2548313"/>
              <a:ext cx="593546" cy="425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7569448" y="1855458"/>
              <a:ext cx="670050" cy="26164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7569448" y="1855458"/>
              <a:ext cx="670050" cy="7967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7569448" y="2670269"/>
              <a:ext cx="670050" cy="6880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7569448" y="3358330"/>
              <a:ext cx="670050" cy="11135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V="1">
              <a:off x="7569448" y="2670269"/>
              <a:ext cx="670050" cy="12946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V="1">
              <a:off x="7569448" y="2670269"/>
              <a:ext cx="670050" cy="25621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>
              <a:off x="7569448" y="3964915"/>
              <a:ext cx="670050" cy="5069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7569448" y="4471906"/>
              <a:ext cx="670050" cy="7786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8748447" y="3434243"/>
              <a:ext cx="775830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0" idx="3"/>
            </p:cNvCxnSpPr>
            <p:nvPr/>
          </p:nvCxnSpPr>
          <p:spPr>
            <a:xfrm flipV="1">
              <a:off x="6460684" y="2552571"/>
              <a:ext cx="68758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1" idx="3"/>
            </p:cNvCxnSpPr>
            <p:nvPr/>
          </p:nvCxnSpPr>
          <p:spPr>
            <a:xfrm>
              <a:off x="6547775" y="4585071"/>
              <a:ext cx="58295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2292196" y="739618"/>
              <a:ext cx="3073296" cy="36078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39254" y="1629118"/>
              <a:ext cx="2289438" cy="38839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2155479" y="3464189"/>
              <a:ext cx="0" cy="22933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55479" y="5757501"/>
              <a:ext cx="5828494" cy="90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7983973" y="4471906"/>
              <a:ext cx="0" cy="12946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7983973" y="4471906"/>
              <a:ext cx="2555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4165056" y="377744"/>
              <a:ext cx="13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GENERATOR</a:t>
              </a:r>
              <a:endParaRPr lang="zh-CN" altLang="en-US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428194" y="1257433"/>
              <a:ext cx="16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DISCRIMINATOR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22591" y="989778"/>
              <a:ext cx="666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36798" y="2893821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LABEL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445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514</Words>
  <Application>Microsoft Office PowerPoint</Application>
  <PresentationFormat>宽屏</PresentationFormat>
  <Paragraphs>308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Gungsuh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Aramis</dc:creator>
  <cp:lastModifiedBy>CYD</cp:lastModifiedBy>
  <cp:revision>84</cp:revision>
  <dcterms:created xsi:type="dcterms:W3CDTF">2017-05-28T10:42:33Z</dcterms:created>
  <dcterms:modified xsi:type="dcterms:W3CDTF">2017-07-01T11:12:10Z</dcterms:modified>
</cp:coreProperties>
</file>