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DB66D-469A-4E41-A27F-A1C4CF168A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3761-B697-49A0-8494-20EB13F93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5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2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3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6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1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8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3839" y="266395"/>
            <a:ext cx="10633167" cy="2563892"/>
            <a:chOff x="226422" y="797617"/>
            <a:chExt cx="11238413" cy="2955777"/>
          </a:xfrm>
        </p:grpSpPr>
        <p:sp>
          <p:nvSpPr>
            <p:cNvPr id="4" name="矩形 3"/>
            <p:cNvSpPr/>
            <p:nvPr/>
          </p:nvSpPr>
          <p:spPr>
            <a:xfrm>
              <a:off x="226422" y="1166949"/>
              <a:ext cx="1846218" cy="25864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X</a:t>
              </a:r>
              <a:endParaRPr lang="zh-CN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723604" y="1166949"/>
              <a:ext cx="348343" cy="258644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67890" y="1166949"/>
              <a:ext cx="1432561" cy="2960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830387" y="1166949"/>
              <a:ext cx="348343" cy="258644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374673" y="1166949"/>
              <a:ext cx="1432561" cy="2960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618617" y="1166949"/>
              <a:ext cx="1846218" cy="25864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77143" y="2177143"/>
              <a:ext cx="3744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=</a:t>
              </a:r>
              <a:endParaRPr lang="zh-CN" altLang="en-US" sz="3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35581" y="2177143"/>
              <a:ext cx="3744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+</a:t>
              </a:r>
              <a:endParaRPr lang="zh-CN" altLang="en-US" sz="32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30836" y="2159726"/>
              <a:ext cx="1212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+…+</a:t>
              </a:r>
              <a:endParaRPr lang="zh-CN" altLang="en-US" sz="3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97479" y="797617"/>
              <a:ext cx="47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t1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67544" y="797617"/>
              <a:ext cx="47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p1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830387" y="797617"/>
              <a:ext cx="47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t2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36227" y="797617"/>
              <a:ext cx="47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p2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14896" y="3458086"/>
            <a:ext cx="8162110" cy="2629205"/>
            <a:chOff x="2714896" y="3458086"/>
            <a:chExt cx="8767356" cy="2955777"/>
          </a:xfrm>
        </p:grpSpPr>
        <p:sp>
          <p:nvSpPr>
            <p:cNvPr id="22" name="矩形 21"/>
            <p:cNvSpPr/>
            <p:nvPr/>
          </p:nvSpPr>
          <p:spPr>
            <a:xfrm>
              <a:off x="2741021" y="3827418"/>
              <a:ext cx="348343" cy="258644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285307" y="3827418"/>
              <a:ext cx="1432561" cy="2960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847804" y="3827418"/>
              <a:ext cx="348343" cy="258644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392090" y="3827418"/>
              <a:ext cx="1432561" cy="2960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636034" y="3827418"/>
              <a:ext cx="1846218" cy="25864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52998" y="4837612"/>
              <a:ext cx="3744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+</a:t>
              </a:r>
              <a:endParaRPr lang="zh-CN" altLang="en-US" sz="3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348253" y="4820195"/>
              <a:ext cx="1212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+…+</a:t>
              </a:r>
              <a:endParaRPr lang="zh-CN" altLang="en-US" sz="3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14896" y="3458086"/>
              <a:ext cx="47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84961" y="3458086"/>
              <a:ext cx="47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p1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847804" y="3458086"/>
              <a:ext cx="47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t2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853644" y="3458086"/>
              <a:ext cx="47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p2</a:t>
              </a:r>
              <a:endParaRPr lang="zh-CN" altLang="en-US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2330594" y="3213462"/>
            <a:ext cx="8816377" cy="3326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07284" y="3363685"/>
            <a:ext cx="6372970" cy="3026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320240" y="3158813"/>
            <a:ext cx="8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X1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99386" y="3373542"/>
            <a:ext cx="8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X2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7501" y="2091164"/>
            <a:ext cx="253497" cy="3340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0998" y="2091163"/>
            <a:ext cx="253497" cy="334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63548" y="2091163"/>
            <a:ext cx="253497" cy="3340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17045" y="2091162"/>
            <a:ext cx="253497" cy="3340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55132" y="244504"/>
            <a:ext cx="446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Convolution1D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7635" y="1731441"/>
            <a:ext cx="5070505" cy="4161871"/>
            <a:chOff x="348559" y="797568"/>
            <a:chExt cx="5070505" cy="4161871"/>
          </a:xfrm>
        </p:grpSpPr>
        <p:sp>
          <p:nvSpPr>
            <p:cNvPr id="10" name="文本框 9"/>
            <p:cNvSpPr txBox="1"/>
            <p:nvPr/>
          </p:nvSpPr>
          <p:spPr>
            <a:xfrm>
              <a:off x="1249379" y="797568"/>
              <a:ext cx="117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feature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8559" y="2370271"/>
              <a:ext cx="99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84357" y="1167834"/>
              <a:ext cx="253497" cy="33407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70980" y="1198917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3205493" y="2547743"/>
              <a:ext cx="497940" cy="283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202255" y="1836118"/>
              <a:ext cx="0" cy="59752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775453" y="1126412"/>
              <a:ext cx="785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Kernel</a:t>
              </a:r>
            </a:p>
            <a:p>
              <a:r>
                <a:rPr lang="en-US" altLang="zh-CN" dirty="0" smtClean="0"/>
                <a:t>Size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99323" y="1198916"/>
              <a:ext cx="262550" cy="54180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33813" y="1198915"/>
              <a:ext cx="165510" cy="5418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87536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13984" y="829581"/>
              <a:ext cx="716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filters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02763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56260" y="1378980"/>
              <a:ext cx="122223" cy="31006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3079" y="2366207"/>
              <a:ext cx="695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New</a:t>
              </a:r>
            </a:p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76580" y="4590107"/>
              <a:ext cx="102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Nb_filter</a:t>
              </a:r>
              <a:endParaRPr lang="zh-CN" altLang="en-US" dirty="0"/>
            </a:p>
          </p:txBody>
        </p:sp>
      </p:grpSp>
      <p:cxnSp>
        <p:nvCxnSpPr>
          <p:cNvPr id="39" name="直接连接符 38"/>
          <p:cNvCxnSpPr>
            <a:stCxn id="13" idx="2"/>
          </p:cNvCxnSpPr>
          <p:nvPr/>
        </p:nvCxnSpPr>
        <p:spPr>
          <a:xfrm>
            <a:off x="5385775" y="1167834"/>
            <a:ext cx="10090" cy="5269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0" y="1167834"/>
            <a:ext cx="121769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104" y="1218203"/>
            <a:ext cx="1837853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467538" y="1281640"/>
            <a:ext cx="1962244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None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153251" y="2082187"/>
            <a:ext cx="1049562" cy="544119"/>
            <a:chOff x="7153251" y="2082187"/>
            <a:chExt cx="1049562" cy="544119"/>
          </a:xfrm>
        </p:grpSpPr>
        <p:sp>
          <p:nvSpPr>
            <p:cNvPr id="49" name="矩形 48"/>
            <p:cNvSpPr/>
            <p:nvPr/>
          </p:nvSpPr>
          <p:spPr>
            <a:xfrm>
              <a:off x="7153251" y="2082187"/>
              <a:ext cx="262550" cy="5418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13372" y="2082189"/>
              <a:ext cx="262550" cy="541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682571" y="2082188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940263" y="2084497"/>
              <a:ext cx="262550" cy="5418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8202813" y="2082187"/>
            <a:ext cx="479460" cy="541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60" name="右箭头 59"/>
          <p:cNvSpPr/>
          <p:nvPr/>
        </p:nvSpPr>
        <p:spPr>
          <a:xfrm>
            <a:off x="8885740" y="3488810"/>
            <a:ext cx="497940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093908" y="2221728"/>
            <a:ext cx="253497" cy="310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709135" y="2221728"/>
            <a:ext cx="253497" cy="3100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962632" y="2221728"/>
            <a:ext cx="122223" cy="3100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890106" y="1731441"/>
            <a:ext cx="11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95601" y="2045935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闪电形 66"/>
          <p:cNvSpPr/>
          <p:nvPr/>
        </p:nvSpPr>
        <p:spPr>
          <a:xfrm>
            <a:off x="7153251" y="4336610"/>
            <a:ext cx="632729" cy="72427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727779" y="4691555"/>
            <a:ext cx="95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Equal to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410358" y="5322415"/>
            <a:ext cx="244444" cy="1535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663854" y="5322415"/>
            <a:ext cx="262550" cy="153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926404" y="5322415"/>
            <a:ext cx="253497" cy="153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179901" y="5322413"/>
            <a:ext cx="253497" cy="1535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337929" y="5279000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8588647" y="5401490"/>
            <a:ext cx="31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Con2d with no stride in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8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45100" y="1244686"/>
            <a:ext cx="8319882" cy="4721548"/>
            <a:chOff x="792746" y="298388"/>
            <a:chExt cx="6465401" cy="4112657"/>
          </a:xfrm>
        </p:grpSpPr>
        <p:sp>
          <p:nvSpPr>
            <p:cNvPr id="28" name="文本框 27"/>
            <p:cNvSpPr txBox="1"/>
            <p:nvPr/>
          </p:nvSpPr>
          <p:spPr>
            <a:xfrm>
              <a:off x="792746" y="213754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Input</a:t>
              </a:r>
              <a:endParaRPr lang="zh-CN" altLang="en-US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557196" y="298388"/>
              <a:ext cx="5700951" cy="4112657"/>
              <a:chOff x="1557196" y="298388"/>
              <a:chExt cx="5700951" cy="411265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557196" y="1061833"/>
                <a:ext cx="217283" cy="269736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303702" y="1213162"/>
                <a:ext cx="220423" cy="221809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712666" y="877167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553452" y="1336361"/>
                <a:ext cx="14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Max pooling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16173" y="1521027"/>
                <a:ext cx="218703" cy="17789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8260" y="1763380"/>
                <a:ext cx="216821" cy="10728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469826" y="1028496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791071" y="667720"/>
                <a:ext cx="176909" cy="3743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512611" y="298388"/>
                <a:ext cx="837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Flatten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49423" y="1336361"/>
                <a:ext cx="183919" cy="22545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185817" y="967029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Dense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198455" y="2131232"/>
                <a:ext cx="181274" cy="549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401822" y="2221125"/>
                <a:ext cx="85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Output</a:t>
                </a:r>
                <a:endParaRPr lang="zh-CN" altLang="en-US" dirty="0"/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4339431" y="2089199"/>
                <a:ext cx="257175" cy="221432"/>
              </a:xfrm>
              <a:prstGeom prst="chevr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609725" y="1336361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48234" y="1428657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0"/>
              </p:cNvCxnSpPr>
              <p:nvPr/>
            </p:nvCxnSpPr>
            <p:spPr>
              <a:xfrm>
                <a:off x="1712666" y="1336361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43" idx="2"/>
              </p:cNvCxnSpPr>
              <p:nvPr/>
            </p:nvCxnSpPr>
            <p:spPr>
              <a:xfrm flipV="1">
                <a:off x="1712666" y="1736330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3215158" y="1821156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953667" y="1913452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/>
              <p:cNvCxnSpPr>
                <a:endCxn id="51" idx="0"/>
              </p:cNvCxnSpPr>
              <p:nvPr/>
            </p:nvCxnSpPr>
            <p:spPr>
              <a:xfrm>
                <a:off x="3318099" y="1821156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51" idx="2"/>
              </p:cNvCxnSpPr>
              <p:nvPr/>
            </p:nvCxnSpPr>
            <p:spPr>
              <a:xfrm flipV="1">
                <a:off x="3318099" y="2221125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5611289" y="1772612"/>
                <a:ext cx="587166" cy="511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5629552" y="2403561"/>
                <a:ext cx="581386" cy="64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985742" y="1517160"/>
                <a:ext cx="491688" cy="492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 flipV="1">
                <a:off x="4962795" y="2836220"/>
                <a:ext cx="498523" cy="595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矩形 76"/>
          <p:cNvSpPr/>
          <p:nvPr/>
        </p:nvSpPr>
        <p:spPr>
          <a:xfrm>
            <a:off x="2914763" y="776936"/>
            <a:ext cx="3100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CNN 1D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9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98019" y="244467"/>
            <a:ext cx="11107248" cy="349357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83922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6176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1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203"/>
          <p:cNvSpPr/>
          <p:nvPr/>
        </p:nvSpPr>
        <p:spPr>
          <a:xfrm>
            <a:off x="4240659" y="201091"/>
            <a:ext cx="6287851" cy="6656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4403594" y="943601"/>
            <a:ext cx="5374562" cy="56774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4623172" y="3701454"/>
            <a:ext cx="4493668" cy="24321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4626350" y="1628327"/>
            <a:ext cx="4490490" cy="19879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72044" y="204135"/>
            <a:ext cx="3766242" cy="35781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515407" y="2841496"/>
            <a:ext cx="1744824" cy="494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Import data</a:t>
            </a:r>
            <a:endParaRPr lang="zh-CN" altLang="en-US" dirty="0"/>
          </a:p>
        </p:txBody>
      </p:sp>
      <p:grpSp>
        <p:nvGrpSpPr>
          <p:cNvPr id="137" name="组合 136"/>
          <p:cNvGrpSpPr/>
          <p:nvPr/>
        </p:nvGrpSpPr>
        <p:grpSpPr>
          <a:xfrm>
            <a:off x="866929" y="1085363"/>
            <a:ext cx="3079101" cy="343615"/>
            <a:chOff x="849087" y="4274977"/>
            <a:chExt cx="3088431" cy="444758"/>
          </a:xfrm>
        </p:grpSpPr>
        <p:sp>
          <p:nvSpPr>
            <p:cNvPr id="138" name="矩形 137"/>
            <p:cNvSpPr/>
            <p:nvPr/>
          </p:nvSpPr>
          <p:spPr>
            <a:xfrm>
              <a:off x="849087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Gen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878564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908041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 on 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837922" y="1099577"/>
            <a:ext cx="4376057" cy="401216"/>
            <a:chOff x="5155164" y="2178698"/>
            <a:chExt cx="4376057" cy="401216"/>
          </a:xfrm>
        </p:grpSpPr>
        <p:grpSp>
          <p:nvGrpSpPr>
            <p:cNvPr id="142" name="组合 141"/>
            <p:cNvGrpSpPr/>
            <p:nvPr/>
          </p:nvGrpSpPr>
          <p:grpSpPr>
            <a:xfrm>
              <a:off x="5155164" y="2178698"/>
              <a:ext cx="4376057" cy="401216"/>
              <a:chOff x="4665306" y="1296955"/>
              <a:chExt cx="4376057" cy="401216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915608" y="1296955"/>
                <a:ext cx="3125755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……………………………..</a:t>
                </a:r>
                <a:endParaRPr lang="zh-CN" altLang="en-US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665306" y="1296955"/>
                <a:ext cx="1250302" cy="4012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Batch Size</a:t>
                </a:r>
                <a:endParaRPr lang="zh-CN" altLang="en-US" dirty="0"/>
              </a:p>
            </p:txBody>
          </p:sp>
        </p:grpSp>
        <p:sp>
          <p:nvSpPr>
            <p:cNvPr id="143" name="矩形 142"/>
            <p:cNvSpPr/>
            <p:nvPr/>
          </p:nvSpPr>
          <p:spPr>
            <a:xfrm>
              <a:off x="8280919" y="2178698"/>
              <a:ext cx="1250302" cy="4012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Batch Size</a:t>
              </a:r>
              <a:endParaRPr lang="zh-CN" altLang="en-US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837922" y="340688"/>
            <a:ext cx="5551716" cy="401216"/>
            <a:chOff x="5080518" y="1309395"/>
            <a:chExt cx="5551716" cy="40121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5080518" y="1309395"/>
              <a:ext cx="5551716" cy="401216"/>
              <a:chOff x="5113176" y="1296955"/>
              <a:chExt cx="5551716" cy="401216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775651" y="1296955"/>
                <a:ext cx="4889241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………………………………………………………………….</a:t>
                </a:r>
                <a:endParaRPr lang="zh-CN" altLang="en-US" dirty="0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113176" y="1296955"/>
                <a:ext cx="802432" cy="401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epoch</a:t>
                </a:r>
                <a:endParaRPr lang="zh-CN" altLang="en-US" dirty="0"/>
              </a:p>
            </p:txBody>
          </p:sp>
        </p:grpSp>
        <p:sp>
          <p:nvSpPr>
            <p:cNvPr id="148" name="矩形 147"/>
            <p:cNvSpPr/>
            <p:nvPr/>
          </p:nvSpPr>
          <p:spPr>
            <a:xfrm>
              <a:off x="9829802" y="1309395"/>
              <a:ext cx="802432" cy="401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epoch</a:t>
              </a:r>
              <a:endParaRPr lang="zh-CN" altLang="en-US" dirty="0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4837921" y="2028973"/>
            <a:ext cx="3256184" cy="740106"/>
            <a:chOff x="5080517" y="2841172"/>
            <a:chExt cx="3256183" cy="922175"/>
          </a:xfrm>
        </p:grpSpPr>
        <p:grpSp>
          <p:nvGrpSpPr>
            <p:cNvPr id="152" name="组合 151"/>
            <p:cNvGrpSpPr/>
            <p:nvPr/>
          </p:nvGrpSpPr>
          <p:grpSpPr>
            <a:xfrm>
              <a:off x="5080517" y="2841172"/>
              <a:ext cx="1602534" cy="922175"/>
              <a:chOff x="5080517" y="2841172"/>
              <a:chExt cx="1602534" cy="922175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080518" y="2841172"/>
                <a:ext cx="891074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Noise</a:t>
                </a:r>
                <a:endParaRPr lang="zh-CN" altLang="en-US" dirty="0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971592" y="2841172"/>
                <a:ext cx="711459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Gen</a:t>
                </a:r>
                <a:endParaRPr lang="zh-CN" altLang="en-US" dirty="0"/>
              </a:p>
            </p:txBody>
          </p:sp>
          <p:sp>
            <p:nvSpPr>
              <p:cNvPr id="157" name="右箭头 156"/>
              <p:cNvSpPr/>
              <p:nvPr/>
            </p:nvSpPr>
            <p:spPr>
              <a:xfrm>
                <a:off x="5840963" y="2956637"/>
                <a:ext cx="228601" cy="230933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080517" y="3301482"/>
                <a:ext cx="1602533" cy="461865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[0]</a:t>
                </a:r>
                <a:endParaRPr lang="zh-CN" altLang="en-US" dirty="0"/>
              </a:p>
            </p:txBody>
          </p:sp>
        </p:grpSp>
        <p:sp>
          <p:nvSpPr>
            <p:cNvPr id="153" name="矩形 152"/>
            <p:cNvSpPr/>
            <p:nvPr/>
          </p:nvSpPr>
          <p:spPr>
            <a:xfrm>
              <a:off x="6683049" y="2849725"/>
              <a:ext cx="1653651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</a:t>
              </a:r>
              <a:r>
                <a:rPr lang="en-US" altLang="zh-CN" dirty="0" err="1" smtClean="0"/>
                <a:t>Specturm</a:t>
              </a:r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683049" y="3301483"/>
              <a:ext cx="1653651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807597" y="3138508"/>
            <a:ext cx="3055777" cy="392499"/>
            <a:chOff x="4837921" y="3130932"/>
            <a:chExt cx="3279712" cy="461865"/>
          </a:xfrm>
        </p:grpSpPr>
        <p:grpSp>
          <p:nvGrpSpPr>
            <p:cNvPr id="160" name="组合 159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DCM</a:t>
                </a:r>
                <a:endParaRPr lang="zh-CN" altLang="en-US" dirty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4807597" y="3922218"/>
            <a:ext cx="1497569" cy="587701"/>
            <a:chOff x="5080515" y="4887691"/>
            <a:chExt cx="1602533" cy="922175"/>
          </a:xfrm>
        </p:grpSpPr>
        <p:sp>
          <p:nvSpPr>
            <p:cNvPr id="165" name="矩形 164"/>
            <p:cNvSpPr/>
            <p:nvPr/>
          </p:nvSpPr>
          <p:spPr>
            <a:xfrm>
              <a:off x="5080516" y="4887691"/>
              <a:ext cx="1602532" cy="46186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Noise</a:t>
              </a:r>
              <a:endParaRPr lang="zh-CN" altLang="en-US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5080515" y="5348001"/>
              <a:ext cx="1602533" cy="461865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4807597" y="5195223"/>
            <a:ext cx="3055778" cy="392500"/>
            <a:chOff x="4837920" y="3130931"/>
            <a:chExt cx="3279713" cy="461866"/>
          </a:xfrm>
        </p:grpSpPr>
        <p:grpSp>
          <p:nvGrpSpPr>
            <p:cNvPr id="168" name="组合 167"/>
            <p:cNvGrpSpPr/>
            <p:nvPr/>
          </p:nvGrpSpPr>
          <p:grpSpPr>
            <a:xfrm>
              <a:off x="4837920" y="3130931"/>
              <a:ext cx="3279713" cy="461866"/>
              <a:chOff x="5080516" y="4099638"/>
              <a:chExt cx="3279713" cy="461866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5080516" y="4099638"/>
                <a:ext cx="891074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DGEN</a:t>
                </a:r>
                <a:endParaRPr lang="zh-CN" altLang="en-US" dirty="0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9" name="矩形 168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72" name="矩形 171"/>
          <p:cNvSpPr/>
          <p:nvPr/>
        </p:nvSpPr>
        <p:spPr>
          <a:xfrm>
            <a:off x="5409331" y="4715635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SHUT D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5432749" y="5772964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 D</a:t>
            </a:r>
            <a:endParaRPr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4777273" y="6261186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 WEIGHT</a:t>
            </a:r>
            <a:endParaRPr lang="zh-CN" altLang="en-US" dirty="0"/>
          </a:p>
        </p:txBody>
      </p:sp>
      <p:grpSp>
        <p:nvGrpSpPr>
          <p:cNvPr id="175" name="组合 174"/>
          <p:cNvGrpSpPr/>
          <p:nvPr/>
        </p:nvGrpSpPr>
        <p:grpSpPr>
          <a:xfrm>
            <a:off x="1573959" y="1772437"/>
            <a:ext cx="1610311" cy="725756"/>
            <a:chOff x="1832298" y="4982105"/>
            <a:chExt cx="1610311" cy="725756"/>
          </a:xfrm>
        </p:grpSpPr>
        <p:sp>
          <p:nvSpPr>
            <p:cNvPr id="176" name="矩形 175"/>
            <p:cNvSpPr/>
            <p:nvPr/>
          </p:nvSpPr>
          <p:spPr>
            <a:xfrm>
              <a:off x="1832298" y="4982105"/>
              <a:ext cx="1610311" cy="37067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Transform</a:t>
              </a:r>
              <a:endParaRPr lang="zh-CN" altLang="en-US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832298" y="5344671"/>
              <a:ext cx="1610311" cy="363190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46257" y="349405"/>
            <a:ext cx="3265713" cy="392499"/>
            <a:chOff x="4612600" y="3130932"/>
            <a:chExt cx="3505033" cy="461865"/>
          </a:xfrm>
        </p:grpSpPr>
        <p:grpSp>
          <p:nvGrpSpPr>
            <p:cNvPr id="179" name="组合 178"/>
            <p:cNvGrpSpPr/>
            <p:nvPr/>
          </p:nvGrpSpPr>
          <p:grpSpPr>
            <a:xfrm>
              <a:off x="4612600" y="3130932"/>
              <a:ext cx="3505033" cy="461865"/>
              <a:chOff x="4855196" y="4099639"/>
              <a:chExt cx="3505033" cy="461865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855196" y="4099639"/>
                <a:ext cx="1116396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Compile</a:t>
                </a:r>
                <a:endParaRPr lang="zh-CN" altLang="en-US" dirty="0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Optimizer </a:t>
                </a:r>
                <a:endParaRPr lang="zh-CN" altLang="en-US" dirty="0"/>
              </a:p>
            </p:txBody>
          </p:sp>
        </p:grpSp>
        <p:sp>
          <p:nvSpPr>
            <p:cNvPr id="180" name="矩形 179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83" name="上箭头 182"/>
          <p:cNvSpPr/>
          <p:nvPr/>
        </p:nvSpPr>
        <p:spPr>
          <a:xfrm>
            <a:off x="2275852" y="2526962"/>
            <a:ext cx="223934" cy="31453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上箭头 183"/>
          <p:cNvSpPr/>
          <p:nvPr/>
        </p:nvSpPr>
        <p:spPr>
          <a:xfrm>
            <a:off x="2275852" y="1417356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上箭头 184"/>
          <p:cNvSpPr/>
          <p:nvPr/>
        </p:nvSpPr>
        <p:spPr>
          <a:xfrm>
            <a:off x="2270662" y="730282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虚尾箭头 185"/>
          <p:cNvSpPr/>
          <p:nvPr/>
        </p:nvSpPr>
        <p:spPr>
          <a:xfrm>
            <a:off x="4011970" y="367981"/>
            <a:ext cx="825951" cy="346629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下箭头 186"/>
          <p:cNvSpPr/>
          <p:nvPr/>
        </p:nvSpPr>
        <p:spPr>
          <a:xfrm>
            <a:off x="5079209" y="1511751"/>
            <a:ext cx="239611" cy="48824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下箭头 187"/>
          <p:cNvSpPr/>
          <p:nvPr/>
        </p:nvSpPr>
        <p:spPr>
          <a:xfrm>
            <a:off x="5079209" y="770363"/>
            <a:ext cx="236255" cy="31475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下箭头 188"/>
          <p:cNvSpPr/>
          <p:nvPr/>
        </p:nvSpPr>
        <p:spPr>
          <a:xfrm>
            <a:off x="5081262" y="2774293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下箭头 189"/>
          <p:cNvSpPr/>
          <p:nvPr/>
        </p:nvSpPr>
        <p:spPr>
          <a:xfrm>
            <a:off x="5102907" y="3537451"/>
            <a:ext cx="212557" cy="38377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下箭头 190"/>
          <p:cNvSpPr/>
          <p:nvPr/>
        </p:nvSpPr>
        <p:spPr>
          <a:xfrm>
            <a:off x="5098524" y="4505392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下箭头 191"/>
          <p:cNvSpPr/>
          <p:nvPr/>
        </p:nvSpPr>
        <p:spPr>
          <a:xfrm>
            <a:off x="5110748" y="5578668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左箭头 192"/>
          <p:cNvSpPr/>
          <p:nvPr/>
        </p:nvSpPr>
        <p:spPr>
          <a:xfrm>
            <a:off x="5208814" y="4789222"/>
            <a:ext cx="223935" cy="1471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左箭头 193"/>
          <p:cNvSpPr/>
          <p:nvPr/>
        </p:nvSpPr>
        <p:spPr>
          <a:xfrm>
            <a:off x="5202189" y="5846550"/>
            <a:ext cx="223935" cy="147173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384805" y="4452449"/>
            <a:ext cx="333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|Algorithm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7505323" y="3699869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GENERATOR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7200899" y="1608505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DISCRIMINATOR</a:t>
            </a:r>
            <a:endParaRPr lang="en-US" altLang="zh-CN" sz="1400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269671" y="3365886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PREFERENCE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08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623785" y="2039401"/>
            <a:ext cx="10987487" cy="33871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90442" y="2592222"/>
            <a:ext cx="4490490" cy="21831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502013" y="2992869"/>
            <a:ext cx="3256184" cy="740106"/>
            <a:chOff x="5080517" y="2841172"/>
            <a:chExt cx="3256183" cy="922175"/>
          </a:xfrm>
        </p:grpSpPr>
        <p:grpSp>
          <p:nvGrpSpPr>
            <p:cNvPr id="49" name="组合 48"/>
            <p:cNvGrpSpPr/>
            <p:nvPr/>
          </p:nvGrpSpPr>
          <p:grpSpPr>
            <a:xfrm>
              <a:off x="5080517" y="2841172"/>
              <a:ext cx="1602534" cy="922175"/>
              <a:chOff x="5080517" y="2841172"/>
              <a:chExt cx="1602534" cy="922175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080518" y="2841172"/>
                <a:ext cx="891074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Noise</a:t>
                </a:r>
                <a:endParaRPr lang="zh-CN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971592" y="2841172"/>
                <a:ext cx="711459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Gen</a:t>
                </a:r>
                <a:endParaRPr lang="zh-CN" altLang="en-US" dirty="0"/>
              </a:p>
            </p:txBody>
          </p:sp>
          <p:sp>
            <p:nvSpPr>
              <p:cNvPr id="54" name="右箭头 53"/>
              <p:cNvSpPr/>
              <p:nvPr/>
            </p:nvSpPr>
            <p:spPr>
              <a:xfrm>
                <a:off x="5840963" y="2956637"/>
                <a:ext cx="228601" cy="230933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080517" y="3301482"/>
                <a:ext cx="1602533" cy="461865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[0]</a:t>
                </a:r>
                <a:endParaRPr lang="zh-CN" altLang="en-US" dirty="0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6683049" y="2849725"/>
              <a:ext cx="1653651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</a:t>
              </a:r>
              <a:r>
                <a:rPr lang="en-US" altLang="zh-CN" dirty="0" err="1" smtClean="0"/>
                <a:t>Specturm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683049" y="3301483"/>
              <a:ext cx="1653651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471689" y="4102404"/>
            <a:ext cx="3055777" cy="392499"/>
            <a:chOff x="4837921" y="3130932"/>
            <a:chExt cx="3279712" cy="461865"/>
          </a:xfrm>
        </p:grpSpPr>
        <p:grpSp>
          <p:nvGrpSpPr>
            <p:cNvPr id="57" name="组合 56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DCM</a:t>
                </a:r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61" name="下箭头 60"/>
          <p:cNvSpPr/>
          <p:nvPr/>
        </p:nvSpPr>
        <p:spPr>
          <a:xfrm>
            <a:off x="1745354" y="3738189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864991" y="2572401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DISCRIMINATOR</a:t>
            </a:r>
            <a:endParaRPr lang="en-US" altLang="zh-CN" sz="1400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63" name="燕尾形箭头 62"/>
          <p:cNvSpPr/>
          <p:nvPr/>
        </p:nvSpPr>
        <p:spPr>
          <a:xfrm>
            <a:off x="6025624" y="3479193"/>
            <a:ext cx="492945" cy="4047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713436" y="2581870"/>
            <a:ext cx="4490490" cy="21831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6898090" y="2907998"/>
            <a:ext cx="1653652" cy="725756"/>
            <a:chOff x="6683049" y="2849725"/>
            <a:chExt cx="1653651" cy="904294"/>
          </a:xfrm>
        </p:grpSpPr>
        <p:sp>
          <p:nvSpPr>
            <p:cNvPr id="67" name="矩形 66"/>
            <p:cNvSpPr/>
            <p:nvPr/>
          </p:nvSpPr>
          <p:spPr>
            <a:xfrm>
              <a:off x="6683049" y="2849725"/>
              <a:ext cx="1653651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</a:t>
              </a:r>
              <a:r>
                <a:rPr lang="en-US" altLang="zh-CN" dirty="0" err="1" smtClean="0"/>
                <a:t>Specturm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683049" y="3301483"/>
              <a:ext cx="1653651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Label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894683" y="4092052"/>
            <a:ext cx="3055777" cy="392499"/>
            <a:chOff x="4837921" y="3130932"/>
            <a:chExt cx="3279712" cy="461865"/>
          </a:xfrm>
        </p:grpSpPr>
        <p:grpSp>
          <p:nvGrpSpPr>
            <p:cNvPr id="74" name="组合 73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DCM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78" name="下箭头 77"/>
          <p:cNvSpPr/>
          <p:nvPr/>
        </p:nvSpPr>
        <p:spPr>
          <a:xfrm>
            <a:off x="7168348" y="3727837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9287985" y="2562049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REGRESSOR</a:t>
            </a:r>
            <a:endParaRPr lang="en-US" altLang="zh-CN" sz="1400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319357" y="2254518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WEIGHT SHARE</a:t>
            </a:r>
            <a:endParaRPr lang="en-US" altLang="zh-CN" sz="1400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61903" y="885282"/>
            <a:ext cx="3328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|</a:t>
            </a:r>
            <a:r>
              <a:rPr lang="en-US" altLang="zh-CN" sz="2800" dirty="0">
                <a:latin typeface="Gungsuh" panose="02030600000101010101" pitchFamily="18" charset="-127"/>
                <a:ea typeface="Gungsuh" panose="02030600000101010101" pitchFamily="18" charset="-127"/>
              </a:rPr>
              <a:t> Design 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Regressor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30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98019" y="244467"/>
            <a:ext cx="11107248" cy="349357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90644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None,700,64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None,350,64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None,350,32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None,175,32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11142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None,175,32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None,350,32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None,350,64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smtClean="0"/>
                        <a:t>None,700,64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(</a:t>
                      </a:r>
                      <a:r>
                        <a:rPr lang="en-US" altLang="zh-CN" sz="1200" smtClean="0"/>
                        <a:t>None,700,1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6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406</Words>
  <Application>Microsoft Office PowerPoint</Application>
  <PresentationFormat>宽屏</PresentationFormat>
  <Paragraphs>243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Gungsuh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Aramis</dc:creator>
  <cp:lastModifiedBy>CYD</cp:lastModifiedBy>
  <cp:revision>42</cp:revision>
  <dcterms:created xsi:type="dcterms:W3CDTF">2017-05-28T10:42:33Z</dcterms:created>
  <dcterms:modified xsi:type="dcterms:W3CDTF">2017-06-12T01:36:00Z</dcterms:modified>
</cp:coreProperties>
</file>