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2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4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9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2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6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7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8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5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2A23E-354D-4B15-ABAC-5D14BC65EA6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54592-6CE3-465A-BE45-56AB85AD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2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464695" y="291703"/>
            <a:ext cx="2779238" cy="555046"/>
            <a:chOff x="1436850" y="961052"/>
            <a:chExt cx="2779238" cy="555046"/>
          </a:xfrm>
        </p:grpSpPr>
        <p:grpSp>
          <p:nvGrpSpPr>
            <p:cNvPr id="28" name="组合 27"/>
            <p:cNvGrpSpPr/>
            <p:nvPr/>
          </p:nvGrpSpPr>
          <p:grpSpPr>
            <a:xfrm>
              <a:off x="1436850" y="961052"/>
              <a:ext cx="2761989" cy="555046"/>
              <a:chOff x="1343609" y="849084"/>
              <a:chExt cx="2715207" cy="37322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7" name="直接连接符 16"/>
              <p:cNvCxnSpPr>
                <a:stCxn id="15" idx="1"/>
                <a:endCxn id="15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3340359" y="849087"/>
                <a:ext cx="718457" cy="373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343609" y="916352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Conv2D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2481064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64x28x28</a:t>
              </a:r>
              <a:endParaRPr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468002" y="1023655"/>
              <a:ext cx="74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tanh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15411" y="1962874"/>
            <a:ext cx="2782493" cy="555046"/>
            <a:chOff x="1433595" y="961052"/>
            <a:chExt cx="2782493" cy="555046"/>
          </a:xfrm>
        </p:grpSpPr>
        <p:grpSp>
          <p:nvGrpSpPr>
            <p:cNvPr id="50" name="组合 49"/>
            <p:cNvGrpSpPr/>
            <p:nvPr/>
          </p:nvGrpSpPr>
          <p:grpSpPr>
            <a:xfrm>
              <a:off x="1433595" y="961052"/>
              <a:ext cx="2765244" cy="555046"/>
              <a:chOff x="1340409" y="849084"/>
              <a:chExt cx="2718407" cy="373227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54" name="直接连接符 53"/>
              <p:cNvCxnSpPr>
                <a:stCxn id="53" idx="1"/>
                <a:endCxn id="53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3340359" y="849087"/>
                <a:ext cx="718457" cy="373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340409" y="90595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Conv2D</a:t>
                </a:r>
                <a:endParaRPr lang="zh-CN" altLang="en-US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2481064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128x14x14</a:t>
              </a: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468002" y="1023655"/>
              <a:ext cx="74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tanh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849186" y="1124274"/>
            <a:ext cx="2121439" cy="555045"/>
            <a:chOff x="1436851" y="961053"/>
            <a:chExt cx="2121439" cy="555045"/>
          </a:xfrm>
        </p:grpSpPr>
        <p:grpSp>
          <p:nvGrpSpPr>
            <p:cNvPr id="60" name="组合 59"/>
            <p:cNvGrpSpPr/>
            <p:nvPr/>
          </p:nvGrpSpPr>
          <p:grpSpPr>
            <a:xfrm>
              <a:off x="1436851" y="961053"/>
              <a:ext cx="2031152" cy="555045"/>
              <a:chOff x="1343610" y="849084"/>
              <a:chExt cx="1996749" cy="37322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64" name="直接连接符 63"/>
              <p:cNvCxnSpPr>
                <a:stCxn id="63" idx="1"/>
                <a:endCxn id="63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343610" y="91736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MP2D</a:t>
                </a:r>
                <a:endParaRPr lang="zh-CN" altLang="en-US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2481064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64x14x14</a:t>
              </a:r>
              <a:endParaRPr lang="zh-CN" altLang="en-US" sz="1400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857121" y="2788778"/>
            <a:ext cx="2121439" cy="555045"/>
            <a:chOff x="1436851" y="961053"/>
            <a:chExt cx="2121439" cy="555045"/>
          </a:xfrm>
        </p:grpSpPr>
        <p:grpSp>
          <p:nvGrpSpPr>
            <p:cNvPr id="76" name="组合 75"/>
            <p:cNvGrpSpPr/>
            <p:nvPr/>
          </p:nvGrpSpPr>
          <p:grpSpPr>
            <a:xfrm>
              <a:off x="1436851" y="961053"/>
              <a:ext cx="2031152" cy="555045"/>
              <a:chOff x="1343610" y="849084"/>
              <a:chExt cx="1996749" cy="37322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79" name="直接连接符 78"/>
              <p:cNvCxnSpPr>
                <a:stCxn id="78" idx="1"/>
                <a:endCxn id="78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343610" y="91736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MP2D</a:t>
                </a:r>
                <a:endParaRPr lang="zh-CN" altLang="en-US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2481064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128x7x7</a:t>
              </a:r>
              <a:endParaRPr lang="zh-CN" altLang="en-US" sz="1400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783812" y="3611697"/>
            <a:ext cx="2104460" cy="368373"/>
            <a:chOff x="1416346" y="4712056"/>
            <a:chExt cx="2104460" cy="368373"/>
          </a:xfrm>
        </p:grpSpPr>
        <p:sp>
          <p:nvSpPr>
            <p:cNvPr id="83" name="矩形 82"/>
            <p:cNvSpPr/>
            <p:nvPr/>
          </p:nvSpPr>
          <p:spPr>
            <a:xfrm>
              <a:off x="2468022" y="4712056"/>
              <a:ext cx="1052784" cy="3683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128*7*7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416346" y="4712056"/>
              <a:ext cx="1052784" cy="3683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Flatten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536160" y="4235610"/>
            <a:ext cx="2782493" cy="555046"/>
            <a:chOff x="1433595" y="961052"/>
            <a:chExt cx="2782493" cy="555046"/>
          </a:xfrm>
        </p:grpSpPr>
        <p:grpSp>
          <p:nvGrpSpPr>
            <p:cNvPr id="87" name="组合 86"/>
            <p:cNvGrpSpPr/>
            <p:nvPr/>
          </p:nvGrpSpPr>
          <p:grpSpPr>
            <a:xfrm>
              <a:off x="1433595" y="961052"/>
              <a:ext cx="2765244" cy="555046"/>
              <a:chOff x="1340409" y="849084"/>
              <a:chExt cx="2718407" cy="373227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1" name="直接连接符 90"/>
              <p:cNvCxnSpPr>
                <a:stCxn id="90" idx="1"/>
                <a:endCxn id="90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/>
              <p:cNvSpPr/>
              <p:nvPr/>
            </p:nvSpPr>
            <p:spPr>
              <a:xfrm>
                <a:off x="3340359" y="849087"/>
                <a:ext cx="718457" cy="373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340409" y="90595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404968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1024</a:t>
              </a:r>
              <a:endParaRPr lang="zh-CN" altLang="en-US" sz="1400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468002" y="1023655"/>
              <a:ext cx="74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tanh</a:t>
              </a:r>
              <a:endParaRPr lang="zh-CN" altLang="en-US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400071" y="5074218"/>
            <a:ext cx="3002526" cy="555046"/>
            <a:chOff x="1433595" y="961052"/>
            <a:chExt cx="3002526" cy="555046"/>
          </a:xfrm>
        </p:grpSpPr>
        <p:grpSp>
          <p:nvGrpSpPr>
            <p:cNvPr id="97" name="组合 96"/>
            <p:cNvGrpSpPr/>
            <p:nvPr/>
          </p:nvGrpSpPr>
          <p:grpSpPr>
            <a:xfrm>
              <a:off x="1433595" y="961052"/>
              <a:ext cx="3002526" cy="555046"/>
              <a:chOff x="1340409" y="849084"/>
              <a:chExt cx="2951670" cy="37322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矩形 101"/>
              <p:cNvSpPr/>
              <p:nvPr/>
            </p:nvSpPr>
            <p:spPr>
              <a:xfrm>
                <a:off x="3354025" y="849084"/>
                <a:ext cx="938054" cy="3732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340409" y="90595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2481064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3468001" y="1023655"/>
              <a:ext cx="968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sigmoid</a:t>
              </a:r>
              <a:endParaRPr lang="zh-CN" altLang="en-US" dirty="0"/>
            </a:p>
          </p:txBody>
        </p:sp>
      </p:grpSp>
      <p:sp>
        <p:nvSpPr>
          <p:cNvPr id="108" name="下箭头 107"/>
          <p:cNvSpPr/>
          <p:nvPr/>
        </p:nvSpPr>
        <p:spPr>
          <a:xfrm>
            <a:off x="2724301" y="846385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下箭头 111"/>
          <p:cNvSpPr/>
          <p:nvPr/>
        </p:nvSpPr>
        <p:spPr>
          <a:xfrm>
            <a:off x="2724301" y="1692899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下箭头 112"/>
          <p:cNvSpPr/>
          <p:nvPr/>
        </p:nvSpPr>
        <p:spPr>
          <a:xfrm>
            <a:off x="2724301" y="2525322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下箭头 113"/>
          <p:cNvSpPr/>
          <p:nvPr/>
        </p:nvSpPr>
        <p:spPr>
          <a:xfrm>
            <a:off x="2724301" y="3337239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下箭头 114"/>
          <p:cNvSpPr/>
          <p:nvPr/>
        </p:nvSpPr>
        <p:spPr>
          <a:xfrm>
            <a:off x="2720105" y="3972154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下箭头 115"/>
          <p:cNvSpPr/>
          <p:nvPr/>
        </p:nvSpPr>
        <p:spPr>
          <a:xfrm>
            <a:off x="2731837" y="4782742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1073020" y="6036906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Discriminator</a:t>
            </a:r>
            <a:endParaRPr lang="zh-CN" altLang="en-US" dirty="0"/>
          </a:p>
        </p:txBody>
      </p:sp>
      <p:grpSp>
        <p:nvGrpSpPr>
          <p:cNvPr id="118" name="组合 117"/>
          <p:cNvGrpSpPr/>
          <p:nvPr/>
        </p:nvGrpSpPr>
        <p:grpSpPr>
          <a:xfrm>
            <a:off x="5943319" y="291703"/>
            <a:ext cx="2782493" cy="555046"/>
            <a:chOff x="1433595" y="961052"/>
            <a:chExt cx="2782493" cy="555046"/>
          </a:xfrm>
        </p:grpSpPr>
        <p:grpSp>
          <p:nvGrpSpPr>
            <p:cNvPr id="119" name="组合 118"/>
            <p:cNvGrpSpPr/>
            <p:nvPr/>
          </p:nvGrpSpPr>
          <p:grpSpPr>
            <a:xfrm>
              <a:off x="1433595" y="961052"/>
              <a:ext cx="2765244" cy="555046"/>
              <a:chOff x="1340409" y="849084"/>
              <a:chExt cx="2718407" cy="37322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3" name="直接连接符 122"/>
              <p:cNvCxnSpPr>
                <a:stCxn id="122" idx="1"/>
                <a:endCxn id="122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矩形 123"/>
              <p:cNvSpPr/>
              <p:nvPr/>
            </p:nvSpPr>
            <p:spPr>
              <a:xfrm>
                <a:off x="3340359" y="849087"/>
                <a:ext cx="718457" cy="373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1340409" y="90595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2295330" y="849084"/>
                <a:ext cx="1045028" cy="20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100</a:t>
                </a:r>
                <a:endParaRPr lang="zh-CN" altLang="en-US" sz="1600" dirty="0"/>
              </a:p>
            </p:txBody>
          </p:sp>
        </p:grpSp>
        <p:sp>
          <p:nvSpPr>
            <p:cNvPr id="120" name="文本框 119"/>
            <p:cNvSpPr txBox="1"/>
            <p:nvPr/>
          </p:nvSpPr>
          <p:spPr>
            <a:xfrm>
              <a:off x="2404968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1024</a:t>
              </a:r>
              <a:endParaRPr lang="zh-CN" altLang="en-US" sz="1400" dirty="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468002" y="1023655"/>
              <a:ext cx="74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tanh</a:t>
              </a:r>
              <a:endParaRPr lang="zh-CN" altLang="en-US" dirty="0"/>
            </a:p>
          </p:txBody>
        </p:sp>
      </p:grpSp>
      <p:sp>
        <p:nvSpPr>
          <p:cNvPr id="128" name="下箭头 127"/>
          <p:cNvSpPr/>
          <p:nvPr/>
        </p:nvSpPr>
        <p:spPr>
          <a:xfrm>
            <a:off x="7238907" y="860818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5926070" y="1124274"/>
            <a:ext cx="2835476" cy="588557"/>
            <a:chOff x="1433595" y="961052"/>
            <a:chExt cx="2835476" cy="588557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433595" y="961052"/>
              <a:ext cx="2765244" cy="555046"/>
              <a:chOff x="1340409" y="849084"/>
              <a:chExt cx="2718407" cy="373227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34" name="直接连接符 133"/>
              <p:cNvCxnSpPr>
                <a:stCxn id="133" idx="1"/>
                <a:endCxn id="133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矩形 134"/>
              <p:cNvSpPr/>
              <p:nvPr/>
            </p:nvSpPr>
            <p:spPr>
              <a:xfrm>
                <a:off x="3340359" y="849087"/>
                <a:ext cx="718457" cy="373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340409" y="90595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Dense</a:t>
                </a:r>
                <a:endParaRPr lang="zh-CN" altLang="en-US" dirty="0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2295330" y="849084"/>
                <a:ext cx="1045028" cy="20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131" name="文本框 130"/>
            <p:cNvSpPr txBox="1"/>
            <p:nvPr/>
          </p:nvSpPr>
          <p:spPr>
            <a:xfrm>
              <a:off x="2404968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128*7*7</a:t>
              </a:r>
              <a:endParaRPr lang="zh-CN" altLang="en-US" sz="140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520985" y="1180277"/>
              <a:ext cx="74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tanh</a:t>
              </a:r>
              <a:endParaRPr lang="zh-CN" altLang="en-US" dirty="0"/>
            </a:p>
          </p:txBody>
        </p:sp>
      </p:grpSp>
      <p:sp>
        <p:nvSpPr>
          <p:cNvPr id="139" name="下箭头 138"/>
          <p:cNvSpPr/>
          <p:nvPr/>
        </p:nvSpPr>
        <p:spPr>
          <a:xfrm>
            <a:off x="7276803" y="1679323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0" name="组合 139"/>
          <p:cNvGrpSpPr/>
          <p:nvPr/>
        </p:nvGrpSpPr>
        <p:grpSpPr>
          <a:xfrm>
            <a:off x="6328224" y="1956355"/>
            <a:ext cx="2104460" cy="368373"/>
            <a:chOff x="1416346" y="4712056"/>
            <a:chExt cx="2104460" cy="368373"/>
          </a:xfrm>
        </p:grpSpPr>
        <p:sp>
          <p:nvSpPr>
            <p:cNvPr id="141" name="矩形 140"/>
            <p:cNvSpPr/>
            <p:nvPr/>
          </p:nvSpPr>
          <p:spPr>
            <a:xfrm>
              <a:off x="2468022" y="4712056"/>
              <a:ext cx="1052784" cy="3683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128x7x7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416346" y="4712056"/>
              <a:ext cx="1052784" cy="3683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Reshape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6430634" y="2606642"/>
            <a:ext cx="2121439" cy="555045"/>
            <a:chOff x="1436851" y="961053"/>
            <a:chExt cx="2121439" cy="555045"/>
          </a:xfrm>
        </p:grpSpPr>
        <p:grpSp>
          <p:nvGrpSpPr>
            <p:cNvPr id="144" name="组合 143"/>
            <p:cNvGrpSpPr/>
            <p:nvPr/>
          </p:nvGrpSpPr>
          <p:grpSpPr>
            <a:xfrm>
              <a:off x="1436851" y="961053"/>
              <a:ext cx="2031152" cy="555045"/>
              <a:chOff x="1343610" y="849084"/>
              <a:chExt cx="1996749" cy="373226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47" name="直接连接符 146"/>
              <p:cNvCxnSpPr>
                <a:stCxn id="146" idx="1"/>
                <a:endCxn id="146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矩形 147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1343610" y="91736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U</a:t>
                </a:r>
                <a:r>
                  <a:rPr lang="en-US" altLang="zh-CN" dirty="0"/>
                  <a:t>S</a:t>
                </a:r>
                <a:r>
                  <a:rPr lang="en-US" altLang="zh-CN" dirty="0" smtClean="0"/>
                  <a:t>2D</a:t>
                </a:r>
                <a:endParaRPr lang="zh-CN" altLang="en-US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145" name="文本框 144"/>
            <p:cNvSpPr txBox="1"/>
            <p:nvPr/>
          </p:nvSpPr>
          <p:spPr>
            <a:xfrm>
              <a:off x="2481064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128x14x14</a:t>
              </a:r>
              <a:endParaRPr lang="zh-CN" altLang="en-US" sz="1400" dirty="0"/>
            </a:p>
          </p:txBody>
        </p:sp>
      </p:grpSp>
      <p:sp>
        <p:nvSpPr>
          <p:cNvPr id="151" name="下箭头 150"/>
          <p:cNvSpPr/>
          <p:nvPr/>
        </p:nvSpPr>
        <p:spPr>
          <a:xfrm>
            <a:off x="7295101" y="2337111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2" name="组合 151"/>
          <p:cNvGrpSpPr/>
          <p:nvPr/>
        </p:nvGrpSpPr>
        <p:grpSpPr>
          <a:xfrm>
            <a:off x="6062058" y="3441764"/>
            <a:ext cx="2782493" cy="555046"/>
            <a:chOff x="1433595" y="961052"/>
            <a:chExt cx="2782493" cy="555046"/>
          </a:xfrm>
        </p:grpSpPr>
        <p:grpSp>
          <p:nvGrpSpPr>
            <p:cNvPr id="153" name="组合 152"/>
            <p:cNvGrpSpPr/>
            <p:nvPr/>
          </p:nvGrpSpPr>
          <p:grpSpPr>
            <a:xfrm>
              <a:off x="1433595" y="961052"/>
              <a:ext cx="2765244" cy="555046"/>
              <a:chOff x="1340409" y="849084"/>
              <a:chExt cx="2718407" cy="373227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57" name="直接连接符 156"/>
              <p:cNvCxnSpPr>
                <a:stCxn id="156" idx="1"/>
                <a:endCxn id="156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矩形 157"/>
              <p:cNvSpPr/>
              <p:nvPr/>
            </p:nvSpPr>
            <p:spPr>
              <a:xfrm>
                <a:off x="3340359" y="849087"/>
                <a:ext cx="718457" cy="373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1340409" y="90595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Conv2D</a:t>
                </a:r>
                <a:endParaRPr lang="zh-CN" altLang="en-US" dirty="0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154" name="文本框 153"/>
            <p:cNvSpPr txBox="1"/>
            <p:nvPr/>
          </p:nvSpPr>
          <p:spPr>
            <a:xfrm>
              <a:off x="2481064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64x14x14</a:t>
              </a:r>
              <a:endParaRPr lang="zh-CN" altLang="en-US" sz="1400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3468002" y="1023655"/>
              <a:ext cx="74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tanh</a:t>
              </a:r>
              <a:endParaRPr lang="zh-CN" altLang="en-US" dirty="0"/>
            </a:p>
          </p:txBody>
        </p:sp>
      </p:grpSp>
      <p:sp>
        <p:nvSpPr>
          <p:cNvPr id="162" name="下箭头 161"/>
          <p:cNvSpPr/>
          <p:nvPr/>
        </p:nvSpPr>
        <p:spPr>
          <a:xfrm>
            <a:off x="7309934" y="3155626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下箭头 170"/>
          <p:cNvSpPr/>
          <p:nvPr/>
        </p:nvSpPr>
        <p:spPr>
          <a:xfrm>
            <a:off x="7325309" y="3979663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6430634" y="4258596"/>
            <a:ext cx="2121439" cy="555045"/>
            <a:chOff x="1436851" y="961053"/>
            <a:chExt cx="2121439" cy="55504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1436851" y="961053"/>
              <a:ext cx="2031152" cy="555045"/>
              <a:chOff x="1343610" y="849084"/>
              <a:chExt cx="1996749" cy="373226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77" name="直接连接符 176"/>
              <p:cNvCxnSpPr>
                <a:stCxn id="176" idx="1"/>
                <a:endCxn id="176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矩形 177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1343610" y="917366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U</a:t>
                </a:r>
                <a:r>
                  <a:rPr lang="en-US" altLang="zh-CN" dirty="0"/>
                  <a:t>S</a:t>
                </a:r>
                <a:r>
                  <a:rPr lang="en-US" altLang="zh-CN" dirty="0" smtClean="0"/>
                  <a:t>2D</a:t>
                </a:r>
                <a:endParaRPr lang="zh-CN" altLang="en-US" dirty="0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175" name="文本框 174"/>
            <p:cNvSpPr txBox="1"/>
            <p:nvPr/>
          </p:nvSpPr>
          <p:spPr>
            <a:xfrm>
              <a:off x="2481064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64x28x28</a:t>
              </a:r>
              <a:endParaRPr lang="zh-CN" altLang="en-US" sz="14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094486" y="5086552"/>
            <a:ext cx="2779238" cy="555046"/>
            <a:chOff x="1436850" y="961052"/>
            <a:chExt cx="2779238" cy="555046"/>
          </a:xfrm>
        </p:grpSpPr>
        <p:grpSp>
          <p:nvGrpSpPr>
            <p:cNvPr id="182" name="组合 181"/>
            <p:cNvGrpSpPr/>
            <p:nvPr/>
          </p:nvGrpSpPr>
          <p:grpSpPr>
            <a:xfrm>
              <a:off x="1436850" y="961052"/>
              <a:ext cx="2761989" cy="555046"/>
              <a:chOff x="1343609" y="849084"/>
              <a:chExt cx="2715207" cy="373227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2295331" y="849086"/>
                <a:ext cx="1045028" cy="3732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86" name="直接连接符 185"/>
              <p:cNvCxnSpPr>
                <a:stCxn id="185" idx="1"/>
                <a:endCxn id="185" idx="3"/>
              </p:cNvCxnSpPr>
              <p:nvPr/>
            </p:nvCxnSpPr>
            <p:spPr>
              <a:xfrm>
                <a:off x="2295331" y="1035698"/>
                <a:ext cx="1045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矩形 186"/>
              <p:cNvSpPr/>
              <p:nvPr/>
            </p:nvSpPr>
            <p:spPr>
              <a:xfrm>
                <a:off x="3340359" y="849087"/>
                <a:ext cx="718457" cy="3732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343610" y="849085"/>
                <a:ext cx="951721" cy="373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文本框 188"/>
              <p:cNvSpPr txBox="1"/>
              <p:nvPr/>
            </p:nvSpPr>
            <p:spPr>
              <a:xfrm>
                <a:off x="1343609" y="916352"/>
                <a:ext cx="941255" cy="24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Conv2D</a:t>
                </a:r>
                <a:endParaRPr lang="zh-CN" altLang="en-US" dirty="0"/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2295330" y="849084"/>
                <a:ext cx="1045028" cy="1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None</a:t>
                </a:r>
                <a:endParaRPr lang="zh-CN" altLang="en-US" sz="1600" dirty="0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2481064" y="1208321"/>
              <a:ext cx="1077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1x28x28</a:t>
              </a:r>
              <a:endParaRPr lang="zh-CN" altLang="en-US" sz="1400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3468002" y="1023655"/>
              <a:ext cx="74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tanh</a:t>
              </a:r>
              <a:endParaRPr lang="zh-CN" altLang="en-US" dirty="0"/>
            </a:p>
          </p:txBody>
        </p:sp>
      </p:grpSp>
      <p:sp>
        <p:nvSpPr>
          <p:cNvPr id="191" name="下箭头 190"/>
          <p:cNvSpPr/>
          <p:nvPr/>
        </p:nvSpPr>
        <p:spPr>
          <a:xfrm>
            <a:off x="7323130" y="4823096"/>
            <a:ext cx="207302" cy="26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/>
          <p:cNvSpPr txBox="1"/>
          <p:nvPr/>
        </p:nvSpPr>
        <p:spPr>
          <a:xfrm>
            <a:off x="6138545" y="6004770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Generator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7960477" y="1393517"/>
            <a:ext cx="730837" cy="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7920393" y="1074230"/>
            <a:ext cx="74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77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136"/>
          <p:cNvSpPr/>
          <p:nvPr/>
        </p:nvSpPr>
        <p:spPr>
          <a:xfrm>
            <a:off x="475862" y="309217"/>
            <a:ext cx="242596" cy="28911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右箭头 137"/>
          <p:cNvSpPr/>
          <p:nvPr/>
        </p:nvSpPr>
        <p:spPr>
          <a:xfrm>
            <a:off x="830425" y="1634163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186613" y="3321697"/>
            <a:ext cx="82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input</a:t>
            </a:r>
          </a:p>
          <a:p>
            <a:pPr algn="ctr"/>
            <a:r>
              <a:rPr lang="en-US" altLang="zh-CN" dirty="0" smtClean="0"/>
              <a:t>1x700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1240973" y="309217"/>
            <a:ext cx="2239345" cy="2891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1702837" y="3321697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Conv RELU</a:t>
            </a:r>
          </a:p>
          <a:p>
            <a:pPr algn="ctr"/>
            <a:r>
              <a:rPr lang="en-US" altLang="zh-CN" dirty="0" smtClean="0"/>
              <a:t>64x700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4198777" y="309217"/>
            <a:ext cx="1138333" cy="2891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4198777" y="3312365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Conv RELU</a:t>
            </a:r>
          </a:p>
          <a:p>
            <a:pPr algn="ctr"/>
            <a:r>
              <a:rPr lang="en-US" altLang="zh-CN" dirty="0" smtClean="0"/>
              <a:t>32x700</a:t>
            </a:r>
            <a:endParaRPr lang="zh-CN" altLang="en-US" dirty="0"/>
          </a:p>
        </p:txBody>
      </p:sp>
      <p:sp>
        <p:nvSpPr>
          <p:cNvPr id="144" name="右箭头 143"/>
          <p:cNvSpPr/>
          <p:nvPr/>
        </p:nvSpPr>
        <p:spPr>
          <a:xfrm>
            <a:off x="5514393" y="1634163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6270175" y="309217"/>
            <a:ext cx="298578" cy="2891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右箭头 145"/>
          <p:cNvSpPr/>
          <p:nvPr/>
        </p:nvSpPr>
        <p:spPr>
          <a:xfrm>
            <a:off x="3610946" y="1634163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5766323" y="3312364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Dense RELU</a:t>
            </a:r>
          </a:p>
          <a:p>
            <a:pPr algn="ctr"/>
            <a:r>
              <a:rPr lang="en-US" altLang="zh-CN" dirty="0" smtClean="0"/>
              <a:t>1024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7697759" y="901057"/>
            <a:ext cx="298578" cy="17075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箭头 148"/>
          <p:cNvSpPr/>
          <p:nvPr/>
        </p:nvSpPr>
        <p:spPr>
          <a:xfrm>
            <a:off x="6876665" y="1634163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/>
          <p:cNvSpPr txBox="1"/>
          <p:nvPr/>
        </p:nvSpPr>
        <p:spPr>
          <a:xfrm>
            <a:off x="8831428" y="3200400"/>
            <a:ext cx="15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Dense </a:t>
            </a:r>
            <a:r>
              <a:rPr lang="en-US" altLang="zh-CN" dirty="0" err="1" smtClean="0"/>
              <a:t>Sigmiod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1" name="文本框 150"/>
          <p:cNvSpPr txBox="1"/>
          <p:nvPr/>
        </p:nvSpPr>
        <p:spPr>
          <a:xfrm>
            <a:off x="7189240" y="3312363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Dense RELU</a:t>
            </a:r>
          </a:p>
          <a:p>
            <a:pPr algn="ctr"/>
            <a:r>
              <a:rPr lang="en-US" altLang="zh-CN" dirty="0" smtClean="0"/>
              <a:t>128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9477572" y="1548882"/>
            <a:ext cx="298578" cy="3265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右箭头 152"/>
          <p:cNvSpPr/>
          <p:nvPr/>
        </p:nvSpPr>
        <p:spPr>
          <a:xfrm>
            <a:off x="8531680" y="1634163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6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5862" y="309217"/>
            <a:ext cx="242596" cy="28911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30425" y="1634163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5259" y="3331027"/>
            <a:ext cx="82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input</a:t>
            </a:r>
          </a:p>
          <a:p>
            <a:pPr algn="ctr"/>
            <a:r>
              <a:rPr lang="en-US" altLang="zh-CN" dirty="0" smtClean="0"/>
              <a:t>1x700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1681" y="3321697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Conv RELU</a:t>
            </a:r>
          </a:p>
          <a:p>
            <a:pPr algn="ctr"/>
            <a:r>
              <a:rPr lang="en-US" altLang="zh-CN" dirty="0" smtClean="0"/>
              <a:t>64x700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04664" y="3321697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Conv RELU</a:t>
            </a:r>
          </a:p>
          <a:p>
            <a:pPr algn="ctr"/>
            <a:r>
              <a:rPr lang="en-US" altLang="zh-CN" dirty="0" smtClean="0"/>
              <a:t>64x700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6678596" y="1634817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58249" y="3321696"/>
            <a:ext cx="159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Global</a:t>
            </a:r>
          </a:p>
          <a:p>
            <a:pPr algn="ctr"/>
            <a:r>
              <a:rPr lang="en-US" altLang="zh-CN" dirty="0" err="1" smtClean="0"/>
              <a:t>MaxPooling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82986" y="1565486"/>
            <a:ext cx="298578" cy="3265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27282" y="309217"/>
            <a:ext cx="781440" cy="2891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97404" y="299887"/>
            <a:ext cx="1530216" cy="2891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134963" y="1634163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571752" y="310523"/>
            <a:ext cx="781440" cy="2891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463081" y="1634163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85369" y="309217"/>
            <a:ext cx="1530216" cy="2891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126010" y="3321697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Conv RELU</a:t>
            </a:r>
          </a:p>
          <a:p>
            <a:pPr algn="ctr"/>
            <a:r>
              <a:rPr lang="en-US" altLang="zh-CN" dirty="0" smtClean="0"/>
              <a:t>128x100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304704" y="3321697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Conv RELU</a:t>
            </a:r>
          </a:p>
          <a:p>
            <a:pPr algn="ctr"/>
            <a:r>
              <a:rPr lang="en-US" altLang="zh-CN" dirty="0" smtClean="0"/>
              <a:t>128x100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98263" y="793754"/>
            <a:ext cx="478856" cy="19221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601753" y="1634816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603952" y="3331027"/>
            <a:ext cx="131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MaxPooling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283625" y="535157"/>
            <a:ext cx="478856" cy="24206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621728" y="3321696"/>
            <a:ext cx="82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Dense</a:t>
            </a:r>
          </a:p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8819183" y="1616154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10205762" y="1616154"/>
            <a:ext cx="410548" cy="24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15407" y="2841496"/>
            <a:ext cx="1744824" cy="494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Import data</a:t>
            </a:r>
            <a:endParaRPr lang="zh-CN" altLang="en-US" dirty="0"/>
          </a:p>
        </p:txBody>
      </p:sp>
      <p:grpSp>
        <p:nvGrpSpPr>
          <p:cNvPr id="94" name="组合 93"/>
          <p:cNvGrpSpPr/>
          <p:nvPr/>
        </p:nvGrpSpPr>
        <p:grpSpPr>
          <a:xfrm>
            <a:off x="866929" y="1085363"/>
            <a:ext cx="3079101" cy="343615"/>
            <a:chOff x="849087" y="4274977"/>
            <a:chExt cx="3088431" cy="444758"/>
          </a:xfrm>
        </p:grpSpPr>
        <p:sp>
          <p:nvSpPr>
            <p:cNvPr id="12" name="矩形 11"/>
            <p:cNvSpPr/>
            <p:nvPr/>
          </p:nvSpPr>
          <p:spPr>
            <a:xfrm>
              <a:off x="849087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Gen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78564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08041" y="4274977"/>
              <a:ext cx="1029477" cy="44475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 on 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837922" y="1099577"/>
            <a:ext cx="4376057" cy="401216"/>
            <a:chOff x="5155164" y="2178698"/>
            <a:chExt cx="4376057" cy="401216"/>
          </a:xfrm>
        </p:grpSpPr>
        <p:grpSp>
          <p:nvGrpSpPr>
            <p:cNvPr id="33" name="组合 32"/>
            <p:cNvGrpSpPr/>
            <p:nvPr/>
          </p:nvGrpSpPr>
          <p:grpSpPr>
            <a:xfrm>
              <a:off x="5155164" y="2178698"/>
              <a:ext cx="4376057" cy="401216"/>
              <a:chOff x="4665306" y="1296955"/>
              <a:chExt cx="4376057" cy="40121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915608" y="1296955"/>
                <a:ext cx="3125755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……………………………..</a:t>
                </a:r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665306" y="1296955"/>
                <a:ext cx="1250302" cy="40121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Batch Size</a:t>
                </a:r>
                <a:endParaRPr lang="zh-CN" altLang="en-US" dirty="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8280919" y="2178698"/>
              <a:ext cx="1250302" cy="4012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Batch Size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37922" y="340688"/>
            <a:ext cx="5551716" cy="401216"/>
            <a:chOff x="5080518" y="1309395"/>
            <a:chExt cx="5551716" cy="401216"/>
          </a:xfrm>
        </p:grpSpPr>
        <p:grpSp>
          <p:nvGrpSpPr>
            <p:cNvPr id="32" name="组合 31"/>
            <p:cNvGrpSpPr/>
            <p:nvPr/>
          </p:nvGrpSpPr>
          <p:grpSpPr>
            <a:xfrm>
              <a:off x="5080518" y="1309395"/>
              <a:ext cx="5551716" cy="401216"/>
              <a:chOff x="5113176" y="1296955"/>
              <a:chExt cx="5551716" cy="40121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775651" y="1296955"/>
                <a:ext cx="4889241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………………………………………………………………….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113176" y="1296955"/>
                <a:ext cx="802432" cy="401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epoch</a:t>
                </a:r>
                <a:endParaRPr lang="zh-CN" altLang="en-US" dirty="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9829802" y="1309395"/>
              <a:ext cx="802432" cy="401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epoch</a:t>
              </a:r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837921" y="1872466"/>
            <a:ext cx="2915818" cy="740106"/>
            <a:chOff x="5080517" y="2841172"/>
            <a:chExt cx="2915817" cy="922175"/>
          </a:xfrm>
        </p:grpSpPr>
        <p:grpSp>
          <p:nvGrpSpPr>
            <p:cNvPr id="50" name="组合 49"/>
            <p:cNvGrpSpPr/>
            <p:nvPr/>
          </p:nvGrpSpPr>
          <p:grpSpPr>
            <a:xfrm>
              <a:off x="5080517" y="2841172"/>
              <a:ext cx="1602534" cy="922175"/>
              <a:chOff x="5080517" y="2841172"/>
              <a:chExt cx="1602534" cy="92217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080518" y="2841172"/>
                <a:ext cx="891074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Noise</a:t>
                </a:r>
                <a:endParaRPr lang="zh-CN" altLang="en-US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971592" y="2841172"/>
                <a:ext cx="711459" cy="46186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Gen</a:t>
                </a:r>
                <a:endParaRPr lang="zh-CN" altLang="en-US" dirty="0"/>
              </a:p>
            </p:txBody>
          </p:sp>
          <p:sp>
            <p:nvSpPr>
              <p:cNvPr id="44" name="右箭头 43"/>
              <p:cNvSpPr/>
              <p:nvPr/>
            </p:nvSpPr>
            <p:spPr>
              <a:xfrm>
                <a:off x="5840963" y="2956637"/>
                <a:ext cx="228601" cy="230933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80517" y="3301482"/>
                <a:ext cx="1602533" cy="461865"/>
              </a:xfrm>
              <a:prstGeom prst="rect">
                <a:avLst/>
              </a:prstGeom>
              <a:ln w="28575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[0]</a:t>
                </a:r>
                <a:endParaRPr lang="zh-CN" altLang="en-US" dirty="0"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6683049" y="2849724"/>
              <a:ext cx="1313285" cy="46186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True Image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683049" y="3301483"/>
              <a:ext cx="1313285" cy="452536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807597" y="2982001"/>
            <a:ext cx="3055777" cy="392499"/>
            <a:chOff x="4837921" y="3130932"/>
            <a:chExt cx="3279712" cy="461865"/>
          </a:xfrm>
        </p:grpSpPr>
        <p:grpSp>
          <p:nvGrpSpPr>
            <p:cNvPr id="60" name="组合 59"/>
            <p:cNvGrpSpPr/>
            <p:nvPr/>
          </p:nvGrpSpPr>
          <p:grpSpPr>
            <a:xfrm>
              <a:off x="4837921" y="3130932"/>
              <a:ext cx="3279712" cy="461865"/>
              <a:chOff x="5080517" y="4099639"/>
              <a:chExt cx="3279712" cy="461865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080517" y="4099639"/>
                <a:ext cx="891075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Dis</a:t>
                </a:r>
                <a:endParaRPr lang="zh-CN" altLang="en-US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837921" y="3687276"/>
            <a:ext cx="1497569" cy="587701"/>
            <a:chOff x="5080515" y="4887691"/>
            <a:chExt cx="1602533" cy="922175"/>
          </a:xfrm>
        </p:grpSpPr>
        <p:sp>
          <p:nvSpPr>
            <p:cNvPr id="62" name="矩形 61"/>
            <p:cNvSpPr/>
            <p:nvPr/>
          </p:nvSpPr>
          <p:spPr>
            <a:xfrm>
              <a:off x="5080516" y="4887691"/>
              <a:ext cx="1602532" cy="46186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Noise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80515" y="5348001"/>
              <a:ext cx="1602533" cy="461865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[0]</a:t>
              </a:r>
              <a:endParaRPr lang="zh-CN" altLang="en-US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837921" y="4960281"/>
            <a:ext cx="3055778" cy="392500"/>
            <a:chOff x="4837920" y="3130931"/>
            <a:chExt cx="3279713" cy="461866"/>
          </a:xfrm>
        </p:grpSpPr>
        <p:grpSp>
          <p:nvGrpSpPr>
            <p:cNvPr id="79" name="组合 78"/>
            <p:cNvGrpSpPr/>
            <p:nvPr/>
          </p:nvGrpSpPr>
          <p:grpSpPr>
            <a:xfrm>
              <a:off x="4837920" y="3130931"/>
              <a:ext cx="3279713" cy="461866"/>
              <a:chOff x="5080516" y="4099638"/>
              <a:chExt cx="3279713" cy="461866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080516" y="4099638"/>
                <a:ext cx="891074" cy="46186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 on G</a:t>
                </a:r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TRAINING </a:t>
                </a:r>
                <a:endParaRPr lang="zh-CN" altLang="en-US" dirty="0"/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83" name="矩形 82"/>
          <p:cNvSpPr/>
          <p:nvPr/>
        </p:nvSpPr>
        <p:spPr>
          <a:xfrm>
            <a:off x="5439655" y="4480693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SHUT D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463073" y="5538022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D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4807597" y="6026244"/>
            <a:ext cx="1497568" cy="2943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WEIGHT</a:t>
            </a:r>
            <a:endParaRPr lang="zh-CN" altLang="en-US" dirty="0"/>
          </a:p>
        </p:txBody>
      </p:sp>
      <p:grpSp>
        <p:nvGrpSpPr>
          <p:cNvPr id="88" name="组合 87"/>
          <p:cNvGrpSpPr/>
          <p:nvPr/>
        </p:nvGrpSpPr>
        <p:grpSpPr>
          <a:xfrm>
            <a:off x="1573959" y="1772437"/>
            <a:ext cx="1610311" cy="725756"/>
            <a:chOff x="1832298" y="4982105"/>
            <a:chExt cx="1610311" cy="725756"/>
          </a:xfrm>
        </p:grpSpPr>
        <p:sp>
          <p:nvSpPr>
            <p:cNvPr id="86" name="矩形 85"/>
            <p:cNvSpPr/>
            <p:nvPr/>
          </p:nvSpPr>
          <p:spPr>
            <a:xfrm>
              <a:off x="1832298" y="4982105"/>
              <a:ext cx="1610311" cy="37067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Transform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832298" y="5344671"/>
              <a:ext cx="1610311" cy="363190"/>
            </a:xfrm>
            <a:prstGeom prst="rect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46257" y="349405"/>
            <a:ext cx="3265713" cy="392499"/>
            <a:chOff x="4612600" y="3130932"/>
            <a:chExt cx="3505033" cy="461865"/>
          </a:xfrm>
        </p:grpSpPr>
        <p:grpSp>
          <p:nvGrpSpPr>
            <p:cNvPr id="90" name="组合 89"/>
            <p:cNvGrpSpPr/>
            <p:nvPr/>
          </p:nvGrpSpPr>
          <p:grpSpPr>
            <a:xfrm>
              <a:off x="4612600" y="3130932"/>
              <a:ext cx="3505033" cy="461865"/>
              <a:chOff x="4855196" y="4099639"/>
              <a:chExt cx="3505033" cy="461865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4855196" y="4099639"/>
                <a:ext cx="1116396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Compile</a:t>
                </a:r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971592" y="4099639"/>
                <a:ext cx="2388637" cy="461865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Optimizer </a:t>
                </a:r>
                <a:endParaRPr lang="zh-CN" altLang="en-US" dirty="0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7226558" y="3130932"/>
              <a:ext cx="891075" cy="461865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sp>
        <p:nvSpPr>
          <p:cNvPr id="95" name="上箭头 94"/>
          <p:cNvSpPr/>
          <p:nvPr/>
        </p:nvSpPr>
        <p:spPr>
          <a:xfrm>
            <a:off x="2275852" y="2526962"/>
            <a:ext cx="223934" cy="314534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上箭头 95"/>
          <p:cNvSpPr/>
          <p:nvPr/>
        </p:nvSpPr>
        <p:spPr>
          <a:xfrm>
            <a:off x="2275852" y="1417356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上箭头 96"/>
          <p:cNvSpPr/>
          <p:nvPr/>
        </p:nvSpPr>
        <p:spPr>
          <a:xfrm>
            <a:off x="2270662" y="730282"/>
            <a:ext cx="234314" cy="343039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虚尾箭头 101"/>
          <p:cNvSpPr/>
          <p:nvPr/>
        </p:nvSpPr>
        <p:spPr>
          <a:xfrm>
            <a:off x="4011970" y="367981"/>
            <a:ext cx="825951" cy="346629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下箭头 103"/>
          <p:cNvSpPr/>
          <p:nvPr/>
        </p:nvSpPr>
        <p:spPr>
          <a:xfrm>
            <a:off x="5079209" y="1511751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下箭头 104"/>
          <p:cNvSpPr/>
          <p:nvPr/>
        </p:nvSpPr>
        <p:spPr>
          <a:xfrm>
            <a:off x="5079209" y="770363"/>
            <a:ext cx="236255" cy="31475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下箭头 105"/>
          <p:cNvSpPr/>
          <p:nvPr/>
        </p:nvSpPr>
        <p:spPr>
          <a:xfrm>
            <a:off x="5081262" y="2617786"/>
            <a:ext cx="239611" cy="37732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下箭头 106"/>
          <p:cNvSpPr/>
          <p:nvPr/>
        </p:nvSpPr>
        <p:spPr>
          <a:xfrm>
            <a:off x="5102907" y="3380944"/>
            <a:ext cx="212557" cy="306331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下箭头 108"/>
          <p:cNvSpPr/>
          <p:nvPr/>
        </p:nvSpPr>
        <p:spPr>
          <a:xfrm>
            <a:off x="5128848" y="4270450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下箭头 109"/>
          <p:cNvSpPr/>
          <p:nvPr/>
        </p:nvSpPr>
        <p:spPr>
          <a:xfrm>
            <a:off x="5141072" y="5343726"/>
            <a:ext cx="196132" cy="6825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左箭头 110"/>
          <p:cNvSpPr/>
          <p:nvPr/>
        </p:nvSpPr>
        <p:spPr>
          <a:xfrm>
            <a:off x="5239138" y="4554280"/>
            <a:ext cx="223935" cy="1471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左箭头 111"/>
          <p:cNvSpPr/>
          <p:nvPr/>
        </p:nvSpPr>
        <p:spPr>
          <a:xfrm>
            <a:off x="5232513" y="5611608"/>
            <a:ext cx="223935" cy="147173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345" y="5103845"/>
            <a:ext cx="363894" cy="298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44143" y="5103844"/>
            <a:ext cx="373224" cy="298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85394" y="4562668"/>
            <a:ext cx="699796" cy="345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93102" y="4558000"/>
            <a:ext cx="699796" cy="345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60550" y="3706534"/>
            <a:ext cx="508516" cy="2705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80581" y="3409623"/>
            <a:ext cx="475860" cy="2705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23536" y="3708815"/>
            <a:ext cx="1035693" cy="363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 train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54009" y="2630794"/>
            <a:ext cx="1117341" cy="3779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 of d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093102" y="2229879"/>
            <a:ext cx="1117341" cy="3779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 of G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7" idx="0"/>
            <a:endCxn id="9" idx="2"/>
          </p:cNvCxnSpPr>
          <p:nvPr/>
        </p:nvCxnSpPr>
        <p:spPr>
          <a:xfrm flipH="1" flipV="1">
            <a:off x="1814808" y="3977128"/>
            <a:ext cx="620484" cy="585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8" idx="0"/>
            <a:endCxn id="10" idx="2"/>
          </p:cNvCxnSpPr>
          <p:nvPr/>
        </p:nvCxnSpPr>
        <p:spPr>
          <a:xfrm flipH="1" flipV="1">
            <a:off x="3418511" y="3680217"/>
            <a:ext cx="24489" cy="87778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" idx="0"/>
            <a:endCxn id="11" idx="1"/>
          </p:cNvCxnSpPr>
          <p:nvPr/>
        </p:nvCxnSpPr>
        <p:spPr>
          <a:xfrm flipV="1">
            <a:off x="3443000" y="3890765"/>
            <a:ext cx="480536" cy="66723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0"/>
            <a:endCxn id="31" idx="3"/>
          </p:cNvCxnSpPr>
          <p:nvPr/>
        </p:nvCxnSpPr>
        <p:spPr>
          <a:xfrm flipH="1" flipV="1">
            <a:off x="1671350" y="2819751"/>
            <a:ext cx="143458" cy="88678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1"/>
            <a:endCxn id="31" idx="3"/>
          </p:cNvCxnSpPr>
          <p:nvPr/>
        </p:nvCxnSpPr>
        <p:spPr>
          <a:xfrm flipH="1" flipV="1">
            <a:off x="1671350" y="2819751"/>
            <a:ext cx="1509231" cy="7251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0" idx="0"/>
            <a:endCxn id="32" idx="2"/>
          </p:cNvCxnSpPr>
          <p:nvPr/>
        </p:nvCxnSpPr>
        <p:spPr>
          <a:xfrm flipV="1">
            <a:off x="3418511" y="2607792"/>
            <a:ext cx="233262" cy="80183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32" idx="3"/>
            <a:endCxn id="8" idx="3"/>
          </p:cNvCxnSpPr>
          <p:nvPr/>
        </p:nvCxnSpPr>
        <p:spPr>
          <a:xfrm flipH="1">
            <a:off x="3792898" y="2418836"/>
            <a:ext cx="417545" cy="2311781"/>
          </a:xfrm>
          <a:prstGeom prst="curvedConnector3">
            <a:avLst>
              <a:gd name="adj1" fmla="val -26703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>
            <a:stCxn id="31" idx="2"/>
            <a:endCxn id="7" idx="1"/>
          </p:cNvCxnSpPr>
          <p:nvPr/>
        </p:nvCxnSpPr>
        <p:spPr>
          <a:xfrm rot="16200000" flipH="1">
            <a:off x="735748" y="3385639"/>
            <a:ext cx="1726578" cy="972714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" idx="0"/>
            <a:endCxn id="7" idx="2"/>
          </p:cNvCxnSpPr>
          <p:nvPr/>
        </p:nvCxnSpPr>
        <p:spPr>
          <a:xfrm flipV="1">
            <a:off x="2435292" y="4907901"/>
            <a:ext cx="0" cy="19594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" idx="0"/>
            <a:endCxn id="8" idx="2"/>
          </p:cNvCxnSpPr>
          <p:nvPr/>
        </p:nvCxnSpPr>
        <p:spPr>
          <a:xfrm flipV="1">
            <a:off x="3430755" y="4903233"/>
            <a:ext cx="12245" cy="2006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5695173" y="1151881"/>
            <a:ext cx="3978707" cy="401216"/>
            <a:chOff x="5080518" y="1309395"/>
            <a:chExt cx="4015363" cy="401216"/>
          </a:xfrm>
        </p:grpSpPr>
        <p:grpSp>
          <p:nvGrpSpPr>
            <p:cNvPr id="106" name="组合 105"/>
            <p:cNvGrpSpPr/>
            <p:nvPr/>
          </p:nvGrpSpPr>
          <p:grpSpPr>
            <a:xfrm>
              <a:off x="5080518" y="1309395"/>
              <a:ext cx="4015363" cy="401216"/>
              <a:chOff x="5113176" y="1296955"/>
              <a:chExt cx="4015363" cy="40121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5775651" y="1296955"/>
                <a:ext cx="3352888" cy="4012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……………………………………….</a:t>
                </a:r>
                <a:endParaRPr lang="zh-CN" altLang="en-US" dirty="0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113176" y="1296955"/>
                <a:ext cx="802432" cy="4012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epoch</a:t>
                </a:r>
                <a:endParaRPr lang="zh-CN" altLang="en-US" dirty="0"/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8293448" y="1309395"/>
              <a:ext cx="802432" cy="401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epoch</a:t>
              </a:r>
              <a:endParaRPr lang="zh-CN" altLang="en-US" dirty="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695172" y="2108581"/>
            <a:ext cx="1189654" cy="559837"/>
            <a:chOff x="5281127" y="1679510"/>
            <a:chExt cx="1189654" cy="559837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281127" y="1679510"/>
              <a:ext cx="1189654" cy="279919"/>
              <a:chOff x="5281127" y="1679510"/>
              <a:chExt cx="1189654" cy="279919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5281127" y="1679510"/>
                <a:ext cx="592494" cy="27991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x</a:t>
                </a:r>
                <a:endParaRPr lang="zh-CN" altLang="en-US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873621" y="1679510"/>
                <a:ext cx="597160" cy="279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z</a:t>
                </a:r>
                <a:endParaRPr lang="zh-CN" altLang="en-US" dirty="0"/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5281127" y="1959428"/>
              <a:ext cx="592494" cy="2799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5873621" y="1959428"/>
              <a:ext cx="597160" cy="279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695172" y="2948335"/>
            <a:ext cx="2451608" cy="400915"/>
            <a:chOff x="5281127" y="2500602"/>
            <a:chExt cx="2425957" cy="319149"/>
          </a:xfrm>
        </p:grpSpPr>
        <p:sp>
          <p:nvSpPr>
            <p:cNvPr id="114" name="矩形 113"/>
            <p:cNvSpPr/>
            <p:nvPr/>
          </p:nvSpPr>
          <p:spPr>
            <a:xfrm>
              <a:off x="5281127" y="2500604"/>
              <a:ext cx="592494" cy="3191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5873620" y="2500603"/>
              <a:ext cx="947057" cy="3191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Opti_D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820677" y="2500602"/>
              <a:ext cx="886407" cy="31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Merge</a:t>
              </a:r>
              <a:endParaRPr lang="zh-CN" altLang="en-US" dirty="0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695172" y="3733346"/>
            <a:ext cx="592494" cy="559837"/>
            <a:chOff x="5770989" y="3137229"/>
            <a:chExt cx="592494" cy="559837"/>
          </a:xfrm>
        </p:grpSpPr>
        <p:sp>
          <p:nvSpPr>
            <p:cNvPr id="120" name="矩形 119"/>
            <p:cNvSpPr/>
            <p:nvPr/>
          </p:nvSpPr>
          <p:spPr>
            <a:xfrm>
              <a:off x="5770989" y="3137229"/>
              <a:ext cx="592494" cy="279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70989" y="3417147"/>
              <a:ext cx="592494" cy="2799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5695172" y="4618836"/>
            <a:ext cx="2451608" cy="400915"/>
            <a:chOff x="5281127" y="2500602"/>
            <a:chExt cx="2425957" cy="319149"/>
          </a:xfrm>
        </p:grpSpPr>
        <p:sp>
          <p:nvSpPr>
            <p:cNvPr id="124" name="矩形 123"/>
            <p:cNvSpPr/>
            <p:nvPr/>
          </p:nvSpPr>
          <p:spPr>
            <a:xfrm>
              <a:off x="5281127" y="2500604"/>
              <a:ext cx="592494" cy="3191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5873620" y="2500603"/>
              <a:ext cx="947057" cy="3191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Opti_G</a:t>
              </a:r>
              <a:endParaRPr lang="zh-CN" altLang="en-US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820677" y="2500602"/>
              <a:ext cx="886407" cy="3191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Merge</a:t>
              </a:r>
              <a:endParaRPr lang="zh-CN" altLang="en-US" dirty="0"/>
            </a:p>
          </p:txBody>
        </p:sp>
      </p:grpSp>
      <p:sp>
        <p:nvSpPr>
          <p:cNvPr id="127" name="下箭头 126"/>
          <p:cNvSpPr/>
          <p:nvPr/>
        </p:nvSpPr>
        <p:spPr>
          <a:xfrm>
            <a:off x="5887616" y="1605186"/>
            <a:ext cx="261258" cy="503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下箭头 127"/>
          <p:cNvSpPr/>
          <p:nvPr/>
        </p:nvSpPr>
        <p:spPr>
          <a:xfrm>
            <a:off x="5906860" y="2687883"/>
            <a:ext cx="242014" cy="256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下箭头 128"/>
          <p:cNvSpPr/>
          <p:nvPr/>
        </p:nvSpPr>
        <p:spPr>
          <a:xfrm>
            <a:off x="5899860" y="3373069"/>
            <a:ext cx="249014" cy="360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下箭头 129"/>
          <p:cNvSpPr/>
          <p:nvPr/>
        </p:nvSpPr>
        <p:spPr>
          <a:xfrm>
            <a:off x="5906860" y="4304721"/>
            <a:ext cx="261258" cy="314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165</Words>
  <Application>Microsoft Office PowerPoint</Application>
  <PresentationFormat>宽屏</PresentationFormat>
  <Paragraphs>134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CYD</dc:creator>
  <cp:lastModifiedBy>CYD</cp:lastModifiedBy>
  <cp:revision>16</cp:revision>
  <dcterms:created xsi:type="dcterms:W3CDTF">2017-05-21T10:46:15Z</dcterms:created>
  <dcterms:modified xsi:type="dcterms:W3CDTF">2017-06-01T10:44:09Z</dcterms:modified>
</cp:coreProperties>
</file>