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30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337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079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2089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29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474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414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8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9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87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9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58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97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DF8BC-DAF9-43EA-AD9F-CB625BBC8D8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1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F8BC-DAF9-43EA-AD9F-CB625BBC8D87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260F0CF-646E-4691-8C71-6B7FF645E5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6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5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394" y="260465"/>
            <a:ext cx="11093605" cy="4351338"/>
          </a:xfrm>
        </p:spPr>
        <p:txBody>
          <a:bodyPr>
            <a:noAutofit/>
          </a:bodyPr>
          <a:lstStyle/>
          <a:p>
            <a:r>
              <a:rPr lang="zh-CN" altLang="zh-CN" sz="3200" dirty="0"/>
              <a:t>月落乌啼霜满天，江枫渔火对愁眠。（</a:t>
            </a:r>
            <a:r>
              <a:rPr lang="zh-CN" altLang="zh-CN" sz="3200" dirty="0" smtClean="0"/>
              <a:t>张继） </a:t>
            </a:r>
            <a:endParaRPr lang="zh-CN" altLang="zh-CN" sz="3200" dirty="0"/>
          </a:p>
          <a:p>
            <a:r>
              <a:rPr lang="zh-CN" altLang="zh-CN" sz="3200" dirty="0"/>
              <a:t>空山新雨后，天气晚来秋。明月松间照，清泉石上流。 （</a:t>
            </a:r>
            <a:r>
              <a:rPr lang="zh-CN" altLang="zh-CN" sz="3200" dirty="0" smtClean="0"/>
              <a:t>王维） </a:t>
            </a:r>
            <a:endParaRPr lang="zh-CN" altLang="zh-CN" sz="3200" dirty="0"/>
          </a:p>
          <a:p>
            <a:r>
              <a:rPr lang="zh-CN" altLang="zh-CN" sz="3200" dirty="0"/>
              <a:t>落霞与孤鹜齐飞，秋水共长天一色。（</a:t>
            </a:r>
            <a:r>
              <a:rPr lang="zh-CN" altLang="zh-CN" sz="3200" dirty="0" smtClean="0"/>
              <a:t>王勃）</a:t>
            </a:r>
            <a:endParaRPr lang="zh-CN" altLang="zh-CN" sz="3200" dirty="0"/>
          </a:p>
          <a:p>
            <a:r>
              <a:rPr lang="zh-CN" altLang="zh-CN" sz="3200" dirty="0"/>
              <a:t>寂寞梧桐，深院锁清秋，剪不断，理还乱，是离愁。（</a:t>
            </a:r>
            <a:r>
              <a:rPr lang="zh-CN" altLang="zh-CN" sz="3200" dirty="0" smtClean="0"/>
              <a:t>李煜）</a:t>
            </a:r>
            <a:endParaRPr lang="zh-CN" altLang="zh-CN" sz="3200" dirty="0"/>
          </a:p>
          <a:p>
            <a:r>
              <a:rPr lang="zh-CN" altLang="zh-CN" sz="3200" dirty="0"/>
              <a:t>悲哉秋之为气也，萧瑟兮草木摇落而变衰。（</a:t>
            </a:r>
            <a:r>
              <a:rPr lang="zh-CN" altLang="zh-CN" sz="3200" dirty="0" smtClean="0"/>
              <a:t>《楚辞》）</a:t>
            </a:r>
            <a:endParaRPr lang="zh-CN" altLang="zh-CN" sz="3200" dirty="0"/>
          </a:p>
          <a:p>
            <a:r>
              <a:rPr lang="zh-CN" altLang="zh-CN" sz="3200" dirty="0"/>
              <a:t>已觉秋窗秋不尽，那堪风雨助凄凉。（</a:t>
            </a:r>
            <a:r>
              <a:rPr lang="zh-CN" altLang="zh-CN" sz="3200" dirty="0" smtClean="0"/>
              <a:t>曹雪芹）</a:t>
            </a:r>
            <a:endParaRPr lang="zh-CN" altLang="zh-CN" sz="3200" dirty="0"/>
          </a:p>
          <a:p>
            <a:r>
              <a:rPr lang="zh-CN" altLang="zh-CN" sz="3200" dirty="0"/>
              <a:t>万里悲秋常作客，百年多病独登台。（杜甫</a:t>
            </a:r>
            <a:r>
              <a:rPr lang="zh-CN" altLang="zh-CN" sz="3200" dirty="0" smtClean="0"/>
              <a:t>《登高》）</a:t>
            </a:r>
            <a:endParaRPr lang="zh-CN" altLang="zh-CN" sz="3200" dirty="0"/>
          </a:p>
          <a:p>
            <a:r>
              <a:rPr lang="zh-CN" altLang="zh-CN" sz="3200" dirty="0"/>
              <a:t>碧云天，黄花地，北雁南飞，晓来谁染霜林醉？总是离人泪。（王实甫</a:t>
            </a:r>
            <a:r>
              <a:rPr lang="zh-CN" altLang="zh-CN" sz="3200" dirty="0" smtClean="0"/>
              <a:t>《西厢记 •长亭送别》）</a:t>
            </a:r>
            <a:endParaRPr lang="zh-CN" altLang="zh-CN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046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156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方正姚体</vt:lpstr>
      <vt:lpstr>华文新魏</vt:lpstr>
      <vt:lpstr>Arial</vt:lpstr>
      <vt:lpstr>Trebuchet MS</vt:lpstr>
      <vt:lpstr>Wingdings 3</vt:lpstr>
      <vt:lpstr>平面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</cp:revision>
  <dcterms:created xsi:type="dcterms:W3CDTF">2020-09-03T01:13:56Z</dcterms:created>
  <dcterms:modified xsi:type="dcterms:W3CDTF">2020-09-03T01:15:41Z</dcterms:modified>
</cp:coreProperties>
</file>