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1063" r:id="rId3"/>
    <p:sldId id="1100" r:id="rId5"/>
    <p:sldId id="1101" r:id="rId6"/>
    <p:sldId id="1124" r:id="rId7"/>
    <p:sldId id="1125" r:id="rId8"/>
    <p:sldId id="1126" r:id="rId9"/>
    <p:sldId id="1128" r:id="rId10"/>
    <p:sldId id="1129" r:id="rId11"/>
    <p:sldId id="1131" r:id="rId12"/>
    <p:sldId id="1130"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p:restoredTop sz="94660"/>
  </p:normalViewPr>
  <p:slideViewPr>
    <p:cSldViewPr snapToGrid="0" showGuides="1">
      <p:cViewPr varScale="1">
        <p:scale>
          <a:sx n="90" d="100"/>
          <a:sy n="90" d="100"/>
        </p:scale>
        <p:origin x="216" y="96"/>
      </p:cViewPr>
      <p:guideLst>
        <p:guide orient="horz" pos="2162"/>
        <p:guide pos="3766"/>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pPr fontAlgn="auto"/>
            <a:fld id="{1AC49D05-6128-4D0D-A32A-06A5E73B386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
        <p:nvSpPr>
          <p:cNvPr id="3686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686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pPr fontAlgn="auto"/>
            <a:fld id="{5849F42C-2DAE-424C-A4B8-3140182C3E9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a:solidFill>
              <a:srgbClr val="000000">
                <a:alpha val="100000"/>
              </a:srgbClr>
            </a:solidFill>
            <a:miter lim="800000"/>
          </a:ln>
        </p:spPr>
      </p:sp>
      <p:sp>
        <p:nvSpPr>
          <p:cNvPr id="8397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839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charset="-122"/>
              </a:rPr>
            </a:fld>
            <a:endParaRPr lang="zh-CN" altLang="en-US" sz="1200" dirty="0">
              <a:latin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形状 24"/>
          <p:cNvSpPr/>
          <p:nvPr userDrawn="1">
            <p:custDataLst>
              <p:tags r:id="rId2"/>
            </p:custDataLst>
          </p:nvPr>
        </p:nvSpPr>
        <p:spPr>
          <a:xfrm>
            <a:off x="0" y="3921792"/>
            <a:ext cx="3691856" cy="2936208"/>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8" name="任意多边形: 形状 7"/>
          <p:cNvSpPr/>
          <p:nvPr userDrawn="1">
            <p:custDataLst>
              <p:tags r:id="rId3"/>
            </p:custDataLst>
          </p:nvPr>
        </p:nvSpPr>
        <p:spPr>
          <a:xfrm>
            <a:off x="9516687" y="1"/>
            <a:ext cx="2675313" cy="4553409"/>
          </a:xfrm>
          <a:custGeom>
            <a:avLst/>
            <a:gdLst>
              <a:gd name="connsiteX0" fmla="*/ 1525850 w 2675313"/>
              <a:gd name="connsiteY0" fmla="*/ 0 h 4553409"/>
              <a:gd name="connsiteX1" fmla="*/ 2675313 w 2675313"/>
              <a:gd name="connsiteY1" fmla="*/ 0 h 4553409"/>
              <a:gd name="connsiteX2" fmla="*/ 2675313 w 2675313"/>
              <a:gd name="connsiteY2" fmla="*/ 4528772 h 4553409"/>
              <a:gd name="connsiteX3" fmla="*/ 2593476 w 2675313"/>
              <a:gd name="connsiteY3" fmla="*/ 4541261 h 4553409"/>
              <a:gd name="connsiteX4" fmla="*/ 2352905 w 2675313"/>
              <a:gd name="connsiteY4" fmla="*/ 4553409 h 4553409"/>
              <a:gd name="connsiteX5" fmla="*/ 0 w 2675313"/>
              <a:gd name="connsiteY5" fmla="*/ 2200504 h 4553409"/>
              <a:gd name="connsiteX6" fmla="*/ 1437048 w 2675313"/>
              <a:gd name="connsiteY6" fmla="*/ 32502 h 455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5313" h="4553409">
                <a:moveTo>
                  <a:pt x="1525850" y="0"/>
                </a:moveTo>
                <a:lnTo>
                  <a:pt x="2675313" y="0"/>
                </a:lnTo>
                <a:lnTo>
                  <a:pt x="2675313" y="4528772"/>
                </a:lnTo>
                <a:lnTo>
                  <a:pt x="2593476" y="4541261"/>
                </a:lnTo>
                <a:cubicBezTo>
                  <a:pt x="2514378" y="4549294"/>
                  <a:pt x="2434122" y="4553409"/>
                  <a:pt x="2352905" y="4553409"/>
                </a:cubicBezTo>
                <a:cubicBezTo>
                  <a:pt x="1053431" y="4553409"/>
                  <a:pt x="0" y="3499978"/>
                  <a:pt x="0" y="2200504"/>
                </a:cubicBezTo>
                <a:cubicBezTo>
                  <a:pt x="0" y="1225899"/>
                  <a:pt x="592555" y="389692"/>
                  <a:pt x="1437048" y="32502"/>
                </a:cubicBezTo>
                <a:close/>
              </a:path>
            </a:pathLst>
          </a:custGeom>
          <a:solidFill>
            <a:schemeClr val="accent3">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9" name="任意形状 17"/>
          <p:cNvSpPr/>
          <p:nvPr userDrawn="1">
            <p:custDataLst>
              <p:tags r:id="rId4"/>
            </p:custDataLst>
          </p:nvPr>
        </p:nvSpPr>
        <p:spPr>
          <a:xfrm>
            <a:off x="7511951" y="0"/>
            <a:ext cx="3589290" cy="2179590"/>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10" name="椭圆 9"/>
          <p:cNvSpPr/>
          <p:nvPr userDrawn="1">
            <p:custDataLst>
              <p:tags r:id="rId5"/>
            </p:custDataLst>
          </p:nvPr>
        </p:nvSpPr>
        <p:spPr>
          <a:xfrm>
            <a:off x="1078059" y="494506"/>
            <a:ext cx="2084678" cy="2084678"/>
          </a:xfrm>
          <a:prstGeom prst="ellipse">
            <a:avLst/>
          </a:pr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16" name="日期占位符 15"/>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2984644" y="2498044"/>
            <a:ext cx="6246303" cy="1174403"/>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0"/>
            </p:custDataLst>
          </p:nvPr>
        </p:nvSpPr>
        <p:spPr>
          <a:xfrm>
            <a:off x="2984644" y="3759606"/>
            <a:ext cx="6246302" cy="536169"/>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1"/>
            </p:custDataLst>
          </p:nvPr>
        </p:nvSpPr>
        <p:spPr>
          <a:xfrm>
            <a:off x="10555972" y="5247871"/>
            <a:ext cx="1458380" cy="430246"/>
          </a:xfrm>
        </p:spPr>
        <p:txBody>
          <a:bodyPr lIns="90000" tIns="46800" rIns="90000" bIns="46800" anchor="b">
            <a:normAutofit/>
          </a:bodyPr>
          <a:lstStyle>
            <a:lvl1pPr marL="0" indent="0">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2"/>
            </p:custDataLst>
          </p:nvPr>
        </p:nvSpPr>
        <p:spPr>
          <a:xfrm>
            <a:off x="10555972" y="5760869"/>
            <a:ext cx="1458380" cy="430246"/>
          </a:xfrm>
        </p:spPr>
        <p:txBody>
          <a:bodyPr lIns="90000" tIns="46800" rIns="90000" bIns="46800">
            <a:normAutofit/>
          </a:bodyPr>
          <a:lstStyle>
            <a:lvl1pPr marL="0" indent="0">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3" name="椭圆 12"/>
          <p:cNvSpPr/>
          <p:nvPr userDrawn="1">
            <p:custDataLst>
              <p:tags r:id="rId13"/>
            </p:custDataLst>
          </p:nvPr>
        </p:nvSpPr>
        <p:spPr>
          <a:xfrm>
            <a:off x="9537097" y="4867214"/>
            <a:ext cx="1108226" cy="1108226"/>
          </a:xfrm>
          <a:prstGeom prst="ellipse">
            <a:avLst/>
          </a:prstGeom>
          <a:solidFill>
            <a:schemeClr val="accent6">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120390" y="2425700"/>
            <a:ext cx="6369685" cy="154178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6" name="任意形状 8"/>
          <p:cNvSpPr/>
          <p:nvPr userDrawn="1">
            <p:custDataLst>
              <p:tags r:id="rId6"/>
            </p:custDataLst>
          </p:nvPr>
        </p:nvSpPr>
        <p:spPr>
          <a:xfrm>
            <a:off x="3914199" y="5414158"/>
            <a:ext cx="4340977" cy="1443841"/>
          </a:xfrm>
          <a:custGeom>
            <a:avLst/>
            <a:gdLst>
              <a:gd name="connsiteX0" fmla="*/ 2170488 w 4340977"/>
              <a:gd name="connsiteY0" fmla="*/ 0 h 1443841"/>
              <a:gd name="connsiteX1" fmla="*/ 4338490 w 4340977"/>
              <a:gd name="connsiteY1" fmla="*/ 1437048 h 1443841"/>
              <a:gd name="connsiteX2" fmla="*/ 4340977 w 4340977"/>
              <a:gd name="connsiteY2" fmla="*/ 1443841 h 1443841"/>
              <a:gd name="connsiteX3" fmla="*/ 0 w 4340977"/>
              <a:gd name="connsiteY3" fmla="*/ 1443841 h 1443841"/>
              <a:gd name="connsiteX4" fmla="*/ 2486 w 4340977"/>
              <a:gd name="connsiteY4" fmla="*/ 1437048 h 1443841"/>
              <a:gd name="connsiteX5" fmla="*/ 2170488 w 4340977"/>
              <a:gd name="connsiteY5" fmla="*/ 0 h 144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0977" h="1443841">
                <a:moveTo>
                  <a:pt x="2170488" y="0"/>
                </a:moveTo>
                <a:cubicBezTo>
                  <a:pt x="3145094" y="0"/>
                  <a:pt x="3981300" y="592555"/>
                  <a:pt x="4338490" y="1437048"/>
                </a:cubicBezTo>
                <a:lnTo>
                  <a:pt x="4340977" y="1443841"/>
                </a:lnTo>
                <a:lnTo>
                  <a:pt x="0" y="1443841"/>
                </a:lnTo>
                <a:lnTo>
                  <a:pt x="2486" y="1437048"/>
                </a:lnTo>
                <a:cubicBezTo>
                  <a:pt x="359677" y="592555"/>
                  <a:pt x="1195883" y="0"/>
                  <a:pt x="2170488"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7" name="任意形状 7"/>
          <p:cNvSpPr/>
          <p:nvPr userDrawn="1">
            <p:custDataLst>
              <p:tags r:id="rId7"/>
            </p:custDataLst>
          </p:nvPr>
        </p:nvSpPr>
        <p:spPr>
          <a:xfrm>
            <a:off x="4981181" y="1"/>
            <a:ext cx="2229641" cy="904197"/>
          </a:xfrm>
          <a:custGeom>
            <a:avLst/>
            <a:gdLst>
              <a:gd name="connsiteX0" fmla="*/ 0 w 2229641"/>
              <a:gd name="connsiteY0" fmla="*/ 0 h 904197"/>
              <a:gd name="connsiteX1" fmla="*/ 2229641 w 2229641"/>
              <a:gd name="connsiteY1" fmla="*/ 0 h 904197"/>
              <a:gd name="connsiteX2" fmla="*/ 2165057 w 2229641"/>
              <a:gd name="connsiteY2" fmla="*/ 208053 h 904197"/>
              <a:gd name="connsiteX3" fmla="*/ 1114820 w 2229641"/>
              <a:gd name="connsiteY3" fmla="*/ 904197 h 904197"/>
              <a:gd name="connsiteX4" fmla="*/ 64583 w 2229641"/>
              <a:gd name="connsiteY4" fmla="*/ 208053 h 904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9641" h="904197">
                <a:moveTo>
                  <a:pt x="0" y="0"/>
                </a:moveTo>
                <a:lnTo>
                  <a:pt x="2229641" y="0"/>
                </a:lnTo>
                <a:lnTo>
                  <a:pt x="2165057" y="208053"/>
                </a:lnTo>
                <a:cubicBezTo>
                  <a:pt x="1992025" y="617148"/>
                  <a:pt x="1586945" y="904197"/>
                  <a:pt x="1114820" y="904197"/>
                </a:cubicBezTo>
                <a:cubicBezTo>
                  <a:pt x="642696" y="904197"/>
                  <a:pt x="237616" y="617148"/>
                  <a:pt x="64583" y="208053"/>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530840" y="5967730"/>
            <a:ext cx="1661160" cy="905510"/>
            <a:chOff x="16584" y="9398"/>
            <a:chExt cx="2616" cy="1426"/>
          </a:xfrm>
        </p:grpSpPr>
        <p:sp>
          <p:nvSpPr>
            <p:cNvPr id="15" name="任意形状 24"/>
            <p:cNvSpPr/>
            <p:nvPr>
              <p:custDataLst>
                <p:tags r:id="rId3"/>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17" name="任意多边形: 形状 16"/>
            <p:cNvSpPr/>
            <p:nvPr>
              <p:custDataLst>
                <p:tags r:id="rId4"/>
              </p:custDataLst>
            </p:nvPr>
          </p:nvSpPr>
          <p:spPr>
            <a:xfrm>
              <a:off x="16584" y="10122"/>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dirty="0">
                <a:solidFill>
                  <a:schemeClr val="tx1">
                    <a:lumMod val="85000"/>
                    <a:lumOff val="15000"/>
                  </a:schemeClr>
                </a:solidFill>
              </a:endParaRPr>
            </a:p>
          </p:txBody>
        </p:sp>
      </p:gr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8"/>
            </p:custDataLst>
          </p:nvPr>
        </p:nvSpPr>
        <p:spPr/>
        <p:txBody>
          <a:bodyPr/>
          <a:lstStyle>
            <a:lvl1pPr>
              <a:defRPr>
                <a:solidFill>
                  <a:schemeClr val="tx1">
                    <a:lumMod val="85000"/>
                    <a:lumOff val="15000"/>
                  </a:schemeClr>
                </a:solidFill>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85000"/>
                  <a:lumOff val="15000"/>
                </a:schemeClr>
              </a:solidFill>
            </a:endParaRPr>
          </a:p>
        </p:txBody>
      </p:sp>
      <p:grpSp>
        <p:nvGrpSpPr>
          <p:cNvPr id="6" name="组合 5"/>
          <p:cNvGrpSpPr/>
          <p:nvPr userDrawn="1">
            <p:custDataLst>
              <p:tags r:id="rId3"/>
            </p:custDataLst>
          </p:nvPr>
        </p:nvGrpSpPr>
        <p:grpSpPr>
          <a:xfrm>
            <a:off x="0" y="-8255"/>
            <a:ext cx="12192000" cy="6880860"/>
            <a:chOff x="0" y="-13"/>
            <a:chExt cx="19200" cy="10836"/>
          </a:xfrm>
        </p:grpSpPr>
        <p:sp>
          <p:nvSpPr>
            <p:cNvPr id="24" name="任意多边形: 形状 23"/>
            <p:cNvSpPr/>
            <p:nvPr>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22" name="任意形状 17"/>
            <p:cNvSpPr/>
            <p:nvPr>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23" name="任意形状 24"/>
            <p:cNvSpPr/>
            <p:nvPr userDrawn="1">
              <p:custDataLst>
                <p:tags r:id="rId6"/>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6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8"/>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dirty="0"/>
              <a:t>单击此处添加文本</a:t>
            </a:r>
            <a:endParaRPr lang="zh-CN" altLang="en-US" dirty="0"/>
          </a:p>
        </p:txBody>
      </p:sp>
      <p:sp>
        <p:nvSpPr>
          <p:cNvPr id="3" name="日期占位符 2"/>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1"/>
            </p:custDataLst>
          </p:nvPr>
        </p:nvSpPr>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dirty="0">
              <a:solidFill>
                <a:schemeClr val="tx1">
                  <a:lumMod val="85000"/>
                  <a:lumOff val="15000"/>
                </a:schemeClr>
              </a:solidFill>
              <a:sym typeface="+mn-ea"/>
            </a:endParaRPr>
          </a:p>
        </p:txBody>
      </p:sp>
      <p:grpSp>
        <p:nvGrpSpPr>
          <p:cNvPr id="6" name="组合 5"/>
          <p:cNvGrpSpPr/>
          <p:nvPr userDrawn="1">
            <p:custDataLst>
              <p:tags r:id="rId3"/>
            </p:custDataLst>
          </p:nvPr>
        </p:nvGrpSpPr>
        <p:grpSpPr>
          <a:xfrm>
            <a:off x="-3810" y="5798820"/>
            <a:ext cx="1991360" cy="1073150"/>
            <a:chOff x="-6" y="9132"/>
            <a:chExt cx="3136" cy="1690"/>
          </a:xfrm>
        </p:grpSpPr>
        <p:sp>
          <p:nvSpPr>
            <p:cNvPr id="16" name="任意形状 24"/>
            <p:cNvSpPr/>
            <p:nvPr userDrawn="1">
              <p:custDataLst>
                <p:tags r:id="rId4"/>
              </p:custDataLst>
            </p:nvPr>
          </p:nvSpPr>
          <p:spPr>
            <a:xfrm>
              <a:off x="-6" y="9132"/>
              <a:ext cx="2126" cy="1691"/>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18" name="任意多边形: 形状 17"/>
            <p:cNvSpPr/>
            <p:nvPr userDrawn="1">
              <p:custDataLst>
                <p:tags r:id="rId5"/>
              </p:custDataLst>
            </p:nvPr>
          </p:nvSpPr>
          <p:spPr>
            <a:xfrm>
              <a:off x="1110" y="9611"/>
              <a:ext cx="2020" cy="1189"/>
            </a:xfrm>
            <a:custGeom>
              <a:avLst/>
              <a:gdLst>
                <a:gd name="connsiteX0" fmla="*/ 641220 w 1282440"/>
                <a:gd name="connsiteY0" fmla="*/ 0 h 755143"/>
                <a:gd name="connsiteX1" fmla="*/ 1282440 w 1282440"/>
                <a:gd name="connsiteY1" fmla="*/ 641220 h 755143"/>
                <a:gd name="connsiteX2" fmla="*/ 1270956 w 1282440"/>
                <a:gd name="connsiteY2" fmla="*/ 755143 h 755143"/>
                <a:gd name="connsiteX3" fmla="*/ 11485 w 1282440"/>
                <a:gd name="connsiteY3" fmla="*/ 755143 h 755143"/>
                <a:gd name="connsiteX4" fmla="*/ 0 w 1282440"/>
                <a:gd name="connsiteY4" fmla="*/ 641220 h 755143"/>
                <a:gd name="connsiteX5" fmla="*/ 641220 w 1282440"/>
                <a:gd name="connsiteY5" fmla="*/ 0 h 7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440" h="755143">
                  <a:moveTo>
                    <a:pt x="641220" y="0"/>
                  </a:moveTo>
                  <a:cubicBezTo>
                    <a:pt x="995356" y="0"/>
                    <a:pt x="1282440" y="287084"/>
                    <a:pt x="1282440" y="641220"/>
                  </a:cubicBezTo>
                  <a:lnTo>
                    <a:pt x="1270956" y="755143"/>
                  </a:lnTo>
                  <a:lnTo>
                    <a:pt x="11485" y="755143"/>
                  </a:lnTo>
                  <a:lnTo>
                    <a:pt x="0" y="641220"/>
                  </a:lnTo>
                  <a:cubicBezTo>
                    <a:pt x="0" y="287084"/>
                    <a:pt x="287084" y="0"/>
                    <a:pt x="6412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grpSp>
      <p:sp>
        <p:nvSpPr>
          <p:cNvPr id="2" name="标题 1"/>
          <p:cNvSpPr>
            <a:spLocks noGrp="1"/>
          </p:cNvSpPr>
          <p:nvPr userDrawn="1">
            <p:ph type="title" hasCustomPrompt="1"/>
            <p:custDataLst>
              <p:tags r:id="rId6"/>
            </p:custDataLst>
          </p:nvPr>
        </p:nvSpPr>
        <p:spPr>
          <a:xfrm>
            <a:off x="583200" y="770400"/>
            <a:ext cx="3960000" cy="882000"/>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586800" y="1764000"/>
            <a:ext cx="3956400" cy="4093200"/>
          </a:xfrm>
        </p:spPr>
        <p:txBody>
          <a:bodyPr>
            <a:normAutofit/>
          </a:bodyPr>
          <a:lstStyle>
            <a:lvl1pPr marL="2857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olidFill>
                <a:schemeClr val="tx1">
                  <a:lumMod val="85000"/>
                  <a:lumOff val="15000"/>
                </a:schemeClr>
              </a:solidFill>
              <a:sym typeface="+mn-ea"/>
            </a:endParaRPr>
          </a:p>
        </p:txBody>
      </p:sp>
      <p:grpSp>
        <p:nvGrpSpPr>
          <p:cNvPr id="6" name="组合 5"/>
          <p:cNvGrpSpPr/>
          <p:nvPr userDrawn="1">
            <p:custDataLst>
              <p:tags r:id="rId3"/>
            </p:custDataLst>
          </p:nvPr>
        </p:nvGrpSpPr>
        <p:grpSpPr>
          <a:xfrm>
            <a:off x="10662920" y="-8255"/>
            <a:ext cx="1529080" cy="1472565"/>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2" name="标题 1"/>
          <p:cNvSpPr>
            <a:spLocks noGrp="1"/>
          </p:cNvSpPr>
          <p:nvPr userDrawn="1">
            <p:ph type="title"/>
            <p:custDataLst>
              <p:tags r:id="rId6"/>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1"/>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662920" y="-8255"/>
            <a:ext cx="1529080" cy="1472565"/>
            <a:chOff x="16792" y="-13"/>
            <a:chExt cx="2408" cy="2319"/>
          </a:xfrm>
        </p:grpSpPr>
        <p:sp>
          <p:nvSpPr>
            <p:cNvPr id="10"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1"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olidFill>
                <a:schemeClr val="tx1">
                  <a:lumMod val="85000"/>
                  <a:lumOff val="15000"/>
                </a:schemeClr>
              </a:solidFill>
              <a:sym typeface="+mn-ea"/>
            </a:endParaRPr>
          </a:p>
        </p:txBody>
      </p:sp>
      <p:sp>
        <p:nvSpPr>
          <p:cNvPr id="2" name="标题 1"/>
          <p:cNvSpPr>
            <a:spLocks noGrp="1"/>
          </p:cNvSpPr>
          <p:nvPr userDrawn="1">
            <p:ph type="title"/>
            <p:custDataLst>
              <p:tags r:id="rId6"/>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530840" y="5967730"/>
            <a:ext cx="1661160" cy="904240"/>
            <a:chOff x="16584" y="9398"/>
            <a:chExt cx="2616" cy="1424"/>
          </a:xfrm>
        </p:grpSpPr>
        <p:sp>
          <p:nvSpPr>
            <p:cNvPr id="12" name="任意形状 24"/>
            <p:cNvSpPr/>
            <p:nvPr userDrawn="1">
              <p:custDataLst>
                <p:tags r:id="rId3"/>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14" name="任意多边形: 形状 13"/>
            <p:cNvSpPr/>
            <p:nvPr userDrawn="1">
              <p:custDataLst>
                <p:tags r:id="rId4"/>
              </p:custDataLst>
            </p:nvPr>
          </p:nvSpPr>
          <p:spPr>
            <a:xfrm>
              <a:off x="16584" y="10098"/>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800">
              <a:solidFill>
                <a:schemeClr val="tx1">
                  <a:lumMod val="85000"/>
                  <a:lumOff val="15000"/>
                </a:schemeClr>
              </a:solidFill>
              <a:latin typeface="Viner Hand ITC" charset="0"/>
              <a:cs typeface="Viner Hand ITC"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800">
              <a:solidFill>
                <a:schemeClr val="tx1">
                  <a:lumMod val="85000"/>
                  <a:lumOff val="15000"/>
                </a:schemeClr>
              </a:solidFill>
              <a:sym typeface="+mn-ea"/>
            </a:endParaRPr>
          </a:p>
        </p:txBody>
      </p:sp>
      <p:grpSp>
        <p:nvGrpSpPr>
          <p:cNvPr id="6" name="组合 5"/>
          <p:cNvGrpSpPr/>
          <p:nvPr userDrawn="1">
            <p:custDataLst>
              <p:tags r:id="rId3"/>
            </p:custDataLst>
          </p:nvPr>
        </p:nvGrpSpPr>
        <p:grpSpPr>
          <a:xfrm>
            <a:off x="-3175" y="-16510"/>
            <a:ext cx="12193270" cy="6883400"/>
            <a:chOff x="-5" y="-26"/>
            <a:chExt cx="19202" cy="10840"/>
          </a:xfrm>
        </p:grpSpPr>
        <p:grpSp>
          <p:nvGrpSpPr>
            <p:cNvPr id="8" name="组合 7"/>
            <p:cNvGrpSpPr/>
            <p:nvPr userDrawn="1">
              <p:custDataLst>
                <p:tags r:id="rId4"/>
              </p:custDataLst>
            </p:nvPr>
          </p:nvGrpSpPr>
          <p:grpSpPr>
            <a:xfrm>
              <a:off x="-5" y="7500"/>
              <a:ext cx="5143" cy="3314"/>
              <a:chOff x="-3174" y="4762217"/>
              <a:chExt cx="3265874" cy="2104199"/>
            </a:xfrm>
          </p:grpSpPr>
          <p:sp>
            <p:nvSpPr>
              <p:cNvPr id="9" name="任意多边形: 形状 8"/>
              <p:cNvSpPr/>
              <p:nvPr>
                <p:custDataLst>
                  <p:tags r:id="rId5"/>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0" name="任意多边形: 形状 9"/>
              <p:cNvSpPr/>
              <p:nvPr>
                <p:custDataLst>
                  <p:tags r:id="rId6"/>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grpSp>
        <p:grpSp>
          <p:nvGrpSpPr>
            <p:cNvPr id="11" name="组合 10"/>
            <p:cNvGrpSpPr/>
            <p:nvPr userDrawn="1">
              <p:custDataLst>
                <p:tags r:id="rId7"/>
              </p:custDataLst>
            </p:nvPr>
          </p:nvGrpSpPr>
          <p:grpSpPr>
            <a:xfrm rot="10800000">
              <a:off x="14055" y="-26"/>
              <a:ext cx="5143" cy="3314"/>
              <a:chOff x="-3174" y="4762217"/>
              <a:chExt cx="3265874" cy="2104199"/>
            </a:xfrm>
          </p:grpSpPr>
          <p:sp>
            <p:nvSpPr>
              <p:cNvPr id="13" name="任意多边形: 形状 12"/>
              <p:cNvSpPr/>
              <p:nvPr>
                <p:custDataLst>
                  <p:tags r:id="rId8"/>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4" name="任意多边形: 形状 13"/>
              <p:cNvSpPr/>
              <p:nvPr>
                <p:custDataLst>
                  <p:tags r:id="rId9"/>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grpSp>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0662920" y="-8255"/>
            <a:ext cx="1529080" cy="1472565"/>
            <a:chOff x="16792" y="-13"/>
            <a:chExt cx="2408" cy="2319"/>
          </a:xfrm>
        </p:grpSpPr>
        <p:sp>
          <p:nvSpPr>
            <p:cNvPr id="10"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1"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grpSp>
        <p:nvGrpSpPr>
          <p:cNvPr id="2051" name="组合 12"/>
          <p:cNvGrpSpPr/>
          <p:nvPr userDrawn="1"/>
        </p:nvGrpSpPr>
        <p:grpSpPr>
          <a:xfrm>
            <a:off x="3222625" y="6480175"/>
            <a:ext cx="5918200" cy="323850"/>
            <a:chOff x="3223096" y="6480183"/>
            <a:chExt cx="5917738" cy="323646"/>
          </a:xfrm>
        </p:grpSpPr>
        <p:sp>
          <p:nvSpPr>
            <p:cNvPr id="4" name="矩形 3">
              <a:hlinkClick r:id="" action="ppaction://noaction"/>
            </p:cNvPr>
            <p:cNvSpPr/>
            <p:nvPr/>
          </p:nvSpPr>
          <p:spPr bwMode="auto">
            <a:xfrm>
              <a:off x="8245554" y="6499221"/>
              <a:ext cx="895280" cy="304608"/>
            </a:xfrm>
            <a:prstGeom prst="rect">
              <a:avLst/>
            </a:prstGeom>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hlinkClick r:id="" action="ppaction://noaction"/>
                </a:rPr>
                <a:t>课时精练</a:t>
              </a:r>
              <a:endPar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endParaRPr>
            </a:p>
          </p:txBody>
        </p:sp>
        <p:sp>
          <p:nvSpPr>
            <p:cNvPr id="5" name="矩形 4">
              <a:hlinkClick r:id="" action="ppaction://noaction"/>
            </p:cNvPr>
            <p:cNvSpPr/>
            <p:nvPr/>
          </p:nvSpPr>
          <p:spPr bwMode="auto">
            <a:xfrm>
              <a:off x="6989939" y="6480183"/>
              <a:ext cx="895280" cy="304608"/>
            </a:xfrm>
            <a:prstGeom prst="rect">
              <a:avLst/>
            </a:prstGeom>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hlinkClick r:id="" action="ppaction://noaction"/>
                </a:rPr>
                <a:t>当堂检测</a:t>
              </a:r>
              <a:endPar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endParaRPr>
            </a:p>
          </p:txBody>
        </p:sp>
        <p:sp>
          <p:nvSpPr>
            <p:cNvPr id="6" name="矩形 5">
              <a:hlinkClick r:id="" action="ppaction://noaction"/>
            </p:cNvPr>
            <p:cNvSpPr/>
            <p:nvPr/>
          </p:nvSpPr>
          <p:spPr bwMode="auto">
            <a:xfrm>
              <a:off x="5727975" y="6480183"/>
              <a:ext cx="895280" cy="304608"/>
            </a:xfrm>
            <a:prstGeom prst="rect">
              <a:avLst/>
            </a:prstGeom>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hlinkClick r:id="" action="ppaction://noaction"/>
                </a:rPr>
                <a:t>热点追踪</a:t>
              </a:r>
              <a:endPar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endParaRPr>
            </a:p>
          </p:txBody>
        </p:sp>
        <p:sp>
          <p:nvSpPr>
            <p:cNvPr id="7" name="矩形 6">
              <a:hlinkClick r:id="" action="ppaction://noaction"/>
            </p:cNvPr>
            <p:cNvSpPr/>
            <p:nvPr/>
          </p:nvSpPr>
          <p:spPr bwMode="auto">
            <a:xfrm>
              <a:off x="4478710" y="6480183"/>
              <a:ext cx="895281" cy="304608"/>
            </a:xfrm>
            <a:prstGeom prst="rect">
              <a:avLst/>
            </a:prstGeom>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hlinkClick r:id="" action="ppaction://noaction"/>
                </a:rPr>
                <a:t>合作探究</a:t>
              </a:r>
              <a:endPar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endParaRPr>
            </a:p>
          </p:txBody>
        </p:sp>
        <p:sp>
          <p:nvSpPr>
            <p:cNvPr id="8" name="矩形 7">
              <a:hlinkClick r:id="" action="ppaction://noaction"/>
            </p:cNvPr>
            <p:cNvSpPr/>
            <p:nvPr/>
          </p:nvSpPr>
          <p:spPr bwMode="auto">
            <a:xfrm>
              <a:off x="3223096" y="6480183"/>
              <a:ext cx="895280" cy="304608"/>
            </a:xfrm>
            <a:prstGeom prst="rect">
              <a:avLst/>
            </a:prstGeom>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hlinkClick r:id="" action="ppaction://noaction"/>
                </a:rPr>
                <a:t>自主学习</a:t>
              </a:r>
              <a:endParaRPr kumimoji="0" lang="zh-CN" altLang="en-US" sz="14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endParaRPr>
            </a:p>
          </p:txBody>
        </p:sp>
      </p:grpSp>
    </p:spTree>
  </p:cSld>
  <p:clrMapOvr>
    <a:masterClrMapping/>
  </p:clrMapOvr>
  <p:transition spd="slow" advTm="3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3672507" y="4889195"/>
            <a:ext cx="4846986" cy="430367"/>
          </a:xfrm>
        </p:spPr>
        <p:txBody>
          <a:bodyPr lIns="90000" tIns="4680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椭圆 6"/>
          <p:cNvSpPr/>
          <p:nvPr userDrawn="1">
            <p:custDataLst>
              <p:tags r:id="rId6"/>
            </p:custDataLst>
          </p:nvPr>
        </p:nvSpPr>
        <p:spPr>
          <a:xfrm>
            <a:off x="5395393" y="2636224"/>
            <a:ext cx="1000451" cy="1000451"/>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8" name="椭圆 7"/>
          <p:cNvSpPr/>
          <p:nvPr userDrawn="1">
            <p:custDataLst>
              <p:tags r:id="rId7"/>
            </p:custDataLst>
          </p:nvPr>
        </p:nvSpPr>
        <p:spPr>
          <a:xfrm>
            <a:off x="6474332" y="2240011"/>
            <a:ext cx="500225" cy="500225"/>
          </a:xfrm>
          <a:prstGeom prst="ellipse">
            <a:avLst/>
          </a:pr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sp>
        <p:nvSpPr>
          <p:cNvPr id="2" name="标题 1"/>
          <p:cNvSpPr>
            <a:spLocks noGrp="1"/>
          </p:cNvSpPr>
          <p:nvPr>
            <p:ph type="title" hasCustomPrompt="1"/>
            <p:custDataLst>
              <p:tags r:id="rId8"/>
            </p:custDataLst>
          </p:nvPr>
        </p:nvSpPr>
        <p:spPr>
          <a:xfrm>
            <a:off x="3672506" y="4063043"/>
            <a:ext cx="4846987" cy="778675"/>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85750" marR="0" lvl="0"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742950" marR="0" lvl="1" indent="-2857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200150" marR="0" lvl="2"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57350" marR="0" lvl="3"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114550" marR="0" lvl="4"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marL="2857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1pPr>
            <a:lvl2pPr marL="7429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2pPr>
            <a:lvl3pPr marL="12001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3pPr>
            <a:lvl4pPr marL="16573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4pPr>
            <a:lvl5pPr marL="21145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grpSp>
        <p:nvGrpSpPr>
          <p:cNvPr id="8" name="组合 7"/>
          <p:cNvGrpSpPr/>
          <p:nvPr userDrawn="1">
            <p:custDataLst>
              <p:tags r:id="rId7"/>
            </p:custDataLst>
          </p:nvPr>
        </p:nvGrpSpPr>
        <p:grpSpPr>
          <a:xfrm>
            <a:off x="10662920" y="-8255"/>
            <a:ext cx="1529080" cy="1472565"/>
            <a:chOff x="16792" y="-13"/>
            <a:chExt cx="2408" cy="2319"/>
          </a:xfrm>
        </p:grpSpPr>
        <p:sp>
          <p:nvSpPr>
            <p:cNvPr id="10" name="任意多边形: 形状 9"/>
            <p:cNvSpPr/>
            <p:nvPr userDrawn="1">
              <p:custDataLst>
                <p:tags r:id="rId8"/>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1" name="任意形状 17"/>
            <p:cNvSpPr/>
            <p:nvPr userDrawn="1">
              <p:custDataLst>
                <p:tags r:id="rId9"/>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7" name="灯片编号占位符 6"/>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0662920" y="-8255"/>
            <a:ext cx="1529080" cy="1472565"/>
            <a:chOff x="16792" y="-13"/>
            <a:chExt cx="2408" cy="2319"/>
          </a:xfrm>
        </p:grpSpPr>
        <p:sp>
          <p:nvSpPr>
            <p:cNvPr id="11"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2"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662920" y="-8255"/>
            <a:ext cx="1529080" cy="1472565"/>
            <a:chOff x="16792" y="-13"/>
            <a:chExt cx="2408" cy="2319"/>
          </a:xfrm>
        </p:grpSpPr>
        <p:sp>
          <p:nvSpPr>
            <p:cNvPr id="10"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1"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662920" y="-8255"/>
            <a:ext cx="1529080" cy="1472565"/>
            <a:chOff x="16792" y="-13"/>
            <a:chExt cx="2408" cy="2319"/>
          </a:xfrm>
        </p:grpSpPr>
        <p:sp>
          <p:nvSpPr>
            <p:cNvPr id="10"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chemeClr val="tx1">
                    <a:lumMod val="85000"/>
                    <a:lumOff val="15000"/>
                  </a:schemeClr>
                </a:solidFill>
              </a:endParaRPr>
            </a:p>
          </p:txBody>
        </p:sp>
        <p:sp>
          <p:nvSpPr>
            <p:cNvPr id="11"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lumMod val="85000"/>
                    <a:lumOff val="15000"/>
                  </a:schemeClr>
                </a:solidFill>
              </a:endParaRPr>
            </a:p>
          </p:txBody>
        </p:sp>
      </p:gr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tags" Target="../tags/tag163.xml"/><Relationship Id="rId25" Type="http://schemas.openxmlformats.org/officeDocument/2006/relationships/tags" Target="../tags/tag162.xml"/><Relationship Id="rId24" Type="http://schemas.openxmlformats.org/officeDocument/2006/relationships/tags" Target="../tags/tag161.xml"/><Relationship Id="rId23" Type="http://schemas.openxmlformats.org/officeDocument/2006/relationships/tags" Target="../tags/tag160.xml"/><Relationship Id="rId22" Type="http://schemas.openxmlformats.org/officeDocument/2006/relationships/tags" Target="../tags/tag159.xml"/><Relationship Id="rId21" Type="http://schemas.openxmlformats.org/officeDocument/2006/relationships/tags" Target="../tags/tag158.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54025"/>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63303"/>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21.xml"/><Relationship Id="rId6" Type="http://schemas.openxmlformats.org/officeDocument/2006/relationships/image" Target="../media/image8.png"/><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8.xml"/><Relationship Id="rId7" Type="http://schemas.openxmlformats.org/officeDocument/2006/relationships/image" Target="../media/image2.png"/><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91.xml"/><Relationship Id="rId6" Type="http://schemas.openxmlformats.org/officeDocument/2006/relationships/image" Target="../media/image3.png"/><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97.xml"/><Relationship Id="rId6" Type="http://schemas.openxmlformats.org/officeDocument/2006/relationships/image" Target="../media/image4.png"/><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03.xml"/><Relationship Id="rId6" Type="http://schemas.openxmlformats.org/officeDocument/2006/relationships/image" Target="../media/image5.png"/><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09.xml"/><Relationship Id="rId6" Type="http://schemas.openxmlformats.org/officeDocument/2006/relationships/image" Target="../media/image6.png"/><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15.xml"/><Relationship Id="rId6" Type="http://schemas.openxmlformats.org/officeDocument/2006/relationships/image" Target="../media/image7.png"/><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flipH="1">
            <a:off x="5797550" y="3978275"/>
            <a:ext cx="5519738" cy="950913"/>
            <a:chOff x="3929063" y="2641879"/>
            <a:chExt cx="5214937" cy="0"/>
          </a:xfrm>
        </p:grpSpPr>
        <p:cxnSp>
          <p:nvCxnSpPr>
            <p:cNvPr id="4131" name="直接连接符 28"/>
            <p:cNvCxnSpPr/>
            <p:nvPr/>
          </p:nvCxnSpPr>
          <p:spPr>
            <a:xfrm>
              <a:off x="3929063" y="2641879"/>
              <a:ext cx="4105804" cy="0"/>
            </a:xfrm>
            <a:prstGeom prst="line">
              <a:avLst/>
            </a:prstGeom>
            <a:ln w="7620" cap="flat" cmpd="sng">
              <a:solidFill>
                <a:srgbClr val="5F5F5F"/>
              </a:solidFill>
              <a:prstDash val="solid"/>
              <a:miter/>
              <a:headEnd type="none" w="med" len="med"/>
              <a:tailEnd type="none" w="med" len="med"/>
            </a:ln>
          </p:spPr>
        </p:cxnSp>
        <p:cxnSp>
          <p:nvCxnSpPr>
            <p:cNvPr id="4132" name="直接连接符 29"/>
            <p:cNvCxnSpPr/>
            <p:nvPr/>
          </p:nvCxnSpPr>
          <p:spPr>
            <a:xfrm>
              <a:off x="8103924" y="2641879"/>
              <a:ext cx="754055" cy="0"/>
            </a:xfrm>
            <a:prstGeom prst="line">
              <a:avLst/>
            </a:prstGeom>
            <a:ln w="7620" cap="flat" cmpd="sng">
              <a:solidFill>
                <a:srgbClr val="5F5F5F"/>
              </a:solidFill>
              <a:prstDash val="dash"/>
              <a:miter/>
              <a:headEnd type="none" w="med" len="med"/>
              <a:tailEnd type="diamond" w="med" len="med"/>
            </a:ln>
          </p:spPr>
        </p:cxnSp>
        <p:cxnSp>
          <p:nvCxnSpPr>
            <p:cNvPr id="4133" name="直接连接符 30"/>
            <p:cNvCxnSpPr/>
            <p:nvPr/>
          </p:nvCxnSpPr>
          <p:spPr>
            <a:xfrm>
              <a:off x="8948986" y="2641879"/>
              <a:ext cx="195014" cy="0"/>
            </a:xfrm>
            <a:prstGeom prst="line">
              <a:avLst/>
            </a:prstGeom>
            <a:ln w="7620" cap="flat" cmpd="sng">
              <a:solidFill>
                <a:srgbClr val="5F5F5F"/>
              </a:solidFill>
              <a:prstDash val="solid"/>
              <a:miter/>
              <a:headEnd type="none" w="med" len="med"/>
              <a:tailEnd type="none" w="med" len="med"/>
            </a:ln>
          </p:spPr>
        </p:cxnSp>
      </p:grpSp>
      <p:sp>
        <p:nvSpPr>
          <p:cNvPr id="32" name="矩形 17"/>
          <p:cNvSpPr/>
          <p:nvPr/>
        </p:nvSpPr>
        <p:spPr>
          <a:xfrm>
            <a:off x="5735955" y="3249930"/>
            <a:ext cx="5444490" cy="706755"/>
          </a:xfrm>
          <a:prstGeom prst="rect">
            <a:avLst/>
          </a:prstGeom>
          <a:noFill/>
          <a:ln w="9525">
            <a:noFill/>
          </a:ln>
        </p:spPr>
        <p:txBody>
          <a:bodyPr wrap="square">
            <a:spAutoFit/>
          </a:bodyPr>
          <a:p>
            <a:pPr defTabSz="685800"/>
            <a:r>
              <a:rPr lang="en-US" altLang="zh-CN" sz="4000" b="1" dirty="0">
                <a:solidFill>
                  <a:srgbClr val="FF0000"/>
                </a:solidFill>
                <a:latin typeface="楷体_GB2312" panose="02010609030101010101" pitchFamily="49" charset="-122"/>
                <a:ea typeface="楷体_GB2312" panose="02010609030101010101" pitchFamily="49" charset="-122"/>
              </a:rPr>
              <a:t>2020</a:t>
            </a:r>
            <a:r>
              <a:rPr lang="zh-CN" altLang="en-US" sz="4000" b="1" dirty="0">
                <a:solidFill>
                  <a:srgbClr val="FF0000"/>
                </a:solidFill>
                <a:latin typeface="楷体_GB2312" panose="02010609030101010101" pitchFamily="49" charset="-122"/>
                <a:ea typeface="楷体_GB2312" panose="02010609030101010101" pitchFamily="49" charset="-122"/>
              </a:rPr>
              <a:t>年全国</a:t>
            </a:r>
            <a:r>
              <a:rPr lang="zh-CN" altLang="en-US" sz="4000" b="1" dirty="0">
                <a:solidFill>
                  <a:srgbClr val="FF0000"/>
                </a:solidFill>
                <a:latin typeface="宋体" panose="02010600030101010101" pitchFamily="2" charset="-122"/>
                <a:ea typeface="宋体" panose="02010600030101010101" pitchFamily="2" charset="-122"/>
              </a:rPr>
              <a:t>Ⅱ</a:t>
            </a:r>
            <a:r>
              <a:rPr lang="zh-CN" altLang="en-US" sz="4000" b="1" dirty="0">
                <a:solidFill>
                  <a:srgbClr val="FF0000"/>
                </a:solidFill>
                <a:latin typeface="楷体_GB2312" panose="02010609030101010101" pitchFamily="49" charset="-122"/>
                <a:ea typeface="楷体_GB2312" panose="02010609030101010101" pitchFamily="49" charset="-122"/>
              </a:rPr>
              <a:t>卷</a:t>
            </a:r>
            <a:r>
              <a:rPr lang="zh-CN" altLang="zh-CN" sz="4000" b="1" dirty="0">
                <a:solidFill>
                  <a:srgbClr val="FF0000"/>
                </a:solidFill>
                <a:latin typeface="楷体_GB2312" panose="02010609030101010101" pitchFamily="49" charset="-122"/>
                <a:ea typeface="楷体_GB2312" panose="02010609030101010101" pitchFamily="49" charset="-122"/>
              </a:rPr>
              <a:t>主观题</a:t>
            </a:r>
            <a:endParaRPr lang="zh-CN" altLang="zh-CN" sz="4000" b="1" dirty="0">
              <a:solidFill>
                <a:srgbClr val="FF0000"/>
              </a:solidFill>
              <a:latin typeface="楷体_GB2312" panose="02010609030101010101" pitchFamily="49" charset="-122"/>
              <a:ea typeface="楷体_GB2312" panose="02010609030101010101" pitchFamily="49" charset="-122"/>
            </a:endParaRPr>
          </a:p>
        </p:txBody>
      </p:sp>
      <p:pic>
        <p:nvPicPr>
          <p:cNvPr id="4140" name="图片 4139"/>
          <p:cNvPicPr>
            <a:picLocks noChangeAspect="1"/>
          </p:cNvPicPr>
          <p:nvPr/>
        </p:nvPicPr>
        <p:blipFill>
          <a:blip r:embed="rId1"/>
          <a:stretch>
            <a:fillRect/>
          </a:stretch>
        </p:blipFill>
        <p:spPr>
          <a:xfrm>
            <a:off x="157163" y="1330325"/>
            <a:ext cx="5399087" cy="4978400"/>
          </a:xfrm>
          <a:prstGeom prst="rect">
            <a:avLst/>
          </a:prstGeom>
          <a:noFill/>
          <a:ln w="9525">
            <a:noFill/>
          </a:ln>
        </p:spPr>
      </p:pic>
    </p:spTree>
    <p:custDataLst>
      <p:tags r:id="rId2"/>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6"/>
          <a:stretch>
            <a:fillRect/>
          </a:stretch>
        </p:blipFill>
        <p:spPr>
          <a:xfrm>
            <a:off x="654685" y="1464945"/>
            <a:ext cx="10498455" cy="4119880"/>
          </a:xfrm>
          <a:prstGeom prst="rect">
            <a:avLst/>
          </a:prstGeom>
        </p:spPr>
      </p:pic>
    </p:spTree>
    <p:custDataLst>
      <p:tags r:id="rId7"/>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sp>
        <p:nvSpPr>
          <p:cNvPr id="8" name="Title 6"/>
          <p:cNvSpPr txBox="1"/>
          <p:nvPr>
            <p:custDataLst>
              <p:tags r:id="rId6"/>
            </p:custDataLst>
          </p:nvPr>
        </p:nvSpPr>
        <p:spPr>
          <a:xfrm>
            <a:off x="402590" y="191770"/>
            <a:ext cx="10915650" cy="446151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rPr>
              <a:t>38．阅读材料，完成下列要求。（14分）</a:t>
            </a:r>
            <a:endParaRPr kumimoji="0" sz="2400" b="1" i="0" spc="50" baseline="0" noProof="0" dirty="0">
              <a:ln w="3175">
                <a:noFill/>
                <a:prstDash val="dash"/>
              </a:ln>
              <a:gradFill>
                <a:gsLst>
                  <a:gs pos="0">
                    <a:srgbClr val="012D86"/>
                  </a:gs>
                  <a:gs pos="100000">
                    <a:srgbClr val="0E2557"/>
                  </a:gs>
                </a:gsLst>
                <a:lin scaled="0"/>
              </a:gradFill>
              <a:effectLst/>
              <a:uLnTx/>
              <a:uFillTx/>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rPr>
              <a:t>    数据显示，受新冠肺炎疫情冲击和影响，2020年一季度我国国内生产总值同比下降6.8%，但3月份主要经济指标降幅明显收窄。这表明我国复工复产成效逐步显现，经济复苏步伐正在加快。但是，随着海外疫情的扩散，我国经济发展的内外部环境依然严峻，面临的挑战前所未有。</a:t>
            </a:r>
            <a:endPar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rPr>
              <a:t>    2020年4月17日，中央政治局召开会议，统筹推进疫情防控和紧急社会发展工作，会议强调加大“六稳”工作力度，坚定实施扩大内需战略，维护经济发展和社会稳定大局；明确提出保居民就业、保基本民生、保市场主体、保粮食能源安全、保产业链供应链稳定，保基层运转“六保”任务，并把居民就业置于“六保”任务之首。</a:t>
            </a:r>
            <a:endPar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rPr>
              <a:t>       当前保居民就业对稳定经济发展具有重要作用。结合材料并运用经济知识，说明这一作用的传导过程。（意义类）</a:t>
            </a:r>
            <a:endParaRPr kumimoji="0" sz="2400" b="1" i="0" spc="50" baseline="0" noProof="0" dirty="0">
              <a:ln w="3175">
                <a:noFill/>
                <a:prstDash val="dash"/>
              </a:ln>
              <a:gradFill>
                <a:gsLst>
                  <a:gs pos="0">
                    <a:srgbClr val="012D86"/>
                  </a:gs>
                  <a:gs pos="100000">
                    <a:srgbClr val="0E2557"/>
                  </a:gs>
                </a:gsLst>
                <a:lin scaled="0"/>
              </a:gradFill>
              <a:effectLst/>
              <a:uLnTx/>
              <a:uFillTx/>
            </a:endParaRPr>
          </a:p>
        </p:txBody>
      </p:sp>
      <p:cxnSp>
        <p:nvCxnSpPr>
          <p:cNvPr id="4" name="直接连接符 3"/>
          <p:cNvCxnSpPr/>
          <p:nvPr/>
        </p:nvCxnSpPr>
        <p:spPr>
          <a:xfrm flipV="1">
            <a:off x="2393950" y="2698115"/>
            <a:ext cx="5905500" cy="520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7235825" y="3800475"/>
            <a:ext cx="3181985" cy="95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454525" y="4255135"/>
            <a:ext cx="6653530" cy="50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183890" y="4732655"/>
            <a:ext cx="3181985" cy="95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807085" y="5189855"/>
            <a:ext cx="3994150" cy="1206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0667365" y="4742180"/>
            <a:ext cx="650875" cy="698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22270" y="5324475"/>
            <a:ext cx="718820" cy="46926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4525010" y="5324475"/>
            <a:ext cx="718820" cy="46926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p:nvPr/>
        </p:nvCxnSpPr>
        <p:spPr>
          <a:xfrm flipV="1">
            <a:off x="6461760" y="5784215"/>
            <a:ext cx="1444625" cy="9525"/>
          </a:xfrm>
          <a:prstGeom prst="line">
            <a:avLst/>
          </a:prstGeom>
          <a:ln w="76200">
            <a:solidFill>
              <a:srgbClr val="C00000"/>
            </a:solidFill>
          </a:ln>
        </p:spPr>
        <p:style>
          <a:lnRef idx="3">
            <a:schemeClr val="accent6"/>
          </a:lnRef>
          <a:fillRef idx="0">
            <a:schemeClr val="accent6"/>
          </a:fillRef>
          <a:effectRef idx="2">
            <a:schemeClr val="accent6"/>
          </a:effectRef>
          <a:fontRef idx="minor">
            <a:schemeClr val="tx1"/>
          </a:fontRef>
        </p:style>
      </p:cxnSp>
      <p:sp>
        <p:nvSpPr>
          <p:cNvPr id="14" name="圆角矩形 13"/>
          <p:cNvSpPr/>
          <p:nvPr/>
        </p:nvSpPr>
        <p:spPr>
          <a:xfrm>
            <a:off x="3555365" y="5832475"/>
            <a:ext cx="651510" cy="412115"/>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8903970" y="3253740"/>
            <a:ext cx="795655" cy="642620"/>
          </a:xfrm>
          <a:prstGeom prst="ellipse">
            <a:avLst/>
          </a:prstGeom>
          <a:noFill/>
          <a:ln w="3810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6577330" y="3677920"/>
            <a:ext cx="795655" cy="642620"/>
          </a:xfrm>
          <a:prstGeom prst="ellipse">
            <a:avLst/>
          </a:prstGeom>
          <a:noFill/>
          <a:ln w="3810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506460" y="3737610"/>
            <a:ext cx="795655" cy="642620"/>
          </a:xfrm>
          <a:prstGeom prst="ellipse">
            <a:avLst/>
          </a:prstGeom>
          <a:noFill/>
          <a:ln w="3810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9800590" y="3677920"/>
            <a:ext cx="1307465" cy="642620"/>
          </a:xfrm>
          <a:prstGeom prst="ellipse">
            <a:avLst/>
          </a:prstGeom>
          <a:noFill/>
          <a:ln w="381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3555365" y="4187825"/>
            <a:ext cx="2002790" cy="642620"/>
          </a:xfrm>
          <a:prstGeom prst="ellipse">
            <a:avLst/>
          </a:prstGeom>
          <a:noFill/>
          <a:ln w="38100">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pic>
        <p:nvPicPr>
          <p:cNvPr id="4" name="图片 3"/>
          <p:cNvPicPr>
            <a:picLocks noChangeAspect="1"/>
          </p:cNvPicPr>
          <p:nvPr>
            <p:custDataLst>
              <p:tags r:id="rId6"/>
            </p:custDataLst>
          </p:nvPr>
        </p:nvPicPr>
        <p:blipFill>
          <a:blip r:embed="rId7"/>
          <a:stretch>
            <a:fillRect/>
          </a:stretch>
        </p:blipFill>
        <p:spPr>
          <a:xfrm>
            <a:off x="619760" y="595630"/>
            <a:ext cx="11216005" cy="5828665"/>
          </a:xfrm>
          <a:prstGeom prst="rect">
            <a:avLst/>
          </a:prstGeom>
        </p:spPr>
      </p:pic>
    </p:spTree>
    <p:custDataLst>
      <p:tags r:id="rId8"/>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sp>
        <p:nvSpPr>
          <p:cNvPr id="8" name="Title 6"/>
          <p:cNvSpPr txBox="1"/>
          <p:nvPr>
            <p:custDataLst>
              <p:tags r:id="rId6"/>
            </p:custDataLst>
          </p:nvPr>
        </p:nvSpPr>
        <p:spPr>
          <a:xfrm>
            <a:off x="402590" y="191770"/>
            <a:ext cx="10915650" cy="446151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rPr>
              <a:t>39.阅读材料，完成下列要求。(12分)</a:t>
            </a:r>
            <a:endParaRPr kumimoji="0" sz="2400" b="1" i="0" spc="50" baseline="0" noProof="0" dirty="0">
              <a:ln w="3175">
                <a:noFill/>
                <a:prstDash val="dash"/>
              </a:ln>
              <a:gradFill>
                <a:gsLst>
                  <a:gs pos="0">
                    <a:srgbClr val="012D86"/>
                  </a:gs>
                  <a:gs pos="100000">
                    <a:srgbClr val="0E2557"/>
                  </a:gs>
                </a:gsLst>
                <a:lin scaled="0"/>
              </a:gradFill>
              <a:effectLst/>
              <a:uLnTx/>
              <a:uFillTx/>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rPr>
              <a:t>    2020年5月召开的十三届全国人大三次会议和全国政协十三届三次会议是我国政治生活中的大事。两会审议、讨论《中华人民共和国民法典》草案，备受国内外关注</a:t>
            </a:r>
            <a:r>
              <a:rPr kumimoji="0" lang="zh-CN"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rPr>
              <a:t>。</a:t>
            </a:r>
            <a:endParaRPr kumimoji="0" lang="zh-CN"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rPr>
              <a:t>    参加会议的全国政协委员在各界别小组讨论民法典草案，委员们认为，民法典草案充分体现了人民至上的理念，贴近百姓生活，涉及方方面面，反映新时代需求，是维护公民各项权利的一部百科全书。</a:t>
            </a:r>
            <a:endPar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rPr>
              <a:t>    经过人大代表的认真审议和热烈讨论，根据各方面意见，民法典草案最终修改100余处，其中实质性修改40余处。5月28日，民法典在十三届全国人大三次会议表决通过，成为推进全面依法治国、中国法治建设的里程碑。</a:t>
            </a:r>
            <a:endParaRPr kumimoji="0" sz="2400" b="1" i="0" spc="50" baseline="0" noProof="0" dirty="0">
              <a:ln w="3175">
                <a:noFill/>
                <a:prstDash val="dash"/>
              </a:ln>
              <a:gradFill>
                <a:gsLst>
                  <a:gs pos="0">
                    <a:srgbClr val="012D86"/>
                  </a:gs>
                  <a:gs pos="100000">
                    <a:srgbClr val="0E2557"/>
                  </a:gs>
                </a:gsLst>
                <a:lin scaled="0"/>
              </a:gradFill>
              <a:effectLst/>
              <a:uLnTx/>
              <a:uFillTx/>
              <a:latin typeface="楷体" panose="02010609060101010101" charset="-122"/>
              <a:ea typeface="楷体" panose="02010609060101010101" charset="-122"/>
              <a:cs typeface="楷体" panose="02010609060101010101"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sz="2400" b="1" i="0" spc="50" baseline="0" noProof="0" dirty="0">
                <a:ln w="3175">
                  <a:noFill/>
                  <a:prstDash val="dash"/>
                </a:ln>
                <a:gradFill>
                  <a:gsLst>
                    <a:gs pos="0">
                      <a:srgbClr val="012D86"/>
                    </a:gs>
                    <a:gs pos="100000">
                      <a:srgbClr val="0E2557"/>
                    </a:gs>
                  </a:gsLst>
                  <a:lin scaled="0"/>
                </a:gradFill>
                <a:effectLst/>
                <a:uLnTx/>
                <a:uFillTx/>
              </a:rPr>
              <a:t>结合民法典的通过，阐述两会所彰显的我国社会主义民主政治的优势。（体现类）</a:t>
            </a:r>
            <a:endParaRPr kumimoji="0" sz="2400" b="1" i="0" spc="50" baseline="0" noProof="0" dirty="0">
              <a:ln w="3175">
                <a:noFill/>
                <a:prstDash val="dash"/>
              </a:ln>
              <a:gradFill>
                <a:gsLst>
                  <a:gs pos="0">
                    <a:srgbClr val="012D86"/>
                  </a:gs>
                  <a:gs pos="100000">
                    <a:srgbClr val="0E2557"/>
                  </a:gs>
                </a:gsLst>
                <a:lin scaled="0"/>
              </a:gradFill>
              <a:effectLst/>
              <a:uLnTx/>
              <a:uFillTx/>
            </a:endParaRPr>
          </a:p>
        </p:txBody>
      </p:sp>
      <p:cxnSp>
        <p:nvCxnSpPr>
          <p:cNvPr id="4" name="直接连接符 3"/>
          <p:cNvCxnSpPr/>
          <p:nvPr/>
        </p:nvCxnSpPr>
        <p:spPr>
          <a:xfrm flipV="1">
            <a:off x="3054985" y="2803525"/>
            <a:ext cx="5905500" cy="520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3054985" y="3244215"/>
            <a:ext cx="8034020" cy="5778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807085" y="3752215"/>
            <a:ext cx="7138035" cy="1333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308350" y="4314825"/>
            <a:ext cx="3181985" cy="95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97990" y="5297170"/>
            <a:ext cx="1837690" cy="3683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423535" y="857885"/>
            <a:ext cx="718820" cy="469265"/>
          </a:xfrm>
          <a:prstGeom prst="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8299450" y="857885"/>
            <a:ext cx="718820" cy="469265"/>
          </a:xfrm>
          <a:prstGeom prst="rect">
            <a:avLst/>
          </a:prstGeom>
          <a:noFill/>
          <a:ln w="5715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632200" y="2391410"/>
            <a:ext cx="1249045" cy="412115"/>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1976755" y="3908425"/>
            <a:ext cx="1331595" cy="495300"/>
          </a:xfrm>
          <a:prstGeom prst="round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6142355" y="5422900"/>
            <a:ext cx="4178935" cy="469265"/>
          </a:xfrm>
          <a:prstGeom prst="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6"/>
          <a:stretch>
            <a:fillRect/>
          </a:stretch>
        </p:blipFill>
        <p:spPr>
          <a:xfrm>
            <a:off x="690880" y="442595"/>
            <a:ext cx="11039475" cy="5933440"/>
          </a:xfrm>
          <a:prstGeom prst="rect">
            <a:avLst/>
          </a:prstGeom>
        </p:spPr>
      </p:pic>
    </p:spTree>
    <p:custDataLst>
      <p:tags r:id="rId7"/>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6"/>
          <a:stretch>
            <a:fillRect/>
          </a:stretch>
        </p:blipFill>
        <p:spPr>
          <a:xfrm>
            <a:off x="0" y="-8255"/>
            <a:ext cx="12192000" cy="6819900"/>
          </a:xfrm>
          <a:prstGeom prst="rect">
            <a:avLst/>
          </a:prstGeom>
        </p:spPr>
      </p:pic>
    </p:spTree>
    <p:custDataLst>
      <p:tags r:id="rId7"/>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pic>
        <p:nvPicPr>
          <p:cNvPr id="4" name="图片 3"/>
          <p:cNvPicPr>
            <a:picLocks noChangeAspect="1"/>
          </p:cNvPicPr>
          <p:nvPr/>
        </p:nvPicPr>
        <p:blipFill>
          <a:blip r:embed="rId6"/>
          <a:stretch>
            <a:fillRect/>
          </a:stretch>
        </p:blipFill>
        <p:spPr>
          <a:xfrm>
            <a:off x="292735" y="552450"/>
            <a:ext cx="11433175" cy="5405755"/>
          </a:xfrm>
          <a:prstGeom prst="rect">
            <a:avLst/>
          </a:prstGeom>
        </p:spPr>
      </p:pic>
    </p:spTree>
    <p:custDataLst>
      <p:tags r:id="rId7"/>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6"/>
          <a:stretch>
            <a:fillRect/>
          </a:stretch>
        </p:blipFill>
        <p:spPr>
          <a:xfrm>
            <a:off x="140335" y="116205"/>
            <a:ext cx="11835130" cy="6625590"/>
          </a:xfrm>
          <a:prstGeom prst="rect">
            <a:avLst/>
          </a:prstGeom>
        </p:spPr>
      </p:pic>
    </p:spTree>
    <p:custDataLst>
      <p:tags r:id="rId7"/>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262626"/>
              </a:solidFill>
              <a:latin typeface="微软雅黑" panose="020B0503020204020204" charset="-122"/>
              <a:ea typeface="微软雅黑" panose="020B0503020204020204" charset="-122"/>
            </a:endParaRPr>
          </a:p>
        </p:txBody>
      </p:sp>
      <p:grpSp>
        <p:nvGrpSpPr>
          <p:cNvPr id="6" name="组合 5"/>
          <p:cNvGrpSpPr/>
          <p:nvPr userDrawn="1">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rgbClr val="A595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rgbClr val="8CA2E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rgbClr val="8CA2E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262626"/>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6"/>
          <a:stretch>
            <a:fillRect/>
          </a:stretch>
        </p:blipFill>
        <p:spPr>
          <a:xfrm>
            <a:off x="519430" y="593725"/>
            <a:ext cx="11153775" cy="5661025"/>
          </a:xfrm>
          <a:prstGeom prst="rect">
            <a:avLst/>
          </a:prstGeom>
        </p:spPr>
      </p:pic>
    </p:spTree>
    <p:custDataLst>
      <p:tags r:id="rId7"/>
    </p:custDataLst>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SLIDE_BACKGROUND_TYPE" val="topBottom"/>
  <p:tag name="KSO_WM_SLIDE_BK_DARK_LIGHT" val="2"/>
  <p:tag name="KSO_WM_UNIT_TYPE" val="i"/>
  <p:tag name="KSO_WM_UNIT_INDEX"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SLIDE_BACKGROUND_TYPE" val="topBottom"/>
  <p:tag name="KSO_WM_SLIDE_BK_DARK_LIGHT" val="2"/>
  <p:tag name="KSO_WM_UNIT_TYPE" val="i"/>
  <p:tag name="KSO_WM_UNIT_INDEX" val="3"/>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3.xml><?xml version="1.0" encoding="utf-8"?>
<p:tagLst xmlns:p="http://schemas.openxmlformats.org/presentationml/2006/main">
  <p:tag name="KSO_WM_TEMPLATE_SUBCATEGORY" val="0"/>
  <p:tag name="KSO_WM_TEMPLATE_MASTER_TYPE" val="1"/>
  <p:tag name="KSO_WM_TEMPLATE_COLOR_TYPE" val="0"/>
  <p:tag name="KSO_WM_TEMPLATE_MASTER_THUMB_INDEX" val="0"/>
  <p:tag name="KSO_WM_UNIT_SHOW_EDIT_AREA_INDICATION" val="0"/>
  <p:tag name="KSO_WM_TAG_VERSION" val="1.0"/>
  <p:tag name="KSO_WM_BEAUTIFY_FLAG" val="#wm#"/>
  <p:tag name="KSO_WM_TEMPLATE_CATEGORY" val="custom"/>
  <p:tag name="KSO_WM_TEMPLATE_INDEX" val="20202544"/>
  <p:tag name="KSO_WM_TEMPLATE_THUMBS_INDEX" val="1、4、5、13"/>
</p:tagLst>
</file>

<file path=ppt/tags/tag164.xml><?xml version="1.0" encoding="utf-8"?>
<p:tagLst xmlns:p="http://schemas.openxmlformats.org/presentationml/2006/main">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 name="KSO_WM_UNIT_TEXT_FILL_FORE_SCHEMECOLOR_INDEX_BRIGHTNESS" val="0.35"/>
  <p:tag name="KSO_WM_UNIT_TEXT_FILL_FORE_SCHEMECOLOR_INDEX" val="13"/>
  <p:tag name="KSO_WM_UNIT_TEXT_FILL_TYPE" val="1"/>
</p:tagLst>
</file>

<file path=ppt/tags/tag171.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77.xml><?xml version="1.0" encoding="utf-8"?>
<p:tagLst xmlns:p="http://schemas.openxmlformats.org/presentationml/2006/main">
  <p:tag name="KSO_WM_UNIT_PLACING_PICTURE_USER_VIEWPORT" val="{&quot;height&quot;:6870,&quot;width&quot;:20145}"/>
</p:tagLst>
</file>

<file path=ppt/tags/tag178.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84.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 name="KSO_WM_UNIT_TEXT_FILL_FORE_SCHEMECOLOR_INDEX_BRIGHTNESS" val="0.35"/>
  <p:tag name="KSO_WM_UNIT_TEXT_FILL_FORE_SCHEMECOLOR_INDEX" val="13"/>
  <p:tag name="KSO_WM_UNIT_TEXT_FILL_TYPE" val="1"/>
</p:tagLst>
</file>

<file path=ppt/tags/tag185.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91.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197.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203.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209.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215.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221.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 name="KSO_WM_SPECIAL_SOURCE" val="bdnul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2_Office 主题​​">
  <a:themeElements>
    <a:clrScheme name="">
      <a:dk1>
        <a:srgbClr val="000000"/>
      </a:dk1>
      <a:lt1>
        <a:srgbClr val="FFFFFF"/>
      </a:lt1>
      <a:dk2>
        <a:srgbClr val="F2F2F2"/>
      </a:dk2>
      <a:lt2>
        <a:srgbClr val="FFFFFF"/>
      </a:lt2>
      <a:accent1>
        <a:srgbClr val="6EACF7"/>
      </a:accent1>
      <a:accent2>
        <a:srgbClr val="8CA2E6"/>
      </a:accent2>
      <a:accent3>
        <a:srgbClr val="A595D7"/>
      </a:accent3>
      <a:accent4>
        <a:srgbClr val="BC86C8"/>
      </a:accent4>
      <a:accent5>
        <a:srgbClr val="D676B9"/>
      </a:accent5>
      <a:accent6>
        <a:srgbClr val="F166AC"/>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Words>
  <Application>WPS 演示</Application>
  <PresentationFormat>宽屏</PresentationFormat>
  <Paragraphs>13</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微软雅黑</vt:lpstr>
      <vt:lpstr>汉仪旗黑-85S</vt:lpstr>
      <vt:lpstr>Viner Hand ITC</vt:lpstr>
      <vt:lpstr>楷体_GB2312</vt:lpstr>
      <vt:lpstr>新宋体</vt:lpstr>
      <vt:lpstr>等线</vt:lpstr>
      <vt:lpstr>Segoe UI</vt:lpstr>
      <vt:lpstr>楷体</vt:lpstr>
      <vt:lpstr>Arial Unicode MS</vt:lpstr>
      <vt:lpstr>Segoe Print</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风尘刻画</cp:lastModifiedBy>
  <cp:revision>266</cp:revision>
  <dcterms:created xsi:type="dcterms:W3CDTF">2019-06-19T02:08:00Z</dcterms:created>
  <dcterms:modified xsi:type="dcterms:W3CDTF">2020-09-12T04:20:09Z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