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3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ink/ink1.xml" ContentType="application/inkml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.xml" ContentType="application/vnd.openxmlformats-officedocument.presentationml.notesSlide+xml"/>
  <Override PartName="/ppt/ink/ink2.xml" ContentType="application/inkml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ink/ink3.xml" ContentType="application/inkml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ink/ink4.xml" ContentType="application/inkml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ink/ink5.xml" ContentType="application/inkml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ink/ink6.xml" ContentType="application/inkml+xml"/>
  <Override PartName="/ppt/tags/tag363.xml" ContentType="application/vnd.openxmlformats-officedocument.presentationml.tags+xml"/>
  <Override PartName="/ppt/ink/ink7.xml" ContentType="application/inkml+xml"/>
  <Override PartName="/ppt/tags/tag364.xml" ContentType="application/vnd.openxmlformats-officedocument.presentationml.tags+xml"/>
  <Override PartName="/ppt/ink/ink8.xml" ContentType="application/inkml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ink/ink9.xml" ContentType="application/inkml+xml"/>
  <Override PartName="/ppt/tags/tag367.xml" ContentType="application/vnd.openxmlformats-officedocument.presentationml.tags+xml"/>
  <Override PartName="/ppt/notesSlides/notesSlide2.xml" ContentType="application/vnd.openxmlformats-officedocument.presentationml.notesSlide+xml"/>
  <Override PartName="/ppt/tags/tag3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5"/>
  </p:notesMasterIdLst>
  <p:sldIdLst>
    <p:sldId id="286" r:id="rId3"/>
    <p:sldId id="325" r:id="rId4"/>
    <p:sldId id="326" r:id="rId5"/>
    <p:sldId id="328" r:id="rId6"/>
    <p:sldId id="329" r:id="rId7"/>
    <p:sldId id="287" r:id="rId8"/>
    <p:sldId id="274" r:id="rId9"/>
    <p:sldId id="275" r:id="rId10"/>
    <p:sldId id="264" r:id="rId11"/>
    <p:sldId id="278" r:id="rId12"/>
    <p:sldId id="279" r:id="rId13"/>
    <p:sldId id="268" r:id="rId14"/>
    <p:sldId id="270" r:id="rId15"/>
    <p:sldId id="272" r:id="rId16"/>
    <p:sldId id="258" r:id="rId17"/>
    <p:sldId id="323" r:id="rId18"/>
    <p:sldId id="331" r:id="rId19"/>
    <p:sldId id="332" r:id="rId20"/>
    <p:sldId id="333" r:id="rId21"/>
    <p:sldId id="334" r:id="rId22"/>
    <p:sldId id="335" r:id="rId23"/>
    <p:sldId id="336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/>
  <p:cmAuthor id="2" name="lenovo" initials="l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0:36:47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9357 5035 0,'-4'47'0,"-8"49"0,-4 30 16,-4 7 0,-4 0-16,6-10 15,2-11 1,3-12-16,-1-12 15,2-16 1,5-21 0,1-20-16,-3-25 15,-1-31 1,0-33-16,3 2 15</inkml:trace>
  <inkml:trace contextRef="#ctx0" brushRef="#br0" timeOffset="951.6">9340 5060 0,'14'0'0,"17"6"0,-31-6 0,43 15 0,13 14 0,0 14 15,-11 11 1,-15 9-16,-19 10 16,-23 2-1,-15-4 1,-10-7-16,-5-12 15,0-9 1,7-15 0,14-12-16,19-13 15,21-7 1,18-3-16,7 9 15,0 5 1,-13 12-16,-23 18 16,-27 17-1,-28 15 1,-23 12-16,-10 1 15,7-12 1,14-16 0,24-22-16,31-27 15,35-28 1,31-21-16,33-13 15,22-5 1,13-1 0,-2 12-16,-12 8 15,-24 6 1,-27 5-16,-25 3 15,-20-3 1,-18 3 0,-16 2-16,-14 4 15,-10 10 1,-4 20-1,-4 20-15,-5 19 16,7 16 0,12 12-16,13 0 15,14-6 1,14-12-1,14-16-15,14-22 16,10-26 0,7-24-1,4-24-15,-4-12 16,-13 0-1,-12 15-15,-12 15 16,-9 16 0,-8 22-16,3 8 15,-4 26 1,3 20-16,4 14 15,4 0 1,7-2-16,4-7 16,6-13-1,4-12 1,-4-22-16,-7-31 15,-4-8 1</inkml:trace>
  <inkml:trace contextRef="#ctx0" brushRef="#br0" timeOffset="1294.8">10665 4900 0,'21'24'0,"0"22"0,-16 15 15,-24 8-15,-21 1 16,-15-4-1,-1-13 1,12-14-16,14-14 16,16-12-16,21-8 15,25-10 1,17-6-1,13-2-15,3-7 16,-9-9 0,-15-2-16,-20-2 15</inkml:trace>
  <inkml:trace contextRef="#ctx0" brushRef="#br0" timeOffset="1466.4">10800 5137 0,'54'-2'0,"29"-2"0,-4 4 16,-15 1 0,-23-1-1,-20-8-15,-19-9 16</inkml:trace>
  <inkml:trace contextRef="#ctx0" brushRef="#br0" timeOffset="1638">11026 4985 0,'-18'63'0,"-3"37"0,4 15 15,7-5 1,0-20-16</inkml:trace>
  <inkml:trace contextRef="#ctx0" brushRef="#br0" timeOffset="1872">11604 5588 0,'63'0'0,"30"1"0,-6 6 16,-19-3 0,-25-2-16,-25-6 15,-26-6 1,-17-7-16,-12-7 15</inkml:trace>
  <inkml:trace contextRef="#ctx0" brushRef="#br0" timeOffset="2090.4">11755 5375 0,'2'18'0,"-1"28"0,-1-46 0,-2 72 0,-4 20 0,-5 11 16,1 9-1,0 1 1,3-9-16,8-23 16,9-31-1,11-41-15</inkml:trace>
  <inkml:trace contextRef="#ctx0" brushRef="#br0" timeOffset="2433.6">12870 5189 0,'4'-16'0,"-6"-3"0,2 19 0,0 0 0,0 0 0,-23-6 0,23 6 0,0 0 0,-54 16 0,54-16 0,-74 40 0,-10 16 15,9 12-15,18 4 16,32-1 0,35-1-1,28-4-15,14-6 16,2-7-1,-10-3 1,-23 1-16,-24 3 16,-23 5-1,-17 1 1,-6-6-16,5-17 15,19-26 1</inkml:trace>
  <inkml:trace contextRef="#ctx0" brushRef="#br0" timeOffset="2839.2">13265 5341 0,'-11'32'0,"-15"37"0,-13 24 0,-2 14 16,7-4 0,11-9-1,16-13-15,19-28 16,20-28-1,19-34-15,12-35 16,9-35 0,-3-21-1,-17-9-15,-22 6 16,-26 12-1,-24 19 1,-24 28-16,-11 29 16,-9 31-1,2 24-15,14 14 16,19 2-1,26-2 1,26-9-16</inkml:trace>
  <inkml:trace contextRef="#ctx0" brushRef="#br0" timeOffset="3088.8">13658 5705 0,'0'0'0,"3"15"0,-3-15 0,0 0 0,-16 30 0,16-30 0,-35 42 0,-3 5 16,3 2-1,12-3-15,17-7 16,21-8 0,23-9-1,18-6-15,6-6 16,-4-2-1,-12-3 1,-20-2-16,-20-8 16,-16-11-1</inkml:trace>
  <inkml:trace contextRef="#ctx0" brushRef="#br0" timeOffset="3307.2">13700 5799 0,'7'19'0,"0"26"0,-7-45 0,2 66 0,-8 18 16,-5 9-1,-2 0 1,0-2-16,3-13 15,1-19 1,4-29-16,8-34 16</inkml:trace>
  <inkml:trace contextRef="#ctx0" brushRef="#br0" timeOffset="3697.2">14052 4900 0,'29'14'0,"9"14"0,-8 12 0,-17 9 15,-23 2 1,-19 3-16,-10-4 15,-2-11 1,8-10 0,12-10-16,21-19 15,10 9 1,30-10-16,22-10 15,9-12 1,-12-1-16</inkml:trace>
  <inkml:trace contextRef="#ctx0" brushRef="#br0" timeOffset="3853.2">14396 5010 0,'39'-4'0,"29"3"0,10 9 15,0-3 1,-18 1-16</inkml:trace>
  <inkml:trace contextRef="#ctx0" brushRef="#br0" timeOffset="4056">14774 5392 0,'64'6'0,"42"3"0,13 1 16,-8-4-16,-23 2 15</inkml:trace>
  <inkml:trace contextRef="#ctx0" brushRef="#br0" timeOffset="4243.2">14807 5799 0,'59'0'0,"43"0"0,21-2 0,-5-11 16,-30-4 0</inkml:trace>
  <inkml:trace contextRef="#ctx0" brushRef="#br0" timeOffset="4570.8">15905 5104 0,'5'33'0,"-12"41"0,-10 31 0,-10 22 15,-1 10 1,6 0-16,5-7 16,11-13-1,8-23 1,4-26-16,4-30 15,-1-36 1,4-43-16,2-35 16,-2 4-1</inkml:trace>
  <inkml:trace contextRef="#ctx0" brushRef="#br0" timeOffset="4976.4">15871 5197 0,'40'-25'0,"21"2"0,11 21 15,-6 23 1,-15 22 0,-21 16-16,-28 5 15,-29 1 1,-23-1-1,-18-5-15,-4-10 16,6-12 0,13-11-16,23-10 15,30-16 1,6 6-16,30-4 15,20 4 1,1 5-16,-11 12 16,-17 8-1,-22 10 1,-24 11-16,-16 4 15,-4 4 1,1-7 0,6-11-16,11-20 15,17-32 1</inkml:trace>
  <inkml:trace contextRef="#ctx0" brushRef="#br0" timeOffset="5413.2">16560 5647 0,'9'-32'0,"-9"-7"0,0 39 0,-23-22 0,-20 28 15,-14 29-15,-1 19 16,7 12-1,10-1-15,16-6 16,19-10 0,14-15-1,14-21-15,16-26 16,9-24-1,2-17 1,-5-7-16,-11 8 16,-12 14-1,-13 22-15,-14 21 16,-10 19-1,-7 21 1,2 15-16,8 3 16,13-4-1,15-5 1,11-17-16,8-16 15,9-29 1,3-35-16,-9-5 16</inkml:trace>
  <inkml:trace contextRef="#ctx0" brushRef="#br0" timeOffset="5803.2">17129 5104 0,'9'-17'0,"-2"3"0,-7 14 0,0 0 0,0 0 0,-12 0 0,12 0 0,0 0 0,-36 16 0,36-16 0,-55 35 0,-4 11 16,10 6-1,18 6 1,24 1-16,22 4 15,18 3 1,1-2 0,-4-4-16,-17-2 15,-22 4 1,-24-4-16,-15 1 15,-7-6 1,3-4 0,9-7-16,13-12 15,30-30 1,2 1-16,29-32 15,20-28 1,-4 2 0</inkml:trace>
  <inkml:trace contextRef="#ctx0" brushRef="#br0" timeOffset="6162">17506 5282 0,'-11'31'0,"-20"33"0,-15 25 15,-3 12-15,12 5 16,15-12 0,24-18-1,21-23-15,18-33 16,16-34-1,9-38 1,2-30-16,-9-25 16,-19-1-1,-23 5-15,-23 18 16,-21 19-1,-23 27 1,-16 29-16,-4 31 16,8 28-1,15 12 1,21 7-16</inkml:trace>
  <inkml:trace contextRef="#ctx0" brushRef="#br0" timeOffset="6723.6">18002 5647 0,'-47'52'0,"-26"20"0,-3 0 16,13-11-16,20-18 16,18-12-1,25-10 1,24-9-16,22-8 15,22-1 1,10-3-16,-10 0 16,-16 0-1,-21-1-15,-31 1 16,-2-4-1,-25-7-15,-14-5 16,2-12 0,7-8-1,8-1-15,11 2 16,7 6-1,3 7-15,2 9 16,-2 15 0,-2 19-16,-4 27 15,-8 22 1,-4 17-1,-4 10-15,2-4 16,6-17 0,6-23-16,8-28 15,12-29 1,11-35-16,10-51 15,-3 3 1</inkml:trace>
  <inkml:trace contextRef="#ctx0" brushRef="#br0" timeOffset="7035.6">18597 4942 0,'0'37'0,"-4"36"0,-8 39 16,-7 23 0,-5 13-1,-4 2-15,-2-7 16,4-13-1,3-24-15,6-23 16,8-24 0,4-18-16,3-23 15,-2-20 1,0-23-16,-3-14 15,-8-11 1</inkml:trace>
  <inkml:trace contextRef="#ctx0" brushRef="#br0" timeOffset="7254">18244 5952 0,'2'34'0,"12"21"0,9 6 0,7-6 15,8-8 1,2-9-16,2-16 15,-5-18 1,0-18 0,-1-22-16,2-21 15,-1-13 1,-2-8-16,-11 14 15</inkml:trace>
  <inkml:trace contextRef="#ctx0" brushRef="#br0" timeOffset="13338.0001">9936 7674 0,'-5'-38'0,"-6"-24"0,-7-3 16,-7 14-1,-9 21 1,-11 23-16,-13 32 16,-13 29-1,-12 28-15,1 28 16,7 25-1,15 12 1,21 3-16,23-6 16,26-19-1,26-26 1,27-30-16,20-35 15,16-34 1,11-31-16,8-29 16,-5-18-1,-15-11-15,-23 5 16,-31 13-1,-26 16 1,-30 23-16,-23 22 16,-20 32-1,-9 27 1,1 20-16,14 9 15,17-1 1,21-12-16,19-18 16,17-24-1,12-20-15,14-29 16,9-30-1,-3-15 1,-10 5-16,-17 12 16,-16 13-1,-14 22-15,-13 23 16,-5 24-1,-4 22 1,5 15-16,8 7 16,14 0-1,10-4 1,11-20-16,3-29 15,10-6 1,-6-5-16</inkml:trace>
  <inkml:trace contextRef="#ctx0" brushRef="#br0" timeOffset="13665.6001">10490 7411 0,'0'0'0,"21"3"0,-21-3 0,0 0 0,41 10 0,-41-10 0,48 27 0,-7 19 16,-23 13-1,-28 7 1,-31 0-16,-18-11 15,-7-5 1,3-14 0,13-13-16,18-10 15,32-13 1,10-6-16,40-13 15,24-9 1,11-6 0,-16 5-16</inkml:trace>
  <inkml:trace contextRef="#ctx0" brushRef="#br0" timeOffset="13993.2001">10741 7590 0,'36'4'0,"30"4"0,19 3 16,3 0 0,-13-2-16,-20-6 15,-22-8 1,-22-12-1,-16-13-15,-13-10 16,-8-5 0,1 4-16,5 12 15,3 11 1,4 11-16,3 20 15,-3 24 1,-4 23-16,-6 25 16,-2 17-1,1-1-15,3-23 16</inkml:trace>
  <inkml:trace contextRef="#ctx0" brushRef="#br0" timeOffset="14258.4001">11395 8021 0,'68'6'0,"36"0"0,6 6 16,-9 0-1,-23-1-15,-33-5 16,-26-8 0,-29-7-16,-22-15 15,-10-13 1,-5-26-1,9 5-15</inkml:trace>
  <inkml:trace contextRef="#ctx0" brushRef="#br0" timeOffset="14398.8001">11679 7700 0,'2'17'0,"-3"30"0,1-47 0,-9 78 0,-8 28 0,-5 23 16,-4 12-1,4-3 1,6-17-16,4-33 15</inkml:trace>
  <inkml:trace contextRef="#ctx0" brushRef="#br0" timeOffset="15350.4001">12778 7861 0,'-8'-32'0,"-13"-4"0,21 36 0,-46-12 0,-18 34 16,-12 32-16,-3 33 15,6 16 1,15 9-16,23-2 15,23-15 1,26-23 0,25-32-16,23-33 15,23-41 1,16-37-1,2-30-15,-8-11 16,-16 5 0,-21 20-16,-21 28 15,-18 29 1,-19 33-1,-19 36-15,-11 26 16,-2 23 0,8 7-1,12 0-15,21-17 16,15-19-1,16-25 1,13-30-16,8-36 16,-1-28-1,-10-25-15,-15-13 16,-27 0-1,-25 12-15,-28 20 16,-18 26 0,-10 31-1,1 30-15,12 22 16,17 17-1,31 4 1,33 2-16,33-6 16,22-7-1,11-7 1,-4-3-16,-11-3 15,-24 4 1,-24 5 0,-22 4-16,-19-2 15,-9 0 1,-1-3-16,8-4 15,9-3 1,11-3 0,11-2-16,6-1 15,-4 0 1,-6 1-16,-16 2 15,-17 4 1,-6-2-16,-4-3 16,3-9-1,5-13 1,12-24-16,8-32 15,4-3 1</inkml:trace>
  <inkml:trace contextRef="#ctx0" brushRef="#br0" timeOffset="15662.4001">13575 7538 0,'13'4'0,"12"10"0,-25-14 0,29 24 0,-4 16 16,-17 12-16,-25 7 15,-19 2 1,-8-7-16,-3-10 15,12-13 1,12-10 0,25-14-16,30-11 15,29-11 1,16-13-16,6-11 15,-17 5 1</inkml:trace>
  <inkml:trace contextRef="#ctx0" brushRef="#br0" timeOffset="15802.8001">13918 7624 0,'27'-4'0,"24"4"0,-51 0 0,75 7 0,10-1 16,-18-3-16</inkml:trace>
  <inkml:trace contextRef="#ctx0" brushRef="#br0" timeOffset="16036.8001">14321 8115 0,'24'-1'0,"33"2"0,30 6 16,22 4-1,11 2-15,-7-3 16,-34 10-1</inkml:trace>
  <inkml:trace contextRef="#ctx0" brushRef="#br0" timeOffset="16208.4001">14144 8413 0,'57'-4'0,"59"1"0,40-3 16,13 0-1,-31 1-15</inkml:trace>
  <inkml:trace contextRef="#ctx0" brushRef="#br0" timeOffset="17019.6001">15989 7845 0,'-1'-31'0,"-11"-11"0,12 42 0,-28-39 0,-20 17 15,-25 28 1,-16 29-1,-14 27-15,-6 33 16,8 26 0,18 20-1,33 3-15,42-6 16,36-22-1,33-29 1,29-35-16,22-35 16,13-35-1,1-33-15,-10-24 16,-14-17-1,-25-3 1,-29 7-16,-28 15 16,-28 21-1,-23 29-15,-15 29 16,-11 29-1,-1 19 1,8 17-16,11 3 16,17-2-1,14-13-15,22-14 16,13-22-1,14-27-15,5-21 16,7-18 0,-2-11-1,-11 2-15,-13 10 16,-13 19-1,-17 19-15,-14 21 16,-9 23 0,1 16-1,8 7-15,14 3 16,21-9-1,26-21 1,23-29-16,18-34 16,-10-5-1</inkml:trace>
  <inkml:trace contextRef="#ctx0" brushRef="#br0" timeOffset="17877.6001">17004 7886 0,'-7'-12'0,"-12"-3"0,19 15 0,0 0 0,-32 1 0,32-1 0,-50 29 0,-21 29 0,-15 31 16,-5 22-1,11 8 1,22-9-16,30-16 15,32-29 1,36-37 0,32-38-16,25-37 15,18-34 1,7-25-16,-7-9 15,-25 14 1,-28 24 0,-24 26-16,-38 51 15,-7 7 1,-29 49-16,-12 28 15,0 20 1,13 2 0,23-12-16,20-23 15,22-20 1,23-29-1,19-31-15,11-33 16,4-32 0,-8-24-16,-16-13 15,-28 4 1,-27 18-1,-28 21-15,-26 27 16,-19 31 0,-12 25-1,0 26-15,18 17 16,27 8-1,33-3-15,41-7 16,32-7 0,17-10-1,-4-7-15,-16-3 16,-26-1-1,-29 4-15,-25 2 16,-17 0 0,-2 0-1,6-4-15,15 2 16,12 2-1,10 7 1,0 5-16,-6 4 16,-17 3-1,-14-1-15,-9 0 16,2-10-1,8-15 1,14-27-16,19-30 16,4-6-1</inkml:trace>
  <inkml:trace contextRef="#ctx0" brushRef="#br0" timeOffset="18158.4001">18336 7538 0,'0'0'0,"0"32"0,0-32 0,-4 66 0,-7 33 15,-8 27 1,-1 17-1,-1 11-15,1-1 16,1-7 0,-1-11-16,-2-26 15,1-33 1,-7-39-1,-4-38-15</inkml:trace>
  <inkml:trace contextRef="#ctx0" brushRef="#br0" timeOffset="18376.8001">17959 8608 0,'0'0'0,"0"0"0,0 0 0,0 0 0,0 0 0,12 21 0,-12-21 0,0 0 0,21 40 0,-21-40 0,27 47 0,2 0 15,-4-3 1,-2-11-1,-2-15-15,1-16 16,6-25 0,15-29-16,15-27 15,11-29 1,-11 11-1</inkml:trace>
  <inkml:trace contextRef="#ctx0" brushRef="#br0" timeOffset="21886.8001">9307 9489 0,'-3'36'0,"-6"49"0,-7 35 0,0 12 16,-3-1-1,4-6 1,1-19-16,4-18 16,4-26-1,5-33-15,3-36 16,2-40-1</inkml:trace>
  <inkml:trace contextRef="#ctx0" brushRef="#br0" timeOffset="22323.6001">9291 9413 0,'13'0'0,"22"5"0,-35-5 0,55 22 0,10 19 0,1 13 15,-16 7 1,-23 5 0,-30-3-16,-30-4 15,-21-10 1,-10-12-16,-2-13 15,8-11 1,18-13 0,28-12-16,26-2 15,21 3 1,14 8-16,3 15 15,-9 16 1,-18 14 0,-22 12-16,-24 11 15,-28 4 1,-16 2-16,-12-9 15,5-9 1,13-19 0,19-22-16,25-28 15</inkml:trace>
  <inkml:trace contextRef="#ctx0" brushRef="#br0" timeOffset="22791.6001">9903 10194 0,'8'-13'0,"-5"-6"0,-3 19 0,0 0 0,-8-27 0,8 27 0,-25-25 0,-13 5 15,-9 14 1,-9 19-1,-4 15-15,12 17 16,15 8 0,16 5-16,17-4 15,16-9 1,12-17-1,15-15-15,7-21 16,2-25 0,2-16-16,-12-2 15,-10 6 1,-11 11-1,-10 18-15,-5 18 16,-6 21 0,-4 24-16,6 16 15,4 11 1,10 1-1,7-6-15,3-19 16,-1-25 0,-5-28-1</inkml:trace>
  <inkml:trace contextRef="#ctx0" brushRef="#br0" timeOffset="23103.6002">10121 9439 0,'50'39'0,"13"21"0,-19 12 0,-36-4 15,-31-8 1,-19-10 0,-9-13-16,7-12 15,13-12 1,31-13-16,12-1 15,42-9 1,24-3 0,6-9-16,-7 2 15</inkml:trace>
  <inkml:trace contextRef="#ctx0" brushRef="#br0" timeOffset="23275.2002">10414 9651 0,'33'9'0,"32"6"0,21 5 16,5-2 0,-5-6-1,-18-12-15,-25-13 16</inkml:trace>
  <inkml:trace contextRef="#ctx0" brushRef="#br0" timeOffset="23446.8002">10665 9448 0,'0'0'0,"-1"28"0,1-28 0,-5 53 0,-2 24 0,-2 24 15,-6 6 1,-1-11-1,2-27-15</inkml:trace>
  <inkml:trace contextRef="#ctx0" brushRef="#br0" timeOffset="23649.6002">11059 10194 0,'56'-4'0,"37"8"0,15 5 0,3 6 15,-14 1 1,-18-7-16,-27-9 16,-31-10-1</inkml:trace>
  <inkml:trace contextRef="#ctx0" brushRef="#br0" timeOffset="23836.8002">11387 9855 0,'-1'46'0,"-6"45"0,-4 32 0,-5 20 15,-4 4 1,-6-16-16,4-35 15</inkml:trace>
  <inkml:trace contextRef="#ctx0" brushRef="#br0" timeOffset="24757.2002">12284 9974 0,'-10'-13'0,"-19"8"0,29 5 0,-52 18 0,-20 32 0,-10 32 15,4 24 1,21 8-1,24-5-15,29-20 16,31-24 0,32-33-16,29-39 15,18-32 1,7-34-16,3-22 15,-14-12 1,-23 6 0,-27 21-16,-24 26 15,-21 28 1,-22 37-1,-19 33-15,-8 29 16,7 21 0,13 3-16,18-7 15,23-21 1,17-23-1,20-30-15,12-35 16,8-33 0,-2-30-1,-16-18-15,-21-5 16,-26 13-1,-23 20 1,-17 26-16,-13 28 16,-3 30-1,6 23 1,20 22-16,18 12 15,22 4 1,23 1-16,10-6 16,-1-6-1,-6-9 1,-17-7-16,-18-6 15,-16-5 1,-9-5 0,-2-1-16,9 2 15,8-3 1,8 5-16,-2 6 15,-4 4 1,-8 9 0,-7 3-16,-6 4 15,0-2 1,1-9-16,-3-8 15,-1-9 1,-7-13 0,-9-16-16,-11-22 15,4-4 1</inkml:trace>
  <inkml:trace contextRef="#ctx0" brushRef="#br0" timeOffset="25100.4002">13239 9846 0,'37'2'0,"20"11"0,-2 14 15,-16 16-15,-25 11 16,-26 11 0,-24 2-1,-16-6-15,-2-13 16,10-12-1,15-13-15,29-23 16,7 1 0,34-17-16,23-12 15,10-9 1,-3-11-1,-18 9-15</inkml:trace>
  <inkml:trace contextRef="#ctx0" brushRef="#br0" timeOffset="25240.8002">13583 9974 0,'30'-1'0,"27"4"0,18 8 15,3-5 1,-19-5-16</inkml:trace>
  <inkml:trace contextRef="#ctx0" brushRef="#br0" timeOffset="25428.0002">14178 10329 0,'51'0'0,"42"3"0,10 4 0,-12-2 16,-27-2 0</inkml:trace>
  <inkml:trace contextRef="#ctx0" brushRef="#br0" timeOffset="25599.6002">13993 10576 0,'72'9'0,"52"5"0,24-3 0,-5-15 16,-35-6-1</inkml:trace>
  <inkml:trace contextRef="#ctx0" brushRef="#br0" timeOffset="25864.8002">15351 9889 0,'-1'53'0,"-5"42"0,-13 30 15,-10 16 1,-8 9 0,0-2-16,4-11 15,9-25 1,9-36-16,9-45 15</inkml:trace>
  <inkml:trace contextRef="#ctx0" brushRef="#br0" timeOffset="26286.0002">15369 9829 0,'18'9'0,"10"13"0,-28-22 0,37 38 0,-9 19 0,-17 16 16,-18 9-1,-19-2-15,-13-2 16,-3-13-1,5-18 1,13-16-16,20-13 16,22-8-1,19-5-15,12 1 16,1 6-1,-11 13-15,-22 12 16,-27 13 0,-30 11-1,-27 9-15,-9 0 16,3-9-1,18-21-15,32-25 16</inkml:trace>
  <inkml:trace contextRef="#ctx0" brushRef="#br0" timeOffset="26676.0002">15989 10592 0,'14'-18'0,"1"-12"0,-15 30 0,10-32 0,-18 3 16,-16 14-16,-15 21 15,-13 22 1,-2 24-16,7 13 16,11 7-1,16-5 1,20-11-16,16-20 15,15-25 1,12-23-16,8-27 16,5-20-1,-1-5 1,-11 5-16,-13 16 15,-12 18 1,-16 23-16,-15 30 16,-6 25-1,-1 19 1,3 8-16,5-4 15,17-14 1,16-27-16,19-34 16</inkml:trace>
  <inkml:trace contextRef="#ctx0" brushRef="#br0" timeOffset="27596.4002">16853 10067 0,'0'0'0,"-12"-5"0,12 5 0,0 0 0,-29 6 0,29-6 0,-52 32 0,-12 24 16,-6 28-1,0 25 1,12 5-16,19 1 15,31-18 1,29-23-16,32-36 16,24-33-1,19-32 1,13-33-16,-3-26 15,-9-14 1,-19 4 0,-25 15-16,-21 25 15,-22 30 1,-20 31-16,-19 30 15,-10 26 1,-1 22 0,6 6-16,15-2 15,19-13 1,18-24-16,16-27 15,16-33 1,12-30 0,6-31-16,-2-27 15,-9-11 1,-14-4-16,-17 15 15,-19 22 1,-20 28 0,-22 26-16,-19 26 15,-7 25 1,0 19-1,8 15-15,21 9 16,29 1 0,35-2-16,33-9 15,17-5 1,2-10-1,-12-5-15,-20-7 16,-27-3 0,-35-5-16,-23 2 15,-10-1 1,-2 2-1,11-1-15,16 2 16,18 7 0,11 2-16,6 2 15,-5 2 1,-10-1-1,-11 3-15,-8-3 16,-7-5 0,2-10-16,2-12 15,7-19 1,11-22-16,20-4 15,3 6 1</inkml:trace>
  <inkml:trace contextRef="#ctx0" brushRef="#br0" timeOffset="27877.2002">18220 9923 0,'-1'74'0,"-8"53"0,-7 32 0,-6 14 15,-9 1 1,-7-10-16,2-14 15,-1-27 1,5-32 0,1-37-16,8-44 15,2-35 1</inkml:trace>
  <inkml:trace contextRef="#ctx0" brushRef="#br0" timeOffset="28111.2002">17800 10907 0,'0'0'0,"9"21"0,-9-21 0,0 0 0,20 40 0,-20-40 0,25 53 0,3 5 0,3-1 16,-3-12-1,2-11 1,8-14-16,6-20 15,11-24 1,15-25 0,16-26-16,11-29 15,-18 13 1</inkml:trace>
  <inkml:trace contextRef="#ctx0" brushRef="#br0" timeOffset="32962.8002">9307 11509 0,'-3'12'0,"-15"18"0,18-30 0,-34 57 0,-17 22 0,-15 20 15,-12 16 1,0 1 0,5-6-16,13-26 15,16-31 1,22-38-1,21-41-15,17-41 16,17-36 0,14-18-1,14-2-15,1 14 16,-7 22-1,-8 27-15,-6 31 16,-11 33 0,-10 34-16,-5 30 15,-9 23 1,-7 18-1,-2-3-15,2-9 16,9-18 0,5-27-1,7-32-15,11-33 16,10-39-1,7-31-15,5-25 16,4-10 0,-2 8-16,-11 22 15,-12 25 1,-12 31-1,-11 34-15,-10 39 16,-11 40 0,-7 29-16,-4 20 15,5 8 1,10-9-1,11-18-15,15-29 16,13-33 0,17-36-16,17-38 15,10-31 1,1-22-1,-8-9-15,-16 3 16,-24 14 0,-22 21-16,-27 27 15,-25 34 1,-9 31-1,-2 23-15,10 12 16,21-3 0,23-12-1,24-22-15,20-26 16,9-27-1,2-21-15,-6-15 16,-13-4 0,-15 4-1,-11 12-15,-7 20 16,-7 22-1,0 27-15,-1 30 16,-2 29 0,-3 24-1,-10 17-15,-10 6 16,-12-5-1,-10-17 1,-7-20-16,-7-27 16,-5-29-1,-5-31-15,0-40 16,17-8-1</inkml:trace>
  <inkml:trace contextRef="#ctx0" brushRef="#br0" timeOffset="33274.8002">10380 11560 0,'34'0'0,"20"4"0,-3 15 15,-21 17 1,-30 14-16,-30 10 16,-27 5-1,-10 0 1,2-10-16,21-15 15,24-14 1,35-18-16,33-16 16,28-13-1,16-10 1,-2-11-16,-15-3 15</inkml:trace>
  <inkml:trace contextRef="#ctx0" brushRef="#br0" timeOffset="33462.0002">10606 11721 0,'44'3'0,"30"2"0,14-1 15,5 1-15,-10-5 16,-20-6-1,-27-14 1,-30-9-16</inkml:trace>
  <inkml:trace contextRef="#ctx0" brushRef="#br0" timeOffset="33618.0002">10916 11492 0,'3'16'0,"0"19"0,-3-35 0,-3 58 0,-8 27 16,-7 21-1,-4 6-15,1-12 16,6-28 0</inkml:trace>
  <inkml:trace contextRef="#ctx0" brushRef="#br0" timeOffset="33820.8002">11059 12282 0,'66'-17'0,"48"1"0,13 2 0,-1 7 16,-15 4 0,-20 5-1,-33-7-15,-33-5 16,-30-6-1</inkml:trace>
  <inkml:trace contextRef="#ctx0" brushRef="#br0" timeOffset="34023.6002">11520 11841 0,'0'0'0,"-1"25"0,1-25 0,-5 62 0,-7 27 15,-4 28 1,-6 18-1,2 8-15,2-2 16,0-23 0,1-43-1</inkml:trace>
  <inkml:trace contextRef="#ctx0" brushRef="#br0" timeOffset="35271.6002">12183 11898 0,'55'53'0,"-2"32"0,-39 12 15,-51-3 1,-36-5-16,-16-11 16,5-15-1,23-20-15,33-13 16,44-19-1,41-17 1,37-15-16,22-13 16,4-8-1,-10-7-15,-23 0 16,-28 5-1,-25 7 1,-20 11-16,-14 18 16,-14 20-1,-8 26-15,3 21 16,7 10-1,14 3 1,16-7-16,15-12 16,13-21-1,6-28-15,5-24 16,-1-29-1,-7-26 1,-13-23-16,-19-6 16,-25 10-1,-23 20 1,-24 29-16,-14 32 15,-7 32 1,9 24-16,16 16 16,23 3-1,23-5 1,27-14-16,28-23 15,20-26 1,15-29 0,13-29-16,5-21 15,-12-2 1,-18 9-16,-23 21 15,-20 23 1,-16 26 0,-14 30-16,-18 35 15,-10 31 1,-8 22-16,1 8 15,0 0 1,3-12-16,5-22 16,7-28-1,7-38 1,7-42-16,6-39 15,10-21 1,8 5-16,7 15 16,8 17-1,9 14 1,10 15-16,14 13 15,6 12 1,0 3-16,-7-3 16,-9-11-1,-14-20 1,-12-16-16,-9-16 15,-6-13 1,-6 2 0,-4 12-16,-3 16 15,-4 22 1,-4 24-16,-7 29 15,-10 38 1,-7 34-16,-10 33 16,-11 18-1,3 4 1,6-8-16,10-25 15,12-43 1,18-51 0,15-43-16,2-14 15</inkml:trace>
  <inkml:trace contextRef="#ctx0" brushRef="#br0" timeOffset="35443.2002">13877 11500 0,'48'9'0,"33"11"0,10 18 15,-8 3-15,-21-9 16</inkml:trace>
  <inkml:trace contextRef="#ctx0" brushRef="#br0" timeOffset="35661.6002">14077 12282 0,'27'5'0,"35"5"0,32 0 15,29-3 1,13 0-16,-3-7 16,-27-36-1</inkml:trace>
  <inkml:trace contextRef="#ctx0" brushRef="#br0" timeOffset="35848.8002">14162 12450 0,'0'0'0,"15"16"0,-15-16 0,0 0 0,49 23 0,-49-23 0,86 28 0,29 2 0,19-7 15,-2-14 1,-30-6-1</inkml:trace>
  <inkml:trace contextRef="#ctx0" brushRef="#br0" timeOffset="36114.0002">15369 11966 0,'4'19'0,"-3"28"0,-1-47 0,-14 79 0,-25 28 16,-17 26-16,-10 8 15,6-4 1,7-18-1,13-35-15,21-46 16,17-46 0</inkml:trace>
  <inkml:trace contextRef="#ctx0" brushRef="#br0" timeOffset="36956.4002">15377 12044 0,'4'15'0,"-3"23"0,-1-38 0,3 69 0,-4 29 15,-4 15 1,1 1 0,2-14-16,4-25 15,4-27 1,9-37-16,10-39 15,12-42 1,10-36-16,8-17 16,4-5-1,-3 16 1,-13 29-16,-12 31 15,-7 34 1,-12 35-16,-10 38 16,-10 35-1,-7 26-15,-2 15 16,8-5-1,9-13 1,12-29-16,20-29 16,16-37-1,15-43-15,7-35 16,-2-25-1,-14-7 1,-16 6-16,-27 14 16,-21 21-1,-19 31 1,-12 33-16,-2 27 15,4 21 1,14 10-16,17-2 16,15-13-1,18-19 1,7-23-16,3-29 15,-2-25 1,-8-13 0,-12 0-16,-10 12 15,-8 15 1,-8 24-16,-4 34 15,0 29 1,-1 33 0,-1 22-16,-4 11 15,-7 2 1,-5-5-16,0-15 15,-4-24 1,2-28 0,-2-26-16,-1-34 15,-2-37 1,-2-48-1,9 1-15</inkml:trace>
  <inkml:trace contextRef="#ctx0" brushRef="#br0" timeOffset="37237.2002">16635 11916 0,'-6'37'0,"-16"33"0,-14 34 16,-9 28-1,-2 12-15,9 4 16,15-8-1,21-23 1,17-32-16,17-40 16,13-46-1,-7-18 1</inkml:trace>
  <inkml:trace contextRef="#ctx0" brushRef="#br0" timeOffset="37814.4002">16778 12272 0,'-18'40'0,"-3"30"0,4 18 16,10 1-16,11-11 15,14-18 1,17-22-16,11-22 15,8-28 1,0-33 0,-8-28-16,-13-18 15,-17-6 1,-18 7-16,-17 21 15,-15 24 1,-12 28-16,-2 29 16,2 23-1,17 17 1,20 9-16,17-4 15,22-12 1,21-22 0,12-24-16,9-25 15,7-28 1,-2-23-1,-10-9-15,-19 12 16,-16 19 0,-14 23-16,-18 25 15,-16 32 1,-13 35-16,-5 35 15,-1 22 1,2 1 0,4-9-16,7-20 15,10-26 1,12-63-16,3 3 15,13-52 1</inkml:trace>
  <inkml:trace contextRef="#ctx0" brushRef="#br0" timeOffset="38157.6002">17255 12442 0,'19'-3'0,"15"0"0,-34 3 0,44-1 0,5 1 16,3-1-16,-3-7 15,-5-10 1,-14-15-1,-9-14-15,-6-14 16,-6-7 0,-2 2-16,0 11 15,-4 16 1,-2 21-1,-2 27-15,-10 36 16,-7 37 0,-15 34-1,-5 31-15,-5 10 16,6-11-1,0-17-15,12-35 16,17-44 0,12-50-16,4-17 15</inkml:trace>
  <inkml:trace contextRef="#ctx0" brushRef="#br0" timeOffset="38376.0002">18026 11805 0,'12'67'0,"-2"52"0,-13 32 15,-19 12-15,-16 9 16,-14-12-1,-9-25 1,2-40-16,15-34 16</inkml:trace>
  <inkml:trace contextRef="#ctx0" brushRef="#br0" timeOffset="38641.2003">18136 12680 0,'22'24'0,"-10"30"0,-25 16 15,-26 4 1,-7-3 0,-1-14-16,16-16 15,23-18 1,30-21-1,30-20-15,27-23 16,15-17 0,4-14-16,-4-23 15,-26 16 1</inkml:trace>
  <inkml:trace contextRef="#ctx0" brushRef="#br0" timeOffset="38890.8003">18974 11780 0,'0'48'0,"-9"41"0,-14 37 16,-8 22-1,-6 18 1,-2 4-16,-5-8 16,7-21-1,9-33-15,8-43 16,4-38-1</inkml:trace>
  <inkml:trace contextRef="#ctx0" brushRef="#br0" timeOffset="39124.8003">18630 12748 0,'0'31'0,"4"22"0,6 16 0,3 2 15,0-6 1,4-15-16,6-18 15,9-19 1,13-23-16,17-25 16,7-27-1,4-23 1,-5-22-16,-18 15 15</inkml:trace>
  <inkml:trace contextRef="#ctx0" brushRef="#br0" timeOffset="41761.2003">9508 14003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0,2-11 0,-2 11 0,0 0 0,0 0 0,0 0 0,0 0 0,0 0 0,0 0 0,0 0 0,6-19 0,-6 19 0,0 0 0,0 0 0,0 0 0,0 0 0,0 0 0,0 0 0,4-17 0,-4 17 0,0 0 0,0 0 0,0 0 0,0 0 0,0 0 0,3-14 0,-3 14 0,0 0 0,0 0 0,0 0 0,0 0 0,2-9 0,-2 9 0,0 0 0,0 0 0,0 0 0,0 0 0,0 0 0,0 0 0,0 0 0,0 0 0,0 0 0,0 0 0,0 0 0,0 0 0,2-7 0,-1-1 16,-1 8-16,0-10 15,-2-6 1,-5-3-16,-6-1 15,-9-1 1,-12 4-16,-17 13 16,-11 16-1,-10 22 1,-8 20-16,3 21 15,6 11 1,17 5-16,23-4 16,25-12-1,31-14 1,32-19-16,26-20 15,17-22 1,11-25-16,-1-22 16,-6-18-1,-14-12 1,-19 4-16,-20 10 15,-24 20 1,-22 20-16,-24 30 16,-16 25-1,-10 27 1,-2 21-16,10 11 15,12-2 1,19-9-16,20-16 16,19-20-1,18-22-15,8-22 16,7-27-1,1-27-15,-4-27 16,-13-25 0,-16-7-1,-21 6-15,-22 17 16,-20 23-1,-19 28-15,-13 30 16,-7 33 0,4 23-16,8 13 15,14-11 1</inkml:trace>
  <inkml:trace contextRef="#ctx0" brushRef="#br0" timeOffset="42151.2003">10070 14376 0,'13'10'0,"6"6"0,-19-16 0,0 0 0,17 32 0,-17-32 0,0 40 0,-17 6 15,-14 3 1,-12 1-16,-5-3 16,7-9-1,13-11 1,12-10-16,15-8 15,17-4 1,14 2-16,2 7 16,-7 12-1,-13 13-15,-20 14 16,-18 7-1,-13 5 1,-3-5-16,1-15 16,8-22-1,12-31-15,18-36 16</inkml:trace>
  <inkml:trace contextRef="#ctx0" brushRef="#br0" timeOffset="42494.4003">10296 13571 0,'26'9'0,"17"13"0,-43-22 0,39 34 0,-15 12 0,-25 7 16,-29 3-1,-24 1-15,-16-4 16,0-10-1,18-11-15,29-10 16,31-10 0,36-12-16,31-10 15,23-12 1,6-9-1,-6-7-15,-14 1 16</inkml:trace>
  <inkml:trace contextRef="#ctx0" brushRef="#br0" timeOffset="42650.4003">10606 13723 0,'38'0'0,"30"4"0,15 7 16,2 1-1,-16-4-15</inkml:trace>
  <inkml:trace contextRef="#ctx0" brushRef="#br0" timeOffset="42915.6003">10791 14283 0,'43'-1'0,"42"1"0,20-2 16,7 2-16,-3 3 15,-15 0 1,-22-1-1,-32-2-15,-32 0 16,-30-6 0,-22-7-16</inkml:trace>
  <inkml:trace contextRef="#ctx0" brushRef="#br0" timeOffset="43134.0003">11202 13936 0,'-3'24'0,"-5"30"0,-4 30 16,-12 29-16,-3 21 15,-2 11 1,-1 1-16,1-16 16,3-23-1,4-32 1</inkml:trace>
  <inkml:trace contextRef="#ctx0" brushRef="#br0" timeOffset="46456.8003">11906 13961 0,'32'0'0,"26"7"0,12 12 0,-3 12 16,-10 12-1,-17 10 1,-24 13-16,-31 6 15,-29 7 1,-27 3-16,-13-2 16,-4-1-1,11-10 1,22-10-16,29-13 15,32-11 1,33-14-16,32-16 16,24-14-1,8-14 1,-1-15-16,-13-15 15,-10 8 1,-23 13-16</inkml:trace>
  <inkml:trace contextRef="#ctx0" brushRef="#br0" timeOffset="46690.8003">12652 13909 0,'0'0'0,"0"0"0,0 0 0,0 0 0,4 21 0,-4-21 0,0 54 0,-11 30 0,-12 26 0,-7 15 16,-3 8-1,5-3 1,4-13-16,8-23 15,5-35 1,7-44-16</inkml:trace>
  <inkml:trace contextRef="#ctx0" brushRef="#br0" timeOffset="46862.4003">12576 14386 0,'20'-2'0,"16"2"0,-36 0 0,52 3 0,6 2 15,3 1-15,0-4 16,-8-13 0,-7-18-16,-11-21 15</inkml:trace>
  <inkml:trace contextRef="#ctx0" brushRef="#br0" timeOffset="47096.4003">13080 13901 0,'2'17'0,"-1"20"0,-1-37 0,0 66 0,-6 27 0,-5 25 16,-4 22 0,-5 17-1,-1 1-15,2-16 16,3-27-1,2-36 1,-1-45-16,9-50 16,4-12-1</inkml:trace>
  <inkml:trace contextRef="#ctx0" brushRef="#br0" timeOffset="47283.6003">13440 13748 0,'33'3'0,"24"3"0,7 1 16,-1 4-16,-9-2 15,-20-16 1,-21 2-16</inkml:trace>
  <inkml:trace contextRef="#ctx0" brushRef="#br0" timeOffset="47439.6003">13591 13528 0,'-6'12'0,"-6"16"0,12-28 0,-16 50 0,-2 21 16,-1 27-16,7 17 15,1 5 1,4-27-1</inkml:trace>
  <inkml:trace contextRef="#ctx0" brushRef="#br0" timeOffset="47658.0003">13952 14291 0,'59'-3'0,"34"1"0,7 0 15,-6 5 1,-18 5-16,-30 5 16,-39-1-1,-38-2-15,-36 6 16</inkml:trace>
  <inkml:trace contextRef="#ctx0" brushRef="#br0" timeOffset="47798.4003">13851 14486 0,'25'16'0,"28"4"0,30 1 15,23-3 1,16-3-16,-3-8 16,-11-6-1</inkml:trace>
  <inkml:trace contextRef="#ctx0" brushRef="#br0" timeOffset="48048.0003">14891 14038 0,'8'9'0,"2"21"0,-10-30 0,7 55 0,-8 29 0,-8 21 16,-9 18-1,0 5 1,-2-9-16,5-21 16,-1-30-1,4-25-15</inkml:trace>
  <inkml:trace contextRef="#ctx0" brushRef="#br0" timeOffset="48999.6003">14882 14496 0,'25'2'0,"25"4"0,-50-6 0,60 9 0,0-2 15,-1-11-15,-6-14 16,-9-23-1,-13-16 1,-15-12-16,-10-11 16,-4-2-1,0 9-15,1 16 16,-2 22-1,-2 28 1,0 30-16,-1 36 16,-6 39-1,-6 28 1,-3 15-16,-2 2 15,0-14 1,5-22 0,4-34-16,8-35 15,12-36 1,13-38-16,10-30 15,12-9 1,2 6 0,-3 18-16,-14 23 15,-9 25 1,-12 31-16,-9 20 15,-9 18 1,2 4 0,4-8-16,7-14 15,17-23 1,19-26-1,15-31-15,13-33 16,11-31 0,1-17-1,-6-1-15,-13 19 16,-16 24-1,-18 27-15,-27 44 16,-1 9 0,-21 44-16,-7 27 15,3 18 1,7 4-16,15-8 15,18-15 1,17-26 0,14-26-16,3-30 15,8-34 1,-2-35-1,-10-31-15,-10-20 16,-18-1 0,-18 18-16,-20 26 15,-16 29 1,-9 34-1,-11 37-15,4 34 16,9 25 0,16 15-1,23-1-15,22-47 16,3-31-1</inkml:trace>
  <inkml:trace contextRef="#ctx0" brushRef="#br0" timeOffset="49218.0003">16652 14386 0,'46'-2'0,"40"4"0,20 6 16,6 5-1,-10 0-15,-21-2 16,-28-8 0,-33-15-16,-26-17 15,-20-20 1</inkml:trace>
  <inkml:trace contextRef="#ctx0" brushRef="#br0" timeOffset="49389.6003">16978 14028 0,'0'63'0,"0"51"0,-3 35 0,-9 23 16,-6 7-1,0-16 1,3-66-16,8-46 15</inkml:trace>
  <inkml:trace contextRef="#ctx0" brushRef="#br0" timeOffset="50325.6003">17817 14326 0,'12'-25'0,"1"-7"0,-13 32 0,10-27 0,-18 15 0,-18 26 16,-20 35 0,-11 30-1,0 26-15,15 11 16,16-1-1,25-16-15,21-25 16,20-35 0,17-33-1,12-38-15,6-31 16,-1-30-1,-6-14-15,-11 5 16,-17 17 0,-15 25-1,-9 24-15,-13 33 16,-10 33-1,-6 31-15,5 19 16,7 11 0,11-2-1,13-12-15,11-21 16,8-22-1,4-32 1,0-31-16,-3-31 16,-9-25-1,-10-17-15,-11-6 16,-16 5-1,-17 19-15,-18 20 16,-10 25 0,-7 27-1,3 28-15,7 29 16,15 18-1,18 8-15,17 1 16,22-5 0,9-15-1,15-6-15,7-10 16,-2-8-1,-3-9-15,-3-9 16,-3-8 0,-7-3-1,-5 4-15,-13 5 16,-13 12-1,-16 10-15,-17 13 16,-11 5 0,1-1-1,9-3-15,18-8 16,19-9-1,24-17-15,19-15 16,13-24 0,10-22-1,3-28-15,1-20 16,-17 14-1</inkml:trace>
  <inkml:trace contextRef="#ctx0" brushRef="#br0" timeOffset="50544.0003">19234 13859 0,'0'0'0,"-7"32"0,7-32 0,-10 72 0,-3 40 15,-7 43-15,-7 34 16,-2 25-1,-3 7 1,3-10-16,3-22 16,5-36-1,4-44-15,7-46 16</inkml:trace>
  <inkml:trace contextRef="#ctx0" brushRef="#br0" timeOffset="50778.0003">19292 13859 0,'0'0'0,"0"0"0,0 0 0,0 0 0,-16 24 0,16-24 0,-35 49 0,-13 19 16,-12 7-16,-3-3 16,8-24-1,5-28-15</inkml:trace>
  <inkml:trace contextRef="#ctx0" brushRef="#br0" timeOffset="50918.4003">19100 13800 0,'46'48'0,"17"42"0,1 25 16,-9 14-16,-17-27 15</inkml:trace>
  <inkml:trace contextRef="#ctx0" brushRef="#br0" timeOffset="52119.6003">9592 15701 0,'0'0'0,"-1"13"0,1-13 0,0 0 0,-11 34 0,11-34 0,-28 61 0,-14 30 16,-8 28-16,5 13 15,14-4 1,23-17-1,23-29-15,22-35 16,22-41 0,14-38-16,11-41 15,-2-28 1,-8-23-16,-12-6 15,-18-1 1,-30 17 0,-23 17-16,-23 28 15,-19 26 1,-18 33-16,-12 34 15,2 32 1,11 21-16,16 13 16,20 0-1,21-10 1,30-21-16,20-30 15</inkml:trace>
  <inkml:trace contextRef="#ctx0" brushRef="#br0" timeOffset="52353.6003">10221 15539 0,'-9'66'0,"-17"45"0,-10 25 15,-6 12-15,-2 2 16,0-9 0,8-23-1,9-34-15,11-46 16,10-38-16</inkml:trace>
  <inkml:trace contextRef="#ctx0" brushRef="#br0" timeOffset="52696.8003">10045 16159 0,'49'-8'0,"25"-2"0,4 3 16,-7 3-16,-7-6 15,-8-13 1,-13-17-16,-7-15 15,-6-14 1,-8-10-16,-6-3 16,-7 12-1,-5 23 1,-2 23-16,-7 29 15,-11 38 1,-7 40-16,-8 43 16,-11 37-1,-1 26-15,1 4 16,0-9-1,4-27 1,10-46-16,14-58 16</inkml:trace>
  <inkml:trace contextRef="#ctx0" brushRef="#br0" timeOffset="52884.0003">10774 15572 0,'54'-20'0,"29"0"0,11 12 16,1 21-16,-10 7 15,-23-3 1</inkml:trace>
  <inkml:trace contextRef="#ctx0" brushRef="#br0" timeOffset="53102.4003">11269 16176 0,'86'-1'0,"46"1"16,6-2-1,-17-1-15,-31 0 16,-40-3 0,-38-8-16,-34-8 15</inkml:trace>
  <inkml:trace contextRef="#ctx0" brushRef="#br0" timeOffset="53320.8003">11638 15632 0,'4'65'0,"-6"54"0,-11 40 15,-13 23 1,-6 11-16,-6-9 15,3-24 1,4-14-16</inkml:trace>
  <inkml:trace contextRef="#ctx0" brushRef="#br0" timeOffset="53570.4003">12241 15718 0,'9'37'0,"0"41"0,-9 33 15,-9 26 1,-9 16-16,-4 0 15,-1-13 1,2-26-16,6-37 16,5-44-1</inkml:trace>
  <inkml:trace contextRef="#ctx0" brushRef="#br0" timeOffset="53944.8003">12368 16226 0,'42'14'0,"20"8"0,4-2 16,-3-5 0,-8-15-1,-8-21-15,-8-24 16,-7-25-1,-7-19 1,-8-4-16,-9 15 16,-4 23-1,-4 21-15,0 34 16,-4 4-1,-1 39-15,-1 35 16,-2 39 0,2 34-1,-3 21-15,2 3 16,1-9-1,3-25-15,-2-42 16,5-37 0</inkml:trace>
  <inkml:trace contextRef="#ctx0" brushRef="#br0" timeOffset="54147.6004">13214 15701 0,'63'0'0,"26"0"0,-1 0 15,-17-7 1,-24-15-1</inkml:trace>
  <inkml:trace contextRef="#ctx0" brushRef="#br0" timeOffset="54303.6004">13416 15352 0,'-9'67'0,"-7"44"0,-3 22 0,0 2 16,0-38-1</inkml:trace>
  <inkml:trace contextRef="#ctx0" brushRef="#br0" timeOffset="54537.6004">13918 16090 0,'52'-6'0,"40"-2"0,20 5 16,6 6 0,-9 7-1,-28 2-15,-33-6 16,-35-4-1</inkml:trace>
  <inkml:trace contextRef="#ctx0" brushRef="#br0" timeOffset="54693.6004">14002 16201 0,'-10'13'0,"12"5"0,-2-18 0,0 0 0,31 17 0,-31-17 0,69 14 0,33-2 16,22-4-1,7-4-15,-8-11 16,-23-14-1</inkml:trace>
  <inkml:trace contextRef="#ctx0" brushRef="#br0" timeOffset="54912.0004">14908 15709 0,'11'11'0,"5"18"0,-16-29 0,16 55 0,-7 25 15,-14 29-15,-13 20 16,-9 11 0,-5-5-1,-1-21-15,4-32 16</inkml:trace>
  <inkml:trace contextRef="#ctx0" brushRef="#br0" timeOffset="55848.0004">14966 16176 0,'36'-7'0,"27"-1"0,12 2 0,3 3 15,-8 1 1,-12-6-16,-12-11 15,-16-16 1,-13-13 0,-16-14-16,-10-7 15,-11-4 1,1 6-1,3 18 1,7 28-16,3 31 16,6 37-1,1 34-15,-4 28 16,-8 27-1,-4 13-15,-2-1 16,-4-9 0,1-26-16,8-29 15,5-40 1,9-38-16,11-39 15,13-33 1,11-16 0,13-3-16,5 9 15,-2 17 1,-9 21-16,-10 23 15,-15 24 1,-17 28-16,-15 25 16,-6 13-1,1 4-15,4-7 16,12-12-1,12-18-15,17-26 16,19-27 0,14-30-16,12-34 15,9-24 1,2-11-16,-4 6 15,-13 18 1,-19 26 0,-15 24-16,-18 29 15,-15 32 1,-16 34-1,-9 27-15,4 18 16,10 3 0,15-13-16,17-23 15,18-28 1,9-31-16,8-40 15,1-36 1,-7-34-16,-11-22 16,-18-1-1,-20 15 1,-26 25-16,-24 33 15,-20 44 1,-9 44-16,-3 41 16,10 0-1,20-22-15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0:46:23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14346 9066 0,'0'0'0,"0"0"0,0 0 0,0 0 0,0 0 0,17-3 0,-17 3 0,0 0 0,29-5 0,-29 5 0,34-3 0,6 0 0,4 2 16,3 3 0,3 1-16,8 4 15,3 1 1,8 1-1,4 3-15,5 2 16,7-2 0,4 3-16,6-1 15,3 2 1,6-2-1,6-2-15,2-1 16,4-1 0,0-1-1,4 0-15,2 0 16,3-1-1,-2-2-15,2 1 16,-2-4 0,-1-1-1,2 2-15,-2 0 16,-1-4-1,0 0 1,1 3 0,1-3-16,-4-3 15,-2-1 1,-2 1-16,3 0 15,-2-3 1,-3 0 0,2 1-16,-3 1 15,-3 0 1,0 0-16,1 0 15,-1 0 1,0-3 0,-2 0-16,-2 2 15,0-2 1,-3 2-16,-1 2 15,2 0 1,-5-1 0,1 2-16,1 1 15,-7-3 1,-1 0-16,2 3 15,0 1 1,-3 3 0,0-3-16,-3 0 15,-1 3 1,1 0-16,-2-1 15,-2 1 1,-4-3 0,-1 2-16,-3 0 15,-1 1 1,-5-1-16,-4 0 15,-3-2 1,-6 0 0,-6 0-16,-7 0 15,-4 0 1,-5 0-16,-4-3 15,-4-1 1,0 0 0,-3-1-16,-2-1 15,3 1 1,3-1-16,4 3 15,0-1 1,4 3-16,5 1 16,5 0-1,2 0 1,4 0-16,0 0 15,-3 2 1,1 2-16,-5-1 16,-4 1-1,-3 2 1,1-3-16,5 2 15,-3 0 1,2 0-16,1-4 16,-1 0-1,5 2 1,-2-3-16,2 2 15,2 0 1,4 0 0,3 1-16,5-1 15,0-2 1,2 0-16,2-1 15,7 1 1,2 0 0,5 0-16,1 3 15,1-3 1,-2-4-1,-2 4-15,3-4 16,0 0 0,3-4-1,0-1-15,-1-1 16,1 2-1,2-5-15,2 0 16,2 0 0,0 2-1,0-2-15,2 3 16,1-1-1,1 3-15,0 1 16,3 3 0,0-3-1,3 3-15,3-1 16,-2 5-1,-2 0-15,2-2 16,-1 0 0,-3 6-1,3-1-15,-1-1 16,-2-1-1,-3-1 1,-1 0-16,-4 0 16,-2 0-1,-3-1-15,-2-3 16,-1 4-1,2-1 1,0-1 0,-2-2-16,1 4 15,1 4 1,-2-1-16,2 3 15,3-1 1,1 2 0,-2-2-16,0-1 15,0 3 1,-1-1-1,1-3-15,3-2 16,0-2 0,2 0-1,-2-2-15,0-1 16,-1-1-1,4 1-15,5 1 16,0-4 0,1 1-1,2-2-15,2 1 16,2-1-1,1 1-15,1 1 16,3 0 0,-1-1-1,3 2-15,1 3 16,-7 2-1,0 2-15,1 0 16,-5 5 0,-3-2-1,-3 1-15,-4 0 16,-2 3-1,1-1-15,-5-2 16,-3-1 0,0-5-1,1-3 1,-1-4-16,3-2 15,-7-2 1,2 1-16,-1-5 16,0 1-1,1-1 1,-1 1-16,3 0 15,2 4 1,3 8 0,2 3-16,2 0 15,3 2 1,5 33-16,-20 8 15</inkml:trace>
  <inkml:trace contextRef="#ctx0" brushRef="#br0" timeOffset="19172.4001">26570 6199 0,'0'0'0,"-1"18"0,1-18 0,0 0 0,-11 32 0,11-32 0,-28 42 0,-13 7 15,-4 0 1,-3-3-16,8-9 16,12-12-1,15-16-15,20-13 16,17-14-1,20-3 1,9-1-16,-4 9 16,-8 8-1,-13 15-15,-9 14 16,-16 14-1,-20 16-15,-18 7 16,-9 8 0,-6-2-1,3-7-15,12-14 16,12-18-1,17-13-15,16-17 16,12-6 0,7 0-1,-1 3-15,1 11 16,-7 15-1,-11 19 1,-14 16-16,-11 9 16,-4 0-1,0-9-15,5-17 16,3-13-1,7-21 1,11-29-16,12-32 16,18-29-1,13-26 1,-8 15-16</inkml:trace>
  <inkml:trace contextRef="#ctx0" brushRef="#br0" timeOffset="20529.6001">26897 6113 0,'14'-1'0,"16"4"0,-30-3 0,44 8 0,9 11 16,-3 7-16,-10 13 15,-16 11 1,-24 11-16,-31 5 16,-26-1-1,-16-8 1,-5-14-16,6-21 15,8-16 1,21-18 0,20-15-16,21-7 15,15 4 1,9 6-1,2 12-15,-3 12 16,-9 11 0,-11 13-16,-13 13 15,-13 6 1,-12 4-1,-8-2-15,-6-8 16,1-9 0,11-12-16,12-8 15,14-4 1,13-9-1,23-2-15,26-3 16,25-3 0,23-4-1,9 1-15,-4 3 16,-10 4-1,-19 5-15,-25 1 16,-19 2 0,-29 1-16,1-4 15,-18-5 1,-12-4-1,-2-4-15,1 4 16,5 2 0,6 9-16,7 14 15,4 15 1,6 20-1,5 23-15,5 20 16,-2 13 0,0 9-16,-4 1 15,-3-7 1,-5-15-1,-1-19-15,-5-25 16,0-24 0,-6-21-1,-4-22-15,-8-18 16,-6-15-1,-9-11-15,-3 1 16,-2 1 0,6 11-1,9 10-15,13 12 16,13 10-1,15 5-15,10 7 16,15 3 0,13 8-16,0 6 15,-5 12 1,-18 11-1,-23 12-15,-19 2 16,-9-5 0,1-13-1,9-22-15,20-29 16,25-30-1,29-22 1,24-13-16,14 1 16,2 10-1,-13 22-15,-22 21 16,-23 31-1,-30 26-15,-26 20 16,-17 11 0,0 2-1,7-7-15,13-7 16,15-12-1,16-11 1,24-12-16,11-6 16,8-9-1,2-4-15,-11-1 16,-19-10-1,-15 1-15</inkml:trace>
  <inkml:trace contextRef="#ctx0" brushRef="#br0" timeOffset="21652.8001">27786 6470 0,'22'0'0,"11"4"0,-33-4 0,32 12 0,-12 14 0,-25 18 16,-23 11-1,-25 11 1,-13-2-16,-2-4 15,10-14 1,16-10-16,19-13 16,14-9-1,18-5 1,13-3-16,6 5 15,-1 2 1,-5 6 0,-11 6-16,-7 6 15,-7-4 1,-2-8-16,-1-11 15,5-22 1,7-22 0,13-12-16,7-3 15,5 11 1,1 11-1,-2 16-15,-3 19 16,-10 17 0,-12 15-1,-8 6-15,-7-1 16,-7-7-1,1-12-15,1-19 16,2-24 0,7-27-1,14-27-15,17-23 16,11-7-1,10 12-15,0 24 16,-6 26 0,-7 29-1,-6 31 1,-12 33-16,-7 27 15,-8 20 1,-3 10 0,-4 0-16,3-9 15,-2-17 1,2-25-16,1-22 15,1-33 1,-1-35 0,0-40-16,3-34 15,5-20 1,10-9-16,12 3 15,8 7 1,8 16 0,9 23-16,6 28 15,3 30 1,-2 34-1,-8 37-15,-12 31 16,-17 29 0,-14 15-16,-8 5 15,0-3 1,7-9-1,9-15-15,10-17 16,8-22 0,6-15-16,-1-12 15,-4-10 1,-8-9-1,-12-8-15,-14-7 16,-18-9 0,-22-14-16,1 2 15</inkml:trace>
  <inkml:trace contextRef="#ctx0" brushRef="#br0" timeOffset="21824.4001">28138 6707 0,'22'19'0,"21"7"0,18 5 15,4 3-15,-15-4 16</inkml:trace>
  <inkml:trace contextRef="#ctx0" brushRef="#br0" timeOffset="23150.4001">29212 6164 0,'15'-1'0,"20"-2"0,-35 3 0,58-6 0,14 0 0,3 1 16,-6 5 0,-13 4-16,-16-1 15,-17 2 1,-20 3-16,-20 4 15,-14 6 1,-10 4-16,-6 9 16,-4 13-1,4 11-15,10 11 16,10 15-1,11 13 1,9 11-16,5 1 16,2-2-1,0-6 1,-5-14-16,1-16 15,0-21 1,1-18 0,3-29-16,2-11 15,4-27 1,7-15-16,5-1 15,2 4 1,6 11-16,6 11 16,7 8-1,14 6 1,10 3-16,7 1 15,-1 3 1,-7-2 0,-9-3-16,-15-1 15,-15-9 1,-12-8-16,-13-6 15,-11 1 1,-16 6 0,-4 11-16,-5 18 15,-1 15 1,7 20-16,9 11 15,10 10 1,13 3-16,15-5 16,11-6-1,11-17 1,14-18-16,10-24 15,7-19 1,3-22-16,7-23 16,0-17-1,-7-10 1,-16-9-16,-14 4 15,-13 15 1,-16 23 0,-19 26-16,-12 25 15,-8 27 1,-5 23-16,1 18 15,11 15 1,13 7 0,16 2-16,9-9 15,9-7 1,3-4-16,-5-1 15,-10-1 1,-7-1 0,-11-2-16,-7-2 15,-4-11 1,-1-10-16,5-11 15,8-16 1,9-21 0,10-20-16,9-15 15,-2 7 1</inkml:trace>
  <inkml:trace contextRef="#ctx0" brushRef="#br0" timeOffset="23914.8001">30686 6495 0,'-3'23'0,"-4"26"0,7-49 0,-7 68 0,4 7 16,6 3-1,8-14-15,7-17 16,5-20-1,0-24 1,2-25-16,5-25 16,3-23-1,3-20-15,-5-13 16,-11 5-1,-18 14 1,-16 21-16,-17 29 16,-15 38-1,-8 27-15,0 22 16,3 14-1,20 3 1,21-7-16,24-15 16,22-17-1,20-19-15,13-9 16,2-4-1,-7 2 1,-16 7-16,-14 14 16,-19 15-1,-12 12-15,-7 10 16,0 5-1,3-6-15,6-8 16,10-13 0,11-13-16,8-15 15,8-16 1,2-15-16,0-14 15,-6-12 1,-11-2 0,-13 3-16,-12 10 15,-10 11 1,-8 15-16,-2 14 15,-2 19 1,-2 23 0,2 20-16,4 17 15,2 6 1,0-2-1,5-9-15,1-18 16,4-26 0,3-30-16</inkml:trace>
  <inkml:trace contextRef="#ctx0" brushRef="#br0" timeOffset="24070.8001">31467 6478 0,'8'14'0,"8"6"0,-16-20 0,0 0 0,15 11 0,-15-11 0</inkml:trace>
  <inkml:trace contextRef="#ctx0" brushRef="#br0" timeOffset="24460.8002">31810 6207 0,'25'4'0,"21"2"0,-46-6 0,61 12 0,-1 2 15,-13 3 1,-17 2-16,-16 8 16,-16 16-1,-17 23 1,-14 25-16,-8 23 15,-2 13 1,6 4-16,7-3 16,6-18-1,4-24 1,7-34-16,5-38 15,8-40 1,10-44-16,9-41 16,0 10-1</inkml:trace>
  <inkml:trace contextRef="#ctx0" brushRef="#br0" timeOffset="25584.0002">32230 6257 0,'0'34'0,"0"32"0,-4 24 15,1 16 1,-4 7-16,1-3 16,-2-9-1,0-14-15,5-22 16,2-23-1,1-42-15,-4-3 16,-4-36 0,6-16-16,10-6 15,0 9 1,3 12-16,1 12 15,8 8 1,7 9-16,6 5 16,4 2-1,3 1-15,-5 2 16,-6-9-1,-5-6 1,-4-15-16,-6-12 16,-1-19-1,-5-9 1,-3 2-16,-4 14 15,-2 18 1,0 16-16,0 21 16,1 25-1,2 27-15,-2 26 16,-6 17-1,-1 8 1,-1 1-16,1-8 16,3-17-1,4-20-15,2-24 16,-2-35-1,13-7-15,8-42 16,7-20 0,4-3-16,-5 14 15,-5 16 1,-2 18-1,-4 19-15,-6 21 16,-2 23 0,-2 12-16,-1 7 15,-1-3 1,1-16-1,4-12-15,7-20 16,6-22-16,8-27 16,10-20-1,8-24 1,5-9-16,-4 6 15,-12 16 1,-11 25-16,-11 19 16,-9 29-1,-5 29-15,-6 23 16,-1 20-1,7 7 1,8 0-16,8-12 16,8-21-1,0-17-15,5-23 16,1-23-1,2-25 1,-1-20-16,-4-11 16,-10-7-1,-12 4-15,-17 10 16,-13 17-1,-11 17-15,-5 17 16,-2 20 0,4 20-16,2 12 15,1 36 1,6 0-16</inkml:trace>
  <inkml:trace contextRef="#ctx0" brushRef="#br0" timeOffset="27721.2002">26880 4144 0,'-6'41'0,"-1"41"0,-1 37 16,-1 29-1,2 20 1,0 4-16,-3-3 15,3-18 1,-2-24 0,-2-33-16,4-35 15,-1-33 1,-2-38-16,7-48 15,-1-43 1,1 7 0</inkml:trace>
  <inkml:trace contextRef="#ctx0" brushRef="#br0" timeOffset="29094.0002">26838 4341 0,'18'-24'0,"11"-2"0,-29 26 0,37-16 0,7 22 15,-4 20-15,1 27 16,-5 23 0,-7 23-1,-4 18-15,-2 8 16,-4 3-1,-7-8 1,-5-17-16,-4-22 16,-4-26-1,-5-23-15,-5-24 16,-10-24-1,-7-22-15,-8-23 16,-9-15 0,-2-8-1,5 4-15,6 11 16,15 12-1,14 9 1,20 5-16,13 13 16,7 15-1,2 17-15,-3 20 16,-12 23-1,-14 20 1,-13 7-16,-7-5 16,-2-17-1,4-19-15,5-31 16,8-38-1,13-44-15,24-35 16,20-21 0,7-1-1,-3 23-15,-9 30 16,-8 35-1,-13 33-15,-7 39 16,-7 38 0,-9 36-1,-8 24-15,-2 6 16,0-7-1,3-21 1,0-27-16,-2-28 16,-3-35-1,-4-35-15,-3-41 16,6-35-1,7-23 1,9-5-16,5 12 16,3 22-1,2 28 1,5 29-16,4 32 15,2 29 1,-3 33-16,-2 26 16,-7 22-1,-7 15-15,-2 2 16,-9-10-1,-3-20 1,-2-25 0,-4-25-16,-7-24 15,-6-23 1,-8-25-16,-3-25 15,5-14 1,7-6-16,10 1 16,10 12-1,10 15-15,7 21 16,1 19-1,-1 19-15,-1 24 16,-11 20 0,-13 17-16,-16 19 15,-15 10 1,-8 2 0,-7-7-16,2-17 15,7-25 1,13-20-16,11-19 15,14-14 1,15-17-16,18-15 16,24-5-1,15 3 1,9 7-16,2 13 15,-14 14 1,-11 5-16,-18 6 16,-16 2-1,-13-2 1,-9-6-16,-10-9 15,-10-21 1,-2-23-16,6 2 16</inkml:trace>
  <inkml:trace contextRef="#ctx0" brushRef="#br0" timeOffset="30420.0002">28004 4349 0,'47'-13'0,"25"1"0,-2 5 0,-13 13 15,-23 14 1,-28 23-16,-36 26 15,-28 12 1,-12 2 0,0 0-16,7-8 15,19-18 1,15-21-16,29-36 15,-4-9-15,23-29 16,18-10 0,10 3-1,-10 13-15,-8 16 16,-9 20-1,-6 21-15,-4 22 16,-10 11 0,-7 1-1,-2-9-15,2-13 16,0-19-1,0-21-15,5-26 16,7-26 0,13-8-1,8 4-15,2 15 16,-1 17-1,-2 16-15,-1 17 16,-7 16 0,-12 13-16,-8 5 15,-6-3 1,-5-5-16,0-12 15,-1-11 1,2-18-16,1-23 16,9-22-16,12-27 15,6-14 1,11 1-16,4 12 15,2 20 1,0 23 0,-5 27-16,3 28 15,-6 34 1,-10 28-16,-12 21 15,-5 10 1,-2 1 0,-3-12-16,0-21 15,1-27 1,-2-25-1,-3-32-15,1-35 16,2-31 0,6-35-16,7-20 15,10-8 1,14 4-1,11 15-15,11 21 16,0 30 0,-2 32-16,-3 34 15,-8 37 1,-11 34-1,-14 25-15,-7 22 16,-5 9 0,9 0-1,5-13-15,7-16 16,7-19-1,4-22-15,2-20 16,-2-15 0,-4-9-1,-12-10-15,-6-10 16,-9-9-1,-11-16-15,-16-17 16,1 4 0</inkml:trace>
  <inkml:trace contextRef="#ctx0" brushRef="#br0" timeOffset="30560.4002">28574 4509 0,'0'0'0,"17"21"0,-17-21 0,41 41 0,14 8 15,-6-9 1</inkml:trace>
  <inkml:trace contextRef="#ctx0" brushRef="#br0" timeOffset="33150.0002">26537 1973 0,'6'18'0,"1"22"0,-7-40 0,9 65 0,-4 22 0,-7 20 16,2 8-1,-4 1-15,0-6 16,1-16-1,2-27-15,-2-23 16,0-25 0,-1-25-1,-1-26-15,0-25 16,9-22-1,4-17 1,5-2-16,7 2 16,2 10-1,-1 13-15,3 13 16,-1 18-1,-6 14-15,2 18 16,2 17 0,7 21-1,5 21-15,1 16 16,-4 14-1,-10 11 1,-3 3-16,-9-9 16,-7-11-1,-7-13-15,-3-21 16,-5-16-1,-4-17 1,-8-19-16,-7-13 16,1-13-1,2-5-15,10-9 16,18-7-1,18-4 1,14-2-16,6 6 16,1 13-1,-8 15 1,-7 20-16,-3 20 15,-7 26 1,-6 28-16,-1 22 16,-2 16-1,-4 6-15,2-6 16,4-12-1,-1-19-15,-2-23 16,2-22-16,-3-29 16,-1-29-1,3-26-15,5-29 16,7-25-1,4-18-15,5-6 16,5 7 0,-1 11-1,2 19-15,-1 19 16,-2 25-1,0 25-15,1 29 16,-2 32 0,-3 32-1,-4 29-15,-6 24 16,-7 19-1,-5 13-15,-2 7 16,6 1 0,0-13-16,0-17 15,-2-23 1,-3-28-16,-1-26 15,-6-26-15,-2-19 16,-6-25 0,-6-22-16,-2-23 15,-1-17 1,-5-12-1,-6-3-15,-6 9 16,0 15 0,1 14-16,12 9 15,12 8 1,14 9-16,15 6 15,8 12 1,8 14-16,0 13 16,-2 18-1,-11 23 1,-14 18-16,-16 8 15,-9-5 1,-2-14 0,6-18-16,5-20 15,16-27 1,20-31-16,25-35 15,22-19 1,6 9-16,-14 21 16</inkml:trace>
  <inkml:trace contextRef="#ctx0" brushRef="#br0" timeOffset="34288.8002">27526 2260 0,'21'-8'0,"29"-9"0,-50 17 0,65-20 0,10 1 15,-6 6 1,-16 11-16,-19 10 16,-17 13-1,-20 21-15,-25 21 16,-25 17-1,-14 8-15,0 0 16,12-18 0,14-24-16,17-24 15,18-28 1,18-22-16,15-10 15,10-1 1,-4 9-16,-9 13 16,-2 21-1,-8 21 1,-9 20-16,-8 7 15,-4-1 1,-1-12-16,1-13 16,7-26-1,-4-1-15,10-32 16,14-27-1,13-11 1,9 7-16,-2 17 16,-4 22-1,-11 24-15,-6 22 16,-16 23-1,-10 16-15,-10 2 16,-4-3 0,-2-14-16,0-15 15,3-18 1,3-24-1,5-30-15,10-34 16,9-32 0,12-14-16,12 6 15,11 20 1,-7 26-16,-5 28 15,-9 28 1,1 33 0,1 35-16,-7 27 15,-4 21 1,-8 8-1,-4-1-15,-4-15 16,-3-22 0,-1-26-16,1-22 15,0-20 1,0-25-1,3-32-15,7-30 16,7-28 0,11-14-16,7 0 15,4 14 1,3 20-1,2 27-15,-4 26 16,-3 31 0,-7 28-16,-11 33 15,-11 31 1,-7 24-16,-4 12 15,2 1 1,8-11-16,10-14 16,13-19-1,20-18-15,11-24 16,1-14-1,-2-13-15,-11-13 16,-11-2 0,-13-7-1,-13-7-15,-15-4 16,-20-5-16,-2 2 15</inkml:trace>
  <inkml:trace contextRef="#ctx0" brushRef="#br0" timeOffset="34444.8002">28129 2398 0,'14'9'0,"22"17"0,-36-26 0,57 42 0,-7-5 0</inkml:trace>
  <inkml:trace contextRef="#ctx0" brushRef="#br0" timeOffset="35427.6002">29203 1931 0,'0'0'0,"0"24"0,0-24 0,2 55 0,-5 31 16,-5 31-16,-5 18 16,-5 8-1,-1-2-15,0-11 16,3-21-1,7-23-15,5-27 16,4-25-16,8-31 16,10-33-1,8-37-15,12-34 16,8-28-1,3-11 1,7 10-16,4 18 16,-10 20-1,-16 28-15,-12 24 16,-22 40-1,-3 0 1,-26 37-16,-22 26 16,-6 8-1,-4 5-15,8-2 16,12-8-1,15-10-15,15-12 16,17-10 0,19-7-1,11-9-15,11-4 16,6-4-1,2-4 1,-4-12-16,-17-15 16,-13-1-1</inkml:trace>
  <inkml:trace contextRef="#ctx0" brushRef="#br0" timeOffset="36332.4002">29823 1998 0,'-8'47'0,"-14"44"0,-13 28 0,-8 17 15,-3 8 1,0-6-1,6-16-15,6-30 16,13-34 0,7-34-16,10-39 15,12-41 1,14-44-1,8-32-15,4-14 16,8 10 0,5 23-1,-9 25-15,-10 29 16,-10 27-1,-4 32-15,1 32 16,-1 33 0,3 27-16,0 22 15,3 9 1,3 0-1,-5-15-15,-1-22 16,-6-23 0,-2-22-16,-9-19 15,-6-17-15,-1-22 16,-6-16-1,-10-16-15,-17-11 16,-12 10 0,-1 14-1,12 13-15,13 11 16,13 7-1,15 5-15,4 3 16,19 6 0,16-4-16,9-5 15,8-12 1,-4-11-16,-5-13 15,-4-16 1,-12-14 0,-11-19-16,-7-16 15,-5-9 1,-2 19-16,7 28 15,0 21 1,-1 17 0,-4 28-16,-2 25 15,-4 31 1,-1 32-1,-2 29-15,-5 17 16,-3 7 0,1 1-16,5-19 15,3-34 1,0-41-1,0-40-15,0-16 16</inkml:trace>
  <inkml:trace contextRef="#ctx0" brushRef="#br0" timeOffset="36613.2002">30435 1981 0,'-8'36'0,"-13"43"0,-10 39 16,-4 17 0,6-6-16,10-12 15,7-21 1,12-24-16,7-23 15,9-30 1,9-29-16,6-28 16,2-29-1,4-33-15,-8 8 16</inkml:trace>
  <inkml:trace contextRef="#ctx0" brushRef="#br0" timeOffset="36894.0002">30603 2228 0,'2'16'0,"-5"23"0,3-39 0,-11 66 0,-3 16 0,0 3 16,8-8 0,7-15-16,11-19 15,3-20-15,8-19 16,11-19-1,11-15 1,8-11-16,-5-2 16,-10 1-1,-10 4-15,-14 5 16,-11 10-1,-9 11-15,-9 3 16,-2 9 0</inkml:trace>
  <inkml:trace contextRef="#ctx0" brushRef="#br0" timeOffset="38329.2002">30913 2015 0,'-16'-1'0,"-10"13"0,26-12 0,-39 30 0,-10 19 0,-8 17 16,-3 8-1,6-2-15,11-9 16,13-10 0,18-10-16,17-12 15,16-10 1,14-13-16,16-6 15,5-2 1,-5 3-16,-9 6 16,-11 5-1,-17 9-15,-16 9 16,-15 11-1,-13 4-15,-9 0 16,1-7 0,2-9-1,10-13-15,13-22 16,14-23-1,17-21 1,17-24-16,14-17 16,7-7-1,1 0-15,-6 9 16,-7 17-1,-11 21-15,-8 22 16,-13 22 0,-9 21-16,-10 24 15,-10 16 1,-2 17-16,3 6 15,7 0 1,9-13 0,6-18-16,6-17 15,7-28 1,10-23-16,10-20 15,8-17 1,2-17-16,-2-14 16,-10 0-1,-15 7-15,-16 18 16,-13 18-1,-12 16-15,-9 22 16,-12 25 0,-11 26-16,-1 18 15,5 6 1,10 3-16,14-9 15,20-17 1,15-16 0,23-20-16,16-19 15,13-10 1,6-2-16,-11 2 15,-17 8-15,-13 10 16,-18 15 0,-23 15-16,-20 16 15,-11 7 1,-1 3-1,10-1-15,15-8 16,17-9 0,21-8-16,19-13 15,12-12 1,1-6-1,-5 0-15,-12 2 16,-16-3 0,-12-1-16,-17-2 15,-13-10 1,-5-13-1,0-8-15,5-4 16,10 0-16,8 6 16,9 18-1,6 12 1,-1 12-16,0 7 15,-1 18-15,-4 13 16,0 14 0,-2 11-16,-6 12 15,-3 4 1,-1 1-16,0-9 15,-2-18 1,-1-22-16,-7-24 16,0-29-1,-4-28-15,4-2 16</inkml:trace>
  <inkml:trace contextRef="#ctx0" brushRef="#br0" timeOffset="38610.0002">31324 1939 0,'0'0'0,"8"24"0,-8-24 0,16 52 0,6 25 16,0 31-16,-10 25 15,-9 21 1,-7 10-16,-6-1 16,-2-11-1,1-24 1,-1-29-16,3-35 15,3-35 1,4-37-16,4-35 16</inkml:trace>
  <inkml:trace contextRef="#ctx0" brushRef="#br0" timeOffset="38890.8002">31534 2720 0,'13'-1'0,"6"2"0,-19-1 0,0 0 0,22 8 0,-22-8 0,22 23 0,-6 11 16,-11 13-16,-10 8 16,-5-2-1,-6-7 1,1-15-16,4-11 15,5-8-15,6-12 16,9-1 0,23-14-16,20-12 15,17-11 1,-3-7-1,-15 7-15</inkml:trace>
  <inkml:trace contextRef="#ctx0" brushRef="#br0" timeOffset="39140.4002">32054 2330 0,'0'0'0,"0"0"0,0 0 0,0 0 0,0 0 0,0 0 0,6 15 0,-6-15 0,0 0 0,0 0 0,9 22 0,-9-22 0,0 0 0,12 11 0,-12-11 0,9 4 0</inkml:trace>
  <inkml:trace contextRef="#ctx0" brushRef="#br0" timeOffset="40825.2003">32364 1981 0,'2'17'0,"1"20"0,-3-37 0,-1 63 0,-8 20 16,-9 14-16,-5 10 15,-1 4 1,-1-1-16,5-11 15,2-17 1,3-24-16,5-21 16,10-37-1,0-1-15,9-32 16,10-27-1,3-21-15,5-13 16,4-1 0,4 14-1,5 15-15,-6 14 16,-8 13-1,0 12-15,6 13 16,2 14 0,3 13-16,-5 11 15,-8 14 1,-15 13-16,-12 7 15,-15 4 1,-4-3-16,-4-5 16,3-12-16,8-10 15,8-11 1,8-19-1,17-17-15,20-20 16,22-16 0,11-12-16,2-4 15,-7-6 1,-11 1-16,-17 2 15,-14 10 1,-10 15-16,-7 18 16,-7 27-16,0 1 15,-4 29 1,-3 24-16,-6 20 15,-4 13 1,-3 7-16,2 0 16,-4-5-1,2-13 1,1-17-16,5-20 15,5-20 1,7-20-16,8-25 16,8-20-1,2-14-15,8-3 16,-2 7-1,-2 11-15,2 11 16,0 9 0,6 4-16,7 8 15,2 3 1,1 2-16,-5 0 15,-8-6 1,-8-4 0,-5-8-16,-4-7 15,0-9 1,0-4-16,0 0 15,-3 9 1,-2 10-16,-1 14 16,0 19-1,-4 15-15,-3 20 16,-6 16-16,-8 15 15,-5 15 1,0 7 0,-2-2-16,3-11 15,2-19 1,7-17-16,5-20 15,9-25-15,-2-3 16,10-25 0,12-20-16,12-15 15,10 1 1,1 4-1,-2 16-15,-13 17 16,-8 18-16,-4 15 16,-4 17-1,-6 16 1,-3 10-16,-3 1 15,-1-9 1,1-11-16,2-12 16,-2-20-1,7-4 1,10-21-16,12-18 15,4-12-15,0-9 16,-2-3 0,-6 5-1,-6 14-15,-8 16 16,-4 19-16,-5 15 15,-7 16 1,-9 19-16,-8 13 16,-3 8-1,5-1-15,9-9 16,10-14-1,7-16-15,10-13 16,11-15 0,7-10-16,7-14 15,-1-10 1,-8-6-16,-16-1 15,-16 10 1,-21 9-16,-20 18 16,-15 10-1,-2 4 1,12 0-16</inkml:trace>
  <inkml:trace contextRef="#ctx0" brushRef="#br0" timeOffset="41542.8003">27811 3170 0,'0'0'0,"0"0"0,0 0 0,0 0 0,2 12 0,-2-12 0,6 17 0,1-4 0,-7-13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0:48:1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20349 3170 0,'-9'8'0,"-9"19"0,18-27 0,-31 46 0,-5 23 15,-4 12 1,0 12 0,2 6-16,6 6 15,15-5 1,16-10-1,16-10-15,12-10 16,8-14 0,3-11-16,-2-8 15,-5-7 1,-2-6-16,-8-6 15,-7-7 1,-14-11-16,3-7 16</inkml:trace>
  <inkml:trace contextRef="#ctx0" brushRef="#br0" timeOffset="702">20651 3491 0,'0'0'0,"0"0"0,0 0 0,0 0 0,0 0 0,0 0 0,0 0 0,0 0 0,0 0 0,0 0 0,26-6 0,18-10 0,-44 16 0,50-21 0,0-1 0,-10 5 15,-12 7 1,-9 7-16,-14 19 16,-20 27-1,-19 26-15,-16 19 16,-9 14-1,1 5 1,3 1-16,4-11 16,9-15-1,6-20-15,11-24 16,8-30-1,7-36 1,10-32-16,19-26 16,11-7-1,7 8-15,0 24 16,0 22-1,-10 23 1,-7 27-16,-2 25 16,-5 25-1,0 18 1,-5 5-16,0 2 15,0-4 1,0-13 0,-2-18-16,-1-19 15,-5-32 1,6-14-16,-5-42 15,-2-45 1,-2 7-16</inkml:trace>
  <inkml:trace contextRef="#ctx0" brushRef="#br0" timeOffset="904.8">20877 3780 0,'13'12'0,"16"13"0,-29-25 0,39 35 0,7 5 15,3-1 1,-9-7-1,-5-7-15,-10-13 16,-11-9-16,-12-18 16,-12-23-1,-8-25-15,-4 6 16,0 18-1</inkml:trace>
  <inkml:trace contextRef="#ctx0" brushRef="#br0" timeOffset="1076.4">21431 3043 0,'18'11'0,"11"12"0,-29-23 0,32 32 0,-5 3 16,-9-1-1,-15-6-15,-12-13 16</inkml:trace>
  <inkml:trace contextRef="#ctx0" brushRef="#br0" timeOffset="2199.6">21321 3449 0,'2'38'0,"4"16"0,0-2 0,2-7 16,-2-17 0,-1-14-1,2-19-15,-2-20 16,-3-16-1,1-9-15,2 3 16,6 5 0,3 12-16,6 8 15,1 7 1,7 5-16,9 2 15,4 7 1,-4 6-16,-9 9 16,-13 7-1,-13 10-15,-19 10 16,-18 9-1,-9 2 1,-1-10-16,10-11 16,12-11-1,23-20-15,-2 2 16,24-15-1,14-5-15,4-1 16,-5 6 0,-10 8-1,-19 15-15,-18 16 16,-19 16-1,-12 8-15,-3 0 16,9-11 0,13-14-16,15-11 15,15-13 1,19-7-16,10-4 15,0 1 1,-7 5-16,-9 7 16,-16 14-1,-18 17 1,-16 14-16,-9 1 15,-6 1 1,8-5 0,5-10-16,10-13 15,12-14 1,12-9-16,11-7 15,10-2 1,7 6-16,1 6 16,1 7-1,1 2-15,3 7 16,4 1-1,6-6 1,0-9-16,2-15 16,1-18-1,1-21-15,3-29 16,-2-30-1,-4-16 1,-1 4-16,-5 13 16,2 16-1,-12 21-15,-10 21 16,-8 21-1,-11 27 1,-18 30-16,-21 26 16,-17 14-1,-5 5-15,5-1 16,3-12-1,7-17 1,11-28-16,8-25 16,7-7-1</inkml:trace>
  <inkml:trace contextRef="#ctx0" brushRef="#br0" timeOffset="2901.6">22034 3305 0,'55'35'0,"25"19"0,-2 2 16,-14-5-16,-13-9 16,-17-8-1,-21-10-15,-24-9 16,-20-14-1,-15-2 1,-10 4-16,-1 10 16,3-2-1,11-3 1,13-2-16,17-5 15,17-3 1,12 2-16,11 10 16,2 8-1,-1 14-15,-8 13 16,-9 8-1,-8 6-15,-6 0 16,-4 1 0,-7-10-1,-2-8-15,-10-15 16,-5-16-1,-7-17 1,-2-16-16,7-8 16,8-2-16,12 2 15,10 3 1,12 5-16,14 7 15,8 11 1,3 13 0,-1 14-16,-4 11 15,-14 14 1,-13 8-16,-15 2 15,-6-2 1,-1-10 0,3-12-16,9-13 15,10-12 1,17-16-1,22-19-15,22-21 16,10-12 0,-5-3-16,-19 10 15</inkml:trace>
  <inkml:trace contextRef="#ctx0" brushRef="#br0" timeOffset="3104.4">22479 3669 0,'11'15'0,"10"12"0,-21-27 0,23 35 0,-2 7 15,-8-9-15,-8-17 16,-6-18-1,-5-22 1,-2-5-16</inkml:trace>
  <inkml:trace contextRef="#ctx0" brushRef="#br0" timeOffset="3338.4">22655 3255 0,'9'55'0,"4"41"0,-9 22 15,-10 13-15,-11 4 16,-8-6 0,-7-16-1,-2-22-15,-1-26 16,5-36-1,4-37-15,5-37 16</inkml:trace>
  <inkml:trace contextRef="#ctx0" brushRef="#br0" timeOffset="3650.4">22873 3525 0,'-9'18'0,"-15"20"0,24-38 0,-41 47 0,-3 5 16,4-8-16,5-9 16,13-10-1,8-8-15,14 2 16,15 0-1,12 1-15,8-2 16,1-3 0,1-8-1,-7-8-15,-7-13 16,-10-15-1,-10-18-15,-7-23 16</inkml:trace>
  <inkml:trace contextRef="#ctx0" brushRef="#br0" timeOffset="4368.0001">22973 3305 0,'9'9'0,"6"16"0,-15-25 0,7 41 0,-11 13 16,-14 8-16,-3 3 15,-2-7 1,0-6 0,3-16-16,6-13 15,7-13 1,3-23-16,13-21 15,14-13 1,11 0 0,1 11-16,-3 16 15,-7 16 1,-10 24-16,-15 22 15,-9 14 1,-13 3 0,-8-6-16,2-10 15,-1-10 1,4-10-16,6-11 15,3-17 1,12-18-16,14-11 16,16-7-1,21-5 1,12-1-16,5-2 15,0-1 1,-6 6-16,-12 2 16,-16 9-1,-16 6 1,-16 4-16,-11 6 15,-3 6 1,-1 5-16,2 8 16,1 8-1,5 12-15,4 11 16,1 8-1,0 10-15,-4 7 16,-4 2 0,-5 3-16,-8 2 15,-4-9 1,-3-15-16,0-20 15,6-24 1,8-15-16</inkml:trace>
  <inkml:trace contextRef="#ctx0" brushRef="#br0" timeOffset="4570.8001">23174 3678 0,'19'23'0,"7"15"0,-26-38 0,25 49 0,-4 4 16,-9-7-1,-12-10-15,-7-14 16,-8-19 0,-3-24-16,-5-26 15,-1-33 1,2-6-16,6 17 15</inkml:trace>
  <inkml:trace contextRef="#ctx0" brushRef="#br0" timeOffset="4758.0001">23258 3238 0,'24'15'0,"11"18"0,-35-33 0,31 46 0,-12 9 16,-20 3-1,-19 0-15,-18 0 16,-19 0-1,-10 2-15,-9 7 16,15-12 0</inkml:trace>
  <inkml:trace contextRef="#ctx0" brushRef="#br0" timeOffset="4945.2001">22755 4144 0,'22'23'0,"18"1"0,-40-24 0,65 12 0,17-15 0,7-10 16,-3-5-1,-15 3 1,-22 4-16,-24 7 16,-20 3-1,-22-3-15,-18-3 16</inkml:trace>
  <inkml:trace contextRef="#ctx0" brushRef="#br0" timeOffset="5194.8001">23384 3669 0,'16'22'0,"4"14"0,-20-36 0,20 39 0,-5-7 16,-7-7-16,-8-25 15,2-5 1,0-24-16,-3-29 16,0-27-1,0-8 1,0 20-16</inkml:trace>
  <inkml:trace contextRef="#ctx0" brushRef="#br0" timeOffset="5382.0001">23568 3212 0,'-1'59'0,"-7"44"0,-11 28 15,-6 10 1,-4 0-16,6-12 16,3-20-1,2-24-15,3-25 16,5-28-16,4-35 15,5-35 1,4-27 0</inkml:trace>
  <inkml:trace contextRef="#ctx0" brushRef="#br0" timeOffset="5662.8001">23719 3543 0,'0'0'0,"-8"25"0,8-25 0,-26 48 0,-12 11 15,-2-4-15,0-5 16,11-7 0,13-10-1,14-10-15,18-9 16,20-2-1,16-11-15,8-2 16,-1-3 0,-9-8-1,-15-4-15,-22-6 16,-16 2-1</inkml:trace>
  <inkml:trace contextRef="#ctx0" brushRef="#br0" timeOffset="6708.0001">23644 3474 0,'34'-15'0,"24"-12"0,13-1 15,0 2 1,-11 1-16,-18 3 15,-22 2 1,-20 1 0,-17-3-16,-15 0 15,-6 0 1,2 5-1,7 6-15,8 11 16,10 15 0,9 21-16,11 20 15,7 16 1,7 10-1,5-2-15,-1-6 16,2-14 0,-2-16-16,-3-16 15,-3-17 1,-6-24-1,-2-29-15,-3-16 16,-3 7 0,-8 12-1,-9 17-15,-9 19 16,-9 25-1,-11 17-15,-10 13 16,-4 7 0,-1 1-16,8-6 15,9-10 1,14-15-16,13-14 15,18-12 1,17-16 0,18-9-16,7 1 15,2 8 1,-12 9-16,-14 13 15,-15 12 1,-22 15-16,-17 11 16,-18 10-1,-5 5-15,2-10 16,7-11-1,16-13-15,13-11 16,17-8 0,17-3-16,18-3 15,15-2 1,11-1-16,3-1 15,-3-2 1,-8-5 0,-15-9-16,-11-12 15,-11-15 1,-12-18-1,-9-29-15,-7-22 16,3-10 0,8 10-16,8 24 15,8 29 1,9 29-1,4 28-15,5 33 16,-4 31 0,-5 26-16,-10 20 15,-15 17 1,-17 21-16,-14 6 15,-19-1 1,-14-19-16,7-34 16</inkml:trace>
  <inkml:trace contextRef="#ctx0" brushRef="#br0" timeOffset="7269.6001">21330 5952 0,'-14'0'0,"-12"21"0,26-21 0,-37 55 0,-4 38 16,0 25-1,8 14-15,11 7 16,14-5 0,15-13-1,9-19-15,5-18 16,3-23-1,-1-17-15,-4-18 16,-8-11 0,-16-19-16,-10-31 15</inkml:trace>
  <inkml:trace contextRef="#ctx0" brushRef="#br0" timeOffset="7488.0001">21582 5884 0,'24'12'0,"13"9"0,-37-21 0,29 26 0,-17-1 16,-9-9-16</inkml:trace>
  <inkml:trace contextRef="#ctx0" brushRef="#br0" timeOffset="8595.6001">21397 6191 0,'-4'40'0,"-3"25"0,6 7 15,2 1 1,1-15-16,-2-16 16,0-18-1,0-24-15,-3-7 16,-2-31-1,2-19-15,3-2 16,5 9 0,8 7-1,9 2-15,9 4 16,10 4-1,12 5-15,10 5 16,2 8 0,-9 8-1,-11 10-15,-19 12 16,-23 13-1,-27 15-15,-21 9 16,-12 6 0,-5-5-1,4-12-15,18-12 16,18-13-1,20-15-15,23-11 16,22-8 0,11-2-16,-2 5 15,-10 9 1,-18 12-1,-24 18-15,-23 16 16,-18 10 0,-11 4-16,1-3 15,13-12 1,16-16-16,21-16 15,23-12 1,18-8 0,10 1-16,-5 7 15,-14 5 1,-14 14-16,-20 16 15,-26 18 1,-24 10-16,-9 3 16,-2-4-1,6-10-15,10-12 16,17-13-1,19-9 1,14-3-16,17 2 16,15 2-1,12-1-15,13 0 16,7-6-1,2-5 1,-3-8-16,-4-10 16,-7-11-1,-8-19-15,-9-23 16,-6-26-1,-5-18 1,3-13-16,6 2 16,4 16-1,0 23-15,-7 26 16,-9 23-1,-9 25 1,-13 27-16,-21 34 16,-17 22-1,-16 12 1,-4 1-16,5-8 15,6-16 1,11-29-16,9-28 16,11-11-1</inkml:trace>
  <inkml:trace contextRef="#ctx0" brushRef="#br0" timeOffset="8782.8001">22210 6147 0,'18'9'0,"13"10"0,-31-19 0,41 32 0,5 8 15,-5 10-15,-13-3 16,-18-3-1,-19-7 1,-16-9-16,-14-11 16</inkml:trace>
  <inkml:trace contextRef="#ctx0" brushRef="#br0" timeOffset="9282.0001">22043 6486 0,'17'18'0,"14"10"0,-31-28 0,38 33 0,3 9 0,-8 3 16,-11 2 0,-9-1-16,-9-1 15,-9-5 1,-5-5-16,-5-9 15,-4-10 1,-6-17 0,-4-21-16,4-14 15,6 1 1,9 1-1,11 9-15,14 12 16,3 16 0,0 21-1,-1 19-15,-4 12 16,-13 8-1,-7 3-15,-7-7 16,4-12 0,0-13-16,6-13 15,12-20 1,12-18-1,15-15-15,11-11 16,3-5 0,-2-4-1,-13-2-15</inkml:trace>
  <inkml:trace contextRef="#ctx0" brushRef="#br0" timeOffset="9500.4001">22471 6563 0,'13'25'0,"6"12"0,-19-37 0,21 42 0,-1-9 16,-10-17-1,-8-18 1,-6-18-16,0-21 16,4-23-1</inkml:trace>
  <inkml:trace contextRef="#ctx0" brushRef="#br0" timeOffset="9703.2001">22537 6164 0,'5'13'0,"0"26"0,-5-39 0,5 69 0,-4 31 15,-9 22-15,-6 9 16,-4-5 0,-5-10-16,1-13 15,-2-19 1,2-27-1,-2-33-15,6-37 16</inkml:trace>
  <inkml:trace contextRef="#ctx0" brushRef="#br0" timeOffset="10732.8001">22722 6470 0,'0'0'0,"-6"9"0,6-9 0,0 0 0,-19 19 0,19-19 0,-33 29 0,-4 4 15,2 3 1,9-5 0,7-4-16,17-2 15,13-4 1,12 1-16,11 3 15,3-5 1,-2-6-16,-8-7 16,-8-12-1,-10-10-15,-7-13 16,-8-15-1,-2-16-15,1-16 16,3-7 0,10 7-1,7 14-15,1 18 16,-3 17-16,5 18 15,-5 23 1,-1 24 0,-10 22-16,-10 12 15,-7 2 1,-5-2-16,0-10 15,2-14 1,3-16 0,2-17-16,11-19 15,5-23 1,8-24-16,14-8 15,6 1 1,4 10-16,0 15 16,-3 15-1,-5 20 1,-10 19-16,-13 13 15,-13 13 1,-7 2-16,-8-1 16,0-5-1,4-13-15,5-11 16,7-12-1,9-17-15,8-15 16,13-12 0,14-8-16,16-8 15,5-3 1,5 0-1,-1 2-15,-10 5 16,-16 4 0,-16 8-16,-19 7 15,-15 4 1,-9 3-1,-5 7-15,3 4 16,6 6 0,3 15-16,10 16 15,6 18 1,2 13-16,1 7 15,-3 8 1,-4 0 0,-3-1-16,-12-7 15,-5-9 1,-1-15-1,-3-22-15,-3-23 16,7-8 0</inkml:trace>
  <inkml:trace contextRef="#ctx0" brushRef="#br0" timeOffset="10951.2001">22991 6614 0,'25'26'0,"15"20"0,-2 6 16,-9-2-16,-13-10 15,-10-11 1,-14-14-16,-7-19 16,-7-26-1,0-32 1,-1-26-16,12 22 15,8 28 1</inkml:trace>
  <inkml:trace contextRef="#ctx0" brushRef="#br0" timeOffset="11310.0001">23107 6164 0,'24'17'0,"7"22"0,-31-39 0,18 55 0,-18 10 16,-22 10-1,-24 3 1,-19 4-16,-9 6 15,-7 1 1,5-1-16,12-7 16,14-12-1,20-12 1,25-16-16,26-16 15,25-13 1,19-10 0,10-8-16,6-4 15,-2-1 1,-15 5-16,-20 3 15,-21 9 1,-21 6 0,-20 1-16,-17-6 15,-6-11 1</inkml:trace>
  <inkml:trace contextRef="#ctx0" brushRef="#br0" timeOffset="11544.0001">23451 6597 0,'3'34'0,"0"14"0,3 5 15,-1-13 1,-5-22-16,-1-24 16,-2-24-1,-1-31 1</inkml:trace>
  <inkml:trace contextRef="#ctx0" brushRef="#br0" timeOffset="11762.4001">23560 6147 0,'6'31'0,"1"37"0,-7 31 16,-11 24 0,-12 15-1,-7 3-15,-3-4 16,0-13-1,1-21 1,3-32-16,1-37 16,12-43-1</inkml:trace>
  <inkml:trace contextRef="#ctx0" brushRef="#br0" timeOffset="12058.8001">23762 6461 0,'-7'12'0,"-18"18"0,25-30 0,-41 44 0,-7 6 16,-2 5-1,5-7-15,9-10 16,21-5-1,17-8 1,23-4-16,12-4 16,13-6-1,-3-3 1,-4-8-16,-14-9 15,-14-8 1,-19-8-16,-18-10 16</inkml:trace>
  <inkml:trace contextRef="#ctx0" brushRef="#br0" timeOffset="13010.4001">23660 6342 0,'52'-21'0,"25"-8"0,5 0 0,-13 5 16,-20 7 0,-26 5-16,-25 5 15,-21-3 1,-13 0-1,-9-5-15,0-3 16,9 2 0,6 3-16,11 3 15,19 10 1,-4 11-1,17 23-15,10 26 16,6 21 0,6 8-16,5 0 15,2-12 1,-1-15-1,-4-15-15,-3-20 16,-5-15 0,-3-22-16,-7-26 15,-8-23 1,-6-11-1,-5 6-15,-7 18 16,-8 20 0,-10 23-1,-11 24-15,-9 26 16,-5 15-1,-4 8-15,-2 1 16,5-1 0,9-9-1,13-19-15,14-16 16,22-19-1,20-19-15,17-14 16,12 2 0,-1 3-1,-10 14-15,-14 15 16,-23 20-1,-25 15-15,-23 14 16,-16 8 0,-7-4-1,-1-7-15,12-14 16,19-15-1,17-20-15,19-10 16,16-5 0,16 2-1,10 8-15,5 10 16,6 8-1,1 2-15,0-3 16,1-11 0,-3-13-1,1-16-15,1-18 16,-1-21-1,-7-26-15,-14-19 16,-14-19 0,-8 22-1</inkml:trace>
  <inkml:trace contextRef="#ctx0" brushRef="#br0" timeOffset="13197.6001">24390 6207 0,'22'60'0,"8"46"0,-9 36 15,-8 24-15,-20 16 16,-19 13 0,-25 8-16,-24 3 15,-29-9 1,12-47-16</inkml:trace>
  <inkml:trace contextRef="#ctx0" brushRef="#br0" timeOffset="34132.8002">6230 10093 0,'0'0'0,"0"0"0,0 0 0,0 0 0,0 0 0,0 0 0,0 0 0,0 0 0,0 0 0,0 0 0,-12 17 0,12-17 0,0 0 0,-23 37 0,23-37 0,-32 50 0,-7 14 16,0 10-1,-1 6 1,11 5-16,16 0 16,12-5-1,12-9-15,13-4 16,1-9-1,2-8 1,-4-7-16,-5-9 16,-7-10-1,-4-8-15,-9-7 16,-7-13-1,3-18 1,-1-22-16</inkml:trace>
  <inkml:trace contextRef="#ctx0" brushRef="#br0" timeOffset="35022.0002">6557 10024 0,'0'0'0,"-6"19"0,6-19 0,0 0 0,-14 36 0,14-36 0,-16 43 0,-1 1 15,7-3-15,15-10 16,17-9 0,14-13-1,15-11-15,8-4 16,1-1-1,-13 0 1,-17 6-16,-30 1 16,-3 9-1,-34 12-15,-24 6 16,-12 5-1,3 2 1,12-7-16,24-8 16,27-6-1,23-11-15,25-4 16,14-3-1,3 1 1,-13 3-16,-24 6 16,-28 8-1,-33 12-15,-27 13 16,-18 6-1,-5 2 1,13-9-16,20-11 16,26-11-1,30-17-15,36-15 16,35-10-1,26-8 1,12 0-16,-2 2 16,-12 7-1,-24 8-15,-26 9 16,-23 12-1,-22 16-15,-19 12 16,-7 9 0,1 7-1,14 2-15,18 1 16,24-3-1,21-6 1,14-14-16,4-11 16,-10-12-1,-17-8-15,-18-8 16,-22-7-1,-27-7 1,-25-8-16,-23 0 16,-7 7-1,15 11-15</inkml:trace>
  <inkml:trace contextRef="#ctx0" brushRef="#br0" timeOffset="35302.8003">6398 10703 0,'26'-9'0,"23"-5"0,-49 14 0,65-12 0,4 2 16,-13 10-1,-22 16 1,-30 20-16,-33 14 15,-23 9 1,-10 3 0,-2-3-16,4-13 15,14-20 1,16-26-16,21-23 15,19-17 1,19-6-16</inkml:trace>
  <inkml:trace contextRef="#ctx0" brushRef="#br0" timeOffset="36316.8003">6590 10771 0,'31'9'0,"15"9"0,11 3 16,0-1-16,-8-4 15,-14-2 1,-20-3-16,-20-1 15,-24-2 1,-19 2-16,-13 3 16,6 3-1,11-1 1,18-6-16,26-9 15,4 4 1,27-5-16,16 3 16,6 5-1,-8 9 1,-17 13-16,-20 11 15,-21 9 1,-9 2 0,-3-5-16,8-16 15,17-30 1,5-3-16,26-32 15,27-30 1,17-18 0,6-11-16,0-2 15,-10 2 1,-15 12-16,-23 15 15,-18 18 1,-12 18 0,-1 14-16,0 7 15,7 3 1,10-1-16,15 0 15,9 1 1,1 4 0,-8 9-16,-18 17 15,-24 17 1,-25 17-16,-24 10 15,-12 4 1,-3-7 0,7-12-16,10-19 15,15-21 1,19-25-1,20-16-15,18-1 16,9 3 0,3 11-16,-4 9 15,-4 18 1,-6 17-1,-8 13-15,-5 5 16,-8-1 0,-1-8-16,1-15 15,4-22 1,3-5-1,8-24-15,9-17 16,8-4 0,1 9-16,-2 15 15,-2 20 1,-10 22-1,-6 16-15,-13 9 16,-6 1 0,-6-5-1,-4-12-15,-1-16 16,2-22-1,1-28-15,7-29 16,4 5 0</inkml:trace>
  <inkml:trace contextRef="#ctx0" brushRef="#br0" timeOffset="36753.6003">7713 10161 0,'19'11'0,"5"7"0,-24-18 0,15 28 0,-16 3 16,-18 3-16,-16 0 15,-3-4 1,4-7-16,8-7 15,14-8 1,17-5 0,17-1-16,11 2 15,0 4 1,-7 11-16,-22 16 15,-24 15 1,-19 10 0,-12 4-16,-2-3 15,5-8 1,17-16-1,22-16-15,25-15 16,24-15 0,15-13-16,12-9 15,-3-7 1,-13-5-1</inkml:trace>
  <inkml:trace contextRef="#ctx0" brushRef="#br0" timeOffset="36940.8003">7874 10601 0,'20'23'0,"11"14"0,3 3 0,-6-3 16,-10-3-1,-13-13-15,-15-16 16,-9-9 0</inkml:trace>
  <inkml:trace contextRef="#ctx0" brushRef="#br0" timeOffset="37174.8003">7597 10932 0,'-16'58'0,"-8"26"0,4 0 15,2-12 1,8-20-16,8-25 16,7-31-1,7-33-15,7-30 16,9-19-1,2-5 1,0 16-16</inkml:trace>
  <inkml:trace contextRef="#ctx0" brushRef="#br0" timeOffset="37284.0003">7705 10830 0,'-3'49'0,"-4"26"0,-2 10 0,-2-7 16,1-19-1,4-21-15,5-30 16</inkml:trace>
  <inkml:trace contextRef="#ctx0" brushRef="#br0" timeOffset="37549.2003">7890 10805 0,'-1'38'0,"0"23"0,0 8 15,1 4-15,3-8 16,9-15-1,9-17 1,16-22-16,14-23 16,9-26-1,3-25-15,-3-28 16,-11-11-1,-16 17-15</inkml:trace>
  <inkml:trace contextRef="#ctx0" brushRef="#br0" timeOffset="38688.0003">8259 10414 0,'21'-6'0,"16"-2"0,-37 8 0,43-4 0,1 7 16,-11 3-16,-12 4 15,-21 11 1,-19 19-16,-16 23 16,-12 15-1,-3 12 1,2 4-16,6-3 15,14-11 1,13-17 0,9-17-16,9-23 15,6-22 1,2-21-16,1-22 15,1-17 1,1-4 0,2 0-16,3 5 15,9 8 1,13 11-16,9 11 15,10 15 1,3 16 0,-1 12-16,-9 14 15,-14 10 1,-18 10-16,-21 7 15,-16 2 1,-15-2 0,-11-7-16,-2-13 15,-1-15 1,4-19-1,7-21-15,10-26 16,2-25 0,6-15-1,3 0-15,6 14 16,4 27-1,3 21-15,0 23 16,-1 26 0,-5 24-16,-2 15 15,1-1 1,0-8-1,2-12-15,5-19 16,4-20 0,7-20-16,3-25 15,3-26 1,3-21-16,7-6 15,0 16 1,-4 25 0,-3 23-16,-6 25 15,-13 25 1,-11 23-16,-10 17 15,-12 5 1,-10 1 0,4-9-16,7-15 15,11-16 1,20-27-16,2-2 15,22-20 1,12-8-16,3 3 16,-6 11-1,-12 12 1,-14 22-16,-25 20 15,-19 13 1,-14 4-16,3-2 16,9-12-1,17-13 1,20-17-16,26-18 15,23-19 1,15-19-16,10-17 16,4-12-1,-13-13 1,-19 15-16</inkml:trace>
  <inkml:trace contextRef="#ctx0" brushRef="#br0" timeOffset="38984.4003">8888 10186 0,'0'0'0,"-12"21"0,12-21 0,0 0 0,-25 39 0,25-39 0,-39 52 0,-9 3 16,-4 0-16,10-5 15,14-12 1,18-14 0,22-9-16,21-10 15,17-11 1,11-8-16,3-6 15,-10-8 1,-15-1 0,-17 0-16,-17 2 15</inkml:trace>
  <inkml:trace contextRef="#ctx0" brushRef="#br0" timeOffset="39124.8003">8930 10339 0,'0'0'0,"0"0"0,0 0 0,0 0 0,0 0 0,13 16 0,-13-16 0,0 0 0,25 24 0,-25-24 0,33 28 0,1-5 0,-3-3 15,-12-9 1,-15-4-16</inkml:trace>
  <inkml:trace contextRef="#ctx0" brushRef="#br0" timeOffset="39795.6003">8888 10534 0,'-16'26'0,"-12"16"0,-7 7 16,-5 3-16,-2-4 15,7-8 1,9-12-16,16-14 16,18-12-1,17-14 1,19-11-16,8-3 15,-2 3 1,-10 10-16,-16 12 16,-22 14-1,-24 12-15,-19 10 16,-7 5-1,4-6 1,11-10-16,21-13 16,26-13-1,28-11-15,21-6 16,9 5-1,-7 7 1,-17 12-16,-26 13 16,-31 13-1,-29 7-15,-24 5 16,-15-3-1,-4-5 1,5-12-16,11-15 16,14-20-1,20-13-15,22-6 16,18 5-1,14 11 1,11 12-16,15 12 16,10 13-1,8 8 1,7 10-16,5 3 15,-2-5 1,-7-6-16,-12-10 16,-8-17-1,-17-24 1,-13-4-16</inkml:trace>
  <inkml:trace contextRef="#ctx0" brushRef="#br0" timeOffset="39998.4003">9340 10347 0,'32'75'0,"8"51"16,-22 27-16,-25 12 15,-29-6 1,-27-16-1,5-38-15</inkml:trace>
  <inkml:trace contextRef="#ctx0" brushRef="#br0" timeOffset="48952.8003">6423 11594 0,'15'-3'0,"13"-5"0,-28 8 0,37-14 0,10-7 16,2 1-16,0 1 16,-6 6-1,-10 4-15,-11 8 16,-13 14-1,-22 18-15,-21 25 16,-25 25 0,-13 18-1,-7 7-15,3 4 16,7-14-1,16-21 1,11-28-16,16-28 16,18-29-1,11-32-15,15-21 16,8-11-1,7-2 1,1 9-16,-1 21 16,-3 21-1,-9 25-15,-12 22 16,-3 19-1,-1 16 1,-1 6-16,1-1 16,1-11-1,0-17-15,2-16 16,3-23-1,1-17 1,0-17-16,4-10 16,-2-1-1,0 12 1,-2 13-16,0 12 15,0 16 1,0 14-16,-6 15 16,-5 12-1,-5 3-15,-6-3 16,-2-5-1,-6-8 1,-4-18-16,0-17 16,-1-25-1,1-31-15,7 4 16</inkml:trace>
  <inkml:trace contextRef="#ctx0" brushRef="#br0" timeOffset="49608.0003">6816 11314 0,'19'4'0,"6"6"0,-25-10 0,0 0 0,21 18 0,-21-18 0,14 27 0,-12 9 0,-19 2 16,-7 2-1,-5 1 1,-1-8-16,8-8 16,9-13-1,14-12-15,17-9 16,17-8-1,11 0 1,1 5-16,-6 12 16,-17 11-1,-25 17-15,-22 22 16,-20 15-1,-15 5 1,-4 0-16,9-14 16,18-17-1,16-17-15,21-14 16,22-13-1,23-15-15,15-8 16,13-14 0,-2-2-1,-10-1-15,-15 1 16,-25 2-1,-19 5 1,-18 6-16,-11 11 16,-1 14-1,5 7-15,5 8 16,10 4-1,12 7-15,16 7 16,12 3 0,2-2-1,-5-2-15,-10-3 16,-10-8-1,-15-8-15,-15-7 16</inkml:trace>
  <inkml:trace contextRef="#ctx0" brushRef="#br0" timeOffset="50559.6003">6850 12001 0,'-18'78'0,"-8"26"16,3-15-1,7-31-15,16-58 16,-4 0 0,7-48-16,8-38 15,8-16 1,1 5-1,5 16-15,2 37 16,-6 31 0,-7 27-1,-8 30-15,-6 22 16,-3 10-1,-3 2-15,-1-10 16,3-19 0,4-23-1,6-28-15,5-30 16,5-24-1,3-16-15,5-5 16,5 16 0,-5 22-1,-4 30-15,-4 28 16,-8 23-1,1 14-15,0 6 16,5-3 0,3-12-1,6-16-15,6-22 16,9-23-1,4-24 1,6-25-16,0-20 16,0-14-1,-2-6-15,-5 10 16,-7 20-1,-10 26 1,-11 21-16,-12 28 16,-11 29-1,-13 24 1,-8 17-16,-1 7 15,-1-5 1,4-10 0,3-21-16,11-28 15,9-26 1,11-24-16,4-19 15,7 0 1,9 17-16,0 20 16,-6 24-1,-4 26-15,-6 21 16,-2 17-1,-4 8 1,-3-4-16,2-13 16,0-20-1,3-27 1,6-33-16,5-32 15,2-32 1,-1 5-16</inkml:trace>
  <inkml:trace contextRef="#ctx0" brushRef="#br0" timeOffset="50731.2003">7815 11670 0,'-10'53'0,"-15"31"0,-14 10 16,-6-1-16,-3-16 15,4-24 1,5-33 0,14-31-16</inkml:trace>
  <inkml:trace contextRef="#ctx0" brushRef="#br0" timeOffset="50965.2004">7672 11543 0,'4'39'0,"1"30"0,-9 26 0,-3 16 16,7 4 0,8-5-16,9-19 15,15-20 1,14-25-1,20-32-15,7-33 16,3-33 0,-6-31-16,-18 8 15</inkml:trace>
  <inkml:trace contextRef="#ctx0" brushRef="#br0" timeOffset="51776.4004">8359 11305 0,'0'18'0,"-4"17"0,4-35 0,-13 48 0,-1 3 0,8-4 16,12-9-1,21-12 1,20-14-16,15-12 16,10-8-1,-4-4 1,-13-2-16,-21 4 15,-28 11 1,-28 8-16,-25 6 16,-16 9-1,-1 3 1,10 0-16,22-7 15,21-8-15,20-3 16,21-6 0,9-3-1,-1 0-15,-9 3 16,-20 4-1,-18 6-15,-26 7 16,-22 5 0,-13 2-1,4 0-15,8-2 16,21-6-1,24-7-15,26-7 16,32-11 0,24-7-1,19-4-15,5-2 16,-6-2-1,-15 3-15,-20 5 16,-29 5 0,-23 7-1,-22 7-15,-10 14 16,0 11-1,12 12-15,20 8 16,24 2 0,21-2-1,18-3-15,7-10 16,0-13-1,-11-11-15,-21-12 16,-24-14 0,-24-11-16,-29-9 15,-21-3 1,4 8-1</inkml:trace>
  <inkml:trace contextRef="#ctx0" brushRef="#br0" timeOffset="52057.2004">8326 11966 0,'44'-5'0,"13"-2"0,-8 10 15,-25 12-15,-27 14 16,-25 14 0,-17 10-16,-8 3 15,2-6 1,7-14-1,14-18-15,13-21 16,17-19 0,19-18-16</inkml:trace>
  <inkml:trace contextRef="#ctx0" brushRef="#br0" timeOffset="52197.6004">8443 12044 0,'29'15'0,"10"8"0,-39-23 0,45 27 0,-2-4 16,-1-5-1,-15-6-15,-14-10 16,-15-4 0</inkml:trace>
  <inkml:trace contextRef="#ctx0" brushRef="#br0" timeOffset="52447.2004">8351 12205 0,'24'4'0,"19"4"0,-43-8 0,52 15 0,-5 6 15,-11 6 1,-19 15-16,-19 5 16,-13 0-1,-5-3 1,13-13-16,22-16 15,25-23 1,30-21 0,24-25-16,-12 4 15</inkml:trace>
  <inkml:trace contextRef="#ctx0" brushRef="#br0" timeOffset="76876.8005">4720 3856 0,'-22'21'0,"-17"16"0,-5 9 15,9 10 1,9 7-16,17 4 15,14 6 1,15-1-16,11-3 16,2-2-1,0-6 1,-7-1-16,-5-5 15,-9-2 1,-13-3-16,-13 1 16,-11 0-1,-7-1-15,-7 0 16,0-3-1,3 0 1,9-1-16,13 4 16,14 2-1,9 5 1,7 4-16,-2 8 15,-1 10 1,-3 5 0,-3 15-16,3 11 15,-1 16 1,-2 14-16,-1 12 15,2 9 1,0-4 0,3-11-16,-1-11 15,3-18 1,2-20-1,1-16-15,1-16 16,-1-17 0,2-14-16,-6-12 15,-3-6 1,-9-8-16,-12-8 15,-3-3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0:51:33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26386 5332 0,'0'0'0,"28"-3"0,-28 3 0,57-5 0,24-3 15,20 1-15,26-5 16,19-3 0,18 3-16,11 1 15,6 4 1,-5 2-1,-6 5-15,-10 3 16,-14 2 0,-20 0-16,-18 0 15,-24 0 1,-25 3-16,-22-2 15,-19-1 1,-22 4-16,-24 3 16,-22 2-1,-29-2-15,7-1 16</inkml:trace>
  <inkml:trace contextRef="#ctx0" brushRef="#br0" timeOffset="436.8">26696 5705 0,'-17'-5'0,"-2"0"0,19 5 0,0 0 0,0 0 0,0 0 0,0 0 0,-13-9 0,13 9 0,0 0 0,0 0 0,0 0 0,4-10 0,-4 10 0,0 0 0,0 0 0,24-10 0,-24 10 0,0 0 0,49-11 0,-49 11 0,72-9 0,27 1 16,16-1-1,19 1-15,13 0 16,15 0 0,6 3-16,8-2 15,-2 2 1,-5 2-1,-11 6-15,-20-1 16,-20 3 0,-28 0-1,-35 3-15,-37 1 16,-36-3-1,-43 1-15,-41 148 16,5 28 0</inkml:trace>
  <inkml:trace contextRef="#ctx0" brushRef="#br0" timeOffset="748.8">26763 5927 0,'0'0'0,"28"-6"0,-28 6 0,59-9 0,28 0 15,28 2-15,21-1 16,16 1-1,11 0 1,6 4-16,-1 0 16,-8 0-1,-16 3-15,-26 0 16,-30 2-1,-36 1 1,-38-9-16,-17-1 16</inkml:trace>
  <inkml:trace contextRef="#ctx0" brushRef="#br0" timeOffset="1684.8">27022 6113 0,'-3'18'0,"-4"14"0,7-32 0,-9 40 0,2 7 16,3 0-1,11-9-15,8-11 16,19-11-1,19-13-15,15-9 16,11-5 0,2 1-1,-4 2-15,-19 5 16,-23 9-1,-29 13-15,-34 13 16,-30 9 0,-17 9-1,-4-3-15,9-12 16,18-9-1,20-11 1,24-15-16,31-12 16,23-7-1,23-8-15,2 5 16,-10 6-1,-18 7 1,-26 15-16,-30 14 16,-35 16-1,-34 14-15,-18 6 16,-8 0-1,10-1 1,19-15-16,23-9 16,33-17-1,32-17-15,34-16 16,35-16-1,28-7 1,18 0-16,-6 10 16,-15 13-1,-28 9 1,-33 17-16,-31 11 15,-19 15 1,-14 11-16,-6 9 16,10 7-1,16 1 1,22-5-16,28-8 15,18-10 1,9-9 0,0-7-16,-15-10 15,-20-6 1,-19-8-16,-25-12 15,-30-17 1,-23-17 0,4 2-16</inkml:trace>
  <inkml:trace contextRef="#ctx0" brushRef="#br0" timeOffset="2652">27199 6791 0,'-8'29'0,"-3"18"0,11-47 0,-9 50 0,4-4 16,0-10 0,3-13-16,3-20 15,3-26 1,7-27-16,12-12 15,13 5 1,6 12 0,-8 15-16,-5 16 15,-14 19 1,-18 20-1,-20 19-15,-16 9 16,-12 1 0,-1-5-16,3-12 15,13-13 1,17-19-16,22-18 15,25-15 1,20-7 0,12 5-16,-4 5 15,-14 15 1,-20 20-16,-29 16 15,-26 17 1,-10 4 0,-3-2-16,7-9 15,21-12 1,22-18-1,27-13-15,15-4 16,5-1 0,-13 4-16,-16 11 15,-29 17 1,-32 13-16,-19 10 15,-9 3 1,11-3 0,14-8-16,29-10 15,29-13 1,31-7-1,18-11-15,1-5 16,-13-2 0,-13 0-1,-18-4-15,-17-5 16,-17-8-1,-13-12-15,-3-6 16,2 1 0,3 9-1,6 12-15,6 12 16,5 21-16,5 17 15,4 22 1,2 19-16,5 13 16,4 8-1,0 3-15,0-3 16,-5-7-1,-2-8-15,-1-17 16,2-22 0,0-34-1,2-40-15,-4-4 16</inkml:trace>
  <inkml:trace contextRef="#ctx0" brushRef="#br0" timeOffset="3042">28029 6699 0,'0'31'0,"-8"30"0,-19 22 15,-13 7 1,-8-7-1,1-16-15,3-25 16,13-31 0,17-22-16,20-16 15,16 2 1,9 7-1,6 15-15,-1 16 16,-2 18 0,-9 16-1,-8 9-15,-6-1 16,-6-11-1,-3-15 1,4-23-16,7-34 16,7-38-1,0 0-15</inkml:trace>
  <inkml:trace contextRef="#ctx0" brushRef="#br0" timeOffset="3229.2">28457 6758 0,'0'0'0,"0"19"0,0-19 0,0 0 0,-14 45 0,14-45 0,-37 66 0,-18 14 0,-10 3 16,-1-9 0,4-17-1,9-30-15,11-38 16,16-40-1,12-3-15</inkml:trace>
  <inkml:trace contextRef="#ctx0" brushRef="#br0" timeOffset="3447.6">28221 6631 0,'4'17'0,"6"20"0,-10-37 0,6 67 0,-4 27 16,-5 16-16,-2 6 15,5-5 1,6-15-16,15-21 15,16-34 1,29-36 0,27-41-16,23-43 15,21-42 1,-1-15-16,-31 25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0:58:36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5023 8167 0,'0'0'0,"19"-2"0,-19 2 0,0 0 0,36-1 0,-36 1 0,51-3 0,6 0 16,10-1-1,-3 4-15,-4 0 16,-7 4-1,-11 2-15,-14-1 16,-12-2 0,-16-3-1,0 4-15,-14-1 16,-11-6-1,-8-5-15,-7-9 16,3-3 0</inkml:trace>
  <inkml:trace contextRef="#ctx0" brushRef="#br0" timeOffset="280.8">5215 7971 0,'0'0'0,"0"0"0,0 0 0,0 0 0,0 0 0,0 24 0,0-24 0,0 0 0,-1 43 0,1-43 0,-1 51 0,0 5 15,-2 3-15,2 1 16,3-5-1,0-7-15,4-8 16,0-8 0,-2-10-1,-4-22-15,3-2 16,-2-20-16,-1-4 15</inkml:trace>
  <inkml:trace contextRef="#ctx0" brushRef="#br0" timeOffset="780">5601 8013 0,'11'7'0,"11"4"0,-22-11 0,0 0 0,32 15 0,-32-15 0,40 18 0,3 1 0,-3 4 15,-9-3 1,-9 3-16,-13-2 16,-20 2-1,-17 4 1,-12 2-16,-4-1 15,5-1 1,11-5 0,10-5-16,11-3 15,13-4 1,17-3-16,13-6 15,4-2 1,1-3-16,-5-1 16,-7 1-1,-12 1 1,-17 3-16,0 0 15,4-4 1,-11 0-16,5 1 16</inkml:trace>
  <inkml:trace contextRef="#ctx0" brushRef="#br0" timeOffset="1372.8">6498 8226 0,'0'0'0,"18"-6"0,-18 6 0,0 0 0,29-9 0,-29 9 0,36-7 0,1 1 0,-3 1 16,0 0 0,-4 0-1,-5 2-15,-5 2 16,-5 2-1,-3 1-15,1 1 16,-3 2 0,-1 0-1,0-7-15,-9 2 16,6 0-1</inkml:trace>
  <inkml:trace contextRef="#ctx0" brushRef="#br0" timeOffset="1762.8">7044 7996 0,'0'0'0,"0"0"0,0 0 0,0 0 0,0 0 0,0 0 0,0 0 0,0 0 0,0 0 0,0 0 0,0 18 0,-2 10 0,2-28 0,-3 35 0,-5 3 15,-1 4-15,2-1 16,1-1 0,2-3-16,3-3 15,0-4 1,3-2-16,1-10 15,0-3 1,-3-15 0,0 0-16,5 0 15,-4-8 1,-7-12-16,-3-1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1:00:24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6112 12977 0,'0'0'0,"0"0"0,0 0 0,0 0 0,0 0 0,0 0 0,12-5 0,-12 5 0,0 0 0,0 0 0,22-6 0,-22 6 0,0 0 0,26-5 0,-26 5 0,35-4 0,9 0 15,5 1-15,-1 3 16,2 1-1,-5 1 1,-3 4-16,-6-3 16,-9 4-1,-9-1-15,-6-1 16,-12-5-1,3-2 1,-7-3-16,-8-4 16,-2 2-1</inkml:trace>
  <inkml:trace contextRef="#ctx0" brushRef="#br0" timeOffset="530.4">6306 12611 0,'0'0'0,"0"0"0,0 0 0,0 0 0,0 0 0,0 0 0,0 18 0,2 17 0,-2-35 0,1 40 0,-3 6 16,-1 5-16,2 1 15,-2 3 1,-4 1-16,1-3 15,3-4 1,0-4 0,-1-8-16,0-6 15,-1-10 1,0-6-16,5-15 15,3-4 1,4-16-16</inkml:trace>
  <inkml:trace contextRef="#ctx0" brushRef="#br0" timeOffset="1014">6724 12782 0,'0'0'0,"22"0"0,-22 0 0,0 0 0,31 2 0,-31-2 0,37 6 0,-1 7 15,-2 6 1,-12 6-16,-9 5 15,-14 2 1,-17 4 0,-12 1-16,-8-3 15,-1-2 1,7-7-1,7-7-15,13-5 16,14-3 0,19-2-16,15-3 15,10-3 1,2-1-1,1-1-15,-5 0 16,-7-5 0,-14-11-16</inkml:trace>
  <inkml:trace contextRef="#ctx0" brushRef="#br0" timeOffset="1840.8">7529 12935 0,'0'0'0,"14"-7"0,-14 7 0,0 0 0,0 0 0,26-10 0,-26 10 0,0 0 0,32-11 0,-32 11 0,38-9 0,2 4 16,-3 4-16,-4 0 16,-10 0-1,-5-1 1,-6 1-16,-12 1 15,1-8 1,-4-7-16,2-8 16,-1-6-1,4 1-15,7-2 16,3 8-1,4 2 1,0 6-16,5 5 16,0 7-1,0 9-15,-4 7 16,-5 13-1,-7 14 1,-3 6-16,-2 6 16,-1 4-1,-3 6-15,1-4 16,-1-2-1,3-4 1,0-11-16,0-8 16,0-13-1,1-6-15,-4-12 16,0-11-1,-4-3-15</inkml:trace>
  <inkml:trace contextRef="#ctx0" brushRef="#br0" timeOffset="22932.0001">3052 11204 0,'0'0'0,"4"-12"0,-4 12 0,0 0 0,5-19 0,-5 19 0,0-23 0,-9 1 0,9 22 0,-23-20 0,-19 5 16,-15 4-1,-8 11-15,-1 6 16,6 10-1,11 10 1,19 11-16,21 11 16,21 8-1,21 4-15,15 1 16,11 1-1,2 1 1,-6-4-16,-10-2 16,-14-4-1,-16-9-15,-18-7 16,-18-6-1,-17-7 1,-14-8-16,-8-7 16,-1-6-1,2-6-15,4-3 16,11-3-1,12-4 1,10-3-16,13-5 16,13-4-1</inkml:trace>
  <inkml:trace contextRef="#ctx0" brushRef="#br0" timeOffset="23337.6001">3144 11841 0,'0'0'0,"20"10"0,-20-10 0,0 0 0,27 20 0,-27-20 0,28 25 0,-8 2 15,-12 5 1,-13-1-16,-10 2 15,-9-3 1,-2 1 0,1-4-16,6-6 15,8-2 1,13-5-1,19-3-15,20-1 16,18-5 0,13-7-16,5-9 15,-1-9 1</inkml:trace>
  <inkml:trace contextRef="#ctx0" brushRef="#br0" timeOffset="24024.0001">3396 10762 0,'16'5'0,"14"7"0,-30-12 0,37 18 0,-2 7 15,-7 8 1,-16 4-16,-17 1 16,-15 2-1,-13 0 1,-6-6-16,-1-3 15,8-6 1,12-4 0,16-6-16,23-3 15,20-6 1,15-6-16,6-7 15,-3-11 1,-8-8 0,-12-8-16</inkml:trace>
  <inkml:trace contextRef="#ctx0" brushRef="#br0" timeOffset="24133.2001">3672 10941 0,'23'0'0,"17"2"0,-40-2 0,54 8 0,3-1 15,-13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1:04:34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7748 8479 0,'-46'-3'0,"-22"6"0,-11 6 15,-2 13-15,2 11 16,6 10-1,7 15 1,13 13-16,12 9 16,13 11-1,11 6 1,17 9-16,17 4 15,14 4 1,15-1 0,17 0-16,15-5 15,12-4 1,21-4-16,16-9 15,15-7 1,11-17 0,12-11-16,7-15 15,10-17 1,4-19-1,0-18 1,-7-19-16,-11-14 16,-7-14-1,-10-11-15,-11-10 16,-15-9-1,-15-12 1,-23-10-16,-18-4 16,-24-2-1,-23-2-15,-25 1 16,-26 1-1,-22 4 1,-24 2-16,-31 9 16,-28 6-1,-24 10 1,-21 15-16,-14 18 15,-15 19 1,-11 19-16,-10 24 16,2 23-1,4 21 1,7 23-16,15 20 15,14 8 1,46-17-16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1:05:1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15838 4696 0,'0'0'0,"18"-10"0,-18 10 0,0 0 0,35-12 0,-35 12 0,45-6 0,11 14 15,3 13-15,-8 16 16,-11 9-1,-21 8 1,-21 9-16,-27 7 16,-23 4-1,-17-2-15,-8-8 16,5-9-1,11-12 1,16-13-16,15-8 16,22-7-1,29-9-15,28-7 16,23-7-1,18-2 1,4-3-16,-9-7 16,-16-10-1</inkml:trace>
  <inkml:trace contextRef="#ctx0" brushRef="#br0" timeOffset="265.2">16609 4569 0,'-13'47'0,"-18"39"0,-17 26 16,-9 13-16,4 3 15,3-8 1,8-9 0,9-17-16,10-27 15,10-38 1,9-46-16</inkml:trace>
  <inkml:trace contextRef="#ctx0" brushRef="#br0" timeOffset="624">16484 4671 0,'0'0'0,"9"22"0,-9-22 0,0 0 0,12 50 0,-12-50 0,13 74 0,3 17 16,2 7-1,0 0 1,1-9 0,-3-21-16,0-22 15,0-24 1,5-28-16,5-36 15,8-34 1,0-25-16,4-22 16,0-10-1,-3 8 1,-10 20-16,-7 31 15,-9 32 1,-12 39-16,-11 29 16,-8 26-1</inkml:trace>
  <inkml:trace contextRef="#ctx0" brushRef="#br0" timeOffset="1154.4">17230 4976 0,'-1'-41'0,"-8"-10"0,-9 14 15,-12 30 1,-11 31 0,-3 29-16,0 15 15,10 8 1,15 2-1,11-9-15,13-19 16,13-19 0,7-23-16,8-30 15,7-26 1,0-20-1,-1-9-15,-11 11 16,-12 14 0,-9 20-1,-12 25-15,-7 27 16,-8 23-1,3 18 1,8 6-16,12-5 16,11-6-1,16-11 1,17-21-16,11-28 15,10-24 1,5-19-16,-14 5 16</inkml:trace>
  <inkml:trace contextRef="#ctx0" brushRef="#br0" timeOffset="1591.2">17800 4687 0,'-21'-13'0,"-12"8"0,33 5 0,-36 18 0,-4 27 15,-1 28-15,9 21 16,16 9 0,13-3-1,18-16-15,19-18 16,14-28-1,11-25-15,15-34 16,10-34 0,4-33-1,-1-20-15,-13-7 16,-12 8-1,-19 22 1,-13 24-16,-12 27 16,-10 30-1,-12 33-15,-9 28 16,-4 24-1,2 14 1,4 5-16,7 2 16,4-7-1,6-11 1,1-18-16,-1-29 15</inkml:trace>
  <inkml:trace contextRef="#ctx0" brushRef="#br0" timeOffset="1809.6">18739 4909 0,'55'-4'0,"33"4"0,8-2 16,-9 1-16,-16-3 16,-21-7-1,-20-9-15</inkml:trace>
  <inkml:trace contextRef="#ctx0" brushRef="#br0" timeOffset="2028">19041 4645 0,'-1'14'0,"-2"23"0,3-37 0,-5 63 0,-1 21 15,-7 14-15,1 10 16,6 3-1,2-4-15,3-15 16,5-27 0,4-30-16,6-35 15</inkml:trace>
  <inkml:trace contextRef="#ctx0" brushRef="#br0" timeOffset="2277.6">19686 4680 0,'-1'55'0,"1"37"0,-4 13 16,-2 0-16,2-11 15,1-15 1,-2-21 0,2-18-16,-3-25 15,-1-29 1</inkml:trace>
  <inkml:trace contextRef="#ctx0" brushRef="#br0" timeOffset="3213.6001">19670 5052 0,'0'0'0,"18"4"0,-18-4 0,0 0 0,35 7 0,-35-7 0,47 8 0,-4-1 16,-1-8-1,-6-10-15,-3-16 16,-4-19-1,-4-17-15,-1-13 16,-3 4 0,-5 14-1,-5 18-15,-4 19 16,-3 17-1,-5 29-15,-4 27 16,-5 28 0,-4 13-1,2 7-15,4-4 16,5-6-1,2-17-15,1-17 16,2-17 0,2-17-16,7-23 15,6-26 1,7-25-1,8-15-15,1 1 16,2 15 0,-5 19-16,-3 21 15,-7 19 1,-6 22-16,-8 14 15,-3 8 1,-4 3-16,3-5 16,1-10-1,3-13-15,6-14 16,6-22-1,11-29-15,14-32 16,8-25 0,6-9-1,-4 11-15,-11 23 16,-10 23-1,-12 24-15,-13 30 16,-11 31 0,-9 24-1,-2 12-15,4 5 16,6-8-1,13-11-15,6-17 16,13-15 0,14-22-16,12-26 15,11-24 1,2-23-1,-7-14-15,-11 0 16,-20 7 0,-25 15-1,-29 21-15,-29 25 16,-14 21-1,-4 19-15,4 13 16,17 3 0,23-128-16,15-34 15</inkml:trace>
  <inkml:trace contextRef="#ctx0" brushRef="#br0" timeOffset="3400.8001">21388 4925 0,'40'7'0,"20"3"0,7 4 16,-2 0-1,-14-4 1,-14-8-16,-12-13 15,-14-7 1</inkml:trace>
  <inkml:trace contextRef="#ctx0" brushRef="#br0" timeOffset="3588.0001">21582 4756 0,'-4'24'0,"-6"28"0,-2 25 16,0 21-16,-1 16 15,3 8 1,2-8 0,3-21-16,10-30 15</inkml:trace>
  <inkml:trace contextRef="#ctx0" brushRef="#br0" timeOffset="4009.2001">22378 4594 0,'0'0'0,"-14"-1"0,14 1 0,0 0 0,-34 13 0,34-13 0,-56 31 0,-9 16 0,2 9 16,12 1 0,19-4-1,23-5-15,22-7 16,19-3-1,10-4-15,1-1 16,-6-2 0,-12 4-16,-16 4 15,-20 6 1,-18 5-16,-9 0 15,-7-3 1,6-11 0,14-20-16,18-27 15,23-27 1,3-4-16</inkml:trace>
  <inkml:trace contextRef="#ctx0" brushRef="#br0" timeOffset="4586.4001">22655 4756 0,'-17'41'0,"-18"33"0,-5 18 0,3-1 15,14-9 1,13-16-1,19-18-15,13-22 16,19-22 0,16-27-16,15-26 15,2-22 1,0-14-1,-15-4-15,-19 7 16,-26 15 0,-22 17-16,-24 18 15,-23 20 1,-15 28-16,-5 21 15,4 8 1,18 5-16,20 0 16,30-4-1,27-3 1,31-2-16,19-11 15,10-8 1,-3 3-16,-15 2 16,-16 3-1,-24 6 1,-23 5-16,-18 2 15,-8-6 1,6-3-16,4-12 16,13-10-1,17-10 1,20-14-16,16-20 15,13-20 1,-10 4-16</inkml:trace>
  <inkml:trace contextRef="#ctx0" brushRef="#br0" timeOffset="4929.6001">23627 4144 0,'-1'20'0,"-2"32"0,3-52 0,-7 83 0,-7 29 15,-6 27 1,1 24-16,2 17 15,3 9 1,4 0-16,3-7 16,-3-18-1,1-26 1,0-36-16,2-41 15,1-50 1,1-50 0,5-52-16,-4-19 15,-2 19 1</inkml:trace>
  <inkml:trace contextRef="#ctx0" brushRef="#br0" timeOffset="5101.2001">23635 4298 0,'0'0'0,"0"0"0,0 0 0,0 0 0,0 0 0,0 0 0,0 0 0,0 0 0,-6 11 0,6-11 0,-22 30 0,-19 20 0,-14 13 0,-3-2 16,5-15-1</inkml:trace>
  <inkml:trace contextRef="#ctx0" brushRef="#br0" timeOffset="5257.2001">23527 4273 0,'19'6'0,"19"14"0,-38-20 0,51 39 0,7 16 16,1 2-16,-7 4 15</inkml:trace>
  <inkml:trace contextRef="#ctx0" brushRef="#br0" timeOffset="7488.0001">14362 5332 0,'0'0'0,"0"0"0,0 0 0,0 0 0,0 0 0,12 9 0,-12-9 0,0 0 0,31 11 0,-31-11 0,45 9 0,17-5 0,14-9 15,8-2 1,12 1-16,-3-2 15,-1 8 1,-6 10-16,-10 7 16,-19-2-1</inkml:trace>
  <inkml:trace contextRef="#ctx0" brushRef="#br0" timeOffset="9360.0001">16006 6783 0,'-14'38'0,"-9"30"0,-10 22 0,0 11 15,-2 2 1,3-10-16,3-18 15,2-27 1,8-33 0,4-38-16,8-32 15</inkml:trace>
  <inkml:trace contextRef="#ctx0" brushRef="#br0" timeOffset="9703.2001">15881 6893 0,'17'6'0,"11"12"0,-28-18 0,38 31 0,3 9 16,-1 8-16,-8 4 16,-4-4-1,-6-6-15,-6-14 16,-3-14-1,-2-22 1,9-26-16,3-27 16,11-25-1,7-15-15,-1-6 16,-3 10-1,-6 18 1,-6 23-16,-10 28 16,-12 30-1,-14 30-15,-10 24 16,-2-3-1</inkml:trace>
  <inkml:trace contextRef="#ctx0" brushRef="#br0" timeOffset="10186.8001">16509 7293 0,'22'-44'0,"9"-25"0,-4-13 0,-10 2 16,-6 11-1,-15 17 1,-11 22-16,-8 27 16,-6 28-1,-1 25 1,4 14-16,1 9 15,12-2 1,7-9 0,11-17-16,9-21 15,5-21 1,6-23-16,6-21 15,2-13 1,-3-2 0,-4 10-16,-8 16 15,-6 17 1,-4 21-16,1 20 15,-1 14 1,-2 8-16,1 4 16,11-1-1,3-7-15,9-15 16,7-21-1,1-37-15</inkml:trace>
  <inkml:trace contextRef="#ctx0" brushRef="#br0" timeOffset="10639.2001">17188 6682 0,'-13'4'0,"-9"18"0,22-22 0,-30 48 0,-1 23 0,3 19 16,8 7 0,12-2-16,10-13 15,16-17 1,12-19-16,9-26 15,12-29 1,12-33 0,8-31-16,0-21 15,-2-20 1,-8 1-1,-12 10-15,-13 26 16,-11 27 0,-10 31-16,-13 31 15,-5 38 1,-4 27-1,1 26-15,-3 16 16,5 18 0,3 8-1,-2-2-15,-17-11 16,0-33-1</inkml:trace>
  <inkml:trace contextRef="#ctx0" brushRef="#br0" timeOffset="11091.6001">14371 7488 0,'0'0'0,"0"0"0,0 0 0,0 0 0,0 0 0,22-13 0,-22 13 0,0 0 0,47-17 0,-47 17 0,69-15 0,18 3 16,16 2-16,16 3 16,14-7-1,4-7 1,-31 2-16</inkml:trace>
  <inkml:trace contextRef="#ctx0" brushRef="#br0" timeOffset="11653.2001">18438 6741 0,'-3'16'0,"-1"18"0,4-34 0,-3 53 0,3 16 16,1 15-16,1 8 15,0 2 1,1-3-16,1-7 16,-1-16-1,-1-22 1,1-28-16</inkml:trace>
  <inkml:trace contextRef="#ctx0" brushRef="#br0" timeOffset="11980.8001">18144 7106 0,'0'0'0,"19"-5"0,-19 5 0,0 0 0,47-7 0,-47 7 0,76-8 0,21 3 16,8 0-1,-6-3-15,-27 1 16</inkml:trace>
  <inkml:trace contextRef="#ctx0" brushRef="#br0" timeOffset="12292.8001">19184 6665 0,'-1'47'0,"0"36"0,-4 21 16,0 11-16,-1-1 15,-1-12 1,-1-26-1,2-30-15,2-34 16</inkml:trace>
  <inkml:trace contextRef="#ctx0" brushRef="#br0" timeOffset="12480.0001">19200 7080 0,'0'0'0,"18"-6"0,-18 6 0,0 0 0,35-10 0,-35 10 0,46-7 0,2 3 15,-1 0-15,-4-7 16,-8-10 0,-9-18-16</inkml:trace>
  <inkml:trace contextRef="#ctx0" brushRef="#br0" timeOffset="13244.4001">19611 6639 0,'2'31'0,"-3"33"0,-3 27 15,-6 15 1,-3 8-16,7-3 16,5-14-1,3-18 1,3-23-16,-1-22 15,-4-34 1,8-4-16,7-37 16,8-27-1,7-10 1,7 4-16,0 15 15,2 24 1,-5 24-16,-6 23 16,-6 23-1,-10 17 1,-2 10-16,-6-1 15,-1-13 1,2-13 0,2-20-16,8-22 15,10-29 1,9-30-16,7-26 15,1-8 1,1 10 0,-4 22-16,-10 25 15,-10 30 1,-8 34-16,-9 26 15,-6 23 1,2 11 0,8 0-16,8-12 15,11-16 1,3-19-16,4-20 15,4-20 1,1-26 0,-4-24-16,-8-25 15,-11-13 1,-17 3-16,-14 14 15,-11 22 1,-12 22 0,-3 27-16,1 25 15,7 19 1,10 18-16,15 2 15,13-5 1,5-14 0</inkml:trace>
  <inkml:trace contextRef="#ctx0" brushRef="#br0" timeOffset="13431.6001">20894 7047 0,'19'-1'0,"19"0"0,-38 1 0,59 2 0,16 4 16,3 6-16,-2 1 16,-10-10-1,-17-9 1</inkml:trace>
  <inkml:trace contextRef="#ctx0" brushRef="#br0" timeOffset="13618.8001">21196 6817 0,'-4'19'0,"-4"26"0,8-45 0,-9 72 0,5 25 0,1 19 16,2 7-1,1-10-15,3 6 16</inkml:trace>
  <inkml:trace contextRef="#ctx0" brushRef="#br0" timeOffset="14024.4001">21933 6809 0,'-8'-8'0,"-17"2"0,25 6 0,-47 12 0,-12 19 15,-1 10 1,6 5-16,17-1 15,22-1 1,26-2-16,21-7 16,11-1-1,10-2 1,-4-1-16,-12 5 15,-18 1 1,-22 6 0,-18 4-16,-11 1 15,-4-7 1,6-10-16,10-18 15,10-26 1,16-23 0</inkml:trace>
  <inkml:trace contextRef="#ctx0" brushRef="#br0" timeOffset="14367.6001">22218 6945 0,'0'0'0,"-1"23"0,1-23 0,0 0 0,-8 50 0,8-50 0,-13 66 0,-1 12 15,3 0 1,9-7-16,11-18 16,15-20-1,11-22-15,12-23 16,6-26-1,5-25 1,-5-17-16,-9-13 16,-17 2-1,-22 6-15,-23 17 16,-18 24-1,-19 28 1,-13 28-16,-1 24 16,9 11-1,16 8-15,17-5 16</inkml:trace>
  <inkml:trace contextRef="#ctx0" brushRef="#br0" timeOffset="14632.8001">22554 7267 0,'14'7'0,"1"7"0,-15-14 0,0 0 0,15 23 0,-15-23 0,5 34 0,-9 0 15,-6-4 1,0-3-16,1-9 15,9-18 1,2 4-16,11-18 16,15-12-1,11-13 1,8-12-16,6-6 15,-9 10 1</inkml:trace>
  <inkml:trace contextRef="#ctx0" brushRef="#br0" timeOffset="14929.2001">23150 6410 0,'6'-13'0,"3"4"0,-9 9 0,0 0 0,3 16 0,-3-16 0,-3 46 0,-8 42 0,-8 41 15,-6 32 1,-1 23-1,-1 14-15,7-2 16,7-19 0,1-29-16,4-36 15,3-39 1,4-45-16</inkml:trace>
  <inkml:trace contextRef="#ctx0" brushRef="#br0" timeOffset="15147.6001">23132 6503 0,'-21'21'0,"-15"20"0,-12 16 16,-8 0 0,-1-9-1,17-15-15</inkml:trace>
  <inkml:trace contextRef="#ctx0" brushRef="#br0" timeOffset="15272.4001">23074 6495 0,'62'28'0,"24"26"0,-14 9 0,-22-10 16</inkml:trace>
  <inkml:trace contextRef="#ctx0" brushRef="#br0" timeOffset="16411.2001">15461 11067 0,'24'0'0,"29"-2"0,-53 2 0,73-1 0,16-2 16,11 3-1,10 3 1,-8-2-16,-24 1 15</inkml:trace>
  <inkml:trace contextRef="#ctx0" brushRef="#br0" timeOffset="22885.2002">17264 10737 0,'-16'14'0,"-7"21"0,23-35 0,-27 65 0,-1 27 16,-7 23-16,-2 14 15,-2 1 1,7-10-16,3-15 16,6-25-1,10-37 1,3-22-16</inkml:trace>
  <inkml:trace contextRef="#ctx0" brushRef="#br0" timeOffset="23244.0002">17347 10779 0,'0'0'0,"9"28"0,-9-28 0,0 0 0,10 48 0,-10-48 0,10 70 0,-4 10 0,4 6 15,-1-9 1,2-14 0,7-18-16,5-23 15,2-26 1,4-32 0,9-35-16,5-30 15,5-16 1,-1-3-16,-7 8 15,-4 23 1,-12 27 0,-8 28-16,-11 30 15,-8 34 1,-9 23-16,-1-2 15</inkml:trace>
  <inkml:trace contextRef="#ctx0" brushRef="#br0" timeOffset="23774.4002">17951 11264 0,'8'-20'0,"9"-19"0,-17 39 0,17-48 0,-1-7 15,-7 0 1,-6 10-16,-7 14 16,-9 16-1,-10 20 1,-5 24-16,-3 23 15,-5 18 1,5 5 0,13-5-16,12-16 15,9-19 1,16-23-16,8-24 15,8-20 1,5-18 0,0-11-16,-2 2 15,-10 16 1,-9 15-16,-8 12 15,-6 16 1,-9 17-16,1 16 16,0 14-1,6 9-15,2 6 16,7-3-1,8-4-15,5-6 16,5-13 0,-1-15-1,-5-16-15</inkml:trace>
  <inkml:trace contextRef="#ctx0" brushRef="#br0" timeOffset="24304.8002">18328 11179 0,'14'-6'0,"11"-5"0,-25 11 0,0 0 0,32-8 0,-32 8 0,36-1 0,-3 6 16,-1 8-1,-12 9-15,-10 8 16,-12 12 0,-12 5-1,-10 2-15,0-6 16,-2-12-1,3-13-15,8-7 16,7-4-16,10-7 16,9-9-1,10-6-15,10-6 16,13-7-1,5-4 1,9-1-16,-1-3 16,-9 6-1</inkml:trace>
  <inkml:trace contextRef="#ctx0" brushRef="#br0" timeOffset="24772.8002">19091 10608 0,'-17'-2'0,"-13"6"0,30-4 0,-41 22 0,-9 25 15,-2 17 1,3 4-16,18-1 16,19-12-1,21-12 1,19-11-16,11-7 15,8-7 1,1 2 0,-4 2-16,-14 6 15,-16 12 1,-20 13-1,-18 9-15,-14 0 16,-2-4 0,1-18-1,14-17-15,13-26 16,16-27-1,18-25-15,16-23 16,12-17 0,8-9-16,-11 20 15</inkml:trace>
  <inkml:trace contextRef="#ctx0" brushRef="#br0" timeOffset="25131.6002">19276 10814 0,'-14'32'0,"-6"27"0,3 18 16,11 3-1,11-7-15,17-18 16,11-20 0,7-24-16,10-21 15,5-22 1,-2-15-1,-9-13-15,-9-11 16,-9-9 0,-13-2-1,-12 8-15,-14 15 16,-11 18-1,-10 22-15,-7 28 16,-9 22 0,4 19-1,4 13-15,9 2 16,11-2-1,12-8-15,13-11 16</inkml:trace>
  <inkml:trace contextRef="#ctx0" brushRef="#br0" timeOffset="25490.4002">19410 11128 0,'53'-4'0,"21"6"0,-1 9 16,-16 10-1,-20 13-15,-24 9 16,-16 8-1,-13-1 1,-5-7-16,5-13 16,6-11-16,10-19 15,0 0 1,8 7-16,14-10 15,10 2 1,1 3 0,-4 9-16,-8 15 15,-15 15 1,-14 12-1,-11 5-15,-8-2 16,1-9 0,4-13-16,3-18 15,10-20 1,10-25-16</inkml:trace>
  <inkml:trace contextRef="#ctx0" brushRef="#br0" timeOffset="25755.6002">20198 10983 0,'44'0'0,"28"0"0,8 7 0,-1 3 16,-7 2 0,-10 0-16,-15 1 15,-15-4 1,-13-8-1,-14-10-15</inkml:trace>
  <inkml:trace contextRef="#ctx0" brushRef="#br0" timeOffset="25974.0002">20534 10729 0,'-4'38'0,"-3"32"0,1 33 15,-2 21 1,0 13 0,0 0-16,4-10 15,1-16 1,2-36-16</inkml:trace>
  <inkml:trace contextRef="#ctx0" brushRef="#br0" timeOffset="26956.8002">21305 10847 0,'0'0'0,"6"11"0,-6-11 0,0 0 0,0 0 0,5 20 0,-5-20 0,0 0 0,0 27 0,0-27 0,-4 29 0,0 1 15,-5-3 1,-1-2-16,4-5 16,2-5-1,1-1-15,2-4 16,1-10-1,0 0-15,0 0 16,0 0 0,0 0-16,0 0 15,0 0 1,0 0-1,0 0-15,0 0 16,0 0 0,0 0-16,0 0 15,0 0 1,0 0-16,0 0 15,0 0 1,0 7-16,2 0 16,1 2-1,0 7 1,0 9-16,-3 11 15,-1 11 1,-3 6 0,-1 3-16,1-1 15,0-6 1,-2-12-1,3-9-15,2-10 16,1-18 0,4-4-1,4-30-15,-2-20 16,3-8-1,0-1 1,1 8-16,3 8 16,1 13-1,-3 11-15,-3 7 16,4 7-1,3 2 1,5 4-16,6 0 16,7-3-1,5-1-15,2-5 16,2-5-1,-3-8-15,-4-12 16,-5-9 0,-6-6-1</inkml:trace>
  <inkml:trace contextRef="#ctx0" brushRef="#br0" timeOffset="27705.6002">21792 10635 0,'-10'16'0,"0"21"0,10-37 0,-11 62 0,-3 23 15,4 18-15,-6 12 16,4-3 0,3-6-16,4-13 15,3-15 1,1-19-16,1-18 15,2-23 1,-2-21-16,-1-26 16,7-23-1,8-15-15,12-2 16,2 10-1,3 15 1,-3 15-16,-2 18 16,-2 21-1,-3 24-15,-5 16 16,-10 11-1,-4-2 1,1-9-16,2-15 16,8-20-1,7-27-15,8-23 16,12-31-1,8-31 1,6-17-16,-1 2 16,-9 18-1,-10 28-15,-12 29 16,-13 31-1,-8 32-15,-10 27 16,-2 20 0,5 7-1,8 1-15,14-10 16,17-13-1,13-20-15,13-21 16,3-22 0,4-23-1,3-21-15,-11-20 16,-9-17-1,-18-8-15,-19 3 16,-26 19 0,-21 20-16,-22 27 15,-26 37 1,-24 33-1,-25 34-15,18-5 16</inkml:trace>
  <inkml:trace contextRef="#ctx0" brushRef="#br0" timeOffset="31590.0002">9005 12128 0,'47'-3'0,"53"5"0,24 4 16,8 5-1,0 3-15,-21-8 16,-31-8-1</inkml:trace>
  <inkml:trace contextRef="#ctx0" brushRef="#br0" timeOffset="31855.2002">8737 12434 0,'53'-9'0,"47"-13"0,34-5 0,27-2 16,24 4-1,18 6 1,-3 12-16,-45 7 16</inkml:trace>
  <inkml:trace contextRef="#ctx0" brushRef="#br0" timeOffset="49873.2004">20617 10050 0,'0'0'0,"-6"-10"0,6 10 0,0 0 0,-12-12 0,12 12 0,-15-16 0,-2 1 0,17 15 0,-22-14 0,1 0 16,-5 2-1,-2 0 1,-5 2-16,-3 3 16,-6 3-1,-1 1-15,-3-1 16,1 1-1,-8 2-15,-2 3 16,-3 3 0,3 1-1,-6 4-15,-6-1 16,0 4-1,-1 3 1,1-4-16,-4 3 16,-7 1-1,0-1-15,2-1 16,0-6-1,0-1 1,1-1-16,2 1 16,3-8-1,0-3 1,0-5-16,6-1 15,-2-1 1,3 3 0,4 2-16,6 6 15,8 3 1,1 8-16,2 4 15,0 0 1,3 0-16,-3-3 16,0-5-1,2-2 1,-6 0-16,0-1 15,-6-3 1,-2-6 0,1-11-16,-3-1 15,-4 2 1,1 4-1,-2 3-15,5 5 16,1 2 0,-2 1-1,-4-2-15,-14-1 16,-16-17-1,-27-16-15,-23 5 16,21 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1-03-18T01:07:5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16400 5086 0,'5'31'0,"1"15"0,-6-46 0,11 50 0,2 0 16,4-3-16,-1-9 15,0-7 1,0-8-16,-5-15 16,-4-11-1,2-14 1,-3-14-16,-1-17 15,1-8 1,1-8 0,-4-3-16,-2 3 15,-1 6 1,0 13-1,0 13-15,0 18 16,2 19 0,0 17-16,4 19 15,8 19 1,3 14-1,0 6-15,5 3 16,-5-3 0,-4-8-16,-4-12 15,-3-14 1,-1-18-16,-5-28 15,0 4 1,-3-20-16,-5-16 16,-1-15-1,-2-8-15,-2-9 16,-4-1-1,-1 5 1,-1 7-16,-1 15 16,2 18-1,1 15-15,0 18 16,2 18-1,-1 16 1,2 6-16,9-1 16,3-6-1,3-8 1,2-13-16,-3-25 15,5 4 1,3-22-16,1-14 16,0-13-1,-2-2 1,-3 6-16,-2 13 15,3 18 1,1 22-16,0 12 16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heme" Target="../theme/theme3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3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7.xml"/><Relationship Id="rId7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9.xml"/><Relationship Id="rId10" Type="http://schemas.openxmlformats.org/officeDocument/2006/relationships/image" Target="../media/image4.png"/><Relationship Id="rId4" Type="http://schemas.openxmlformats.org/officeDocument/2006/relationships/tags" Target="../tags/tag68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6.png"/><Relationship Id="rId4" Type="http://schemas.openxmlformats.org/officeDocument/2006/relationships/tags" Target="../tags/tag82.xml"/><Relationship Id="rId9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8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讲内容&amp;金句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6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-1" b="909"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32" descr="图片包含 轮廓&#10;&#10;已生成高可信度的说明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87713" cy="144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9"/>
          <p:cNvGrpSpPr/>
          <p:nvPr userDrawn="1">
            <p:custDataLst>
              <p:tags r:id="rId3"/>
            </p:custDataLst>
          </p:nvPr>
        </p:nvGrpSpPr>
        <p:grpSpPr>
          <a:xfrm>
            <a:off x="10775315" y="51435"/>
            <a:ext cx="1416685" cy="473075"/>
            <a:chOff x="0" y="0"/>
            <a:chExt cx="1135203" cy="341359"/>
          </a:xfrm>
        </p:grpSpPr>
        <p:pic>
          <p:nvPicPr>
            <p:cNvPr id="7" name="image3.png"/>
            <p:cNvPicPr/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81542" y="0"/>
              <a:ext cx="490406" cy="177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4.png"/>
            <p:cNvPicPr/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0" y="187459"/>
              <a:ext cx="1135204" cy="15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一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79"/>
          <p:cNvCxnSpPr/>
          <p:nvPr userDrawn="1">
            <p:custDataLst>
              <p:tags r:id="rId1"/>
            </p:custDataLst>
          </p:nvPr>
        </p:nvCxnSpPr>
        <p:spPr bwMode="auto">
          <a:xfrm>
            <a:off x="5014391" y="408985"/>
            <a:ext cx="6911260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2"/>
            </p:custDataLst>
          </p:nvPr>
        </p:nvCxnSpPr>
        <p:spPr>
          <a:xfrm>
            <a:off x="350874" y="6582976"/>
            <a:ext cx="75493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12" y="0"/>
            <a:ext cx="961839" cy="41135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31"/>
          <a:stretch>
            <a:fillRect/>
          </a:stretch>
        </p:blipFill>
        <p:spPr>
          <a:xfrm>
            <a:off x="14393" y="2303781"/>
            <a:ext cx="11516360" cy="4557395"/>
          </a:xfrm>
          <a:prstGeom prst="rect">
            <a:avLst/>
          </a:prstGeom>
        </p:spPr>
      </p:pic>
      <p:sp>
        <p:nvSpPr>
          <p:cNvPr id="25" name="任意多边形: 形状 24"/>
          <p:cNvSpPr/>
          <p:nvPr>
            <p:custDataLst>
              <p:tags r:id="rId2"/>
            </p:custDataLst>
          </p:nvPr>
        </p:nvSpPr>
        <p:spPr>
          <a:xfrm>
            <a:off x="7181851" y="-19050"/>
            <a:ext cx="5010151" cy="3848100"/>
          </a:xfrm>
          <a:custGeom>
            <a:avLst/>
            <a:gdLst>
              <a:gd name="connsiteX0" fmla="*/ 0 w 5010150"/>
              <a:gd name="connsiteY0" fmla="*/ 0 h 3848100"/>
              <a:gd name="connsiteX1" fmla="*/ 5010150 w 5010150"/>
              <a:gd name="connsiteY1" fmla="*/ 18978 h 3848100"/>
              <a:gd name="connsiteX2" fmla="*/ 5010150 w 5010150"/>
              <a:gd name="connsiteY2" fmla="*/ 3666259 h 3848100"/>
              <a:gd name="connsiteX3" fmla="*/ 4610100 w 5010150"/>
              <a:gd name="connsiteY3" fmla="*/ 3848100 h 3848100"/>
              <a:gd name="connsiteX4" fmla="*/ 0 w 5010150"/>
              <a:gd name="connsiteY4" fmla="*/ 1504950 h 3848100"/>
              <a:gd name="connsiteX5" fmla="*/ 0 w 5010150"/>
              <a:gd name="connsiteY5" fmla="*/ 13335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0150" h="3848100">
                <a:moveTo>
                  <a:pt x="0" y="0"/>
                </a:moveTo>
                <a:lnTo>
                  <a:pt x="5010150" y="18978"/>
                </a:lnTo>
                <a:lnTo>
                  <a:pt x="5010150" y="3666259"/>
                </a:lnTo>
                <a:lnTo>
                  <a:pt x="4610100" y="3848100"/>
                </a:lnTo>
                <a:lnTo>
                  <a:pt x="0" y="1504950"/>
                </a:lnTo>
                <a:lnTo>
                  <a:pt x="0" y="1333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738739" y="3160812"/>
            <a:ext cx="219156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71513" y="2492865"/>
            <a:ext cx="4929187" cy="629008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71195" y="1101725"/>
            <a:ext cx="6891655" cy="134874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0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5519646"/>
            <a:ext cx="2700000" cy="1338354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69883" y="880494"/>
            <a:ext cx="10872000" cy="523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3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3" y="952509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0517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43"/>
          <a:stretch>
            <a:fillRect/>
          </a:stretch>
        </p:blipFill>
        <p:spPr>
          <a:xfrm>
            <a:off x="-846" y="5370195"/>
            <a:ext cx="3155527" cy="1477010"/>
          </a:xfrm>
          <a:prstGeom prst="rect">
            <a:avLst/>
          </a:prstGeom>
        </p:spPr>
      </p:pic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 flipH="1">
            <a:off x="-846" y="1"/>
            <a:ext cx="1372447" cy="5898515"/>
          </a:xfrm>
          <a:custGeom>
            <a:avLst/>
            <a:gdLst>
              <a:gd name="connsiteX0" fmla="*/ 2095504 w 2095504"/>
              <a:gd name="connsiteY0" fmla="*/ 0 h 5595171"/>
              <a:gd name="connsiteX1" fmla="*/ 0 w 2095504"/>
              <a:gd name="connsiteY1" fmla="*/ 0 h 5595171"/>
              <a:gd name="connsiteX2" fmla="*/ 0 w 2095504"/>
              <a:gd name="connsiteY2" fmla="*/ 4086216 h 5595171"/>
              <a:gd name="connsiteX3" fmla="*/ 0 w 2095504"/>
              <a:gd name="connsiteY3" fmla="*/ 4105266 h 5595171"/>
              <a:gd name="connsiteX4" fmla="*/ 0 w 2095504"/>
              <a:gd name="connsiteY4" fmla="*/ 4138507 h 5595171"/>
              <a:gd name="connsiteX5" fmla="*/ 0 w 2095504"/>
              <a:gd name="connsiteY5" fmla="*/ 4676352 h 5595171"/>
              <a:gd name="connsiteX6" fmla="*/ 1928182 w 2095504"/>
              <a:gd name="connsiteY6" fmla="*/ 5595171 h 5595171"/>
              <a:gd name="connsiteX7" fmla="*/ 2095504 w 2095504"/>
              <a:gd name="connsiteY7" fmla="*/ 5523866 h 5595171"/>
              <a:gd name="connsiteX8" fmla="*/ 2095504 w 2095504"/>
              <a:gd name="connsiteY8" fmla="*/ 4105266 h 5595171"/>
              <a:gd name="connsiteX9" fmla="*/ 2095504 w 2095504"/>
              <a:gd name="connsiteY9" fmla="*/ 4093658 h 55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3" h="5595171">
                <a:moveTo>
                  <a:pt x="2095504" y="0"/>
                </a:moveTo>
                <a:lnTo>
                  <a:pt x="0" y="0"/>
                </a:lnTo>
                <a:lnTo>
                  <a:pt x="0" y="4086216"/>
                </a:lnTo>
                <a:lnTo>
                  <a:pt x="0" y="4105266"/>
                </a:lnTo>
                <a:lnTo>
                  <a:pt x="0" y="4138507"/>
                </a:lnTo>
                <a:lnTo>
                  <a:pt x="0" y="4676352"/>
                </a:lnTo>
                <a:lnTo>
                  <a:pt x="1928182" y="5595171"/>
                </a:lnTo>
                <a:lnTo>
                  <a:pt x="2095504" y="5523866"/>
                </a:lnTo>
                <a:lnTo>
                  <a:pt x="2095504" y="4105266"/>
                </a:lnTo>
                <a:lnTo>
                  <a:pt x="2095504" y="40936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371178" y="366395"/>
            <a:ext cx="9330055" cy="89535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1371601" y="1432561"/>
            <a:ext cx="9547860" cy="4465955"/>
          </a:xfrm>
        </p:spPr>
        <p:txBody>
          <a:bodyPr anchor="t">
            <a:normAutofit/>
          </a:bodyPr>
          <a:lstStyle>
            <a:lvl1pPr marL="0" indent="0" algn="l" eaLnBrk="1" fontAlgn="auto" latinLnBrk="0" hangingPunct="1">
              <a:lnSpc>
                <a:spcPct val="15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9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3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9"/>
            <a:ext cx="5283243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5301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3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9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1" y="952509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1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14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924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15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1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9"/>
            <a:ext cx="5283243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995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9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6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8508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1" y="952509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89780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00" y="0"/>
            <a:ext cx="3398601" cy="6858000"/>
          </a:xfrm>
          <a:prstGeom prst="rect">
            <a:avLst/>
          </a:prstGeom>
        </p:spPr>
      </p:pic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 rot="16200000" flipH="1">
            <a:off x="3818785" y="569278"/>
            <a:ext cx="2496185" cy="10081260"/>
          </a:xfrm>
          <a:custGeom>
            <a:avLst/>
            <a:gdLst>
              <a:gd name="connsiteX0" fmla="*/ 2095504 w 2095504"/>
              <a:gd name="connsiteY0" fmla="*/ 0 h 5595171"/>
              <a:gd name="connsiteX1" fmla="*/ 0 w 2095504"/>
              <a:gd name="connsiteY1" fmla="*/ 0 h 5595171"/>
              <a:gd name="connsiteX2" fmla="*/ 0 w 2095504"/>
              <a:gd name="connsiteY2" fmla="*/ 4086216 h 5595171"/>
              <a:gd name="connsiteX3" fmla="*/ 0 w 2095504"/>
              <a:gd name="connsiteY3" fmla="*/ 4105266 h 5595171"/>
              <a:gd name="connsiteX4" fmla="*/ 0 w 2095504"/>
              <a:gd name="connsiteY4" fmla="*/ 4138507 h 5595171"/>
              <a:gd name="connsiteX5" fmla="*/ 0 w 2095504"/>
              <a:gd name="connsiteY5" fmla="*/ 4676352 h 5595171"/>
              <a:gd name="connsiteX6" fmla="*/ 1928182 w 2095504"/>
              <a:gd name="connsiteY6" fmla="*/ 5595171 h 5595171"/>
              <a:gd name="connsiteX7" fmla="*/ 2095504 w 2095504"/>
              <a:gd name="connsiteY7" fmla="*/ 5523866 h 5595171"/>
              <a:gd name="connsiteX8" fmla="*/ 2095504 w 2095504"/>
              <a:gd name="connsiteY8" fmla="*/ 4105266 h 5595171"/>
              <a:gd name="connsiteX9" fmla="*/ 2095504 w 2095504"/>
              <a:gd name="connsiteY9" fmla="*/ 4093658 h 55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3" h="5595171">
                <a:moveTo>
                  <a:pt x="2095504" y="0"/>
                </a:moveTo>
                <a:lnTo>
                  <a:pt x="0" y="0"/>
                </a:lnTo>
                <a:lnTo>
                  <a:pt x="0" y="4086216"/>
                </a:lnTo>
                <a:lnTo>
                  <a:pt x="0" y="4105266"/>
                </a:lnTo>
                <a:lnTo>
                  <a:pt x="0" y="4138507"/>
                </a:lnTo>
                <a:lnTo>
                  <a:pt x="0" y="4676352"/>
                </a:lnTo>
                <a:lnTo>
                  <a:pt x="1928182" y="5595171"/>
                </a:lnTo>
                <a:lnTo>
                  <a:pt x="2095504" y="5523866"/>
                </a:lnTo>
                <a:lnTo>
                  <a:pt x="2095504" y="4105266"/>
                </a:lnTo>
                <a:lnTo>
                  <a:pt x="2095504" y="40936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67559" y="1674496"/>
            <a:ext cx="5043112" cy="175541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44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71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85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48591" name="正文级别 1…"/>
          <p:cNvSpPr txBox="1">
            <a:spLocks noGrp="1"/>
          </p:cNvSpPr>
          <p:nvPr>
            <p:ph idx="1" hasCustomPrompt="1"/>
          </p:nvPr>
        </p:nvSpPr>
        <p:spPr>
          <a:xfrm>
            <a:off x="1551930" y="2053199"/>
            <a:ext cx="7614369" cy="354127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b="0">
                <a:solidFill>
                  <a:srgbClr val="FFFFFF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buBlip>
                <a:blip r:embed="rId2"/>
              </a:buBlip>
            </a:lvl2pPr>
            <a:lvl3pPr marL="504825" indent="0">
              <a:buFont typeface="Arial" panose="020B0604020202020204" pitchFamily="34" charset="0"/>
              <a:buNone/>
              <a:defRPr b="0">
                <a:solidFill>
                  <a:srgbClr val="FFFFFF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757555" indent="0">
              <a:buFont typeface="Arial" panose="020B0604020202020204" pitchFamily="34" charset="0"/>
              <a:buNone/>
              <a:defRPr b="0">
                <a:solidFill>
                  <a:srgbClr val="FFFFFF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009650" indent="0">
              <a:buFont typeface="Arial" panose="020B0604020202020204" pitchFamily="34" charset="0"/>
              <a:buNone/>
              <a:defRPr b="0">
                <a:solidFill>
                  <a:srgbClr val="FFFFFF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r>
              <a:rPr err="1"/>
              <a:t>正文级别 1</a:t>
            </a:r>
            <a:endParaRPr/>
          </a:p>
          <a:p>
            <a:pPr lvl="2"/>
            <a:r>
              <a:rPr err="1"/>
              <a:t>正文级别 3</a:t>
            </a:r>
            <a:endParaRPr/>
          </a:p>
          <a:p>
            <a:pPr lvl="3"/>
            <a:r>
              <a:rPr err="1"/>
              <a:t>正文级别 4</a:t>
            </a:r>
            <a:endParaRPr/>
          </a:p>
          <a:p>
            <a:pPr lvl="4"/>
            <a:r>
              <a:rPr err="1"/>
              <a:t>正文级别 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08821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7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5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73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7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883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69883" y="952509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3776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18" Type="http://schemas.openxmlformats.org/officeDocument/2006/relationships/image" Target="../media/image20.emf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17" Type="http://schemas.openxmlformats.org/officeDocument/2006/relationships/customXml" Target="../ink/ink4.xml"/><Relationship Id="rId2" Type="http://schemas.openxmlformats.org/officeDocument/2006/relationships/tags" Target="../tags/tag238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tags" Target="../tags/tag276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tags" Target="../tags/tag275.xml"/><Relationship Id="rId2" Type="http://schemas.openxmlformats.org/officeDocument/2006/relationships/tags" Target="../tags/tag265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5" Type="http://schemas.openxmlformats.org/officeDocument/2006/relationships/tags" Target="../tags/tag268.xml"/><Relationship Id="rId15" Type="http://schemas.openxmlformats.org/officeDocument/2006/relationships/tags" Target="../tags/tag27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tags" Target="../tags/tag27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281.xml"/><Relationship Id="rId21" Type="http://schemas.openxmlformats.org/officeDocument/2006/relationships/tags" Target="../tags/tag299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26" Type="http://schemas.openxmlformats.org/officeDocument/2006/relationships/tags" Target="../tags/tag329.xml"/><Relationship Id="rId3" Type="http://schemas.openxmlformats.org/officeDocument/2006/relationships/tags" Target="../tags/tag306.xml"/><Relationship Id="rId21" Type="http://schemas.openxmlformats.org/officeDocument/2006/relationships/tags" Target="../tags/tag324.xml"/><Relationship Id="rId7" Type="http://schemas.openxmlformats.org/officeDocument/2006/relationships/tags" Target="../tags/tag310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0" Type="http://schemas.openxmlformats.org/officeDocument/2006/relationships/tags" Target="../tags/tag323.xml"/><Relationship Id="rId29" Type="http://schemas.openxmlformats.org/officeDocument/2006/relationships/tags" Target="../tags/tag332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24" Type="http://schemas.openxmlformats.org/officeDocument/2006/relationships/tags" Target="../tags/tag327.xml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10" Type="http://schemas.openxmlformats.org/officeDocument/2006/relationships/tags" Target="../tags/tag313.xml"/><Relationship Id="rId19" Type="http://schemas.openxmlformats.org/officeDocument/2006/relationships/tags" Target="../tags/tag322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7" Type="http://schemas.openxmlformats.org/officeDocument/2006/relationships/image" Target="../media/image22.emf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customXml" Target="../ink/ink5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tags" Target="../tags/tag348.xml"/><Relationship Id="rId18" Type="http://schemas.openxmlformats.org/officeDocument/2006/relationships/tags" Target="../tags/tag353.xml"/><Relationship Id="rId26" Type="http://schemas.openxmlformats.org/officeDocument/2006/relationships/tags" Target="../tags/tag361.xml"/><Relationship Id="rId3" Type="http://schemas.openxmlformats.org/officeDocument/2006/relationships/tags" Target="../tags/tag338.xml"/><Relationship Id="rId21" Type="http://schemas.openxmlformats.org/officeDocument/2006/relationships/tags" Target="../tags/tag356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tags" Target="../tags/tag352.xml"/><Relationship Id="rId25" Type="http://schemas.openxmlformats.org/officeDocument/2006/relationships/tags" Target="../tags/tag360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20" Type="http://schemas.openxmlformats.org/officeDocument/2006/relationships/tags" Target="../tags/tag355.xml"/><Relationship Id="rId29" Type="http://schemas.openxmlformats.org/officeDocument/2006/relationships/image" Target="../media/image21.png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24" Type="http://schemas.openxmlformats.org/officeDocument/2006/relationships/tags" Target="../tags/tag359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23" Type="http://schemas.openxmlformats.org/officeDocument/2006/relationships/tags" Target="../tags/tag358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345.xml"/><Relationship Id="rId19" Type="http://schemas.openxmlformats.org/officeDocument/2006/relationships/tags" Target="../tags/tag354.xml"/><Relationship Id="rId31" Type="http://schemas.openxmlformats.org/officeDocument/2006/relationships/image" Target="../media/image23.emf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Relationship Id="rId22" Type="http://schemas.openxmlformats.org/officeDocument/2006/relationships/tags" Target="../tags/tag357.xml"/><Relationship Id="rId27" Type="http://schemas.openxmlformats.org/officeDocument/2006/relationships/tags" Target="../tags/tag362.xml"/><Relationship Id="rId30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3.x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4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6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8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66.xml"/><Relationship Id="rId18" Type="http://schemas.openxmlformats.org/officeDocument/2006/relationships/tags" Target="../tags/tag171.xml"/><Relationship Id="rId26" Type="http://schemas.openxmlformats.org/officeDocument/2006/relationships/tags" Target="../tags/tag179.xml"/><Relationship Id="rId39" Type="http://schemas.openxmlformats.org/officeDocument/2006/relationships/image" Target="../media/image15.jpeg"/><Relationship Id="rId21" Type="http://schemas.openxmlformats.org/officeDocument/2006/relationships/tags" Target="../tags/tag174.xml"/><Relationship Id="rId34" Type="http://schemas.openxmlformats.org/officeDocument/2006/relationships/slideLayout" Target="../slideLayouts/slideLayout2.xml"/><Relationship Id="rId42" Type="http://schemas.openxmlformats.org/officeDocument/2006/relationships/image" Target="../media/image17.emf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20" Type="http://schemas.openxmlformats.org/officeDocument/2006/relationships/tags" Target="../tags/tag173.xml"/><Relationship Id="rId29" Type="http://schemas.openxmlformats.org/officeDocument/2006/relationships/tags" Target="../tags/tag182.xml"/><Relationship Id="rId41" Type="http://schemas.openxmlformats.org/officeDocument/2006/relationships/customXml" Target="../ink/ink2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24" Type="http://schemas.openxmlformats.org/officeDocument/2006/relationships/tags" Target="../tags/tag177.xml"/><Relationship Id="rId32" Type="http://schemas.openxmlformats.org/officeDocument/2006/relationships/tags" Target="../tags/tag185.xml"/><Relationship Id="rId37" Type="http://schemas.openxmlformats.org/officeDocument/2006/relationships/image" Target="../media/image13.jpeg"/><Relationship Id="rId40" Type="http://schemas.openxmlformats.org/officeDocument/2006/relationships/image" Target="../media/image16.jpeg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23" Type="http://schemas.openxmlformats.org/officeDocument/2006/relationships/tags" Target="../tags/tag176.xml"/><Relationship Id="rId28" Type="http://schemas.openxmlformats.org/officeDocument/2006/relationships/tags" Target="../tags/tag181.xml"/><Relationship Id="rId36" Type="http://schemas.openxmlformats.org/officeDocument/2006/relationships/image" Target="../media/image12.jpeg"/><Relationship Id="rId10" Type="http://schemas.openxmlformats.org/officeDocument/2006/relationships/tags" Target="../tags/tag163.xml"/><Relationship Id="rId19" Type="http://schemas.openxmlformats.org/officeDocument/2006/relationships/tags" Target="../tags/tag172.xml"/><Relationship Id="rId31" Type="http://schemas.openxmlformats.org/officeDocument/2006/relationships/tags" Target="../tags/tag184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Relationship Id="rId22" Type="http://schemas.openxmlformats.org/officeDocument/2006/relationships/tags" Target="../tags/tag175.xml"/><Relationship Id="rId27" Type="http://schemas.openxmlformats.org/officeDocument/2006/relationships/tags" Target="../tags/tag180.xml"/><Relationship Id="rId30" Type="http://schemas.openxmlformats.org/officeDocument/2006/relationships/tags" Target="../tags/tag183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5" Type="http://schemas.openxmlformats.org/officeDocument/2006/relationships/tags" Target="../tags/tag178.xml"/><Relationship Id="rId33" Type="http://schemas.openxmlformats.org/officeDocument/2006/relationships/tags" Target="../tags/tag186.xml"/><Relationship Id="rId38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26" Type="http://schemas.openxmlformats.org/officeDocument/2006/relationships/tags" Target="../tags/tag214.xml"/><Relationship Id="rId39" Type="http://schemas.openxmlformats.org/officeDocument/2006/relationships/slideLayout" Target="../slideLayouts/slideLayout1.xml"/><Relationship Id="rId21" Type="http://schemas.openxmlformats.org/officeDocument/2006/relationships/tags" Target="../tags/tag209.xml"/><Relationship Id="rId34" Type="http://schemas.openxmlformats.org/officeDocument/2006/relationships/tags" Target="../tags/tag222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5" Type="http://schemas.openxmlformats.org/officeDocument/2006/relationships/tags" Target="../tags/tag213.xml"/><Relationship Id="rId33" Type="http://schemas.openxmlformats.org/officeDocument/2006/relationships/tags" Target="../tags/tag221.xml"/><Relationship Id="rId38" Type="http://schemas.openxmlformats.org/officeDocument/2006/relationships/tags" Target="../tags/tag226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tags" Target="../tags/tag208.xml"/><Relationship Id="rId29" Type="http://schemas.openxmlformats.org/officeDocument/2006/relationships/tags" Target="../tags/tag217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24" Type="http://schemas.openxmlformats.org/officeDocument/2006/relationships/tags" Target="../tags/tag212.xml"/><Relationship Id="rId32" Type="http://schemas.openxmlformats.org/officeDocument/2006/relationships/tags" Target="../tags/tag220.xml"/><Relationship Id="rId37" Type="http://schemas.openxmlformats.org/officeDocument/2006/relationships/tags" Target="../tags/tag225.xml"/><Relationship Id="rId40" Type="http://schemas.openxmlformats.org/officeDocument/2006/relationships/image" Target="../media/image18.png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23" Type="http://schemas.openxmlformats.org/officeDocument/2006/relationships/tags" Target="../tags/tag211.xml"/><Relationship Id="rId28" Type="http://schemas.openxmlformats.org/officeDocument/2006/relationships/tags" Target="../tags/tag216.xml"/><Relationship Id="rId36" Type="http://schemas.openxmlformats.org/officeDocument/2006/relationships/tags" Target="../tags/tag224.xml"/><Relationship Id="rId10" Type="http://schemas.openxmlformats.org/officeDocument/2006/relationships/tags" Target="../tags/tag198.xml"/><Relationship Id="rId19" Type="http://schemas.openxmlformats.org/officeDocument/2006/relationships/tags" Target="../tags/tag207.xml"/><Relationship Id="rId31" Type="http://schemas.openxmlformats.org/officeDocument/2006/relationships/tags" Target="../tags/tag219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Relationship Id="rId22" Type="http://schemas.openxmlformats.org/officeDocument/2006/relationships/tags" Target="../tags/tag210.xml"/><Relationship Id="rId27" Type="http://schemas.openxmlformats.org/officeDocument/2006/relationships/tags" Target="../tags/tag215.xml"/><Relationship Id="rId30" Type="http://schemas.openxmlformats.org/officeDocument/2006/relationships/tags" Target="../tags/tag218.xml"/><Relationship Id="rId35" Type="http://schemas.openxmlformats.org/officeDocument/2006/relationships/tags" Target="../tags/tag223.xml"/><Relationship Id="rId8" Type="http://schemas.openxmlformats.org/officeDocument/2006/relationships/tags" Target="../tags/tag196.xml"/><Relationship Id="rId3" Type="http://schemas.openxmlformats.org/officeDocument/2006/relationships/tags" Target="../tags/tag19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image" Target="../media/image19.emf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customXml" Target="../ink/ink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352830" y="1875081"/>
            <a:ext cx="5967095" cy="70675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第一节  硫及其化合物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165985" y="2584450"/>
            <a:ext cx="856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3S+6NaOH=2Na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S+Na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SO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+3H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</a:t>
            </a:r>
          </a:p>
        </p:txBody>
      </p:sp>
      <p:sp>
        <p:nvSpPr>
          <p:cNvPr id="222232" name="Text Box 2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1900" y="757555"/>
            <a:ext cx="41624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S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单质表现还原性</a:t>
            </a:r>
          </a:p>
        </p:txBody>
      </p:sp>
      <p:grpSp>
        <p:nvGrpSpPr>
          <p:cNvPr id="3" name="Group 27"/>
          <p:cNvGrpSpPr/>
          <p:nvPr>
            <p:custDataLst>
              <p:tags r:id="rId3"/>
            </p:custDataLst>
          </p:nvPr>
        </p:nvGrpSpPr>
        <p:grpSpPr>
          <a:xfrm>
            <a:off x="2569845" y="504825"/>
            <a:ext cx="5144135" cy="896938"/>
            <a:chOff x="1557" y="1210"/>
            <a:chExt cx="2017" cy="565"/>
          </a:xfrm>
        </p:grpSpPr>
        <p:sp>
          <p:nvSpPr>
            <p:cNvPr id="19471" name="Text Box 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57" y="1369"/>
              <a:ext cx="201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tx1"/>
                  </a:solidFill>
                  <a:latin typeface="宋体" panose="02010600030101010101" pitchFamily="2" charset="-122"/>
                </a:rPr>
                <a:t>S + O</a:t>
              </a:r>
              <a:r>
                <a:rPr kumimoji="1" lang="en-US" altLang="zh-CN" sz="36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2  </a:t>
              </a:r>
              <a:r>
                <a:rPr kumimoji="1" lang="en-US" altLang="zh-CN" sz="3600">
                  <a:solidFill>
                    <a:schemeClr val="tx1"/>
                  </a:solidFill>
                  <a:latin typeface="宋体" panose="02010600030101010101" pitchFamily="2" charset="-122"/>
                </a:rPr>
                <a:t>==== SO</a:t>
              </a:r>
              <a:r>
                <a:rPr kumimoji="1" lang="en-US" altLang="zh-CN" sz="36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19472" name="Text Box 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38" y="1228"/>
              <a:ext cx="77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tx1"/>
                  </a:solidFill>
                  <a:latin typeface="宋体" panose="02010600030101010101" pitchFamily="2" charset="-122"/>
                </a:rPr>
                <a:t>点燃</a:t>
              </a:r>
            </a:p>
          </p:txBody>
        </p:sp>
        <p:sp>
          <p:nvSpPr>
            <p:cNvPr id="19473" name="Text Box 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74" y="1210"/>
              <a:ext cx="47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 sz="200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2569845" y="1313815"/>
            <a:ext cx="5160010" cy="1058705"/>
            <a:chOff x="3958" y="2216"/>
            <a:chExt cx="8126" cy="1667"/>
          </a:xfrm>
        </p:grpSpPr>
        <p:sp>
          <p:nvSpPr>
            <p:cNvPr id="19467" name="Text Box 2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58" y="2771"/>
              <a:ext cx="8126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>
                  <a:solidFill>
                    <a:schemeClr val="tx1"/>
                  </a:solidFill>
                  <a:latin typeface="宋体" panose="02010600030101010101" pitchFamily="2" charset="-122"/>
                </a:rPr>
                <a:t>H</a:t>
              </a:r>
              <a:r>
                <a:rPr kumimoji="1" lang="en-US" altLang="zh-CN" sz="40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  <a:r>
                <a:rPr kumimoji="1" lang="en-US" altLang="zh-CN" sz="4000">
                  <a:solidFill>
                    <a:schemeClr val="tx1"/>
                  </a:solidFill>
                  <a:latin typeface="宋体" panose="02010600030101010101" pitchFamily="2" charset="-122"/>
                </a:rPr>
                <a:t> + S ==== H</a:t>
              </a:r>
              <a:r>
                <a:rPr kumimoji="1" lang="en-US" altLang="zh-CN" sz="40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  <a:r>
                <a:rPr kumimoji="1" lang="en-US" altLang="zh-CN" sz="4000">
                  <a:solidFill>
                    <a:schemeClr val="tx1"/>
                  </a:solidFill>
                  <a:latin typeface="宋体" panose="02010600030101010101" pitchFamily="2" charset="-122"/>
                </a:rPr>
                <a:t>S</a:t>
              </a:r>
            </a:p>
          </p:txBody>
        </p:sp>
        <p:sp>
          <p:nvSpPr>
            <p:cNvPr id="19468" name="Text Box 2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059" y="2216"/>
              <a:ext cx="1665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chemeClr val="tx1"/>
                  </a:solidFill>
                  <a:latin typeface="宋体" panose="02010600030101010101" pitchFamily="2" charset="-122"/>
                </a:rPr>
                <a:t>△</a:t>
              </a:r>
            </a:p>
          </p:txBody>
        </p:sp>
      </p:grpSp>
      <p:sp>
        <p:nvSpPr>
          <p:cNvPr id="40" name="Text Box 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03805" y="-111760"/>
            <a:ext cx="6064885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硫元素不同价态间相互转化</a:t>
            </a:r>
          </a:p>
        </p:txBody>
      </p:sp>
      <p:sp>
        <p:nvSpPr>
          <p:cNvPr id="19" name="Text Box 2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14235" y="1666240"/>
            <a:ext cx="41624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S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单质表现还原性</a:t>
            </a:r>
          </a:p>
        </p:txBody>
      </p:sp>
      <p:sp>
        <p:nvSpPr>
          <p:cNvPr id="20" name="右箭头 19"/>
          <p:cNvSpPr/>
          <p:nvPr>
            <p:custDataLst>
              <p:tags r:id="rId7"/>
            </p:custDataLst>
          </p:nvPr>
        </p:nvSpPr>
        <p:spPr>
          <a:xfrm>
            <a:off x="6472555" y="90360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>
            <p:custDataLst>
              <p:tags r:id="rId8"/>
            </p:custDataLst>
          </p:nvPr>
        </p:nvSpPr>
        <p:spPr>
          <a:xfrm>
            <a:off x="6472555" y="189801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 Box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16225" y="4329430"/>
            <a:ext cx="75920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S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单质既表现氧化性，又表现还原性</a:t>
            </a:r>
          </a:p>
        </p:txBody>
      </p:sp>
      <p:sp>
        <p:nvSpPr>
          <p:cNvPr id="23" name="右箭头 22"/>
          <p:cNvSpPr/>
          <p:nvPr>
            <p:custDataLst>
              <p:tags r:id="rId10"/>
            </p:custDataLst>
          </p:nvPr>
        </p:nvSpPr>
        <p:spPr>
          <a:xfrm rot="5400000">
            <a:off x="4697095" y="3656330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" name="墨迹 3"/>
              <p14:cNvContentPartPr/>
              <p14:nvPr/>
            </p14:nvContentPartPr>
            <p14:xfrm>
              <a:off x="9498960" y="1888920"/>
              <a:ext cx="924120" cy="9025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89600" y="1879560"/>
                <a:ext cx="942840" cy="9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2232" grpId="0"/>
      <p:bldP spid="19" grpId="0"/>
      <p:bldP spid="20" grpId="0" animBg="1"/>
      <p:bldP spid="21" grpId="0" animBg="1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6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4905" y="903329"/>
            <a:ext cx="85674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 SO</a:t>
            </a:r>
            <a:r>
              <a:rPr kumimoji="1" lang="en-US" altLang="zh-CN" sz="3600" b="1" baseline="-25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2 </a:t>
            </a:r>
            <a:r>
              <a:rPr kumimoji="1" lang="en-US" altLang="zh-CN" sz="36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+Cl</a:t>
            </a:r>
            <a:r>
              <a:rPr kumimoji="1" lang="en-US" altLang="zh-CN" sz="3600" b="1" baseline="-25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kumimoji="1" lang="en-US" altLang="zh-CN" sz="36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+2H</a:t>
            </a:r>
            <a:r>
              <a:rPr kumimoji="1" lang="en-US" altLang="zh-CN" sz="3600" b="1" baseline="-25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kumimoji="1" lang="en-US" altLang="zh-CN" sz="36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O=2HCl +H</a:t>
            </a:r>
            <a:r>
              <a:rPr kumimoji="1" lang="en-US" altLang="zh-CN" sz="3600" b="1" baseline="-25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2 </a:t>
            </a:r>
            <a:r>
              <a:rPr kumimoji="1" lang="en-US" altLang="zh-CN" sz="36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SO</a:t>
            </a:r>
            <a:r>
              <a:rPr kumimoji="1" lang="en-US" altLang="zh-CN" sz="3600" b="1" baseline="-25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4</a:t>
            </a:r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1200785" y="4617720"/>
            <a:ext cx="9544685" cy="885190"/>
            <a:chOff x="1942" y="9679"/>
            <a:chExt cx="15031" cy="1394"/>
          </a:xfrm>
        </p:grpSpPr>
        <p:sp>
          <p:nvSpPr>
            <p:cNvPr id="50184" name="Text Box 4"/>
            <p:cNvSpPr txBox="1"/>
            <p:nvPr>
              <p:custDataLst>
                <p:tags r:id="rId11"/>
              </p:custDataLst>
            </p:nvPr>
          </p:nvSpPr>
          <p:spPr>
            <a:xfrm>
              <a:off x="1942" y="10052"/>
              <a:ext cx="15031" cy="10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C + 2H</a:t>
              </a:r>
              <a:r>
                <a:rPr lang="en-US" altLang="zh-CN" sz="3600" b="1" baseline="-25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altLang="zh-CN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SO</a:t>
              </a:r>
              <a:r>
                <a:rPr lang="en-US" altLang="zh-CN" sz="3600" b="1" baseline="-25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4</a:t>
              </a:r>
              <a:r>
                <a:rPr lang="en-US" altLang="zh-CN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(</a:t>
              </a:r>
              <a:r>
                <a:rPr lang="zh-CN" altLang="en-US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浓</a:t>
              </a:r>
              <a:r>
                <a:rPr lang="en-US" altLang="zh-CN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) == 2SO</a:t>
              </a:r>
              <a:r>
                <a:rPr lang="en-US" altLang="zh-CN" sz="3600" b="1" baseline="-25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 </a:t>
              </a:r>
              <a:r>
                <a:rPr lang="en-US" altLang="zh-CN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↑+ CO</a:t>
              </a:r>
              <a:r>
                <a:rPr lang="en-US" altLang="zh-CN" sz="3600" b="1" baseline="-25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altLang="zh-CN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↑+ 2H</a:t>
              </a:r>
              <a:r>
                <a:rPr lang="en-US" altLang="zh-CN" sz="3600" b="1" baseline="-25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altLang="zh-CN" sz="3600" b="1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O</a:t>
              </a:r>
            </a:p>
          </p:txBody>
        </p:sp>
        <p:sp>
          <p:nvSpPr>
            <p:cNvPr id="14" name="流程图: 摘录 13"/>
            <p:cNvSpPr/>
            <p:nvPr>
              <p:custDataLst>
                <p:tags r:id="rId12"/>
              </p:custDataLst>
            </p:nvPr>
          </p:nvSpPr>
          <p:spPr>
            <a:xfrm>
              <a:off x="7668" y="9679"/>
              <a:ext cx="628" cy="665"/>
            </a:xfrm>
            <a:prstGeom prst="flowChartExtra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232" name="Text Box 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3320" y="2211705"/>
            <a:ext cx="41624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SO</a:t>
            </a:r>
            <a:r>
              <a:rPr lang="en-US" altLang="zh-CN" sz="3600" baseline="-250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表现还原性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512060" y="2835275"/>
            <a:ext cx="856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2H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S+SO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===3S+2H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</a:t>
            </a:r>
          </a:p>
        </p:txBody>
      </p:sp>
      <p:sp>
        <p:nvSpPr>
          <p:cNvPr id="17" name="Text Box 2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19730" y="6078220"/>
            <a:ext cx="53638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+6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价</a:t>
            </a:r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S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元素表现氧化性</a:t>
            </a:r>
          </a:p>
        </p:txBody>
      </p:sp>
      <p:sp>
        <p:nvSpPr>
          <p:cNvPr id="40" name="Text Box 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33320" y="213995"/>
            <a:ext cx="6064885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硫元素不同价态间相互转化</a:t>
            </a:r>
          </a:p>
        </p:txBody>
      </p:sp>
      <p:sp>
        <p:nvSpPr>
          <p:cNvPr id="20" name="右箭头 19"/>
          <p:cNvSpPr/>
          <p:nvPr>
            <p:custDataLst>
              <p:tags r:id="rId7"/>
            </p:custDataLst>
          </p:nvPr>
        </p:nvSpPr>
        <p:spPr>
          <a:xfrm rot="5400000">
            <a:off x="2442845" y="1813560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8"/>
            </p:custDataLst>
          </p:nvPr>
        </p:nvSpPr>
        <p:spPr>
          <a:xfrm rot="5400000" flipV="1">
            <a:off x="2870054" y="5735719"/>
            <a:ext cx="741680" cy="17208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09035" y="4012565"/>
            <a:ext cx="41624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SO</a:t>
            </a:r>
            <a:r>
              <a:rPr lang="en-US" altLang="zh-CN" sz="3600" baseline="-250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表现氧化性</a:t>
            </a:r>
          </a:p>
        </p:txBody>
      </p:sp>
      <p:sp>
        <p:nvSpPr>
          <p:cNvPr id="5" name="右箭头 4"/>
          <p:cNvSpPr/>
          <p:nvPr>
            <p:custDataLst>
              <p:tags r:id="rId10"/>
            </p:custDataLst>
          </p:nvPr>
        </p:nvSpPr>
        <p:spPr>
          <a:xfrm rot="5400000">
            <a:off x="3906520" y="3535680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222232" grpId="0"/>
      <p:bldP spid="11" grpId="0"/>
      <p:bldP spid="17" grpId="0"/>
      <p:bldP spid="20" grpId="0" animBg="1"/>
      <p:bldP spid="23" grpId="0" animBg="1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/>
          <p:nvPr>
            <p:custDataLst>
              <p:tags r:id="rId1"/>
            </p:custDataLst>
          </p:nvPr>
        </p:nvSpPr>
        <p:spPr bwMode="auto">
          <a:xfrm>
            <a:off x="925830" y="1962785"/>
            <a:ext cx="97224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我国制造硫酸的历史可以追溯到</a:t>
            </a:r>
            <a:r>
              <a:rPr lang="en-US" altLang="zh-CN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7</a:t>
            </a: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世纪，炼丹家曾利用胆矾来制备硫酸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228340" y="0"/>
            <a:ext cx="3901440" cy="70675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</a:rPr>
              <a:t>硫酸的制造历史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25830" y="3455670"/>
            <a:ext cx="3560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CuSO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  <a:r>
              <a:rPr lang="en-US" altLang="zh-CN" sz="4400" b="1" baseline="30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.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5H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O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751070" y="3394710"/>
            <a:ext cx="1804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CuSO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257415" y="3496945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9006840" y="3394710"/>
            <a:ext cx="1641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H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</a:p>
        </p:txBody>
      </p:sp>
      <p:sp>
        <p:nvSpPr>
          <p:cNvPr id="10" name="右箭头 9"/>
          <p:cNvSpPr/>
          <p:nvPr>
            <p:custDataLst>
              <p:tags r:id="rId7"/>
            </p:custDataLst>
          </p:nvPr>
        </p:nvSpPr>
        <p:spPr>
          <a:xfrm>
            <a:off x="3970020" y="367220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8"/>
            </p:custDataLst>
          </p:nvPr>
        </p:nvSpPr>
        <p:spPr>
          <a:xfrm>
            <a:off x="8139430" y="367220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>
            <p:custDataLst>
              <p:tags r:id="rId9"/>
            </p:custDataLst>
          </p:nvPr>
        </p:nvSpPr>
        <p:spPr>
          <a:xfrm>
            <a:off x="6515735" y="367220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1565910" y="295275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5214620" y="284988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7129780" y="3027045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9543415" y="288925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17" name="Text Box 3"/>
          <p:cNvSpPr txBox="1"/>
          <p:nvPr>
            <p:custDataLst>
              <p:tags r:id="rId14"/>
            </p:custDataLst>
          </p:nvPr>
        </p:nvSpPr>
        <p:spPr bwMode="auto">
          <a:xfrm>
            <a:off x="1234440" y="4142105"/>
            <a:ext cx="528129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元素的化合价没有变化</a:t>
            </a:r>
          </a:p>
        </p:txBody>
      </p:sp>
      <p:sp>
        <p:nvSpPr>
          <p:cNvPr id="18" name="Text Box 3"/>
          <p:cNvSpPr txBox="1"/>
          <p:nvPr>
            <p:custDataLst>
              <p:tags r:id="rId15"/>
            </p:custDataLst>
          </p:nvPr>
        </p:nvSpPr>
        <p:spPr bwMode="auto">
          <a:xfrm>
            <a:off x="791845" y="763905"/>
            <a:ext cx="97224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问题：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人们在生产生活中怎样把他们转化成所需要的物质？（以硫酸的生产为例）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2"/>
      <p:bldP spid="5" grpId="0" animBg="1"/>
      <p:bldP spid="2" grpId="0"/>
      <p:bldP spid="3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2"/>
      <p:bldP spid="1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663315" y="0"/>
            <a:ext cx="3901440" cy="70675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</a:rPr>
              <a:t>硫酸的制造历史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25830" y="3757295"/>
            <a:ext cx="3560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硝石（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KNO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）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929630" y="3269615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667750" y="3193415"/>
            <a:ext cx="1641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H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</a:p>
        </p:txBody>
      </p:sp>
      <p:sp>
        <p:nvSpPr>
          <p:cNvPr id="10" name="右箭头 9"/>
          <p:cNvSpPr/>
          <p:nvPr>
            <p:custDataLst>
              <p:tags r:id="rId5"/>
            </p:custDataLst>
          </p:nvPr>
        </p:nvSpPr>
        <p:spPr>
          <a:xfrm>
            <a:off x="4814570" y="354520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6"/>
            </p:custDataLst>
          </p:nvPr>
        </p:nvSpPr>
        <p:spPr>
          <a:xfrm>
            <a:off x="7564755" y="3409950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225165" y="2196465"/>
            <a:ext cx="507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5929630" y="280289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9088755" y="270764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3224530" y="2707640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endParaRPr lang="en-US" altLang="zh-CN" sz="3600" b="1" baseline="-2500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8" name="右大括号 17"/>
          <p:cNvSpPr/>
          <p:nvPr>
            <p:custDataLst>
              <p:tags r:id="rId11"/>
            </p:custDataLst>
          </p:nvPr>
        </p:nvSpPr>
        <p:spPr>
          <a:xfrm>
            <a:off x="3838575" y="3000375"/>
            <a:ext cx="397510" cy="1183005"/>
          </a:xfrm>
          <a:prstGeom prst="rightBrace">
            <a:avLst/>
          </a:prstGeom>
          <a:ln w="4445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>
            <p:custDataLst>
              <p:tags r:id="rId12"/>
            </p:custDataLst>
          </p:nvPr>
        </p:nvGrpSpPr>
        <p:grpSpPr>
          <a:xfrm>
            <a:off x="2344420" y="4620260"/>
            <a:ext cx="15460980" cy="1072515"/>
            <a:chOff x="3692" y="7276"/>
            <a:chExt cx="24348" cy="1689"/>
          </a:xfrm>
        </p:grpSpPr>
        <p:sp>
          <p:nvSpPr>
            <p:cNvPr id="17" name="Text Box 3"/>
            <p:cNvSpPr txBox="1"/>
            <p:nvPr>
              <p:custDataLst>
                <p:tags r:id="rId16"/>
              </p:custDataLst>
            </p:nvPr>
          </p:nvSpPr>
          <p:spPr bwMode="auto">
            <a:xfrm>
              <a:off x="12730" y="7276"/>
              <a:ext cx="15311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l" eaLnBrk="1" hangingPunct="1">
                <a:buClrTx/>
                <a:buSzTx/>
                <a:buFontTx/>
              </a:pPr>
              <a:r>
                <a:rPr lang="en-US" sz="3600"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S</a:t>
              </a:r>
              <a:r>
                <a:rPr lang="zh-CN" altLang="en-US" sz="3600"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元素化合价</a:t>
              </a:r>
            </a:p>
          </p:txBody>
        </p:sp>
        <p:sp>
          <p:nvSpPr>
            <p:cNvPr id="21" name="右箭头 20"/>
            <p:cNvSpPr/>
            <p:nvPr>
              <p:custDataLst>
                <p:tags r:id="rId17"/>
              </p:custDataLst>
            </p:nvPr>
          </p:nvSpPr>
          <p:spPr>
            <a:xfrm>
              <a:off x="3692" y="7889"/>
              <a:ext cx="8948" cy="1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>
              <p:custDataLst>
                <p:tags r:id="rId18"/>
              </p:custDataLst>
            </p:nvPr>
          </p:nvCxnSpPr>
          <p:spPr>
            <a:xfrm flipH="1">
              <a:off x="4772" y="749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9"/>
              </p:custDataLst>
            </p:nvPr>
          </p:nvCxnSpPr>
          <p:spPr>
            <a:xfrm flipH="1">
              <a:off x="6535" y="749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0"/>
              </p:custDataLst>
            </p:nvPr>
          </p:nvCxnSpPr>
          <p:spPr>
            <a:xfrm flipH="1">
              <a:off x="9175" y="755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1"/>
              </p:custDataLst>
            </p:nvPr>
          </p:nvCxnSpPr>
          <p:spPr>
            <a:xfrm flipH="1">
              <a:off x="11422" y="755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>
              <p:custDataLst>
                <p:tags r:id="rId22"/>
              </p:custDataLst>
            </p:nvPr>
          </p:nvSpPr>
          <p:spPr>
            <a:xfrm>
              <a:off x="8630" y="7949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+4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23"/>
              </p:custDataLst>
            </p:nvPr>
          </p:nvSpPr>
          <p:spPr>
            <a:xfrm>
              <a:off x="6265" y="7919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24"/>
              </p:custDataLst>
            </p:nvPr>
          </p:nvSpPr>
          <p:spPr>
            <a:xfrm>
              <a:off x="4402" y="7862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-2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25"/>
              </p:custDataLst>
            </p:nvPr>
          </p:nvSpPr>
          <p:spPr>
            <a:xfrm>
              <a:off x="10900" y="7919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+6</a:t>
              </a:r>
            </a:p>
          </p:txBody>
        </p:sp>
      </p:grpSp>
      <p:sp>
        <p:nvSpPr>
          <p:cNvPr id="32" name="右箭头 31"/>
          <p:cNvSpPr/>
          <p:nvPr>
            <p:custDataLst>
              <p:tags r:id="rId13"/>
            </p:custDataLst>
          </p:nvPr>
        </p:nvSpPr>
        <p:spPr>
          <a:xfrm>
            <a:off x="4236085" y="5692775"/>
            <a:ext cx="3069590" cy="1574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7406005" y="2745105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H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O</a:t>
            </a:r>
            <a:endParaRPr lang="en-US" altLang="zh-CN" sz="3600" b="1" baseline="-2500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5" name="Text Box 3"/>
          <p:cNvSpPr txBox="1"/>
          <p:nvPr>
            <p:custDataLst>
              <p:tags r:id="rId15"/>
            </p:custDataLst>
          </p:nvPr>
        </p:nvSpPr>
        <p:spPr bwMode="auto">
          <a:xfrm>
            <a:off x="925830" y="852170"/>
            <a:ext cx="107511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17</a:t>
            </a: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世纪，炼金士采用一种类似钟罩的装置，在其中点燃硫磺和硝石的混合物制得硫酸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 animBg="1"/>
      <p:bldP spid="11" grpId="0" animBg="1"/>
      <p:bldP spid="14" grpId="0"/>
      <p:bldP spid="15" grpId="0"/>
      <p:bldP spid="16" grpId="0"/>
      <p:bldP spid="6" grpId="0"/>
      <p:bldP spid="18" grpId="0" animBg="1"/>
      <p:bldP spid="32" grpId="0" animBg="1"/>
      <p:bldP spid="3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663315" y="0"/>
            <a:ext cx="3901440" cy="70675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</a:rPr>
              <a:t>硫酸的制造历史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725420" y="3757295"/>
            <a:ext cx="3560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空气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421880" y="3352800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9277350" y="3324225"/>
            <a:ext cx="1641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H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</a:p>
        </p:txBody>
      </p:sp>
      <p:sp>
        <p:nvSpPr>
          <p:cNvPr id="10" name="右箭头 9"/>
          <p:cNvSpPr/>
          <p:nvPr>
            <p:custDataLst>
              <p:tags r:id="rId5"/>
            </p:custDataLst>
          </p:nvPr>
        </p:nvSpPr>
        <p:spPr>
          <a:xfrm>
            <a:off x="4814570" y="354520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6"/>
            </p:custDataLst>
          </p:nvPr>
        </p:nvSpPr>
        <p:spPr>
          <a:xfrm>
            <a:off x="8410575" y="3569335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>
            <p:custDataLst>
              <p:tags r:id="rId7"/>
            </p:custDataLst>
          </p:nvPr>
        </p:nvSpPr>
        <p:spPr>
          <a:xfrm>
            <a:off x="6490970" y="3524250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542915" y="270764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+4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929255" y="219583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305675" y="2900045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9813925" y="2840990"/>
            <a:ext cx="110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C00000"/>
                </a:solidFill>
              </a:rPr>
              <a:t>+6</a:t>
            </a:r>
          </a:p>
        </p:txBody>
      </p:sp>
      <p:sp>
        <p:nvSpPr>
          <p:cNvPr id="7" name="Text Box 3"/>
          <p:cNvSpPr txBox="1"/>
          <p:nvPr>
            <p:custDataLst>
              <p:tags r:id="rId12"/>
            </p:custDataLst>
          </p:nvPr>
        </p:nvSpPr>
        <p:spPr bwMode="auto">
          <a:xfrm>
            <a:off x="1234440" y="624205"/>
            <a:ext cx="1002220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19</a:t>
            </a: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世纪，英国人菲利普把硫磺装入内部镶有铂催化剂的瓷管里加热，并通入足量的空气与其反应，再将生成是三氧化硫溶于水制得硫酸</a:t>
            </a: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2929255" y="2707640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endParaRPr lang="en-US" altLang="zh-CN" sz="3600" b="1" baseline="-2500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8" name="右大括号 17"/>
          <p:cNvSpPr/>
          <p:nvPr>
            <p:custDataLst>
              <p:tags r:id="rId14"/>
            </p:custDataLst>
          </p:nvPr>
        </p:nvSpPr>
        <p:spPr>
          <a:xfrm>
            <a:off x="3889375" y="3038475"/>
            <a:ext cx="397510" cy="1183005"/>
          </a:xfrm>
          <a:prstGeom prst="rightBrace">
            <a:avLst/>
          </a:prstGeom>
          <a:ln w="4445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614670" y="3324225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SO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8015605" y="2707640"/>
            <a:ext cx="126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H</a:t>
            </a:r>
            <a:r>
              <a:rPr lang="en-US" altLang="zh-CN" sz="3600" b="1" baseline="-25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en-US" altLang="zh-CN" sz="3600" b="1">
                <a:latin typeface="华文中宋" panose="02010600040101010101" charset="-122"/>
                <a:ea typeface="华文中宋" panose="02010600040101010101" charset="-122"/>
                <a:sym typeface="+mn-ea"/>
              </a:rPr>
              <a:t>O</a:t>
            </a:r>
            <a:endParaRPr lang="en-US" altLang="zh-CN" sz="3600" b="1" baseline="-2500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grpSp>
        <p:nvGrpSpPr>
          <p:cNvPr id="34" name="组合 33"/>
          <p:cNvGrpSpPr/>
          <p:nvPr>
            <p:custDataLst>
              <p:tags r:id="rId17"/>
            </p:custDataLst>
          </p:nvPr>
        </p:nvGrpSpPr>
        <p:grpSpPr>
          <a:xfrm>
            <a:off x="2635885" y="4640580"/>
            <a:ext cx="15460980" cy="1072515"/>
            <a:chOff x="3692" y="7276"/>
            <a:chExt cx="24348" cy="1689"/>
          </a:xfrm>
        </p:grpSpPr>
        <p:sp>
          <p:nvSpPr>
            <p:cNvPr id="3" name="Text Box 3"/>
            <p:cNvSpPr txBox="1"/>
            <p:nvPr>
              <p:custDataLst>
                <p:tags r:id="rId20"/>
              </p:custDataLst>
            </p:nvPr>
          </p:nvSpPr>
          <p:spPr bwMode="auto">
            <a:xfrm>
              <a:off x="12730" y="7276"/>
              <a:ext cx="15311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l" eaLnBrk="1" hangingPunct="1">
                <a:buClrTx/>
                <a:buSzTx/>
                <a:buFontTx/>
              </a:pPr>
              <a:r>
                <a:rPr lang="en-US" sz="3600"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S</a:t>
              </a:r>
              <a:r>
                <a:rPr lang="zh-CN" altLang="en-US" sz="3600"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元素化合价</a:t>
              </a:r>
            </a:p>
          </p:txBody>
        </p:sp>
        <p:sp>
          <p:nvSpPr>
            <p:cNvPr id="21" name="右箭头 20"/>
            <p:cNvSpPr/>
            <p:nvPr>
              <p:custDataLst>
                <p:tags r:id="rId21"/>
              </p:custDataLst>
            </p:nvPr>
          </p:nvSpPr>
          <p:spPr>
            <a:xfrm>
              <a:off x="3692" y="7889"/>
              <a:ext cx="8948" cy="1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>
              <p:custDataLst>
                <p:tags r:id="rId22"/>
              </p:custDataLst>
            </p:nvPr>
          </p:nvCxnSpPr>
          <p:spPr>
            <a:xfrm flipH="1">
              <a:off x="4772" y="749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3"/>
              </p:custDataLst>
            </p:nvPr>
          </p:nvCxnSpPr>
          <p:spPr>
            <a:xfrm flipH="1">
              <a:off x="6535" y="749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24"/>
              </p:custDataLst>
            </p:nvPr>
          </p:nvCxnSpPr>
          <p:spPr>
            <a:xfrm flipH="1">
              <a:off x="9175" y="755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5"/>
              </p:custDataLst>
            </p:nvPr>
          </p:nvCxnSpPr>
          <p:spPr>
            <a:xfrm flipH="1">
              <a:off x="11422" y="7559"/>
              <a:ext cx="0" cy="45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>
              <p:custDataLst>
                <p:tags r:id="rId26"/>
              </p:custDataLst>
            </p:nvPr>
          </p:nvSpPr>
          <p:spPr>
            <a:xfrm>
              <a:off x="8630" y="7949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+4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27"/>
              </p:custDataLst>
            </p:nvPr>
          </p:nvSpPr>
          <p:spPr>
            <a:xfrm>
              <a:off x="6265" y="7919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28"/>
              </p:custDataLst>
            </p:nvPr>
          </p:nvSpPr>
          <p:spPr>
            <a:xfrm>
              <a:off x="4402" y="7862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-2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29"/>
              </p:custDataLst>
            </p:nvPr>
          </p:nvSpPr>
          <p:spPr>
            <a:xfrm>
              <a:off x="10900" y="7919"/>
              <a:ext cx="174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solidFill>
                    <a:srgbClr val="C00000"/>
                  </a:solidFill>
                </a:rPr>
                <a:t>+6</a:t>
              </a:r>
            </a:p>
          </p:txBody>
        </p:sp>
      </p:grpSp>
      <p:sp>
        <p:nvSpPr>
          <p:cNvPr id="32" name="右箭头 31"/>
          <p:cNvSpPr/>
          <p:nvPr>
            <p:custDataLst>
              <p:tags r:id="rId18"/>
            </p:custDataLst>
          </p:nvPr>
        </p:nvSpPr>
        <p:spPr>
          <a:xfrm>
            <a:off x="4404360" y="5713095"/>
            <a:ext cx="1881505" cy="2393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3"/>
          <p:cNvSpPr txBox="1"/>
          <p:nvPr>
            <p:custDataLst>
              <p:tags r:id="rId19"/>
            </p:custDataLst>
          </p:nvPr>
        </p:nvSpPr>
        <p:spPr bwMode="auto">
          <a:xfrm>
            <a:off x="2938780" y="5952490"/>
            <a:ext cx="5379085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现代硫酸工业制法的雏形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7" grpId="0"/>
      <p:bldP spid="6" grpId="0"/>
      <p:bldP spid="18" grpId="0" animBg="1"/>
      <p:bldP spid="20" grpId="0"/>
      <p:bldP spid="33" grpId="0"/>
      <p:bldP spid="32" grpId="0" animBg="1"/>
      <p:bldP spid="23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3667" y="1469006"/>
            <a:ext cx="8123555" cy="3059430"/>
          </a:xfrm>
          <a:prstGeom prst="rect">
            <a:avLst/>
          </a:prstGeom>
        </p:spPr>
      </p:pic>
      <p:sp>
        <p:nvSpPr>
          <p:cNvPr id="23" name="Text Box 3"/>
          <p:cNvSpPr txBox="1"/>
          <p:nvPr>
            <p:custDataLst>
              <p:tags r:id="rId2"/>
            </p:custDataLst>
          </p:nvPr>
        </p:nvSpPr>
        <p:spPr bwMode="auto">
          <a:xfrm>
            <a:off x="3438496" y="367399"/>
            <a:ext cx="3921760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接触法制硫酸流程</a:t>
            </a:r>
          </a:p>
        </p:txBody>
      </p:sp>
      <p:sp>
        <p:nvSpPr>
          <p:cNvPr id="17" name="Text Box 3"/>
          <p:cNvSpPr txBox="1"/>
          <p:nvPr>
            <p:custDataLst>
              <p:tags r:id="rId3"/>
            </p:custDataLst>
          </p:nvPr>
        </p:nvSpPr>
        <p:spPr bwMode="auto">
          <a:xfrm>
            <a:off x="1648622" y="2902984"/>
            <a:ext cx="1332865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en-US" sz="36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FeS</a:t>
            </a:r>
            <a:r>
              <a:rPr lang="en-US" sz="3600" baseline="-25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endParaRPr lang="en-US" altLang="en-US" sz="3600" baseline="-25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1808280" y="2869560"/>
              <a:ext cx="727920" cy="1767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8920" y="2860200"/>
                <a:ext cx="746640" cy="19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2" animBg="1"/>
      <p:bldP spid="1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500505" y="363220"/>
            <a:ext cx="8123555" cy="3059430"/>
          </a:xfrm>
          <a:prstGeom prst="rect">
            <a:avLst/>
          </a:prstGeom>
        </p:spPr>
      </p:pic>
      <p:sp>
        <p:nvSpPr>
          <p:cNvPr id="23" name="Text Box 3"/>
          <p:cNvSpPr txBox="1"/>
          <p:nvPr>
            <p:custDataLst>
              <p:tags r:id="rId2"/>
            </p:custDataLst>
          </p:nvPr>
        </p:nvSpPr>
        <p:spPr bwMode="auto">
          <a:xfrm>
            <a:off x="3810635" y="59055"/>
            <a:ext cx="3921760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接触法制硫酸流程</a:t>
            </a:r>
          </a:p>
        </p:txBody>
      </p:sp>
      <p:sp>
        <p:nvSpPr>
          <p:cNvPr id="17" name="Text Box 3"/>
          <p:cNvSpPr txBox="1"/>
          <p:nvPr>
            <p:custDataLst>
              <p:tags r:id="rId3"/>
            </p:custDataLst>
          </p:nvPr>
        </p:nvSpPr>
        <p:spPr bwMode="auto">
          <a:xfrm>
            <a:off x="1500505" y="1657350"/>
            <a:ext cx="1332865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en-US" sz="36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FeS</a:t>
            </a:r>
            <a:r>
              <a:rPr lang="en-US" sz="3600" baseline="-25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endParaRPr lang="en-US" altLang="en-US" sz="3600" baseline="-25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" name="Text Box 3"/>
          <p:cNvSpPr txBox="1"/>
          <p:nvPr>
            <p:custDataLst>
              <p:tags r:id="rId4"/>
            </p:custDataLst>
          </p:nvPr>
        </p:nvSpPr>
        <p:spPr bwMode="auto">
          <a:xfrm>
            <a:off x="1762125" y="3237865"/>
            <a:ext cx="80149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试写出各步反应的化学方程式</a:t>
            </a:r>
          </a:p>
        </p:txBody>
      </p:sp>
      <p:sp>
        <p:nvSpPr>
          <p:cNvPr id="6149" name="文本框 6148"/>
          <p:cNvSpPr txBox="1"/>
          <p:nvPr>
            <p:custDataLst>
              <p:tags r:id="rId5"/>
            </p:custDataLst>
          </p:nvPr>
        </p:nvSpPr>
        <p:spPr>
          <a:xfrm>
            <a:off x="3181033" y="6149658"/>
            <a:ext cx="358394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GB" altLang="zh-CN" sz="3600" b="1">
                <a:latin typeface="Times New Roman" panose="02020603050405020304" pitchFamily="18" charset="0"/>
              </a:rPr>
              <a:t>SO</a:t>
            </a:r>
            <a:r>
              <a:rPr lang="en-GB" altLang="zh-CN" sz="3600" b="1" baseline="-25000">
                <a:latin typeface="Times New Roman" panose="02020603050405020304" pitchFamily="18" charset="0"/>
              </a:rPr>
              <a:t>3</a:t>
            </a:r>
            <a:r>
              <a:rPr lang="en-GB" altLang="zh-CN" sz="3600" b="1">
                <a:latin typeface="Times New Roman" panose="02020603050405020304" pitchFamily="18" charset="0"/>
              </a:rPr>
              <a:t>+H</a:t>
            </a:r>
            <a:r>
              <a:rPr lang="en-GB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GB" altLang="zh-CN" sz="3600" b="1">
                <a:latin typeface="Times New Roman" panose="02020603050405020304" pitchFamily="18" charset="0"/>
              </a:rPr>
              <a:t>O=H</a:t>
            </a:r>
            <a:r>
              <a:rPr lang="en-GB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GB" altLang="zh-CN" sz="3600" b="1">
                <a:latin typeface="Times New Roman" panose="02020603050405020304" pitchFamily="18" charset="0"/>
              </a:rPr>
              <a:t>SO</a:t>
            </a:r>
            <a:r>
              <a:rPr lang="en-GB" altLang="zh-CN" sz="3600" b="1" baseline="-25000"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471545" y="3644900"/>
            <a:ext cx="3968750" cy="883285"/>
            <a:chOff x="8740" y="4061"/>
            <a:chExt cx="5469" cy="1391"/>
          </a:xfrm>
        </p:grpSpPr>
        <p:sp>
          <p:nvSpPr>
            <p:cNvPr id="5" name="文本框 4"/>
            <p:cNvSpPr txBox="1"/>
            <p:nvPr>
              <p:custDataLst>
                <p:tags r:id="rId26"/>
              </p:custDataLst>
            </p:nvPr>
          </p:nvSpPr>
          <p:spPr>
            <a:xfrm>
              <a:off x="8740" y="4436"/>
              <a:ext cx="5469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altLang="zh-CN" sz="3600" b="1">
                  <a:latin typeface="Times New Roman" panose="02020603050405020304" pitchFamily="18" charset="0"/>
                  <a:sym typeface="+mn-ea"/>
                </a:rPr>
                <a:t>S+O</a:t>
              </a:r>
              <a:r>
                <a:rPr lang="en-GB" altLang="zh-CN" sz="3600" b="1" baseline="-25000">
                  <a:latin typeface="Times New Roman" panose="02020603050405020304" pitchFamily="18" charset="0"/>
                  <a:sym typeface="+mn-ea"/>
                </a:rPr>
                <a:t>2</a:t>
              </a:r>
              <a:r>
                <a:rPr lang="en-GB" altLang="zh-CN" sz="3600" b="1">
                  <a:latin typeface="Times New Roman" panose="02020603050405020304" pitchFamily="18" charset="0"/>
                  <a:sym typeface="+mn-ea"/>
                </a:rPr>
                <a:t> </a:t>
              </a:r>
              <a:r>
                <a:rPr lang="en-US" altLang="en-GB" sz="3600" b="1">
                  <a:latin typeface="Times New Roman" panose="02020603050405020304" pitchFamily="18" charset="0"/>
                  <a:sym typeface="+mn-ea"/>
                </a:rPr>
                <a:t>==</a:t>
              </a:r>
              <a:r>
                <a:rPr lang="en-GB" altLang="zh-CN" sz="3600" b="1">
                  <a:latin typeface="Times New Roman" panose="02020603050405020304" pitchFamily="18" charset="0"/>
                  <a:sym typeface="+mn-ea"/>
                </a:rPr>
                <a:t> SO</a:t>
              </a:r>
              <a:r>
                <a:rPr lang="en-GB" altLang="zh-CN" sz="3600" b="1" baseline="-25000">
                  <a:latin typeface="Times New Roman" panose="02020603050405020304" pitchFamily="18" charset="0"/>
                  <a:sym typeface="+mn-ea"/>
                </a:rPr>
                <a:t>2</a:t>
              </a:r>
              <a:r>
                <a:rPr lang="en-GB" altLang="zh-CN" sz="3600" b="1">
                  <a:latin typeface="Times New Roman" panose="02020603050405020304" pitchFamily="18" charset="0"/>
                  <a:sym typeface="+mn-ea"/>
                </a:rPr>
                <a:t>   </a:t>
              </a:r>
            </a:p>
          </p:txBody>
        </p:sp>
        <p:sp>
          <p:nvSpPr>
            <p:cNvPr id="7" name="文本框 6"/>
            <p:cNvSpPr txBox="1"/>
            <p:nvPr>
              <p:custDataLst>
                <p:tags r:id="rId27"/>
              </p:custDataLst>
            </p:nvPr>
          </p:nvSpPr>
          <p:spPr>
            <a:xfrm>
              <a:off x="10253" y="4061"/>
              <a:ext cx="22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点燃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1762125" y="4380865"/>
            <a:ext cx="5970270" cy="944880"/>
            <a:chOff x="2830" y="7048"/>
            <a:chExt cx="9402" cy="1488"/>
          </a:xfrm>
        </p:grpSpPr>
        <p:sp>
          <p:nvSpPr>
            <p:cNvPr id="6150" name="文本框 6149"/>
            <p:cNvSpPr txBox="1"/>
            <p:nvPr>
              <p:custDataLst>
                <p:tags r:id="rId24"/>
              </p:custDataLst>
            </p:nvPr>
          </p:nvSpPr>
          <p:spPr>
            <a:xfrm>
              <a:off x="2830" y="7520"/>
              <a:ext cx="9402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GB" altLang="zh-CN" sz="3600" b="1">
                  <a:latin typeface="Times New Roman" panose="02020603050405020304" pitchFamily="18" charset="0"/>
                </a:rPr>
                <a:t>4FeS</a:t>
              </a:r>
              <a:r>
                <a:rPr lang="en-GB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GB" altLang="zh-CN" sz="3600" b="1">
                  <a:latin typeface="Times New Roman" panose="02020603050405020304" pitchFamily="18" charset="0"/>
                </a:rPr>
                <a:t>+11O</a:t>
              </a:r>
              <a:r>
                <a:rPr lang="en-GB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GB" altLang="zh-CN" sz="3600" b="1">
                  <a:latin typeface="Times New Roman" panose="02020603050405020304" pitchFamily="18" charset="0"/>
                </a:rPr>
                <a:t>===2Fe</a:t>
              </a:r>
              <a:r>
                <a:rPr lang="en-GB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GB" altLang="zh-CN" sz="3600" b="1">
                  <a:latin typeface="Times New Roman" panose="02020603050405020304" pitchFamily="18" charset="0"/>
                </a:rPr>
                <a:t>O</a:t>
              </a:r>
              <a:r>
                <a:rPr lang="en-GB" altLang="zh-CN" sz="3600" b="1" baseline="-25000">
                  <a:latin typeface="Times New Roman" panose="02020603050405020304" pitchFamily="18" charset="0"/>
                </a:rPr>
                <a:t>3</a:t>
              </a:r>
              <a:r>
                <a:rPr lang="en-GB" altLang="zh-CN" sz="3600" b="1">
                  <a:latin typeface="Times New Roman" panose="02020603050405020304" pitchFamily="18" charset="0"/>
                </a:rPr>
                <a:t>+8SO</a:t>
              </a:r>
              <a:r>
                <a:rPr lang="en-GB" altLang="zh-CN" sz="36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25"/>
              </p:custDataLst>
            </p:nvPr>
          </p:nvSpPr>
          <p:spPr>
            <a:xfrm>
              <a:off x="6725" y="7048"/>
              <a:ext cx="223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高温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3193415" y="5281295"/>
            <a:ext cx="4292600" cy="802640"/>
            <a:chOff x="11756" y="6426"/>
            <a:chExt cx="6760" cy="1264"/>
          </a:xfrm>
        </p:grpSpPr>
        <p:grpSp>
          <p:nvGrpSpPr>
            <p:cNvPr id="31850" name="xjhhxwjfh3"/>
            <p:cNvGrpSpPr/>
            <p:nvPr>
              <p:custDataLst>
                <p:tags r:id="rId13"/>
              </p:custDataLst>
            </p:nvPr>
          </p:nvGrpSpPr>
          <p:grpSpPr>
            <a:xfrm>
              <a:off x="14444" y="6426"/>
              <a:ext cx="2613" cy="1248"/>
              <a:chOff x="9900" y="3388"/>
              <a:chExt cx="1013" cy="600"/>
            </a:xfrm>
          </p:grpSpPr>
          <p:grpSp>
            <p:nvGrpSpPr>
              <p:cNvPr id="31851" name="组合 31850"/>
              <p:cNvGrpSpPr>
                <a:grpSpLocks noChangeAspect="1"/>
              </p:cNvGrpSpPr>
              <p:nvPr>
                <p:custDataLst>
                  <p:tags r:id="rId15"/>
                </p:custDataLst>
              </p:nvPr>
            </p:nvGrpSpPr>
            <p:grpSpPr>
              <a:xfrm>
                <a:off x="9900" y="3624"/>
                <a:ext cx="1013" cy="153"/>
                <a:chOff x="7380" y="5592"/>
                <a:chExt cx="1986" cy="300"/>
              </a:xfrm>
            </p:grpSpPr>
            <p:grpSp>
              <p:nvGrpSpPr>
                <p:cNvPr id="31852" name="组合 31851"/>
                <p:cNvGrpSpPr>
                  <a:grpSpLocks noChangeAspect="1"/>
                </p:cNvGrpSpPr>
                <p:nvPr>
                  <p:custDataLst>
                    <p:tags r:id="rId18"/>
                  </p:custDataLst>
                </p:nvPr>
              </p:nvGrpSpPr>
              <p:grpSpPr>
                <a:xfrm>
                  <a:off x="7380" y="5592"/>
                  <a:ext cx="1986" cy="60"/>
                  <a:chOff x="7380" y="5592"/>
                  <a:chExt cx="1986" cy="60"/>
                </a:xfrm>
              </p:grpSpPr>
              <p:sp>
                <p:nvSpPr>
                  <p:cNvPr id="31853" name="直接连接符 31852"/>
                  <p:cNvSpPr>
                    <a:spLocks noChangeAspect="1"/>
                  </p:cNvSpPr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7380" y="5652"/>
                    <a:ext cx="198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31854" name="直接连接符 31853"/>
                  <p:cNvSpPr>
                    <a:spLocks noChangeAspect="1"/>
                  </p:cNvSpPr>
                  <p:nvPr>
                    <p:custDataLst>
                      <p:tags r:id="rId23"/>
                    </p:custDataLst>
                  </p:nvPr>
                </p:nvSpPr>
                <p:spPr>
                  <a:xfrm rot="1800000">
                    <a:off x="9120" y="5592"/>
                    <a:ext cx="246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</p:grpSp>
            <p:grpSp>
              <p:nvGrpSpPr>
                <p:cNvPr id="31855" name="组合 31854"/>
                <p:cNvGrpSpPr>
                  <a:grpSpLocks noChangeAspect="1"/>
                </p:cNvGrpSpPr>
                <p:nvPr>
                  <p:custDataLst>
                    <p:tags r:id="rId19"/>
                  </p:custDataLst>
                </p:nvPr>
              </p:nvGrpSpPr>
              <p:grpSpPr>
                <a:xfrm flipH="1" flipV="1">
                  <a:off x="7380" y="5832"/>
                  <a:ext cx="1986" cy="60"/>
                  <a:chOff x="7380" y="5592"/>
                  <a:chExt cx="1986" cy="60"/>
                </a:xfrm>
              </p:grpSpPr>
              <p:sp>
                <p:nvSpPr>
                  <p:cNvPr id="31856" name="直接连接符 31855"/>
                  <p:cNvSpPr>
                    <a:spLocks noChangeAspect="1"/>
                  </p:cNvSpPr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7380" y="5652"/>
                    <a:ext cx="198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31857" name="直接连接符 31856"/>
                  <p:cNvSpPr>
                    <a:spLocks noChangeAspect="1"/>
                  </p:cNvSpPr>
                  <p:nvPr>
                    <p:custDataLst>
                      <p:tags r:id="rId21"/>
                    </p:custDataLst>
                  </p:nvPr>
                </p:nvSpPr>
                <p:spPr>
                  <a:xfrm rot="1800000">
                    <a:off x="9120" y="5592"/>
                    <a:ext cx="246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31858" name="文本框 31857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0100" y="3388"/>
                <a:ext cx="565" cy="2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zh-TW" altLang="en-US" sz="2400" b="1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催</a:t>
                </a:r>
                <a:r>
                  <a:rPr lang="zh-TW" altLang="zh-CN" sz="2400" b="1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化剂</a:t>
                </a:r>
              </a:p>
            </p:txBody>
          </p:sp>
          <p:sp>
            <p:nvSpPr>
              <p:cNvPr id="31859" name="文本框 3185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260" y="3740"/>
                <a:ext cx="383" cy="2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/>
              <a:p>
                <a:pPr algn="just"/>
                <a:r>
                  <a:rPr lang="zh-TW" altLang="en-US" sz="2800" b="1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△</a:t>
                </a:r>
              </a:p>
            </p:txBody>
          </p:sp>
        </p:grpSp>
        <p:sp>
          <p:nvSpPr>
            <p:cNvPr id="31849" name="文本框 31848"/>
            <p:cNvSpPr txBox="1"/>
            <p:nvPr>
              <p:custDataLst>
                <p:tags r:id="rId14"/>
              </p:custDataLst>
            </p:nvPr>
          </p:nvSpPr>
          <p:spPr>
            <a:xfrm>
              <a:off x="11756" y="6674"/>
              <a:ext cx="676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600" b="1">
                  <a:latin typeface="Times New Roman" panose="02020603050405020304" pitchFamily="18" charset="0"/>
                </a:rPr>
                <a:t>SO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3600" b="1">
                  <a:latin typeface="Times New Roman" panose="02020603050405020304" pitchFamily="18" charset="0"/>
                </a:rPr>
                <a:t>+O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3600" b="1">
                  <a:latin typeface="Times New Roman" panose="02020603050405020304" pitchFamily="18" charset="0"/>
                </a:rPr>
                <a:t>                SO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右箭头 19"/>
          <p:cNvSpPr/>
          <p:nvPr>
            <p:custDataLst>
              <p:tags r:id="rId9"/>
            </p:custDataLst>
          </p:nvPr>
        </p:nvSpPr>
        <p:spPr>
          <a:xfrm>
            <a:off x="6765290" y="4099560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3"/>
          <p:cNvSpPr txBox="1"/>
          <p:nvPr>
            <p:custDataLst>
              <p:tags r:id="rId10"/>
            </p:custDataLst>
          </p:nvPr>
        </p:nvSpPr>
        <p:spPr bwMode="auto">
          <a:xfrm>
            <a:off x="8060690" y="3865245"/>
            <a:ext cx="47148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火山资源丰富的国家</a:t>
            </a:r>
          </a:p>
        </p:txBody>
      </p:sp>
      <p:sp>
        <p:nvSpPr>
          <p:cNvPr id="13" name="右箭头 12"/>
          <p:cNvSpPr/>
          <p:nvPr>
            <p:custDataLst>
              <p:tags r:id="rId11"/>
            </p:custDataLst>
          </p:nvPr>
        </p:nvSpPr>
        <p:spPr>
          <a:xfrm>
            <a:off x="7506970" y="4897120"/>
            <a:ext cx="741680" cy="2120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3"/>
          <p:cNvSpPr txBox="1"/>
          <p:nvPr>
            <p:custDataLst>
              <p:tags r:id="rId12"/>
            </p:custDataLst>
          </p:nvPr>
        </p:nvSpPr>
        <p:spPr bwMode="auto">
          <a:xfrm>
            <a:off x="8450580" y="4636135"/>
            <a:ext cx="17583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我国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墨迹 2"/>
              <p14:cNvContentPartPr/>
              <p14:nvPr/>
            </p14:nvContentPartPr>
            <p14:xfrm>
              <a:off x="919440" y="3874320"/>
              <a:ext cx="1943280" cy="9068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0080" y="3864960"/>
                <a:ext cx="1962000" cy="9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2" animBg="1"/>
      <p:bldP spid="17" grpId="2" animBg="1"/>
      <p:bldP spid="4" grpId="2"/>
      <p:bldP spid="6149" grpId="0"/>
      <p:bldP spid="20" grpId="0" animBg="1"/>
      <p:bldP spid="12" grpId="2"/>
      <p:bldP spid="13" grpId="0" animBg="1"/>
      <p:bldP spid="1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拓展：亚硫酸盐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24744" y="1421675"/>
            <a:ext cx="9547860" cy="4465955"/>
          </a:xfrm>
        </p:spPr>
        <p:txBody>
          <a:bodyPr>
            <a:normAutofit/>
          </a:bodyPr>
          <a:lstStyle/>
          <a:p>
            <a:r>
              <a:rPr lang="zh-CN" dirty="0" smtClean="0">
                <a:solidFill>
                  <a:srgbClr val="7030A0"/>
                </a:solidFill>
                <a:sym typeface="+mn-ea"/>
              </a:rPr>
              <a:t>类比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Na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CO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  NaHCO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7030A0"/>
                </a:solidFill>
                <a:sym typeface="+mn-ea"/>
              </a:rPr>
              <a:t>分析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Na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SO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  NaHSO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7030A0"/>
                </a:solidFill>
                <a:sym typeface="+mn-ea"/>
              </a:rPr>
              <a:t>的性质</a:t>
            </a:r>
          </a:p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Na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+2HCl==2NaCl+H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O+CO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  <a:sym typeface="+mn-ea"/>
              </a:rPr>
              <a:t>↑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NaHCO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+</a:t>
            </a:r>
            <a:r>
              <a:rPr lang="en-US" altLang="zh-CN" dirty="0" err="1">
                <a:solidFill>
                  <a:srgbClr val="0070C0"/>
                </a:solidFill>
                <a:sym typeface="+mn-ea"/>
              </a:rPr>
              <a:t>HCl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==NaCl+H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O+CO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  <a:sym typeface="+mn-ea"/>
              </a:rPr>
              <a:t>↑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NaHCO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+</a:t>
            </a:r>
            <a:r>
              <a:rPr lang="en-US" altLang="zh-CN" dirty="0" err="1">
                <a:solidFill>
                  <a:srgbClr val="0070C0"/>
                </a:solidFill>
                <a:sym typeface="+mn-ea"/>
              </a:rPr>
              <a:t>NaOH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==Na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+H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O</a:t>
            </a:r>
            <a:endParaRPr lang="en-US" altLang="zh-CN" dirty="0">
              <a:solidFill>
                <a:srgbClr val="7030A0"/>
              </a:solidFill>
              <a:sym typeface="+mn-ea"/>
            </a:endParaRPr>
          </a:p>
          <a:p>
            <a:endParaRPr lang="zh-CN" altLang="en-US" dirty="0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562120" y="2999160"/>
              <a:ext cx="1082520" cy="6800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2760" y="2989800"/>
                <a:ext cx="1101240" cy="698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041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拓展：亚硫酸盐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2700" y="1432561"/>
            <a:ext cx="7496810" cy="4465955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Na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SO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+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2HCl—</a:t>
            </a:r>
          </a:p>
          <a:p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NaHSO</a:t>
            </a:r>
            <a:r>
              <a:rPr lang="en-US" altLang="zh-CN" baseline="-25000" dirty="0" smtClean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+</a:t>
            </a:r>
            <a:r>
              <a:rPr lang="en-US" altLang="zh-CN" dirty="0" err="1" smtClean="0">
                <a:solidFill>
                  <a:srgbClr val="0070C0"/>
                </a:solidFill>
                <a:sym typeface="+mn-ea"/>
              </a:rPr>
              <a:t>HCl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—</a:t>
            </a:r>
          </a:p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通式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：弱酸盐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强酸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非氧化性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)=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弱酸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强酸盐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NaHSO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+</a:t>
            </a:r>
            <a:r>
              <a:rPr lang="en-US" altLang="zh-CN" dirty="0" err="1" smtClean="0">
                <a:solidFill>
                  <a:srgbClr val="0070C0"/>
                </a:solidFill>
                <a:sym typeface="+mn-ea"/>
              </a:rPr>
              <a:t>NaOH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—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通式：弱酸酸式盐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碱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弱酸盐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145320" y="1491840"/>
              <a:ext cx="5424480" cy="29847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5960" y="1482480"/>
                <a:ext cx="5443200" cy="3003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33951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5860" y="391825"/>
            <a:ext cx="9330055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拓展：亚硫酸盐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35860" y="1421929"/>
            <a:ext cx="9547860" cy="446595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  <a:sym typeface="+mn-ea"/>
              </a:rPr>
              <a:t>以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Na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SO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7030A0"/>
                </a:solidFill>
                <a:sym typeface="+mn-ea"/>
              </a:rPr>
              <a:t>为例，</a:t>
            </a:r>
            <a:r>
              <a:rPr lang="zh-CN" dirty="0">
                <a:solidFill>
                  <a:srgbClr val="7030A0"/>
                </a:solidFill>
                <a:sym typeface="+mn-ea"/>
              </a:rPr>
              <a:t>从元素化合价角度分析亚硫酸盐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(SO</a:t>
            </a:r>
            <a:r>
              <a:rPr lang="en-US" altLang="zh-CN" baseline="-25000" dirty="0">
                <a:solidFill>
                  <a:srgbClr val="7030A0"/>
                </a:solidFill>
                <a:sym typeface="+mn-ea"/>
              </a:rPr>
              <a:t>3</a:t>
            </a:r>
            <a:r>
              <a:rPr lang="en-US" altLang="zh-CN" baseline="30000" dirty="0">
                <a:solidFill>
                  <a:srgbClr val="7030A0"/>
                </a:solidFill>
                <a:sym typeface="+mn-ea"/>
              </a:rPr>
              <a:t>2-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)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</a:t>
            </a:r>
            <a:r>
              <a:rPr lang="zh-CN" dirty="0">
                <a:solidFill>
                  <a:srgbClr val="7030A0"/>
                </a:solidFill>
                <a:sym typeface="+mn-ea"/>
              </a:rPr>
              <a:t>的性质</a:t>
            </a:r>
          </a:p>
          <a:p>
            <a:endParaRPr lang="zh-CN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SO</a:t>
            </a:r>
            <a:r>
              <a:rPr lang="en-US" altLang="zh-CN" baseline="-25000" dirty="0">
                <a:solidFill>
                  <a:srgbClr val="0070C0"/>
                </a:solidFill>
                <a:sym typeface="+mn-ea"/>
              </a:rPr>
              <a:t>3</a:t>
            </a:r>
            <a:r>
              <a:rPr lang="en-US" altLang="zh-CN" baseline="30000" dirty="0">
                <a:solidFill>
                  <a:srgbClr val="0070C0"/>
                </a:solidFill>
                <a:sym typeface="+mn-ea"/>
              </a:rPr>
              <a:t>2-</a:t>
            </a:r>
          </a:p>
          <a:p>
            <a:pPr lvl="0"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化学性质：既具有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氧化性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又具有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还原性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19550" y="3343911"/>
            <a:ext cx="2724150" cy="744943"/>
            <a:chOff x="3538" y="3626"/>
            <a:chExt cx="4290" cy="1031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823" y="4636"/>
              <a:ext cx="3457" cy="2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3823" y="4351"/>
              <a:ext cx="0" cy="2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6481" y="4351"/>
              <a:ext cx="0" cy="2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280" y="4351"/>
              <a:ext cx="0" cy="2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826" y="4351"/>
              <a:ext cx="0" cy="2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538" y="3626"/>
              <a:ext cx="4290" cy="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-2     0          +4   +6  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435860" y="3343911"/>
            <a:ext cx="6616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+4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602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39" y="339726"/>
            <a:ext cx="9330055" cy="895350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/>
              <a:t>粗盐提纯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2701" y="1283336"/>
            <a:ext cx="7160895" cy="44659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alpha val="80000"/>
                  </a:scheme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粗盐中往往含有</a:t>
            </a:r>
            <a:r>
              <a:rPr lang="en-US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SO</a:t>
            </a:r>
            <a:r>
              <a:rPr lang="en-US" baseline="-25000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4</a:t>
            </a:r>
            <a:r>
              <a:rPr lang="en-US" baseline="30000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2-</a:t>
            </a:r>
            <a:r>
              <a:rPr lang="zh-CN" altLang="en-US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Ca</a:t>
            </a:r>
            <a:r>
              <a:rPr lang="en-US" altLang="zh-CN" baseline="30000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2+</a:t>
            </a:r>
            <a:r>
              <a:rPr lang="zh-CN" altLang="en-US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Mg</a:t>
            </a:r>
            <a:r>
              <a:rPr lang="en-US" altLang="zh-CN" baseline="30000" dirty="0">
                <a:solidFill>
                  <a:srgbClr val="FF0000">
                    <a:alpha val="80000"/>
                  </a:srgb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2+</a:t>
            </a:r>
            <a:r>
              <a:rPr lang="zh-CN" altLang="en-US" dirty="0">
                <a:solidFill>
                  <a:schemeClr val="tx1">
                    <a:alpha val="80000"/>
                  </a:scheme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等杂质，如果要除去它们，应加入什么试剂</a:t>
            </a:r>
            <a:r>
              <a:rPr lang="zh-CN" altLang="en-US" dirty="0" smtClean="0">
                <a:solidFill>
                  <a:schemeClr val="tx1">
                    <a:alpha val="80000"/>
                  </a:schemeClr>
                </a:solidFill>
                <a:effectLst/>
                <a:cs typeface="Times New Roman" panose="02020603050405020304" charset="0"/>
                <a:sym typeface="华文楷体" panose="02010600040101010101" pitchFamily="2" charset="-122"/>
              </a:rPr>
              <a:t>？</a:t>
            </a:r>
            <a:endParaRPr lang="zh-CN" altLang="en-US" dirty="0">
              <a:solidFill>
                <a:schemeClr val="tx1">
                  <a:alpha val="80000"/>
                </a:schemeClr>
              </a:solidFill>
              <a:effectLst/>
              <a:cs typeface="Times New Roman" panose="02020603050405020304" charset="0"/>
              <a:sym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6816" y="3531235"/>
            <a:ext cx="98456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SO</a:t>
            </a:r>
            <a:r>
              <a:rPr lang="en-US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4</a:t>
            </a:r>
            <a:r>
              <a:rPr lang="en-US" sz="2800" b="1" baseline="30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2-</a:t>
            </a:r>
            <a:endParaRPr lang="en-US" altLang="en-US" sz="2800" b="1" baseline="30000" dirty="0">
              <a:solidFill>
                <a:srgbClr val="FF0000">
                  <a:alpha val="80000"/>
                </a:srgbClr>
              </a:solidFill>
              <a:latin typeface="Times New Roman" panose="02020603050405020304" charset="0"/>
              <a:cs typeface="Times New Roman" panose="02020603050405020304" charset="0"/>
              <a:sym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52061" y="3616325"/>
            <a:ext cx="20885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BaCl</a:t>
            </a:r>
            <a:r>
              <a:rPr lang="en-US" sz="2800" b="1" baseline="-2500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2 </a:t>
            </a:r>
            <a:r>
              <a:rPr lang="zh-CN" altLang="en-US" sz="2800" b="1">
                <a:solidFill>
                  <a:srgbClr val="FF000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华文楷体" panose="02010600040101010101" pitchFamily="2" charset="-122"/>
              </a:rPr>
              <a:t>溶液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6816" y="4427220"/>
            <a:ext cx="88036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华文楷体" panose="02010600040101010101" pitchFamily="2" charset="-122"/>
              </a:rPr>
              <a:t>Ca</a:t>
            </a:r>
            <a:r>
              <a:rPr lang="en-US" altLang="zh-CN" sz="2800" b="1" baseline="3000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华文楷体" panose="02010600040101010101" pitchFamily="2" charset="-122"/>
              </a:rPr>
              <a:t>2+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52060" y="4427220"/>
            <a:ext cx="2230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zh-CN" sz="2800" b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Na</a:t>
            </a:r>
            <a:r>
              <a:rPr lang="pt-BR" altLang="zh-CN" sz="2800" b="1" baseline="-2500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pt-BR" altLang="zh-CN" sz="2800" b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CO</a:t>
            </a:r>
            <a:r>
              <a:rPr lang="pt-BR" altLang="zh-CN" sz="2800" b="1" baseline="-2500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800" b="1">
                <a:solidFill>
                  <a:srgbClr val="FF000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华文楷体" panose="02010600040101010101" pitchFamily="2" charset="-122"/>
              </a:rPr>
              <a:t>溶液</a:t>
            </a:r>
            <a:endParaRPr lang="en-US" altLang="en-US" sz="2800" b="1" baseline="-25000">
              <a:solidFill>
                <a:srgbClr val="FF0000">
                  <a:alpha val="80000"/>
                </a:srgbClr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6816" y="5323205"/>
            <a:ext cx="9589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华文楷体" panose="02010600040101010101" pitchFamily="2" charset="-122"/>
              </a:rPr>
              <a:t>Mg</a:t>
            </a:r>
            <a:r>
              <a:rPr lang="en-US" altLang="zh-CN" sz="2800" b="1" baseline="3000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华文楷体" panose="02010600040101010101" pitchFamily="2" charset="-122"/>
              </a:rPr>
              <a:t>2+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57141" y="5323205"/>
            <a:ext cx="20770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NaOH </a:t>
            </a:r>
            <a:r>
              <a:rPr lang="zh-CN" altLang="en-US" sz="2800" b="1">
                <a:solidFill>
                  <a:srgbClr val="FF000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溶液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22516" y="3616325"/>
            <a:ext cx="17011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7030A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华文楷体" panose="02010600040101010101" pitchFamily="2" charset="-122"/>
              </a:rPr>
              <a:t>引入</a:t>
            </a:r>
            <a:r>
              <a:rPr lang="en-US" sz="2800" b="1">
                <a:solidFill>
                  <a:srgbClr val="7030A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Ba</a:t>
            </a:r>
            <a:r>
              <a:rPr lang="en-US" sz="2800" b="1" baseline="30000">
                <a:solidFill>
                  <a:srgbClr val="7030A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2+</a:t>
            </a:r>
            <a:endParaRPr lang="zh-CN" altLang="en-US" sz="2800" b="1" baseline="30000">
              <a:solidFill>
                <a:srgbClr val="7030A0">
                  <a:alpha val="8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2515" y="4427220"/>
            <a:ext cx="11455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7030A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CO</a:t>
            </a:r>
            <a:r>
              <a:rPr lang="en-US" sz="2800" b="1" baseline="-25000">
                <a:solidFill>
                  <a:srgbClr val="7030A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3</a:t>
            </a:r>
            <a:r>
              <a:rPr lang="en-US" sz="2800" b="1" baseline="30000">
                <a:solidFill>
                  <a:srgbClr val="7030A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2-</a:t>
            </a:r>
            <a:endParaRPr lang="zh-CN" altLang="en-US" sz="2800" b="1" baseline="30000">
              <a:solidFill>
                <a:srgbClr val="7030A0">
                  <a:alpha val="8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2516" y="5323205"/>
            <a:ext cx="1146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7030A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OH</a:t>
            </a:r>
            <a:r>
              <a:rPr lang="en-US" sz="2800" b="1" baseline="30000">
                <a:solidFill>
                  <a:srgbClr val="7030A0">
                    <a:alpha val="80000"/>
                  </a:srgbClr>
                </a:solidFill>
                <a:latin typeface="Times New Roman" panose="02020603050405020304" charset="0"/>
                <a:cs typeface="Times New Roman" panose="02020603050405020304" charset="0"/>
                <a:sym typeface="华文楷体" panose="02010600040101010101" pitchFamily="2" charset="-122"/>
              </a:rPr>
              <a:t>-</a:t>
            </a:r>
            <a:endParaRPr lang="zh-CN" altLang="en-US" sz="2800" b="1" baseline="30000">
              <a:solidFill>
                <a:srgbClr val="7030A0">
                  <a:alpha val="8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endCxn id="22" idx="0"/>
          </p:cNvCxnSpPr>
          <p:nvPr/>
        </p:nvCxnSpPr>
        <p:spPr>
          <a:xfrm flipH="1">
            <a:off x="6167120" y="4067810"/>
            <a:ext cx="1813560" cy="35941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大括号 7"/>
          <p:cNvSpPr/>
          <p:nvPr/>
        </p:nvSpPr>
        <p:spPr>
          <a:xfrm>
            <a:off x="8464550" y="4523741"/>
            <a:ext cx="243840" cy="1321435"/>
          </a:xfrm>
          <a:prstGeom prst="rightBrace">
            <a:avLst>
              <a:gd name="adj1" fmla="val 8333"/>
              <a:gd name="adj2" fmla="val 5002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Arial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83650" y="4949190"/>
            <a:ext cx="1287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华文楷体" panose="02010600040101010101" pitchFamily="2" charset="-122"/>
              </a:rPr>
              <a:t>稀盐酸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360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  <p:bldP spid="23" grpId="0"/>
      <p:bldP spid="24" grpId="0"/>
      <p:bldP spid="4" grpId="0"/>
      <p:bldP spid="5" grpId="0"/>
      <p:bldP spid="6" grpId="0"/>
      <p:bldP spid="8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2536" y="419558"/>
            <a:ext cx="9330055" cy="895350"/>
          </a:xfrm>
        </p:spPr>
        <p:txBody>
          <a:bodyPr/>
          <a:lstStyle/>
          <a:p>
            <a:r>
              <a:rPr lang="zh-CN" altLang="en-US" dirty="0"/>
              <a:t>常见氧化剂</a:t>
            </a:r>
            <a:r>
              <a:rPr lang="en-US" altLang="zh-CN" dirty="0"/>
              <a:t>(</a:t>
            </a:r>
            <a:r>
              <a:rPr lang="zh-CN" altLang="en-US" dirty="0"/>
              <a:t>还原剂</a:t>
            </a:r>
            <a:r>
              <a:rPr lang="en-US" altLang="zh-CN" dirty="0"/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2700" y="1432561"/>
            <a:ext cx="7651750" cy="44659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常见氧化剂：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MnO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4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2-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(H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+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NO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3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-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(H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+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、活泼非金属单质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(Cl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O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Fe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3+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、过氧化物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(H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O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Na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O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、浓硫酸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常见还原剂：</a:t>
            </a:r>
            <a:r>
              <a:rPr lang="zh-CN" altLang="en-US" dirty="0">
                <a:solidFill>
                  <a:srgbClr val="0070C0"/>
                </a:solidFill>
              </a:rPr>
              <a:t>金属单质、还原性气体</a:t>
            </a:r>
            <a:r>
              <a:rPr lang="en-US" altLang="zh-CN" dirty="0">
                <a:solidFill>
                  <a:srgbClr val="0070C0"/>
                </a:solidFill>
              </a:rPr>
              <a:t>(H</a:t>
            </a:r>
            <a:r>
              <a:rPr lang="en-US" altLang="zh-CN" baseline="-25000" dirty="0">
                <a:solidFill>
                  <a:srgbClr val="0070C0"/>
                </a:solidFill>
              </a:rPr>
              <a:t>2 </a:t>
            </a:r>
            <a:r>
              <a:rPr lang="en-US" altLang="zh-CN" dirty="0">
                <a:solidFill>
                  <a:srgbClr val="0070C0"/>
                </a:solidFill>
              </a:rPr>
              <a:t>CO)</a:t>
            </a:r>
            <a:r>
              <a:rPr lang="zh-CN" altLang="en-US" dirty="0">
                <a:solidFill>
                  <a:srgbClr val="0070C0"/>
                </a:solidFill>
              </a:rPr>
              <a:t>、亚铁盐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(Fe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2+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I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-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</a:t>
            </a:r>
            <a:r>
              <a:rPr lang="en-US" altLang="zh-CN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3</a:t>
            </a:r>
            <a:r>
              <a:rPr lang="en-US" altLang="zh-CN" baseline="30000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2- </a:t>
            </a:r>
            <a:r>
              <a:rPr lang="zh-CN" altLang="en-US" dirty="0">
                <a:solidFill>
                  <a:srgbClr val="0070C0"/>
                </a:solidFill>
                <a:effectLst/>
                <a:cs typeface="Times New Roman" panose="02020603050405020304" charset="0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 </a:t>
            </a:r>
            <a:r>
              <a:rPr lang="zh-CN" altLang="en-US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S</a:t>
            </a:r>
            <a:r>
              <a:rPr lang="en-US" altLang="zh-CN" baseline="30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2-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5904000" y="1767960"/>
              <a:ext cx="102960" cy="2361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4640" y="1758600"/>
                <a:ext cx="121680" cy="254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96927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964" y="451456"/>
            <a:ext cx="9330055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拓展：亚硫酸盐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2700" y="1432561"/>
            <a:ext cx="7702550" cy="446595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Na</a:t>
            </a:r>
            <a:r>
              <a:rPr lang="en-US" altLang="zh-CN" baseline="-25000" dirty="0" smtClean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SO</a:t>
            </a:r>
            <a:r>
              <a:rPr lang="en-US" altLang="zh-CN" baseline="-25000" dirty="0" smtClean="0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的强还原性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能被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</a:t>
            </a:r>
            <a:r>
              <a:rPr lang="en-US" altLang="zh-CN" baseline="-250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、氯水、酸性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KMnO</a:t>
            </a:r>
            <a:r>
              <a:rPr lang="en-US" altLang="zh-CN" baseline="-250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等强氧化剂氧化</a:t>
            </a: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2Na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3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+O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==2Na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4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3</a:t>
            </a:r>
            <a:r>
              <a:rPr lang="en-US" altLang="zh-CN" baseline="30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2-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+Cl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+H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O==</a:t>
            </a:r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4</a:t>
            </a:r>
            <a:r>
              <a:rPr lang="en-US" altLang="zh-CN" baseline="30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2-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+2Cl</a:t>
            </a:r>
            <a:r>
              <a:rPr lang="en-US" altLang="zh-CN" baseline="30000" dirty="0">
                <a:solidFill>
                  <a:srgbClr val="FF0000"/>
                </a:solidFill>
                <a:sym typeface="+mn-ea"/>
              </a:rPr>
              <a:t>-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+2H</a:t>
            </a:r>
            <a:r>
              <a:rPr lang="en-US" altLang="zh-CN" baseline="30000" dirty="0">
                <a:solidFill>
                  <a:srgbClr val="FF0000"/>
                </a:solidFill>
                <a:sym typeface="+mn-ea"/>
              </a:rPr>
              <a:t>+</a:t>
            </a:r>
          </a:p>
          <a:p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5SO</a:t>
            </a:r>
            <a:r>
              <a:rPr lang="en-US" altLang="zh-CN" baseline="-25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3</a:t>
            </a:r>
            <a:r>
              <a:rPr lang="en-US" altLang="zh-CN" baseline="30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2-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+2MnO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4</a:t>
            </a:r>
            <a:r>
              <a:rPr lang="en-US" altLang="zh-CN" baseline="30000" dirty="0">
                <a:solidFill>
                  <a:srgbClr val="FF0000"/>
                </a:solidFill>
                <a:sym typeface="+mn-ea"/>
              </a:rPr>
              <a:t>-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+6H</a:t>
            </a:r>
            <a:r>
              <a:rPr lang="en-US" altLang="zh-CN" baseline="30000" dirty="0">
                <a:solidFill>
                  <a:srgbClr val="FF0000"/>
                </a:solidFill>
                <a:sym typeface="+mn-ea"/>
              </a:rPr>
              <a:t>+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==5</a:t>
            </a:r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4</a:t>
            </a:r>
            <a:r>
              <a:rPr lang="en-US" altLang="zh-CN" baseline="30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2-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+2Mn</a:t>
            </a:r>
            <a:r>
              <a:rPr lang="en-US" altLang="zh-CN" baseline="30000" dirty="0">
                <a:solidFill>
                  <a:srgbClr val="FF0000"/>
                </a:solidFill>
                <a:sym typeface="+mn-ea"/>
              </a:rPr>
              <a:t>2+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+3H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08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662" y="408926"/>
            <a:ext cx="9330055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拓展：亚硫酸盐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51662" y="1432561"/>
            <a:ext cx="9547860" cy="44659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Na</a:t>
            </a:r>
            <a:r>
              <a:rPr lang="en-US" altLang="zh-CN" baseline="-25000" dirty="0" smtClean="0">
                <a:solidFill>
                  <a:srgbClr val="0070C0"/>
                </a:solidFill>
                <a:sym typeface="+mn-ea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SO</a:t>
            </a:r>
            <a:r>
              <a:rPr lang="en-US" altLang="zh-CN" baseline="-25000" dirty="0" smtClean="0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的弱氧化性</a:t>
            </a:r>
          </a:p>
          <a:p>
            <a:pPr>
              <a:lnSpc>
                <a:spcPct val="200000"/>
              </a:lnSpc>
            </a:pPr>
            <a:r>
              <a:rPr lang="zh-CN" dirty="0">
                <a:solidFill>
                  <a:schemeClr val="tx1"/>
                </a:solidFill>
                <a:sym typeface="+mn-ea"/>
              </a:rPr>
              <a:t>能与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Na</a:t>
            </a:r>
            <a:r>
              <a:rPr lang="en-US" altLang="zh-CN" baseline="-25000" dirty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溶液在酸性条件下发生归中反应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3</a:t>
            </a:r>
            <a:r>
              <a:rPr lang="en-US" altLang="zh-CN" baseline="30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2-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+2S</a:t>
            </a:r>
            <a:r>
              <a:rPr lang="en-US" altLang="zh-CN" baseline="30000" dirty="0">
                <a:solidFill>
                  <a:srgbClr val="FF0000"/>
                </a:solidFill>
                <a:sym typeface="+mn-ea"/>
              </a:rPr>
              <a:t>2-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+6H</a:t>
            </a:r>
            <a:r>
              <a:rPr lang="en-US" altLang="zh-CN" baseline="30000" dirty="0">
                <a:solidFill>
                  <a:srgbClr val="FF0000"/>
                </a:solidFill>
                <a:sym typeface="+mn-ea"/>
              </a:rPr>
              <a:t>+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==</a:t>
            </a:r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3S</a:t>
            </a:r>
            <a:r>
              <a:rPr lang="en-US" altLang="zh-CN" dirty="0"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↓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+3H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SO</a:t>
            </a:r>
            <a:r>
              <a:rPr lang="en-US" altLang="zh-CN" baseline="-25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3</a:t>
            </a:r>
            <a:r>
              <a:rPr lang="en-US" altLang="zh-CN" baseline="30000" dirty="0">
                <a:solidFill>
                  <a:srgbClr val="FF0000"/>
                </a:solidFill>
                <a:effectLst/>
                <a:cs typeface="Times New Roman" panose="02020603050405020304" charset="0"/>
                <a:sym typeface="+mn-ea"/>
              </a:rPr>
              <a:t>2-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baseline="30000" smtClean="0">
                <a:solidFill>
                  <a:srgbClr val="FF0000"/>
                </a:solidFill>
                <a:sym typeface="+mn-ea"/>
              </a:rPr>
              <a:t>2-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在酸性条件下不能大量共存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221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38" y="429260"/>
            <a:ext cx="9330055" cy="895350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/>
              <a:t>粗盐提纯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3160440" y="1764000"/>
              <a:ext cx="3811680" cy="43635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1080" y="1754640"/>
                <a:ext cx="3830400" cy="4382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9620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6092" y="418465"/>
            <a:ext cx="9330055" cy="895350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/>
              <a:t>粗盐提纯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52700" y="1648460"/>
            <a:ext cx="7565390" cy="3561080"/>
            <a:chOff x="1479" y="2997"/>
            <a:chExt cx="11914" cy="56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479" y="2997"/>
              <a:ext cx="3694" cy="2195"/>
              <a:chOff x="1620" y="5410"/>
              <a:chExt cx="3694" cy="2195"/>
            </a:xfrm>
          </p:grpSpPr>
          <p:sp>
            <p:nvSpPr>
              <p:cNvPr id="1048803" name="文本框 2"/>
              <p:cNvSpPr txBox="1"/>
              <p:nvPr/>
            </p:nvSpPr>
            <p:spPr>
              <a:xfrm>
                <a:off x="1620" y="5410"/>
                <a:ext cx="1569" cy="21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D0D0D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粗盐</a:t>
                </a:r>
                <a:endParaRPr lang="en-US" altLang="zh-CN" sz="2800" b="1">
                  <a:solidFill>
                    <a:srgbClr val="0D0D0D">
                      <a:alpha val="8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  <a:p>
                <a:pPr algn="ctr" defTabSz="82550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D0D0D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溶液</a:t>
                </a: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227" y="5542"/>
                <a:ext cx="2087" cy="2050"/>
                <a:chOff x="3176" y="4607"/>
                <a:chExt cx="2087" cy="2050"/>
              </a:xfrm>
            </p:grpSpPr>
            <p:cxnSp>
              <p:nvCxnSpPr>
                <p:cNvPr id="3145766" name="直接箭头连接符 13"/>
                <p:cNvCxnSpPr/>
                <p:nvPr/>
              </p:nvCxnSpPr>
              <p:spPr>
                <a:xfrm>
                  <a:off x="3176" y="5761"/>
                  <a:ext cx="1830" cy="0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D0D0D"/>
                  </a:solidFill>
                  <a:prstDash val="solid"/>
                  <a:miter lim="400000"/>
                  <a:tailEnd type="triangl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>
                  <a:srgbClr val="000000"/>
                </a:fontRef>
              </p:style>
            </p:cxnSp>
            <p:sp>
              <p:nvSpPr>
                <p:cNvPr id="1048804" name="文本框 14"/>
                <p:cNvSpPr txBox="1"/>
                <p:nvPr/>
              </p:nvSpPr>
              <p:spPr>
                <a:xfrm>
                  <a:off x="3227" y="4607"/>
                  <a:ext cx="2036" cy="20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>
                  <a:srgbClr val="000000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800" b="1">
                      <a:solidFill>
                        <a:srgbClr val="FF0000">
                          <a:alpha val="80000"/>
                        </a:srgbClr>
                      </a:solidFill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  <a:sym typeface="+mn-ea"/>
                    </a:rPr>
                    <a:t> BaCl</a:t>
                  </a:r>
                  <a:r>
                    <a:rPr lang="en-US" altLang="zh-CN" sz="2800" b="1" baseline="-25000">
                      <a:solidFill>
                        <a:srgbClr val="FF0000">
                          <a:alpha val="80000"/>
                        </a:srgbClr>
                      </a:solidFill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  <a:sym typeface="+mn-ea"/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>
                          <a:alpha val="80000"/>
                        </a:srgb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Times New Roman" panose="02020603050405020304" charset="0"/>
                      <a:sym typeface="+mn-ea"/>
                    </a:rPr>
                    <a:t>溶液</a:t>
                  </a:r>
                  <a:r>
                    <a:rPr lang="en-US" altLang="zh-CN" sz="2400" b="1">
                      <a:solidFill>
                        <a:srgbClr val="FF0000">
                          <a:alpha val="80000"/>
                        </a:srgb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Times New Roman" panose="02020603050405020304" charset="0"/>
                      <a:sym typeface="+mn-ea"/>
                    </a:rPr>
                    <a:t>(</a:t>
                  </a:r>
                  <a:r>
                    <a:rPr lang="zh-CN" altLang="en-US" sz="2400" b="1">
                      <a:solidFill>
                        <a:srgbClr val="FF0000">
                          <a:alpha val="80000"/>
                        </a:srgb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Times New Roman" panose="02020603050405020304" charset="0"/>
                      <a:sym typeface="+mn-ea"/>
                    </a:rPr>
                    <a:t>足</a:t>
                  </a:r>
                  <a:r>
                    <a:rPr lang="en-US" altLang="zh-CN" sz="2400" b="1">
                      <a:solidFill>
                        <a:srgbClr val="FF0000">
                          <a:alpha val="80000"/>
                        </a:srgb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Times New Roman" panose="02020603050405020304" charset="0"/>
                      <a:sym typeface="+mn-ea"/>
                    </a:rPr>
                    <a:t>)</a:t>
                  </a:r>
                </a:p>
              </p:txBody>
            </p:sp>
          </p:grpSp>
        </p:grpSp>
        <p:sp>
          <p:nvSpPr>
            <p:cNvPr id="1048805" name="文本框 29"/>
            <p:cNvSpPr txBox="1"/>
            <p:nvPr/>
          </p:nvSpPr>
          <p:spPr>
            <a:xfrm>
              <a:off x="5135" y="3057"/>
              <a:ext cx="2138" cy="2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0D0D0D">
                      <a:alpha val="8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过滤后取滤液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54" y="3057"/>
              <a:ext cx="3092" cy="2050"/>
              <a:chOff x="7045" y="4426"/>
              <a:chExt cx="3092" cy="2050"/>
            </a:xfrm>
          </p:grpSpPr>
          <p:cxnSp>
            <p:nvCxnSpPr>
              <p:cNvPr id="3145767" name="直接箭头连接符 30"/>
              <p:cNvCxnSpPr>
                <a:endCxn id="1048807" idx="1"/>
              </p:cNvCxnSpPr>
              <p:nvPr/>
            </p:nvCxnSpPr>
            <p:spPr>
              <a:xfrm flipV="1">
                <a:off x="7045" y="5622"/>
                <a:ext cx="3092" cy="30"/>
              </a:xfrm>
              <a:prstGeom prst="straightConnector1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</p:cxnSp>
          <p:sp>
            <p:nvSpPr>
              <p:cNvPr id="1048806" name="文本框 31"/>
              <p:cNvSpPr txBox="1"/>
              <p:nvPr/>
            </p:nvSpPr>
            <p:spPr>
              <a:xfrm>
                <a:off x="7364" y="4426"/>
                <a:ext cx="2153" cy="2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altLang="zh-CN" sz="2800" b="1">
                    <a:solidFill>
                      <a:srgbClr val="FF0000">
                        <a:alpha val="80000"/>
                      </a:srgbClr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Na</a:t>
                </a:r>
                <a:r>
                  <a:rPr lang="pt-BR" altLang="zh-CN" sz="2800" b="1" baseline="-25000">
                    <a:solidFill>
                      <a:srgbClr val="FF0000">
                        <a:alpha val="80000"/>
                      </a:srgbClr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2</a:t>
                </a:r>
                <a:r>
                  <a:rPr lang="pt-BR" altLang="zh-CN" sz="2800" b="1">
                    <a:solidFill>
                      <a:srgbClr val="FF0000">
                        <a:alpha val="80000"/>
                      </a:srgbClr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CO</a:t>
                </a:r>
                <a:r>
                  <a:rPr lang="pt-BR" altLang="zh-CN" sz="2800" b="1" baseline="-25000">
                    <a:solidFill>
                      <a:srgbClr val="FF0000">
                        <a:alpha val="80000"/>
                      </a:srgbClr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溶液</a:t>
                </a:r>
                <a:r>
                  <a:rPr lang="en-US" altLang="zh-CN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足</a:t>
                </a:r>
                <a:r>
                  <a:rPr lang="en-US" altLang="zh-CN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)</a:t>
                </a:r>
              </a:p>
            </p:txBody>
          </p:sp>
        </p:grpSp>
        <p:sp>
          <p:nvSpPr>
            <p:cNvPr id="1048807" name="文本框 33"/>
            <p:cNvSpPr txBox="1"/>
            <p:nvPr/>
          </p:nvSpPr>
          <p:spPr>
            <a:xfrm>
              <a:off x="10046" y="3155"/>
              <a:ext cx="2138" cy="2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0D0D0D">
                      <a:alpha val="8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过滤后取滤液</a:t>
              </a:r>
              <a:endParaRPr lang="zh-CN" altLang="en-US" sz="2800" b="1">
                <a:solidFill>
                  <a:srgbClr val="0D0D0D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424" y="5208"/>
              <a:ext cx="3969" cy="1515"/>
              <a:chOff x="9566" y="7459"/>
              <a:chExt cx="3969" cy="990"/>
            </a:xfrm>
          </p:grpSpPr>
          <p:cxnSp>
            <p:nvCxnSpPr>
              <p:cNvPr id="3145769" name="直接箭头连接符 37"/>
              <p:cNvCxnSpPr/>
              <p:nvPr/>
            </p:nvCxnSpPr>
            <p:spPr>
              <a:xfrm>
                <a:off x="11247" y="7459"/>
                <a:ext cx="20" cy="990"/>
              </a:xfrm>
              <a:prstGeom prst="straightConnector1">
                <a:avLst/>
              </a:prstGeom>
              <a:noFill/>
              <a:ln w="38100" cap="flat">
                <a:solidFill>
                  <a:srgbClr val="0D0D0D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</p:cxnSp>
          <p:sp>
            <p:nvSpPr>
              <p:cNvPr id="11" name="文本框 14"/>
              <p:cNvSpPr txBox="1"/>
              <p:nvPr/>
            </p:nvSpPr>
            <p:spPr>
              <a:xfrm>
                <a:off x="9566" y="7570"/>
                <a:ext cx="3969" cy="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FF0000">
                        <a:alpha val="80000"/>
                      </a:srgb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NaOH </a:t>
                </a:r>
                <a:r>
                  <a:rPr lang="zh-CN" altLang="en-US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溶液 </a:t>
                </a:r>
                <a:r>
                  <a:rPr lang="en-US" altLang="zh-CN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足</a:t>
                </a:r>
                <a:r>
                  <a:rPr lang="en-US" altLang="zh-CN" sz="24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)</a:t>
                </a:r>
              </a:p>
            </p:txBody>
          </p:sp>
        </p:grpSp>
        <p:sp>
          <p:nvSpPr>
            <p:cNvPr id="1048809" name="文本框 38"/>
            <p:cNvSpPr txBox="1"/>
            <p:nvPr/>
          </p:nvSpPr>
          <p:spPr>
            <a:xfrm>
              <a:off x="10334" y="6410"/>
              <a:ext cx="2150" cy="2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82550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D0D0D">
                      <a:alpha val="8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rPr>
                <a:t>过滤后取滤液</a:t>
              </a:r>
              <a:endParaRPr lang="en-US" altLang="zh-CN" sz="2800" b="1">
                <a:solidFill>
                  <a:srgbClr val="0D0D0D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571" y="6555"/>
              <a:ext cx="2964" cy="1161"/>
              <a:chOff x="7681" y="8064"/>
              <a:chExt cx="2964" cy="11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681" y="8064"/>
                <a:ext cx="2964" cy="116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稀盐酸</a:t>
                </a:r>
                <a:r>
                  <a:rPr lang="en-US" altLang="zh-CN" sz="28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(</a:t>
                </a:r>
                <a:r>
                  <a:rPr lang="zh-CN" altLang="en-US" sz="28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足</a:t>
                </a:r>
                <a:r>
                  <a:rPr lang="en-US" altLang="zh-CN" sz="2800" b="1">
                    <a:solidFill>
                      <a:srgbClr val="FF0000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)</a:t>
                </a:r>
              </a:p>
            </p:txBody>
          </p:sp>
          <p:cxnSp>
            <p:nvCxnSpPr>
              <p:cNvPr id="13" name="直接箭头连接符 30"/>
              <p:cNvCxnSpPr/>
              <p:nvPr/>
            </p:nvCxnSpPr>
            <p:spPr>
              <a:xfrm flipH="1" flipV="1">
                <a:off x="7681" y="9149"/>
                <a:ext cx="2763" cy="26"/>
              </a:xfrm>
              <a:prstGeom prst="straightConnector1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048" y="6426"/>
              <a:ext cx="4093" cy="2179"/>
              <a:chOff x="3130" y="7997"/>
              <a:chExt cx="4093" cy="217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255" y="7997"/>
                <a:ext cx="1968" cy="217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0D0D0D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加热蒸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0D0D0D">
                        <a:alpha val="8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发结晶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130" y="8498"/>
                <a:ext cx="1548" cy="116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0D0D0D">
                        <a:alpha val="80000"/>
                      </a:srgbClr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NaCl</a:t>
                </a:r>
              </a:p>
            </p:txBody>
          </p:sp>
          <p:cxnSp>
            <p:nvCxnSpPr>
              <p:cNvPr id="14" name="直接箭头连接符 30"/>
              <p:cNvCxnSpPr/>
              <p:nvPr/>
            </p:nvCxnSpPr>
            <p:spPr>
              <a:xfrm flipH="1">
                <a:off x="4839" y="9205"/>
                <a:ext cx="2384" cy="6"/>
              </a:xfrm>
              <a:prstGeom prst="straightConnector1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>
                <a:srgbClr val="000000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2309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7745" y="405131"/>
            <a:ext cx="9330055" cy="895350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/>
              <a:t>粗盐提纯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2701" y="1432561"/>
            <a:ext cx="7160895" cy="4622165"/>
          </a:xfrm>
        </p:spPr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dirty="0" smtClean="0"/>
              <a:t>：你</a:t>
            </a:r>
            <a:r>
              <a:rPr lang="zh-CN" altLang="en-US" dirty="0"/>
              <a:t>还能想到其他加入试剂的方案吗？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zh-CN" altLang="en-US" dirty="0"/>
              <a:t>一：</a:t>
            </a:r>
          </a:p>
          <a:p>
            <a:r>
              <a:rPr lang="zh-CN" altLang="en-US" dirty="0"/>
              <a:t>方案二：</a:t>
            </a:r>
          </a:p>
          <a:p>
            <a:r>
              <a:rPr lang="zh-CN" altLang="en-US" dirty="0"/>
              <a:t>方案三：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特点：</a:t>
            </a:r>
            <a:r>
              <a:rPr lang="pt-BR" altLang="zh-CN" dirty="0">
                <a:solidFill>
                  <a:srgbClr val="0070C0">
                    <a:alpha val="80000"/>
                  </a:srgbClr>
                </a:solidFill>
                <a:effectLst/>
                <a:ea typeface="黑体" panose="02010609060101010101" charset="-122"/>
                <a:cs typeface="Times New Roman" panose="02020603050405020304" charset="0"/>
                <a:sym typeface="+mn-ea"/>
              </a:rPr>
              <a:t>Na</a:t>
            </a:r>
            <a:r>
              <a:rPr lang="pt-BR" altLang="zh-CN" baseline="-25000" dirty="0">
                <a:solidFill>
                  <a:srgbClr val="0070C0">
                    <a:alpha val="80000"/>
                  </a:srgbClr>
                </a:solidFill>
                <a:effectLst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pt-BR" altLang="zh-CN" dirty="0">
                <a:solidFill>
                  <a:srgbClr val="0070C0">
                    <a:alpha val="80000"/>
                  </a:srgbClr>
                </a:solidFill>
                <a:effectLst/>
                <a:ea typeface="黑体" panose="02010609060101010101" charset="-122"/>
                <a:cs typeface="Times New Roman" panose="02020603050405020304" charset="0"/>
                <a:sym typeface="+mn-ea"/>
              </a:rPr>
              <a:t>CO</a:t>
            </a:r>
            <a:r>
              <a:rPr lang="pt-BR" altLang="zh-CN" baseline="-25000" dirty="0">
                <a:solidFill>
                  <a:srgbClr val="0070C0">
                    <a:alpha val="80000"/>
                  </a:srgbClr>
                </a:solidFill>
                <a:effectLst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dirty="0">
                <a:solidFill>
                  <a:srgbClr val="0070C0">
                    <a:alpha val="80000"/>
                  </a:srgbClr>
                </a:solidFill>
                <a:effectLst/>
                <a:latin typeface="微软雅黑" panose="020B0503020204020204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dirty="0">
                <a:solidFill>
                  <a:srgbClr val="0070C0">
                    <a:alpha val="80000"/>
                  </a:srgbClr>
                </a:solidFill>
                <a:effectLst/>
                <a:cs typeface="Times New Roman" panose="02020603050405020304" charset="0"/>
                <a:sym typeface="+mn-ea"/>
              </a:rPr>
              <a:t>BaCl</a:t>
            </a:r>
            <a:r>
              <a:rPr lang="en-US" altLang="zh-CN" baseline="-25000" dirty="0">
                <a:solidFill>
                  <a:srgbClr val="0070C0">
                    <a:alpha val="80000"/>
                  </a:srgbClr>
                </a:solidFill>
                <a:effectLst/>
                <a:cs typeface="Times New Roman" panose="02020603050405020304" charset="0"/>
                <a:sym typeface="+mn-ea"/>
              </a:rPr>
              <a:t>2</a:t>
            </a:r>
            <a:r>
              <a:rPr lang="zh-CN" altLang="en-US" dirty="0">
                <a:solidFill>
                  <a:srgbClr val="0070C0">
                    <a:alpha val="80000"/>
                  </a:srgbClr>
                </a:solidFill>
                <a:effectLst/>
                <a:latin typeface="微软雅黑" panose="020B0503020204020204" charset="-122"/>
                <a:cs typeface="Times New Roman" panose="02020603050405020304" charset="0"/>
                <a:sym typeface="+mn-ea"/>
              </a:rPr>
              <a:t>后，稀盐酸放最后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7650" y="2925912"/>
            <a:ext cx="61442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BaCl</a:t>
            </a:r>
            <a:r>
              <a:rPr lang="en-US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pt-BR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Na</a:t>
            </a:r>
            <a:r>
              <a:rPr lang="pt-BR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pt-BR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CO</a:t>
            </a:r>
            <a:r>
              <a:rPr lang="pt-BR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2800" b="1" dirty="0" err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NaOH</a:t>
            </a:r>
            <a:r>
              <a:rPr lang="en-US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稀盐酸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7650" y="3703910"/>
            <a:ext cx="61442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dirty="0" err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NaOH</a:t>
            </a:r>
            <a:r>
              <a:rPr lang="en-US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BaCl</a:t>
            </a:r>
            <a:r>
              <a:rPr lang="en-US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pt-BR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Na</a:t>
            </a:r>
            <a:r>
              <a:rPr lang="pt-BR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pt-BR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CO</a:t>
            </a:r>
            <a:r>
              <a:rPr lang="pt-BR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稀盐酸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7650" y="4484117"/>
            <a:ext cx="61442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BaCl</a:t>
            </a:r>
            <a:r>
              <a:rPr lang="en-US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2800" b="1" dirty="0" err="1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NaOH</a:t>
            </a:r>
            <a:r>
              <a:rPr lang="en-US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pt-BR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Na</a:t>
            </a:r>
            <a:r>
              <a:rPr lang="pt-BR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pt-BR" altLang="zh-CN" sz="2800" b="1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CO</a:t>
            </a:r>
            <a:r>
              <a:rPr lang="pt-BR" altLang="zh-CN" sz="2800" b="1" baseline="-25000" dirty="0">
                <a:solidFill>
                  <a:srgbClr val="FF0000">
                    <a:alpha val="80000"/>
                  </a:srgb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r>
              <a:rPr lang="zh-CN" altLang="en-US" sz="2800" b="1" dirty="0">
                <a:solidFill>
                  <a:srgbClr val="FF0000">
                    <a:alpha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稀盐酸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338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>
            <p:custDataLst>
              <p:tags r:id="rId1"/>
            </p:custDataLst>
          </p:nvPr>
        </p:nvSpPr>
        <p:spPr>
          <a:xfrm>
            <a:off x="590234" y="719773"/>
            <a:ext cx="9721215" cy="1143000"/>
          </a:xfrm>
          <a:prstGeom prst="rect">
            <a:avLst/>
          </a:prstGeom>
        </p:spPr>
        <p:txBody>
          <a:bodyPr>
            <a:normAutofit fontScale="7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Text Box 3"/>
          <p:cNvSpPr txBox="1"/>
          <p:nvPr>
            <p:custDataLst>
              <p:tags r:id="rId2"/>
            </p:custDataLst>
          </p:nvPr>
        </p:nvSpPr>
        <p:spPr bwMode="auto">
          <a:xfrm>
            <a:off x="2470150" y="1548765"/>
            <a:ext cx="704659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600" dirty="0" smtClean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问题：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硫元素家族有哪些常见的物质？具有哪些性质？相互之间如何转化？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82792" y="489109"/>
            <a:ext cx="7606295" cy="646331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二、硫</a:t>
            </a:r>
            <a:r>
              <a:rPr lang="zh-CN" altLang="en-US" sz="3600" b="1" dirty="0">
                <a:solidFill>
                  <a:schemeClr val="bg1"/>
                </a:solidFill>
              </a:rPr>
              <a:t>元素不同价态间的相互转化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97655" y="1105535"/>
            <a:ext cx="2696845" cy="1551305"/>
          </a:xfrm>
          <a:prstGeom prst="rightArrow">
            <a:avLst>
              <a:gd name="adj1" fmla="val 61667"/>
              <a:gd name="adj2" fmla="val 68479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阳光、</a:t>
            </a:r>
            <a:r>
              <a:rPr lang="en-US" altLang="zh-CN" sz="32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</a:t>
            </a:r>
            <a:r>
              <a:rPr lang="en-US" altLang="zh-CN" sz="3200" baseline="-250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altLang="zh-CN" sz="32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</a:t>
            </a:r>
            <a:r>
              <a:rPr lang="zh-CN" altLang="en-US" sz="32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</a:t>
            </a:r>
            <a:r>
              <a:rPr lang="en-US" altLang="zh-CN" sz="3200" baseline="-250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    </a:t>
            </a:r>
            <a:r>
              <a:rPr lang="zh-CN" altLang="en-US" sz="32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氧化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45313" y="1181418"/>
            <a:ext cx="11509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H</a:t>
            </a:r>
            <a:r>
              <a:rPr lang="en-US" altLang="zh-CN" sz="32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SO</a:t>
            </a:r>
            <a:r>
              <a:rPr lang="en-US" altLang="zh-CN" sz="3200" baseline="-25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H</a:t>
            </a:r>
            <a:r>
              <a:rPr lang="en-US" altLang="zh-CN" sz="32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SO</a:t>
            </a:r>
            <a:r>
              <a:rPr lang="en-US" altLang="zh-CN" sz="32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222214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83880" y="1159510"/>
            <a:ext cx="1447800" cy="1406525"/>
          </a:xfrm>
          <a:prstGeom prst="rightArrow">
            <a:avLst>
              <a:gd name="adj1" fmla="val 58333"/>
              <a:gd name="adj2" fmla="val 49658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微生物</a:t>
            </a: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还原</a:t>
            </a:r>
          </a:p>
        </p:txBody>
      </p:sp>
      <p:sp>
        <p:nvSpPr>
          <p:cNvPr id="222215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46005" y="759460"/>
            <a:ext cx="211518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H</a:t>
            </a:r>
            <a:r>
              <a:rPr lang="en-US" altLang="zh-CN" sz="32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S</a:t>
            </a:r>
          </a:p>
        </p:txBody>
      </p:sp>
      <p:sp>
        <p:nvSpPr>
          <p:cNvPr id="6153" name="AutoShap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18305" y="4869180"/>
            <a:ext cx="2452370" cy="1682750"/>
          </a:xfrm>
          <a:prstGeom prst="rightArrow">
            <a:avLst>
              <a:gd name="adj1" fmla="val 50000"/>
              <a:gd name="adj2" fmla="val 45569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与砷、铁、汞 </a:t>
            </a:r>
          </a:p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等元素化合</a:t>
            </a:r>
          </a:p>
        </p:txBody>
      </p:sp>
      <p:sp>
        <p:nvSpPr>
          <p:cNvPr id="222217" name="Text 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46005" y="4780915"/>
            <a:ext cx="1852930" cy="58356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含硫矿物</a:t>
            </a:r>
          </a:p>
        </p:txBody>
      </p:sp>
      <p:grpSp>
        <p:nvGrpSpPr>
          <p:cNvPr id="2" name="Group 10"/>
          <p:cNvGrpSpPr/>
          <p:nvPr>
            <p:custDataLst>
              <p:tags r:id="rId7"/>
            </p:custDataLst>
          </p:nvPr>
        </p:nvGrpSpPr>
        <p:grpSpPr>
          <a:xfrm>
            <a:off x="6743700" y="5374005"/>
            <a:ext cx="1425575" cy="1177290"/>
            <a:chOff x="3334" y="3402"/>
            <a:chExt cx="852" cy="571"/>
          </a:xfrm>
        </p:grpSpPr>
        <p:pic>
          <p:nvPicPr>
            <p:cNvPr id="12321" name="Picture 11" descr="xh2.jpg (16271 字节)"/>
            <p:cNvPicPr>
              <a:picLocks noChangeAspect="1" noChangeArrowheads="1"/>
            </p:cNvPicPr>
            <p:nvPr>
              <p:custDataLst>
                <p:tags r:id="rId32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34" y="3426"/>
              <a:ext cx="802" cy="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2" name="Text Box 16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856" y="3402"/>
              <a:ext cx="33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雄黄</a:t>
              </a:r>
            </a:p>
          </p:txBody>
        </p:sp>
      </p:grpSp>
      <p:grpSp>
        <p:nvGrpSpPr>
          <p:cNvPr id="3" name="Group 13"/>
          <p:cNvGrpSpPr/>
          <p:nvPr>
            <p:custDataLst>
              <p:tags r:id="rId8"/>
            </p:custDataLst>
          </p:nvPr>
        </p:nvGrpSpPr>
        <p:grpSpPr>
          <a:xfrm>
            <a:off x="8140232" y="5307965"/>
            <a:ext cx="1534628" cy="1177925"/>
            <a:chOff x="4145" y="3402"/>
            <a:chExt cx="802" cy="572"/>
          </a:xfrm>
        </p:grpSpPr>
        <p:pic>
          <p:nvPicPr>
            <p:cNvPr id="12319" name="Picture 12" descr="ch2.jpg (15303 字节)"/>
            <p:cNvPicPr>
              <a:picLocks noChangeAspect="1" noChangeArrowheads="1"/>
            </p:cNvPicPr>
            <p:nvPr>
              <p:custDataLst>
                <p:tags r:id="rId30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45" y="3434"/>
              <a:ext cx="802" cy="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0" name="Text Box 17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170" y="3402"/>
              <a:ext cx="288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雌黄</a:t>
              </a:r>
            </a:p>
          </p:txBody>
        </p:sp>
      </p:grpSp>
      <p:grpSp>
        <p:nvGrpSpPr>
          <p:cNvPr id="4" name="Group 16"/>
          <p:cNvGrpSpPr/>
          <p:nvPr>
            <p:custDataLst>
              <p:tags r:id="rId9"/>
            </p:custDataLst>
          </p:nvPr>
        </p:nvGrpSpPr>
        <p:grpSpPr>
          <a:xfrm>
            <a:off x="8182075" y="4031615"/>
            <a:ext cx="1449605" cy="1296035"/>
            <a:chOff x="4240" y="2704"/>
            <a:chExt cx="803" cy="652"/>
          </a:xfrm>
        </p:grpSpPr>
        <p:pic>
          <p:nvPicPr>
            <p:cNvPr id="12317" name="Picture 14" descr="htk1.jpg (12291 字节)"/>
            <p:cNvPicPr>
              <a:picLocks noChangeAspect="1" noChangeArrowheads="1"/>
            </p:cNvPicPr>
            <p:nvPr>
              <p:custDataLst>
                <p:tags r:id="rId2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41" y="2749"/>
              <a:ext cx="802" cy="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8" name="Text Box 1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240" y="2704"/>
              <a:ext cx="238" cy="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FF0000"/>
                  </a:solidFill>
                  <a:latin typeface="宋体" panose="02010600030101010101" pitchFamily="2" charset="-122"/>
                </a:rPr>
                <a:t>黄铁矿</a:t>
              </a:r>
            </a:p>
          </p:txBody>
        </p:sp>
      </p:grpSp>
      <p:grpSp>
        <p:nvGrpSpPr>
          <p:cNvPr id="5" name="Group 37"/>
          <p:cNvGrpSpPr/>
          <p:nvPr>
            <p:custDataLst>
              <p:tags r:id="rId10"/>
            </p:custDataLst>
          </p:nvPr>
        </p:nvGrpSpPr>
        <p:grpSpPr>
          <a:xfrm>
            <a:off x="6670675" y="4121785"/>
            <a:ext cx="1425575" cy="1207770"/>
            <a:chOff x="3288" y="2750"/>
            <a:chExt cx="852" cy="607"/>
          </a:xfrm>
        </p:grpSpPr>
        <p:pic>
          <p:nvPicPr>
            <p:cNvPr id="12315" name="Picture 13" descr="2.jpg (15714 字节)"/>
            <p:cNvPicPr>
              <a:picLocks noChangeAspect="1" noChangeArrowheads="1"/>
            </p:cNvPicPr>
            <p:nvPr>
              <p:custDataLst>
                <p:tags r:id="rId26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8" y="2750"/>
              <a:ext cx="848" cy="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6" name="Text Box 1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920" y="2857"/>
              <a:ext cx="22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辰砂</a:t>
              </a:r>
            </a:p>
          </p:txBody>
        </p:sp>
      </p:grpSp>
      <p:sp>
        <p:nvSpPr>
          <p:cNvPr id="222230" name="AutoShape 2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255510" y="3284855"/>
            <a:ext cx="569595" cy="936625"/>
          </a:xfrm>
          <a:prstGeom prst="upArrow">
            <a:avLst>
              <a:gd name="adj1" fmla="val 50000"/>
              <a:gd name="adj2" fmla="val 81044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 b="0">
              <a:latin typeface="宋体" pitchFamily="2" charset="-122"/>
            </a:endParaRPr>
          </a:p>
        </p:txBody>
      </p:sp>
      <p:sp>
        <p:nvSpPr>
          <p:cNvPr id="222231" name="Text Box 2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063490" y="2654935"/>
            <a:ext cx="722058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石膏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(CaSO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·2H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O)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芒硝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(Na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SO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·10H</a:t>
            </a:r>
            <a:r>
              <a:rPr lang="en-US" altLang="zh-CN" sz="28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O)</a:t>
            </a:r>
          </a:p>
        </p:txBody>
      </p:sp>
      <p:sp>
        <p:nvSpPr>
          <p:cNvPr id="222232" name="Text Box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604125" y="3448050"/>
            <a:ext cx="46875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受空气中氧气、水等作用</a:t>
            </a:r>
          </a:p>
        </p:txBody>
      </p:sp>
      <p:sp>
        <p:nvSpPr>
          <p:cNvPr id="6168" name="Text Box 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36775" y="1412875"/>
            <a:ext cx="8636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</a:rPr>
              <a:t>H</a:t>
            </a:r>
            <a:r>
              <a:rPr lang="en-US" altLang="zh-CN" sz="36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</a:rPr>
              <a:t>S</a:t>
            </a:r>
          </a:p>
        </p:txBody>
      </p:sp>
      <p:grpSp>
        <p:nvGrpSpPr>
          <p:cNvPr id="6" name="Group 26"/>
          <p:cNvGrpSpPr/>
          <p:nvPr>
            <p:custDataLst>
              <p:tags r:id="rId15"/>
            </p:custDataLst>
          </p:nvPr>
        </p:nvGrpSpPr>
        <p:grpSpPr>
          <a:xfrm>
            <a:off x="947420" y="3869055"/>
            <a:ext cx="2916555" cy="2682240"/>
            <a:chOff x="0" y="1824"/>
            <a:chExt cx="1824" cy="1209"/>
          </a:xfrm>
        </p:grpSpPr>
        <p:pic>
          <p:nvPicPr>
            <p:cNvPr id="12313" name="Picture 27" descr="W020041129335862499899"/>
            <p:cNvPicPr>
              <a:picLocks noChangeAspect="1" noChangeArrowheads="1"/>
            </p:cNvPicPr>
            <p:nvPr>
              <p:custDataLst>
                <p:tags r:id="rId2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824"/>
              <a:ext cx="1824" cy="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4" name="Text Box 2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473" y="1872"/>
              <a:ext cx="307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FF00"/>
                  </a:solidFill>
                  <a:latin typeface="宋体" panose="02010600030101010101" pitchFamily="2" charset="-122"/>
                </a:rPr>
                <a:t>火山爆发</a:t>
              </a:r>
            </a:p>
          </p:txBody>
        </p:sp>
      </p:grpSp>
      <p:sp>
        <p:nvSpPr>
          <p:cNvPr id="222237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95375" y="1489075"/>
            <a:ext cx="12744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大气</a:t>
            </a:r>
          </a:p>
        </p:txBody>
      </p:sp>
      <p:sp>
        <p:nvSpPr>
          <p:cNvPr id="222238" name="AutoShape 3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-2945208">
            <a:off x="3069590" y="2998470"/>
            <a:ext cx="1146175" cy="528955"/>
          </a:xfrm>
          <a:prstGeom prst="curvedUpArrow">
            <a:avLst>
              <a:gd name="adj1" fmla="val 61319"/>
              <a:gd name="adj2" fmla="val 12263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 b="0">
              <a:latin typeface="宋体" panose="02010600030101010101" pitchFamily="2" charset="-122"/>
            </a:endParaRPr>
          </a:p>
        </p:txBody>
      </p:sp>
      <p:sp>
        <p:nvSpPr>
          <p:cNvPr id="222239" name="Text Box 3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63975" y="2565400"/>
            <a:ext cx="1577340" cy="5835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地表</a:t>
            </a:r>
          </a:p>
        </p:txBody>
      </p:sp>
      <p:sp>
        <p:nvSpPr>
          <p:cNvPr id="222240" name="AutoShape 3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441960">
            <a:off x="4646613" y="4552950"/>
            <a:ext cx="765175" cy="512763"/>
          </a:xfrm>
          <a:prstGeom prst="curvedDownArrow">
            <a:avLst>
              <a:gd name="adj1" fmla="val 29845"/>
              <a:gd name="adj2" fmla="val 5969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 b="0">
              <a:latin typeface="宋体" panose="02010600030101010101" pitchFamily="2" charset="-122"/>
            </a:endParaRPr>
          </a:p>
        </p:txBody>
      </p:sp>
      <p:sp>
        <p:nvSpPr>
          <p:cNvPr id="222241" name="Text Box 3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01248" y="3829050"/>
            <a:ext cx="133826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地下</a:t>
            </a:r>
          </a:p>
        </p:txBody>
      </p:sp>
      <p:sp>
        <p:nvSpPr>
          <p:cNvPr id="222242" name="AutoShape 3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 rot="-5400000">
            <a:off x="1950085" y="2679065"/>
            <a:ext cx="1524000" cy="575945"/>
          </a:xfrm>
          <a:custGeom>
            <a:avLst/>
            <a:gdLst>
              <a:gd name="T0" fmla="*/ 52528 w 21600"/>
              <a:gd name="T1" fmla="*/ 0 h 21600"/>
              <a:gd name="T2" fmla="*/ 0 w 21600"/>
              <a:gd name="T3" fmla="*/ 7043 h 21600"/>
              <a:gd name="T4" fmla="*/ 52528 w 21600"/>
              <a:gd name="T5" fmla="*/ 14086 h 21600"/>
              <a:gd name="T6" fmla="*/ 70927 w 21600"/>
              <a:gd name="T7" fmla="*/ 704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0 w 21600"/>
              <a:gd name="T13" fmla="*/ 4214 h 21600"/>
              <a:gd name="T14" fmla="*/ 18189 w 21600"/>
              <a:gd name="T15" fmla="*/ 173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997" y="0"/>
                </a:moveTo>
                <a:lnTo>
                  <a:pt x="15997" y="4213"/>
                </a:lnTo>
                <a:lnTo>
                  <a:pt x="3375" y="4213"/>
                </a:lnTo>
                <a:lnTo>
                  <a:pt x="3375" y="17387"/>
                </a:lnTo>
                <a:lnTo>
                  <a:pt x="15997" y="17387"/>
                </a:lnTo>
                <a:lnTo>
                  <a:pt x="1599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213"/>
                </a:moveTo>
                <a:lnTo>
                  <a:pt x="1350" y="17387"/>
                </a:lnTo>
                <a:lnTo>
                  <a:pt x="2700" y="17387"/>
                </a:lnTo>
                <a:lnTo>
                  <a:pt x="2700" y="4213"/>
                </a:lnTo>
                <a:close/>
              </a:path>
              <a:path w="21600" h="21600">
                <a:moveTo>
                  <a:pt x="0" y="4213"/>
                </a:moveTo>
                <a:lnTo>
                  <a:pt x="0" y="17387"/>
                </a:lnTo>
                <a:lnTo>
                  <a:pt x="675" y="17387"/>
                </a:lnTo>
                <a:lnTo>
                  <a:pt x="675" y="4213"/>
                </a:lnTo>
                <a:close/>
              </a:path>
            </a:pathLst>
          </a:cu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</p:spPr>
        <p:txBody>
          <a:bodyPr rot="10800000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部分硫</a:t>
            </a:r>
          </a:p>
        </p:txBody>
      </p:sp>
      <p:sp>
        <p:nvSpPr>
          <p:cNvPr id="6179" name="Text Box 3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15945" y="1366203"/>
            <a:ext cx="8636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</a:rPr>
              <a:t>SO</a:t>
            </a:r>
            <a:r>
              <a:rPr lang="en-US" altLang="zh-CN" sz="36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</a:p>
          <a:p>
            <a:pPr eaLnBrk="1" hangingPunct="1"/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</a:rPr>
              <a:t>SO</a:t>
            </a:r>
            <a:r>
              <a:rPr lang="en-US" altLang="zh-CN" sz="3600" baseline="-25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35" name="Text Box 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729105" y="114300"/>
            <a:ext cx="4648200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自然界中的硫的家族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" name="墨迹 6"/>
              <p14:cNvContentPartPr/>
              <p14:nvPr/>
            </p14:nvContentPartPr>
            <p14:xfrm>
              <a:off x="5164560" y="682200"/>
              <a:ext cx="6954840" cy="265680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55200" y="672840"/>
                <a:ext cx="6973560" cy="267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13" grpId="0"/>
      <p:bldP spid="222214" grpId="0" animBg="1"/>
      <p:bldP spid="222215" grpId="0"/>
      <p:bldP spid="6153" grpId="0" animBg="1"/>
      <p:bldP spid="222217" grpId="0" animBg="1"/>
      <p:bldP spid="222230" grpId="0" animBg="1"/>
      <p:bldP spid="222231" grpId="0"/>
      <p:bldP spid="222232" grpId="0"/>
      <p:bldP spid="6168" grpId="0"/>
      <p:bldP spid="222237" grpId="0"/>
      <p:bldP spid="222238" grpId="0" animBg="1"/>
      <p:bldP spid="222239" grpId="0" animBg="1"/>
      <p:bldP spid="222240" grpId="0" animBg="1"/>
      <p:bldP spid="222241" grpId="0"/>
      <p:bldP spid="222242" grpId="0" animBg="1"/>
      <p:bldP spid="6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4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3161030" y="1162050"/>
            <a:ext cx="7353300" cy="4937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067050" y="1789430"/>
            <a:ext cx="859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+6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121660" y="2593340"/>
            <a:ext cx="859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+4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 flipH="1">
            <a:off x="3190240" y="3855720"/>
            <a:ext cx="920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0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043555" y="4747895"/>
            <a:ext cx="859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-2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043430" y="645795"/>
            <a:ext cx="2759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硫元素化合价</a:t>
            </a: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9666605" y="5314315"/>
            <a:ext cx="2759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物质的类别</a:t>
            </a: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3215640" y="582930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氢化物</a:t>
            </a: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4600575" y="582930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单质</a:t>
            </a: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5630545" y="581025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氧化物</a:t>
            </a: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6964045" y="579247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酸</a:t>
            </a: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8774430" y="589788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盐</a:t>
            </a:r>
          </a:p>
        </p:txBody>
      </p: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3569970" y="5007610"/>
            <a:ext cx="345440" cy="254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3585845" y="4171315"/>
            <a:ext cx="280035" cy="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>
            <a:off x="3597910" y="2872740"/>
            <a:ext cx="336550" cy="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>
            <a:off x="3597910" y="2070735"/>
            <a:ext cx="317500" cy="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7"/>
            </p:custDataLst>
          </p:nvPr>
        </p:nvCxnSpPr>
        <p:spPr>
          <a:xfrm flipH="1" flipV="1">
            <a:off x="4110990" y="5466080"/>
            <a:ext cx="0" cy="28067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8"/>
            </p:custDataLst>
          </p:nvPr>
        </p:nvCxnSpPr>
        <p:spPr>
          <a:xfrm flipH="1">
            <a:off x="5107940" y="5395595"/>
            <a:ext cx="8890" cy="35306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9"/>
            </p:custDataLst>
          </p:nvPr>
        </p:nvCxnSpPr>
        <p:spPr>
          <a:xfrm flipH="1">
            <a:off x="5963285" y="5418455"/>
            <a:ext cx="15875" cy="31750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0"/>
            </p:custDataLst>
          </p:nvPr>
        </p:nvCxnSpPr>
        <p:spPr>
          <a:xfrm flipH="1">
            <a:off x="7327265" y="5431790"/>
            <a:ext cx="17780" cy="340995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21"/>
            </p:custDataLst>
          </p:nvPr>
        </p:nvCxnSpPr>
        <p:spPr>
          <a:xfrm flipH="1">
            <a:off x="9022715" y="5385435"/>
            <a:ext cx="0" cy="355600"/>
          </a:xfrm>
          <a:prstGeom prst="line">
            <a:avLst/>
          </a:prstGeom>
          <a:ln w="4445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22"/>
            </p:custDataLst>
          </p:nvPr>
        </p:nvSpPr>
        <p:spPr>
          <a:xfrm>
            <a:off x="3740150" y="468630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H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S</a:t>
            </a:r>
          </a:p>
        </p:txBody>
      </p:sp>
      <p:sp>
        <p:nvSpPr>
          <p:cNvPr id="24" name="文本框 23"/>
          <p:cNvSpPr txBox="1"/>
          <p:nvPr>
            <p:custDataLst>
              <p:tags r:id="rId23"/>
            </p:custDataLst>
          </p:nvPr>
        </p:nvSpPr>
        <p:spPr>
          <a:xfrm>
            <a:off x="4875530" y="385572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</a:t>
            </a:r>
          </a:p>
        </p:txBody>
      </p: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5501005" y="251587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SO</a:t>
            </a:r>
            <a:r>
              <a:rPr lang="en-US" altLang="zh-CN" sz="3200" b="1" baseline="-25000"/>
              <a:t>2</a:t>
            </a:r>
          </a:p>
        </p:txBody>
      </p:sp>
      <p:sp>
        <p:nvSpPr>
          <p:cNvPr id="26" name="文本框 25"/>
          <p:cNvSpPr txBox="1"/>
          <p:nvPr>
            <p:custDataLst>
              <p:tags r:id="rId25"/>
            </p:custDataLst>
          </p:nvPr>
        </p:nvSpPr>
        <p:spPr>
          <a:xfrm>
            <a:off x="5474335" y="1727835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SO</a:t>
            </a:r>
            <a:r>
              <a:rPr lang="en-US" altLang="zh-CN" sz="3200" b="1" baseline="-25000"/>
              <a:t>3</a:t>
            </a:r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6676390" y="2534285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H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SO</a:t>
            </a:r>
            <a:r>
              <a:rPr lang="en-US" altLang="zh-CN" sz="3200" b="1" baseline="-25000"/>
              <a:t>3</a:t>
            </a:r>
          </a:p>
        </p:txBody>
      </p:sp>
      <p:sp>
        <p:nvSpPr>
          <p:cNvPr id="28" name="文本框 27"/>
          <p:cNvSpPr txBox="1"/>
          <p:nvPr>
            <p:custDataLst>
              <p:tags r:id="rId27"/>
            </p:custDataLst>
          </p:nvPr>
        </p:nvSpPr>
        <p:spPr>
          <a:xfrm>
            <a:off x="6644005" y="1711325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H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SO</a:t>
            </a:r>
            <a:r>
              <a:rPr lang="en-US" altLang="zh-CN" sz="3200" b="1" baseline="-25000"/>
              <a:t>4</a:t>
            </a:r>
          </a:p>
        </p:txBody>
      </p:sp>
      <p:sp>
        <p:nvSpPr>
          <p:cNvPr id="29" name="文本框 28"/>
          <p:cNvSpPr txBox="1"/>
          <p:nvPr>
            <p:custDataLst>
              <p:tags r:id="rId28"/>
            </p:custDataLst>
          </p:nvPr>
        </p:nvSpPr>
        <p:spPr>
          <a:xfrm>
            <a:off x="8214995" y="1727835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Na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SO</a:t>
            </a:r>
            <a:r>
              <a:rPr lang="en-US" altLang="zh-CN" sz="3200" b="1" baseline="-25000"/>
              <a:t>4</a:t>
            </a:r>
          </a:p>
        </p:txBody>
      </p:sp>
      <p:sp>
        <p:nvSpPr>
          <p:cNvPr id="30" name="文本框 29"/>
          <p:cNvSpPr txBox="1"/>
          <p:nvPr>
            <p:custDataLst>
              <p:tags r:id="rId29"/>
            </p:custDataLst>
          </p:nvPr>
        </p:nvSpPr>
        <p:spPr>
          <a:xfrm>
            <a:off x="8251825" y="259334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Na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SO</a:t>
            </a:r>
            <a:r>
              <a:rPr lang="en-US" altLang="zh-CN" sz="3200" b="1" baseline="-25000"/>
              <a:t>3</a:t>
            </a:r>
          </a:p>
        </p:txBody>
      </p:sp>
      <p:sp>
        <p:nvSpPr>
          <p:cNvPr id="357391" name="AutoShape 15" hidden="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 rot="5400000">
            <a:off x="-845820" y="3445828"/>
            <a:ext cx="4618990" cy="369570"/>
          </a:xfrm>
          <a:custGeom>
            <a:avLst/>
            <a:gdLst>
              <a:gd name="T0" fmla="*/ 3543300 w 21600"/>
              <a:gd name="T1" fmla="*/ 0 h 21600"/>
              <a:gd name="T2" fmla="*/ 0 w 21600"/>
              <a:gd name="T3" fmla="*/ 152400 h 21600"/>
              <a:gd name="T4" fmla="*/ 3543300 w 21600"/>
              <a:gd name="T5" fmla="*/ 304800 h 21600"/>
              <a:gd name="T6" fmla="*/ 472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206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57392" name="AutoShape 16" hidden="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 rot="5400000" flipH="1">
            <a:off x="-65405" y="3446145"/>
            <a:ext cx="4800600" cy="369570"/>
          </a:xfrm>
          <a:custGeom>
            <a:avLst/>
            <a:gdLst>
              <a:gd name="T0" fmla="*/ 3600450 w 21600"/>
              <a:gd name="T1" fmla="*/ 0 h 21600"/>
              <a:gd name="T2" fmla="*/ 0 w 21600"/>
              <a:gd name="T3" fmla="*/ 152400 h 21600"/>
              <a:gd name="T4" fmla="*/ 3600450 w 21600"/>
              <a:gd name="T5" fmla="*/ 304800 h 21600"/>
              <a:gd name="T6" fmla="*/ 48006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0000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" name="文本框 32" hidden="1"/>
          <p:cNvSpPr txBox="1"/>
          <p:nvPr>
            <p:custDataLst>
              <p:tags r:id="rId32"/>
            </p:custDataLst>
          </p:nvPr>
        </p:nvSpPr>
        <p:spPr>
          <a:xfrm>
            <a:off x="1702435" y="2289810"/>
            <a:ext cx="613410" cy="3456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与氧化剂反应</a:t>
            </a:r>
          </a:p>
        </p:txBody>
      </p:sp>
      <p:sp>
        <p:nvSpPr>
          <p:cNvPr id="37" name="文本框 36" hidden="1"/>
          <p:cNvSpPr txBox="1"/>
          <p:nvPr>
            <p:custDataLst>
              <p:tags r:id="rId33"/>
            </p:custDataLst>
          </p:nvPr>
        </p:nvSpPr>
        <p:spPr>
          <a:xfrm>
            <a:off x="657225" y="2381885"/>
            <a:ext cx="613410" cy="3456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</a:rPr>
              <a:t>与还原剂反应</a:t>
            </a:r>
          </a:p>
        </p:txBody>
      </p:sp>
      <p:sp>
        <p:nvSpPr>
          <p:cNvPr id="35" name="文本框 34"/>
          <p:cNvSpPr txBox="1"/>
          <p:nvPr>
            <p:custDataLst>
              <p:tags r:id="rId34"/>
            </p:custDataLst>
          </p:nvPr>
        </p:nvSpPr>
        <p:spPr>
          <a:xfrm>
            <a:off x="1413510" y="472821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>
                <a:solidFill>
                  <a:srgbClr val="C00000"/>
                </a:solidFill>
              </a:rPr>
              <a:t>还原性</a:t>
            </a:r>
          </a:p>
        </p:txBody>
      </p:sp>
      <p:sp>
        <p:nvSpPr>
          <p:cNvPr id="36" name="文本框 35"/>
          <p:cNvSpPr txBox="1"/>
          <p:nvPr>
            <p:custDataLst>
              <p:tags r:id="rId35"/>
            </p:custDataLst>
          </p:nvPr>
        </p:nvSpPr>
        <p:spPr>
          <a:xfrm>
            <a:off x="1537970" y="1741170"/>
            <a:ext cx="156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>
                <a:solidFill>
                  <a:srgbClr val="C00000"/>
                </a:solidFill>
              </a:rPr>
              <a:t>氧化性</a:t>
            </a:r>
          </a:p>
        </p:txBody>
      </p:sp>
      <p:sp>
        <p:nvSpPr>
          <p:cNvPr id="38" name="文本框 37"/>
          <p:cNvSpPr txBox="1"/>
          <p:nvPr>
            <p:custDataLst>
              <p:tags r:id="rId36"/>
            </p:custDataLst>
          </p:nvPr>
        </p:nvSpPr>
        <p:spPr>
          <a:xfrm>
            <a:off x="285750" y="3879850"/>
            <a:ext cx="3163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>
                <a:solidFill>
                  <a:srgbClr val="C00000"/>
                </a:solidFill>
              </a:rPr>
              <a:t>氧化性、还原性</a:t>
            </a:r>
          </a:p>
        </p:txBody>
      </p:sp>
      <p:sp>
        <p:nvSpPr>
          <p:cNvPr id="39" name="文本框 38"/>
          <p:cNvSpPr txBox="1"/>
          <p:nvPr>
            <p:custDataLst>
              <p:tags r:id="rId37"/>
            </p:custDataLst>
          </p:nvPr>
        </p:nvSpPr>
        <p:spPr>
          <a:xfrm>
            <a:off x="245110" y="2574925"/>
            <a:ext cx="3163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>
                <a:solidFill>
                  <a:srgbClr val="C00000"/>
                </a:solidFill>
              </a:rPr>
              <a:t>氧化性、还原性</a:t>
            </a:r>
          </a:p>
        </p:txBody>
      </p:sp>
      <p:sp>
        <p:nvSpPr>
          <p:cNvPr id="40" name="Text Box 2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803140" y="134620"/>
            <a:ext cx="6064885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硫元素不同价态间相互转化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1" grpId="0" animBg="1"/>
      <p:bldP spid="357392" grpId="0" animBg="1"/>
      <p:bldP spid="33" grpId="0"/>
      <p:bldP spid="37" grpId="0"/>
      <p:bldP spid="35" grpId="0"/>
      <p:bldP spid="36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1689100" y="1895475"/>
            <a:ext cx="8568690" cy="783590"/>
            <a:chOff x="3714" y="1268"/>
            <a:chExt cx="13494" cy="1234"/>
          </a:xfrm>
        </p:grpSpPr>
        <p:sp>
          <p:nvSpPr>
            <p:cNvPr id="4" name="文本框 3"/>
            <p:cNvSpPr txBox="1"/>
            <p:nvPr>
              <p:custDataLst>
                <p:tags r:id="rId9"/>
              </p:custDataLst>
            </p:nvPr>
          </p:nvSpPr>
          <p:spPr>
            <a:xfrm>
              <a:off x="3714" y="1486"/>
              <a:ext cx="1349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2H</a:t>
              </a:r>
              <a:r>
                <a:rPr lang="en-US" sz="3600" b="1" baseline="-250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S+3O</a:t>
              </a:r>
              <a:r>
                <a:rPr lang="en-US" sz="3600" b="1" baseline="-250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===2SO</a:t>
              </a:r>
              <a:r>
                <a:rPr lang="en-US" sz="3600" b="1" baseline="-250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+2H</a:t>
              </a:r>
              <a:r>
                <a:rPr lang="en-US" sz="3600" b="1" baseline="-250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O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10"/>
              </p:custDataLst>
            </p:nvPr>
          </p:nvSpPr>
          <p:spPr>
            <a:xfrm>
              <a:off x="7526" y="1268"/>
              <a:ext cx="12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点燃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704340" y="789305"/>
            <a:ext cx="8568690" cy="901700"/>
            <a:chOff x="3714" y="1268"/>
            <a:chExt cx="13494" cy="1420"/>
          </a:xfrm>
        </p:grpSpPr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3714" y="1672"/>
              <a:ext cx="1349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2H</a:t>
              </a:r>
              <a:r>
                <a:rPr lang="en-US" sz="3600" b="1" baseline="-250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S + O</a:t>
              </a:r>
              <a:r>
                <a:rPr lang="en-US" sz="3600" b="1" baseline="-250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===2S+2H</a:t>
              </a:r>
              <a:r>
                <a:rPr lang="en-US" sz="3600" b="1" baseline="-250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2</a:t>
              </a:r>
              <a:r>
                <a:rPr lang="en-US" sz="36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O</a:t>
              </a: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7526" y="1268"/>
              <a:ext cx="12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点燃</a:t>
              </a:r>
            </a:p>
          </p:txBody>
        </p:sp>
      </p:grp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934210" y="3007360"/>
            <a:ext cx="856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2H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S+SO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===3S+2H</a:t>
            </a:r>
            <a:r>
              <a:rPr lang="en-US" sz="3600" b="1" baseline="-25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sz="36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</a:t>
            </a:r>
          </a:p>
        </p:txBody>
      </p:sp>
      <p:sp>
        <p:nvSpPr>
          <p:cNvPr id="18" name="右大括号 17"/>
          <p:cNvSpPr/>
          <p:nvPr>
            <p:custDataLst>
              <p:tags r:id="rId4"/>
            </p:custDataLst>
          </p:nvPr>
        </p:nvSpPr>
        <p:spPr>
          <a:xfrm>
            <a:off x="7372350" y="1310005"/>
            <a:ext cx="518795" cy="2154555"/>
          </a:xfrm>
          <a:prstGeom prst="rightBrace">
            <a:avLst/>
          </a:prstGeom>
          <a:ln w="4445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232" name="Text Box 2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55965" y="1750060"/>
            <a:ext cx="269811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-2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价</a:t>
            </a:r>
            <a:r>
              <a:rPr lang="en-US" altLang="zh-CN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S</a:t>
            </a:r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元素</a:t>
            </a:r>
          </a:p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表现还原性</a:t>
            </a:r>
          </a:p>
        </p:txBody>
      </p:sp>
      <p:sp>
        <p:nvSpPr>
          <p:cNvPr id="40" name="Text Box 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96005" y="144145"/>
            <a:ext cx="6064885" cy="64516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硫元素不同价态间相互转化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墨迹 1"/>
              <p14:cNvContentPartPr/>
              <p14:nvPr/>
            </p14:nvContentPartPr>
            <p14:xfrm>
              <a:off x="1619640" y="1095480"/>
              <a:ext cx="7192080" cy="3407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0280" y="1086120"/>
                <a:ext cx="7210800" cy="342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222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5.14"/>
  <p:tag name="AS_TITLE" val="Aspose.Slides for .NET 4.0 Client Profile"/>
  <p:tag name="AS_VERSION" val="2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  <p:tag name="KSO_WM_UNIT_PLACING_PICTURE_USER_VIEWPORT" val="{&quot;height&quot;:3668,&quot;width&quot;:430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191413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191413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191413"/>
  <p:tag name="KSO_WM_TEMPLATE_SUBCATEGORY" val="0"/>
  <p:tag name="KSO_WM_TEMPLATE_THUMBS_INDEX" val="1、2、3、4、8、9、10、11、13、14、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191413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5849F"/>
      </a:accent1>
      <a:accent2>
        <a:srgbClr val="717A89"/>
      </a:accent2>
      <a:accent3>
        <a:srgbClr val="75849F"/>
      </a:accent3>
      <a:accent4>
        <a:srgbClr val="717A89"/>
      </a:accent4>
      <a:accent5>
        <a:srgbClr val="75849F"/>
      </a:accent5>
      <a:accent6>
        <a:srgbClr val="717A89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Arial"/>
        <a:cs typeface="Arial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896</Words>
  <Application>Microsoft Office PowerPoint</Application>
  <PresentationFormat>宽屏</PresentationFormat>
  <Paragraphs>210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PMingLiU</vt:lpstr>
      <vt:lpstr>黑体</vt:lpstr>
      <vt:lpstr>华文楷体</vt:lpstr>
      <vt:lpstr>华文中宋</vt:lpstr>
      <vt:lpstr>宋体</vt:lpstr>
      <vt:lpstr>微软雅黑</vt:lpstr>
      <vt:lpstr>Arial</vt:lpstr>
      <vt:lpstr>Calibri</vt:lpstr>
      <vt:lpstr>Times New Roman</vt:lpstr>
      <vt:lpstr>Office 主题</vt:lpstr>
      <vt:lpstr>2_Office 主题​​</vt:lpstr>
      <vt:lpstr>PowerPoint 演示文稿</vt:lpstr>
      <vt:lpstr>一、粗盐提纯</vt:lpstr>
      <vt:lpstr>一、粗盐提纯</vt:lpstr>
      <vt:lpstr>一、粗盐提纯</vt:lpstr>
      <vt:lpstr>一、粗盐提纯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拓展：亚硫酸盐</vt:lpstr>
      <vt:lpstr>拓展：亚硫酸盐</vt:lpstr>
      <vt:lpstr>拓展：亚硫酸盐</vt:lpstr>
      <vt:lpstr>常见氧化剂(还原剂)</vt:lpstr>
      <vt:lpstr>拓展：亚硫酸盐</vt:lpstr>
      <vt:lpstr>拓展：亚硫酸盐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sdfz</cp:lastModifiedBy>
  <cp:revision>12</cp:revision>
  <dcterms:created xsi:type="dcterms:W3CDTF">2020-12-06T07:31:00Z</dcterms:created>
  <dcterms:modified xsi:type="dcterms:W3CDTF">2021-03-18T01:10:58Z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