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B3F2-E38B-4BF7-891B-C8D9212F89C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0DC-6A35-4179-AB4C-31BB7035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31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B3F2-E38B-4BF7-891B-C8D9212F89C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0DC-6A35-4179-AB4C-31BB7035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28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B3F2-E38B-4BF7-891B-C8D9212F89C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0DC-6A35-4179-AB4C-31BB7035D2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5505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B3F2-E38B-4BF7-891B-C8D9212F89C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0DC-6A35-4179-AB4C-31BB7035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526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B3F2-E38B-4BF7-891B-C8D9212F89C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0DC-6A35-4179-AB4C-31BB7035D2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5976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B3F2-E38B-4BF7-891B-C8D9212F89C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0DC-6A35-4179-AB4C-31BB7035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65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B3F2-E38B-4BF7-891B-C8D9212F89C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0DC-6A35-4179-AB4C-31BB7035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257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B3F2-E38B-4BF7-891B-C8D9212F89C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0DC-6A35-4179-AB4C-31BB7035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6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B3F2-E38B-4BF7-891B-C8D9212F89C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0DC-6A35-4179-AB4C-31BB7035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2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B3F2-E38B-4BF7-891B-C8D9212F89C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0DC-6A35-4179-AB4C-31BB7035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B3F2-E38B-4BF7-891B-C8D9212F89C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0DC-6A35-4179-AB4C-31BB7035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2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B3F2-E38B-4BF7-891B-C8D9212F89C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0DC-6A35-4179-AB4C-31BB7035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25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B3F2-E38B-4BF7-891B-C8D9212F89C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0DC-6A35-4179-AB4C-31BB7035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7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B3F2-E38B-4BF7-891B-C8D9212F89C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0DC-6A35-4179-AB4C-31BB7035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99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B3F2-E38B-4BF7-891B-C8D9212F89C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0DC-6A35-4179-AB4C-31BB7035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6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B3F2-E38B-4BF7-891B-C8D9212F89C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F0DC-6A35-4179-AB4C-31BB7035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52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2B3F2-E38B-4BF7-891B-C8D9212F89CC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9BF0DC-6A35-4179-AB4C-31BB7035D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5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://img.16jzq.com/forum/201908/12/174629bcxafopzoah8mu7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717"/>
            <a:ext cx="6044503" cy="688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2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://img.16jzq.com/forum/201908/12/174630pa9y4cdazcq4qqa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46" y="159309"/>
            <a:ext cx="5021164" cy="669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http://img.16jzq.com/forum/201908/12/174627h4ecc9ehh7foc4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048" y="211446"/>
            <a:ext cx="4710073" cy="627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https://inews.gtimg.com/newsapp_bt/0/11530185646/1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281" y="365125"/>
            <a:ext cx="9583179" cy="621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0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https://pics5.baidu.com/feed/8644ebf81a4c510fd862fdcbcc1e532bd52aa50e.jpeg?token=24557c4ea11256fd8d75faea49b962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555" y="0"/>
            <a:ext cx="4026133" cy="680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2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https://pics5.baidu.com/feed/023b5bb5c9ea15ceab8442cf18474cf53b87b258.jpeg?token=7d97f579e2ad3d2703ad97e801a694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11" y="459264"/>
            <a:ext cx="9902825" cy="60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5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http://dingyue.ws.126.net/DWek8mSYpaMKgnDfdmY9Eqp6PyXY00eyCGY6KW9mzX7Jk1545638436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68" y="131683"/>
            <a:ext cx="6312135" cy="672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4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 descr="https://inews.gtimg.com/newsapp_bt/0/12240349117/6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190" y="730907"/>
            <a:ext cx="6105525" cy="554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36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0</Words>
  <Application>Microsoft Office PowerPoint</Application>
  <PresentationFormat>宽屏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方正姚体</vt:lpstr>
      <vt:lpstr>华文新魏</vt:lpstr>
      <vt:lpstr>Arial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</cp:revision>
  <dcterms:created xsi:type="dcterms:W3CDTF">2020-09-21T00:18:45Z</dcterms:created>
  <dcterms:modified xsi:type="dcterms:W3CDTF">2020-09-21T00:28:42Z</dcterms:modified>
</cp:coreProperties>
</file>