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heme/theme2.xml" ContentType="application/vnd.openxmlformats-officedocument.them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ink/ink1.xml" ContentType="application/inkml+xml"/>
  <Override PartName="/ppt/tags/tag193.xml" ContentType="application/vnd.openxmlformats-officedocument.presentationml.tags+xml"/>
  <Override PartName="/ppt/ink/ink2.xml" ContentType="application/inkml+xml"/>
  <Override PartName="/ppt/tags/tag1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258" r:id="rId3"/>
    <p:sldId id="259" r:id="rId4"/>
    <p:sldId id="260" r:id="rId5"/>
    <p:sldId id="261" r:id="rId6"/>
    <p:sldId id="289" r:id="rId7"/>
    <p:sldId id="262" r:id="rId8"/>
    <p:sldId id="263" r:id="rId9"/>
    <p:sldId id="264" r:id="rId10"/>
    <p:sldId id="265" r:id="rId11"/>
    <p:sldId id="266" r:id="rId12"/>
    <p:sldId id="274" r:id="rId13"/>
    <p:sldId id="275" r:id="rId14"/>
    <p:sldId id="282" r:id="rId15"/>
    <p:sldId id="276" r:id="rId16"/>
    <p:sldId id="267" r:id="rId17"/>
    <p:sldId id="268" r:id="rId18"/>
    <p:sldId id="269" r:id="rId19"/>
    <p:sldId id="270" r:id="rId20"/>
    <p:sldId id="27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2" autoAdjust="0"/>
    <p:restoredTop sz="94660"/>
  </p:normalViewPr>
  <p:slideViewPr>
    <p:cSldViewPr snapToGrid="0">
      <p:cViewPr varScale="1">
        <p:scale>
          <a:sx n="107" d="100"/>
          <a:sy n="107" d="100"/>
        </p:scale>
        <p:origin x="15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284.28772" units="1/cm"/>
          <inkml:channelProperty channel="Y" name="resolution" value="499.64926" units="1/cm"/>
          <inkml:channelProperty channel="T" name="resolution" value="1" units="1/dev"/>
        </inkml:channelProperties>
      </inkml:inkSource>
      <inkml:timestamp xml:id="ts0" timeString="2020-10-15T05:16:04.562"/>
    </inkml:context>
    <inkml:brush xml:id="br0">
      <inkml:brushProperty name="width" value="0.05292" units="cm"/>
      <inkml:brushProperty name="height" value="0.05292" units="cm"/>
      <inkml:brushProperty name="color" value="#FF0000"/>
    </inkml:brush>
  </inkml:definitions>
  <inkml:trace contextRef="#ctx0" brushRef="#br0">6808 3105 0,'41'-18'0,"42"-15"0,16 3 16,12 9-1,8 6-15,8 8 16,5-5-1,4 5 1,11-4-16,7 0 16,9-1-1,4 1 1,5-6-16,3-3 15,3-3 1,5-3-16,5 1 16,8 1-1,-1 1 1,-2 1-16,-9-1 15,-6 5 1,-10 0-16,-9-1 16,-9 4-1,-8 3 1,-11 5-16,-10 1 15,-10 1 1,-8 2 0,-10 0-16,-11-2 15,-12 4 1,-14-1-16,-10 4 15,-10-1 1,-10 1-16,-11-2 16,-15 0-1,0 0-15,0 0 16,0 0-1,0-2-15,-5-19 16,1-5 0</inkml:trace>
  <inkml:trace contextRef="#ctx0" brushRef="#br0" timeOffset="728">14765 3181 0,'107'9'0,"50"2"16,2 0-1,-13-18-15</inkml:trace>
  <inkml:trace contextRef="#ctx0" brushRef="#br0" timeOffset="2904">22511 3303 0,'29'-1'0,"21"-1"0,-50 2 0,58 0 0,1-4 0,-3 0 15,0-1 1,5 3-1,-1-1-15,3-2 16,4 4 0,6 1-16,4 0 15,8 0 1,5 0-16,4 2 15,5 3 1,3-1-16,3 3 16,8-1-1,3 2 1,7 1-16,4 0 15,3 1 1,7-1-16,7 0 16,8 1-1,3 0 1,7-4-16,6 3 15,-5-3 1,-4-1-16,-2-3 16,1 0-1,4 0-15,3-2 16,1 0-1,2 0 1,1 3-16,2 1 16,-2-2-1,4 0 1,-4 0-16,-6-2 15,-6 4 1,-6 0 0,-1 3-16,-2-2 15,-1 0 1,-2 2-16,0 2 15,-4-3 1,3 0-16,-3-1 16,0-2-1,0-1 1,0 1-16,-1 3 15,-1 1 1,-8 1 0,-4-3-16,-4 0 15,-6 2 1,-1-1-1,-6 3-15,0 3 16,-5 2 0,-6 0-16,-3-4 15,-5 3 1,-7 0-16,-1 0 15,-4 4 1,-5 0 0,0-1-16,-5 1 15,-6-1 1,-5-2-16,-9-3 15,-6-1 1,-9-1-16,-2-2 16,-4-5-1,-3 2 1,2 0-16,-27-4 15,26 9-15,4 4 16,-30-13-16,34 16 16,11 1-16,-8-7 15</inkml:trace>
  <inkml:trace contextRef="#ctx0" brushRef="#br0" timeOffset="6231">1804 4416 0,'40'6'0,"32"6"0,18 5 15,20 3-15,16 1 16,20-4 0,17-8-1,8-10-15,7-10 16,1-7-1,-7-7 1,-7-14-16,-12-14 16,-17-13-1,-18-19 1,-17-24-16,-16-16 15,-16-10 1,-15-5 0,-20 3-16,-20 8 15,-26 11 1,-25 13-16,-31 15 15,-31 18 1,-28 11 0,-19 12-16,-11 16 15,-11 13 1,-7 9-1,-3 8-15,2 4 16,8 3 0,9 3-1,10 8-15,9 9 16,10 14-1,13 18 1,10 12-16,16 16 16,11 12-1,16 13 1,14 9-16,12 6 15,16 7 1,17-3 0,16 1-16,16-3 15,21 0 1,19-4-1,20-21-15,-13-28 16</inkml:trace>
  <inkml:trace contextRef="#ctx0" brushRef="#br0" timeOffset="7558">4494 4368 0,'64'19'0,"39"4"0,10-8 15,4-4-15,-5-8 16,2-4 0,0-3-16,1-1 15,-2-5 1,6-9-1,3-3-15,1 3 16,4 2 0,2 13-1,-1 10 1,2 12-1,-2 7-15,-6 3 16,-1-5 0,-5-3-1,-6-7-15,-5-3 16,2-3-1,-7 2 1,-7 6-16,-2 5 16,-3 9-1,0 5 1,-1-1-16,4-3 15,6-8 1,4-3 0,4-9-16,3-7 15,0-14 1,0-14-16,-1-16 15,7-16 1,1-12 0,-2-11-16,-1-13 15,-1-9 1,-8-4-1,-6-5 1,-12-8-16,-13-8 16,-18 0-1,-19 0 1,-21 3-16,-25 5 15,-23 6 1,-20 5 0,-21 3-16,-20 2 15,-17 12 1,-20 4-1,-20 7 1,-14 8-16,-14 11 16,-8 6-1,-15 5-15,-9 10 16,-7 7-1,-6 12 1,-6 11-16,-1 10 16,-1 13-1,4 13 1,3 12-16,7 18 15,4 14 1,9 14 0,11 13-16,9 8 15,15 9 1,17 7-16,18 6 15,19 3 1,15-1 0,20 1-16,17-5 15,18-2 1,18 2-1,20-5-15,16-6 16,24-2 0,18-1-1,19 3-15,22 5 16,19 7-1,18 0 1,-21-28-16</inkml:trace>
  <inkml:trace contextRef="#ctx0" brushRef="#br0" timeOffset="9940">14765 4397 0,'0'0'0,"18"13"0,-18-13 0,0 0 0,24 19 0,-24-19 0,31 24 0,3 3 15,2 2 1,5 2-16,5 3 16,4 4-1,4-2 1,6-2-16,7-2 15,6-1 1,12-5 0,8-4-16,11-6 15,9-3 1,10-5-16,13-2 15,8-3 1,14-6 0,8-3-16,7-2 15,5 0 1,1-4-1,0-1-15,3-5 16,2-8 0,-4-10-1,-5-10-15,-8-9 16,-9-10-1,-14-8 1,-13-10-16,-17-8 16,-15-7-1,-14-13 1,-16-8-16,-19-5 15,-17-4 1,-19-2 0,-19 7-1,-23 4-15,-26 3 16,-23 9-1,-19 8 1,-22 11-16,-18 8 16,-21 8-1,-19 8 1,-17 11-16,-15 9 15,-10 13 1,-12 13 0,-1 9-16,3 12 15,-6 13 1,0 12-1,3 11-15,3 15 16,6 16 0,7 8-16,11 11 15,13 11 1,11 12-1,15 10-15,17 6 16,25-3 0,27-9-16,27-14 15,28-3 1,22-3-1,26 1-15,15 1 16,12-3 0,12-4-1,6-6-15,9-3 16,9 2-1,11-1-15,7 1 16,9-1 0,7-7-1,8-8-15,8-10 16,4-9-1,8-14-15,2-13 16,0-7 0,-1-15-16,-14-17 15,-34-5 1</inkml:trace>
  <inkml:trace contextRef="#ctx0" brushRef="#br0" timeOffset="19139">11084 5990 0,'-183'44'0,"-101"36"15,33-4-15</inkml:trace>
  <inkml:trace contextRef="#ctx0" brushRef="#br0" timeOffset="31545">14957 4633 0,'10'-10'0,"6"-1"0,-16 11 0,0 0 0,0 0 0,17-13 0,-17 13 0,0 0 0,15-11 0,-15 11 0,11-8 0,-1 2 0,-10 6 16,0 0-1,0 0-15,0 0 16,0 0 0,0 0-16,0 0 15,0 0 1,0 0-16,0 0 15,5 4 1,-5-4-16,0 0 16,0 0-1,0 0-15,2 8 16,-2-8-1,0 0-15,0 0 16,2 7 0,-2-7-16,6 3 15,5 0 1,1-3-1,7-8-15,-1 2 16</inkml:trace>
  <inkml:trace contextRef="#ctx0" brushRef="#br0" timeOffset="103600">17271 4453 0,'22'-2'0,"9"1"0,-31 1 0,31-4 0,1-3 16,-4-5-1,-6 1 1,-22 11-16,18-12 15,-5 1-15,-5 0 16,0 0 0,6-5-1,-2-3 1,4 2-16,1 4 15,4 3 1,-5 1 0,-4 0-16,-12 9 0,10-8 15,-4-1 1,-2 1-1,-2-1-15,-2 9 16,0 0-16,0 0 16,0 0-1,0 0 1,0 0-16,0 0 15,7-1-15,4 3 16,0 6 0,4 0-1,2 2-15,2 1 16,-1-1-1,-1 0 1,0-5-16,-2 1 16,-6-3-1,0 3-15,2-2 16,0 1-1,3 2-15,1-1 16,-2 0 0,-1 4-1,3-4-15,-2 1 16,8 1-1,-4 0-15,2-2 16,-1-2 0,-3-3-16,-6-1 15,3 0 1,-1 0-1,-1 3-15,0 0 16,-2-3 0,-2-2-16,2 1 15,-8 1-15,0 0 16,12-1-1,-1-1 1,1-3-16,-4 1 16,-8 4-1,0 0-15,9-4 16,-1-1-1,-8 5-15,0 0 16,7 0 0,-7 0-16,0 0 15,0 0-15,9-4 16,-1 0-1,1 1-15,0 0 16,-2-1 0,1 4-1,-8 0-15,0 0 16,9-2-1,-1 2 1,-8 0-16,9 0 16,6-2-1,-1-3 1,1 0-16,-6 2 15,-9 3 1,0 0 0,0 0-16,0 0 15,0 0 1,7-3-16,-7 3 15,0 0 1,0 0 0,0 0-16,0 0 15,6 1 1,-6-1-16,0 0 15,0 0 1,0 0 0,0 0-16,-1-10 15,-14-41 1</inkml:trace>
  <inkml:trace contextRef="#ctx0" brushRef="#br0" timeOffset="104059">18252 4105 0,'0'0'0,"0"0"0,0 0 0,0 0 0,0 0 0,0 0 0,0 0 0,0 0 0,0 0 0,0 0 0,0 0 0,0 0 0,0 0 0,0 0 0,0 0 0,0 0 0,0 0 0,0 0 0,0 0 0,-6-15 0,6 15 0,-16-30 0</inkml:trace>
  <inkml:trace contextRef="#ctx0" brushRef="#br0" timeOffset="104722">18227 4105 0,'0'0'15,"0"0"-15,0 0 16,0 0 0,0 0-1,0 0-15,0 0 16,0 0-1,0 0 1,0 0-16,0 0 16,0 0-1,0 0-15,0 0 16,0 0-1,0 0-15,0 0 16,0 0 0,0 0-16,12 6 15,3 2 1,0-1-1,-3-5-15,-12-2 16,0 0 0,0 0-16,0 0 15,0 0 1,0 0-16,7 6 15,-7-6 1,0 0-16,0 0 16,0 0-1,0 0-15,0 0 16,0 0-1,-1 2-15,1-2 16,-4-2 0,4 2-16,0 0 15,0 0 1,0 0-1,0 0-15,0 0 16,0 0 0,0 0-16,0 0 15,0 0 1,0 0-16,1-7 15,-1-9 1</inkml:trace>
  <inkml:trace contextRef="#ctx0" brushRef="#br0" timeOffset="106895">18127 4077 0,'0'0'0,"0"0"0,0 0 0,0 0 0,0 0 0,0 0 0,0 0 0,0 0 0,0 0 0,0 0 0,0 0 0,0 0 0,0 0 0,0 0 0,0 0 0,0 0 0,0 0 0,0 0 0,0 0 0,0 0 0,0 0 0,0 0 0,0 0 0,0 0 0,0 0 0,0 0 0,0 0 0,0 0 0,0 0 0,0 0 0,0 0 0,0 0 0,0 0 0,0 0 0,0 0 0,0 0 0,0 0 0,0 0 0,0 0 0,0 0 0,0 0 0,-4-12 0,4 12 0,0 0 0,0 0 0,0 0 0,-8-18 0,8 18 0,0 0 0,0 0 0,-11-16 0,11 16 0,0 0 0,-13-14 0,13 14 0,-10-12 0,3 2 0,6-1 16,2 4-1,2-4-15,3 0 16,-1-20-1</inkml:trace>
  <inkml:trace contextRef="#ctx0" brushRef="#br0" timeOffset="155317">2465 8166 0,'0'0'0,"-8"-9"0,8 9 0,0 0 0,-11-11 0,11 11 0</inkml:trace>
  <inkml:trace contextRef="#ctx0" brushRef="#br0" timeOffset="156778">8024 8119 0,'35'-28'0,"31"-17"0,23 7 16,22 10-1,-111 28-15,128-13 16,17 12-16,13 9 15,13 3 1,17 3 0,16-4-1,19-2-15,10-5 16,10-4-1,2-10 1,-8-8 0,-6-13-1,-5-11-15,0-9 16,-226 52-16,223-61 15,-2-4 1,-7-2-16,-12-3 16,-21-5-1,-31-5-15,-37-9 16,-45-10-1,-58-20 1,-61-14-16,-64-13 16,-57 2-1,-48 9 1,-39 19-16,-31 22 15,-26 27 1,-17 39 0,-4 41-16,9 39 15,15 41 1,26 36-1,39 20-15,44 9 16,57-6 0,56-7-1,50-8-15,45-8 16,42-14-1,-46-115-15,85 101 16,40-14-16,32-20 16,-157-67-16,183 57 15,21-9 1,18-5-16,6-7 15,-24-9 1,-53-7 0</inkml:trace>
  <inkml:trace contextRef="#ctx0" brushRef="#br0" timeOffset="156930">10204 8026 0,'0'0'0,"0"0"0,0 0 0,0 0 0,0 0 0,0 0 0</inkml:trace>
  <inkml:trace contextRef="#ctx0" brushRef="#br0" timeOffset="158936">16013 8195 0,'17'-20'0,"11"-16"0,-28 36 0,39-38 0,11 0 16,13 3-1,15 6 1,-78 29-16,91-25 16,19 7-16,15-2 15,16 4 1,-141 16-16,154-18 15,8 3-15,10 0 16,8-3 0,8 1-1,2 0-15,2 5 16,-9 3-1,-14 4 1,-10 1-16,-14 3 16,-17 6-1,-12 1-15,-16 1 16,-12-2-1,-9 2 1,-11-4-16,-10 3 16,-11-3-1,-15 3-15,-11-4 16,-9-2-1,-12 0-15,0 0 16,0 0 0,7-3-16,-7 3 15,0 0 1,0 0-16,0-7 15,-3 0 1,-1 2-16,4 5 16,0 0-1,0 0-15,0 0 16,0 0-1,0 0-15,0 0 16,0 0 0,3 6-1,13 2-15,15-1 16,22 2-1</inkml:trace>
  <inkml:trace contextRef="#ctx0" brushRef="#br0" timeOffset="159982">23626 7978 0,'10'-13'0,"5"-5"0,-15 18 0,0 0 0,18-18 0,-18 18 0,21-14 0,2 4 16,4 5-1,9 3-15,4 1 16,3 2-1,5 3 1,7-4-16,6-2 16,7 0-1,8 2 1,8 0-16,6 0 15,7 0 1,14 0 0,9 0-16,12-2 15,12-4 1,10 1-1,9 5-15,3 2 16,5 3 0,6 5-16,-2 2 15,-3 1 1,-5 0-1,-21 0-15,-28-3 16,-25-4 0,-29-4-1,-24-2-15,-20-2 16,-20 2-1,0 0 1,19-3-16,-4 2 16</inkml:trace>
  <inkml:trace contextRef="#ctx0" brushRef="#br0" timeOffset="161372">3086 9242 0,'-43'-26'0,"-26"-6"0,-11 2 15,-9 9-15,-6 7 16,-11 8 0,-3 9-1,-11 8-15,-10 3 16,-5 7-1,-6 2 1,2 0-16,4-2 16,3-2-1,6-3-15,7-7 16,9-4-1,9-2 1,63 6-16,24-1 16,-50-13-1,-19-9 1,-2 8-1,14 0-15,24 1 16</inkml:trace>
  <inkml:trace contextRef="#ctx0" brushRef="#br0" timeOffset="168769">9726 8346 0,'0'0'0,"0"0"0,0 0 0,0 0 0,0 0 0,0 0 0,0 0 0,0 0 0,0 0 0,0 0 0,0 0 0,0 0 0,0 0 0,0 0 0,0 0 0,0 0 0,-4-14 0,4 14 0,0 0 0,0 0 0,-5-22 0,5 22 0,0 0 0,-9-27 0,9 27 0</inkml:trace>
  <inkml:trace contextRef="#ctx0" brushRef="#br0" timeOffset="168970">9701 8242 0,'0'0'0,"11"7"16,3 2 0,-1-6-1,-2-3 1,-4-4-1,-4-3 1,-2-2 0,-2-8-16,-7-12 15</inkml:trace>
  <inkml:trace contextRef="#ctx0" brushRef="#br0" timeOffset="169229">9860 8166 0,'0'0'0,"0"0"0,0 0 0,0 0 0,0 0 0,0 0 0,0 0 0,0 0 0,0 0 0,0 0 0,0 0 0,0 0 0,0 0 0,0 0 0,0 0 0,0 0 0,0 0 0,0 0 0,0 0 0,0 0 0,0 0 0,0 0 0,0 0 0,0 0 0,0 0 0,0 0 0,0 0 0,0 0 0,0 0 0,0 0 0,0 0 0,9 11 0,-9-11 0,0 0 0,0 0 0,0 0 0,14 15 0,-14-15 0,0 0 0,0 0 0,15 16 0,-15-16 0,0 0 0,16 19 0,-16-19 0,15 15 0,-2 0 15,-2-7-15,1-10 16,-1-23-1</inkml:trace>
  <inkml:trace contextRef="#ctx0" brushRef="#br0" timeOffset="196587">14949 8035 0,'31'7'0,"15"1"0,-46-8 0,53 5 0,-53-5 16,55 7-16,-5 6 15,-50-13-15,45 18 16,-5 7-16,1 0 15</inkml:trace>
  <inkml:trace contextRef="#ctx0" brushRef="#br0" timeOffset="201805">16207 8270 0,'0'0'0,"13"-4"0,-13 4 0,0 0 0,0 0 0,23-8 0,-23 8 0,0 0 0,32-11 0,-32 11 0,37-11 0,1 0 15,2 0 1,0-1-16,-1-1 16,3 4-1,0 4-15,-1 1 16,6 3-1,1 1-15,1 2 16,-1-2 0,-3-1-1,-2-4-15,0 0 16,-2 5-1,3 4-15,-5-1 16,-2-2 0,-4-2-16,-1-1 15,-4-1 1,-1-3-1,0 1-15,-4 1 16,0 4 0,2 3-16,7 0 15,3 0 1,2-3-16,0 0 15,2-6 1,3-6-16,4-4 16,3-10-1,7-7-15,8-6 16,4-12-1,1-9 1,-2-7-16,-1-12 16,-4-8-1,-9-4 1,-6-4-16,-5-7 15,-12-7 1,-15-3 0,-13 2-16,-13 3 15,-11 1 1,-19 2-16,-22 6 15,-20 7 1,-19 10 0,-18 21-16,-8 21 15,-6 24 1,7 18-16,14 11 15,10 10 1,14 3 0,9 7-16,5 5 15,2 7 1,0 16-1,2 11-15,7 11 16,7 11 0,7 12-16,7 11 15,12 13 1,11 13-1,8 9-15,9 9 16,8-1 0,14-4-1,12-6-15,20-18 16,24-28-1,33-29 1,39-42-16,-15-24 16</inkml:trace>
  <inkml:trace contextRef="#ctx0" brushRef="#br0" timeOffset="203566">21807 7819 0,'21'-2'0,"12"1"0,-33 1 0,38-4 0,0 3 15,0 2 1,2 7-16,-1 2 16,6 2-1,1 3 1,6 0-16,2-2 15,2 4 1,2-3-16,0 1 16,-1 0-1,-4-3-15,2-3 16,-1-2-1,1-3 1,-5 0-16,-4-6 16,-2-2-1,-4-1 1,-7-3-16,-4 1 15,-3 2 1,0 0-16,-1-3 16,-1 4-1,2-1-15,1-2 16,-1 1-1,0-1-15,-4 3 16,-1-3 0,1 7-16,-1 4 15,-3 0 1,4 5-16,4 1 15,4-1 1,2 0 0,4 1-16,1-2 15,1 0 1,-3-3-16,-3-3 15,-4-1 1,1-2-16,1-1 16,3-1-1,6-1-15,2 0 16,2-2-1,2 0 1,1 2-16,2 0 16,3 3-1,-1 1-15,5 2 16,2 3-1,2-1 1,-1 3-16,-2 2 16,1 2-1,0 0-15,2 4 16,6-1-1,8-3 1,-4-5-16,-1-3 16,0-6-1,4-8-15,-1 0 16,0 0-1,-2-2 1,-2-4-16,-9-1 16,-2 0-1,-9 3-15,-7 0 16,-2 0-1,0 1-15,4-1 16,5 5 0,7 3-16,5-1 15,7 1 1,7 0-1,2-7-15,-3-6 16,-3-2 0,-4-7-1,-1 4-15,-2 2 16,-13 3-1</inkml:trace>
  <inkml:trace contextRef="#ctx0" brushRef="#br0" timeOffset="203949">14027 11467 0,'310'-52'0,"202"-115"16,-47-9-16</inkml:trace>
  <inkml:trace contextRef="#ctx0" brushRef="#br0" timeOffset="234942">22360 8083 0,'63'-50'0,"29"-17"0,6-3 16,-4 8 0,-10 11-16,-4 9 15,-7 11 1,-2 7-16,-3 7 15,1 5 1,-1 7 0,3 5-16,-3 3 15,0 6 1,-3 1-16,-3-4 15,-1-3 1,-4-1 0,-3-1-16,-4-1 15,0 0 1,-6 3-1,0 4-15,-4 4 16,0 6 0,-3-7-16,-10-4 15</inkml:trace>
  <inkml:trace contextRef="#ctx0" brushRef="#br0" timeOffset="237408">428 9486 0,'0'0'0,"0"0"0,0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0,11 10 0,-11-10 0,0 0 0,0 0 0,0 0 0,0 0 0,0 0 0,14 11 0,-14-11 0,0 0 0,0 0 0,0 0 0,0 0 0,0 0 0,0 0 0,0 0 0,0 0 0,0 0 0,0 0 0,0 0 0,0 0 0,0 0 0,0 0 0,0 0 0,0 0 0,0 0 0,12 10 0,-12-10 0,0 0 0,0 0 0,0 0 0,0 0 0,0 0 0,0 0 0,0 0 0,0 0 0,0 0 0,0 0 0,0 0 0,0 0 0,0 0 0,0 0 0,0 0 0,0 0 0,7 7 0,-7-7 0,0 0 0,0 0 0,0 0 0,0 0 0,0 0 0,0 0 0,0 0 0,0 0 0,0 0 0,0 0 0,0 0 0,0 0 0,0 0 0,0 0 0,0 0 0,0 0 0,0 0 0,0 0 0,0 0 0,0 0 0,0 0 0,0 0 0,0 0 0,0 0 0,0 0 0,0 0 0,0 0 0,0 0 0,0 0 0,0 0 0,0 0 0,0 0 0,0 0 0,7 7 0,-7-7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0,8 4 0,-8-4 0,0 0 0,0 0 0,0 0 0,0 0 0,0 0 0,6 0 0,-6 0 0,6-5 0,3-1 16,3 2-16,1-1 16,0 0-1,1 1-15,1-1 16,-2 0-1,3 0 1,0 0-16,3 3 16,3-2-1,6 0-15,2-1 16,4 2-1,10 2 1,6 2-16,6-1 16,9 2-1,7 5-15,5 2 16,5 3-1,4 3 1,2 0-16,4-3 16,5-3-1,4-4 1,7-1-16,6-2 15,-1 0 1,-3-3 0,-6 0-16,-11 0 15,-12 0 1,-6 0-1,-6 1-15,-8 0 16,-8-3 0,-9 0-16,-6-3 15,-7 0 1,-2-1-16,-4 3 15,-3-2 1,-2 4 0,-3-1-16,0 1 15,-1 5 1,-3-1-1,0 2-15,0 0 16,-1 3 0,-3-5-16,-9-2 15,0 0-15,0 0 16,0 0-1,0 0 1,0 0-16,0 0 16,8 2-16,4 0 15,0 2 1,5-1-1,1-4-15,4-10 16</inkml:trace>
  <inkml:trace contextRef="#ctx0" brushRef="#br0" timeOffset="238352">2264 8373 0,'0'0'0,"19"9"0,-19-9 0</inkml:trace>
  <inkml:trace contextRef="#ctx0" brushRef="#br0" timeOffset="260834">2583 11146 0,'21'-5'0,"18"-3"0,-39 8 0,44-9 0,7-1 16,-5-2 0,-2 0-1,-3 1-15,-1 4 16,7 3-1,3 4 1,2 5-16,7 6 16,3 3-1,-2-2-15,-3-2 16,-4 1-1,-3 0 1,0-1-16,3 4 16,2 0-1,8 1 1,7-1-16,0-3 15,3-1 1,5-1 0,-1-4-16,1 3 15,0-2 1,1 2-16,1-1 15,2 4 1,4 2 0,1-2-16,2 0 15,0-4 1,-2-3-16,2-2 15,-1 0 1,-1-4 0,2 2-16,0-2 15,-2-3 1,-3-1-16,0 2 15,-3-4 1,-3 2 0,-1-1-16,0-2 15,2-1 1,-3-2-16,2-2 15,-4-2 1,1-3 0,-4-3-16,-2-1 15,-3 1 1,4 2-1,-2 6-15,-1 7 16,-2 3 0,2 5-1,-3 3-15,-5 3 16,-3 1-1,-3 1-15,-4 2 16,1 0 0,2 5-1,1-1-15,0 2 16,3 1-1,-2 0 1,0 1-16,2 6 16,2 4-1,-1 4-15,-7 2 16,-6-4-1,-6-2 1,-4-8-16,-8-16 16,-7-9-1</inkml:trace>
  <inkml:trace contextRef="#ctx0" brushRef="#br0" timeOffset="273483">5878 12880 0,'-19'2'0,"-11"2"0,30-4 0,0 0 0,-29 2 0,29-2 0,-27 1 0,-2-2 0,1 0 16,2 0-1,-2 1 1,0 0-16,-2 1 15,2 1 1,-1-3-16,-3 0 16,4 0-1,-4-3 1,2 0-1,0 0-15,-2-1 16,-3-1 0,-2-1-1,1 5-15,0-1 16,2 3-1,-2-1 1,4-1-16,-3 2 16,1-4-1,1 0 1,2-1-16,2-1 15,-3-1 1,0 1-16,0-4 16,1 1-1,-1 0 1,0 2-1,-1 0-15,-1 1 16,-1 1 0,1-3-1,2 3-15,-1-1 16,2 1-1,3 1 1,0 2 0,3 0-16,0-1 15,-4 1 1,1-1-1,-2 0-15,1-5 16,0 0 0,-3-3-1,-3-1-15,-3 2 16,4 3-1,6-13 1</inkml:trace>
  <inkml:trace contextRef="#ctx0" brushRef="#br0" timeOffset="278292">9994 12919 0,'0'0'0,"4"-14"0,-4 14 0,0 0 0,9-22 0,-9 22 0,6-22 0,-2 4 0,-4 18 0,0-16 0,-1 5 15,0 3 1,1 8-16,0 0 16,0 0-1,0 0 1,0 0-1,0 0-15,0 0 16,0 0 0,8-5-1,8 1 1,-1-1-1,4 0 1,-2 2-16,-1-1 16,-16 4-16,16 0 15,1 6 1,2 3-1,1 3 1,3-1-16,1-2 16,3 0-1,7 1 1,-34-10-16,37 8 15,1-1 1,-3-2 0,-3-4-16,-1-5 15,0-1 1,1 1-1,1-1-15,5 1 16,2 0 0,1-1-16,0-3 15,2-2 1,2-1-1,3-1-15,2-1 16,0 3 0,3 4-1,4-1-15,0-2 16,-3-1-1,1 0-15,-2 1 16,-4-2 0,-3 4-1,2-3-15,-1 1 16,0-2-1,0 0-15,1-1 32,3-1-32,4 0 15,-1 2 1,-6-2-16,0 2 15,-5 0 1,-3 5 0,-3 1-16,-2 7 15,-3 2 1,0 12-16,1 7 15,4 0 1,4 2 0,0-3-16,1-2 15,-1-4 1,-1-5-1,0 0-15,5-5 16,0-6 0,2-4-16,-7-1 15,5-2 1,-2-1-1,-4-2-15,-1-1 16,0 3 0,-5 3-16,-1-3 15,-1 4 1,-1 3-16,1-3 15,4 4 1,-3-2 0,3 1-16,-1-2 15,1-5 1,-1-2-16,1 0 15,-3-3 1,-2 0-16,1-2 16,0 5-1,0-2 1,-4 3-16,2 2 15,0-2 1,-3 3 0,-1 1-16,-2 3 15,-5 2 1,1 5-16,1 3 15,-1 2 1,-2 3-16,0 0 16,2 0-1,1 0-15,-3-3 16,1-1-1,-2 2 1,0-6-16,0 4 16,2-2-1,-1-3 1,0 2-16,1-3 15,-2 1 1,-1-4-16,-1-1 16,1-1-1,-1 1-15,1-2 16,1-1-1,0 1-15,3 0 16,-1-2 0,-3-1-1,-2 4-15,-1 0 16,1 1-1,0 1 1,-3 0-16,1 4 16,-2 1-1,-2-2 1,-7-3-16,8 2 15,1 0 1,-9-2 0,0 0-16,0 0 15,0 0 1,0 0-16,0 0 15,0 0 1,0 0 0,0 0-16,0 0 15,0 0 1,0 0-16,0 0 15,0 0 1,0 0 0,0 0-16,0 0 15,0 0 1,0 0-16,0 0 15,9 2 1,-9-2 0,0 0-16,0 0 15,8 1 1,-8-1-1,0 0-15,0 0 16,8 3 0,-8-3-16,0 0 15,9 0 1,-9 0-16,0 0 15,0 0 1,0 0 0,0 0-16,6-4 15,-1 0 1,-5 4-16,0 0 15,6-5 1,-6 5-16,0 0 16,0 0-1,0 0-15,0 0 16,0 0-1,5-5 1,-5 5-16,0 0 16,3-8-1,2 3-15,-5 5 16,0 0-1,0 0-15,0 0 16,0 0 0,0 0-16,0 0 15,0 0 1,0 0-16,0 0 15,0 0-15,0 0 16,0 0 0,0 0-16,0 0 15,0 0 1,0 0-16,0 0 15,0 0 1,0 0-16,0 0 16,0 0-1,0 0-15,0 0 16,0 0-1,0 0-15,0 0 16,0 0 0,0 0-16,0 0 15,0 0 1,0 0-16,0 0 15,0 0-15,0 0 16,0 0 0,0 0-16,0 0 15,0 0 1,0 0-16,0 0 15,0 0 1,0 0-16,0 0 16,0 0-1,0 0-15,0 0 16,0 0-1,0 0-15,0 0 16,0 0 0,0 0-16,0 0 15,0 0-15,0 0 16,0 0-1,0 0 1,0 0-16,0 0 16,0 0-1,0 0-15,0 0 16,0 0-1,0 0-15,0 0 16,0 0 0,0 0-16,0 0 15,0 0 1,0 0-16,0 0 15,0 0-15,0 0 16,0 0 0,0 0-16,0 0 15,0 0 1,0 0-16,0 0 15,0 0 1,0 0-16,0 0 16,0 0-1,0 0-15,0 0 16,0 0-1,0 0-15,0 0 16,0 0-16,0 0 16,0 0-1,0 0-15,0 0 16,0 0-1,0 0-15,0 0 16,0 0 0,0 0-16,0 0 15,0 0 1,0 0-16,0 0 15,0 0 1,0 0-16,0 0 16,0 0-1,0 0-15,0 0 16,0 0-1,0 0-15,0 0 16,0 0-16,0 0 16,0 0-1,0 0-15,0 0 16,0 0-1,0 0-15,0 0 16,2-8 0,-7-6-16,-4-20 15,2-1 1</inkml:trace>
  <inkml:trace contextRef="#ctx0" brushRef="#br0" timeOffset="309536">17061 12767 0,'67'-9'0,"34"-6"0,5 1 0,-6 6 16,-9 8 0,-7 7-16,-5 7 15,-2 5 1,-1 6-1,3 3-15,5-8 16,2-6 0,3-3-16,2-7 15,3-2 1,0 1-1,2 0-15,2 3 16,2 2 0,6 1-16,0 2 15,1 3 1,0 0-1,0-1-15,0 0 16,3-5 0,-4-5-16,4-7 15,-3-8 1,0-4-1,-2-3-15,-3-5 16,-4-2 0,-6-8-16,-6-1 15,-2-7 1,-6-4-1,-3 0-15,-2-3 16,-3-2 0,-7-8-16,-4-8 15,-4-9 1,-5-9-1,-6-4-15,-10-6 16,-6-5 0,-10-6-1,-8-5-15,-9-4 16,-14-1-1,-15-4-15,-18 4 16,-15 8 0,-15 8-1,-11 13-15,-10 13 16,-11 10-1,-13 15-15,-15 5 16,-6 8 0,-10 6-1,-4 6-15,-7 10 16,-7 3-1,-6 5 1,-3 10-16,-4 5 16,4 5-1,2 6 1,6 4-16,5 5 15,7 5 1,6 4 0,2 7-16,6 11 15,10 8 1,9 7-16,12 6 15,11 5 1,13 3 0,14 4-16,9-1 15,6 1 1,7 1-16,7 2 15,6 2 1,6 1 0,6 3-16,0 2 15,6 2 1,7-3-1,4-11-15,5-9 16,10-9 0,4-15-16,9-6 15,10-9 1,17-2-1,16-6-15,9-10 16,2-9 0,1-6-16,-2-7 15,-2-6 1,4-3-1,-2-4-15,-1-3 16,-14-2 0,-8 3-1,-9 1-15,-7 3 16,-5 1-1,-2 6-15,-6 6 16,1 5 0,4 9-16,13-13 15,-3-6 1</inkml:trace>
  <inkml:trace contextRef="#ctx0" brushRef="#br0" timeOffset="310419">17581 12316 0,'20'-2'0</inkml:trace>
  <inkml:trace contextRef="#ctx0" brushRef="#br0" timeOffset="310768">17557 12937 0,'0'0'0,"0"0"0,0 0 0,0 0 0,0 0 0,0 0 0,0 0 0,0 0 0,0 0 0,0 0 0,0 0 0,8 32 0,-8-32 0</inkml:trace>
  <inkml:trace contextRef="#ctx0" brushRef="#br0" timeOffset="311002">3933 11905 0,'138'38'0,"-138"-38"0,252 115 15,-252-115-15,410 228 16,10 16 0,-420-244-16,327 193 15</inkml:trace>
  <inkml:trace contextRef="#ctx0" brushRef="#br0" timeOffset="311151">17406 13069 0,'0'0'0,"0"0"0,0 0 0,0 0 0,0 0 0,0 0 0,0 0 0,-7-30 0,7 30 0,0 0 0,-8-35 0,8 35 0</inkml:trace>
  <inkml:trace contextRef="#ctx0" brushRef="#br0" timeOffset="311328">17338 12937 0,'0'0'16,"-16"-1"0,-6-9-16,-3-16 15,3-32 1</inkml:trace>
  <inkml:trace contextRef="#ctx0" brushRef="#br0" timeOffset="322498">17926 12588 0,'36'-24'0,"21"-8"0,5-1 0,-9 5 16,-7 4-1,-6 3 1,-6 2-16,1 4 16,-5 1-1,-1 4-15,2 5 16,-1 1-1,1 3 1,3-3-16,5-1 16,1-2-1,1 0 1,-3-2-16,5 0 15,-2 0 1,1-2-16,0 2 16,-1 0-1,4 0 1,-4 0-16,2-1 15,3 0 1,1 1-16,0-3 16,2 2-1,-1-5 1,2 2-16,-4 3 15,0 2 1,0 1-16,2 2 16,2 3-1,3 0 1,0 5-16,-3 1 15,2 1 1,0 1-16,5 1 16,1 4-1,1-3-15,0-3 16,1-1-1,0-3 1,1-1-16,-1 0 16,-1 3-1,3 2 1,1 0-16,2 2 15,-2 1 1,0-3-16,0 1 16,0-3-1,3 1-15,-1-1 16,4 0-1,1 0 1,-2-3-16,-1 0 16,-2 0-1,-1 0 1,2 0-16,0 0 15,-2 0 1,0 4-16,-1-1 16,-5-1-1,-1-2-15,2-1 16,5 0-1,-1 0 1,-3-5-16,-1-2 16,1 0-1,0-3 1,-1 0-16,-7-1 15,-4 1 1,-2 1-16,-1 1 16,-1 3-1,-1-1-15,0 1 16,-3 1-1,0 0 1,0-1-16,-2-1 16,-2 0-1,0-1-15,-4 1 16,-1 1-1,-1 1-15,-2 0 16,0 3 0,-4-2-16,-1 1 15,-2-1 1,-2-2-16,-4 1 15,-2-1 1,-3 5-16,-10 1 16,0 0-1,0 0-15,0 0 16,0 0-1,0 0-15,-4 1 16,-10 7 0,-7-2-16,-5 0 15,-9-1 1,-6-1-1,-11-1-15,-6 0 16,-4-1 0,-3 1-1,-5-2-15,-1-2 16,-6-2-1,-2-4 1,-3-2-16,-4 0 16,-6 1-1,-1 0-15,-2 2 16,0 1-1,-4 1 1,-3 0-16,-2 2 16,3 2-1,-1 0-15,-5 4 16,2 2-1,-2 2 1,3 6-16,0 3 16,-2 5-1,0 2-15,-1 1 16,1 3-1,2-4 1,2-2-16,-1-2 16,0-4-1,2-1 1,3-1-16,0-3 15,1-3 1,3 2-16,-3 3 16,-1 2-1,3-2-15,0 4 16,3-2-1,2 0 1,2-4-16,2 2 16,4-2-1,2 1 1,2-3-16,-1-3 15,2 1 1,4 0 0,3-3-16,2 0 15,4-2 1,3 2-16,4 1 15,0-5 1,0 0 0,4 0-16,3 0 15,1 3 1,3-3-16,0 0 15,2 0 1,5 3 0,1-1-16,6-2 15,1-1 1,0 1-16,3 2 15,3-2 1,3 0-16,0 0 16,1 3-1,2 2-15,-3 1 16,4 0-1,2-3 1,2 3-16,3-3 16,1 0-1,2 1-15,1-1 16,7-3-1,0 0-15,0 0 16,0 0 0,0 0-16,0 0 15,0 0 1,0 0-16,2 0 15,8 0 1,1 0-16,1 0 16,1-3-1,3-1-15,3 2 16,0 2-1,0 0 1,5 2 0,0 2-16,3-1 15,1 2 1,-1-1008-16,0 2020 15,1-1011 1,3 3 0,5 1-16,1 4 15,2-1 1,0 4-1,1-1-15,-2 0 16,-2 0 0,2 1-16,2-1 15,2 1 1,-1-4-1,2-1-15,3-1 16,0 0 0,0-3-1,3-3-15,1 5 16,2-3-1,3-2-15,-3 0 16,-1-2 0,2 0-16,-1-1 15,0 1 1,-1 0-1,1-2-15,2-1 16,0 0 0,0-1-1,1 0-15,1-1 16,2-1-1,-2 0-15,4 0 16,1 2 0,-2 0-1,5 1-15,0 0 16,-1 0-1,0 0-15,3 2 16,1 2 0,2 1-1,-1 1-15,1-2 16,3 1-1,0-3-15,-3-4 16,1-3 0,1-3-1,5-7-15,-2-3 16,1-2-1,1-5-15,0-2 16,-2-2 0,3-3-1,0 0-15,-3-5 16,-1-4-1,-3-3-15,-1-3 16,0-2 0,-2-4-1,-4-3-15,-1-5 16,-3-6-1,-7-4-15,-1-1 16,-8-1 0,-2-2-1,-8 1-15,-2-1 16,-9 6-1,-9 2-15,-8-2 16,-6 2 0,-6 4-16,-4 2 15,-7 3 1,-6 5-1,-5 1-15,-6 0 16,-5 4 0,-8 7-1,-1 2-15,-6 5 16,-5 2-1,-2 5-15,-4 11 16,-4 2 0,-2 6-1,-4 4-15,-3 4 16,1 3-1,-5 2-15,1 2 16,0 2 0,-6 4-1,1 4-15,1 5 16,-3 1-1,2-3-15,3 4 16,1 0 0,3 1-1,2 2-15,2 1 16,4 3-1,2 1 1,2 3-16,0 2 16,1-3-1,1-1 1,1 6-16,-1 5 15,2 3 1,2 2-16,2 2 16,4 6-1,5 2 1,1 2-16,3 3 15,6 0 1,5 2-16,4 4 16,8 5-1,7 3 1,10 2-16,6 0 15,2-7 1,1-2 0,-2-11-16,0-4 15,9 3 1,6 6-1,6 6-15,5 5 16,10-1 0,1-3-16,4-10 15,1-5 1,2-6-1,-1-5-15,-3-9 16,-5-10 0,-5-9-16,-5-13 15,0-19 1,-4-2-16</inkml:trace>
  <inkml:trace contextRef="#ctx0" brushRef="#br0" timeOffset="323498">18420 13013 0,'-83'11'0,"-15"1"16,16 1-1,30-4-15,68-2 16,55-5 0,2-6-1,-19-3 1</inkml:trace>
  <inkml:trace contextRef="#ctx0" brushRef="#br0" timeOffset="323801">17934 13069 0,'-19'2'0,"-7"2"0,26-4 0,0 0 0,-17 2 0,17-2 0,-10 0 0,10 0 0,0 0 0,0 0 0,0 0 0,0 0 0,0 0 0,0 0 0,-5-4 0,5 4 0,0 0 0,0 0 0,0 0 0,0 0 0,5-4 0,-5 4 0,0 0 0,0 0 0,0 0 0,15-5 0,-15 5 0,0 0 0,0 0 0,28-4 0,-28 4 0,0 0 0,75-5 0,-75 5 0,103-8 0,12-4 0,-22 1 15</inkml:trace>
  <inkml:trace contextRef="#ctx0" brushRef="#br0" timeOffset="325311">18386 13022 0,'-93'3'0,"-24"0"15,16-3-15,28-2 16,22-2-1,21 0-15,15-1 16,6 0 0,3 1-1,6 4-15,0 0 16,5-4-1,3 2-15,-8 2 16,8-2 0,0 2-1,-8 0-15,9 0 16,-9 0-1,0 0-15,0 0 16,0 0 0,0 0-16,0 0 15,0 0 1,0 0-16,0 0 15,0 0 1,0 0-16,-1 0 16,-6 0-1,7 0-15,0 0 16,-6 0-1,6 0-15,0 0 16,-7 0 0,7 0-16,0 0 15,0 0 1,0 0-16,-7 0 15,7 0 1,-9 0 0,9 0-16,-6 0 15,6 0 1,0 0-16,0 0 15,0 0 1,0 0-16,0 0 16,0 0-1,0 0-15,0 0 16,0 0-1,-6 0-15,0 0 16,6 0 0,-8 0-1,0 0-15,8 0 16,-7 0-1,7 0-15,-6 0 16,6 0 0,0 0-16,0 0 15,0 0 1,0 0-16,0 0 15,0 0-15,0 0 16,0 0 0,0 0-1,0 0-15,0 0 16,0 0-1,0 0-15,0 0 16,0 0 0,0 0-16,0 0 15,0 0 1,0 0-16,0 0 15,0 0 1,3 0-16,-3 0 16,8-2-1,-8 2-15,8 0 16,-8 0-1,7-2-15,-7 2 16,8-1 0,0-1-16,1 1 15,0 0 1,-1 1-1,0 0-15,4 2 16,-1 1 0,8-6-1,7 2-15,0 0 16,2 2-1,11 2 1,-39-3-16,36 3 0,-7-3 16,-12 0-1,-1 2 1,4 0-16,1-2 15,-4 2 1,-3 1 0,1-5-16,4 1 15,3 0 1,0 1-1,2 2-15,-1 2 16,1-1 0,-24-3-16,26 4 15,-1-1-15,4 4 16,-4 0-1</inkml:trace>
  <inkml:trace contextRef="#ctx0" brushRef="#br0" timeOffset="325963">21170 13126 0,'43'7'0,"15"-1"0,-4-3 15,-10-3-15,-13-2 16,-4-1-16,-4-1 15,-1-3 1,-3-1 0,-1-1-16,3-3 15,2 0 1</inkml:trace>
  <inkml:trace contextRef="#ctx0" brushRef="#br0" timeOffset="327943">22554 12721 0,'38'-4'0,"18"3"0,3 1 16,1 4-1,-6 0 1,3-4-16,0 0 16,2 0-1,-1-3-15,-1 1 16,-4 0-1,4-1 1,0 1-16,3 0 16,-2-3-1,-1-3-15,1-3 16,1-5-1,-2-1-15,4 1 16,1-1 0,5 3-1,-3 4-15,-6 2 16,-2 0-1,-2 2-15,1-1 16,0 0 0,0 1-1,2-2-15,0 0 16,2 0-1,0 0-15,1 1 16,-1-1 0,2 4-16,1-1 15,1 5 1,2 2-1,2 2-15,-1 3 16,-1-1 0,-5 4-16,0 0 15,0-1 1,2 0-1,4-2-15,0-2 16,-3 3 0,2 0-16,-2 2 15,4-1 1,-1 6-16,-1 2 15,-4 4 1,0 4 0,-2-1-16,-1-2 15,-1 4 1,2-2-16,5 5 15,4-3 1,3-5-16,2-10 16,3-3-1,0-2-15,0-5 16,3-2-1,-1-3 1,-2 0-16,-1-4 16,-1 3-1,2 3-15,-1-1 16,-1 0-1,-5-2-15,-2-3 16,-1-2 0,-1-5-1,-3 1-15,1-5 16,2-1-1,2-5-15,1-3 16,2 1 0,-1-6-1,-1 5-15,-3 0 16,-2 2-1,-4 4-15,-3 2 16,-3 6 0,1 6-1,1 4-15,4 8 16,-4 2-1,-1 7-15,-2 2 16,-2 2 0,-3 5-1,-5 3-15,-3-2 16,-3 2-1,0 2-15,0 5 16,1-6 0,0-3-1,-2-8-15,-1-6 16,-6-3-1,2-4-15,-2 0 16,1-4 0,-3-1-16,-1-3 15,1-1 1,-4-2-1,-3 4-15,1-1 16,-3 2-16,-5-1 16,-2 1-1,-10 4-15,10 0 16,0 3-1,-1-2-15,0 2 16,0 0 0,-1 0-16,1-3 15,0 0 1,-2 0-16,2 0 15,-1 0 1,0 0-16,-8 0 16,0 0-1,-1 2-15,-8 7 16,-5-5-1,1-4-15</inkml:trace>
  <inkml:trace contextRef="#ctx0" brushRef="#br0" timeOffset="331484">25320 12729 0,'28'-5'0,"15"0"0,-43 5 0,43-7 0,6 3 0,-8 2 16,-3-1-1,-3-1-15,1 0 16,-5-1 0,1-3-1,-2 3-15,-5-2 16,1-1-1,0 3-15,-1-1 32,0 1-17,-4 2-15,1 0 16,-22 3-16,25-1 15,-1-1 1,-1-3 0,5 4-1,-3 1 1,-25 0-16,22-2 15,-3 2 1,-4-2-16,-1-2 16,1 4-1,-3-1-15,5-2 16,-3-1-1,-1 4 1,0 0-16,0-1 16,-4 0-1,1-1-15,-2 2 16,1 0-1,0 0-15,0 3 16,3-1-16,0-1 16,-1 1-1,0 2-15,-3-2 16,-8-2-1,9 0-15,0-2 16,-1 2-16,-8 0 16,8 0-1,0 2 1,2 1-16,0 0 15,-2 0 1,-1-2-16,1-1 16,-8 0-1,8 0-15,-8 0 16,8 0-1,-8 0-15,10 0 16,-1-1 0,-1-1-1,-8 2-15,0 0 16,7-1-1,-7 1-15,9 0 16,-9 0 0,8-2-16,-8 2 15,0 0 1,8 0-16,1 0 15,-9 0 1,0 0-16,8 0 16,-8 0-1,0 0 1,8 2-16,-8-2 15,0 0 1,0 0-16,8 0 16,-8 0-1,9 0-15,-9 0 16,0 0-1,0 0 1,0 0-16,0 0 16,0 0-1,9 0-15,-9 0 16,0 0-1,0 0 1,0 0-16,0 0 16,0 0-16,0 0 15,0 0 1,0 0-16,0 0 15,0 0 1,9 3-16,-1-3 16,-8 0-1,0 0-15,0 0 16,6-3-1,-4-3-15,-2-3 16,-1-7 0,13-4-1</inkml:trace>
  <inkml:trace contextRef="#ctx0" brushRef="#br0" timeOffset="333212">26603 12843 0,'0'0'0,"0"0"0,0 0 0,0 0 0,0 0 0,0 0 0,0 0 0,0 0 0,9-9 0,-9 9 0,14-12 0,-2 0 0,-12 12 0,0 0 0,0 0 0,13-9 0,-13 9 0,0 0 0,11-8 0,-11 8 0,7-7 0,1-4 0,4 3 16,-1 0-1,2-1 1,0 1-16,3-2 15,-1 2 1,-1 3-16,2-2 16,6 1-1,-1 2-15,1 1 16,2-1-1,1 2-15,-2-1 16,0-1 0,4-2-16,-2 1 15,4-2 1,1 3-1,1-1-15,0 3 16,0-2 0,-3 3-16,0 1 15,-3 1 1,1-1-16,1 0 15,1 0 1,-2 0-16,0 4 16,-2-1-1,0-1 1,-2 0-16,-1-2 15,-5 0 1,-1 0-16,-6 2 16,-1 5-1,12 6-15</inkml:trace>
  <inkml:trace contextRef="#ctx0" brushRef="#br0" timeOffset="337757">847 13879 0,'10'-23'0,"10"-13"0,-20 36 0,31-38 0,6 6 16,3 6-16,2 10 15,5 5 1,1 6 0,5 6-16,8 3 15,8 9 1,8-1-1,3 1-15,1 0 16,1 2 0,-1-4-1,-1-1-15,-5-4 16,-6-2-1,-5-4 1,-2-2 0,-7 2-16,-6 3 15,-2-1 1,-10 4-1,-3 1-15,-4 3 16,-1 3 0,0 8-16,5 5 15,9-2 1,-4-8-1</inkml:trace>
  <inkml:trace contextRef="#ctx0" brushRef="#br0" timeOffset="338730">9424 14105 0,'36'3'0,"23"2"0,9 1 16,14-12-16,7-3 15,1 0 1,-6-1-1,-6 4-15,-14 5 16,-6 3 0,-6 5-1,4 6-15,9 7 16,14 2-1,10 3 1,14-5-16,8-2 16,-3-8-1,-9-3-15,-12-5 16,-16-2-1,-15 2 1,-15 2-16,-7 3 16,-1 5-1,7 1-15,10 1 16,15-14-1,22-15 1,19-14-16,12-10 16,1-1-1,-9 11 1,-9 10-16,-15 9 15,-16 6 1,-11 13-16,-11 13 16</inkml:trace>
  <inkml:trace contextRef="#ctx0" brushRef="#br0" timeOffset="339692">13583 14550 0,'66'-10'0,"29"-3"0,3-2 15,-7 5 1,-8 2 0,-7 6-16,-3 1 15,-4 1 1,-8 1-16,-3-1 15,-2-1 1,3-3-16,3 0 16,1 0-1,5 3 1,-3-3-16,-3 0 15,-1-3 1,-1 0 0,-2 0-16,-2-2 15,0 3 1,-2-1-16,-4-3 15,-3 0 1,-2 2 0,-7 1-16,-4 3 15,-5 0 1,-7 5-16,-1 2 15,2 2 1,4 1 0,3 0-16,4-1 15,4-3-15,2-4 16,2-6-1,1-6 1,5-2 0,-1 0-16,0 1 15,-4 2 1,-2 6-16,-4 3 15,-4 4 1,-3 4-16,-4 7 16,-8 10-1,1 5 1,3-1-16,-1-14 15,6-14 1,11-16-16,12-12 16,12-12-1,12-10 1,8 1-16,2 0 15,-4 10 1,-6 13 0,-9 9-16,-2 1 15,-12 5 1</inkml:trace>
  <inkml:trace contextRef="#ctx0" brushRef="#br0" timeOffset="340863">8912 14078 0,'17'-2'0,"3"-1"0,-20 3 0,0 0 0,0 0 0,21-8 0,-21 8 0,0 0 0,14-12 0,-14 12 0,10-21 0,-10-4 16,-7-10-1,7 35-15,-13-42 16,-7-5 0,-2-1-1,22 48-15,-20-40 16</inkml:trace>
  <inkml:trace contextRef="#ctx0" brushRef="#br0" timeOffset="341052">5207 17272 0,'-143'-52'0,"-29"-11"15,27 11-15,42 6 16,36 17 0,-47 31-1,-4 8 1,118-10-16,-92-5 0,32-6 15,60 11-15,-35-9 16</inkml:trace>
  <inkml:trace contextRef="#ctx0" brushRef="#br0" timeOffset="349913">12802 14465 0,'0'0'0,"0"0"0,0 0 0,0 0 0,0 0 0,0 0 0,0 0 0,0 0 0,0 0 0,0 0 0,15-2 0,-15 2 0,0 0 0,15-2 0,-15 2 0,13 0 0,-13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0,9-1 0,-9 1 0,0 0 0,0 0 0,0 0 0,7-4 0,-7 4 0,0 0 0,0 0 0,6-4 0,-6 4 0,0 0 0,7 0 0,-7 0 0,10-2 0,-1-1 0,0-1 16,-3 1 0,2 1-1,-8 2-15,0 0 0,0 0 16,0 0-1,8-2 1,-8 2 0,0 0-16,0 0 15,0 0 1,0 0-1,0 0-15,0 0 16,0 0 0,0 0-1,0 0-15,0 0 16,0 0-1,0 0 1,0 0-16,0 0 16,0 0-1,0 0 1,0 0-16,0 0 15,0 0 1,0 0-16,0 0 16,9 0-1,-9 0 1,0 0-16,0 0 15,0 0 1,0 0 0,0 0-1,0 0-15,0 0 16,0 0-1,0 0 1,0 0-16,0 0 16,0 0-1,8 0 1,-2-5-1,-6 5-15,0 0 16,0 0 0,0 0-1,3-6-15,-3 6 16,0 0-1,0 0 1,0 0-16,0 0 16,0 0-1,0 0 1,0 0-16,0 0 15,0 0 1,0 0 0,0 0-16,0 0 15,0 0 1,0 0-1,0 0-15,0 0 16,0 0 0,0 0-1,0 0-15,0 0 0,0 0 16,0 0-1,0 0 1,0 0-16,0 0 16,0 0-1,0 0 1,0 0-16,0 0 15,0 0 1,0 0 0,0 0-16,0 0 15,0 0 1,0 0-16,7-3 15,1 2 1,-8 1 0,0 0-16,8 1 15,0 0 1,-8-1-1,8 4 1,1-4-16,-1 0 16,0 0-1,0-2 1,1 0-16,0 0 15,-1-2 1,4 0 0,0 3-1,-2-1 1,-10 2-16,11-1 0,-3-3 15,0 4 1,-8 0 0,0 0-16,0 0 0,0 0 15,0 0 1,0 0-1,0 0 1,0 0-16,0 0 16,0 0-16,0 0 15,0 0 1,0 0-1,0 0 1,0 0 0,0 0-16,0 0 15,0 0 1,0 0-1,0 0 1,0 0 0,0 0-1,0 0 1,0 0-1,0 0-15,0 0 16,0 0 0,12 7-1,-3 3 1</inkml:trace>
  <inkml:trace contextRef="#ctx0" brushRef="#br0" timeOffset="352569">12744 14456 0,'0'0'0,"0"0"0,0 0 0,0 0 0,0 0 0,16 0 0,-16 0 0,0 0 0,28 4 0,-28-4 0,37 12 0,-3 5 16,-3 1-1,-6-5-15,-4 0 16,-3-8-1,-1-3-15,-3 0 16,3-4 0,2-1-16,4-1 15,-2-2 1,-2 2-16,2-2 15,0 2 1,-1-1 0,-1-2-16,0 1 15,-4 0-15,2-1 16,1 3-1,-1-1-15,4 0 16,-1-2 0,-1 3-1,4-1-15,-2 3 16,1 1-1,3-3 1,4 1-16,2 3 16,3 2-1,0-1-15,-2-1 16,1 0-1,0 0-15,2 0 16,1 0 0,-1 0-1,-5-1 1,-1-1-16,-1 0 15,-2 2 1,1-4-16,-2 1 16,0 0-1,1 0-15,-2-1 16,3 3-1,-2-3-15,-3 0 16,-3 0 0,3 4-1,-4-1-15,-3 1 16,0 0-1,0 0-15,2 0 16,-3 1 0,4 2-16,-3-3 15,2 1 1,0 2-16,0-3 15,-3 0 1,1 0-16,-2 0 16,0 0-1,-1 0 1,0 0-16,-2 0 15,1 0 1,-2 0-16,1-2 16,-2 1-1,6-7-15,1 0 16</inkml:trace>
  <inkml:trace contextRef="#ctx0" brushRef="#br0" timeOffset="364363">9055 15859 0,'-31'-22'0,"-8"-1"0,12 3 0,10 9 15,8 6 1,5 9-16,-1 6 15,2 2 1,3 7 0,1-2-16,-1-3 15,0-2 1,2 3-1,5 1-15,-1 0 16,-1-1 0,-5-15-1,2 13 1,-4 2-1,-4-7-15,-3 0 16,-2 0 0,-2-3-1,-2 3-15,3-5 16,1-1-1,3-2-15,1-6 16,-3-1 0,1 0-1,9 7-15,-8-6 16,-2 1-1,2-3 1,8 8 0,0 0-1,1-7 1,-1 7-16,8-1 15,3 2 1,2-2 0,1 1-1,7 4 1,6 0-1,2 3 1,3 3 0,6-1-1,4-4-15,7 3 16,-1-1-1,5-1 1,4-4 0,0-2-1,2 2 1,1 2-1,-2-1 1,0-7 0,2 4-1,-5-4-15,6-1 16,0-2-1,2-2 17,6 0-32,-1-1 15,-2 6 1,-2-2-1,-5 1 1,-2 4 0,-5 2-1,-2-1 1,-3-3-1,0 3 1,-5 0 0,-1 0-1,-3 3 1,-4 1-16,1-1 15,2 3 1,-4 2 0,0-3-1,-2 4 1,-1 4-1,10 3 1,-9-17-16,18-29 16</inkml:trace>
  <inkml:trace contextRef="#ctx0" brushRef="#br0" timeOffset="374196">17599 14860 0,'43'-34'0,"17"-14"0,-3-1 15,-5 6 1,-5 9 0,-47 34-16,53-32 15,10 5 1,8 1-16,11 5 15,6 2 1,0 5 0,-1 3-1,-87 11-15,77-15 16,-8 4-16,-4 3 15,-7 3 1,-3 7-16,3 5 16,1 6-1,-1 4 1,-2-6-16,1 3 15,2-3 1,0 0-16,0-1 16,0 0-1,3 0 1,1-4-16,-3 0 15,-2-2 1,0-3-16,1-2 16,-2-3-1,0-2 1,4 0-16,4 2 15,4 0 1,3 5-16,4-1 16,-1-1-1,0-3-15,0-5 16,0-4-1,2-3 1,-2-1-16,-2 0 16,-3 3-1,-2-4-15,-2 0 16,-10 3-1,-9 0-15,-9 5 16,-7 4 0,-3 3-1,-8 3-15,-4 5 16,-2 4-1,-1 6-15,-8-1 16,-5-14 0,8-29-16</inkml:trace>
  <inkml:trace contextRef="#ctx0" brushRef="#br0" timeOffset="376543">24624 14538 0,'103'14'0,"39"3"0,-2 1 16,-22-4 0,-18-1-1,-10 0-15,-8 6 16,1 6-1,1 10-15,7 9 16,5 7 0,5 7-16,4-4 15,8-6 1,2-13-1,-2-14-15,3-13 16,1-11 0,-6-8-16,8-10 15,3-6 1,5-2-1,5-4-15,-3 0 16,1-2 0,-2-6-16,1-8 15,-2-4 1,-5-4-1,-2-5-15,-5-4 16,-7-1 0,-8-8-16,-6-5 15,-7-6 1,-10-9-1,-14-6-15,-13-5 16,-13-3 0,-12-4-16,-14 3 15,-14 4 1,-13 5-16,-11 3 15,-12 6 1,-14 11 0,-11 6-16,-10 8 15,-7 6 1,-7 6-1,-7 9-15,-6 7 16,-7 5 0,-6 10-1,-6 10-15,-4 5 16,2 8-1,-2 5-15,-2 2 16,-2 2 0,-7-4-1,-4 0-15,0 1 16,-2 3-1,-1 9 1,1 11-16,-1 5 16,-2 11-1,3 9-15,7 9 16,1 10-1,5 9 1,5 5-16,3 3 16,7 6-1,5-2-15,10-2 16,9-1-1,11-3 1,10-6-16,7-9 16,12-7-1,11-9-15,3-3 16,10-4-1,6 2 1,7-1 0,7 3-16,9 4 15,5 4 1,5 1-1,4-1-15,5 3 16,6 1 0,8 5-1,12 1-15,10 2 16,13 3-1,6-8-15,4-9 16,1-11 0,5-6-1,9-4-15,9-6 16,10-4-1,6-8-15,1-11 16,-8-12 0,-7-9-1,-14-6-15,-10-3 16,-11 3-1,-7 2-15,-3 3 16,-4 6 0,-3 4-1,-2 4-15,-5 4 16,-3 3-1,-1 1-15,-1 4 16,0-6 0,5-19-16,-10-7 15</inkml:trace>
  <inkml:trace contextRef="#ctx0" brushRef="#br0" timeOffset="384806">5450 11099 0,'15'-4'0,"11"-11"0,-26 15 0,0 0 0,26-15 0,-26 15 0,26-14 0,-1 1 16,-3 4-1,0 1-15,-1 2 16,-3 0 0,0 4-1,-1 1-15,3 1 16,2 0-1,4 0-15,8 0 16,-1 2 0,3 3-16,-1 0 15,-3-1 1,-2 3-1,2 3-15,0-1 16,3 0 0,9 0-16,-1-2 15,4-1 1,1-1-1,1-1-15,-2-2 16,1 9 0,1 1-1,5-9 1,6-3-16,-60 0 15,63 0-15,-1 2 16,2-2 0,1 2-1,-1 1-15,2-1 16,2-4-1,-68 2-15,66-5 16,-4-3 0,-5-3-1,-4 0 1,-1-4-16,-4 2 15,-3 1 1,-2 1 0,-43 11-16,42-10 0,3-1 15,2 4 1,6 0-1,-53 7-15,59-7 0,10-1 16,1-43 0,-16-7-1</inkml:trace>
  <inkml:trace contextRef="#ctx0" brushRef="#br0" timeOffset="386839">25513 14360 0,'75'12'0,"54"4"0,16 1 0,-4-4 15,-13-3 1,-12-2 0,-8-1-16,-4-3 15,-3-1 1,-6 3-1,-1-5-15,-3-1 16,-7 0 0,0-3-16,-2-4 15,-5-2 1,-2-2-16,-4-2 15,-2 4 1,2 2 0,-5 0-16,-3-1 15,-4 1 1,-2-1-1,0 0-15,2-2 16,-6 1 0,-2 4-16,-2 2 15,-1 0 1,-3 1-1,0-1-15,-3 2 16,0 2 0,-1 2-16,-4 2 15,0 0 1,-4 2-1,-5 1-15,0 2 16,1 4 0,4-4-16,-3-5 15</inkml:trace>
  <inkml:trace contextRef="#ctx0" brushRef="#br0" timeOffset="398713">29847 14775 0,'-18'-3'0,"-5"-1"0,23 4 0,0 0 0,0 0 0,0 0 0,0 0 0,0 0 0,0 0 0,0 0 0,0 0 0,0 0 0,-18-1 0,18 1 0,0 0 0,0 0 0,0 0 0,0 0 0,0 0 0,0 0 0,0 0 0,0 0 0,0 0 0,0 0 0,0 0 0,0 0 0,0 0 0,0 0 0,0 0 0,0 0 0,0 0 0,0 0 0,0 0 0,0 0 0,0 0 0,0 0 0,0 0 0,0 0 0,0 0 0,2 1 0,-2-1 0,0 0 0,0 0 0,0 0 0,0 0 0,0 0 0,14 3 0,-14-3 0,0 0 0,0 0 0,0 0 0,0 0 0,21 2 0,-21-2 0,0 0 0,0 0 0,0 0 0,26 2 0,-26-2 0,0 0 0,0 0 0,32 0 0,-32 0 0,0 0 0,34-1 0,-34 1 0,35-1 0,5 0 15,6 0-15,3 2 16,7-1-1,4-1-15,3-3 16,3 0 0,5-1-16,5 0 15,3 0 1,3 1-1,3 1-15,-4 5 16,0 0 0,6 3-16,1 4 15,0 0 1,-6 2-16,-2 2 15,-3 0 1,-1-1 0,-1 5-16,0-1 15,-1-3 1,0-5-1,-1-3-15,-4-4 16,-5-1 0,-1 0-16,-3-1 15,-2-3 1,-5 3-1,-7 1-15,-2 2 16,-4 1 0,-2-2-16,-5 3 15,-6 3 1,-5-5-16,-5 1 15,-3-3 1,-5 0-16,-9 0 16,0 0-1,0 0-15,0 0 16,8-1-1,1 1-15,-1 0 16,0 0 0,1 2-16,1 1 15,1-2 1,-2 1-1,4 1-15,-5 2 16,-1 1 0,2-1-16,-3 2 15,-6-7-15,0 0 16,3 6-1,-3-6-15,0 0 16,0 0 0,0 0-16,0 0 15,-1 5 1,1-5-16,-4 4 15,4-4-15,-7 6 16,-1-4 0,2 0-1,0 1-15,6-3 16,-6 0-1,-5 4-15,4-4 16,0-11 0,0-4-16,0 10 15,3 7 1,1 12-1,3 8-15,7 9 16,9 13 0,10 13-1,14 23-15,14 26 16,10 23-1,24 77-15,-10-13 16</inkml:trace>
  <inkml:trace contextRef="#ctx0" brushRef="#br0" timeOffset="401174">2575 15700 0,'-76'-26'0,"-37"-10"0,1 9 0,12 8 16,17 11-1,10 10-15,6 16 16,2 10-1,-1 7 1,0 4-16,-3-2 16,-4-7-1,-1-10 1,-4-12-16,-1-12 15,-3-10 1,-2-7-16,0-7 16,-1 0-1,0 4 1,4 1-16,2 4 15,6 5 1,6 6 0,3 3-16,-1 8 15,2 10 1,2 3-16,-2 0 15,2-3 1,-2-7-16,7-4 16,-8-7-1,10-10 1,12-1-16,37-1 15,5 4 1,0 3-16,0 3 16,0 0-1,0 7-15,0 0 16,0-12-1,0 0-15,0 0 16,0 0 0,0 3-1,0 9-15,0-8 16,0 8-1,0-7-15,0 1 16,0 6 0,0-7-1,0-11-15,0-4 16</inkml:trace>
  <inkml:trace contextRef="#ctx0" brushRef="#br0" timeOffset="404404">2348 11022 0,'14'-2'0,"3"-4"0,-17 6 0,0 0 0,0 0 0,15-6 0,-15 6 0,0 0 0,10-2 0,-10 2 0,0 0 0,0 0 0,0 0 0,0 0 0,0 0 0,0 0 0,0 0 0,0 0 0,0 0 0,0 0 0,0 0 0,0 0 0,0 0 0,0 0 0,0 0 0,0 0 0,0 0 0,0 0 0,0 0 0,0 0 0,0 0 0,0 0 0,0 0 0,0 0 0,0 0 0,1 3 0,-1-3 0,0 0 0,0 0 0,0 0 0,0 0 0,-9 6 0,9-6 0,0 0 0,0 0 0,0 0 0,-17 6 0,17-6 0,0 0 0,0 0 0,-32 10 0,32-10 0,0 0 0,-33 7 0,33-7 0</inkml:trace>
  <inkml:trace contextRef="#ctx0" brushRef="#br0" timeOffset="405213">5199 11022 0,'-17'0'0,"-12"4"0,29-4 0,0 0 0,-31 3 0,31-3 0,-36 5 0,-4 0 15,-6-1 1,-1-1016-16,-11 2008 16,8-1009-1</inkml:trace>
  <inkml:trace contextRef="#ctx0" brushRef="#br0" timeOffset="419450">4444 16877 0,'-54'17'0,"-11"9"0,12 3 0,12 1 15,16 3 1,19 4 0,7-10-16</inkml:trace>
  <inkml:trace contextRef="#ctx0" brushRef="#br0" timeOffset="420871">8292 17518 0,'47'15'0,"18"4"0,-4 0 15,-6-5 1,-5-9-16,-7-5 16,-1 0-1,-2-5-15,-1-3 16,6-2-1,1-2-15,3-2 16,7-1 0,-1-2-1,6-1-15,6-1 16,2-3-1,3 3-15,4-4 16,4-1 0,2-1-1,4 5-15,5 1 16,1 1-1,2 0-15,3-1 16,4 5 0,-1 3-16,1 5 15,0 3 1,1 5-16,5 1 15,-3 3 1,-1-4 0,2-6-16,0-3 15,-6-1 1,-1 3-16,-7 8 15,-3 7 1,-5-1 0,-5 3-16,-6-3 15,-5-4 1,-4-5-16,-4-5 15,-1 1 1,-2-1-16,-3 2 16,-4 2-1,-3-1-15,-3 7 16,-3 1-1,-1 5-15,-5-1 16,-1 1 0,0-1-16,4 3 15,1 0 1,1-5-16,1 0 15,3-5 1,1 3-16,0 1 16,3-3-1,-1-1-15,1-1 16,-2 2-1,-3 2-15,2-2 16,-4-1 0,-1-2-16,-2 1 15,-3 0 1,-6-4-1,-4-5-15,-4-9 16,-9-7 0,-2-9-16,-6-4 15,-1 10-15</inkml:trace>
  <inkml:trace contextRef="#ctx0" brushRef="#br0" timeOffset="423246">14321 17414 0,'25'7'0,"14"4"0,-39-11 0,43 13 0,4-4 0,-5-2 16,1-1-1,2 1-15,-1 1 16,3 1-1,0-2-15,1 0 16,-1-1 0,2-4-1,4-2-15,0-4 16,-3 2-16,-1-2 15,-1 0 1,-1 1 0,-2-1-16,-1 1 15,-6 1 1,-5 0-16,1 1 15,-7 1 1,-2-2-16,-4-3 16,-4 0-16,-6 2 15,-11 3 1,0 0-16,0 0 15,0 0 1,0 0-16,9-2 16,-2 0-1,-7 2-15,0 0 16,0 0-1,9-4-15,-5-3 16,-2-1 0,-3 1-16,1 7 15,0 0-15,0 0 16,0 0-1,0 0-15,5-2 16,4 5 0,0-2-16,2 1 15,1-5 1,0-1-16,7-1 15,-2-1 1,1 0-16,-2 1 16,5-2-1,0-1-15,-3-3 16,3-2-1,0-1-15,-3 1 16,1 0 0,1-4-1,5 0-15,2-2 16,4-4-1,5-3 1,2-3 0,-2-5-1,4-4 1,1-5-1,-1-4 1,-40 47-16,34-53 16,-34 53-16,27-58 15,-14-9-15,-12-10 16,-15-10-1,14 87-15,-29-91 16,-9 4 0,38 87-16,-56-85 15,-10 3 1,-10 1-1,-11 7-15,87 74 16,-94-74-16,-3 4 16,-2 6-1,1 6-15,-6 5 16,3 9-1,-4 8 1,-2 8-16,0 11 16,-3 14-1,0 12 1,2 7-16,2 8 15,2 9 1,7 13-16,5 3 16,6 5-1,5 0 1,5 1-16,8-2 15,8-2 1,4 5-16,8-5 16,4 1-1,6-4 1,6-2-16,4-2 15,2-1 1,6-1 0,1 1-16,3-1 15,5-3 1,5 2-16,2-5 15,0-1 1,2-3-16,4-2 16,4-2-1,0-1-15,3-3 16,-1-4-1,0-2-15,4 0 16,6 3 0,2 2-16,5 1 15,5 4 1,1-3-16,2-1 15,-2-1 1,1-3-16,3-3 16,-3-3-1,0-3-15,2 0 16,-1 1-1,0 2 1,2-1-16,2 0 16,3 2-1,3-1-15,1 0 16,3 3-1,0 0-15,5-2 16,-1-2 0,0-4-1,0-3-15,-1 0 16,-2-5-1,-1-2-15,-1-3 16,-3-1 0,-7 0-16,-12-2 15,-14-4 1,-13 0-16,-11 5 15,1 3 1</inkml:trace>
  <inkml:trace contextRef="#ctx0" brushRef="#br0" timeOffset="424999">8879 16444 0,'6'25'0,"4"7"0,-10-32 0,9 26 0,-2-4 16,-6-5 0,-2-3-1,-2 1 1,-1-3-1,-3-1 1,4 4 0,-17-13-1,20-2-15,-11 0 0,15-7 16,8 3-1,8 0 1,4 0 0,7-3-1,2 3 1,7-7-1,-9 2-15,9 14 16,-15 5 0,31 8-1</inkml:trace>
  <inkml:trace contextRef="#ctx0" brushRef="#br0" timeOffset="429567">17028 17687 0,'26'13'0,"15"5"0,-41-18 0,42 18 0,1-3 16,-2 2-16,1-2 15,1-1 1,3-5-16,5 0 16,2 2-1,3-5-15,7 1 16,5-2-1,4 0-15,2-2 16,3 0 0,3-1-16,2-2 15,3 0 1,2 0-16,2 6 15,0-3 1,1 0-16,2-3 16,2 1-1,-1 4-15,4-1 16,0 0-1,-2-4-15,-6 2 16,1-4 0,0 2-16,-3 0 15,-2 0 1,-5-2-16,-3 0 15,-5 1 1,0-3-16,-1-1 16,-4-2-1,-2-3-15,0-1 16,1 1-1,0 1-15,-3 0 16,-2-2 0,-7 2-16,0 0 15,-2 2 1,-5 1-16,0-1 15,-5 5 1,-1-1-16,0-2 16,-1-3-1,0-2-15,1-2 16,0 1-1,-5-5-15,-1-2 16,-5 1 0,-4-1-1,-7-2-15,-4 0 16,-2-1-1,-2-2-15,1 1 16,1 0 0,1 2-16,1 6 15,0 2-15,0 5 16,-3 6-1,-3 1-15,-9 0 16,0 0 0,0 0-16,0 0 15,0 0-15,0 0 16,0 0-1,0 0-15,-4-1 16</inkml:trace>
  <inkml:trace contextRef="#ctx0" brushRef="#br0" timeOffset="430586">21924 17633 0,'14'-7'0,"4"-4"0,-18 11 0,0 0 0,0 0 0,16-12 0,-16 12 0,0 0 0,14-12 0,-14 12 0,10-9 0,-4 0 15,-2 2-15,-1-1 16,0-3-1,1-1-15,-3 3 16,1 1 0,1 1-16,-3 7 15,0 0-15,0 0 16,0 0-1,0 0-15,0 0 16,0-8 0,0 1-16,-1 1 15,2-2-15,1 0 16,-2 8-1,0 0-15,0 0 16,6-4 0,-6 4-16,0 0 15,6-5-15,2 2 16,-8 3-1,0 0-15,0 0 16,0 0 0,0 0-16,0 0 15,0 0 1,0 0-16,0 0 15,0 0 1,0 0-16,0 0 16,0 0-16,0 0 15,0 0 1,0 0-16,0 0 15,0 0 1,0 0-16,0 0 16,0 0-1,6-4-15,1-2 16,-7 6-1,6-4-15,-6 4 16,0 0 0,8-5-16,0 2 15,1 2 1,-9 1-16,9-2 15,0 2 1,8 4-16</inkml:trace>
  <inkml:trace contextRef="#ctx0" brushRef="#br0" timeOffset="431151">22369 17706 0,'0'0'0,"0"0"0,0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0,15 7 0,-15-7 0,0 0 0,0 0 0,0 0 0,20 5 0,-20-5 0,0 0 0,0 0 0,16 6 0,-16-6 0,0 0 0,15 5 0,-15-5 0,11 7 0,-11-7 0,9 3 15,1-2 1,-4-2-16,-6 1 15,0 0 1,2-9-16,-2-1 16,7-19-1</inkml:trace>
  <inkml:trace contextRef="#ctx0" brushRef="#br0" timeOffset="431765">22805 17331 0,'-8'12'0,"-3"4"0,11-16 0,0 0 0,0 0 0,-10 16 0,10-16 0,0 0 0,-9 22 0,9-22 0,-11 25 0,3 1 16,2-2-1,-3-3-15,4-7 16,14-33 0</inkml:trace>
  <inkml:trace contextRef="#ctx0" brushRef="#br0" timeOffset="432584">23048 17000 0,'0'0'0,"0"0"0,0 0 0,0 0 0,0 0 0,0 0 0,0 0 0,0 0 0,-4-18 0,4 18 0,-5-24 0,4-24 0</inkml:trace>
  <inkml:trace contextRef="#ctx0" brushRef="#br0" timeOffset="433075">23190 16961 0,'0'0'0,"0"0"0,0 0 0,0 0 0,0 0 0,0 0 0,0 0 0,0 0 0,0 0 0,0 0 0,2-20 0,-2 20 0</inkml:trace>
  <inkml:trace contextRef="#ctx0" brushRef="#br0" timeOffset="433528">23451 17255 0,'0'0'0,"0"0"0,0 0 0,0 0 0,0 0 0,0 0 0,0 0 0,0 0 0,0 0 0,0 0 0,0 0 0,0 0 0,0 0 0,6-18 0,-6 18 0</inkml:trace>
  <inkml:trace contextRef="#ctx0" brushRef="#br0" timeOffset="435684">24490 17810 0,'53'23'0,"23"8"0,-5-4 16,-12-10-16,-19-4 16,-10-6-1,-9-5-15,-5 2 16,1-2-1,2 4 1,1-1-16,-1 0 16,6-2-16,5 1 15,3-2 1,2 1-16,5 3 15,6 0 1,2 3 0,2 4-16,1 4 15,2-5 1,0-1-16,0 3 15,0-3 1,-2 0-16,0-1 16,1 3-1,1-1-15,-1 2 16,-1 1-1,2 1-15,-1 1 16,-1-4 0,6 1-16,0-2 15,0 3 1,2-1-1,5-1-15,2-5 16,2-1 0,2-3-16,1-2 15,0 3 1,0-2-1,8-2-15,0-2 16,-1-2 0,3-6-16,0 0 15,3 0 1,-2-4-1,-2-3-15,0 0 16,-3 1 0,-1 0-16,-6 0 15,3 0 1,-3-2-1,-3-4-15,-7-3 16,-4-5 0,-7-3-16,8-32 15</inkml:trace>
  <inkml:trace contextRef="#ctx0" brushRef="#br0" timeOffset="436457">29344 17773 0,'34'10'0,"17"4"0,1-5 0,2-4 16,-3-5 0,-5-2-16,2-1 15,-2 3 1,0-2-16,3 2 15,2-2 1,4-3-16,4-2 16,4 0-1,1-3-15,3-4 16,5 0-1,3-1-15,0 5 16,3 1 0,-1 2-16,3 7 15,5 4 1,0 1-16,3 4 15,3 2 1,4-1-16,-1 1 16,6 3-1,1-1-15,1 3 16,-5-3-1,-4-1-15,-1 1 16,-2-4 0,-19-2-16</inkml:trace>
  <inkml:trace contextRef="#ctx0" brushRef="#br0" timeOffset="456950">9290 18470 0,'0'0'0,"14"-9"0,-14 9 0,0 0 0,0 0 0,20-15 0,-20 15 0,0 0 0,25-20 0,-25 20 0,26-21 0,-1-5 16,3-3-1,12 0-15</inkml:trace>
  <inkml:trace contextRef="#ctx0" brushRef="#br0" timeOffset="465142">8225 17386 0,'34'7'0,"12"1"0,2 2 0,-6 2 15,-4 4 1,-3-1-1,-5 1-15,-2-2 16,-5-2 0,-1 3-16,-2 0 15,1-1-15,4 0 16,0-2-1,2-2-15,3-1 16,-1 0 0,5 2-1,1-4-15,0 0 16,-1 1-1,3 3-15,0-1 16,-3 0 0,0 1-16,0-1 15,1-2 1,-1-1-16,2 3 15,2 1 1,0-1-16,0 1 16,2-1-1,-2 2-15,3-2 16,-1 1-1,2 0-15,-1-1 16,-3 3 0,1 2-1,1-2-15,0-5 16,0-2-1,-1 2-15,-4-1 16,-2-3 0,-3 0-16,-3-1 15,0 1-15,-1-1 16,5 1-1,-2-2 1,1-1-16,-1-1 16,-1 0-16,-1 0 15,-1 0 1,-1 0-16,5 0 15,0 3 1,-2 0-16,0-1 16,0-1-1,0-1-15,0 0 16,-2 0-1,2 0-15,0 3 16,-4 0 0,0 3-16,-2-3 15,1 3 1,1-3-1,-2-1-15,-2 2 16,-2 3 0,-2-1-16,-2-3 15,1 1 1,-1-1-16,-1 3 15,0-4-15,3 1 16,-4-3 0,1-1-16,-3 2 15,-10-1 1,0 0-16,0 0 15,0 0 1,11 2-16,-11-2 16,12 1-1,-3-1-15,-9 0 16,0 0-1,0 0-15,0 0 16,0 0 0,6 0-16,-6 0 15,8 0 1,-8 0-16,0 0 15,0 0 1,0 0-16,0 0 16,0 0-16,0 0 15,0 0 1,0 0-16,0 0 15,0 0 1,0 0-16,0 0 16,0 0-1,0 0-15,0 0 16,0 0-1,0 0-15,0 0 16,0 0 0,0 0-16,0 0 15,0 0-15,0 0 16,0 0-1,0 0-15,0 0 16,0 0 0,0 0-1,0 0-15,0 0 16,0 0-1,0 0-15,0 0 16,0 0-16,0 0 16,0 0-1,0 0-15,0 0 0,0 0 16,0 0-1,0 0 1,0 0-16,-1 0 16,1 0-16,-5 0 15,5 0 1,0 0-16,-6 3 15,0-1 1,6-2 0,0 0-16,-6 3 15,6-3 1,0 0-1,0 0-15,-7 1 16,7-1 0,-6-1-1,0 0-15,6 1 16,0 0-1,0 0 1,-4-3-16,4 3 16,0 0-1,0 0 1,0 0-16,-4-4 15,4 4 1,0 0 0,0 0-1,0 0-15,0 0 16,0 0-16,0 0 15,-5-1 1,-2 2 0,7-1-16,-7 0 15,1 0 1,0 0-1,6 0-15,0 0 16,-3-58-16,63-20 16,14 16-1,-15 18 1,-19 19-16,-18 16 15,-10 6 1,-3 9 0,-1 5-16,2 42 15,3-34 1,-2-17-16,0 21 15,-2 8 1,0-3 0,2-5-1,0-8-15</inkml:trace>
  <inkml:trace contextRef="#ctx0" brushRef="#br0" timeOffset="468397">11470 18480 0,'36'2'0,"14"2"0,-9-2 0,-9-1 15,-10-1 1,-7 0-16,-15 0 16,14 3-16,-3 6 15,-11-9-15,11 14 16,-2 0-16,-1 0 15,3-5 1,7-1-16,17-14 16</inkml:trace>
  <inkml:trace contextRef="#ctx0" brushRef="#br0" timeOffset="469651">15385 18234 0,'31'-1'0,"10"-1"0,-41 2 0,40 0 0,-6-6 0,-10 0 16,-8 1 0,-4 3-16,-12 2 15,0 0 1,0 0-16,8 0 15,-8 0-15,0 0 16,8 3 0,-8-3-16,0 0 15,0 0-15,0 0 16,0 0-1,0 0-15,0 0 16,0 0 0,0 0-16,0 0 15,0 0 1,0 0-16,0 0 15,0 0-15,0 0 16,0 0 0,0 0-16,0 0 15,0 0 1,0 0-16,0 0 15,0 0 1,0 0-16,2 9 16,-3-2-1,1-7-15,0 0 16,0 0-16,0 0 15,0 0 1,0 0-16,0 0 16,0 0-1,0 0-15,0 0 16,0 0-1,0 0-15,0 0 16,0 0-16,0 0 16,0 0-1,0 0 1,0 0-16,0 0 15,0 0-15,0 0 16,0 0 0,0 0-16,0 0 15,0 0 1,0 0-16,0 0 15,0 0-15,6 4 16,9-1 0,13 3-16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284.28772" units="1/cm"/>
          <inkml:channelProperty channel="Y" name="resolution" value="499.64926" units="1/cm"/>
          <inkml:channelProperty channel="T" name="resolution" value="1" units="1/dev"/>
        </inkml:channelProperties>
      </inkml:inkSource>
      <inkml:timestamp xml:id="ts0" timeString="2020-10-15T05:31:24.477"/>
    </inkml:context>
    <inkml:brush xml:id="br0">
      <inkml:brushProperty name="width" value="0.05292" units="cm"/>
      <inkml:brushProperty name="height" value="0.05292" units="cm"/>
      <inkml:brushProperty name="color" value="#FF0000"/>
    </inkml:brush>
  </inkml:definitions>
  <inkml:trace contextRef="#ctx0" brushRef="#br0">17137 11467 0,'0'0'0,"0"0"0,-8 9 0,-5 8 0,0-2 0,13-15 0</inkml:trace>
  <inkml:trace contextRef="#ctx0" brushRef="#br0" timeOffset="246">17070 11560 0,'0'0'0,"0"0"16,-6 10-16,-4 3 15,-1-1 1,5-7-16,6-5 16,0 0-1,0 0-15,0 0 16,0 0-1,-7 0-15,1-7 16</inkml:trace>
  <inkml:trace contextRef="#ctx0" brushRef="#br0" timeOffset="2268">20030 11684 0,'54'-29'0,"22"-20"0,-3-8 0,-73 57 0,55-56 16,-14-1-1,-14 2-15,-27 55 16,17-56-16,-13 3 15,-16 29 1</inkml:trace>
  <inkml:trace contextRef="#ctx0" brushRef="#br0" timeOffset="10562">24843 7385 0,'0'0'0,"0"0"0,0 0 0,0 0 0,0 0 0,0 0 0,0 0 0,0 0 0,0 0 0,0 0 0,0 0 0,0 0 0,0 0 0,0 0 0,0 0 0,0 0 0,0 0 0,0 0 0,0 0 0,15 5 0,-15-5 0,0 0 0,0 0 0,22 6 0,-22-6 0,0 0 0,22 3 0,-22-3 0,20 3 0,1-1 16,0-2-1,-1 0-15,1-4 16,0 0 0,-3-1-16,5-4 15,2-2 1,0-2-16,1 1 15,5 1 1,-1-1 0,6 5-16,-1-5 15,3 7 1,-3 1-16,-1 3 15,3 0 1,5 1-16,6-2 16,8-3-1,4 0-15,5-4 16,8 0-1,4-2 1,11 2-16,5-1 16,6-5-1,3 4-15,-4 1 16,-7 0-1,0-5 1,-3-4-16,-1-2 16,-3-8-1,-1-6 1,-6-7-16,-12-4 15,-10-3 1,-14-7-16,-8-5 16,-12 1-1,-12-2 1,-11 2-16,-8-2 15,-12 1 1,-13 5 0,-12 2-16,-13 7 15,-12 5 1,-14 8-1,-18 9-15,-8 7 16,-8 4 0,3 5-16,2 4 15,2 6 1,3 3-1,5 1-15,2 7 16,3 6 0,3 6-16,1 8 15,4 3 1,3 7-1,-3 9-15,1 4 16,7 5 0,10-1-1,15 0-15,11-3 16,13-1-1,12 0-15,12-2 16,11-5 0,9 2-1,9-3-15,11-1 16,8-1-1,12 1 1,7-2 0,11 0-16,10-1 15,11 5 1,9 0-16,10 0 15,9-4 1,10-20 0,-24-15-16</inkml:trace>
  <inkml:trace contextRef="#ctx0" brushRef="#br0" timeOffset="11285">26520 7328 0,'0'0'0,"-14"1"0,14-1 0,0 0 0,0 0 0,0 0 0,0 0 0,0 0 0,0 0 0,-17 2 0,17-2 0,0 0 0,0 0 0,0 0 0,0 0 0,0 0 0,-13 0 0,13 0 0,0 0 0,0 0 0,0 0 0,0 0 0,0 0 0,0 0 0,0 0 0,0 0 0,0 0 0,0 0 0,0 0 0,0 0 0,0 0 0,3 3 0,-3-3 0,0 0 0,20 0 0,-20 0 0,32-5 0,10 1 0,-42 4 0,52-5 0,4 1 0,7-4 15,10 3 1,7-3 0,2 0-16,2 1 15,3 1 1,-1 1-1,1 1-15,5-1 16,1-3 0,-2 4-1,-6 4-15,-4 4 16,-10 1-1,-8-1 1,-10-1-16,-10 2 16,-7-3-1,-11-4 1</inkml:trace>
  <inkml:trace contextRef="#ctx0" brushRef="#br0" timeOffset="12029">28021 7328 0,'0'0'0,"0"0"0,0 0 0,0 0 0,0 0 0,0 0 0,0 0 0,0 0 0,0 0 0,0 0 0,0 0 0,0 0 0,0 0 0,0 0 0,0 0 0,0 0 0,0 0 0,0 0 0,0 0 0,0 0 0,0 0 0,0 0 0,15 0 0,-15 0 0,0 0 0,0 0 0,23 4 0,-23-4 0,0 0 0,31 8 0,-31-8 0,32 9 0,5 3 16,3 0-16,2-2 15,3-5 1,7 0-16,7-5 15,6-2 1,4 1 0,4-1-16,-3 2 15,-2 3 1,-4 1-1,-6 1 1,-6 0-16,-7 2 16,-7-2-1,-10 1 1,-10 2-16,-5-2 15,-5-1 1,-8-5 0,0 0-16,0 0 15,0 0-15,0 0 16,-1-2-1,-10-9 1,-10-10-16</inkml:trace>
  <inkml:trace contextRef="#ctx0" brushRef="#br0" timeOffset="14450">27937 7148 0,'49'28'0,"25"9"0,4-2 16,-2-5-1,2-7 1,0-1-16,1-2 16,0-6-1,-5-4-15,0 1 16,-3-4-1,-2-4 1,-7-3-16,-2-3 16,-7-8-1,-7 1 1,-5-1-16,-5-2 15,-5 1 1,-6 0 0,-6 3-16,-3 1 15,-1 2 1,-1-2-16,-1-1 15,-3-6 1,-4 2 0</inkml:trace>
  <inkml:trace contextRef="#ctx0" brushRef="#br0" timeOffset="25802">22873 10768 0,'0'0'0,"0"0"0,0 0 0,0 0 0,0 0 0,0 0 0,0 0 0,0 0 0,0 0 0,0 0 0,0 0 0,0 0 0,0 0 0,0 0 0,0 0 0,0 0 0,0 0 0,0 0 0,0 0 0,0 0 0,0 0 0,0 0 0,0 0 0,0 0 0,0 0 0,0 0 0,0 0 0,0 0 0,0 0 0,0 0 0,0 0 0,0 0 0,0 0 0,0 0 0,0 0 0,11-5 0,-11 5 0,0 0 0,0 0 0,0 0 0,0 0 0,18-4 0,-18 4 0,0 0 0,0 0 0,0 0 0,17-2 0,-17 2 0,0 0 0,0 0 0,15-2 0,-15 2 0,0 0 0,12 2 0,-12-2 0,8 0 0,2 1 15,-3 0 1,-1-1-16,2 0 15,-8 0 1,11 5-16,-3 1 16,-1-2-1,-7-4-15,8 6 16,1-3-1,-1 1-15,1-3 16,1-1 0,2 0-16,1 0 15,4 0 1,3 2-1,5 1-15,1 2 16,1-2 0,5 4-16,0-1 15,2 0 1,1 4-1,4-4-15,1 1 16,0 2 0,-3 2-16,2-1 15,1 0 1,1-1-1,-3 2-15,2-5 16,0 3 0,4 2-16,-1-3 15,2-3 1,0-1-1,-2 0-15,2 0 16,-2-1 0,2-2-16,-1-2 15,3-2 1,4-1-1,-1 1-15,-4 0 16,4 0 0,0-1-1,-6 0-15,2 0 16,-1-4-1,4 1 1,0-4-16,-3-1 16,-4 8-1,-8 4 1,-6-4-16</inkml:trace>
  <inkml:trace contextRef="#ctx0" brushRef="#br0" timeOffset="31092">27534 9685 0,'13'2'0,"16"-3"0,-29 1 0,39-2 0,5-1 16,10-3-16,10-1 15,10-1 1,9-4-1,9 1-15,8-5 16,6-1 0,-3-2-1,-4-5-15,-8 2 16,-9-2-1,-17-7 1,-14-8-16,-15-6 16,-9-9-1,-12-6-15,-10-5 16,-10-6-1,-6-4 1,-9 4-16,-8-2 16,-10 3-1,-11 4 1,-8 8-16,-9 7 15,-6 9 1,-15 16 0,-12 21-1,-17 24-15,-10 25 16,0 14-1,6 14 1,9 4 0,13 4-1,20 5-15,13 7 16,7 11-1,16 5-15,7 11 16,13 8 0,10-1-16,15-14 15,19-24 1,15-28-1,1-22-15</inkml:trace>
  <inkml:trace contextRef="#ctx0" brushRef="#br0" timeOffset="33393">27308 10580 0,'-9'10'0,"-1"2"0,10-12 0,0 0 0,0 0 0,0 0 0,0 0 0,0 0 0,-6 10 0,6-10 0,0 0 0,0 0 0,0 0 0,0 0 0,-3 9 0,3-9 0,0 0 0,0 0 0,0 0 0,2 12 0,-2-12 0,0 0 0,0 0 0,7 11 0,-7-11 0,0 0 0,15 11 0,-15-11 0,17 13 0,3 0 16,4 1-1,2-1 1,5 0 0,2 1-16,7 1 15,0 2 1,7-3-16,3 2 15,3 1 1,8-1 0,3-2-16,1-2 15,-3 1 1,-3-4-1,-1-5-15,-4-4 16,-4-4 0,-2-5-16,-4-3 15,-4-6 1,-2-3-1,1-9-15,1-4 16,-4-5 0,-3-7-1,-4-5-15,-8-3 16,-4-2-1,-7-3-15,-9-1 16,-5 1 0,-6 1-1,-8-3-15,-4-2 16,-7-2-1,-7 1-15,-2-4 16,-6 2 0,-7 2-1,-5 8-15,-7 6 16,-7 6-1,-7 10 1,-5 7-16,-2 8 16,1 9-1,2 12 1,0 9-16,9 8 15,3 10 1,2 14 0,3 11-16,3 8 15,6 4 1,9 7-1,7 3-15,6 1 16,8 3 0,8 5-1,2 2-15,5-6 16,3-3-1,7-2 1,5-9-16,7-3 16,3-5-1,9-2 1,3-6-16,3 0 15,7-2 1,6-1-16,7-6 16,-10-13-1</inkml:trace>
  <inkml:trace contextRef="#ctx0" brushRef="#br0" timeOffset="37778">31592 11022 0,'-33'51'0,"-18"17"0,11-16 16,21-24-16,21-21 16,19-21-1,4-38 1</inkml:trace>
  <inkml:trace contextRef="#ctx0" brushRef="#br0" timeOffset="43943">28767 11730 0,'0'0'0,"0"0"0,0 0 0,0 0 0,0 0 0,0 0 0,0 0 0,0 0 0,0 0 0,0 0 0,0 0 0,0 0 0,0 0 0,0 0 0,0 0 0,0 0 0,0 0 0,0 0 0,0 0 0,0 0 0,0 0 0,0 0 0,0 0 0,0 0 0,0 0 0,0 0 0,0 0 0,0 0 0,0 0 0,0 0 0,0 0 0,0 0 0,0 0 0,0 0 0,0 0 0,0 0 0,0 0 0,0 0 0,0 0 0,0 0 0,0 0 0,0 0 0,0 0 0,-4-11 0,4 11 0,-6-15 0,0-4 0,6 19 0,0 0 0,0 0 0,-1-17 0,1 17 0,0 0 0,2-13 0,-2 13 0,7-19 0,-1-4 16,-4 0-1,-2-1 1,-1 3 0,3 3-16,1 2 15,-1 3 1,0 3-16,-3-1 15,0 2 1,-2 1 0,2 2-16,-2-1 15,5-1 1,0 0-16,4-1 15,4-1 1,-1 1 0,-1 0-16,-2-3 15,-3 1 1,-7-4-1,-6-2-15,-2-6 16,0-3 0,3-6-1,4-4-15,-4-2 16</inkml:trace>
  <inkml:trace contextRef="#ctx0" brushRef="#br0" timeOffset="47096">29789 9129 0,'0'0'0,"0"0"0,0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0,-6 12 0,6-12 0,0 0 0,0 0 0,0 0 0,0 0 0,0 0 0,0 0 0,0 0 0,0 0 0,0 0 0,0 0 0,0 0 0,0 0 0,0 0 0,0 0 0,0 0 0,0 0 0,0 0 0,0 0 0,0 0 0,0 0 0,-8 16 0,8-16 0,0 0 0,0 0 0,-6 13 0,6-13 0,0 0 0,0 0 0,0 0 0,0 0 0,0 0 0,0 0 0,0 0 0,0 0 0,0 0 0,0 0 0,0 0 0,0 0 0,0 0 0,0 0 0,0 0 0,0 0 0,0 0 0,0 0 0,-5 9 0,5-9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0,-1 9 0,1-9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0,2 9 0,-2-9 0,0 0 0,0 0 0,0 0 0,0 0 0,0 0 0,0 0 0,0 0 0,0 0 0,0 0 0,4 10 0,-4-10 0,0 0 0,0 0 0,0 0 0,0 0 0,0 0 0,0 0 0,0 0 0,4 7 0,-4-7 16,0 0-16,0 0 15,0 0 1,0 0-16,0 0 16,0 0-1,0 0 1,0 0-16,0 0 15,0 0 1,0 0-16,0 0 16,0 0-1,0 0 1,0 0-16,0 0 15,0 0 1,0 0 0,0 0-16,0 0 15,0 0 1,0 0-16,0 0 15,0 0 1,0 0 0,7 7-1,0-2 1,-1 2-1,-6-7-15,10 3 16,-4 3 0,-6-6-1,0 0 1,0 0-1,0 0 1,0 0-16,0 0 16,-3 1-1,-4-1-15,0 0 16,7 0-1,0 0 1,0 0-16,0 0 16,0 0-1,-4-3-15,4 3 16,0 0-1,0 0-15,-4-4 16,4 4 0,-5-7-1,1 3-15,4 4 16,0 0-1,-4-7-15,0 1 16,0 1 0,2-1-16,-1 1 15,-2-2 1,5 7-16,-6-4 15,0-1 1,-1 0 0,1-2-16,1 1 15,0-2 1,1 4-16,4 4 15,-3-8 1,3 8-16,0 0 16,-3-6-1,2-1-15,4 2 16,9-7-1,10-10 1,-2 1-16</inkml:trace>
  <inkml:trace contextRef="#ctx0" brushRef="#br0" timeOffset="49277">22420 15266 0,'0'0'0,"0"0"0,0 0 0,0 0 0,0 0 0,4-12 0,-4 12 0,0 0 0,1-17 0,-1 17 0</inkml:trace>
  <inkml:trace contextRef="#ctx0" brushRef="#br0" timeOffset="51543">26461 14699 0,'36'-35'0,"26"-21"0,-62 56 0,57-49 16</inkml:trace>
  <inkml:trace contextRef="#ctx0" brushRef="#br0" timeOffset="51945">25732 13153 0,'0'0'0,"0"0"0,0 0 0,0 0 0,0 0 0,0 0 0,0 0 0,0 0 0,0 0 0,0 0 0,0 0 0,0 0 0,0 0 0,0 0 0,0 0 0,0 0 0,0 0 0,0 0 0,0 0 0,0 0 0,0 0 0,0 0 0,0 0 0,0 0 0,0 0 0,0 0 0,0 0 0,0 0 0,0 0 0,0 0 0,0 0 0,0 0 0,0 0 0,0 0 0,0 0 0,0 0 0</inkml:trace>
  <inkml:trace contextRef="#ctx0" brushRef="#br0" timeOffset="52622">25874 14407 0,'0'0'0,"0"0"0,0 0 0,0 0 0,0 0 0,0 0 0,0 0 0,0 0 0,0 0 0,0 0 0,0 0 0,0 0 0,0 0 0,0 0 0,0 0 0,0 0 0,0 0 0,0 0 0,0 0 0,0 0 0,-6 11 0,6-11 0,0 0 0,-8 13 0,8-13 0</inkml:trace>
  <inkml:trace contextRef="#ctx0" brushRef="#br0" timeOffset="53265">26151 15275 0,'0'0'0,"0"0"0,0 0 0,0 0 0,0 0 0,0 0 0,0 0 0,0 0 0,0 0 0,0 0 0,0 0 0,0 0 0,0 0 0,0 0 0,0 0 0,0 0 0,0 0 0,0 0 0,0 0 0,0 0 0,0 0 0,0 0 0,0 0 0,0 0 0,0 0 0,0 0 0,0 0 0,0 0 0,0 0 0,0 0 0,0 0 0,0 0 0,0 0 0,0 0 0,0 0 0,0 0 0,0 0 0,0 0 0</inkml:trace>
  <inkml:trace contextRef="#ctx0" brushRef="#br0" timeOffset="88549">26947 13126 0,'0'0'0,"0"0"0,0 0 0,0 0 0,0 0 0,0 0 0,0 0 0,0 0 0,0 0 0,0 0 0,0 0 0,0 0 0,0 0 0,0 0 0,0 0 0,0 0 0</inkml:trace>
  <inkml:trace contextRef="#ctx0" brushRef="#br0" timeOffset="89482">26973 13370 0,'22'0'0,"7"0"0,-29 0 0,0 0 0,26-1 0,-26 1 0,20 0 0,-8 1 0,0-2 16,-3 0 0,-9 1-1,-1-3-15,-13-1 16,-2 0-1,1-1-15</inkml:trace>
  <inkml:trace contextRef="#ctx0" brushRef="#br0" timeOffset="92330">31450 16575 0,'-102'-48'0,"-21"-14"0,24 9 31,36 16-15,29 16-1,15 8 1,10 6-1,9 7 1,0 0 0,-8-4-1,-2 15 1,-1 3 0,0-1-1,-1-4-15,97 50 16,24 6-1,-20 13 1,-30-20 0,-27-35-1,-17-24-15,-10-21 16,-4-2-1</inkml:trace>
  <inkml:trace contextRef="#ctx0" brushRef="#br0" timeOffset="127952">25966 13879 0,'0'0'0,"0"0"0,0 0 0,0 0 0,0 0 0,0 0 0,0 0 0,0 0 0,0 0 0,0 0 0,0 0 0,0 0 0,0 0 0,0 0 0,0 0 0,0 0 0,0 0 0,0 0 0,0 0 0,0 0 0,0 0 0</inkml:trace>
  <inkml:trace contextRef="#ctx0" brushRef="#br0" timeOffset="138271">25732 13162 0,'-5'-9'0,"-4"-10"0,9 19 0,0 0 0,0 0 0,-13-19 0,13 19 0,0 0 0,-13-15 0,13 15 0,-12-14 0,2 4 16,1 5 0,9 5-1,0 0-15,0 0 16,0 0-1,0 0-15,0 0 16,0 0 0,0 0-16,0 0 15,0 0 1,0 0-16,0 0 15,-3 5 1,2 2-16,1-7 16,0 0-1,0 0-15,0 0 16,0 0-1,0 0-15,0 0 16,0 0 0,0 0-16,0 0 15,0 0-15,0 0 16,0 0-1,0 0-15,0 0 16,0 0 0,0 0-16,-1 9 15,1-9-15,0 0 16,0 0-1,0 0-15,0 0 16,0 0 0,0 0-16,0 0 15,0 0-15,0 0 16,0 0-1,0 0-15,0 0 16,0 0 0,0 0-16,0 0 15,0 0 1,0 0-16,0 0 15,0 0 1,0 0-16,2 10 16,2-3-1,1-2-15,-5-5 16,0 0-1,0 0-15,0 0 16,0 0 0,0 0-16,0 0 15,4 8 1,-4-8-16,0 0 15,0 0 1,0 0-16,0 0 16,0 0-1,0 0-15,0 0 16,0 0-1,0 0-15,0 0 16,0 0-16,0 0 16,0 0-1,0 0 1,3 9-16,-3-9 15,0 0 1,0 0-16,0 0 16,0 0-1,0 0-15,0 0 16,0 0-1,0 0-15,-2 6 16,2-6 0,0 0-16,0 0 15,0 0 1,0 0-16,0 0 15,0 0 1,0 0-16,0 0 16,0 0-1,0 0-15,0 0 16,0 0-1,0 0-15,0 0 16,0 0 0,0 0-16,0 0 15,0 0 1,3 3-16,-3-3 15,0 0 1,0 0-16,6 0 16,-6 0-1,0 0 1,0 0-1,0 0 1,0 0 0,0 0-16,0 0 0,0 0 15,0 0 1,0 0-1,0 0 1,7-3 0,-7 3-16,0 0 15,0 0 1,0 0-16,3-5 15,-3-3-15,-6 4 16,-11 35 0</inkml:trace>
  <inkml:trace contextRef="#ctx0" brushRef="#br0" timeOffset="284303">3429 8071 0,'40'5'0,"33"2"0,18 2 15,9 0 1,7-2 0,5 0-16,8 1 15,8-5 1,8 4-1,5-1-15,9-2 16,4 0 0,-4-4-1,-3-8-15,-7-6 16,-9-8-1,-14-10 1,-11-8-16,-18-6 16,-17-8-1,-20-7 1,-29-9-16,-26-8 15,-28-9 1,-34-7 0,-27 0-16,-24 4 15,-22 4 1,-19 6-1,-10 8 1,-9 12-16,-6 14 16,-7 17-1,-2 16 1,-3 24-16,7 20 15,5 26 1,12 23 0,14 21-16,18 18 15,21 16 1,28 3-1,29 15 1,39 0 0,39-5-16,41-8 15,39-14 1,38-11-1,40 1-15,33 10 16,35 13 0,-39-27-1</inkml:trace>
  <inkml:trace contextRef="#ctx0" brushRef="#br0" timeOffset="307205">5174 9099 0,'22'-6'0,"15"-8"0,-37 14 0,43-15 0,2 1 0,1 2 16,-1 1-1,-2 5 1,2-2-16,-3 3 15,1-2 1,1-1 0,-1-3-16,2 1 15,-1-1 1,6 1-16,2-3 15,-2-4 1,1 0 0,-4-4-16,-3-1 15,-3-7 1,-2-2-1,2-1-15,-6-3 16,0 4 0,-1 0-16,-1 2 15,2 1 1,0 3-1,-4 1-15,1 2 16,-2-2 0,-4-1-1,0-1-15,-7-2 16,-5-1-1,-3 4 1,-2 1-16,-6-7 16,-7-3-1,-7 3-15,-2 1 16,-6-3-1,-6 1 1,-3-1-16,-7 4 16,-3 3-1,1 1 1,-3 3-16,-5-1 15,2 0 1,-7-4 0,0-1-16,-6-2 15,-4 2 1,-1-3-16,-2 5 15,1-1006 1,3 2020 0,-2-1005-16,-2 0 15,-2 2 1,0 2-1,-2 5-15,2 4 16,-2 6 0,-2 4-1,2 3-15,1 5 16,1 3-1,1 5 1,-2 3-16,2 2 16,-1 2-1,65-29-15,-64 31 16,64-31-16,-63 35 0,1 1 15,5 2 1,3 1 0,0 3-1,3 1-15,2-1 16,-1 3-1,3 4 1,4 3-16,1 5 16,8 0-1,4 2 1,7 1-16,3-1 15,3-1 1,6-2 0,2-1-16,3-4 15,-1 0 1,3-4-1,3-2-15,1-4 16,2-3 0,3 0-16,2-4 15,1-4 1,5 2-1,8-1-15,4-1 16,5-2 0,5-1-16,0-6 15,3-6 1,3-1-1,3-4-15,3-1 16,0-1 0,3-5-16,0 2 15,2 1 1,4 1-1,2-3-15,1 0 16,3-4 0,0-2-1,-6-2-15,-3-3 16,-2-4-1,-4-2 1,-2-2-16,-3-2 16,2 1-1,-5-2-15,-1-2 16,-2-1-1,-1 0 1,0-2-16,-3 1 16,-2-2-1,-5-2-15,3 2 16,-4-2-1,-2 4-15,-1-2 16,0 6 0,0 4-1,3 3-15,-1-1 16,-1 6-1,-1 2-15,0 2 16,-1 1 0,-2 4-16,-3-2 15,1 3 1,-2-4-16,-4-7 15,-2-4 1</inkml:trace>
  <inkml:trace contextRef="#ctx0" brushRef="#br0" timeOffset="317040">5794 8686 0,'0'0'0,"0"0"0,0 0 0,0 0 0,0 0 0,0 0 0,0 0 0,0 0 0,0 0 0,0 0 0,0 0 0,0 0 0,0 0 0,0 0 0,9-8 0,-9 8 0</inkml:trace>
  <inkml:trace contextRef="#ctx0" brushRef="#br0" timeOffset="334899">1527 10024 0,'0'0'0,"0"0"0,0 0 0,0 0 0,0 0 0,0 0 0,-14-9 0,14 9 0,0 0 0,0 0 0,-23-20 0,23 20 0,0 0 0,-19-18 0,19 18 0</inkml:trace>
  <inkml:trace contextRef="#ctx0" brushRef="#br0" timeOffset="336530">1610 9931 0,'18'9'0,"4"4"0,-22-13 0,0 0 0,27 18 0,-27-18 0,30 18 0,2 0 15,3 4 1,3 2 0,4 0-16,0 3 15,-5-4 1,0-4-16,-1-6 15,1-6 1,-2-5 0,3-3-16,2-2 15,2-1 1,2 0-16,3 0 15,3 2 1,-4-2 0,0 0-16,0-3 15,-2 0 1,-1-3-16,1-2 15,3-3 1,4-2 0,-2-4-16,1 0 15,-2-7 1,-3-2-16,-1-6 15,-7-5 1,-3-5 0,-7-4-16,-6-6 15,-5-6 1,-11-5-1,-8-3-15,-8 0 16,-9 1 0,-9-4-1,-9 2-15,-6 4 16,-4 3-1,-4 4 1,-2 6-16,-2 4 16,-4 7-1,-1 11 1,0 8-16,-2 7 15,-2 11 1,3 12 0,-1 7-16,2 13 15,0 6 1,2 6-1,-1 7-15,3 8 16,3 7 0,5 5-1,2 3-15,3 5 16,6-2-1,0-2-15,1-2 16,1-4 0,1-1-1,3-3-15,4-5 16,3 1-1,5-2-15,6-4 16,5-1008 0,4 2015-1,2-1008-15,4-2 16,2-5-1,4-3-15,0-4 16,3-7 0,-2-2-1,-2-7-15,3-7 16,-1-3-1,3-5-15,3-3 16,2-3 0,0-2-16,0 0 15,1-4 1,-1 0-1,4-4-15,-1 2 16,-3 0 0,-2 2-16,-5 2 15,0-1 1,1 3-1,1 3-15,1 1 16,0 1 0,1-2-16,2-1 15,-1 2 1,1-3-1,3 3-15,6 1 16,4-7 0,-5 1-16</inkml:trace>
  <inkml:trace contextRef="#ctx0" brushRef="#br0" timeOffset="337711">1845 10127 0,'-11'-1'0,"-4"-3"0,15 4 0,0 0 0,0 0 0,-12-4 0,12 4 0,0 0 0,0 0 0,0 0 0,1-4 0,8 4 0,-9 0 0,0 0 0,0 0 0,0 0 0,0 0 0,0 0 0,18 3 0,-18-3 0,0 0 0,0 0 0,0 0 0,0 0 0,20 1 0,-20-1 0,0 0 0,0 0 0,0 0 0,22 0 0,-22 0 0,0 0 0,0 0 0,22 0 0,-22 0 0,0 0 0,21 0 0,-21 0 0,24 3 0,3 2 15,2 2 1,7 0-16,0-1 16,-1 0-1,-3 3-15,2-4 16,-2-2-1,3 1 1,3-1-16,5 3 16,5 0-1,-3-1013 1,-3 2017-16,-3-1011 15,-6-6 1,-5 0 0,-7 0-16,-6 2 15,-2 1 1,-4-2-16,-9 6 15,0 0 1,3-6-16,-3 6 16,0 0-1,0 0-15,5-5 16,-5 5-1,0 0-15,0 0 16,7-4 0,3-2-1,-1 1-15,0 2 16,1-1-1,-10 4-15,7-7 16,-7 7 0,0 0-1,0 0-15,0 0 16,0 0-1,0 0 1,0 0-16,0 0 16,0 0-1,0 0-15,0 0 16,0 0-1,0 0-15,-3-4 16,-2 7 0,5-3-1,0 0-15,0 0 16,0 0-1,0 0 1,0 0-16,0 0 16,3-4-1,4-1-15</inkml:trace>
  <inkml:trace contextRef="#ctx0" brushRef="#br0" timeOffset="339951">1963 10071 0,'0'0'0,"0"0"0,0 0 0,0 0 0,0 0 0,0 0 0,0 0 0,0 0 0,0 0 0,0 0 0,0 0 0,0 0 0,0 0 0,0 0 0,0 0 0,0 0 0,0 0 0,0 0 0,0 0 0,0 0 0,0 0 0,0 0 0,0 0 0,4-12 0,-4 12 0,0 0 0,8-26 0,-8 26 0,8-26 0</inkml:trace>
  <inkml:trace contextRef="#ctx0" brushRef="#br0" timeOffset="340200">1996 10053 0,'0'0'0,"0"0"15,0 0 1,6-14 0,3-8-16,-1 0 15</inkml:trace>
  <inkml:trace contextRef="#ctx0" brushRef="#br0" timeOffset="340419">1988 10044 0,'0'0'0,"0"0"0,0 0 0,0 0 0,0 0 0,0 0 0,0 0 0,0 0 0,0 0 0,0 0 0,4-16 0,1-8 0,-5 24 0</inkml:trace>
  <inkml:trace contextRef="#ctx0" brushRef="#br0" timeOffset="340679">2030 10053 0,'0'0'16,"0"0"0,0 0-16,0 0 15,0 0 1,0 0-16,0 0 15,0 0 1,0 0 0,0 0-16,0 0 15,-1-14 1</inkml:trace>
  <inkml:trace contextRef="#ctx0" brushRef="#br0" timeOffset="340900">2021 10062 0,'0'0'0,"0"0"0,0 0 0,0 0 0,0 0 0,0 0 0,0 0 0,0 0 0,0 0 0,0 0 0,0 0 0,0 0 0,0 0 0,0 0 0,0 0 0,0 0 0,0 0 0,0 0 0,0 0 0,0 0 0,0 0 0,0 0 0,0 0 0,0 0 0,0 0 0,0 0 0,0 0 0,0 0 0,0 0 0,0 0 0,0 0 0,0 0 0,0 0 0,0 0 0,0 0 0,0 0 0,0 0 0,0 0 0,0 0 0,0 0 0,0 0 0,0 0 0,0 0 0,0 0 0,0 0 0,0 0 0,-1-14 0,1 14 0,0 0 0,0 0 0,0-24 0,0 24 0,0 0 0,1-24 0,-1 24 0</inkml:trace>
  <inkml:trace contextRef="#ctx0" brushRef="#br0" timeOffset="344040">2012 10044 0,'0'0'0,"0"0"15,0 0 1,0 0-16,0 0 16,0 0-1,0 0 1,0 0-16,0 0 15,0 0 1,0 0-16,0 0 16,0 0-1,0 0-15,0 0 16,0 0-1,0 0 1,0 0-16,0 0 16,0 0-1,0 0-15,0 0 16,0 0-1,0 0-15,0 0 16,0 0 0,0 0-1,0 0-15,0 0 16,0 0-1,0 0-15,0 0 16,0 0 0,0 0-1,0 0-15,0 0 16,0 0-1,0 0-15,0 0 16,0 0 0,0 0-16,0 0 15,0 0 1,0 0-1,0 0-15,0 0 16,0 0 0,0 0-16,0 0 15,0 0 1,0 0-1,0 0-15,0 0 16,0 0 0,0 0-16,0 0 15,0 0 1,0 0-16,0 0 15,0 0 1,0 0 0,0 0-16,0 0 15,0 0 1,0 0-16,0 0 15,0 0 1,0 0-16,0 0 16,0 0-1,0 0 1,0 0-16,0 0 15,0 0 1,0 0-16,0 0 16,0 0-1,0 0-15,0 0 16,0 0 0,0 0-16,0 0 15,0 0 1,0 0-1,0 0-15,0 0 16,0 0 0,0 0-16,0 0 15,0 0 1,0 0-16,0 0 15,0 0 1,0 0-16,0 0 16,0 0-1,0 0-15,0 0 16,0 0-1,0 0 1,0 0-16,0 0 16,0 0-1,0 0-15,0 0 16,0 0-1,0 0-15,0 0 16,0 0 0,0 0-16,0 0 15,0 0 1,0 0-16,0 0 15,0 0 1,0 0 0,0 0-16,0 0 15,0 0 1,0 0-16,0 0 15,0 0 1,0 0-16,0 0 16,0 0-1,0 0-15,0 0 16,0 0-1,0 0-15,0 0 16,0 0 0,0 0-16,0 0 15,0 0 1,0 0-1,0 0-15,0 0 16,0 0 0,0 0-16,0 0 15,0 0 1,0 0-16,0 0 15,0 0 1,0 0-16,0 0 16,0 0-1,0 0-15,0 0 16,0 0-1,0 0-15,0 0 16,0 0 0,0 0-1,0 0-15,0 0 16,0 0-1,0 0-15,0 0 16,0 0 0,0 0-1,0 0-15,0 0 16,0 0-1,0 0-15,0 0 16,0 0 0,0 0-16,0 0 15,0 0 1,0 0-1,0 0-15,0 0 16,0 0 0,0 0-16,0 0 15,0 0 1,0 0-16,0 0 15,0 0 1,0 0-16,0 0 16,0 0-1,0 0 1,0 0-16,0 0 15,0 0 1,0 0-16,0 0 16,0 0-1,0 0-15,0 0 16,0 0-1,0 0-15,0 0 16,0 0 0,0 0-16,0 0 15,0 0 1,0 0-16,0 0 15,0 0 1,0 0 0,0 0-16,0 0 15,0 0 1,0 0-16,0 0 15,0 0 1,0 0-16,0 0 16,0 0-1,0 0-15,0 0 16,0 0-1,0 0-15,0 0 16,0 0 0,0 0-1,0 0-15,0 0 16,0 0-1,0 0-15,0 0 16,0 0 0,0 0-16,0 0 15,0 0 1,0 0-16,0 0 15,0 0 1,0 0 0,0 0-16,0 0 15,0 0 1,0 0-16,0 0 15,0 0 1,0 0-16,0 0 16,0 0-1,0 0 1,0 0-16,0 0 15,0 0 1,0 0 0,0 0-1,0 0-15,0 0 16,0 0-1,0 0 1,0 0-16,0 0 16,0 0-1,0 0-15,0 0 16,0 0-1,0 0-15,0 0 16,0 0 0,0 0-16,0 0 15,0 0 1,0 0-1,0 0-15,0 0 16,0 0 0,0 0-1,0 0-15,0 0 16,0 0 15,0 0-15,0 0-1,0 0-15,0 0 16,0 0-1,0 0-15,0 0 16</inkml:trace>
  <inkml:trace contextRef="#ctx0" brushRef="#br0" timeOffset="346206">2004 10090 0,'0'0'0,"0"0"0,0 0 0,0 0 0,0 0 0,0 0 0,0 0 0,0 0 0,0 0 0,0 0 0,0 0 0,0 0 0,0 0 0,0 0 0,0 0 0,0 0 0,0 0 0,0 0 0,0 0 0,0 0 0,0 0 0,0 0 0,0 0 0,0 0 0,0 0 0,-1-19 0,1 19 0,0 0 0,-3-27 0,3 27 0</inkml:trace>
  <inkml:trace contextRef="#ctx0" brushRef="#br0" timeOffset="346421">2004 9995 0,'0'0'0,"0"0"16,0 0-1,0-13 1</inkml:trace>
  <inkml:trace contextRef="#ctx0" brushRef="#br0" timeOffset="349358">2038 10222 0,'0'0'0,"0"0"0,0 0 0,0 0 0,0 0 0,0 0 0,0 0 0,0 0 0,0 0 0,0 0 0,12-5 0,3-39 0,-15 44 0</inkml:trace>
  <inkml:trace contextRef="#ctx0" brushRef="#br0" timeOffset="350661">3321 9863 0,'0'0'0,"0"0"0,0 0 0,0 0 0,0 0 0,0 0 0,0 0 0,0 0 0,18 5 0,-18-5 0,29 8 0,5 5 0,3 0 15,0 3-15,0 1 16,3-2-1,0-3-15,3-3 16,3 0 0,-5-3-1,0-3-15,-1-3 16,4 0-1,8 2-15,3 5 16,8 1 0,8 6-1,4 3-15,2-4 16,-4 0-1,-8-7-15,-6-7 16,-7-7 0,-7-6-1,-3-6-15,-8-3 16,-4-7-1,-2-4 1,-5-5 0,1 4-1,-1-1-15,-5 6 16,-1 4-1,-3 4 1,0 7 0,-3 5-16,-11 10 15,10-1 1,2 8-1,2 10-15,7 8 16,7 3 0,3 8-1,5-2-15,1-3 16,2-2-1,0-5-15,-1-3 16,1-5 0,2-9-1,-2-1-15,4-1 16,-3-3-1,-3 0 1,-4-4-16,-1 1 16,-5-5-1,-4-2 1,-6-16-16,-4 0 15</inkml:trace>
  <inkml:trace contextRef="#ctx0" brushRef="#br0" timeOffset="350681">4771 10270 0,'13'-16'0</inkml:trace>
  <inkml:trace contextRef="#ctx0" brushRef="#br0" timeOffset="357673">6163 9816 0,'0'0'0,"16"-6"0,-16 6 0,0 0 0,0 0 0,24-11 0,-24 11 0,0 0 0,31-6 0,-31 6 0,34-5 0,2 4 0,-3 4 16,3 3-1,-2 5-15,2 3 16,2 3 0,1 4-1,0-1-15,2 1 16,0 1-1,1 0-15,0 1 16,3 3 0,0-2-1,2 1-15,-1 1 16,4 1-1,3-3 1,2 2-16,2-2 16,-1-2-1,2-2-15,1-6 16,-2-3-1,5-2 1,7-2-16,3-1 16,5 3-1,-2-2 1,1 0-16,-3-5 15,-2-4 1,1-1 0,0-2-16,-1-5 15,2-3 1,-4-5-16,1-4 15,0-7 1,-1-4 0,-1-9-16,0 1 15,1-7 1,-4-5-1,-2-6-15,-4 0 16,-6 0 0,-3-1-1,-7-1-15,-8-3 16,-8-3-1,-7-6 1,-12-4-16,-12-9 16,-15-6-1,-15-3 1,-14 5-16,-15 1 15,-13 7 1,-10 7 0,-4 16-16,-5 8 15,0 13 1,-2 10-1,-3 5-15,-4 6 16,-6-1 0,-4 2-1,1 10-15,-4 6 16,-1 10-1,-1 11-15,-2 14 16,-1 9 0,1 12-1,0 14-15,4 17 16,5 12-1,11 9 1,13-4-16,9-6 16,7-6-1,6-6 1,6-5-16,9-17 15,11-11 1,8-9-16,8-6 16,4-3-1,5 0 1,3 1-16,1 2 15,7 4 1,4 1 0,4-4-1,4 1-15,3-9 16,-4-9-1,-4-9 1,2-4-16,-5-9 0,0 0 16,9 0-1,0-5-15,-9 5 16,9-8-16,4 0 15,-1-2 1,-1-2-16,3 1 16,5 3-1,5-1-15,0 8 16,-6 1-1</inkml:trace>
  <inkml:trace contextRef="#ctx0" brushRef="#br0" timeOffset="370268">15302 11757 0,'84'-4'0,"41"-2"0,2-1 16,-7 4-1,-9-1 1,-6 2-16,-6 5 16,-6-2-1,-4 7 1,-1 1-16,0 0 15,-7-2 1,-1-3 0,-5-6-16,-2-2 15,-3-1 1,-1 0-1,-3-3-15,-4-1 16,-4-2 0,2-1-1,-3 4-15,-2 2 16,-7 1-1,0-2-15,-3 4 16,1 1 0,-6 2-1,-6 0-15,-3-4 16,-9-1014-1,-11 2005 1,-9-1022 0,-3 2-16</inkml:trace>
  <inkml:trace contextRef="#ctx0" brushRef="#br0" timeOffset="370937">8469 12644 0,'-49'-53'0,"-2"-32"0,58-35 32,28-21-17,-14-8 1,-21 149-16,-25-154 31,-48 8-15,73 146-16,-113-130 15,-26 24 16,0 26-15,6 24 0,133 56-16,-120-11 15,44 40 1,36 4-1</inkml:trace>
  <inkml:trace contextRef="#ctx0" brushRef="#br0" timeOffset="372708">10774 10911 0,'0'0'0,"0"0"0,0 0 0,0 0 0,0 0 0,0 0 0,0 0 0,0 0 0,-12 9 0,12-9 0,-19 13 0,-3 0 0,22-13 0,-23 14 0,2 1 16,1-4-1,5-1-15,0-3 16,3 3-1,0-1-15,0 0 16,2-3 0,-1-2-1,-2-3-15,0 1 16,3 2-1,-4-2-15,0-1 16,5-2 0,9 1-16,0 0 15,0 0-15,0 0 16,0 0-1,0 0-15,0 0 16,0 0 0,0 0-16,0 0 15,0 0 1,0 0-16,0 0 15,0 0 1,0 0-16,0 0 16,0 0-1,0 0-15,0 0 16,-6-4-1,6-1-15,4-2 16,-3-7 0,-3-13-16,1-16 15,0 5 1</inkml:trace>
  <inkml:trace contextRef="#ctx0" brushRef="#br0" timeOffset="376640">3580 12758 0,'16'-8'0,"10"-3"0,-26 11 0,0 0 0,31-10 0,-31 10 0,35-5 0,-2 5 16,-1 7-16,1 0 16,0 0-1</inkml:trace>
  <inkml:trace contextRef="#ctx0" brushRef="#br0" timeOffset="378354">9752 13710 0,'54'-11'0,"26"-4"0,3 1 15,-2 6 1,-3 7-16,-2 1 16,2 6-1,2 10 1,3 3-16,2 5 15,5 5 1,4 2 0,-1-5-16,4-6 15,-2-7 1,2-8-16,1-8 15,-1-5 1,-2-4 0,-1-3-16,-11-2 15,-1-1 1,2 4-16,2 3 15,6 3 1,5 3 0,0 1-16,0-5 15,2-2 1,-2 4-1,1 0-15,-1 7 16,-4 11 0,-1 12-1,-4 11-15,-5 17 16,-4 19-1,-7 13-15,-9 11 16,0-1 0,-12-21-1</inkml:trace>
  <inkml:trace contextRef="#ctx0" brushRef="#br0" timeOffset="381357">6188 11382 0,'17'10'0,"15"7"0,-32-17 0,34 21 0,1-1 16,-1 0-16,2-2 15,3 0 1,6-1-1,0-4-15,3-4 16,3-2 0,-3-2-1,3-3-15,1-1 16,2-2-1,0-1-15,3 2 16,0-4 0,-2 3-1,2-4-15,2 1 16,0-1-1,-1 0-15,1 2 16,1 0 0,2 0-1,1-2-15,0-3 16,-3-7-1,-4-4-15,-2-4 16,0-2 0,-1-6-1,0-2-15,-3 0 16,2 2-1,1-7-15,-5-10 16,-5-7 0,-5-10-1,-7-8 1,-5-2-16,-7-3 15,-5-4 1,-6-2-16,-5 6 16,-6 4-1,-7 7 1,-8 2-16,-7 2 15,-4 3 1,-8 5 0,2 10-16,-2 5 15,2 9 1,3 5-1,-4 4-15,-6 8 16,-10 6 0,-3 6-1,-5 5-15,1 12 16,-4 7-1,6 7-15,2 8 16,1 5 0,-6 5-1,0 5-15,-1 6 16,0 0-1,5 3 1,2 1-16,3 3 16,7 1-1,6 4-15,9 2 16,9-2-1,10 2 1,7-2-16,13 1 16,13 6-1,8 5-15,7 4 16,0-4-1,3-4 1,3-8-16,6-4 16,6-6-1,6-16 1,8-23-16,-14-17 15</inkml:trace>
  <inkml:trace contextRef="#ctx0" brushRef="#br0" timeOffset="393734">4143 12569 0,'0'0'0,"0"0"0,0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0,15 5 0,-15-5 0,0 0 0,0 0 0,0 0 0,0 0 0,19 6 0,-19-6 0,0 0 0,0 0 0,0 0 0,16 3 0,-16-3 0,0 0 0,0 0 0,13 4 0,-13-4 0,0 0 0,8 1 0,-8-1 0,8 0 0,0 0 0,1 0 15,-1 0 1,0 0-16,-8 0 15,9 3 1,2 0-16,0-4 16,5-7-1,-3 0-15</inkml:trace>
  <inkml:trace contextRef="#ctx0" brushRef="#br0" timeOffset="395143">5040 12578 0,'20'-1'0,"11"1"0,-31 0 0,41 6 0,1 5 0,0 8 16,0-1-1,-6-5-15,-2-2 16,2 2-1,4-4 1,3 2-16,2 0 16,2 0-1,2 2-15,-1-4 16,-3-4-1,-3-5 1,-4-4-16,2 0 16,1 1-1,4 1-15,5-1 16,-2-3-1,3-4-15,-1-1 16,-4-3 0,1-2-1,-3-2-15,-2-3 16,1-2-1,-4-3-15,1-5 16,-1-8 0,1-5-1,-3-5-15,-2-8 16,-5-7-1,-5-2 1,-6-2-16,-7-3 16,-4 0-1,-5-2-15,-4 3 16,-3-4-1,-4 1 1,-6-2-16,-5 6 16,-3 3-1,-6 1 1,-7 5-16,-3 3 15,-5 12 1,-4 8 0,-5 9-16,-2 11 15,-5 9 1,-3 7-16,-2 7 15,-4 7 1,-1 9 0,1 7-16,1 11 15,-3 6 1,1 5-16,-5 8 15,-5 3 1,3 7 0,-3 2-16,2 6 15,1 1 1,4-1-16,-2-1 15,2-6 1,6-5 0,6-6-16,6-7 15,10-4 1,9-4-1,5-6-15,5-2 16,9-1 0,8-1-16,7 1 15,7 2 1,10 3-1,11 9-15,14 5 16,17 8 0,13-1-16,6-24 15,-17-19 1</inkml:trace>
  <inkml:trace contextRef="#ctx0" brushRef="#br0" timeOffset="396811">7379 12522 0,'78'-3'0,"37"-8"0,1-6 16,-5-4-1,-8-6-15,-7-2 16,-5 0-1,-2-4 1,-4 1-16,-1 0 16,-2-2-1,-4-1-15,-3-3 16,-10-10-1,-6-5 1,-10-9-16,-7-8 16,-10-8-1,-11-6-15,-16-6 16,-16-4-1,-13 0 1,-11 3-16,-10 12 16,0 13-1,-2 16-15,1 14 16,2 12-1,-5 10 1,-4 9 0,-2 8-16,-4 4 15,-3 7 1,-2 7-16,-5 2 15,-7 5 1,0 5 0,-1 6-16,-1 5 15,0 4 1,3 4-1,2 1-15,1-1007 16,1 2021 0,6-1007-16,8 2 15,2-2 1,5-1-1,9 1-15,6-1 16,10 0 0,10 0-1,8-2-15,8-3 16,11-1-1,7-2 1,11 3 0,14 5-16,6 8 15,3 5 1,1-3-16,-5-55 15,-12-24 1</inkml:trace>
  <inkml:trace contextRef="#ctx0" brushRef="#br0" timeOffset="397404">5458 12776 0,'-31'-53'0,"-23"-31"0,-9-4 0,0 3 15,-3 8 1,-1 2 0,0 0-16,4-7 15,15 13 1</inkml:trace>
  <inkml:trace contextRef="#ctx0" brushRef="#br0" timeOffset="403530">6582 12598 0,'0'0'0,"0"0"0,0 0 0,0 0 0,0 0 0,0 0 0,0 0 0,0 0 0,0 0 0,0 0 0,0 0 0,-4-18 0,4 18 0,0 0 0,-5-38 0,5 38 0</inkml:trace>
  <inkml:trace contextRef="#ctx0" brushRef="#br0" timeOffset="406940">6263 13578 0,'2'-15'0,"4"-6"0,-6 21 0,0 0 0,0 0 0,0 0 0,7-18 0,-7 18 0,0 0 0,0 0 0,9-11 0,-9 11 0,0 0 0,10-11 0,-10 11 0,13-9 0,2-3 16</inkml:trace>
  <inkml:trace contextRef="#ctx0" brushRef="#br0" timeOffset="408159">6406 13578 0,'13'-4'0,"8"0"0,-21 4 0,0 0 0,27-3 0,-27 3 0,29 2 0,2 9 16,4 0-16,3 2 15,1 3 1,-2 1-16,-1-4 15,0-1 1,2 1 0,2 2-1,2 1-15,3 4 16,-1 2-1,3 3-15,3-1 16,0-1 0,2-2-1,4 1-15,3-6 16,-1 3-1,1-1 1,4-1-16,0-4 16,0-7-1,-3-6-15,0-4 16,2-6-1,1-2 1,0 2-16,2 1 16,4 3-1,2 1 1,1 2-16,5 2 15,1-1 1,1-5 0,4-7-16,-2-5 15,-1-6 1,-2-10-1,0-8-15,-6-7 16,-4-7 0,-3-11-1,-9-8-15,-9-2 16,-10 0-1,-10 2-15,-12 0 16,-9 1 0,-12-1-1,-9-1-15,-11-1 16,-10 1-1,1 0 1,-5 10-16,0 14 16,-5 7-1,-4 9 1,-9 2-16,-9-3 15,-17 0 1,-11-3 0,-15-4-16,-11 4 15,-7 11 1,-3 12-1,1 11-15,0 7 16,-1 5 0,6 6-16,5 6 15,10 6 1,3 5-1,6 6-15,2 7 16,1 4 0,7 9-1,3 9-15,9 10 16,12 9-1,10 10-15,13 6 16,7 0 0,9-2-1,10-4 1,13-4-16,12-6 15,9 0 1,9-2 0,2 0-16,6 3 15,-3-2 1,1-18-16,-8-21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6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6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6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7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7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7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10" Type="http://schemas.openxmlformats.org/officeDocument/2006/relationships/slideMaster" Target="../slideMasters/slideMaster1.xml"/><Relationship Id="rId4" Type="http://schemas.openxmlformats.org/officeDocument/2006/relationships/tags" Target="../tags/tag105.xml"/><Relationship Id="rId9" Type="http://schemas.openxmlformats.org/officeDocument/2006/relationships/tags" Target="../tags/tag110.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3.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slideMaster" Target="../slideMasters/slideMaster1.xml"/><Relationship Id="rId5" Type="http://schemas.openxmlformats.org/officeDocument/2006/relationships/tags" Target="../tags/tag130.xml"/><Relationship Id="rId10" Type="http://schemas.openxmlformats.org/officeDocument/2006/relationships/tags" Target="../tags/tag135.xml"/><Relationship Id="rId4" Type="http://schemas.openxmlformats.org/officeDocument/2006/relationships/tags" Target="../tags/tag129.xml"/><Relationship Id="rId9" Type="http://schemas.openxmlformats.org/officeDocument/2006/relationships/tags" Target="../tags/tag134.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slideMaster" Target="../slideMasters/slideMaster1.xml"/><Relationship Id="rId5" Type="http://schemas.openxmlformats.org/officeDocument/2006/relationships/tags" Target="../tags/tag140.xml"/><Relationship Id="rId10" Type="http://schemas.openxmlformats.org/officeDocument/2006/relationships/tags" Target="../tags/tag145.xml"/><Relationship Id="rId4" Type="http://schemas.openxmlformats.org/officeDocument/2006/relationships/tags" Target="../tags/tag139.xml"/><Relationship Id="rId9" Type="http://schemas.openxmlformats.org/officeDocument/2006/relationships/tags" Target="../tags/tag144.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53.xml"/><Relationship Id="rId3" Type="http://schemas.openxmlformats.org/officeDocument/2006/relationships/tags" Target="../tags/tag148.xml"/><Relationship Id="rId7" Type="http://schemas.openxmlformats.org/officeDocument/2006/relationships/tags" Target="../tags/tag15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slideMaster" Target="../slideMasters/slideMaster1.xml"/><Relationship Id="rId5" Type="http://schemas.openxmlformats.org/officeDocument/2006/relationships/tags" Target="../tags/tag150.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tags" Target="../tags/tag167.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5" Type="http://schemas.openxmlformats.org/officeDocument/2006/relationships/tags" Target="../tags/tag160.xml"/><Relationship Id="rId15" Type="http://schemas.openxmlformats.org/officeDocument/2006/relationships/slideMaster" Target="../slideMasters/slideMaster1.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5" Type="http://schemas.openxmlformats.org/officeDocument/2006/relationships/tags" Target="../tags/tag174.xml"/><Relationship Id="rId10" Type="http://schemas.openxmlformats.org/officeDocument/2006/relationships/slideMaster" Target="../slideMasters/slideMaster1.xml"/><Relationship Id="rId4" Type="http://schemas.openxmlformats.org/officeDocument/2006/relationships/tags" Target="../tags/tag173.xml"/><Relationship Id="rId9" Type="http://schemas.openxmlformats.org/officeDocument/2006/relationships/tags" Target="../tags/tag178.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slideMaster" Target="../slideMasters/slideMaster1.xml"/><Relationship Id="rId4" Type="http://schemas.openxmlformats.org/officeDocument/2006/relationships/tags" Target="../tags/tag25.xml"/><Relationship Id="rId9"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Master" Target="../slideMasters/slideMaster1.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slideMaster" Target="../slideMasters/slideMaster1.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2.xml"/><Relationship Id="rId3" Type="http://schemas.openxmlformats.org/officeDocument/2006/relationships/tags" Target="../tags/tag77.xml"/><Relationship Id="rId7" Type="http://schemas.openxmlformats.org/officeDocument/2006/relationships/tags" Target="../tags/tag8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slideMaster" Target="../slideMasters/slideMaster1.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2.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10" Type="http://schemas.openxmlformats.org/officeDocument/2006/relationships/slideMaster" Target="../slideMasters/slideMaster1.xml"/><Relationship Id="rId4" Type="http://schemas.openxmlformats.org/officeDocument/2006/relationships/tags" Target="../tags/tag88.xml"/><Relationship Id="rId9" Type="http://schemas.openxmlformats.org/officeDocument/2006/relationships/tags" Target="../tags/tag9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flip="none" rotWithShape="1">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48582" name="矩形: 圆角 4"/>
          <p:cNvSpPr/>
          <p:nvPr>
            <p:custDataLst>
              <p:tags r:id="rId1"/>
            </p:custDataLst>
          </p:nvPr>
        </p:nvSpPr>
        <p:spPr>
          <a:xfrm>
            <a:off x="5392960" y="3624961"/>
            <a:ext cx="1406081" cy="507111"/>
          </a:xfrm>
          <a:prstGeom prst="roundRect">
            <a:avLst>
              <a:gd name="adj" fmla="val 50000"/>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baseline="0" dirty="0">
              <a:solidFill>
                <a:schemeClr val="accent3"/>
              </a:solidFill>
              <a:latin typeface="Arial" panose="020B0604020202020204" pitchFamily="34" charset="0"/>
            </a:endParaRPr>
          </a:p>
        </p:txBody>
      </p:sp>
      <p:sp>
        <p:nvSpPr>
          <p:cNvPr id="1048583" name="等腰三角形 7"/>
          <p:cNvSpPr/>
          <p:nvPr>
            <p:custDataLst>
              <p:tags r:id="rId2"/>
            </p:custDataLst>
          </p:nvPr>
        </p:nvSpPr>
        <p:spPr>
          <a:xfrm flipV="1">
            <a:off x="3644900" y="1195334"/>
            <a:ext cx="4902200" cy="4226034"/>
          </a:xfrm>
          <a:prstGeom prst="triangl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048584" name="等腰三角形 8"/>
          <p:cNvSpPr/>
          <p:nvPr>
            <p:custDataLst>
              <p:tags r:id="rId3"/>
            </p:custDataLst>
          </p:nvPr>
        </p:nvSpPr>
        <p:spPr>
          <a:xfrm flipV="1">
            <a:off x="3644900" y="1898279"/>
            <a:ext cx="4902200" cy="4226034"/>
          </a:xfrm>
          <a:prstGeom prst="triangl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048585" name="等腰三角形 9"/>
          <p:cNvSpPr/>
          <p:nvPr>
            <p:custDataLst>
              <p:tags r:id="rId4"/>
            </p:custDataLst>
          </p:nvPr>
        </p:nvSpPr>
        <p:spPr>
          <a:xfrm rot="2315082">
            <a:off x="10343515" y="1211848"/>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586" name="等腰三角形 10"/>
          <p:cNvSpPr/>
          <p:nvPr>
            <p:custDataLst>
              <p:tags r:id="rId5"/>
            </p:custDataLst>
          </p:nvPr>
        </p:nvSpPr>
        <p:spPr>
          <a:xfrm rot="17631882" flipV="1">
            <a:off x="11435715" y="900332"/>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587" name="等腰三角形 11"/>
          <p:cNvSpPr/>
          <p:nvPr>
            <p:custDataLst>
              <p:tags r:id="rId6"/>
            </p:custDataLst>
          </p:nvPr>
        </p:nvSpPr>
        <p:spPr>
          <a:xfrm flipV="1">
            <a:off x="10091266" y="2199225"/>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588" name="等腰三角形 12"/>
          <p:cNvSpPr/>
          <p:nvPr>
            <p:custDataLst>
              <p:tags r:id="rId7"/>
            </p:custDataLst>
          </p:nvPr>
        </p:nvSpPr>
        <p:spPr>
          <a:xfrm rot="2315082">
            <a:off x="2841068" y="4091262"/>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589" name="等腰三角形 13"/>
          <p:cNvSpPr/>
          <p:nvPr>
            <p:custDataLst>
              <p:tags r:id="rId8"/>
            </p:custDataLst>
          </p:nvPr>
        </p:nvSpPr>
        <p:spPr>
          <a:xfrm rot="2644620">
            <a:off x="624917" y="4983437"/>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590" name="等腰三角形 14"/>
          <p:cNvSpPr/>
          <p:nvPr>
            <p:custDataLst>
              <p:tags r:id="rId9"/>
            </p:custDataLst>
          </p:nvPr>
        </p:nvSpPr>
        <p:spPr>
          <a:xfrm rot="19428006" flipV="1">
            <a:off x="1688015" y="5074067"/>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591" name="等腰三角形 18"/>
          <p:cNvSpPr/>
          <p:nvPr>
            <p:custDataLst>
              <p:tags r:id="rId10"/>
            </p:custDataLst>
          </p:nvPr>
        </p:nvSpPr>
        <p:spPr>
          <a:xfrm rot="17425212" flipV="1">
            <a:off x="1927397" y="4328667"/>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592" name="标题 1"/>
          <p:cNvSpPr>
            <a:spLocks noGrp="1"/>
          </p:cNvSpPr>
          <p:nvPr>
            <p:ph type="ctrTitle" hasCustomPrompt="1"/>
            <p:custDataLst>
              <p:tags r:id="rId11"/>
            </p:custDataLst>
          </p:nvPr>
        </p:nvSpPr>
        <p:spPr>
          <a:xfrm>
            <a:off x="2019277" y="2013337"/>
            <a:ext cx="8153446" cy="1474112"/>
          </a:xfrm>
        </p:spPr>
        <p:txBody>
          <a:bodyPr lIns="90000" tIns="46800" rIns="90000" bIns="46800" anchor="ctr" anchorCtr="0">
            <a:normAutofit/>
          </a:bodyPr>
          <a:lstStyle>
            <a:lvl1pPr algn="ctr">
              <a:defRPr sz="66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1048593" name="副标题 2"/>
          <p:cNvSpPr>
            <a:spLocks noGrp="1"/>
          </p:cNvSpPr>
          <p:nvPr>
            <p:ph type="subTitle" idx="1" hasCustomPrompt="1"/>
            <p:custDataLst>
              <p:tags r:id="rId12"/>
            </p:custDataLst>
          </p:nvPr>
        </p:nvSpPr>
        <p:spPr>
          <a:xfrm>
            <a:off x="5289442" y="3624961"/>
            <a:ext cx="1589823" cy="507111"/>
          </a:xfrm>
        </p:spPr>
        <p:txBody>
          <a:bodyPr lIns="90000" tIns="46800" rIns="90000" bIns="46800" anchor="ctr">
            <a:normAutofit/>
          </a:bodyPr>
          <a:lstStyle>
            <a:lvl1pPr marL="0" indent="0" algn="ctr" eaLnBrk="1" fontAlgn="auto" latinLnBrk="0" hangingPunct="1">
              <a:lnSpc>
                <a:spcPct val="100000"/>
              </a:lnSpc>
              <a:buNone/>
              <a:defRPr sz="1800" u="none" strike="noStrike" kern="1200" cap="none" spc="200" normalizeH="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1048594" name="日期占位符 15"/>
          <p:cNvSpPr>
            <a:spLocks noGrp="1"/>
          </p:cNvSpPr>
          <p:nvPr>
            <p:ph type="dt" sz="half" idx="10"/>
            <p:custDataLst>
              <p:tags r:id="rId1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t>2020/10/15</a:t>
            </a:fld>
            <a:endParaRPr lang="zh-CN" altLang="en-US"/>
          </a:p>
        </p:txBody>
      </p:sp>
      <p:sp>
        <p:nvSpPr>
          <p:cNvPr id="1048595" name="页脚占位符 16"/>
          <p:cNvSpPr>
            <a:spLocks noGrp="1"/>
          </p:cNvSpPr>
          <p:nvPr>
            <p:ph type="ftr" sz="quarter" idx="11"/>
            <p:custDataLst>
              <p:tags r:id="rId14"/>
            </p:custDataLst>
          </p:nvPr>
        </p:nvSpPr>
        <p:spPr/>
        <p:txBody>
          <a:bodyPr/>
          <a:lstStyle>
            <a:lvl1pPr>
              <a:defRPr baseline="0">
                <a:latin typeface="Arial" panose="020B0604020202020204" pitchFamily="34" charset="0"/>
              </a:defRPr>
            </a:lvl1pPr>
          </a:lstStyle>
          <a:p>
            <a:endParaRPr lang="zh-CN" altLang="en-US" dirty="0"/>
          </a:p>
        </p:txBody>
      </p:sp>
      <p:sp>
        <p:nvSpPr>
          <p:cNvPr id="1048596" name="灯片编号占位符 17"/>
          <p:cNvSpPr>
            <a:spLocks noGrp="1"/>
          </p:cNvSpPr>
          <p:nvPr>
            <p:ph type="sldNum" sz="quarter" idx="12"/>
            <p:custDataLst>
              <p:tags r:id="rId15"/>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84" name="组合 9"/>
          <p:cNvGrpSpPr/>
          <p:nvPr>
            <p:custDataLst>
              <p:tags r:id="rId1"/>
            </p:custDataLst>
          </p:nvPr>
        </p:nvGrpSpPr>
        <p:grpSpPr>
          <a:xfrm>
            <a:off x="261175" y="304800"/>
            <a:ext cx="11626025" cy="6248400"/>
            <a:chOff x="261175" y="304800"/>
            <a:chExt cx="11626025" cy="6248400"/>
          </a:xfrm>
        </p:grpSpPr>
        <p:sp>
          <p:nvSpPr>
            <p:cNvPr id="1048731" name="矩形 10"/>
            <p:cNvSpPr/>
            <p:nvPr userDrawn="1">
              <p:custDataLst>
                <p:tags r:id="rId6"/>
              </p:custDataLst>
            </p:nvPr>
          </p:nvSpPr>
          <p:spPr>
            <a:xfrm>
              <a:off x="304800" y="304800"/>
              <a:ext cx="11582400" cy="6248400"/>
            </a:xfrm>
            <a:prstGeom prst="rect">
              <a:avLst/>
            </a:prstGeom>
            <a:gradFill flip="none" rotWithShape="1">
              <a:gsLst>
                <a:gs pos="40000">
                  <a:schemeClr val="bg2"/>
                </a:gs>
                <a:gs pos="92000">
                  <a:schemeClr val="tx2"/>
                </a:gs>
              </a:gsLst>
              <a:lin ang="2700000" scaled="0"/>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dirty="0">
                <a:solidFill>
                  <a:schemeClr val="accent3"/>
                </a:solidFill>
                <a:latin typeface="Arial" panose="020B0604020202020204" pitchFamily="34" charset="0"/>
              </a:endParaRPr>
            </a:p>
          </p:txBody>
        </p:sp>
        <p:grpSp>
          <p:nvGrpSpPr>
            <p:cNvPr id="85" name="组合 11"/>
            <p:cNvGrpSpPr/>
            <p:nvPr userDrawn="1"/>
          </p:nvGrpSpPr>
          <p:grpSpPr>
            <a:xfrm>
              <a:off x="261175" y="597763"/>
              <a:ext cx="11327050" cy="5883697"/>
              <a:chOff x="261175" y="597763"/>
              <a:chExt cx="11327050" cy="5883697"/>
            </a:xfrm>
          </p:grpSpPr>
          <p:sp>
            <p:nvSpPr>
              <p:cNvPr id="1048732" name="等腰三角形 12"/>
              <p:cNvSpPr/>
              <p:nvPr userDrawn="1">
                <p:custDataLst>
                  <p:tags r:id="rId7"/>
                </p:custDataLst>
              </p:nvPr>
            </p:nvSpPr>
            <p:spPr>
              <a:xfrm rot="2315082">
                <a:off x="261175" y="6021632"/>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733" name="等腰三角形 13"/>
              <p:cNvSpPr/>
              <p:nvPr userDrawn="1">
                <p:custDataLst>
                  <p:tags r:id="rId8"/>
                </p:custDataLst>
              </p:nvPr>
            </p:nvSpPr>
            <p:spPr>
              <a:xfrm rot="2015744" flipV="1">
                <a:off x="11265491" y="597763"/>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1048734" name="日期占位符 2"/>
          <p:cNvSpPr>
            <a:spLocks noGrp="1"/>
          </p:cNvSpPr>
          <p:nvPr>
            <p:ph type="dt" sz="half" idx="10"/>
            <p:custDataLst>
              <p:tags r:id="rId2"/>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735" name="页脚占位符 3"/>
          <p:cNvSpPr>
            <a:spLocks noGrp="1"/>
          </p:cNvSpPr>
          <p:nvPr>
            <p:ph type="ftr" sz="quarter" idx="11"/>
            <p:custDataLst>
              <p:tags r:id="rId3"/>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1048736" name="灯片编号占位符 4"/>
          <p:cNvSpPr>
            <a:spLocks noGrp="1"/>
          </p:cNvSpPr>
          <p:nvPr>
            <p:ph type="sldNum" sz="quarter" idx="12"/>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1048737" name="内容占位符 6"/>
          <p:cNvSpPr>
            <a:spLocks noGrp="1"/>
          </p:cNvSpPr>
          <p:nvPr>
            <p:ph sz="quarter" idx="13"/>
            <p:custDataLst>
              <p:tags r:id="rId5"/>
            </p:custDataLst>
          </p:nvPr>
        </p:nvSpPr>
        <p:spPr>
          <a:xfrm>
            <a:off x="669930" y="952508"/>
            <a:ext cx="10852237"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68" name="组合 6"/>
          <p:cNvGrpSpPr/>
          <p:nvPr>
            <p:custDataLst>
              <p:tags r:id="rId1"/>
            </p:custDataLst>
          </p:nvPr>
        </p:nvGrpSpPr>
        <p:grpSpPr>
          <a:xfrm>
            <a:off x="261175" y="180644"/>
            <a:ext cx="11740482" cy="6300816"/>
            <a:chOff x="261175" y="180644"/>
            <a:chExt cx="11740482" cy="6300816"/>
          </a:xfrm>
        </p:grpSpPr>
        <p:sp>
          <p:nvSpPr>
            <p:cNvPr id="1048671" name="等腰三角形 7"/>
            <p:cNvSpPr/>
            <p:nvPr userDrawn="1">
              <p:custDataLst>
                <p:tags r:id="rId7"/>
              </p:custDataLst>
            </p:nvPr>
          </p:nvSpPr>
          <p:spPr>
            <a:xfrm rot="2315082">
              <a:off x="261175" y="6021632"/>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69" name="组合 8"/>
            <p:cNvGrpSpPr/>
            <p:nvPr userDrawn="1"/>
          </p:nvGrpSpPr>
          <p:grpSpPr>
            <a:xfrm rot="1322092">
              <a:off x="11233066" y="180644"/>
              <a:ext cx="768591" cy="666134"/>
              <a:chOff x="11216987" y="376430"/>
              <a:chExt cx="768591" cy="666134"/>
            </a:xfrm>
          </p:grpSpPr>
          <p:sp>
            <p:nvSpPr>
              <p:cNvPr id="1048672" name="等腰三角形 9"/>
              <p:cNvSpPr/>
              <p:nvPr userDrawn="1">
                <p:custDataLst>
                  <p:tags r:id="rId8"/>
                </p:custDataLst>
              </p:nvPr>
            </p:nvSpPr>
            <p:spPr>
              <a:xfrm rot="693652" flipV="1">
                <a:off x="11216987" y="76434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673" name="等腰三角形 10"/>
              <p:cNvSpPr/>
              <p:nvPr userDrawn="1">
                <p:custDataLst>
                  <p:tags r:id="rId9"/>
                </p:custDataLst>
              </p:nvPr>
            </p:nvSpPr>
            <p:spPr>
              <a:xfrm rot="18492899" flipV="1">
                <a:off x="11685102" y="3986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1048674" name="矩形 5"/>
          <p:cNvSpPr/>
          <p:nvPr>
            <p:custDataLst>
              <p:tags r:id="rId2"/>
            </p:custDataLst>
          </p:nvPr>
        </p:nvSpPr>
        <p:spPr>
          <a:xfrm>
            <a:off x="1009650" y="850900"/>
            <a:ext cx="10172700" cy="51562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048675" name="标题 1"/>
          <p:cNvSpPr>
            <a:spLocks noGrp="1"/>
          </p:cNvSpPr>
          <p:nvPr>
            <p:ph type="title" hasCustomPrompt="1"/>
            <p:custDataLst>
              <p:tags r:id="rId3"/>
            </p:custDataLst>
          </p:nvPr>
        </p:nvSpPr>
        <p:spPr>
          <a:xfrm>
            <a:off x="2726807" y="2146286"/>
            <a:ext cx="6738386" cy="2565428"/>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accent1"/>
                </a:solidFill>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48676" name="日期占位符 2"/>
          <p:cNvSpPr>
            <a:spLocks noGrp="1"/>
          </p:cNvSpPr>
          <p:nvPr>
            <p:ph type="dt" sz="half" idx="10"/>
            <p:custDataLst>
              <p:tags r:id="rId4"/>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t>2020/10/15</a:t>
            </a:fld>
            <a:endParaRPr lang="zh-CN" altLang="en-US"/>
          </a:p>
        </p:txBody>
      </p:sp>
      <p:sp>
        <p:nvSpPr>
          <p:cNvPr id="1048677" name="页脚占位符 3"/>
          <p:cNvSpPr>
            <a:spLocks noGrp="1"/>
          </p:cNvSpPr>
          <p:nvPr>
            <p:ph type="ftr" sz="quarter" idx="11"/>
            <p:custDataLst>
              <p:tags r:id="rId5"/>
            </p:custDataLst>
          </p:nvPr>
        </p:nvSpPr>
        <p:spPr/>
        <p:txBody>
          <a:bodyPr/>
          <a:lstStyle>
            <a:lvl1pPr>
              <a:defRPr baseline="0">
                <a:latin typeface="Arial" panose="020B0604020202020204" pitchFamily="34" charset="0"/>
              </a:defRPr>
            </a:lvl1pPr>
          </a:lstStyle>
          <a:p>
            <a:endParaRPr lang="zh-CN" altLang="en-US"/>
          </a:p>
        </p:txBody>
      </p:sp>
      <p:sp>
        <p:nvSpPr>
          <p:cNvPr id="1048678"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48629" name="等腰三角形 9"/>
          <p:cNvSpPr/>
          <p:nvPr>
            <p:custDataLst>
              <p:tags r:id="rId1"/>
            </p:custDataLst>
          </p:nvPr>
        </p:nvSpPr>
        <p:spPr>
          <a:xfrm rot="2315082">
            <a:off x="260985" y="6021705"/>
            <a:ext cx="533400" cy="459740"/>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53" name="组合 10"/>
          <p:cNvGrpSpPr/>
          <p:nvPr/>
        </p:nvGrpSpPr>
        <p:grpSpPr>
          <a:xfrm rot="1322092">
            <a:off x="11132185" y="305435"/>
            <a:ext cx="780415" cy="671195"/>
            <a:chOff x="11170458" y="527508"/>
            <a:chExt cx="780362" cy="670898"/>
          </a:xfrm>
        </p:grpSpPr>
        <p:sp>
          <p:nvSpPr>
            <p:cNvPr id="1048630" name="等腰三角形 11"/>
            <p:cNvSpPr/>
            <p:nvPr userDrawn="1">
              <p:custDataLst>
                <p:tags r:id="rId6"/>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631" name="等腰三角形 12"/>
            <p:cNvSpPr/>
            <p:nvPr userDrawn="1">
              <p:custDataLst>
                <p:tags r:id="rId7"/>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104863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104863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634" name="页脚占位符 3"/>
          <p:cNvSpPr>
            <a:spLocks noGrp="1"/>
          </p:cNvSpPr>
          <p:nvPr>
            <p:ph type="ftr" sz="quarter" idx="11"/>
            <p:custDataLst>
              <p:tags r:id="rId4"/>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1048635" name="灯片编号占位符 4"/>
          <p:cNvSpPr>
            <a:spLocks noGrp="1"/>
          </p:cNvSpPr>
          <p:nvPr>
            <p:ph type="sldNum" sz="quarter" idx="12"/>
            <p:custDataLst>
              <p:tags r:id="rId5"/>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48663" name="矩形 8"/>
          <p:cNvSpPr/>
          <p:nvPr>
            <p:custDataLst>
              <p:tags r:id="rId1"/>
            </p:custDataLst>
          </p:nvPr>
        </p:nvSpPr>
        <p:spPr>
          <a:xfrm>
            <a:off x="304800" y="304800"/>
            <a:ext cx="11582400" cy="6248400"/>
          </a:xfrm>
          <a:prstGeom prst="rect">
            <a:avLst/>
          </a:prstGeom>
          <a:gradFill flip="none" rotWithShape="1">
            <a:gsLst>
              <a:gs pos="40000">
                <a:schemeClr val="bg2"/>
              </a:gs>
              <a:gs pos="92000">
                <a:schemeClr val="tx2"/>
              </a:gs>
            </a:gsLst>
            <a:lin ang="2700000" scaled="0"/>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dirty="0">
              <a:solidFill>
                <a:schemeClr val="accent3"/>
              </a:solidFill>
              <a:latin typeface="Arial" panose="020B0604020202020204" pitchFamily="34" charset="0"/>
            </a:endParaRPr>
          </a:p>
        </p:txBody>
      </p:sp>
      <p:sp>
        <p:nvSpPr>
          <p:cNvPr id="1048664" name="等腰三角形 10"/>
          <p:cNvSpPr/>
          <p:nvPr>
            <p:custDataLst>
              <p:tags r:id="rId2"/>
            </p:custDataLst>
          </p:nvPr>
        </p:nvSpPr>
        <p:spPr>
          <a:xfrm rot="2315082">
            <a:off x="260985" y="6021705"/>
            <a:ext cx="533400" cy="459740"/>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665" name="等腰三角形 12"/>
          <p:cNvSpPr/>
          <p:nvPr>
            <p:custDataLst>
              <p:tags r:id="rId3"/>
            </p:custDataLst>
          </p:nvPr>
        </p:nvSpPr>
        <p:spPr>
          <a:xfrm rot="2015744" flipV="1">
            <a:off x="11265535" y="597535"/>
            <a:ext cx="322580" cy="278130"/>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666"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latin typeface="Arial" panose="020B0604020202020204" pitchFamily="34" charset="0"/>
                <a:ea typeface="微软雅黑" panose="020B0503020204020204" charset="-122"/>
              </a:defRPr>
            </a:lvl1pPr>
          </a:lstStyle>
          <a:p>
            <a:r>
              <a:rPr lang="zh-CN" altLang="en-US" dirty="0"/>
              <a:t>单击此处编辑标题</a:t>
            </a:r>
          </a:p>
        </p:txBody>
      </p:sp>
      <p:sp>
        <p:nvSpPr>
          <p:cNvPr id="1048667" name="内容占位符 6"/>
          <p:cNvSpPr>
            <a:spLocks noGrp="1"/>
          </p:cNvSpPr>
          <p:nvPr>
            <p:ph sz="quarter" idx="13"/>
            <p:custDataLst>
              <p:tags r:id="rId5"/>
            </p:custDataLst>
          </p:nvPr>
        </p:nvSpPr>
        <p:spPr>
          <a:xfrm>
            <a:off x="1281113" y="2163600"/>
            <a:ext cx="9626600" cy="3445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668" name="日期占位符 2"/>
          <p:cNvSpPr>
            <a:spLocks noGrp="1"/>
          </p:cNvSpPr>
          <p:nvPr>
            <p:ph type="dt" sz="half" idx="10"/>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669" name="页脚占位符 3"/>
          <p:cNvSpPr>
            <a:spLocks noGrp="1"/>
          </p:cNvSpPr>
          <p:nvPr>
            <p:ph type="ftr" sz="quarter" idx="11"/>
            <p:custDataLst>
              <p:tags r:id="rId7"/>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1048670"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gradFill>
          <a:gsLst>
            <a:gs pos="0">
              <a:schemeClr val="tx2"/>
            </a:gs>
            <a:gs pos="100000">
              <a:schemeClr val="bg2"/>
            </a:gs>
          </a:gsLst>
          <a:lin ang="240000" scaled="0"/>
        </a:gradFill>
        <a:effectLst/>
      </p:bgPr>
    </p:bg>
    <p:spTree>
      <p:nvGrpSpPr>
        <p:cNvPr id="1" name=""/>
        <p:cNvGrpSpPr/>
        <p:nvPr/>
      </p:nvGrpSpPr>
      <p:grpSpPr>
        <a:xfrm>
          <a:off x="0" y="0"/>
          <a:ext cx="0" cy="0"/>
          <a:chOff x="0" y="0"/>
          <a:chExt cx="0" cy="0"/>
        </a:xfrm>
      </p:grpSpPr>
      <p:sp>
        <p:nvSpPr>
          <p:cNvPr id="1048747" name="矩形 7"/>
          <p:cNvSpPr/>
          <p:nvPr>
            <p:custDataLst>
              <p:tags r:id="rId1"/>
            </p:custDataLst>
          </p:nvPr>
        </p:nvSpPr>
        <p:spPr>
          <a:xfrm>
            <a:off x="0" y="1"/>
            <a:ext cx="4823460" cy="6858000"/>
          </a:xfrm>
          <a:prstGeom prst="rect">
            <a:avLst/>
          </a:prstGeom>
          <a:gradFill>
            <a:gsLst>
              <a:gs pos="0">
                <a:schemeClr val="bg2"/>
              </a:gs>
              <a:gs pos="100000">
                <a:schemeClr val="tx2"/>
              </a:gs>
            </a:gsLst>
            <a:lin ang="2700000" scaled="0"/>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dirty="0">
              <a:solidFill>
                <a:schemeClr val="accent3"/>
              </a:solidFill>
              <a:latin typeface="Arial" panose="020B0604020202020204" pitchFamily="34" charset="0"/>
              <a:sym typeface="+mn-ea"/>
            </a:endParaRPr>
          </a:p>
        </p:txBody>
      </p:sp>
      <p:sp>
        <p:nvSpPr>
          <p:cNvPr id="1048748" name="等腰三角形 17"/>
          <p:cNvSpPr/>
          <p:nvPr>
            <p:custDataLst>
              <p:tags r:id="rId2"/>
            </p:custDataLst>
          </p:nvPr>
        </p:nvSpPr>
        <p:spPr>
          <a:xfrm rot="2315082">
            <a:off x="260985" y="6021705"/>
            <a:ext cx="533400" cy="459740"/>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90" name="组合 18"/>
          <p:cNvGrpSpPr/>
          <p:nvPr/>
        </p:nvGrpSpPr>
        <p:grpSpPr>
          <a:xfrm rot="1322092">
            <a:off x="11132185" y="305435"/>
            <a:ext cx="780415" cy="671195"/>
            <a:chOff x="11170458" y="527508"/>
            <a:chExt cx="780362" cy="670898"/>
          </a:xfrm>
        </p:grpSpPr>
        <p:sp>
          <p:nvSpPr>
            <p:cNvPr id="1048749" name="等腰三角形 19"/>
            <p:cNvSpPr/>
            <p:nvPr userDrawn="1">
              <p:custDataLst>
                <p:tags r:id="rId9"/>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750" name="等腰三角形 20"/>
            <p:cNvSpPr/>
            <p:nvPr userDrawn="1">
              <p:custDataLst>
                <p:tags r:id="rId10"/>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1048751" name="标题 1"/>
          <p:cNvSpPr>
            <a:spLocks noGrp="1"/>
          </p:cNvSpPr>
          <p:nvPr>
            <p:ph type="title" hasCustomPrompt="1"/>
            <p:custDataLst>
              <p:tags r:id="rId3"/>
            </p:custDataLst>
          </p:nvPr>
        </p:nvSpPr>
        <p:spPr>
          <a:xfrm>
            <a:off x="583200" y="770400"/>
            <a:ext cx="3960000" cy="882000"/>
          </a:xfrm>
        </p:spPr>
        <p:txBody>
          <a:bodyPr anchor="ctr"/>
          <a:lstStyle>
            <a:lvl1pPr>
              <a:defRPr sz="3600" baseline="0">
                <a:latin typeface="Arial" panose="020B0604020202020204" pitchFamily="34" charset="0"/>
                <a:ea typeface="微软雅黑" panose="020B0503020204020204" charset="-122"/>
              </a:defRPr>
            </a:lvl1pPr>
          </a:lstStyle>
          <a:p>
            <a:r>
              <a:rPr lang="zh-CN" altLang="en-US" dirty="0"/>
              <a:t>单击编辑标题</a:t>
            </a:r>
          </a:p>
        </p:txBody>
      </p:sp>
      <p:sp>
        <p:nvSpPr>
          <p:cNvPr id="1048752"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753"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1048754"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1048755" name="文本占位符 6"/>
          <p:cNvSpPr>
            <a:spLocks noGrp="1"/>
          </p:cNvSpPr>
          <p:nvPr>
            <p:ph type="body" sz="quarter" idx="13"/>
            <p:custDataLst>
              <p:tags r:id="rId7"/>
            </p:custDataLst>
          </p:nvPr>
        </p:nvSpPr>
        <p:spPr>
          <a:xfrm>
            <a:off x="586800" y="1764000"/>
            <a:ext cx="3956400" cy="4093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56" name="内容占位符 8"/>
          <p:cNvSpPr>
            <a:spLocks noGrp="1"/>
          </p:cNvSpPr>
          <p:nvPr>
            <p:ph sz="quarter" idx="14"/>
            <p:custDataLst>
              <p:tags r:id="rId8"/>
            </p:custDataLst>
          </p:nvPr>
        </p:nvSpPr>
        <p:spPr>
          <a:xfrm>
            <a:off x="5101200" y="769938"/>
            <a:ext cx="6480000" cy="508793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48687" name="矩形 9"/>
          <p:cNvSpPr/>
          <p:nvPr>
            <p:custDataLst>
              <p:tags r:id="rId1"/>
            </p:custDataLst>
          </p:nvPr>
        </p:nvSpPr>
        <p:spPr>
          <a:xfrm>
            <a:off x="0" y="0"/>
            <a:ext cx="12192000" cy="2664000"/>
          </a:xfrm>
          <a:prstGeom prst="rect">
            <a:avLst/>
          </a:prstGeom>
          <a:gradFill flip="none" rotWithShape="1">
            <a:gsLst>
              <a:gs pos="40000">
                <a:schemeClr val="bg2"/>
              </a:gs>
              <a:gs pos="92000">
                <a:schemeClr val="tx2"/>
              </a:gs>
            </a:gsLst>
            <a:lin ang="2700000" scaled="0"/>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a:solidFill>
                <a:schemeClr val="accent3"/>
              </a:solidFill>
              <a:latin typeface="Arial" panose="020B0604020202020204" pitchFamily="34" charset="0"/>
              <a:sym typeface="+mn-ea"/>
            </a:endParaRPr>
          </a:p>
        </p:txBody>
      </p:sp>
      <p:sp>
        <p:nvSpPr>
          <p:cNvPr id="1048688" name="等腰三角形 15"/>
          <p:cNvSpPr/>
          <p:nvPr>
            <p:custDataLst>
              <p:tags r:id="rId2"/>
            </p:custDataLst>
          </p:nvPr>
        </p:nvSpPr>
        <p:spPr>
          <a:xfrm rot="2315082">
            <a:off x="260985" y="6021705"/>
            <a:ext cx="533400" cy="459740"/>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74" name="组合 16"/>
          <p:cNvGrpSpPr/>
          <p:nvPr/>
        </p:nvGrpSpPr>
        <p:grpSpPr>
          <a:xfrm rot="1322092">
            <a:off x="11132185" y="305435"/>
            <a:ext cx="780415" cy="671195"/>
            <a:chOff x="11170458" y="527508"/>
            <a:chExt cx="780362" cy="670898"/>
          </a:xfrm>
        </p:grpSpPr>
        <p:sp>
          <p:nvSpPr>
            <p:cNvPr id="1048689" name="等腰三角形 17"/>
            <p:cNvSpPr/>
            <p:nvPr userDrawn="1">
              <p:custDataLst>
                <p:tags r:id="rId9"/>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690" name="等腰三角形 18"/>
            <p:cNvSpPr/>
            <p:nvPr userDrawn="1">
              <p:custDataLst>
                <p:tags r:id="rId10"/>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1048691" name="标题 1"/>
          <p:cNvSpPr>
            <a:spLocks noGrp="1"/>
          </p:cNvSpPr>
          <p:nvPr>
            <p:ph type="title"/>
            <p:custDataLst>
              <p:tags r:id="rId3"/>
            </p:custDataLst>
          </p:nvPr>
        </p:nvSpPr>
        <p:spPr>
          <a:xfrm>
            <a:off x="612000" y="781200"/>
            <a:ext cx="10976400" cy="626400"/>
          </a:xfrm>
        </p:spPr>
        <p:txBody>
          <a:bodyPr anchor="ctr"/>
          <a:lstStyle>
            <a:lvl1pPr algn="ctr">
              <a:defRPr sz="3600"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1048692"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693"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1048694"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1048695" name="文本占位符 6"/>
          <p:cNvSpPr>
            <a:spLocks noGrp="1"/>
          </p:cNvSpPr>
          <p:nvPr>
            <p:ph type="body" sz="quarter" idx="13"/>
            <p:custDataLst>
              <p:tags r:id="rId7"/>
            </p:custDataLst>
          </p:nvPr>
        </p:nvSpPr>
        <p:spPr>
          <a:xfrm>
            <a:off x="612000" y="1659600"/>
            <a:ext cx="10975975" cy="828000"/>
          </a:xfrm>
        </p:spPr>
        <p:txBody>
          <a:bodyPr/>
          <a:lstStyle>
            <a:lvl1pPr algn="ctr">
              <a:defRPr baseline="0">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048696" name="内容占位符 8"/>
          <p:cNvSpPr>
            <a:spLocks noGrp="1"/>
          </p:cNvSpPr>
          <p:nvPr>
            <p:ph sz="quarter" idx="14"/>
            <p:custDataLst>
              <p:tags r:id="rId8"/>
            </p:custDataLst>
          </p:nvPr>
        </p:nvSpPr>
        <p:spPr>
          <a:xfrm>
            <a:off x="612775" y="2808000"/>
            <a:ext cx="10965600" cy="34308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48757" name="矩形 7"/>
          <p:cNvSpPr/>
          <p:nvPr>
            <p:custDataLst>
              <p:tags r:id="rId1"/>
            </p:custDataLst>
          </p:nvPr>
        </p:nvSpPr>
        <p:spPr>
          <a:xfrm>
            <a:off x="0" y="5029201"/>
            <a:ext cx="12192000" cy="1828799"/>
          </a:xfrm>
          <a:prstGeom prst="rect">
            <a:avLst/>
          </a:prstGeom>
          <a:gradFill flip="none" rotWithShape="1">
            <a:gsLst>
              <a:gs pos="40000">
                <a:schemeClr val="bg2"/>
              </a:gs>
              <a:gs pos="92000">
                <a:schemeClr val="tx2"/>
              </a:gs>
            </a:gsLst>
            <a:lin ang="2700000" scaled="0"/>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a:solidFill>
                <a:schemeClr val="accent3"/>
              </a:solidFill>
              <a:latin typeface="Arial" panose="020B0604020202020204" pitchFamily="34" charset="0"/>
              <a:sym typeface="+mn-ea"/>
            </a:endParaRPr>
          </a:p>
        </p:txBody>
      </p:sp>
      <p:sp>
        <p:nvSpPr>
          <p:cNvPr id="1048758" name="等腰三角形 16"/>
          <p:cNvSpPr/>
          <p:nvPr>
            <p:custDataLst>
              <p:tags r:id="rId2"/>
            </p:custDataLst>
          </p:nvPr>
        </p:nvSpPr>
        <p:spPr>
          <a:xfrm rot="2315082">
            <a:off x="260985" y="6021705"/>
            <a:ext cx="533400" cy="459740"/>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92" name="组合 17"/>
          <p:cNvGrpSpPr/>
          <p:nvPr/>
        </p:nvGrpSpPr>
        <p:grpSpPr>
          <a:xfrm rot="1322092">
            <a:off x="11132185" y="305435"/>
            <a:ext cx="780415" cy="671195"/>
            <a:chOff x="11170458" y="527508"/>
            <a:chExt cx="780362" cy="670898"/>
          </a:xfrm>
        </p:grpSpPr>
        <p:sp>
          <p:nvSpPr>
            <p:cNvPr id="1048759" name="等腰三角形 18"/>
            <p:cNvSpPr/>
            <p:nvPr userDrawn="1">
              <p:custDataLst>
                <p:tags r:id="rId9"/>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760" name="等腰三角形 19"/>
            <p:cNvSpPr/>
            <p:nvPr userDrawn="1">
              <p:custDataLst>
                <p:tags r:id="rId10"/>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1048761"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1048762"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763"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1048764"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1048765" name="内容占位符 6"/>
          <p:cNvSpPr>
            <a:spLocks noGrp="1"/>
          </p:cNvSpPr>
          <p:nvPr>
            <p:ph sz="quarter" idx="13"/>
            <p:custDataLst>
              <p:tags r:id="rId7"/>
            </p:custDataLst>
          </p:nvPr>
        </p:nvSpPr>
        <p:spPr>
          <a:xfrm>
            <a:off x="604837" y="1681200"/>
            <a:ext cx="10990800" cy="3211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66" name="文本占位符 8"/>
          <p:cNvSpPr>
            <a:spLocks noGrp="1"/>
          </p:cNvSpPr>
          <p:nvPr>
            <p:ph type="body" sz="quarter" idx="14"/>
            <p:custDataLst>
              <p:tags r:id="rId8"/>
            </p:custDataLst>
          </p:nvPr>
        </p:nvSpPr>
        <p:spPr>
          <a:xfrm>
            <a:off x="594000" y="5180400"/>
            <a:ext cx="11001600" cy="10116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48717" name="矩形 9"/>
          <p:cNvSpPr/>
          <p:nvPr>
            <p:custDataLst>
              <p:tags r:id="rId1"/>
            </p:custDataLst>
          </p:nvPr>
        </p:nvSpPr>
        <p:spPr>
          <a:xfrm>
            <a:off x="0" y="0"/>
            <a:ext cx="12192000" cy="914400"/>
          </a:xfrm>
          <a:prstGeom prst="rect">
            <a:avLst/>
          </a:prstGeom>
          <a:gradFill>
            <a:gsLst>
              <a:gs pos="53000">
                <a:schemeClr val="bg2"/>
              </a:gs>
              <a:gs pos="100000">
                <a:schemeClr val="tx2"/>
              </a:gs>
            </a:gsLst>
            <a:lin ang="0" scaled="1"/>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a:solidFill>
                <a:schemeClr val="accent3"/>
              </a:solidFill>
              <a:latin typeface="Arial" panose="020B0604020202020204" pitchFamily="34" charset="0"/>
              <a:sym typeface="+mn-ea"/>
            </a:endParaRPr>
          </a:p>
        </p:txBody>
      </p:sp>
      <p:sp>
        <p:nvSpPr>
          <p:cNvPr id="1048718" name="等腰三角形 18"/>
          <p:cNvSpPr/>
          <p:nvPr>
            <p:custDataLst>
              <p:tags r:id="rId2"/>
            </p:custDataLst>
          </p:nvPr>
        </p:nvSpPr>
        <p:spPr>
          <a:xfrm rot="2315082">
            <a:off x="260985" y="6021705"/>
            <a:ext cx="533400" cy="459740"/>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82" name="组合 19"/>
          <p:cNvGrpSpPr/>
          <p:nvPr/>
        </p:nvGrpSpPr>
        <p:grpSpPr>
          <a:xfrm rot="1322092">
            <a:off x="11132185" y="305435"/>
            <a:ext cx="780415" cy="671195"/>
            <a:chOff x="11170458" y="527508"/>
            <a:chExt cx="780362" cy="670898"/>
          </a:xfrm>
        </p:grpSpPr>
        <p:sp>
          <p:nvSpPr>
            <p:cNvPr id="1048719" name="等腰三角形 20"/>
            <p:cNvSpPr/>
            <p:nvPr userDrawn="1">
              <p:custDataLst>
                <p:tags r:id="rId13"/>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720" name="等腰三角形 21"/>
            <p:cNvSpPr/>
            <p:nvPr userDrawn="1">
              <p:custDataLst>
                <p:tags r:id="rId14"/>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1048721" name="等腰三角形 11"/>
          <p:cNvSpPr/>
          <p:nvPr>
            <p:custDataLst>
              <p:tags r:id="rId3"/>
            </p:custDataLst>
          </p:nvPr>
        </p:nvSpPr>
        <p:spPr>
          <a:xfrm rot="2315082">
            <a:off x="11583673" y="6292840"/>
            <a:ext cx="409674" cy="353168"/>
          </a:xfrm>
          <a:prstGeom prst="triangle">
            <a:avLst/>
          </a:prstGeom>
          <a:noFill/>
          <a:ln w="635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048722" name="等腰三角形 13"/>
          <p:cNvSpPr/>
          <p:nvPr>
            <p:custDataLst>
              <p:tags r:id="rId4"/>
            </p:custDataLst>
          </p:nvPr>
        </p:nvSpPr>
        <p:spPr>
          <a:xfrm rot="17631882" flipV="1">
            <a:off x="11607142" y="5636809"/>
            <a:ext cx="533400" cy="459828"/>
          </a:xfrm>
          <a:prstGeom prst="triangle">
            <a:avLst/>
          </a:prstGeom>
          <a:noFill/>
          <a:ln w="635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a typeface="微软雅黑" panose="020B0503020204020204" charset="-122"/>
            </a:endParaRPr>
          </a:p>
        </p:txBody>
      </p:sp>
      <p:sp>
        <p:nvSpPr>
          <p:cNvPr id="1048723" name="标题 1"/>
          <p:cNvSpPr>
            <a:spLocks noGrp="1"/>
          </p:cNvSpPr>
          <p:nvPr>
            <p:ph type="title"/>
            <p:custDataLst>
              <p:tags r:id="rId5"/>
            </p:custDataLst>
          </p:nvPr>
        </p:nvSpPr>
        <p:spPr>
          <a:xfrm>
            <a:off x="579600" y="237600"/>
            <a:ext cx="11037600" cy="441964"/>
          </a:xfrm>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1048724" name="日期占位符 2"/>
          <p:cNvSpPr>
            <a:spLocks noGrp="1"/>
          </p:cNvSpPr>
          <p:nvPr>
            <p:ph type="dt" sz="half" idx="10"/>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725" name="页脚占位符 3"/>
          <p:cNvSpPr>
            <a:spLocks noGrp="1"/>
          </p:cNvSpPr>
          <p:nvPr>
            <p:ph type="ftr" sz="quarter" idx="11"/>
            <p:custDataLst>
              <p:tags r:id="rId7"/>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1048726"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1048727" name="内容占位符 6"/>
          <p:cNvSpPr>
            <a:spLocks noGrp="1"/>
          </p:cNvSpPr>
          <p:nvPr>
            <p:ph sz="quarter" idx="13"/>
            <p:custDataLst>
              <p:tags r:id="rId9"/>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28" name="内容占位符 8"/>
          <p:cNvSpPr>
            <a:spLocks noGrp="1"/>
          </p:cNvSpPr>
          <p:nvPr>
            <p:ph sz="quarter" idx="14"/>
            <p:custDataLst>
              <p:tags r:id="rId10"/>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29" name="文本占位符 10"/>
          <p:cNvSpPr>
            <a:spLocks noGrp="1"/>
          </p:cNvSpPr>
          <p:nvPr>
            <p:ph type="body" sz="quarter" idx="15"/>
            <p:custDataLst>
              <p:tags r:id="rId11"/>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048730" name="文本占位符 12"/>
          <p:cNvSpPr>
            <a:spLocks noGrp="1"/>
          </p:cNvSpPr>
          <p:nvPr>
            <p:ph type="body" sz="quarter" idx="16"/>
            <p:custDataLst>
              <p:tags r:id="rId12"/>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48647" name="等腰三角形 13"/>
          <p:cNvSpPr/>
          <p:nvPr>
            <p:custDataLst>
              <p:tags r:id="rId1"/>
            </p:custDataLst>
          </p:nvPr>
        </p:nvSpPr>
        <p:spPr>
          <a:xfrm rot="2315082">
            <a:off x="260985" y="6021705"/>
            <a:ext cx="533400" cy="459740"/>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62" name="组合 14"/>
          <p:cNvGrpSpPr/>
          <p:nvPr/>
        </p:nvGrpSpPr>
        <p:grpSpPr>
          <a:xfrm rot="1322092">
            <a:off x="11132185" y="305435"/>
            <a:ext cx="780415" cy="671195"/>
            <a:chOff x="11170458" y="527508"/>
            <a:chExt cx="780362" cy="670898"/>
          </a:xfrm>
        </p:grpSpPr>
        <p:sp>
          <p:nvSpPr>
            <p:cNvPr id="1048648" name="等腰三角形 19"/>
            <p:cNvSpPr/>
            <p:nvPr userDrawn="1">
              <p:custDataLst>
                <p:tags r:id="rId8"/>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649" name="等腰三角形 20"/>
            <p:cNvSpPr/>
            <p:nvPr userDrawn="1">
              <p:custDataLst>
                <p:tags r:id="rId9"/>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1048650" name="矩形 9"/>
          <p:cNvSpPr/>
          <p:nvPr>
            <p:custDataLst>
              <p:tags r:id="rId2"/>
            </p:custDataLst>
          </p:nvPr>
        </p:nvSpPr>
        <p:spPr>
          <a:xfrm>
            <a:off x="0" y="959224"/>
            <a:ext cx="12192000" cy="4939553"/>
          </a:xfrm>
          <a:prstGeom prst="rect">
            <a:avLst/>
          </a:prstGeom>
          <a:gradFill flip="none" rotWithShape="1">
            <a:gsLst>
              <a:gs pos="69000">
                <a:schemeClr val="bg2"/>
              </a:gs>
              <a:gs pos="92000">
                <a:schemeClr val="tx2"/>
              </a:gs>
            </a:gsLst>
            <a:lin ang="2700000" scaled="0"/>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dirty="0">
              <a:solidFill>
                <a:schemeClr val="accent3"/>
              </a:solidFill>
              <a:latin typeface="Arial" panose="020B0604020202020204" pitchFamily="34" charset="0"/>
              <a:sym typeface="+mn-ea"/>
            </a:endParaRPr>
          </a:p>
        </p:txBody>
      </p:sp>
      <p:sp>
        <p:nvSpPr>
          <p:cNvPr id="1048651"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latin typeface="Arial" panose="020B0604020202020204" pitchFamily="34" charset="0"/>
                <a:ea typeface="微软雅黑" panose="020B0503020204020204" charset="-122"/>
              </a:defRPr>
            </a:lvl1pPr>
          </a:lstStyle>
          <a:p>
            <a:r>
              <a:rPr lang="zh-CN" altLang="en-US" dirty="0"/>
              <a:t>单击此处编辑标题</a:t>
            </a:r>
          </a:p>
        </p:txBody>
      </p:sp>
      <p:sp>
        <p:nvSpPr>
          <p:cNvPr id="1048652"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653"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1048654"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1048655"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39" name="组合 14"/>
          <p:cNvGrpSpPr/>
          <p:nvPr>
            <p:custDataLst>
              <p:tags r:id="rId1"/>
            </p:custDataLst>
          </p:nvPr>
        </p:nvGrpSpPr>
        <p:grpSpPr>
          <a:xfrm>
            <a:off x="261175" y="305272"/>
            <a:ext cx="11651124" cy="6176188"/>
            <a:chOff x="261175" y="305272"/>
            <a:chExt cx="11651124" cy="6176188"/>
          </a:xfrm>
        </p:grpSpPr>
        <p:sp>
          <p:nvSpPr>
            <p:cNvPr id="1048600" name="等腰三角形 7"/>
            <p:cNvSpPr/>
            <p:nvPr userDrawn="1">
              <p:custDataLst>
                <p:tags r:id="rId7"/>
              </p:custDataLst>
            </p:nvPr>
          </p:nvSpPr>
          <p:spPr>
            <a:xfrm rot="2315082">
              <a:off x="261175" y="6021632"/>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40" name="组合 13"/>
            <p:cNvGrpSpPr/>
            <p:nvPr userDrawn="1"/>
          </p:nvGrpSpPr>
          <p:grpSpPr>
            <a:xfrm rot="1322092">
              <a:off x="11131937" y="305272"/>
              <a:ext cx="780362" cy="670898"/>
              <a:chOff x="11170458" y="527508"/>
              <a:chExt cx="780362" cy="670898"/>
            </a:xfrm>
          </p:grpSpPr>
          <p:sp>
            <p:nvSpPr>
              <p:cNvPr id="1048601" name="等腰三角形 8"/>
              <p:cNvSpPr/>
              <p:nvPr userDrawn="1">
                <p:custDataLst>
                  <p:tags r:id="rId8"/>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602" name="等腰三角形 12"/>
              <p:cNvSpPr/>
              <p:nvPr userDrawn="1">
                <p:custDataLst>
                  <p:tags r:id="rId9"/>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1048603"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1048604"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1048605" name="日期占位符 3"/>
          <p:cNvSpPr>
            <a:spLocks noGrp="1"/>
          </p:cNvSpPr>
          <p:nvPr>
            <p:ph type="dt" sz="half" idx="10"/>
            <p:custDataLst>
              <p:tags r:id="rId4"/>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606" name="页脚占位符 4"/>
          <p:cNvSpPr>
            <a:spLocks noGrp="1"/>
          </p:cNvSpPr>
          <p:nvPr>
            <p:ph type="ftr" sz="quarter" idx="11"/>
            <p:custDataLst>
              <p:tags r:id="rId5"/>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endParaRPr lang="zh-CN" altLang="en-US"/>
          </a:p>
        </p:txBody>
      </p:sp>
      <p:sp>
        <p:nvSpPr>
          <p:cNvPr id="1048607" name="灯片编号占位符 5"/>
          <p:cNvSpPr>
            <a:spLocks noGrp="1"/>
          </p:cNvSpPr>
          <p:nvPr>
            <p:ph type="sldNum" sz="quarter" idx="12"/>
            <p:custDataLst>
              <p:tags r:id="rId6"/>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76" name="组合 10"/>
          <p:cNvGrpSpPr/>
          <p:nvPr>
            <p:custDataLst>
              <p:tags r:id="rId1"/>
            </p:custDataLst>
          </p:nvPr>
        </p:nvGrpSpPr>
        <p:grpSpPr>
          <a:xfrm>
            <a:off x="261175" y="305272"/>
            <a:ext cx="11651124" cy="6176188"/>
            <a:chOff x="261175" y="305272"/>
            <a:chExt cx="11651124" cy="6176188"/>
          </a:xfrm>
        </p:grpSpPr>
        <p:sp>
          <p:nvSpPr>
            <p:cNvPr id="1048697" name="等腰三角形 11"/>
            <p:cNvSpPr/>
            <p:nvPr userDrawn="1">
              <p:custDataLst>
                <p:tags r:id="rId9"/>
              </p:custDataLst>
            </p:nvPr>
          </p:nvSpPr>
          <p:spPr>
            <a:xfrm rot="2315082">
              <a:off x="261175" y="6021632"/>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77" name="组合 12"/>
            <p:cNvGrpSpPr/>
            <p:nvPr userDrawn="1"/>
          </p:nvGrpSpPr>
          <p:grpSpPr>
            <a:xfrm rot="1322092">
              <a:off x="11131937" y="305272"/>
              <a:ext cx="780362" cy="670898"/>
              <a:chOff x="11170458" y="527508"/>
              <a:chExt cx="780362" cy="670898"/>
            </a:xfrm>
          </p:grpSpPr>
          <p:sp>
            <p:nvSpPr>
              <p:cNvPr id="1048698" name="等腰三角形 13"/>
              <p:cNvSpPr/>
              <p:nvPr userDrawn="1">
                <p:custDataLst>
                  <p:tags r:id="rId10"/>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699" name="等腰三角形 14"/>
              <p:cNvSpPr/>
              <p:nvPr userDrawn="1">
                <p:custDataLst>
                  <p:tags r:id="rId11"/>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1048700" name="矩形 6"/>
          <p:cNvSpPr/>
          <p:nvPr>
            <p:custDataLst>
              <p:tags r:id="rId2"/>
            </p:custDataLst>
          </p:nvPr>
        </p:nvSpPr>
        <p:spPr>
          <a:xfrm>
            <a:off x="2311672" y="1854199"/>
            <a:ext cx="7568657" cy="28194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ndParaRPr>
          </a:p>
        </p:txBody>
      </p:sp>
      <p:sp>
        <p:nvSpPr>
          <p:cNvPr id="1048701" name="矩形: 圆角 4"/>
          <p:cNvSpPr/>
          <p:nvPr>
            <p:custDataLst>
              <p:tags r:id="rId3"/>
            </p:custDataLst>
          </p:nvPr>
        </p:nvSpPr>
        <p:spPr>
          <a:xfrm>
            <a:off x="5392960" y="1600644"/>
            <a:ext cx="1406081" cy="507111"/>
          </a:xfrm>
          <a:prstGeom prst="roundRect">
            <a:avLst>
              <a:gd name="adj" fmla="val 50000"/>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baseline="0" dirty="0">
              <a:solidFill>
                <a:schemeClr val="accent3"/>
              </a:solidFill>
              <a:latin typeface="Arial" panose="020B0604020202020204" pitchFamily="34" charset="0"/>
            </a:endParaRPr>
          </a:p>
        </p:txBody>
      </p:sp>
      <p:cxnSp>
        <p:nvCxnSpPr>
          <p:cNvPr id="3145728" name="直接连接符 8"/>
          <p:cNvCxnSpPr/>
          <p:nvPr>
            <p:custDataLst>
              <p:tags r:id="rId4"/>
            </p:custDataLst>
          </p:nvPr>
        </p:nvCxnSpPr>
        <p:spPr>
          <a:xfrm>
            <a:off x="5759450" y="3365500"/>
            <a:ext cx="6731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48702" name="文本占位符 2"/>
          <p:cNvSpPr>
            <a:spLocks noGrp="1"/>
          </p:cNvSpPr>
          <p:nvPr>
            <p:ph type="body" idx="1"/>
            <p:custDataLst>
              <p:tags r:id="rId5"/>
            </p:custDataLst>
          </p:nvPr>
        </p:nvSpPr>
        <p:spPr>
          <a:xfrm>
            <a:off x="3198091" y="3492500"/>
            <a:ext cx="5795818" cy="800102"/>
          </a:xfrm>
        </p:spPr>
        <p:txBody>
          <a:bodyPr lIns="90000" tIns="46800" rIns="90000" bIns="46800">
            <a:normAutofit/>
          </a:bodyPr>
          <a:lstStyle>
            <a:lvl1pPr marL="0" indent="0" algn="ctr" eaLnBrk="1" fontAlgn="auto" latinLnBrk="0" hangingPunct="1">
              <a:buNone/>
              <a:defRPr kumimoji="0" lang="zh-CN" altLang="en-US" sz="1800" b="0" i="0" u="none" strike="noStrike" kern="1200" cap="none" spc="150" normalizeH="0" baseline="0" noProof="1">
                <a:solidFill>
                  <a:schemeClr val="tx1">
                    <a:lumMod val="85000"/>
                    <a:lumOff val="15000"/>
                  </a:schemeClr>
                </a:solidFill>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048703" name="日期占位符 3"/>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t>2020/10/15</a:t>
            </a:fld>
            <a:endParaRPr lang="zh-CN" altLang="en-US"/>
          </a:p>
        </p:txBody>
      </p:sp>
      <p:sp>
        <p:nvSpPr>
          <p:cNvPr id="1048704" name="页脚占位符 4"/>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a:p>
        </p:txBody>
      </p:sp>
      <p:sp>
        <p:nvSpPr>
          <p:cNvPr id="1048705" name="灯片编号占位符 5"/>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87" name="组合 10"/>
          <p:cNvGrpSpPr/>
          <p:nvPr>
            <p:custDataLst>
              <p:tags r:id="rId1"/>
            </p:custDataLst>
          </p:nvPr>
        </p:nvGrpSpPr>
        <p:grpSpPr>
          <a:xfrm>
            <a:off x="261175" y="305272"/>
            <a:ext cx="11651124" cy="6176188"/>
            <a:chOff x="261175" y="305272"/>
            <a:chExt cx="11651124" cy="6176188"/>
          </a:xfrm>
        </p:grpSpPr>
        <p:sp>
          <p:nvSpPr>
            <p:cNvPr id="1048738" name="等腰三角形 11"/>
            <p:cNvSpPr/>
            <p:nvPr userDrawn="1">
              <p:custDataLst>
                <p:tags r:id="rId8"/>
              </p:custDataLst>
            </p:nvPr>
          </p:nvSpPr>
          <p:spPr>
            <a:xfrm rot="2315082">
              <a:off x="261175" y="6021632"/>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88" name="组合 12"/>
            <p:cNvGrpSpPr/>
            <p:nvPr userDrawn="1"/>
          </p:nvGrpSpPr>
          <p:grpSpPr>
            <a:xfrm rot="1322092">
              <a:off x="11131937" y="305272"/>
              <a:ext cx="780362" cy="670898"/>
              <a:chOff x="11170458" y="527508"/>
              <a:chExt cx="780362" cy="670898"/>
            </a:xfrm>
          </p:grpSpPr>
          <p:sp>
            <p:nvSpPr>
              <p:cNvPr id="1048739" name="等腰三角形 13"/>
              <p:cNvSpPr/>
              <p:nvPr userDrawn="1">
                <p:custDataLst>
                  <p:tags r:id="rId9"/>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740" name="等腰三角形 14"/>
              <p:cNvSpPr/>
              <p:nvPr userDrawn="1">
                <p:custDataLst>
                  <p:tags r:id="rId10"/>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1048741"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1048742"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1048743" name="内容占位符 3"/>
          <p:cNvSpPr>
            <a:spLocks noGrp="1"/>
          </p:cNvSpPr>
          <p:nvPr>
            <p:ph sz="half" idx="2"/>
            <p:custDataLst>
              <p:tags r:id="rId4"/>
            </p:custDataLst>
          </p:nvPr>
        </p:nvSpPr>
        <p:spPr>
          <a:xfrm>
            <a:off x="6238877" y="952508"/>
            <a:ext cx="5283242"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44" name="日期占位符 4"/>
          <p:cNvSpPr>
            <a:spLocks noGrp="1"/>
          </p:cNvSpPr>
          <p:nvPr>
            <p:ph type="dt" sz="half" idx="10"/>
            <p:custDataLst>
              <p:tags r:id="rId5"/>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745" name="页脚占位符 5"/>
          <p:cNvSpPr>
            <a:spLocks noGrp="1"/>
          </p:cNvSpPr>
          <p:nvPr>
            <p:ph type="ftr" sz="quarter" idx="11"/>
            <p:custDataLst>
              <p:tags r:id="rId6"/>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endParaRPr lang="zh-CN" altLang="en-US"/>
          </a:p>
        </p:txBody>
      </p:sp>
      <p:sp>
        <p:nvSpPr>
          <p:cNvPr id="1048746" name="灯片编号占位符 6"/>
          <p:cNvSpPr>
            <a:spLocks noGrp="1"/>
          </p:cNvSpPr>
          <p:nvPr>
            <p:ph type="sldNum" sz="quarter" idx="12"/>
            <p:custDataLst>
              <p:tags r:id="rId7"/>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79" name="组合 12"/>
          <p:cNvGrpSpPr/>
          <p:nvPr>
            <p:custDataLst>
              <p:tags r:id="rId1"/>
            </p:custDataLst>
          </p:nvPr>
        </p:nvGrpSpPr>
        <p:grpSpPr>
          <a:xfrm>
            <a:off x="261175" y="305272"/>
            <a:ext cx="11651124" cy="6176188"/>
            <a:chOff x="261175" y="305272"/>
            <a:chExt cx="11651124" cy="6176188"/>
          </a:xfrm>
        </p:grpSpPr>
        <p:sp>
          <p:nvSpPr>
            <p:cNvPr id="1048706" name="等腰三角形 13"/>
            <p:cNvSpPr/>
            <p:nvPr userDrawn="1">
              <p:custDataLst>
                <p:tags r:id="rId10"/>
              </p:custDataLst>
            </p:nvPr>
          </p:nvSpPr>
          <p:spPr>
            <a:xfrm rot="2315082">
              <a:off x="261175" y="6021632"/>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80" name="组合 14"/>
            <p:cNvGrpSpPr/>
            <p:nvPr userDrawn="1"/>
          </p:nvGrpSpPr>
          <p:grpSpPr>
            <a:xfrm rot="1322092">
              <a:off x="11131937" y="305272"/>
              <a:ext cx="780362" cy="670898"/>
              <a:chOff x="11170458" y="527508"/>
              <a:chExt cx="780362" cy="670898"/>
            </a:xfrm>
          </p:grpSpPr>
          <p:sp>
            <p:nvSpPr>
              <p:cNvPr id="1048707" name="等腰三角形 15"/>
              <p:cNvSpPr/>
              <p:nvPr userDrawn="1">
                <p:custDataLst>
                  <p:tags r:id="rId11"/>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708" name="等腰三角形 16"/>
              <p:cNvSpPr/>
              <p:nvPr userDrawn="1">
                <p:custDataLst>
                  <p:tags r:id="rId12"/>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1048709"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1048710"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048711"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1048712"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1048713"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1048714" name="日期占位符 6"/>
          <p:cNvSpPr>
            <a:spLocks noGrp="1"/>
          </p:cNvSpPr>
          <p:nvPr>
            <p:ph type="dt" sz="half" idx="10"/>
            <p:custDataLst>
              <p:tags r:id="rId7"/>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715" name="页脚占位符 7"/>
          <p:cNvSpPr>
            <a:spLocks noGrp="1"/>
          </p:cNvSpPr>
          <p:nvPr>
            <p:ph type="ftr" sz="quarter" idx="11"/>
            <p:custDataLst>
              <p:tags r:id="rId8"/>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endParaRPr lang="zh-CN" altLang="en-US"/>
          </a:p>
        </p:txBody>
      </p:sp>
      <p:sp>
        <p:nvSpPr>
          <p:cNvPr id="1048716" name="灯片编号占位符 8"/>
          <p:cNvSpPr>
            <a:spLocks noGrp="1"/>
          </p:cNvSpPr>
          <p:nvPr>
            <p:ph type="sldNum" sz="quarter" idx="12"/>
            <p:custDataLst>
              <p:tags r:id="rId9"/>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64" name="组合 7"/>
          <p:cNvGrpSpPr/>
          <p:nvPr>
            <p:custDataLst>
              <p:tags r:id="rId1"/>
            </p:custDataLst>
          </p:nvPr>
        </p:nvGrpSpPr>
        <p:grpSpPr>
          <a:xfrm>
            <a:off x="261175" y="305272"/>
            <a:ext cx="11651124" cy="6176188"/>
            <a:chOff x="261175" y="305272"/>
            <a:chExt cx="11651124" cy="6176188"/>
          </a:xfrm>
        </p:grpSpPr>
        <p:sp>
          <p:nvSpPr>
            <p:cNvPr id="1048656" name="等腰三角形 8"/>
            <p:cNvSpPr/>
            <p:nvPr userDrawn="1">
              <p:custDataLst>
                <p:tags r:id="rId6"/>
              </p:custDataLst>
            </p:nvPr>
          </p:nvSpPr>
          <p:spPr>
            <a:xfrm rot="2315082">
              <a:off x="261175" y="6021632"/>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65" name="组合 9"/>
            <p:cNvGrpSpPr/>
            <p:nvPr userDrawn="1"/>
          </p:nvGrpSpPr>
          <p:grpSpPr>
            <a:xfrm rot="1322092">
              <a:off x="11131937" y="305272"/>
              <a:ext cx="780362" cy="670898"/>
              <a:chOff x="11170458" y="527508"/>
              <a:chExt cx="780362" cy="670898"/>
            </a:xfrm>
          </p:grpSpPr>
          <p:sp>
            <p:nvSpPr>
              <p:cNvPr id="1048657" name="等腰三角形 10"/>
              <p:cNvSpPr/>
              <p:nvPr userDrawn="1">
                <p:custDataLst>
                  <p:tags r:id="rId7"/>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658" name="等腰三角形 11"/>
              <p:cNvSpPr/>
              <p:nvPr userDrawn="1">
                <p:custDataLst>
                  <p:tags r:id="rId8"/>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1048659"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1048660"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661" name="页脚占位符 3"/>
          <p:cNvSpPr>
            <a:spLocks noGrp="1"/>
          </p:cNvSpPr>
          <p:nvPr>
            <p:ph type="ftr" sz="quarter" idx="11"/>
            <p:custDataLst>
              <p:tags r:id="rId4"/>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1048662" name="灯片编号占位符 4"/>
          <p:cNvSpPr>
            <a:spLocks noGrp="1"/>
          </p:cNvSpPr>
          <p:nvPr>
            <p:ph type="sldNum" sz="quarter" idx="12"/>
            <p:custDataLst>
              <p:tags r:id="rId5"/>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48611"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2020/10/15</a:t>
            </a:fld>
            <a:endParaRPr lang="zh-CN" altLang="en-US"/>
          </a:p>
        </p:txBody>
      </p:sp>
      <p:sp>
        <p:nvSpPr>
          <p:cNvPr id="1048612" name="页脚占位符 2"/>
          <p:cNvSpPr>
            <a:spLocks noGrp="1"/>
          </p:cNvSpPr>
          <p:nvPr>
            <p:ph type="ftr" sz="quarter" idx="11"/>
            <p:custDataLst>
              <p:tags r:id="rId2"/>
            </p:custDataLst>
          </p:nvPr>
        </p:nvSpPr>
        <p:spPr/>
        <p:txBody>
          <a:bodyPr/>
          <a:lstStyle/>
          <a:p>
            <a:endParaRPr lang="zh-CN" altLang="en-US"/>
          </a:p>
        </p:txBody>
      </p:sp>
      <p:sp>
        <p:nvSpPr>
          <p:cNvPr id="1048613"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57" name="组合 10"/>
          <p:cNvGrpSpPr/>
          <p:nvPr>
            <p:custDataLst>
              <p:tags r:id="rId1"/>
            </p:custDataLst>
          </p:nvPr>
        </p:nvGrpSpPr>
        <p:grpSpPr>
          <a:xfrm>
            <a:off x="261175" y="305272"/>
            <a:ext cx="11651124" cy="6176188"/>
            <a:chOff x="261175" y="305272"/>
            <a:chExt cx="11651124" cy="6176188"/>
          </a:xfrm>
        </p:grpSpPr>
        <p:sp>
          <p:nvSpPr>
            <p:cNvPr id="1048638" name="等腰三角形 11"/>
            <p:cNvSpPr/>
            <p:nvPr userDrawn="1">
              <p:custDataLst>
                <p:tags r:id="rId8"/>
              </p:custDataLst>
            </p:nvPr>
          </p:nvSpPr>
          <p:spPr>
            <a:xfrm rot="2315082">
              <a:off x="261175" y="6021632"/>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58" name="组合 12"/>
            <p:cNvGrpSpPr/>
            <p:nvPr userDrawn="1"/>
          </p:nvGrpSpPr>
          <p:grpSpPr>
            <a:xfrm rot="1322092">
              <a:off x="11131937" y="305272"/>
              <a:ext cx="780362" cy="670898"/>
              <a:chOff x="11170458" y="527508"/>
              <a:chExt cx="780362" cy="670898"/>
            </a:xfrm>
          </p:grpSpPr>
          <p:sp>
            <p:nvSpPr>
              <p:cNvPr id="1048639" name="等腰三角形 13"/>
              <p:cNvSpPr/>
              <p:nvPr userDrawn="1">
                <p:custDataLst>
                  <p:tags r:id="rId9"/>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640" name="等腰三角形 14"/>
              <p:cNvSpPr/>
              <p:nvPr userDrawn="1">
                <p:custDataLst>
                  <p:tags r:id="rId10"/>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1048641"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1048642"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5pPr>
          </a:lstStyle>
          <a:p>
            <a:pPr lvl="0"/>
            <a:endParaRPr dirty="0">
              <a:sym typeface="+mn-ea"/>
            </a:endParaRPr>
          </a:p>
        </p:txBody>
      </p:sp>
      <p:sp>
        <p:nvSpPr>
          <p:cNvPr id="1048643"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1048644" name="日期占位符 4"/>
          <p:cNvSpPr>
            <a:spLocks noGrp="1"/>
          </p:cNvSpPr>
          <p:nvPr>
            <p:ph type="dt" sz="half" idx="10"/>
            <p:custDataLst>
              <p:tags r:id="rId5"/>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9EFD9D74-47D9-4702-A33C-335B63B48DBF}" type="datetimeFigureOut">
              <a:rPr lang="zh-CN" altLang="en-US" smtClean="0"/>
              <a:t>2020/10/15</a:t>
            </a:fld>
            <a:endParaRPr lang="zh-CN" altLang="en-US" dirty="0"/>
          </a:p>
        </p:txBody>
      </p:sp>
      <p:sp>
        <p:nvSpPr>
          <p:cNvPr id="1048645" name="页脚占位符 5"/>
          <p:cNvSpPr>
            <a:spLocks noGrp="1"/>
          </p:cNvSpPr>
          <p:nvPr>
            <p:ph type="ftr" sz="quarter" idx="11"/>
            <p:custDataLst>
              <p:tags r:id="rId6"/>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endParaRPr lang="zh-CN" altLang="en-US" dirty="0"/>
          </a:p>
        </p:txBody>
      </p:sp>
      <p:sp>
        <p:nvSpPr>
          <p:cNvPr id="1048646" name="灯片编号占位符 6"/>
          <p:cNvSpPr>
            <a:spLocks noGrp="1"/>
          </p:cNvSpPr>
          <p:nvPr>
            <p:ph type="sldNum" sz="quarter" idx="12"/>
            <p:custDataLst>
              <p:tags r:id="rId7"/>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71" name="组合 9"/>
          <p:cNvGrpSpPr/>
          <p:nvPr>
            <p:custDataLst>
              <p:tags r:id="rId1"/>
            </p:custDataLst>
          </p:nvPr>
        </p:nvGrpSpPr>
        <p:grpSpPr>
          <a:xfrm>
            <a:off x="261175" y="304800"/>
            <a:ext cx="11626025" cy="6248400"/>
            <a:chOff x="261175" y="304800"/>
            <a:chExt cx="11626025" cy="6248400"/>
          </a:xfrm>
        </p:grpSpPr>
        <p:sp>
          <p:nvSpPr>
            <p:cNvPr id="1048679" name="矩形 10"/>
            <p:cNvSpPr/>
            <p:nvPr userDrawn="1">
              <p:custDataLst>
                <p:tags r:id="rId7"/>
              </p:custDataLst>
            </p:nvPr>
          </p:nvSpPr>
          <p:spPr>
            <a:xfrm>
              <a:off x="304800" y="304800"/>
              <a:ext cx="11582400" cy="6248400"/>
            </a:xfrm>
            <a:prstGeom prst="rect">
              <a:avLst/>
            </a:prstGeom>
            <a:gradFill flip="none" rotWithShape="1">
              <a:gsLst>
                <a:gs pos="40000">
                  <a:schemeClr val="bg2"/>
                </a:gs>
                <a:gs pos="92000">
                  <a:schemeClr val="tx2"/>
                </a:gs>
              </a:gsLst>
              <a:lin ang="2700000" scaled="0"/>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dirty="0">
                <a:solidFill>
                  <a:schemeClr val="accent3"/>
                </a:solidFill>
                <a:latin typeface="Arial" panose="020B0604020202020204" pitchFamily="34" charset="0"/>
              </a:endParaRPr>
            </a:p>
          </p:txBody>
        </p:sp>
        <p:grpSp>
          <p:nvGrpSpPr>
            <p:cNvPr id="72" name="组合 11"/>
            <p:cNvGrpSpPr/>
            <p:nvPr userDrawn="1"/>
          </p:nvGrpSpPr>
          <p:grpSpPr>
            <a:xfrm>
              <a:off x="261175" y="597763"/>
              <a:ext cx="11327050" cy="5883697"/>
              <a:chOff x="261175" y="597763"/>
              <a:chExt cx="11327050" cy="5883697"/>
            </a:xfrm>
          </p:grpSpPr>
          <p:sp>
            <p:nvSpPr>
              <p:cNvPr id="1048680" name="等腰三角形 12"/>
              <p:cNvSpPr/>
              <p:nvPr userDrawn="1">
                <p:custDataLst>
                  <p:tags r:id="rId8"/>
                </p:custDataLst>
              </p:nvPr>
            </p:nvSpPr>
            <p:spPr>
              <a:xfrm rot="2315082">
                <a:off x="261175" y="6021632"/>
                <a:ext cx="533400" cy="45982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048681" name="等腰三角形 13"/>
              <p:cNvSpPr/>
              <p:nvPr userDrawn="1">
                <p:custDataLst>
                  <p:tags r:id="rId9"/>
                </p:custDataLst>
              </p:nvPr>
            </p:nvSpPr>
            <p:spPr>
              <a:xfrm rot="2015744" flipV="1">
                <a:off x="11265491" y="597763"/>
                <a:ext cx="322734" cy="278218"/>
              </a:xfrm>
              <a:prstGeom prst="triangle">
                <a:avLst/>
              </a:prstGeom>
              <a:gradFill flip="none" rotWithShape="1">
                <a:gsLst>
                  <a:gs pos="0">
                    <a:schemeClr val="bg2"/>
                  </a:gs>
                  <a:gs pos="100000">
                    <a:schemeClr val="tx2"/>
                  </a:gs>
                </a:gsLst>
                <a:lin ang="0" scaled="0"/>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104868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1048683" name="竖排文字占位符 2"/>
          <p:cNvSpPr>
            <a:spLocks noGrp="1"/>
          </p:cNvSpPr>
          <p:nvPr>
            <p:ph type="body" orient="vert" idx="1"/>
            <p:custDataLst>
              <p:tags r:id="rId3"/>
            </p:custDataLst>
          </p:nvPr>
        </p:nvSpPr>
        <p:spPr>
          <a:xfrm>
            <a:off x="669925" y="952500"/>
            <a:ext cx="9828101" cy="5388907"/>
          </a:xfrm>
        </p:spPr>
        <p:txBody>
          <a:bodyPr vert="eaVert"/>
          <a:lstStyle>
            <a:lvl1pPr marL="5143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charset="-122"/>
              </a:defRPr>
            </a:lvl1pPr>
            <a:lvl2pPr marL="9715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charset="-122"/>
              </a:defRPr>
            </a:lvl2pPr>
            <a:lvl3pPr marL="14287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charset="-122"/>
              </a:defRPr>
            </a:lvl3pPr>
            <a:lvl4pPr marL="18859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charset="-122"/>
              </a:defRPr>
            </a:lvl4pPr>
            <a:lvl5pPr marL="23431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684" name="日期占位符 3"/>
          <p:cNvSpPr>
            <a:spLocks noGrp="1"/>
          </p:cNvSpPr>
          <p:nvPr>
            <p:ph type="dt" sz="half" idx="10"/>
            <p:custDataLst>
              <p:tags r:id="rId4"/>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685" name="页脚占位符 4"/>
          <p:cNvSpPr>
            <a:spLocks noGrp="1"/>
          </p:cNvSpPr>
          <p:nvPr>
            <p:ph type="ftr" sz="quarter" idx="11"/>
            <p:custDataLst>
              <p:tags r:id="rId5"/>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endParaRPr lang="zh-CN" altLang="en-US"/>
          </a:p>
        </p:txBody>
      </p:sp>
      <p:sp>
        <p:nvSpPr>
          <p:cNvPr id="1048686" name="灯片编号占位符 5"/>
          <p:cNvSpPr>
            <a:spLocks noGrp="1"/>
          </p:cNvSpPr>
          <p:nvPr>
            <p:ph type="sldNum" sz="quarter" idx="12"/>
            <p:custDataLst>
              <p:tags r:id="rId6"/>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1048577"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578"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2020/10/15</a:t>
            </a:fld>
            <a:endParaRPr lang="zh-CN" altLang="en-US"/>
          </a:p>
        </p:txBody>
      </p:sp>
      <p:sp>
        <p:nvSpPr>
          <p:cNvPr id="1048579"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048580"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1048581"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1.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tags" Target="../tags/tag192.x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tags" Target="../tags/tag193.xml"/><Relationship Id="rId5" Type="http://schemas.openxmlformats.org/officeDocument/2006/relationships/image" Target="../media/image4.emf"/><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80.xml"/><Relationship Id="rId4" Type="http://schemas.openxmlformats.org/officeDocument/2006/relationships/hyperlink" Target="file:///E:\2018&#24863;&#21160;&#20013;&#22269;_&#38047;&#25196;%20&#25130;&#21462;&#35270;&#39057;.mp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19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标题 1"/>
          <p:cNvSpPr>
            <a:spLocks noGrp="1"/>
          </p:cNvSpPr>
          <p:nvPr>
            <p:ph type="ctrTitle"/>
          </p:nvPr>
        </p:nvSpPr>
        <p:spPr>
          <a:xfrm>
            <a:off x="602615" y="167640"/>
            <a:ext cx="10363200" cy="3907155"/>
          </a:xfrm>
        </p:spPr>
        <p:txBody>
          <a:bodyPr/>
          <a:lstStyle/>
          <a:p>
            <a:r>
              <a:rPr lang="en-US" altLang="en-US"/>
              <a:t>“探界者”钟杨</a:t>
            </a:r>
            <a:br>
              <a:rPr lang="en-US" altLang="en-US"/>
            </a:br>
            <a:endParaRPr lang="zh-CN" altLang="en-US"/>
          </a:p>
        </p:txBody>
      </p:sp>
      <p:sp>
        <p:nvSpPr>
          <p:cNvPr id="1048598" name="副标题 2"/>
          <p:cNvSpPr>
            <a:spLocks noGrp="1"/>
          </p:cNvSpPr>
          <p:nvPr>
            <p:ph type="subTitle" idx="1"/>
          </p:nvPr>
        </p:nvSpPr>
        <p:spPr>
          <a:xfrm>
            <a:off x="6821770" y="2554988"/>
            <a:ext cx="6211455" cy="2050442"/>
          </a:xfrm>
        </p:spPr>
        <p:txBody>
          <a:bodyPr/>
          <a:lstStyle/>
          <a:p>
            <a:r>
              <a:rPr lang="en-US" altLang="en-US" sz="4400"/>
              <a:t>叶</a:t>
            </a:r>
            <a:r>
              <a:rPr lang="zh-CN" altLang="en-US" sz="4400"/>
              <a:t>雨</a:t>
            </a:r>
            <a:r>
              <a:rPr lang="en-US" altLang="en-US" sz="4400"/>
              <a:t>婷</a:t>
            </a:r>
          </a:p>
        </p:txBody>
      </p:sp>
      <p:sp>
        <p:nvSpPr>
          <p:cNvPr id="1048599" name="文本框 1048587"/>
          <p:cNvSpPr txBox="1"/>
          <p:nvPr/>
        </p:nvSpPr>
        <p:spPr>
          <a:xfrm>
            <a:off x="7785907" y="4494788"/>
            <a:ext cx="3706600" cy="535940"/>
          </a:xfrm>
          <a:prstGeom prst="rect">
            <a:avLst/>
          </a:prstGeom>
        </p:spPr>
        <p:txBody>
          <a:bodyPr wrap="square" rtlCol="0">
            <a:spAutoFit/>
          </a:bodyPr>
          <a:lstStyle/>
          <a:p>
            <a:r>
              <a:rPr lang="en-US" altLang="en-US" sz="3000">
                <a:solidFill>
                  <a:srgbClr val="000000"/>
                </a:solidFill>
              </a:rPr>
              <a:t>授课人：卢瑞冰</a:t>
            </a:r>
            <a:endParaRPr lang="en-US" sz="3000">
              <a:solidFill>
                <a:srgbClr val="00000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内容占位符 1048605"/>
          <p:cNvSpPr>
            <a:spLocks noGrp="1"/>
          </p:cNvSpPr>
          <p:nvPr>
            <p:ph idx="1"/>
          </p:nvPr>
        </p:nvSpPr>
        <p:spPr>
          <a:xfrm>
            <a:off x="518795" y="243840"/>
            <a:ext cx="10515600" cy="6399530"/>
          </a:xfrm>
        </p:spPr>
        <p:txBody>
          <a:bodyPr>
            <a:normAutofit lnSpcReduction="10000"/>
          </a:bodyPr>
          <a:lstStyle/>
          <a:p>
            <a:pPr marL="0" indent="0">
              <a:buNone/>
            </a:pPr>
            <a:r>
              <a:rPr lang="en-US" sz="2800" b="1">
                <a:solidFill>
                  <a:schemeClr val="tx1"/>
                </a:solidFill>
                <a:effectLst>
                  <a:outerShdw blurRad="38100" dist="19050" dir="2700000" algn="tl" rotWithShape="0">
                    <a:schemeClr val="dk1">
                      <a:alpha val="40000"/>
                    </a:schemeClr>
                  </a:outerShdw>
                </a:effectLst>
              </a:rPr>
              <a:t>[“</a:t>
            </a:r>
            <a:r>
              <a:rPr sz="2800" b="1">
                <a:solidFill>
                  <a:schemeClr val="tx1"/>
                </a:solidFill>
                <a:effectLst>
                  <a:outerShdw blurRad="38100" dist="19050" dir="2700000" algn="tl" rotWithShape="0">
                    <a:schemeClr val="dk1">
                      <a:alpha val="40000"/>
                    </a:schemeClr>
                  </a:outerShdw>
                </a:effectLst>
              </a:rPr>
              <a:t>英雄</a:t>
            </a:r>
            <a:r>
              <a:rPr lang="en-US" sz="2800" b="1">
                <a:solidFill>
                  <a:schemeClr val="tx1"/>
                </a:solidFill>
                <a:effectLst>
                  <a:outerShdw blurRad="38100" dist="19050" dir="2700000" algn="tl" rotWithShape="0">
                    <a:schemeClr val="dk1">
                      <a:alpha val="40000"/>
                    </a:schemeClr>
                  </a:outerShdw>
                </a:effectLst>
              </a:rPr>
              <a:t>”</a:t>
            </a:r>
            <a:r>
              <a:rPr sz="2800" b="1">
                <a:solidFill>
                  <a:schemeClr val="tx1"/>
                </a:solidFill>
                <a:effectLst>
                  <a:outerShdw blurRad="38100" dist="19050" dir="2700000" algn="tl" rotWithShape="0">
                    <a:schemeClr val="dk1">
                      <a:alpha val="40000"/>
                    </a:schemeClr>
                  </a:outerShdw>
                </a:effectLst>
              </a:rPr>
              <a:t>少年</a:t>
            </a:r>
            <a:r>
              <a:rPr lang="en-US" sz="2800" b="1">
                <a:solidFill>
                  <a:schemeClr val="tx1"/>
                </a:solidFill>
                <a:effectLst>
                  <a:outerShdw blurRad="38100" dist="19050" dir="2700000" algn="tl" rotWithShape="0">
                    <a:schemeClr val="dk1">
                      <a:alpha val="40000"/>
                    </a:schemeClr>
                  </a:outerShdw>
                </a:effectLst>
              </a:rPr>
              <a:t>]</a:t>
            </a:r>
          </a:p>
          <a:p>
            <a:pPr marL="0" indent="0">
              <a:buNone/>
            </a:pPr>
            <a:r>
              <a:rPr lang="en-US" sz="2800">
                <a:solidFill>
                  <a:schemeClr val="accent4"/>
                </a:solidFill>
                <a:effectLst>
                  <a:outerShdw blurRad="38100" dist="19050" dir="2700000" algn="tl" rotWithShape="0">
                    <a:schemeClr val="dk1">
                      <a:alpha val="40000"/>
                    </a:schemeClr>
                  </a:outerShdw>
                </a:effectLst>
              </a:rPr>
              <a:t>(1) “开始了他</a:t>
            </a:r>
            <a:r>
              <a:rPr lang="en-US" sz="2800">
                <a:solidFill>
                  <a:schemeClr val="tx1"/>
                </a:solidFill>
                <a:effectLst>
                  <a:outerShdw blurRad="38100" dist="19050" dir="2700000" algn="tl" rotWithShape="0">
                    <a:schemeClr val="dk1">
                      <a:alpha val="40000"/>
                    </a:schemeClr>
                  </a:outerShdw>
                </a:effectLst>
              </a:rPr>
              <a:t>不安分</a:t>
            </a:r>
            <a:r>
              <a:rPr lang="en-US" sz="2800">
                <a:solidFill>
                  <a:schemeClr val="accent4"/>
                </a:solidFill>
                <a:effectLst>
                  <a:outerShdw blurRad="38100" dist="19050" dir="2700000" algn="tl" rotWithShape="0">
                    <a:schemeClr val="dk1">
                      <a:alpha val="40000"/>
                    </a:schemeClr>
                  </a:outerShdw>
                </a:effectLst>
              </a:rPr>
              <a:t>的人生”:    </a:t>
            </a:r>
            <a:r>
              <a:rPr sz="2800">
                <a:solidFill>
                  <a:schemeClr val="accent4"/>
                </a:solidFill>
                <a:effectLst>
                  <a:outerShdw blurRad="38100" dist="19050" dir="2700000" algn="tl" rotWithShape="0">
                    <a:schemeClr val="dk1">
                      <a:alpha val="40000"/>
                    </a:schemeClr>
                  </a:outerShdw>
                </a:effectLst>
              </a:rPr>
              <a:t>不安分本是贬义词，指人的思想或行为不稳定，在相对安稳环境中还想做不稳妥的事。此处</a:t>
            </a:r>
            <a:r>
              <a:rPr lang="en-US" sz="2800">
                <a:solidFill>
                  <a:schemeClr val="tx1"/>
                </a:solidFill>
                <a:effectLst>
                  <a:outerShdw blurRad="38100" dist="19050" dir="2700000" algn="tl" rotWithShape="0">
                    <a:schemeClr val="dk1">
                      <a:alpha val="40000"/>
                    </a:schemeClr>
                  </a:outerShdw>
                </a:effectLst>
              </a:rPr>
              <a:t>贬词褒用，</a:t>
            </a:r>
            <a:r>
              <a:rPr lang="en-US" sz="2800">
                <a:solidFill>
                  <a:schemeClr val="accent4"/>
                </a:solidFill>
                <a:effectLst>
                  <a:outerShdw blurRad="38100" dist="19050" dir="2700000" algn="tl" rotWithShape="0">
                    <a:schemeClr val="dk1">
                      <a:alpha val="40000"/>
                    </a:schemeClr>
                  </a:outerShdw>
                </a:effectLst>
              </a:rPr>
              <a:t>点明</a:t>
            </a:r>
            <a:r>
              <a:rPr sz="2800">
                <a:solidFill>
                  <a:schemeClr val="accent4"/>
                </a:solidFill>
                <a:effectLst>
                  <a:outerShdw blurRad="38100" dist="19050" dir="2700000" algn="tl" rotWithShape="0">
                    <a:schemeClr val="dk1">
                      <a:alpha val="40000"/>
                    </a:schemeClr>
                  </a:outerShdw>
                </a:effectLst>
              </a:rPr>
              <a:t>钟杨</a:t>
            </a:r>
            <a:r>
              <a:rPr lang="en-US" sz="2800">
                <a:solidFill>
                  <a:schemeClr val="accent4"/>
                </a:solidFill>
                <a:effectLst>
                  <a:outerShdw blurRad="38100" dist="19050" dir="2700000" algn="tl" rotWithShape="0">
                    <a:schemeClr val="dk1">
                      <a:alpha val="40000"/>
                    </a:schemeClr>
                  </a:outerShdw>
                </a:effectLst>
              </a:rPr>
              <a:t>不安于现状，勇于开拓进取,</a:t>
            </a:r>
            <a:r>
              <a:rPr sz="2800">
                <a:solidFill>
                  <a:schemeClr val="accent4"/>
                </a:solidFill>
                <a:effectLst>
                  <a:outerShdw blurRad="38100" dist="19050" dir="2700000" algn="tl" rotWithShape="0">
                    <a:schemeClr val="dk1">
                      <a:alpha val="40000"/>
                    </a:schemeClr>
                  </a:outerShdw>
                </a:effectLst>
              </a:rPr>
              <a:t>更显钟杨品质的可贵。</a:t>
            </a:r>
            <a:r>
              <a:rPr lang="en-US" sz="2800">
                <a:solidFill>
                  <a:schemeClr val="accent4"/>
                </a:solidFill>
                <a:effectLst>
                  <a:outerShdw blurRad="38100" dist="19050" dir="2700000" algn="tl" rotWithShape="0">
                    <a:schemeClr val="dk1">
                      <a:alpha val="40000"/>
                    </a:schemeClr>
                  </a:outerShdw>
                </a:effectLst>
              </a:rPr>
              <a:t>也照应作者给予他的“ 探索者”的评价。</a:t>
            </a:r>
          </a:p>
          <a:p>
            <a:pPr marL="0" indent="0">
              <a:buNone/>
            </a:pPr>
            <a:endParaRPr lang="en-US" sz="2800">
              <a:solidFill>
                <a:schemeClr val="accent4"/>
              </a:solidFill>
              <a:effectLst>
                <a:outerShdw blurRad="38100" dist="19050" dir="2700000" algn="tl" rotWithShape="0">
                  <a:schemeClr val="dk1">
                    <a:alpha val="40000"/>
                  </a:schemeClr>
                </a:outerShdw>
              </a:effectLst>
            </a:endParaRPr>
          </a:p>
          <a:p>
            <a:pPr marL="0" indent="0">
              <a:buNone/>
            </a:pPr>
            <a:r>
              <a:rPr lang="en-US" sz="2800">
                <a:solidFill>
                  <a:schemeClr val="accent4"/>
                </a:solidFill>
                <a:effectLst>
                  <a:outerShdw blurRad="38100" dist="19050" dir="2700000" algn="tl" rotWithShape="0">
                    <a:schemeClr val="dk1">
                      <a:alpha val="40000"/>
                    </a:schemeClr>
                  </a:outerShdw>
                </a:effectLst>
              </a:rPr>
              <a:t>(2)</a:t>
            </a:r>
            <a:r>
              <a:rPr sz="2800">
                <a:solidFill>
                  <a:schemeClr val="accent4"/>
                </a:solidFill>
                <a:effectLst>
                  <a:outerShdw blurRad="38100" dist="19050" dir="2700000" algn="tl" rotWithShape="0">
                    <a:schemeClr val="dk1">
                      <a:alpha val="40000"/>
                    </a:schemeClr>
                  </a:outerShdw>
                </a:effectLst>
              </a:rPr>
              <a:t>母亲</a:t>
            </a:r>
            <a:r>
              <a:rPr lang="en-US" sz="2800">
                <a:solidFill>
                  <a:schemeClr val="accent4"/>
                </a:solidFill>
                <a:effectLst>
                  <a:outerShdw blurRad="38100" dist="19050" dir="2700000" algn="tl" rotWithShape="0">
                    <a:schemeClr val="dk1">
                      <a:alpha val="40000"/>
                    </a:schemeClr>
                  </a:outerShdw>
                </a:effectLst>
              </a:rPr>
              <a:t>的</a:t>
            </a:r>
            <a:r>
              <a:rPr lang="en-US" sz="2800">
                <a:solidFill>
                  <a:schemeClr val="tx1"/>
                </a:solidFill>
                <a:effectLst>
                  <a:outerShdw blurRad="38100" dist="19050" dir="2700000" algn="tl" rotWithShape="0">
                    <a:schemeClr val="dk1">
                      <a:alpha val="40000"/>
                    </a:schemeClr>
                  </a:outerShdw>
                </a:effectLst>
              </a:rPr>
              <a:t>回忆的描写</a:t>
            </a:r>
            <a:r>
              <a:rPr lang="en-US" sz="2800">
                <a:solidFill>
                  <a:schemeClr val="accent4"/>
                </a:solidFill>
                <a:effectLst>
                  <a:outerShdw blurRad="38100" dist="19050" dir="2700000" algn="tl" rotWithShape="0">
                    <a:schemeClr val="dk1">
                      <a:alpha val="40000"/>
                    </a:schemeClr>
                  </a:outerShdw>
                </a:effectLst>
              </a:rPr>
              <a:t>的作用:   </a:t>
            </a:r>
            <a:r>
              <a:rPr sz="2800">
                <a:solidFill>
                  <a:schemeClr val="accent4"/>
                </a:solidFill>
                <a:effectLst>
                  <a:outerShdw blurRad="38100" dist="19050" dir="2700000" algn="tl" rotWithShape="0">
                    <a:schemeClr val="dk1">
                      <a:alpha val="40000"/>
                    </a:schemeClr>
                  </a:outerShdw>
                </a:effectLst>
              </a:rPr>
              <a:t>借母亲之口</a:t>
            </a:r>
            <a:r>
              <a:rPr lang="en-US" sz="2800">
                <a:solidFill>
                  <a:schemeClr val="accent4"/>
                </a:solidFill>
                <a:effectLst>
                  <a:outerShdw blurRad="38100" dist="19050" dir="2700000" algn="tl" rotWithShape="0">
                    <a:schemeClr val="dk1">
                      <a:alpha val="40000"/>
                    </a:schemeClr>
                  </a:outerShdw>
                </a:effectLst>
              </a:rPr>
              <a:t>从侧面烘托钟扬</a:t>
            </a:r>
            <a:r>
              <a:rPr sz="2800">
                <a:solidFill>
                  <a:schemeClr val="accent4"/>
                </a:solidFill>
                <a:effectLst>
                  <a:outerShdw blurRad="38100" dist="19050" dir="2700000" algn="tl" rotWithShape="0">
                    <a:schemeClr val="dk1">
                      <a:alpha val="40000"/>
                    </a:schemeClr>
                  </a:outerShdw>
                </a:effectLst>
              </a:rPr>
              <a:t>的</a:t>
            </a:r>
            <a:r>
              <a:rPr lang="en-US" sz="2800">
                <a:solidFill>
                  <a:schemeClr val="accent4"/>
                </a:solidFill>
                <a:effectLst>
                  <a:outerShdw blurRad="38100" dist="19050" dir="2700000" algn="tl" rotWithShape="0">
                    <a:schemeClr val="dk1">
                      <a:alpha val="40000"/>
                    </a:schemeClr>
                  </a:outerShdw>
                </a:effectLst>
              </a:rPr>
              <a:t>勤奋好学、勇于进取的特点</a:t>
            </a:r>
          </a:p>
          <a:p>
            <a:pPr marL="0" indent="0">
              <a:buNone/>
            </a:pPr>
            <a:endParaRPr lang="en-US" altLang="en-US" sz="2800">
              <a:solidFill>
                <a:schemeClr val="accent4"/>
              </a:solidFill>
              <a:effectLst>
                <a:outerShdw blurRad="38100" dist="19050" dir="2700000" algn="tl" rotWithShape="0">
                  <a:schemeClr val="dk1">
                    <a:alpha val="40000"/>
                  </a:schemeClr>
                </a:outerShdw>
              </a:effectLst>
            </a:endParaRPr>
          </a:p>
          <a:p>
            <a:pPr marL="0" indent="0">
              <a:buNone/>
            </a:pPr>
            <a:r>
              <a:rPr lang="en-US" altLang="en-US" sz="2800">
                <a:solidFill>
                  <a:schemeClr val="accent4"/>
                </a:solidFill>
                <a:effectLst>
                  <a:outerShdw blurRad="38100" dist="19050" dir="2700000" algn="tl" rotWithShape="0">
                    <a:schemeClr val="dk1">
                      <a:alpha val="40000"/>
                    </a:schemeClr>
                  </a:outerShdw>
                </a:effectLst>
              </a:rPr>
              <a:t>⑶穿插钟杨与</a:t>
            </a:r>
            <a:r>
              <a:rPr lang="en-US" altLang="en-US" sz="2800">
                <a:solidFill>
                  <a:schemeClr val="tx1"/>
                </a:solidFill>
                <a:effectLst>
                  <a:outerShdw blurRad="38100" dist="19050" dir="2700000" algn="tl" rotWithShape="0">
                    <a:schemeClr val="dk1">
                      <a:alpha val="40000"/>
                    </a:schemeClr>
                  </a:outerShdw>
                </a:effectLst>
              </a:rPr>
              <a:t>妻子的婚事的描写</a:t>
            </a:r>
            <a:r>
              <a:rPr sz="2800">
                <a:solidFill>
                  <a:schemeClr val="tx1"/>
                </a:solidFill>
                <a:effectLst>
                  <a:outerShdw blurRad="38100" dist="19050" dir="2700000" algn="tl" rotWithShape="0">
                    <a:schemeClr val="dk1">
                      <a:alpha val="40000"/>
                    </a:schemeClr>
                  </a:outerShdw>
                </a:effectLst>
              </a:rPr>
              <a:t>：</a:t>
            </a:r>
            <a:r>
              <a:rPr sz="2800">
                <a:solidFill>
                  <a:schemeClr val="accent4"/>
                </a:solidFill>
                <a:effectLst>
                  <a:outerShdw blurRad="38100" dist="19050" dir="2700000" algn="tl" rotWithShape="0">
                    <a:schemeClr val="dk1">
                      <a:alpha val="40000"/>
                    </a:schemeClr>
                  </a:outerShdw>
                </a:effectLst>
              </a:rPr>
              <a:t>使人物</a:t>
            </a:r>
            <a:r>
              <a:rPr lang="en-US" altLang="en-US" sz="2800">
                <a:solidFill>
                  <a:schemeClr val="accent4"/>
                </a:solidFill>
                <a:effectLst>
                  <a:outerShdw blurRad="38100" dist="19050" dir="2700000" algn="tl" rotWithShape="0">
                    <a:schemeClr val="dk1">
                      <a:alpha val="40000"/>
                    </a:schemeClr>
                  </a:outerShdw>
                </a:effectLst>
              </a:rPr>
              <a:t>形象真实</a:t>
            </a:r>
            <a:r>
              <a:rPr sz="2800">
                <a:solidFill>
                  <a:schemeClr val="accent4"/>
                </a:solidFill>
                <a:effectLst>
                  <a:outerShdw blurRad="38100" dist="19050" dir="2700000" algn="tl" rotWithShape="0">
                    <a:schemeClr val="dk1">
                      <a:alpha val="40000"/>
                    </a:schemeClr>
                  </a:outerShdw>
                </a:effectLst>
              </a:rPr>
              <a:t>的出现</a:t>
            </a:r>
            <a:r>
              <a:rPr lang="en-US" altLang="en-US" sz="2800">
                <a:solidFill>
                  <a:schemeClr val="accent4"/>
                </a:solidFill>
                <a:effectLst>
                  <a:outerShdw blurRad="38100" dist="19050" dir="2700000" algn="tl" rotWithShape="0">
                    <a:schemeClr val="dk1">
                      <a:alpha val="40000"/>
                    </a:schemeClr>
                  </a:outerShdw>
                </a:effectLst>
              </a:rPr>
              <a:t>在读者面前也突出了人物的雷厉风行的性格特点，又照应上文不安分的人生。</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625">
                                            <p:txEl>
                                              <p:pRg st="1" end="1"/>
                                            </p:txEl>
                                          </p:spTgt>
                                        </p:tgtEl>
                                        <p:attrNameLst>
                                          <p:attrName>style.visibility</p:attrName>
                                        </p:attrNameLst>
                                      </p:cBhvr>
                                      <p:to>
                                        <p:strVal val="visible"/>
                                      </p:to>
                                    </p:set>
                                    <p:anim calcmode="lin" valueType="num">
                                      <p:cBhvr additive="base">
                                        <p:cTn id="7" dur="500" fill="hold"/>
                                        <p:tgtEl>
                                          <p:spTgt spid="104862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25">
                                            <p:txEl>
                                              <p:pRg st="3" end="3"/>
                                            </p:txEl>
                                          </p:spTgt>
                                        </p:tgtEl>
                                        <p:attrNameLst>
                                          <p:attrName>style.visibility</p:attrName>
                                        </p:attrNameLst>
                                      </p:cBhvr>
                                      <p:to>
                                        <p:strVal val="visible"/>
                                      </p:to>
                                    </p:set>
                                    <p:anim calcmode="lin" valueType="num">
                                      <p:cBhvr additive="base">
                                        <p:cTn id="13" dur="500" fill="hold"/>
                                        <p:tgtEl>
                                          <p:spTgt spid="104862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8625">
                                            <p:txEl>
                                              <p:pRg st="5" end="5"/>
                                            </p:txEl>
                                          </p:spTgt>
                                        </p:tgtEl>
                                        <p:attrNameLst>
                                          <p:attrName>style.visibility</p:attrName>
                                        </p:attrNameLst>
                                      </p:cBhvr>
                                      <p:to>
                                        <p:strVal val="visible"/>
                                      </p:to>
                                    </p:set>
                                    <p:anim calcmode="lin" valueType="num">
                                      <p:cBhvr additive="base">
                                        <p:cTn id="19" dur="500" fill="hold"/>
                                        <p:tgtEl>
                                          <p:spTgt spid="104862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2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标题 1048606"/>
          <p:cNvSpPr>
            <a:spLocks noGrp="1"/>
          </p:cNvSpPr>
          <p:nvPr>
            <p:ph type="title"/>
          </p:nvPr>
        </p:nvSpPr>
        <p:spPr>
          <a:xfrm>
            <a:off x="152357" y="259719"/>
            <a:ext cx="10852237" cy="441964"/>
          </a:xfrm>
        </p:spPr>
        <p:txBody>
          <a:bodyPr/>
          <a:lstStyle/>
          <a:p>
            <a:r>
              <a:rPr lang="en-US" sz="2800"/>
              <a:t>[</a:t>
            </a:r>
            <a:r>
              <a:rPr lang="en-US" altLang="en-US" sz="2800"/>
              <a:t>种子达人</a:t>
            </a:r>
            <a:r>
              <a:rPr lang="en-US" sz="2800"/>
              <a:t>]</a:t>
            </a:r>
          </a:p>
        </p:txBody>
      </p:sp>
      <p:sp>
        <p:nvSpPr>
          <p:cNvPr id="1048627" name="内容占位符 1048607"/>
          <p:cNvSpPr>
            <a:spLocks noGrp="1"/>
          </p:cNvSpPr>
          <p:nvPr>
            <p:ph idx="1"/>
          </p:nvPr>
        </p:nvSpPr>
        <p:spPr>
          <a:xfrm>
            <a:off x="490066" y="974725"/>
            <a:ext cx="11032009" cy="5613877"/>
          </a:xfrm>
        </p:spPr>
        <p:txBody>
          <a:bodyPr/>
          <a:lstStyle/>
          <a:p>
            <a:r>
              <a:rPr lang="en-US" altLang="en-US" sz="2800"/>
              <a:t>（1）</a:t>
            </a:r>
            <a:r>
              <a:rPr lang="en-US" altLang="en-US" sz="2800">
                <a:solidFill>
                  <a:srgbClr val="BF0000"/>
                </a:solidFill>
              </a:rPr>
              <a:t>达人</a:t>
            </a:r>
            <a:r>
              <a:rPr sz="2800">
                <a:solidFill>
                  <a:srgbClr val="BF0000"/>
                </a:solidFill>
              </a:rPr>
              <a:t>：</a:t>
            </a:r>
            <a:r>
              <a:rPr lang="en-US" altLang="en-US" sz="2800"/>
              <a:t>在网络中值在某一领域非常专业出类拔萃的人物或在某方面很精通的高手。本文中指钟杨不但在种子采集和研究领域达到了空前的高度，而且主动承担了该领域的科普工作，让更多的中小学生了解到了种子知识，对植物学产生了兴趣。</a:t>
            </a:r>
            <a:endParaRPr lang="en-US" sz="2800"/>
          </a:p>
          <a:p>
            <a:r>
              <a:rPr lang="en-US" altLang="en-US" sz="2800"/>
              <a:t>（2）</a:t>
            </a:r>
            <a:r>
              <a:rPr lang="en-US" altLang="en-US" sz="2800">
                <a:solidFill>
                  <a:srgbClr val="BF0000"/>
                </a:solidFill>
              </a:rPr>
              <a:t>不讲究</a:t>
            </a:r>
            <a:r>
              <a:rPr lang="en-US" altLang="en-US" sz="2800"/>
              <a:t>与</a:t>
            </a:r>
            <a:r>
              <a:rPr lang="en-US" altLang="en-US" sz="2800">
                <a:solidFill>
                  <a:srgbClr val="BF0000"/>
                </a:solidFill>
              </a:rPr>
              <a:t>不将就：</a:t>
            </a:r>
            <a:r>
              <a:rPr lang="en-US" altLang="en-US" sz="2800">
                <a:solidFill>
                  <a:srgbClr val="36363D"/>
                </a:solidFill>
              </a:rPr>
              <a:t>不讲究意思是不在乎，不将就意思是很在乎。两个字语音相近，但意思却截然不同，钟杨不在乎的是个人生活品质，但却很在乎种子。运用</a:t>
            </a:r>
            <a:r>
              <a:rPr lang="en-US" altLang="en-US" sz="2800">
                <a:solidFill>
                  <a:schemeClr val="accent3">
                    <a:lumMod val="75000"/>
                  </a:schemeClr>
                </a:solidFill>
              </a:rPr>
              <a:t>对比</a:t>
            </a:r>
            <a:r>
              <a:rPr lang="en-US" altLang="en-US" sz="2800">
                <a:solidFill>
                  <a:srgbClr val="36363D"/>
                </a:solidFill>
              </a:rPr>
              <a:t>的手法，突出强调了钟杨致力于科研的敬业奉献精神。</a:t>
            </a:r>
            <a:endParaRPr lang="en-US" sz="2800">
              <a:solidFill>
                <a:srgbClr val="BF0000"/>
              </a:solidFill>
            </a:endParaRPr>
          </a:p>
          <a:p>
            <a:r>
              <a:rPr lang="en-US" altLang="en-US" sz="2800">
                <a:solidFill>
                  <a:srgbClr val="36363D"/>
                </a:solidFill>
              </a:rPr>
              <a:t>（3）钟杨自己的</a:t>
            </a:r>
            <a:r>
              <a:rPr lang="en-US" altLang="en-US" sz="2800">
                <a:solidFill>
                  <a:srgbClr val="BF0000"/>
                </a:solidFill>
              </a:rPr>
              <a:t>语言描写</a:t>
            </a:r>
            <a:r>
              <a:rPr lang="en-US" altLang="en-US" sz="2800">
                <a:solidFill>
                  <a:srgbClr val="36363D"/>
                </a:solidFill>
              </a:rPr>
              <a:t>:既表现出他的工作热情，又展现出他性格幽默风趣的一面，人物形象更加鲜明。</a:t>
            </a:r>
            <a:endParaRPr lang="en-US" sz="2800">
              <a:solidFill>
                <a:srgbClr val="BF000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48627">
                                            <p:txEl>
                                              <p:pRg st="1" end="1"/>
                                            </p:txEl>
                                          </p:spTgt>
                                        </p:tgtEl>
                                        <p:attrNameLst>
                                          <p:attrName>style.visibility</p:attrName>
                                        </p:attrNameLst>
                                      </p:cBhvr>
                                      <p:to>
                                        <p:strVal val="visible"/>
                                      </p:to>
                                    </p:set>
                                    <p:anim calcmode="lin" valueType="num">
                                      <p:cBhvr additive="base">
                                        <p:cTn id="11" dur="500" fill="hold"/>
                                        <p:tgtEl>
                                          <p:spTgt spid="10486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48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48627">
                                            <p:txEl>
                                              <p:pRg st="2" end="2"/>
                                            </p:txEl>
                                          </p:spTgt>
                                        </p:tgtEl>
                                        <p:attrNameLst>
                                          <p:attrName>style.visibility</p:attrName>
                                        </p:attrNameLst>
                                      </p:cBhvr>
                                      <p:to>
                                        <p:strVal val="visible"/>
                                      </p:to>
                                    </p:set>
                                    <p:anim calcmode="lin" valueType="num">
                                      <p:cBhvr additive="base">
                                        <p:cTn id="17" dur="500" fill="hold"/>
                                        <p:tgtEl>
                                          <p:spTgt spid="10486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86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5" name="文本框 1048774"/>
          <p:cNvSpPr txBox="1"/>
          <p:nvPr/>
        </p:nvSpPr>
        <p:spPr>
          <a:xfrm>
            <a:off x="955060" y="650086"/>
            <a:ext cx="10099307" cy="5692775"/>
          </a:xfrm>
          <a:prstGeom prst="rect">
            <a:avLst/>
          </a:prstGeom>
        </p:spPr>
        <p:txBody>
          <a:bodyPr wrap="square" rtlCol="0">
            <a:spAutoFit/>
          </a:bodyPr>
          <a:lstStyle/>
          <a:p>
            <a:r>
              <a:rPr lang="en-US" altLang="en-US" sz="2800">
                <a:solidFill>
                  <a:srgbClr val="000000"/>
                </a:solidFill>
              </a:rPr>
              <a:t>（4）</a:t>
            </a:r>
            <a:r>
              <a:rPr lang="en-US" altLang="en-US" sz="2800">
                <a:solidFill>
                  <a:srgbClr val="BF0000"/>
                </a:solidFill>
              </a:rPr>
              <a:t>“惊喜”</a:t>
            </a:r>
            <a:r>
              <a:rPr lang="en-US" altLang="en-US" sz="2800">
                <a:solidFill>
                  <a:srgbClr val="36363D"/>
                </a:solidFill>
              </a:rPr>
              <a:t>与</a:t>
            </a:r>
            <a:r>
              <a:rPr lang="en-US" altLang="en-US" sz="2800">
                <a:solidFill>
                  <a:srgbClr val="BF0000"/>
                </a:solidFill>
              </a:rPr>
              <a:t>“惊险”</a:t>
            </a:r>
            <a:r>
              <a:rPr lang="en-US" altLang="en-US" sz="2800">
                <a:solidFill>
                  <a:srgbClr val="000000"/>
                </a:solidFill>
              </a:rPr>
              <a:t>：</a:t>
            </a:r>
            <a:endParaRPr lang="en-US" sz="2800">
              <a:solidFill>
                <a:srgbClr val="000000"/>
              </a:solidFill>
            </a:endParaRPr>
          </a:p>
          <a:p>
            <a:r>
              <a:rPr lang="en-US" altLang="en-US" sz="2800">
                <a:solidFill>
                  <a:srgbClr val="000000"/>
                </a:solidFill>
              </a:rPr>
              <a:t>    </a:t>
            </a:r>
            <a:r>
              <a:rPr lang="en-US" altLang="en-US" sz="2800">
                <a:gradFill>
                  <a:gsLst>
                    <a:gs pos="0">
                      <a:srgbClr val="14CD68"/>
                    </a:gs>
                    <a:gs pos="100000">
                      <a:srgbClr val="0B6E38"/>
                    </a:gs>
                  </a:gsLst>
                  <a:lin scaled="0"/>
                </a:gradFill>
              </a:rPr>
              <a:t> </a:t>
            </a:r>
            <a:r>
              <a:rPr lang="en-US" altLang="en-US" sz="2800">
                <a:gradFill>
                  <a:gsLst>
                    <a:gs pos="0">
                      <a:srgbClr val="14CD68"/>
                    </a:gs>
                    <a:gs pos="100000">
                      <a:srgbClr val="035C7D"/>
                    </a:gs>
                  </a:gsLst>
                  <a:lin scaled="0"/>
                </a:gradFill>
              </a:rPr>
              <a:t>惊险</a:t>
            </a:r>
            <a:r>
              <a:rPr lang="zh-CN" altLang="en-US" sz="2800">
                <a:solidFill>
                  <a:srgbClr val="000000"/>
                </a:solidFill>
              </a:rPr>
              <a:t>指</a:t>
            </a:r>
            <a:r>
              <a:rPr lang="en-US" altLang="en-US" sz="2800">
                <a:solidFill>
                  <a:srgbClr val="000000"/>
                </a:solidFill>
              </a:rPr>
              <a:t>工作环境，随时都有生命危险。</a:t>
            </a:r>
            <a:r>
              <a:rPr lang="en-US" altLang="en-US" sz="2800">
                <a:gradFill>
                  <a:gsLst>
                    <a:gs pos="0">
                      <a:srgbClr val="14CD68"/>
                    </a:gs>
                    <a:gs pos="100000">
                      <a:srgbClr val="0B6E38"/>
                    </a:gs>
                  </a:gsLst>
                  <a:lin scaled="0"/>
                </a:gradFill>
              </a:rPr>
              <a:t>惊喜</a:t>
            </a:r>
            <a:r>
              <a:rPr lang="en-US" altLang="en-US" sz="2800">
                <a:solidFill>
                  <a:srgbClr val="000000"/>
                </a:solidFill>
              </a:rPr>
              <a:t>指工作有收获，能采集到珍贵的种子样本。两者虽然都有一个“惊”字，所表达的意思却截然不同。惊险指</a:t>
            </a:r>
            <a:r>
              <a:rPr lang="zh-CN" altLang="en-US" sz="2800">
                <a:solidFill>
                  <a:srgbClr val="000000"/>
                </a:solidFill>
              </a:rPr>
              <a:t>钟</a:t>
            </a:r>
            <a:r>
              <a:rPr lang="en-US" altLang="en-US" sz="2800">
                <a:solidFill>
                  <a:srgbClr val="000000"/>
                </a:solidFill>
              </a:rPr>
              <a:t>杨野外工作环境的恶劣，惊喜指他丰硕的考察成果，两词连用，生动形象，具有幽默色彩。</a:t>
            </a:r>
            <a:endParaRPr lang="en-US" sz="2800">
              <a:solidFill>
                <a:srgbClr val="000000"/>
              </a:solidFill>
            </a:endParaRPr>
          </a:p>
          <a:p>
            <a:r>
              <a:rPr lang="en-US" altLang="en-US" sz="2800">
                <a:solidFill>
                  <a:srgbClr val="000000"/>
                </a:solidFill>
              </a:rPr>
              <a:t>（5）采集高山雪莲事例：</a:t>
            </a:r>
            <a:endParaRPr lang="en-US" sz="2800">
              <a:solidFill>
                <a:srgbClr val="000000"/>
              </a:solidFill>
            </a:endParaRPr>
          </a:p>
          <a:p>
            <a:r>
              <a:rPr lang="en-US" altLang="en-US" sz="2800">
                <a:solidFill>
                  <a:srgbClr val="000000"/>
                </a:solidFill>
              </a:rPr>
              <a:t>       运用</a:t>
            </a:r>
            <a:r>
              <a:rPr lang="en-US" altLang="en-US" sz="2800">
                <a:solidFill>
                  <a:srgbClr val="BF0000"/>
                </a:solidFill>
              </a:rPr>
              <a:t>典型事例表</a:t>
            </a:r>
            <a:r>
              <a:rPr lang="en-US" altLang="en-US" sz="2800">
                <a:solidFill>
                  <a:srgbClr val="000000"/>
                </a:solidFill>
              </a:rPr>
              <a:t>现，表现了</a:t>
            </a:r>
            <a:r>
              <a:rPr lang="zh-CN" altLang="en-US" sz="2800">
                <a:solidFill>
                  <a:srgbClr val="000000"/>
                </a:solidFill>
              </a:rPr>
              <a:t>钟杨</a:t>
            </a:r>
            <a:r>
              <a:rPr lang="en-US" altLang="en-US" sz="2800">
                <a:solidFill>
                  <a:srgbClr val="000000"/>
                </a:solidFill>
              </a:rPr>
              <a:t>为国</a:t>
            </a:r>
            <a:r>
              <a:rPr lang="zh-CN" altLang="en-US" sz="2800">
                <a:solidFill>
                  <a:srgbClr val="000000"/>
                </a:solidFill>
              </a:rPr>
              <a:t>家</a:t>
            </a:r>
            <a:r>
              <a:rPr lang="en-US" altLang="en-US" sz="2800">
                <a:solidFill>
                  <a:srgbClr val="000000"/>
                </a:solidFill>
              </a:rPr>
              <a:t>科研事业而不畏艰辛，</a:t>
            </a:r>
            <a:r>
              <a:rPr lang="zh-CN" altLang="en-US" sz="2800">
                <a:solidFill>
                  <a:srgbClr val="000000"/>
                </a:solidFill>
              </a:rPr>
              <a:t>做出</a:t>
            </a:r>
            <a:r>
              <a:rPr lang="en-US" altLang="en-US" sz="2800">
                <a:solidFill>
                  <a:srgbClr val="000000"/>
                </a:solidFill>
              </a:rPr>
              <a:t>不懈努力。</a:t>
            </a:r>
            <a:endParaRPr lang="en-US" sz="2800">
              <a:solidFill>
                <a:srgbClr val="000000"/>
              </a:solidFill>
            </a:endParaRPr>
          </a:p>
          <a:p>
            <a:endParaRPr lang="en-US" sz="2800" b="1">
              <a:solidFill>
                <a:srgbClr val="000000"/>
              </a:solidFill>
            </a:endParaRPr>
          </a:p>
          <a:p>
            <a:r>
              <a:rPr lang="en-US" sz="2800" b="1">
                <a:solidFill>
                  <a:srgbClr val="000000"/>
                </a:solidFill>
              </a:rPr>
              <a:t>[</a:t>
            </a:r>
            <a:r>
              <a:rPr lang="en-US" altLang="en-US" sz="2800" b="1">
                <a:solidFill>
                  <a:srgbClr val="000000"/>
                </a:solidFill>
              </a:rPr>
              <a:t>科学队长</a:t>
            </a:r>
            <a:r>
              <a:rPr lang="en-US" sz="2800" b="1">
                <a:solidFill>
                  <a:srgbClr val="000000"/>
                </a:solidFill>
              </a:rPr>
              <a:t>]</a:t>
            </a:r>
            <a:endParaRPr lang="en-US" sz="2900" b="1">
              <a:solidFill>
                <a:srgbClr val="000000"/>
              </a:solidFill>
            </a:endParaRPr>
          </a:p>
          <a:p>
            <a:r>
              <a:rPr lang="en-US" altLang="en-US" sz="2800">
                <a:solidFill>
                  <a:srgbClr val="000000"/>
                </a:solidFill>
              </a:rPr>
              <a:t>⑴开头</a:t>
            </a:r>
            <a:r>
              <a:rPr lang="en-US" altLang="en-US" sz="2800">
                <a:solidFill>
                  <a:srgbClr val="BF0000"/>
                </a:solidFill>
              </a:rPr>
              <a:t>直接引用</a:t>
            </a:r>
            <a:r>
              <a:rPr lang="en-US" altLang="en-US" sz="2800">
                <a:solidFill>
                  <a:srgbClr val="000000"/>
                </a:solidFill>
              </a:rPr>
              <a:t>钟</a:t>
            </a:r>
            <a:r>
              <a:rPr lang="zh-CN" altLang="en-US" sz="2800">
                <a:solidFill>
                  <a:srgbClr val="000000"/>
                </a:solidFill>
              </a:rPr>
              <a:t>杨</a:t>
            </a:r>
            <a:r>
              <a:rPr lang="en-US" altLang="en-US" sz="2800">
                <a:solidFill>
                  <a:srgbClr val="000000"/>
                </a:solidFill>
              </a:rPr>
              <a:t>的话，表现了他的专业素养和敬业精神，而且语言与他的身份相符合，科学而严谨。</a:t>
            </a:r>
            <a:endParaRPr lang="en-US" sz="2900">
              <a:solidFill>
                <a:srgbClr val="000000"/>
              </a:solidFill>
            </a:endParaRPr>
          </a:p>
          <a:p>
            <a:endParaRPr lang="en-US" sz="28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48775">
                                            <p:txEl>
                                              <p:pRg st="1" end="1"/>
                                            </p:txEl>
                                          </p:spTgt>
                                        </p:tgtEl>
                                        <p:attrNameLst>
                                          <p:attrName>style.visibility</p:attrName>
                                        </p:attrNameLst>
                                      </p:cBhvr>
                                      <p:to>
                                        <p:strVal val="visible"/>
                                      </p:to>
                                    </p:set>
                                    <p:animEffect transition="in" filter="diamond(in)">
                                      <p:cBhvr>
                                        <p:cTn id="7" dur="2000"/>
                                        <p:tgtEl>
                                          <p:spTgt spid="10487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48775">
                                            <p:txEl>
                                              <p:pRg st="3" end="3"/>
                                            </p:txEl>
                                          </p:spTgt>
                                        </p:tgtEl>
                                        <p:attrNameLst>
                                          <p:attrName>style.visibility</p:attrName>
                                        </p:attrNameLst>
                                      </p:cBhvr>
                                      <p:to>
                                        <p:strVal val="visible"/>
                                      </p:to>
                                    </p:set>
                                    <p:anim calcmode="lin" valueType="num">
                                      <p:cBhvr additive="base">
                                        <p:cTn id="12" dur="500" fill="hold"/>
                                        <p:tgtEl>
                                          <p:spTgt spid="1048775">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87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1048775">
                                            <p:txEl>
                                              <p:pRg st="6" end="6"/>
                                            </p:txEl>
                                          </p:spTgt>
                                        </p:tgtEl>
                                        <p:attrNameLst>
                                          <p:attrName>style.visibility</p:attrName>
                                        </p:attrNameLst>
                                      </p:cBhvr>
                                      <p:to>
                                        <p:strVal val="visible"/>
                                      </p:to>
                                    </p:set>
                                    <p:animEffect transition="in" filter="diamond(in)">
                                      <p:cBhvr>
                                        <p:cTn id="18" dur="2000"/>
                                        <p:tgtEl>
                                          <p:spTgt spid="10487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7" name="文本框 1048776"/>
          <p:cNvSpPr txBox="1"/>
          <p:nvPr/>
        </p:nvSpPr>
        <p:spPr>
          <a:xfrm>
            <a:off x="0" y="595629"/>
            <a:ext cx="12199821" cy="5846445"/>
          </a:xfrm>
          <a:prstGeom prst="rect">
            <a:avLst/>
          </a:prstGeom>
        </p:spPr>
        <p:txBody>
          <a:bodyPr wrap="square" rtlCol="0">
            <a:spAutoFit/>
          </a:bodyPr>
          <a:lstStyle/>
          <a:p>
            <a:endParaRPr lang="en-US" sz="2900">
              <a:solidFill>
                <a:srgbClr val="000000"/>
              </a:solidFill>
            </a:endParaRPr>
          </a:p>
          <a:p>
            <a:r>
              <a:rPr lang="en-US" altLang="en-US" sz="2900">
                <a:solidFill>
                  <a:srgbClr val="000000"/>
                </a:solidFill>
              </a:rPr>
              <a:t>⑵钟杨对建自博物馆付出了很大努力。</a:t>
            </a:r>
            <a:r>
              <a:rPr lang="en-US" altLang="en-US" sz="2900">
                <a:solidFill>
                  <a:srgbClr val="BF0000"/>
                </a:solidFill>
              </a:rPr>
              <a:t>引用设计部主任的话</a:t>
            </a:r>
            <a:r>
              <a:rPr lang="en-US" altLang="en-US" sz="2900">
                <a:solidFill>
                  <a:srgbClr val="000000"/>
                </a:solidFill>
              </a:rPr>
              <a:t>，从侧面表现了钟杨对自然科学普及所做的贡献，体现了他的责任与担当。</a:t>
            </a:r>
            <a:endParaRPr lang="en-US" sz="2900">
              <a:solidFill>
                <a:srgbClr val="000000"/>
              </a:solidFill>
            </a:endParaRPr>
          </a:p>
          <a:p>
            <a:endParaRPr lang="en-US" sz="2900">
              <a:solidFill>
                <a:srgbClr val="000000"/>
              </a:solidFill>
            </a:endParaRPr>
          </a:p>
          <a:p>
            <a:r>
              <a:rPr lang="en-US" altLang="en-US" sz="2900">
                <a:solidFill>
                  <a:srgbClr val="000000"/>
                </a:solidFill>
              </a:rPr>
              <a:t>⑶钟杨</a:t>
            </a:r>
            <a:r>
              <a:rPr lang="en-US" altLang="en-US" sz="2900">
                <a:solidFill>
                  <a:srgbClr val="BF0000"/>
                </a:solidFill>
              </a:rPr>
              <a:t>与上海科技馆合作</a:t>
            </a:r>
            <a:r>
              <a:rPr lang="en-US" altLang="en-US" sz="2900">
                <a:solidFill>
                  <a:srgbClr val="000000"/>
                </a:solidFill>
              </a:rPr>
              <a:t>，拥有很多身份，都体现出他对科普工作火一般的热情，突出他对科普事业的热爱。</a:t>
            </a:r>
            <a:endParaRPr lang="en-US" sz="2900">
              <a:solidFill>
                <a:srgbClr val="000000"/>
              </a:solidFill>
            </a:endParaRPr>
          </a:p>
          <a:p>
            <a:endParaRPr lang="en-US" sz="2900">
              <a:solidFill>
                <a:srgbClr val="000000"/>
              </a:solidFill>
            </a:endParaRPr>
          </a:p>
          <a:p>
            <a:r>
              <a:rPr lang="en-US" altLang="en-US" sz="2900">
                <a:solidFill>
                  <a:srgbClr val="000000"/>
                </a:solidFill>
              </a:rPr>
              <a:t>⑷从</a:t>
            </a:r>
            <a:r>
              <a:rPr lang="en-US" altLang="en-US" sz="2900">
                <a:solidFill>
                  <a:srgbClr val="BF0000"/>
                </a:solidFill>
              </a:rPr>
              <a:t>上海实验学校每一位学生的介绍</a:t>
            </a:r>
            <a:r>
              <a:rPr lang="en-US" altLang="en-US" sz="2900">
                <a:solidFill>
                  <a:srgbClr val="000000"/>
                </a:solidFill>
              </a:rPr>
              <a:t>中可以看出，</a:t>
            </a:r>
            <a:r>
              <a:rPr lang="zh-CN" altLang="en-US" sz="2900">
                <a:solidFill>
                  <a:srgbClr val="000000"/>
                </a:solidFill>
              </a:rPr>
              <a:t>钟杨</a:t>
            </a:r>
            <a:r>
              <a:rPr lang="en-US" altLang="en-US" sz="2900">
                <a:solidFill>
                  <a:srgbClr val="000000"/>
                </a:solidFill>
              </a:rPr>
              <a:t>在科普工作中什么都干，令人肃然起敬。并归结到</a:t>
            </a:r>
            <a:r>
              <a:rPr lang="zh-CN" altLang="en-US" sz="2900">
                <a:solidFill>
                  <a:srgbClr val="000000"/>
                </a:solidFill>
              </a:rPr>
              <a:t>钟杨</a:t>
            </a:r>
            <a:r>
              <a:rPr lang="en-US" altLang="en-US" sz="2900">
                <a:solidFill>
                  <a:srgbClr val="000000"/>
                </a:solidFill>
              </a:rPr>
              <a:t>的育人上，从侧面突出他的工作热情和才华，以及对他人的影响</a:t>
            </a:r>
            <a:r>
              <a:rPr lang="en-US" altLang="en-US" sz="2800">
                <a:solidFill>
                  <a:srgbClr val="000000"/>
                </a:solidFill>
              </a:rPr>
              <a:t>。</a:t>
            </a:r>
            <a:endParaRPr lang="en-US" sz="2800">
              <a:solidFill>
                <a:srgbClr val="000000"/>
              </a:solidFill>
            </a:endParaRPr>
          </a:p>
          <a:p>
            <a:endParaRPr lang="en-US" sz="2800">
              <a:solidFill>
                <a:srgbClr val="000000"/>
              </a:solidFill>
            </a:endParaRPr>
          </a:p>
          <a:p>
            <a:r>
              <a:rPr lang="en-US" altLang="en-US" sz="2800">
                <a:solidFill>
                  <a:srgbClr val="000000"/>
                </a:solidFill>
              </a:rPr>
              <a:t>⑸</a:t>
            </a:r>
            <a:r>
              <a:rPr lang="en-US" altLang="en-US" sz="2800">
                <a:solidFill>
                  <a:srgbClr val="BF0000"/>
                </a:solidFill>
              </a:rPr>
              <a:t>钟杨的学生各方面的人</a:t>
            </a:r>
            <a:r>
              <a:rPr lang="en-US" altLang="en-US" sz="2800">
                <a:solidFill>
                  <a:srgbClr val="000000"/>
                </a:solidFill>
              </a:rPr>
              <a:t>都有，而且各显神通，再次运用侧面烘托手法，以学生的成功来烘托钟杨教育的成功。</a:t>
            </a:r>
            <a:endParaRPr lang="en-US" sz="2800">
              <a:solidFill>
                <a:srgbClr val="000000"/>
              </a:solidFill>
            </a:endParaRPr>
          </a:p>
        </p:txBody>
      </p:sp>
      <p:sp>
        <p:nvSpPr>
          <p:cNvPr id="2" name="文本框 1"/>
          <p:cNvSpPr txBox="1"/>
          <p:nvPr/>
        </p:nvSpPr>
        <p:spPr>
          <a:xfrm>
            <a:off x="375920" y="71120"/>
            <a:ext cx="4991100" cy="583565"/>
          </a:xfrm>
          <a:prstGeom prst="rect">
            <a:avLst/>
          </a:prstGeom>
          <a:noFill/>
        </p:spPr>
        <p:txBody>
          <a:bodyPr wrap="square" rtlCol="0">
            <a:spAutoFit/>
          </a:bodyPr>
          <a:lstStyle/>
          <a:p>
            <a:r>
              <a:rPr lang="en-US" sz="3200" b="1">
                <a:solidFill>
                  <a:srgbClr val="000000"/>
                </a:solidFill>
                <a:sym typeface="+mn-ea"/>
              </a:rPr>
              <a:t>[</a:t>
            </a:r>
            <a:r>
              <a:rPr lang="en-US" altLang="en-US" sz="3200" b="1">
                <a:solidFill>
                  <a:srgbClr val="000000"/>
                </a:solidFill>
                <a:sym typeface="+mn-ea"/>
              </a:rPr>
              <a:t>科学队长</a:t>
            </a:r>
            <a:r>
              <a:rPr lang="en-US" sz="3200" b="1">
                <a:solidFill>
                  <a:srgbClr val="000000"/>
                </a:solidFill>
                <a:sym typeface="+mn-ea"/>
              </a:rPr>
              <a:t>]</a:t>
            </a:r>
            <a:endParaRPr lang="en-US" altLang="en-US" sz="3200" b="1">
              <a:solidFill>
                <a:srgbClr val="00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48777">
                                            <p:txEl>
                                              <p:pRg st="1" end="1"/>
                                            </p:txEl>
                                          </p:spTgt>
                                        </p:tgtEl>
                                        <p:attrNameLst>
                                          <p:attrName>style.visibility</p:attrName>
                                        </p:attrNameLst>
                                      </p:cBhvr>
                                      <p:to>
                                        <p:strVal val="visible"/>
                                      </p:to>
                                    </p:set>
                                    <p:animEffect transition="in" filter="box(in)">
                                      <p:cBhvr>
                                        <p:cTn id="7" dur="2000"/>
                                        <p:tgtEl>
                                          <p:spTgt spid="10487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048777">
                                            <p:txEl>
                                              <p:pRg st="3" end="3"/>
                                            </p:txEl>
                                          </p:spTgt>
                                        </p:tgtEl>
                                        <p:attrNameLst>
                                          <p:attrName>style.visibility</p:attrName>
                                        </p:attrNameLst>
                                      </p:cBhvr>
                                      <p:to>
                                        <p:strVal val="visible"/>
                                      </p:to>
                                    </p:set>
                                    <p:animEffect transition="in" filter="strips(downLeft)">
                                      <p:cBhvr>
                                        <p:cTn id="12" dur="500"/>
                                        <p:tgtEl>
                                          <p:spTgt spid="10487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048777">
                                            <p:txEl>
                                              <p:pRg st="5" end="5"/>
                                            </p:txEl>
                                          </p:spTgt>
                                        </p:tgtEl>
                                        <p:attrNameLst>
                                          <p:attrName>style.visibility</p:attrName>
                                        </p:attrNameLst>
                                      </p:cBhvr>
                                      <p:to>
                                        <p:strVal val="visible"/>
                                      </p:to>
                                    </p:set>
                                    <p:animEffect transition="in" filter="diamond(in)">
                                      <p:cBhvr>
                                        <p:cTn id="17" dur="2000"/>
                                        <p:tgtEl>
                                          <p:spTgt spid="104877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48777">
                                            <p:txEl>
                                              <p:pRg st="7" end="7"/>
                                            </p:txEl>
                                          </p:spTgt>
                                        </p:tgtEl>
                                        <p:attrNameLst>
                                          <p:attrName>style.visibility</p:attrName>
                                        </p:attrNameLst>
                                      </p:cBhvr>
                                      <p:to>
                                        <p:strVal val="visible"/>
                                      </p:to>
                                    </p:set>
                                    <p:animEffect transition="in" filter="box(in)">
                                      <p:cBhvr>
                                        <p:cTn id="22" dur="2000"/>
                                        <p:tgtEl>
                                          <p:spTgt spid="104877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4135" y="614045"/>
            <a:ext cx="11835765" cy="7539355"/>
          </a:xfrm>
          <a:prstGeom prst="rect">
            <a:avLst/>
          </a:prstGeom>
          <a:noFill/>
        </p:spPr>
        <p:txBody>
          <a:bodyPr wrap="square" rtlCol="0">
            <a:spAutoFit/>
          </a:bodyPr>
          <a:lstStyle/>
          <a:p>
            <a:r>
              <a:rPr lang="en-US" altLang="zh-CN" sz="2800" b="1"/>
              <a:t>[“接盘”导师]</a:t>
            </a:r>
          </a:p>
          <a:p>
            <a:r>
              <a:rPr lang="en-US" altLang="zh-CN" sz="2800"/>
              <a:t> </a:t>
            </a:r>
          </a:p>
          <a:p>
            <a:r>
              <a:rPr lang="en-US" altLang="zh-CN" sz="2800"/>
              <a:t>   ⑴</a:t>
            </a:r>
            <a:r>
              <a:rPr lang="en-US" altLang="zh-CN" sz="2800">
                <a:solidFill>
                  <a:schemeClr val="accent3">
                    <a:lumMod val="75000"/>
                  </a:schemeClr>
                </a:solidFill>
              </a:rPr>
              <a:t>“接盘”</a:t>
            </a:r>
            <a:r>
              <a:rPr lang="en-US" altLang="zh-CN" sz="2800"/>
              <a:t>：网络用语一般指某事物产生不良趋势这人抛弃的时候有人接受的情况。本文指中央对没有找到导师的人无条件接受，表现了他积极担当，耐心指导的无私奉献精神。</a:t>
            </a:r>
          </a:p>
          <a:p>
            <a:r>
              <a:rPr lang="en-US" altLang="zh-CN" sz="2800"/>
              <a:t>    ⑵</a:t>
            </a:r>
            <a:r>
              <a:rPr lang="en-US" altLang="zh-CN" sz="2800">
                <a:solidFill>
                  <a:schemeClr val="accent3">
                    <a:lumMod val="75000"/>
                  </a:schemeClr>
                </a:solidFill>
              </a:rPr>
              <a:t>奇葩</a:t>
            </a:r>
            <a:r>
              <a:rPr lang="en-US" altLang="zh-CN" sz="2800"/>
              <a:t>：意思是原指奇特而美丽的花朵，常用来比喻不同寻常的优秀文艺作品或非常出众的人物。比喻某人（或某事物）不落世俗，个性十足。也多指向一些正常人行为和思维以外的，让人难以想象的行为。多为贬义词，此处为贬词褒用，用来指中央接收学生时的一些新奇有趣的事。</a:t>
            </a:r>
          </a:p>
          <a:p>
            <a:r>
              <a:rPr lang="en-US" altLang="zh-CN" sz="2800"/>
              <a:t>    ⑶也用钟杨</a:t>
            </a:r>
            <a:r>
              <a:rPr lang="en-US" altLang="zh-CN" sz="2800">
                <a:solidFill>
                  <a:schemeClr val="accent3">
                    <a:lumMod val="75000"/>
                  </a:schemeClr>
                </a:solidFill>
              </a:rPr>
              <a:t>自己的语言</a:t>
            </a:r>
            <a:r>
              <a:rPr lang="en-US" altLang="zh-CN" sz="2800"/>
              <a:t>：把培养学生比喻为采集种子，表现了对教育事业强烈的责任感。</a:t>
            </a:r>
          </a:p>
          <a:p>
            <a:r>
              <a:rPr lang="en-US" altLang="zh-CN" sz="2800"/>
              <a:t>    ⑷</a:t>
            </a:r>
            <a:r>
              <a:rPr lang="en-US" altLang="zh-CN" sz="2800">
                <a:solidFill>
                  <a:schemeClr val="accent3">
                    <a:lumMod val="75000"/>
                  </a:schemeClr>
                </a:solidFill>
              </a:rPr>
              <a:t>博士生的回忆</a:t>
            </a:r>
            <a:r>
              <a:rPr lang="en-US" altLang="zh-CN" sz="2800"/>
              <a:t>表明：钟杨对学生的关爱，无论学生基础如何都努力帮助学生提升，体现他教书育人的奉献精神。</a:t>
            </a:r>
          </a:p>
          <a:p>
            <a:endParaRPr lang="en-US" altLang="zh-CN" sz="2800"/>
          </a:p>
          <a:p>
            <a:endParaRPr lang="en-US" altLang="zh-CN" sz="2800"/>
          </a:p>
          <a:p>
            <a:endParaRPr lang="en-US" altLang="zh-CN" sz="2800"/>
          </a:p>
          <a:p>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9" name="文本框 1048778"/>
          <p:cNvSpPr txBox="1"/>
          <p:nvPr/>
        </p:nvSpPr>
        <p:spPr>
          <a:xfrm>
            <a:off x="347211" y="757554"/>
            <a:ext cx="11303269" cy="5692775"/>
          </a:xfrm>
          <a:prstGeom prst="rect">
            <a:avLst/>
          </a:prstGeom>
        </p:spPr>
        <p:txBody>
          <a:bodyPr wrap="square" rtlCol="0">
            <a:spAutoFit/>
          </a:bodyPr>
          <a:lstStyle/>
          <a:p>
            <a:r>
              <a:rPr lang="en-US" altLang="en-US" sz="2800" b="1">
                <a:solidFill>
                  <a:srgbClr val="000000"/>
                </a:solidFill>
              </a:rPr>
              <a:t>[生命延续]</a:t>
            </a:r>
            <a:endParaRPr lang="en-US" sz="2800" b="1">
              <a:solidFill>
                <a:srgbClr val="000000"/>
              </a:solidFill>
            </a:endParaRPr>
          </a:p>
          <a:p>
            <a:r>
              <a:rPr lang="en-US" altLang="en-US" sz="2800">
                <a:solidFill>
                  <a:srgbClr val="000000"/>
                </a:solidFill>
              </a:rPr>
              <a:t>    ⑴</a:t>
            </a:r>
            <a:r>
              <a:rPr lang="en-US" altLang="en-US" sz="2800">
                <a:solidFill>
                  <a:srgbClr val="BF0000"/>
                </a:solidFill>
              </a:rPr>
              <a:t>线虫的实验</a:t>
            </a:r>
            <a:r>
              <a:rPr lang="en-US" altLang="en-US" sz="2800">
                <a:solidFill>
                  <a:srgbClr val="000000"/>
                </a:solidFill>
              </a:rPr>
              <a:t>证明</a:t>
            </a:r>
            <a:r>
              <a:rPr lang="zh-CN" altLang="en-US" sz="2800">
                <a:solidFill>
                  <a:srgbClr val="000000"/>
                </a:solidFill>
              </a:rPr>
              <a:t>：</a:t>
            </a:r>
            <a:r>
              <a:rPr lang="en-US" altLang="en-US" sz="2800">
                <a:solidFill>
                  <a:srgbClr val="000000"/>
                </a:solidFill>
              </a:rPr>
              <a:t>改变基因是可以控制生命的长短的，但代价是丧失生育能力。钟杨的回答表明如果要放弃我工作来实现长寿，那这样的长寿是没有意义的，由此引出钟杨对生命意义的思考。</a:t>
            </a:r>
            <a:endParaRPr lang="en-US" sz="2800">
              <a:solidFill>
                <a:srgbClr val="000000"/>
              </a:solidFill>
            </a:endParaRPr>
          </a:p>
          <a:p>
            <a:r>
              <a:rPr lang="en-US" altLang="en-US" sz="2800">
                <a:solidFill>
                  <a:srgbClr val="000000"/>
                </a:solidFill>
              </a:rPr>
              <a:t>    ⑵</a:t>
            </a:r>
            <a:r>
              <a:rPr lang="en-US" altLang="en-US" sz="2800">
                <a:solidFill>
                  <a:srgbClr val="BF0000"/>
                </a:solidFill>
              </a:rPr>
              <a:t>《生命的高度》中钟杨自己的</a:t>
            </a:r>
            <a:r>
              <a:rPr lang="en-US" altLang="en-US" sz="2800">
                <a:solidFill>
                  <a:srgbClr val="000000"/>
                </a:solidFill>
              </a:rPr>
              <a:t>话：进一步阐述了他眼中的生命的意义就是奉献自我。</a:t>
            </a:r>
            <a:endParaRPr lang="en-US" sz="2800">
              <a:solidFill>
                <a:srgbClr val="000000"/>
              </a:solidFill>
            </a:endParaRPr>
          </a:p>
          <a:p>
            <a:r>
              <a:rPr lang="en-US" altLang="en-US" sz="2800">
                <a:solidFill>
                  <a:srgbClr val="000000"/>
                </a:solidFill>
              </a:rPr>
              <a:t>    ⑶钟杨的</a:t>
            </a:r>
            <a:r>
              <a:rPr lang="en-US" altLang="en-US" sz="2800">
                <a:solidFill>
                  <a:srgbClr val="BF0000"/>
                </a:solidFill>
              </a:rPr>
              <a:t>工作安排细致紧凑</a:t>
            </a:r>
            <a:r>
              <a:rPr lang="en-US" altLang="en-US" sz="2800">
                <a:solidFill>
                  <a:srgbClr val="000000"/>
                </a:solidFill>
              </a:rPr>
              <a:t>：体现了中央对待工作的认真，时不我待的拼命精神。钟杨的愿望很多可时间却很少，在他心目中，工作和愿望比生命更重要。脑出血后仍然拼力工作，多张小纸条，显示出他忙碌的工作。</a:t>
            </a:r>
            <a:endParaRPr lang="en-US" sz="2800">
              <a:solidFill>
                <a:srgbClr val="000000"/>
              </a:solidFill>
            </a:endParaRPr>
          </a:p>
          <a:p>
            <a:r>
              <a:rPr lang="en-US" altLang="en-US" sz="2800">
                <a:solidFill>
                  <a:srgbClr val="000000"/>
                </a:solidFill>
              </a:rPr>
              <a:t>    ⑷</a:t>
            </a:r>
            <a:r>
              <a:rPr lang="en-US" altLang="en-US" sz="2800">
                <a:solidFill>
                  <a:srgbClr val="BF0000"/>
                </a:solidFill>
              </a:rPr>
              <a:t>结尾钟杨对生命意义的看法</a:t>
            </a:r>
            <a:r>
              <a:rPr lang="en-US" altLang="en-US" sz="2800">
                <a:solidFill>
                  <a:srgbClr val="000000"/>
                </a:solidFill>
              </a:rPr>
              <a:t>，呼应文章开头。对中央来说，生命的意义就是拓展生命的高度和广度。</a:t>
            </a:r>
            <a:endParaRPr lang="en-US" sz="2800">
              <a:solidFill>
                <a:srgbClr val="000000"/>
              </a:solidFill>
            </a:endParaRPr>
          </a:p>
          <a:p>
            <a:endParaRPr lang="en-US" sz="28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779">
                                            <p:txEl>
                                              <p:pRg st="1" end="1"/>
                                            </p:txEl>
                                          </p:spTgt>
                                        </p:tgtEl>
                                        <p:attrNameLst>
                                          <p:attrName>style.visibility</p:attrName>
                                        </p:attrNameLst>
                                      </p:cBhvr>
                                      <p:to>
                                        <p:strVal val="visible"/>
                                      </p:to>
                                    </p:set>
                                    <p:anim calcmode="lin" valueType="num">
                                      <p:cBhvr additive="base">
                                        <p:cTn id="7" dur="500" fill="hold"/>
                                        <p:tgtEl>
                                          <p:spTgt spid="10487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48779">
                                            <p:txEl>
                                              <p:pRg st="2" end="2"/>
                                            </p:txEl>
                                          </p:spTgt>
                                        </p:tgtEl>
                                        <p:attrNameLst>
                                          <p:attrName>style.visibility</p:attrName>
                                        </p:attrNameLst>
                                      </p:cBhvr>
                                      <p:to>
                                        <p:strVal val="visible"/>
                                      </p:to>
                                    </p:set>
                                    <p:animEffect transition="in" filter="blinds(horizontal)">
                                      <p:cBhvr>
                                        <p:cTn id="13" dur="500"/>
                                        <p:tgtEl>
                                          <p:spTgt spid="10487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48779">
                                            <p:txEl>
                                              <p:pRg st="3" end="3"/>
                                            </p:txEl>
                                          </p:spTgt>
                                        </p:tgtEl>
                                        <p:attrNameLst>
                                          <p:attrName>style.visibility</p:attrName>
                                        </p:attrNameLst>
                                      </p:cBhvr>
                                      <p:to>
                                        <p:strVal val="visible"/>
                                      </p:to>
                                    </p:set>
                                    <p:anim calcmode="lin" valueType="num">
                                      <p:cBhvr additive="base">
                                        <p:cTn id="18" dur="500" fill="hold"/>
                                        <p:tgtEl>
                                          <p:spTgt spid="1048779">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87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48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内容占位符 1048608"/>
          <p:cNvSpPr>
            <a:spLocks noGrp="1"/>
          </p:cNvSpPr>
          <p:nvPr>
            <p:ph idx="1"/>
          </p:nvPr>
        </p:nvSpPr>
        <p:spPr>
          <a:xfrm>
            <a:off x="135890" y="142875"/>
            <a:ext cx="11841480" cy="6648450"/>
          </a:xfrm>
        </p:spPr>
        <p:txBody>
          <a:bodyPr>
            <a:normAutofit fontScale="25000" lnSpcReduction="20000"/>
          </a:bodyPr>
          <a:lstStyle/>
          <a:p>
            <a:pPr marL="0" indent="0">
              <a:buNone/>
            </a:pPr>
            <a:r>
              <a:rPr lang="en-US" altLang="en-US" sz="11200" b="1"/>
              <a:t>（二）</a:t>
            </a:r>
            <a:r>
              <a:rPr lang="en-US" sz="11200" b="1"/>
              <a:t>问题：作者怎样表现人物</a:t>
            </a:r>
            <a:r>
              <a:rPr sz="11200" b="1"/>
              <a:t>，</a:t>
            </a:r>
            <a:r>
              <a:rPr lang="en-US" sz="11200" b="1"/>
              <a:t>让人物立体丰满的？</a:t>
            </a:r>
          </a:p>
          <a:p>
            <a:pPr marL="0" indent="0">
              <a:buNone/>
            </a:pPr>
            <a:r>
              <a:rPr lang="en-US" sz="11200" b="1">
                <a:solidFill>
                  <a:srgbClr val="BF0000"/>
                </a:solidFill>
              </a:rPr>
              <a:t>A</a:t>
            </a:r>
            <a:r>
              <a:rPr lang="en-US" sz="12800" b="1">
                <a:solidFill>
                  <a:srgbClr val="BF0000"/>
                </a:solidFill>
              </a:rPr>
              <a:t>.</a:t>
            </a:r>
            <a:r>
              <a:rPr lang="en-US" sz="11200" b="1">
                <a:solidFill>
                  <a:srgbClr val="BF0000"/>
                </a:solidFill>
              </a:rPr>
              <a:t>正侧面结合的描写手法</a:t>
            </a:r>
            <a:endParaRPr lang="en-US" sz="11200" b="0">
              <a:solidFill>
                <a:srgbClr val="BF0000"/>
              </a:solidFill>
            </a:endParaRPr>
          </a:p>
          <a:p>
            <a:pPr marL="0" indent="0">
              <a:buNone/>
            </a:pPr>
            <a:r>
              <a:rPr lang="en-US" sz="11200" b="0">
                <a:solidFill>
                  <a:schemeClr val="accent3">
                    <a:lumMod val="75000"/>
                  </a:schemeClr>
                </a:solidFill>
              </a:rPr>
              <a:t>1.正面</a:t>
            </a:r>
            <a:r>
              <a:rPr lang="en-US" sz="11200" b="0"/>
              <a:t>：</a:t>
            </a:r>
            <a:endParaRPr lang="en-US" sz="11200" b="0">
              <a:solidFill>
                <a:srgbClr val="BF0000"/>
              </a:solidFill>
            </a:endParaRPr>
          </a:p>
          <a:p>
            <a:pPr marL="0" indent="0">
              <a:buNone/>
            </a:pPr>
            <a:r>
              <a:rPr lang="en-US" sz="11200" b="0"/>
              <a:t>  ⑴刻画人物语言。  直接引用钟杨的话，或是钟杨与别人对话，或是钟杨与的演讲内容，或是钟杨写的文字。</a:t>
            </a:r>
          </a:p>
          <a:p>
            <a:pPr marL="0" indent="0">
              <a:buNone/>
            </a:pPr>
            <a:r>
              <a:rPr lang="en-US" sz="11200" b="0"/>
              <a:t>  ⑵刻画人物行为、事迹。  如不挑剔住房，赴西藏采集种子，热心科普事业等。 </a:t>
            </a:r>
          </a:p>
          <a:p>
            <a:pPr marL="0" indent="0">
              <a:buNone/>
            </a:pPr>
            <a:r>
              <a:rPr lang="en-US" sz="11200" b="0">
                <a:solidFill>
                  <a:schemeClr val="accent3">
                    <a:lumMod val="75000"/>
                  </a:schemeClr>
                </a:solidFill>
              </a:rPr>
              <a:t>2.侧面</a:t>
            </a:r>
            <a:r>
              <a:rPr lang="en-US" sz="11200" b="0"/>
              <a:t>：</a:t>
            </a:r>
          </a:p>
          <a:p>
            <a:pPr marL="0" indent="0">
              <a:buNone/>
            </a:pPr>
            <a:r>
              <a:rPr lang="en-US" sz="11200" b="0"/>
              <a:t>⑴通过他人之口讲述钟杨的事迹。</a:t>
            </a:r>
          </a:p>
          <a:p>
            <a:pPr marL="0" indent="0">
              <a:buNone/>
            </a:pPr>
            <a:r>
              <a:rPr lang="en-US" sz="11200" b="0"/>
              <a:t>⑵运用对比衬托的手法，如写钟杨不在意生活品质与致力于种子收集的对比，藏族同事对其“大胆”的评价等。</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文本框 3"/>
          <p:cNvSpPr txBox="1"/>
          <p:nvPr/>
        </p:nvSpPr>
        <p:spPr>
          <a:xfrm>
            <a:off x="271780" y="221615"/>
            <a:ext cx="11609705" cy="6739255"/>
          </a:xfrm>
          <a:prstGeom prst="rect">
            <a:avLst/>
          </a:prstGeom>
          <a:noFill/>
        </p:spPr>
        <p:txBody>
          <a:bodyPr wrap="square" rtlCol="0">
            <a:spAutoFit/>
          </a:bodyPr>
          <a:lstStyle/>
          <a:p>
            <a:r>
              <a:rPr lang="en-US" altLang="zh-CN" sz="3600">
                <a:solidFill>
                  <a:srgbClr val="BF0000"/>
                </a:solidFill>
              </a:rPr>
              <a:t>B.</a:t>
            </a:r>
            <a:r>
              <a:rPr lang="zh-CN" altLang="en-US" sz="3600">
                <a:solidFill>
                  <a:srgbClr val="BF0000"/>
                </a:solidFill>
              </a:rPr>
              <a:t>善于在矛盾冲突中刻画人物性格</a:t>
            </a:r>
          </a:p>
          <a:p>
            <a:r>
              <a:rPr lang="en-US" altLang="en-US" sz="3600"/>
              <a:t>        </a:t>
            </a:r>
            <a:r>
              <a:rPr lang="zh-CN" altLang="en-US" sz="3600"/>
              <a:t>通过许多紧张的斗争场面，把人物推到矛盾冲突的顶端，让人物展示各自的形象，表现各自的性格特征。文中的主要矛盾是恶劣的环境与钟杨现身事业的矛盾。</a:t>
            </a:r>
          </a:p>
          <a:p>
            <a:r>
              <a:rPr lang="zh-CN" altLang="en-US" sz="3600">
                <a:solidFill>
                  <a:srgbClr val="BF0000"/>
                </a:solidFill>
              </a:rPr>
              <a:t>  </a:t>
            </a:r>
          </a:p>
          <a:p>
            <a:r>
              <a:rPr lang="en-US" altLang="zh-CN" sz="3600">
                <a:solidFill>
                  <a:srgbClr val="BF0000"/>
                </a:solidFill>
              </a:rPr>
              <a:t>C.</a:t>
            </a:r>
            <a:r>
              <a:rPr lang="zh-CN" altLang="en-US" sz="3600">
                <a:solidFill>
                  <a:srgbClr val="BF0000"/>
                </a:solidFill>
              </a:rPr>
              <a:t> 宏大的时代背景中表现人物形象</a:t>
            </a:r>
          </a:p>
          <a:p>
            <a:r>
              <a:rPr lang="en-US" altLang="en-US" sz="3600"/>
              <a:t>      人们不愿意接的学生他来接盘，建设自博馆时把最难的部分</a:t>
            </a:r>
            <a:r>
              <a:rPr lang="zh-CN" altLang="en-US" sz="3600"/>
              <a:t>留</a:t>
            </a:r>
            <a:r>
              <a:rPr lang="en-US" altLang="en-US" sz="3600"/>
              <a:t>给钟杨，脑溢血后仍然上高原采集种子。</a:t>
            </a:r>
            <a:endParaRPr lang="zh-CN" altLang="en-US" sz="3600"/>
          </a:p>
          <a:p>
            <a:r>
              <a:rPr lang="zh-CN" altLang="en-US" sz="3600"/>
              <a:t> </a:t>
            </a:r>
          </a:p>
          <a:p>
            <a:r>
              <a:rPr lang="en-US" altLang="zh-CN" sz="3600">
                <a:solidFill>
                  <a:srgbClr val="BF0000"/>
                </a:solidFill>
              </a:rPr>
              <a:t>D.</a:t>
            </a:r>
            <a:r>
              <a:rPr lang="zh-CN" altLang="en-US" sz="3600">
                <a:solidFill>
                  <a:srgbClr val="BF0000"/>
                </a:solidFill>
              </a:rPr>
              <a:t> 叙议结合</a:t>
            </a:r>
          </a:p>
          <a:p>
            <a:r>
              <a:rPr lang="en-US" altLang="en-US" sz="3600"/>
              <a:t>        既有议论又有抒情（直接与间接结合），观点清晰，例证合理，情理结合，感染力强。</a:t>
            </a:r>
            <a:endParaRPr lang="zh-CN" altLang="en-US" sz="36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内容占位符 1048610"/>
          <p:cNvSpPr>
            <a:spLocks noGrp="1"/>
          </p:cNvSpPr>
          <p:nvPr>
            <p:ph idx="1"/>
          </p:nvPr>
        </p:nvSpPr>
        <p:spPr>
          <a:xfrm rot="8622">
            <a:off x="6985" y="-115570"/>
            <a:ext cx="11585575" cy="6958965"/>
          </a:xfrm>
        </p:spPr>
        <p:txBody>
          <a:bodyPr/>
          <a:lstStyle/>
          <a:p>
            <a:pPr marL="0" indent="0">
              <a:buNone/>
            </a:pPr>
            <a:r>
              <a:rPr lang="en-US" altLang="en-US" sz="2800" dirty="0" err="1"/>
              <a:t>通讯</a:t>
            </a:r>
            <a:r>
              <a:rPr lang="en-US" altLang="en-US" sz="2800" dirty="0"/>
              <a:t>：</a:t>
            </a:r>
            <a:endParaRPr lang="en-US" sz="2800" dirty="0"/>
          </a:p>
          <a:p>
            <a:pPr marL="0" indent="0">
              <a:buNone/>
            </a:pPr>
            <a:r>
              <a:rPr lang="zh-CN" altLang="en-US" sz="2800" dirty="0"/>
              <a:t>    </a:t>
            </a:r>
            <a:r>
              <a:rPr lang="zh-CN" altLang="en-US" sz="2800" b="1" dirty="0"/>
              <a:t>1.含义：</a:t>
            </a:r>
            <a:r>
              <a:rPr lang="zh-CN" altLang="en-US" sz="2800" dirty="0"/>
              <a:t>以叙述描写为主要表达方式，将具有新闻价值的人物或事件及时、准确生动地予以报道的新闻体裁。</a:t>
            </a:r>
          </a:p>
          <a:p>
            <a:pPr marL="0" indent="0">
              <a:buNone/>
            </a:pPr>
            <a:r>
              <a:rPr lang="en-US" altLang="en-US" sz="2800" dirty="0"/>
              <a:t>  </a:t>
            </a:r>
            <a:r>
              <a:rPr lang="en-US" altLang="en-US" sz="2800" b="1" dirty="0"/>
              <a:t> </a:t>
            </a:r>
            <a:r>
              <a:rPr lang="zh-CN" altLang="en-US" sz="2800" b="1" dirty="0"/>
              <a:t>2.分类：</a:t>
            </a:r>
            <a:r>
              <a:rPr lang="zh-CN" altLang="en-US" sz="2800" dirty="0"/>
              <a:t>通讯分为 人物通讯、事件通讯、工作通讯、概貌通讯。</a:t>
            </a:r>
          </a:p>
          <a:p>
            <a:pPr marL="0" indent="0">
              <a:buNone/>
            </a:pPr>
            <a:r>
              <a:rPr lang="en-US" altLang="en-US" sz="2800" dirty="0"/>
              <a:t>  </a:t>
            </a:r>
            <a:r>
              <a:rPr lang="en-US" altLang="en-US" sz="2800" b="1" dirty="0"/>
              <a:t> </a:t>
            </a:r>
            <a:r>
              <a:rPr lang="zh-CN" altLang="en-US" sz="2800" b="1" dirty="0"/>
              <a:t>3.特点：</a:t>
            </a:r>
            <a:r>
              <a:rPr lang="zh-CN" altLang="en-US" sz="2800" dirty="0"/>
              <a:t>①严格的真实性②报道的客观性③较强的时间性④</a:t>
            </a:r>
            <a:r>
              <a:rPr lang="zh-CN" altLang="en-US" sz="2800" dirty="0">
                <a:ln w="10160">
                  <a:solidFill>
                    <a:schemeClr val="accent5"/>
                  </a:solidFill>
                  <a:prstDash val="solid"/>
                </a:ln>
                <a:solidFill>
                  <a:srgbClr val="002060"/>
                </a:solidFill>
                <a:effectLst>
                  <a:outerShdw blurRad="38100" dist="22860" dir="5400000" algn="tl" rotWithShape="0">
                    <a:srgbClr val="000000">
                      <a:alpha val="30000"/>
                    </a:srgbClr>
                  </a:outerShdw>
                </a:effectLst>
              </a:rPr>
              <a:t>描写的形象</a:t>
            </a:r>
          </a:p>
          <a:p>
            <a:pPr marL="0" indent="0">
              <a:buNone/>
            </a:pPr>
            <a:r>
              <a:rPr lang="en-US" altLang="en-US" sz="2800" dirty="0"/>
              <a:t>   </a:t>
            </a:r>
            <a:r>
              <a:rPr lang="zh-CN" altLang="en-US" sz="2800" b="1" dirty="0"/>
              <a:t>4.通讯vs新闻：</a:t>
            </a:r>
            <a:endParaRPr lang="zh-CN" altLang="en-US" sz="2800" dirty="0"/>
          </a:p>
          <a:p>
            <a:pPr marL="0" indent="0">
              <a:buNone/>
            </a:pPr>
            <a:r>
              <a:rPr lang="zh-CN" altLang="en-US" sz="2800" dirty="0"/>
              <a:t>①通讯的特点：报道详细深入；注重思想意义，强调形象说话。不仅用事实说话，还要有情节、有联想，用形象说话；突出</a:t>
            </a:r>
            <a:r>
              <a:rPr lang="zh-CN" altLang="en-US" sz="2800" dirty="0">
                <a:ln w="10160">
                  <a:solidFill>
                    <a:schemeClr val="accent5"/>
                  </a:solidFill>
                  <a:prstDash val="solid"/>
                </a:ln>
                <a:solidFill>
                  <a:srgbClr val="002060"/>
                </a:solidFill>
                <a:effectLst>
                  <a:outerShdw blurRad="38100" dist="22860" dir="5400000" algn="tl" rotWithShape="0">
                    <a:srgbClr val="000000">
                      <a:alpha val="30000"/>
                    </a:srgbClr>
                  </a:outerShdw>
                </a:effectLst>
              </a:rPr>
              <a:t>文学性，评论性，</a:t>
            </a:r>
            <a:r>
              <a:rPr lang="zh-CN" altLang="en-US" sz="2800" dirty="0"/>
              <a:t>思想观点，一目了然。</a:t>
            </a:r>
          </a:p>
          <a:p>
            <a:pPr marL="0" indent="0">
              <a:buNone/>
            </a:pPr>
            <a:r>
              <a:rPr lang="zh-CN" altLang="en-US" sz="2800" dirty="0"/>
              <a:t>②新闻的特点：陈说要简捷、晦涩、篇幅短小，内容</a:t>
            </a:r>
            <a:r>
              <a:rPr lang="zh-CN" altLang="en-US" sz="2800" dirty="0">
                <a:ln w="10160">
                  <a:solidFill>
                    <a:schemeClr val="accent5"/>
                  </a:solidFill>
                  <a:prstDash val="solid"/>
                </a:ln>
                <a:solidFill>
                  <a:srgbClr val="002060"/>
                </a:solidFill>
                <a:effectLst>
                  <a:outerShdw blurRad="38100" dist="22860" dir="5400000" algn="tl" rotWithShape="0">
                    <a:srgbClr val="000000">
                      <a:alpha val="30000"/>
                    </a:srgbClr>
                  </a:outerShdw>
                </a:effectLst>
              </a:rPr>
              <a:t>真实性、时效性</a:t>
            </a:r>
            <a:r>
              <a:rPr lang="zh-CN" altLang="en-US" sz="2800" dirty="0"/>
              <a:t>、准确性、开放性、广泛性、变动性。</a:t>
            </a:r>
          </a:p>
          <a:p>
            <a:endParaRPr lang="zh-CN" altLang="en-US" sz="2800" dirty="0"/>
          </a:p>
          <a:p>
            <a:endParaRPr lang="zh-CN" altLang="en-US" sz="2800" dirty="0"/>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724" y="799236"/>
              <a:ext cx="11844720" cy="5873760"/>
            </p14:xfrm>
          </p:contentPart>
        </mc:Choice>
        <mc:Fallback>
          <p:pic>
            <p:nvPicPr>
              <p:cNvPr id="2" name="墨迹 1"/>
              <p:cNvPicPr/>
              <p:nvPr/>
            </p:nvPicPr>
            <p:blipFill>
              <a:blip r:embed="rId4"/>
              <a:stretch>
                <a:fillRect/>
              </a:stretch>
            </p:blipFill>
            <p:spPr>
              <a:xfrm>
                <a:off x="-11084" y="789876"/>
                <a:ext cx="11863441" cy="5892480"/>
              </a:xfrm>
              <a:prstGeom prst="rect">
                <a:avLst/>
              </a:prstGeom>
            </p:spPr>
          </p:pic>
        </mc:Fallback>
      </mc:AlternateContent>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图片 2097152"/>
          <p:cNvPicPr/>
          <p:nvPr/>
        </p:nvPicPr>
        <p:blipFill>
          <a:blip r:embed="rId3"/>
          <a:stretch>
            <a:fillRect/>
          </a:stretch>
        </p:blipFill>
        <p:spPr>
          <a:xfrm>
            <a:off x="0" y="2128087"/>
            <a:ext cx="12192000" cy="3497871"/>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墨迹 1"/>
              <p14:cNvContentPartPr/>
              <p14:nvPr/>
            </p14:nvContentPartPr>
            <p14:xfrm>
              <a:off x="529560" y="2233800"/>
              <a:ext cx="10843920" cy="3764160"/>
            </p14:xfrm>
          </p:contentPart>
        </mc:Choice>
        <mc:Fallback>
          <p:pic>
            <p:nvPicPr>
              <p:cNvPr id="2" name="墨迹 1"/>
              <p:cNvPicPr/>
              <p:nvPr/>
            </p:nvPicPr>
            <p:blipFill>
              <a:blip r:embed="rId5"/>
              <a:stretch>
                <a:fillRect/>
              </a:stretch>
            </p:blipFill>
            <p:spPr>
              <a:xfrm>
                <a:off x="520200" y="2224440"/>
                <a:ext cx="10862640" cy="3782880"/>
              </a:xfrm>
              <a:prstGeom prst="rect">
                <a:avLst/>
              </a:prstGeom>
            </p:spPr>
          </p:pic>
        </mc:Fallback>
      </mc:AlternateContent>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标题 1048593"/>
          <p:cNvSpPr>
            <a:spLocks noGrp="1"/>
          </p:cNvSpPr>
          <p:nvPr>
            <p:ph type="title"/>
          </p:nvPr>
        </p:nvSpPr>
        <p:spPr>
          <a:xfrm>
            <a:off x="1689349" y="-1856756"/>
            <a:ext cx="3691242" cy="8714756"/>
          </a:xfrm>
        </p:spPr>
        <p:txBody>
          <a:bodyPr/>
          <a:lstStyle/>
          <a:p>
            <a:endParaRPr lang="en-US"/>
          </a:p>
        </p:txBody>
      </p:sp>
      <p:pic>
        <p:nvPicPr>
          <p:cNvPr id="2097152" name="图片 2097151"/>
          <p:cNvPicPr/>
          <p:nvPr/>
        </p:nvPicPr>
        <p:blipFill>
          <a:blip r:embed="rId3"/>
          <a:stretch>
            <a:fillRect/>
          </a:stretch>
        </p:blipFill>
        <p:spPr>
          <a:xfrm>
            <a:off x="-943122" y="-1544310"/>
            <a:ext cx="14078245" cy="14030299"/>
          </a:xfrm>
          <a:prstGeom prst="rect">
            <a:avLst/>
          </a:prstGeom>
        </p:spPr>
      </p:pic>
      <p:sp>
        <p:nvSpPr>
          <p:cNvPr id="1048609" name="文本框 1048594"/>
          <p:cNvSpPr txBox="1"/>
          <p:nvPr/>
        </p:nvSpPr>
        <p:spPr>
          <a:xfrm>
            <a:off x="496570" y="5897880"/>
            <a:ext cx="7912100" cy="768350"/>
          </a:xfrm>
          <a:prstGeom prst="rect">
            <a:avLst/>
          </a:prstGeom>
        </p:spPr>
        <p:txBody>
          <a:bodyPr wrap="square" rtlCol="0">
            <a:spAutoFit/>
          </a:bodyPr>
          <a:lstStyle/>
          <a:p>
            <a:r>
              <a:rPr lang="en-US" altLang="en-US" sz="4400">
                <a:solidFill>
                  <a:schemeClr val="tx1"/>
                </a:solidFill>
                <a:effectLst>
                  <a:outerShdw blurRad="38100" dist="19050" dir="2700000" algn="tl" rotWithShape="0">
                    <a:schemeClr val="dk1">
                      <a:alpha val="40000"/>
                    </a:schemeClr>
                  </a:outerShdw>
                </a:effectLst>
              </a:rPr>
              <a:t>钟杨——2018年感动中国人物</a:t>
            </a:r>
          </a:p>
        </p:txBody>
      </p:sp>
      <p:sp>
        <p:nvSpPr>
          <p:cNvPr id="2" name="动作按钮: 影片 1">
            <a:hlinkClick r:id="rId4" action="ppaction://hlinkfile"/>
          </p:cNvPr>
          <p:cNvSpPr/>
          <p:nvPr/>
        </p:nvSpPr>
        <p:spPr>
          <a:xfrm>
            <a:off x="184150" y="5238750"/>
            <a:ext cx="722630" cy="65913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2097153"/>
          <p:cNvPicPr/>
          <p:nvPr/>
        </p:nvPicPr>
        <p:blipFill>
          <a:blip r:embed="rId3"/>
          <a:stretch>
            <a:fillRect/>
          </a:stretch>
        </p:blipFill>
        <p:spPr>
          <a:xfrm>
            <a:off x="-154305" y="-389999"/>
            <a:ext cx="12079040" cy="7637998"/>
          </a:xfrm>
          <a:prstGeom prst="rect">
            <a:avLst/>
          </a:prstGeom>
        </p:spPr>
      </p:pic>
      <p:sp>
        <p:nvSpPr>
          <p:cNvPr id="2" name="文本框 1"/>
          <p:cNvSpPr txBox="1"/>
          <p:nvPr/>
        </p:nvSpPr>
        <p:spPr>
          <a:xfrm>
            <a:off x="1072515" y="476885"/>
            <a:ext cx="2214245" cy="6198235"/>
          </a:xfrm>
          <a:prstGeom prst="rect">
            <a:avLst/>
          </a:prstGeom>
          <a:noFill/>
        </p:spPr>
        <p:txBody>
          <a:bodyPr vert="eaVert" wrap="square" rtlCol="0">
            <a:spAutoFit/>
          </a:bodyPr>
          <a:lstStyle/>
          <a:p>
            <a:pPr algn="l">
              <a:lnSpc>
                <a:spcPct val="150000"/>
              </a:lnSpc>
            </a:pPr>
            <a:r>
              <a:rPr lang="en-US" altLang="en-US" sz="44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不是杰出者才做梦，</a:t>
            </a:r>
            <a:endParaRPr lang="en-US" sz="4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l">
              <a:lnSpc>
                <a:spcPct val="150000"/>
              </a:lnSpc>
            </a:pPr>
            <a:r>
              <a:rPr lang="en-US" altLang="en-US" sz="44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而是善梦者才杰出！</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文本框 1048595"/>
          <p:cNvSpPr txBox="1"/>
          <p:nvPr/>
        </p:nvSpPr>
        <p:spPr>
          <a:xfrm>
            <a:off x="406961" y="393065"/>
            <a:ext cx="10990497" cy="6035040"/>
          </a:xfrm>
          <a:prstGeom prst="rect">
            <a:avLst/>
          </a:prstGeom>
        </p:spPr>
        <p:txBody>
          <a:bodyPr wrap="square" rtlCol="0">
            <a:spAutoFit/>
          </a:bodyPr>
          <a:lstStyle/>
          <a:p>
            <a:r>
              <a:rPr lang="en-US" sz="3300">
                <a:solidFill>
                  <a:srgbClr val="000000"/>
                </a:solidFill>
              </a:rPr>
              <a:t>字词知识</a:t>
            </a:r>
            <a:r>
              <a:rPr lang="en-US" altLang="en-US" sz="3300">
                <a:solidFill>
                  <a:srgbClr val="000000"/>
                </a:solidFill>
              </a:rPr>
              <a:t>：</a:t>
            </a:r>
            <a:endParaRPr lang="en-US" sz="3300">
              <a:solidFill>
                <a:srgbClr val="000000"/>
              </a:solidFill>
            </a:endParaRPr>
          </a:p>
          <a:p>
            <a:endParaRPr lang="en-US" sz="2800" b="1">
              <a:solidFill>
                <a:srgbClr val="000000"/>
              </a:solidFill>
            </a:endParaRPr>
          </a:p>
          <a:p>
            <a:r>
              <a:rPr lang="en-US" sz="2800" b="1">
                <a:solidFill>
                  <a:srgbClr val="000000"/>
                </a:solidFill>
              </a:rPr>
              <a:t>1.读准字音</a:t>
            </a:r>
          </a:p>
          <a:p>
            <a:endParaRPr lang="en-US" sz="2800" b="1">
              <a:solidFill>
                <a:srgbClr val="000000"/>
              </a:solidFill>
            </a:endParaRPr>
          </a:p>
          <a:p>
            <a:r>
              <a:rPr lang="en-US" sz="2800">
                <a:solidFill>
                  <a:srgbClr val="000000"/>
                </a:solidFill>
              </a:rPr>
              <a:t>         拟南</a:t>
            </a:r>
            <a:r>
              <a:rPr lang="en-US" sz="2800">
                <a:solidFill>
                  <a:srgbClr val="02A5E3"/>
                </a:solidFill>
              </a:rPr>
              <a:t>芥ji</a:t>
            </a:r>
            <a:r>
              <a:rPr lang="en-US" altLang="en-US" sz="2800">
                <a:solidFill>
                  <a:srgbClr val="02A5E3"/>
                </a:solidFill>
              </a:rPr>
              <a:t>è </a:t>
            </a:r>
            <a:r>
              <a:rPr lang="en-US" altLang="en-US" sz="2800">
                <a:solidFill>
                  <a:srgbClr val="000000"/>
                </a:solidFill>
              </a:rPr>
              <a:t>     </a:t>
            </a:r>
            <a:r>
              <a:rPr lang="en-US" sz="2800">
                <a:solidFill>
                  <a:srgbClr val="000000"/>
                </a:solidFill>
              </a:rPr>
              <a:t>黄</a:t>
            </a:r>
            <a:r>
              <a:rPr lang="en-US" sz="2800">
                <a:solidFill>
                  <a:srgbClr val="02A5E3"/>
                </a:solidFill>
              </a:rPr>
              <a:t>冈g</a:t>
            </a:r>
            <a:r>
              <a:rPr lang="en-US" altLang="en-US" sz="2800">
                <a:solidFill>
                  <a:srgbClr val="02A5E3"/>
                </a:solidFill>
              </a:rPr>
              <a:t>āng  </a:t>
            </a:r>
            <a:r>
              <a:rPr lang="en-US" altLang="en-US" sz="2800">
                <a:solidFill>
                  <a:srgbClr val="000000"/>
                </a:solidFill>
              </a:rPr>
              <a:t>    </a:t>
            </a:r>
            <a:r>
              <a:rPr lang="en-US" sz="2800">
                <a:solidFill>
                  <a:srgbClr val="000000"/>
                </a:solidFill>
              </a:rPr>
              <a:t>毛</a:t>
            </a:r>
            <a:r>
              <a:rPr lang="en-US" sz="2800">
                <a:solidFill>
                  <a:srgbClr val="02A5E3"/>
                </a:solidFill>
              </a:rPr>
              <a:t>坯</a:t>
            </a:r>
            <a:r>
              <a:rPr lang="en-US" sz="2800">
                <a:solidFill>
                  <a:srgbClr val="000000"/>
                </a:solidFill>
              </a:rPr>
              <a:t>房</a:t>
            </a:r>
            <a:r>
              <a:rPr lang="en-US" sz="2800">
                <a:solidFill>
                  <a:srgbClr val="02A5E3"/>
                </a:solidFill>
              </a:rPr>
              <a:t>p</a:t>
            </a:r>
            <a:r>
              <a:rPr lang="en-US" altLang="en-US" sz="2800">
                <a:solidFill>
                  <a:srgbClr val="02A5E3"/>
                </a:solidFill>
              </a:rPr>
              <a:t>ī  </a:t>
            </a:r>
            <a:r>
              <a:rPr lang="en-US" altLang="en-US" sz="2800">
                <a:solidFill>
                  <a:srgbClr val="000000"/>
                </a:solidFill>
              </a:rPr>
              <a:t>   </a:t>
            </a:r>
          </a:p>
          <a:p>
            <a:r>
              <a:rPr lang="en-US" altLang="en-US" sz="2800">
                <a:solidFill>
                  <a:srgbClr val="000000"/>
                </a:solidFill>
              </a:rPr>
              <a:t>         </a:t>
            </a:r>
            <a:r>
              <a:rPr lang="en-US" sz="2800">
                <a:solidFill>
                  <a:srgbClr val="000000"/>
                </a:solidFill>
              </a:rPr>
              <a:t>屋</a:t>
            </a:r>
            <a:r>
              <a:rPr lang="en-US" sz="2800">
                <a:solidFill>
                  <a:srgbClr val="02A5E3"/>
                </a:solidFill>
              </a:rPr>
              <a:t>脊j</a:t>
            </a:r>
            <a:r>
              <a:rPr lang="en-US" altLang="en-US" sz="2800">
                <a:solidFill>
                  <a:srgbClr val="02A5E3"/>
                </a:solidFill>
              </a:rPr>
              <a:t>ǐ </a:t>
            </a:r>
            <a:r>
              <a:rPr lang="en-US" altLang="en-US" sz="2800">
                <a:solidFill>
                  <a:srgbClr val="000000"/>
                </a:solidFill>
              </a:rPr>
              <a:t>          </a:t>
            </a:r>
            <a:r>
              <a:rPr lang="en-US" sz="2800">
                <a:solidFill>
                  <a:srgbClr val="02A5E3"/>
                </a:solidFill>
              </a:rPr>
              <a:t>撰</a:t>
            </a:r>
            <a:r>
              <a:rPr lang="en-US" sz="2800">
                <a:solidFill>
                  <a:srgbClr val="000000"/>
                </a:solidFill>
              </a:rPr>
              <a:t>写</a:t>
            </a:r>
            <a:r>
              <a:rPr lang="en-US" sz="2800">
                <a:solidFill>
                  <a:srgbClr val="02A5E3"/>
                </a:solidFill>
              </a:rPr>
              <a:t>zhu</a:t>
            </a:r>
            <a:r>
              <a:rPr lang="en-US" altLang="en-US" sz="2800">
                <a:solidFill>
                  <a:srgbClr val="02A5E3"/>
                </a:solidFill>
              </a:rPr>
              <a:t>à</a:t>
            </a:r>
            <a:r>
              <a:rPr lang="en-US" sz="2800">
                <a:solidFill>
                  <a:srgbClr val="02A5E3"/>
                </a:solidFill>
              </a:rPr>
              <a:t>n</a:t>
            </a:r>
            <a:r>
              <a:rPr lang="en-US" sz="2800">
                <a:solidFill>
                  <a:srgbClr val="000000"/>
                </a:solidFill>
              </a:rPr>
              <a:t>     负</a:t>
            </a:r>
            <a:r>
              <a:rPr lang="en-US" sz="2800">
                <a:solidFill>
                  <a:srgbClr val="02A5E3"/>
                </a:solidFill>
              </a:rPr>
              <a:t>荷h</a:t>
            </a:r>
            <a:r>
              <a:rPr lang="en-US" altLang="en-US" sz="2800">
                <a:solidFill>
                  <a:srgbClr val="02A5E3"/>
                </a:solidFill>
              </a:rPr>
              <a:t>è</a:t>
            </a:r>
          </a:p>
          <a:p>
            <a:endParaRPr lang="en-US" altLang="en-US" sz="2800">
              <a:solidFill>
                <a:srgbClr val="02A5E3"/>
              </a:solidFill>
            </a:endParaRPr>
          </a:p>
          <a:p>
            <a:r>
              <a:rPr lang="en-US" sz="2800" b="1">
                <a:solidFill>
                  <a:srgbClr val="000000"/>
                </a:solidFill>
              </a:rPr>
              <a:t>2.解释词语</a:t>
            </a:r>
          </a:p>
          <a:p>
            <a:endParaRPr lang="en-US" sz="2800">
              <a:solidFill>
                <a:srgbClr val="800000"/>
              </a:solidFill>
            </a:endParaRPr>
          </a:p>
          <a:p>
            <a:r>
              <a:rPr lang="en-US" sz="2800">
                <a:solidFill>
                  <a:srgbClr val="800000"/>
                </a:solidFill>
              </a:rPr>
              <a:t>避嫌</a:t>
            </a:r>
            <a:r>
              <a:rPr lang="en-US" altLang="en-US" sz="2800">
                <a:solidFill>
                  <a:srgbClr val="000000"/>
                </a:solidFill>
              </a:rPr>
              <a:t>：</a:t>
            </a:r>
            <a:r>
              <a:rPr lang="en-US" sz="2800">
                <a:solidFill>
                  <a:srgbClr val="000000"/>
                </a:solidFill>
              </a:rPr>
              <a:t>避开嫌疑，为防止他人怀疑而对某个问题采取回避的态度。</a:t>
            </a:r>
          </a:p>
          <a:p>
            <a:endParaRPr lang="en-US" sz="2800">
              <a:solidFill>
                <a:srgbClr val="993300"/>
              </a:solidFill>
            </a:endParaRPr>
          </a:p>
          <a:p>
            <a:r>
              <a:rPr lang="en-US" sz="2800">
                <a:solidFill>
                  <a:srgbClr val="993300"/>
                </a:solidFill>
              </a:rPr>
              <a:t>勾通</a:t>
            </a:r>
            <a:r>
              <a:rPr lang="en-US" altLang="en-US" sz="2800">
                <a:solidFill>
                  <a:srgbClr val="993300"/>
                </a:solidFill>
              </a:rPr>
              <a:t>vs沟通</a:t>
            </a:r>
            <a:r>
              <a:rPr lang="zh-CN" altLang="en-US" sz="2800">
                <a:solidFill>
                  <a:srgbClr val="993300"/>
                </a:solidFill>
              </a:rPr>
              <a:t>：</a:t>
            </a:r>
            <a:r>
              <a:rPr lang="en-US" altLang="en-US" sz="2800">
                <a:solidFill>
                  <a:srgbClr val="000000"/>
                </a:solidFill>
              </a:rPr>
              <a:t>勾通：</a:t>
            </a:r>
            <a:r>
              <a:rPr lang="en-US" sz="2800">
                <a:solidFill>
                  <a:srgbClr val="000000"/>
                </a:solidFill>
              </a:rPr>
              <a:t>暗中串通</a:t>
            </a:r>
            <a:r>
              <a:rPr lang="en-US" altLang="en-US" sz="2800">
                <a:solidFill>
                  <a:srgbClr val="000000"/>
                </a:solidFill>
              </a:rPr>
              <a:t>。</a:t>
            </a:r>
            <a:r>
              <a:rPr lang="en-US" sz="2800">
                <a:solidFill>
                  <a:srgbClr val="BF0000"/>
                </a:solidFill>
                <a:sym typeface="+mn-ea"/>
              </a:rPr>
              <a:t>褒</a:t>
            </a:r>
            <a:r>
              <a:rPr lang="en-US" sz="2800">
                <a:solidFill>
                  <a:srgbClr val="000000"/>
                </a:solidFill>
                <a:sym typeface="+mn-ea"/>
              </a:rPr>
              <a:t>义词</a:t>
            </a:r>
            <a:endParaRPr lang="en-US" altLang="en-US" sz="2800">
              <a:solidFill>
                <a:srgbClr val="000000"/>
              </a:solidFill>
            </a:endParaRPr>
          </a:p>
          <a:p>
            <a:r>
              <a:rPr lang="en-US" altLang="en-US" sz="2800">
                <a:solidFill>
                  <a:srgbClr val="000000"/>
                </a:solidFill>
              </a:rPr>
              <a:t>                    </a:t>
            </a:r>
            <a:r>
              <a:rPr lang="en-US" sz="2800">
                <a:solidFill>
                  <a:srgbClr val="000000"/>
                </a:solidFill>
              </a:rPr>
              <a:t>沟通:指使彼此通连;相通。</a:t>
            </a:r>
            <a:r>
              <a:rPr lang="en-US" sz="2800">
                <a:solidFill>
                  <a:srgbClr val="BF0000"/>
                </a:solidFill>
                <a:sym typeface="+mn-ea"/>
              </a:rPr>
              <a:t>贬</a:t>
            </a:r>
            <a:r>
              <a:rPr lang="en-US" sz="2800">
                <a:solidFill>
                  <a:srgbClr val="000000"/>
                </a:solidFill>
                <a:sym typeface="+mn-ea"/>
              </a:rPr>
              <a:t>义词</a:t>
            </a:r>
            <a:endParaRPr lang="en-US" sz="2800">
              <a:solidFill>
                <a:srgbClr val="000000"/>
              </a:solidFill>
            </a:endParaRPr>
          </a:p>
          <a:p>
            <a:r>
              <a:rPr lang="en-US" sz="2800">
                <a:solidFill>
                  <a:srgbClr val="000000"/>
                </a:solidFill>
              </a:rPr>
              <a:t>                     </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文本框 1"/>
          <p:cNvSpPr txBox="1"/>
          <p:nvPr/>
        </p:nvSpPr>
        <p:spPr>
          <a:xfrm>
            <a:off x="343535" y="1443990"/>
            <a:ext cx="10212705" cy="4358640"/>
          </a:xfrm>
          <a:prstGeom prst="rect">
            <a:avLst/>
          </a:prstGeom>
          <a:noFill/>
        </p:spPr>
        <p:txBody>
          <a:bodyPr wrap="square" rtlCol="0" anchor="t">
            <a:spAutoFit/>
          </a:bodyPr>
          <a:lstStyle/>
          <a:p>
            <a:r>
              <a:rPr lang="en-US" sz="3600">
                <a:solidFill>
                  <a:srgbClr val="000000"/>
                </a:solidFill>
                <a:sym typeface="+mn-ea"/>
              </a:rPr>
              <a:t>[</a:t>
            </a:r>
            <a:r>
              <a:rPr lang="en-US" sz="3600">
                <a:solidFill>
                  <a:srgbClr val="008000"/>
                </a:solidFill>
                <a:sym typeface="+mn-ea"/>
              </a:rPr>
              <a:t>戛然而止</a:t>
            </a:r>
            <a:r>
              <a:rPr lang="en-US" sz="3600">
                <a:solidFill>
                  <a:srgbClr val="000000"/>
                </a:solidFill>
                <a:sym typeface="+mn-ea"/>
              </a:rPr>
              <a:t>]戛:象声词。形容声音突然终止。</a:t>
            </a:r>
            <a:endParaRPr lang="en-US" sz="3600">
              <a:solidFill>
                <a:srgbClr val="000000"/>
              </a:solidFill>
            </a:endParaRPr>
          </a:p>
          <a:p>
            <a:r>
              <a:rPr lang="en-US" sz="3600">
                <a:solidFill>
                  <a:srgbClr val="000000"/>
                </a:solidFill>
                <a:sym typeface="+mn-ea"/>
              </a:rPr>
              <a:t>[</a:t>
            </a:r>
            <a:r>
              <a:rPr lang="en-US" sz="3600">
                <a:solidFill>
                  <a:srgbClr val="008000"/>
                </a:solidFill>
                <a:sym typeface="+mn-ea"/>
              </a:rPr>
              <a:t>鼎鼎大名]</a:t>
            </a:r>
            <a:r>
              <a:rPr lang="en-US" sz="3600">
                <a:solidFill>
                  <a:srgbClr val="000000"/>
                </a:solidFill>
                <a:sym typeface="+mn-ea"/>
              </a:rPr>
              <a:t>形容名气很大。</a:t>
            </a:r>
            <a:endParaRPr lang="en-US" sz="3600">
              <a:solidFill>
                <a:srgbClr val="000000"/>
              </a:solidFill>
            </a:endParaRPr>
          </a:p>
          <a:p>
            <a:r>
              <a:rPr lang="en-US" sz="3600">
                <a:solidFill>
                  <a:srgbClr val="000000"/>
                </a:solidFill>
                <a:sym typeface="+mn-ea"/>
              </a:rPr>
              <a:t>[</a:t>
            </a:r>
            <a:r>
              <a:rPr lang="en-US" sz="3600">
                <a:solidFill>
                  <a:srgbClr val="008000"/>
                </a:solidFill>
                <a:sym typeface="+mn-ea"/>
              </a:rPr>
              <a:t>雷厉风行</a:t>
            </a:r>
            <a:r>
              <a:rPr lang="en-US" sz="3600">
                <a:solidFill>
                  <a:srgbClr val="000000"/>
                </a:solidFill>
                <a:sym typeface="+mn-ea"/>
              </a:rPr>
              <a:t>]厉:猛烈。像雷那样猛烈,像风那样快。    比喻执行政策法令严厉迅速。也形容办事声势猛烈，行动迅速。</a:t>
            </a:r>
            <a:endParaRPr lang="en-US" sz="3600">
              <a:solidFill>
                <a:srgbClr val="000000"/>
              </a:solidFill>
            </a:endParaRPr>
          </a:p>
          <a:p>
            <a:r>
              <a:rPr lang="en-US" sz="3600">
                <a:solidFill>
                  <a:srgbClr val="000000"/>
                </a:solidFill>
                <a:sym typeface="+mn-ea"/>
              </a:rPr>
              <a:t>[</a:t>
            </a:r>
            <a:r>
              <a:rPr lang="en-US" sz="3600">
                <a:solidFill>
                  <a:srgbClr val="008000"/>
                </a:solidFill>
                <a:sym typeface="+mn-ea"/>
              </a:rPr>
              <a:t>跌宕起伏</a:t>
            </a:r>
            <a:r>
              <a:rPr lang="en-US" sz="3600">
                <a:solidFill>
                  <a:srgbClr val="000000"/>
                </a:solidFill>
                <a:sym typeface="+mn-ea"/>
              </a:rPr>
              <a:t>]跌宕:富于变化，有顿挫波折。形容事物多变，不稳定，也比喻音乐音调忽高忽低和故事情节的曲折。</a:t>
            </a:r>
            <a:endParaRPr lang="en-US" altLang="en-US" sz="3600">
              <a:solidFill>
                <a:srgbClr val="000000"/>
              </a:solidFill>
              <a:sym typeface="+mn-ea"/>
            </a:endParaRPr>
          </a:p>
        </p:txBody>
      </p:sp>
      <p:sp>
        <p:nvSpPr>
          <p:cNvPr id="1048615" name="文本框 2"/>
          <p:cNvSpPr txBox="1"/>
          <p:nvPr/>
        </p:nvSpPr>
        <p:spPr>
          <a:xfrm>
            <a:off x="524510" y="337185"/>
            <a:ext cx="4482465" cy="583565"/>
          </a:xfrm>
          <a:prstGeom prst="rect">
            <a:avLst/>
          </a:prstGeom>
          <a:noFill/>
        </p:spPr>
        <p:txBody>
          <a:bodyPr wrap="square" rtlCol="0">
            <a:spAutoFit/>
          </a:bodyPr>
          <a:lstStyle/>
          <a:p>
            <a:r>
              <a:rPr lang="en-US" altLang="zh-CN" sz="3200" b="1"/>
              <a:t>3.</a:t>
            </a:r>
            <a:r>
              <a:rPr lang="zh-CN" altLang="en-US" sz="3200" b="1"/>
              <a:t>成语积累</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文本框 1048596"/>
          <p:cNvSpPr txBox="1"/>
          <p:nvPr/>
        </p:nvSpPr>
        <p:spPr>
          <a:xfrm>
            <a:off x="523240" y="1072515"/>
            <a:ext cx="11492230" cy="5569585"/>
          </a:xfrm>
          <a:prstGeom prst="rect">
            <a:avLst/>
          </a:prstGeom>
        </p:spPr>
        <p:txBody>
          <a:bodyPr wrap="square" rtlCol="0">
            <a:spAutoFit/>
          </a:bodyPr>
          <a:lstStyle/>
          <a:p>
            <a:r>
              <a:rPr lang="en-US" altLang="en-US" sz="2800">
                <a:solidFill>
                  <a:srgbClr val="02A5E3"/>
                </a:solidFill>
              </a:rPr>
              <a:t>任性小游戏</a:t>
            </a:r>
            <a:r>
              <a:rPr lang="en-US" altLang="en-US" sz="2800"/>
              <a:t>：回答问题的同学来随机点</a:t>
            </a:r>
            <a:r>
              <a:rPr lang="zh-CN" altLang="en-US" sz="2800"/>
              <a:t>其他</a:t>
            </a:r>
            <a:r>
              <a:rPr lang="en-US" altLang="en-US" sz="2800"/>
              <a:t>同学回答问题。</a:t>
            </a:r>
          </a:p>
          <a:p>
            <a:r>
              <a:rPr lang="en-US" altLang="en-US" sz="2800"/>
              <a:t>                  </a:t>
            </a:r>
            <a:r>
              <a:rPr lang="en-US" altLang="en-US" sz="2800">
                <a:solidFill>
                  <a:schemeClr val="accent3">
                    <a:lumMod val="75000"/>
                  </a:schemeClr>
                </a:solidFill>
              </a:rPr>
              <a:t> </a:t>
            </a:r>
            <a:r>
              <a:rPr lang="zh-CN" altLang="en-US" sz="2800">
                <a:solidFill>
                  <a:schemeClr val="accent3">
                    <a:lumMod val="75000"/>
                  </a:schemeClr>
                </a:solidFill>
              </a:rPr>
              <a:t>一人说事件，另一人说探什么界。</a:t>
            </a:r>
            <a:endParaRPr lang="en-US" sz="2800">
              <a:solidFill>
                <a:srgbClr val="000000"/>
              </a:solidFill>
            </a:endParaRPr>
          </a:p>
          <a:p>
            <a:r>
              <a:rPr lang="en-US" sz="2800">
                <a:solidFill>
                  <a:srgbClr val="000000"/>
                </a:solidFill>
              </a:rPr>
              <a:t> </a:t>
            </a:r>
            <a:r>
              <a:rPr lang="en-US" altLang="en-US" sz="2800">
                <a:solidFill>
                  <a:srgbClr val="000000"/>
                </a:solidFill>
              </a:rPr>
              <a:t>自由朗读课文思考问题，准备时间5分钟</a:t>
            </a:r>
            <a:r>
              <a:rPr lang="zh-CN" altLang="en-US" sz="2800">
                <a:solidFill>
                  <a:srgbClr val="000000"/>
                </a:solidFill>
              </a:rPr>
              <a:t>（每部分</a:t>
            </a:r>
            <a:r>
              <a:rPr lang="en-US" altLang="zh-CN" sz="2800">
                <a:solidFill>
                  <a:srgbClr val="000000"/>
                </a:solidFill>
              </a:rPr>
              <a:t>1</a:t>
            </a:r>
            <a:r>
              <a:rPr lang="zh-CN" altLang="en-US" sz="2800">
                <a:solidFill>
                  <a:srgbClr val="000000"/>
                </a:solidFill>
              </a:rPr>
              <a:t>分钟）</a:t>
            </a:r>
            <a:r>
              <a:rPr lang="en-US" altLang="en-US" sz="2800">
                <a:solidFill>
                  <a:srgbClr val="000000"/>
                </a:solidFill>
              </a:rPr>
              <a:t>。</a:t>
            </a:r>
            <a:endParaRPr lang="en-US" sz="2800">
              <a:solidFill>
                <a:srgbClr val="000000"/>
              </a:solidFill>
            </a:endParaRPr>
          </a:p>
          <a:p>
            <a:r>
              <a:rPr lang="en-US" altLang="en-US" sz="3600" b="1">
                <a:solidFill>
                  <a:srgbClr val="000000"/>
                </a:solidFill>
              </a:rPr>
              <a:t>问题：</a:t>
            </a:r>
            <a:r>
              <a:rPr lang="en-US" altLang="en-US" sz="3600" b="1"/>
              <a:t> </a:t>
            </a:r>
            <a:r>
              <a:rPr lang="en-US" altLang="en-US" sz="2800" b="1"/>
              <a:t>题目为探界者，钟杨探索的是哪些界？</a:t>
            </a:r>
          </a:p>
          <a:p>
            <a:r>
              <a:rPr lang="en-US" altLang="en-US" sz="2800" b="1"/>
              <a:t>             根据每部分主要事件来</a:t>
            </a:r>
            <a:r>
              <a:rPr lang="en-US" altLang="en-US" sz="2800" b="1">
                <a:solidFill>
                  <a:srgbClr val="BF0000"/>
                </a:solidFill>
              </a:rPr>
              <a:t>概括钟杨所探之界。</a:t>
            </a:r>
            <a:endParaRPr lang="en-US" sz="2800" b="1">
              <a:solidFill>
                <a:srgbClr val="BF0000"/>
              </a:solidFill>
            </a:endParaRPr>
          </a:p>
          <a:p>
            <a:r>
              <a:rPr lang="en-US" altLang="en-US" sz="2800">
                <a:solidFill>
                  <a:srgbClr val="000000"/>
                </a:solidFill>
              </a:rPr>
              <a:t>      </a:t>
            </a:r>
            <a:endParaRPr lang="en-US" sz="2800">
              <a:solidFill>
                <a:srgbClr val="000000"/>
              </a:solidFill>
            </a:endParaRPr>
          </a:p>
          <a:p>
            <a:r>
              <a:rPr lang="en-US" altLang="en-US" sz="2800">
                <a:solidFill>
                  <a:srgbClr val="000000"/>
                </a:solidFill>
              </a:rPr>
              <a:t>      </a:t>
            </a:r>
            <a:r>
              <a:rPr lang="en-US" altLang="en-US" sz="3600">
                <a:solidFill>
                  <a:srgbClr val="000000"/>
                </a:solidFill>
              </a:rPr>
              <a:t>“英雄”少年 ——探</a:t>
            </a:r>
            <a:r>
              <a:rPr lang="zh-CN" altLang="en-US" sz="3600">
                <a:solidFill>
                  <a:srgbClr val="000000"/>
                </a:solidFill>
              </a:rPr>
              <a:t>（           ）</a:t>
            </a:r>
            <a:r>
              <a:rPr lang="en-US" altLang="en-US" sz="3600">
                <a:solidFill>
                  <a:srgbClr val="000000"/>
                </a:solidFill>
              </a:rPr>
              <a:t>之界</a:t>
            </a:r>
            <a:endParaRPr lang="en-US" sz="3600">
              <a:solidFill>
                <a:srgbClr val="000000"/>
              </a:solidFill>
            </a:endParaRPr>
          </a:p>
          <a:p>
            <a:r>
              <a:rPr lang="en-US" altLang="en-US" sz="3600">
                <a:solidFill>
                  <a:srgbClr val="000000"/>
                </a:solidFill>
              </a:rPr>
              <a:t>        种子达人    ——探</a:t>
            </a:r>
            <a:r>
              <a:rPr lang="zh-CN" altLang="en-US" sz="3600">
                <a:solidFill>
                  <a:srgbClr val="000000"/>
                </a:solidFill>
              </a:rPr>
              <a:t>（           ）</a:t>
            </a:r>
            <a:r>
              <a:rPr lang="en-US" altLang="en-US" sz="3600">
                <a:solidFill>
                  <a:srgbClr val="000000"/>
                </a:solidFill>
              </a:rPr>
              <a:t>之界</a:t>
            </a:r>
            <a:endParaRPr lang="en-US" sz="3600">
              <a:solidFill>
                <a:srgbClr val="000000"/>
              </a:solidFill>
            </a:endParaRPr>
          </a:p>
          <a:p>
            <a:r>
              <a:rPr lang="en-US" altLang="en-US" sz="3600">
                <a:solidFill>
                  <a:srgbClr val="000000"/>
                </a:solidFill>
              </a:rPr>
              <a:t>        科学队长    ——探</a:t>
            </a:r>
            <a:r>
              <a:rPr lang="zh-CN" altLang="en-US" sz="3600">
                <a:solidFill>
                  <a:srgbClr val="000000"/>
                </a:solidFill>
              </a:rPr>
              <a:t>（           ）</a:t>
            </a:r>
            <a:r>
              <a:rPr lang="en-US" altLang="en-US" sz="3600">
                <a:solidFill>
                  <a:srgbClr val="000000"/>
                </a:solidFill>
              </a:rPr>
              <a:t>之界      </a:t>
            </a:r>
          </a:p>
          <a:p>
            <a:r>
              <a:rPr lang="en-US" altLang="en-US" sz="3600">
                <a:solidFill>
                  <a:srgbClr val="000000"/>
                </a:solidFill>
              </a:rPr>
              <a:t>     “接盘”导师——探</a:t>
            </a:r>
            <a:r>
              <a:rPr lang="zh-CN" altLang="en-US" sz="3600">
                <a:solidFill>
                  <a:srgbClr val="000000"/>
                </a:solidFill>
              </a:rPr>
              <a:t>（           ）</a:t>
            </a:r>
            <a:r>
              <a:rPr lang="en-US" altLang="en-US" sz="3600">
                <a:solidFill>
                  <a:srgbClr val="000000"/>
                </a:solidFill>
              </a:rPr>
              <a:t>之界</a:t>
            </a:r>
            <a:endParaRPr lang="en-US" sz="3600">
              <a:solidFill>
                <a:srgbClr val="000000"/>
              </a:solidFill>
            </a:endParaRPr>
          </a:p>
          <a:p>
            <a:r>
              <a:rPr lang="en-US" altLang="en-US" sz="3600">
                <a:solidFill>
                  <a:srgbClr val="000000"/>
                </a:solidFill>
              </a:rPr>
              <a:t>         生命延续   ——探</a:t>
            </a:r>
            <a:r>
              <a:rPr lang="zh-CN" altLang="en-US" sz="3600">
                <a:solidFill>
                  <a:srgbClr val="000000"/>
                </a:solidFill>
              </a:rPr>
              <a:t>（           ）</a:t>
            </a:r>
            <a:r>
              <a:rPr lang="en-US" altLang="en-US" sz="3600">
                <a:solidFill>
                  <a:srgbClr val="000000"/>
                </a:solidFill>
              </a:rPr>
              <a:t>之界 </a:t>
            </a:r>
          </a:p>
        </p:txBody>
      </p:sp>
      <p:sp>
        <p:nvSpPr>
          <p:cNvPr id="1048617" name="文本框 1048597"/>
          <p:cNvSpPr txBox="1"/>
          <p:nvPr/>
        </p:nvSpPr>
        <p:spPr>
          <a:xfrm>
            <a:off x="221295" y="142666"/>
            <a:ext cx="8233200" cy="583565"/>
          </a:xfrm>
          <a:prstGeom prst="rect">
            <a:avLst/>
          </a:prstGeom>
        </p:spPr>
        <p:txBody>
          <a:bodyPr wrap="square" rtlCol="0">
            <a:spAutoFit/>
          </a:bodyPr>
          <a:lstStyle/>
          <a:p>
            <a:r>
              <a:rPr lang="en-US" altLang="en-US" sz="3200">
                <a:solidFill>
                  <a:srgbClr val="000000"/>
                </a:solidFill>
              </a:rPr>
              <a:t>整体感知：</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1750" y="1391285"/>
            <a:ext cx="10053320" cy="3691890"/>
          </a:xfrm>
          <a:prstGeom prst="rect">
            <a:avLst/>
          </a:prstGeom>
          <a:noFill/>
        </p:spPr>
        <p:txBody>
          <a:bodyPr wrap="square" rtlCol="0" anchor="t">
            <a:spAutoFit/>
          </a:bodyPr>
          <a:lstStyle/>
          <a:p>
            <a:pPr>
              <a:lnSpc>
                <a:spcPct val="130000"/>
              </a:lnSpc>
            </a:pPr>
            <a:r>
              <a:rPr lang="en-US" altLang="en-US" sz="3600">
                <a:solidFill>
                  <a:srgbClr val="000000"/>
                </a:solidFill>
                <a:sym typeface="+mn-ea"/>
              </a:rPr>
              <a:t>    “英雄”少年 ——探</a:t>
            </a:r>
            <a:r>
              <a:rPr lang="zh-CN" altLang="en-US" sz="3600">
                <a:solidFill>
                  <a:srgbClr val="000000"/>
                </a:solidFill>
                <a:sym typeface="+mn-ea"/>
              </a:rPr>
              <a:t>（            ）</a:t>
            </a:r>
            <a:r>
              <a:rPr lang="en-US" altLang="en-US" sz="3600">
                <a:solidFill>
                  <a:srgbClr val="000000"/>
                </a:solidFill>
                <a:sym typeface="+mn-ea"/>
              </a:rPr>
              <a:t>之界</a:t>
            </a:r>
            <a:endParaRPr lang="en-US" sz="3600">
              <a:solidFill>
                <a:srgbClr val="000000"/>
              </a:solidFill>
            </a:endParaRPr>
          </a:p>
          <a:p>
            <a:pPr>
              <a:lnSpc>
                <a:spcPct val="130000"/>
              </a:lnSpc>
            </a:pPr>
            <a:r>
              <a:rPr lang="en-US" altLang="en-US" sz="3600">
                <a:solidFill>
                  <a:srgbClr val="000000"/>
                </a:solidFill>
                <a:sym typeface="+mn-ea"/>
              </a:rPr>
              <a:t>        种子达人    ——探</a:t>
            </a:r>
            <a:r>
              <a:rPr lang="zh-CN" altLang="en-US" sz="3600">
                <a:solidFill>
                  <a:srgbClr val="000000"/>
                </a:solidFill>
                <a:sym typeface="+mn-ea"/>
              </a:rPr>
              <a:t>（             ）</a:t>
            </a:r>
            <a:r>
              <a:rPr lang="en-US" altLang="en-US" sz="3600">
                <a:solidFill>
                  <a:srgbClr val="000000"/>
                </a:solidFill>
                <a:sym typeface="+mn-ea"/>
              </a:rPr>
              <a:t>之界</a:t>
            </a:r>
            <a:endParaRPr lang="en-US" sz="3600">
              <a:solidFill>
                <a:srgbClr val="000000"/>
              </a:solidFill>
            </a:endParaRPr>
          </a:p>
          <a:p>
            <a:pPr>
              <a:lnSpc>
                <a:spcPct val="130000"/>
              </a:lnSpc>
            </a:pPr>
            <a:r>
              <a:rPr lang="en-US" altLang="en-US" sz="3600">
                <a:solidFill>
                  <a:srgbClr val="000000"/>
                </a:solidFill>
                <a:sym typeface="+mn-ea"/>
              </a:rPr>
              <a:t>        科学队长    ——探</a:t>
            </a:r>
            <a:r>
              <a:rPr lang="zh-CN" altLang="en-US" sz="3600">
                <a:solidFill>
                  <a:srgbClr val="000000"/>
                </a:solidFill>
                <a:sym typeface="+mn-ea"/>
              </a:rPr>
              <a:t>（             ）</a:t>
            </a:r>
            <a:r>
              <a:rPr lang="en-US" altLang="en-US" sz="3600">
                <a:solidFill>
                  <a:srgbClr val="000000"/>
                </a:solidFill>
                <a:sym typeface="+mn-ea"/>
              </a:rPr>
              <a:t>之界      </a:t>
            </a:r>
            <a:endParaRPr lang="en-US" altLang="en-US" sz="3600">
              <a:solidFill>
                <a:srgbClr val="000000"/>
              </a:solidFill>
            </a:endParaRPr>
          </a:p>
          <a:p>
            <a:pPr>
              <a:lnSpc>
                <a:spcPct val="130000"/>
              </a:lnSpc>
            </a:pPr>
            <a:r>
              <a:rPr lang="en-US" altLang="en-US" sz="3600">
                <a:solidFill>
                  <a:srgbClr val="000000"/>
                </a:solidFill>
                <a:sym typeface="+mn-ea"/>
              </a:rPr>
              <a:t>     “接盘”导师——探</a:t>
            </a:r>
            <a:r>
              <a:rPr lang="zh-CN" altLang="en-US" sz="3600">
                <a:solidFill>
                  <a:srgbClr val="000000"/>
                </a:solidFill>
                <a:sym typeface="+mn-ea"/>
              </a:rPr>
              <a:t>（             ）</a:t>
            </a:r>
            <a:r>
              <a:rPr lang="en-US" altLang="en-US" sz="3600">
                <a:solidFill>
                  <a:srgbClr val="000000"/>
                </a:solidFill>
                <a:sym typeface="+mn-ea"/>
              </a:rPr>
              <a:t>之界</a:t>
            </a:r>
            <a:endParaRPr lang="en-US" sz="3600">
              <a:solidFill>
                <a:srgbClr val="000000"/>
              </a:solidFill>
            </a:endParaRPr>
          </a:p>
          <a:p>
            <a:pPr>
              <a:lnSpc>
                <a:spcPct val="130000"/>
              </a:lnSpc>
            </a:pPr>
            <a:r>
              <a:rPr lang="en-US" altLang="en-US" sz="3600">
                <a:solidFill>
                  <a:srgbClr val="000000"/>
                </a:solidFill>
                <a:sym typeface="+mn-ea"/>
              </a:rPr>
              <a:t>         生命延续   ——探</a:t>
            </a:r>
            <a:r>
              <a:rPr lang="zh-CN" altLang="en-US" sz="3600">
                <a:solidFill>
                  <a:srgbClr val="000000"/>
                </a:solidFill>
                <a:sym typeface="+mn-ea"/>
              </a:rPr>
              <a:t>（             ）</a:t>
            </a:r>
            <a:r>
              <a:rPr lang="en-US" altLang="en-US" sz="3600">
                <a:solidFill>
                  <a:srgbClr val="000000"/>
                </a:solidFill>
                <a:sym typeface="+mn-ea"/>
              </a:rPr>
              <a:t>之界 </a:t>
            </a:r>
            <a:endParaRPr lang="zh-CN" altLang="en-US"/>
          </a:p>
        </p:txBody>
      </p:sp>
      <p:sp>
        <p:nvSpPr>
          <p:cNvPr id="6" name="文本框 5"/>
          <p:cNvSpPr txBox="1"/>
          <p:nvPr/>
        </p:nvSpPr>
        <p:spPr>
          <a:xfrm>
            <a:off x="6699250" y="1676400"/>
            <a:ext cx="1950720" cy="521970"/>
          </a:xfrm>
          <a:prstGeom prst="rect">
            <a:avLst/>
          </a:prstGeom>
          <a:noFill/>
        </p:spPr>
        <p:txBody>
          <a:bodyPr wrap="square" rtlCol="0">
            <a:spAutoFit/>
          </a:bodyPr>
          <a:lstStyle/>
          <a:p>
            <a:r>
              <a:rPr lang="zh-CN" altLang="en-US" sz="2800">
                <a:solidFill>
                  <a:srgbClr val="C00000"/>
                </a:solidFill>
                <a:sym typeface="+mn-ea"/>
              </a:rPr>
              <a:t>学习工作</a:t>
            </a:r>
            <a:r>
              <a:rPr lang="zh-CN" altLang="en-US" sz="2400">
                <a:solidFill>
                  <a:srgbClr val="C00000"/>
                </a:solidFill>
                <a:sym typeface="+mn-ea"/>
              </a:rPr>
              <a:t>  </a:t>
            </a:r>
          </a:p>
        </p:txBody>
      </p:sp>
      <p:sp>
        <p:nvSpPr>
          <p:cNvPr id="5" name="文本框 4"/>
          <p:cNvSpPr txBox="1"/>
          <p:nvPr/>
        </p:nvSpPr>
        <p:spPr>
          <a:xfrm>
            <a:off x="6898005" y="2387600"/>
            <a:ext cx="1638300" cy="521970"/>
          </a:xfrm>
          <a:prstGeom prst="rect">
            <a:avLst/>
          </a:prstGeom>
          <a:noFill/>
        </p:spPr>
        <p:txBody>
          <a:bodyPr wrap="square" rtlCol="0">
            <a:spAutoFit/>
          </a:bodyPr>
          <a:lstStyle/>
          <a:p>
            <a:r>
              <a:rPr lang="zh-CN" altLang="en-US" sz="2800">
                <a:solidFill>
                  <a:srgbClr val="C00000"/>
                </a:solidFill>
              </a:rPr>
              <a:t>植物</a:t>
            </a:r>
            <a:r>
              <a:rPr lang="zh-CN" altLang="en-US" sz="2800">
                <a:solidFill>
                  <a:srgbClr val="C00000"/>
                </a:solidFill>
                <a:sym typeface="+mn-ea"/>
              </a:rPr>
              <a:t>学</a:t>
            </a:r>
            <a:endParaRPr lang="zh-CN" altLang="en-US" sz="2800">
              <a:solidFill>
                <a:srgbClr val="C00000"/>
              </a:solidFill>
            </a:endParaRPr>
          </a:p>
        </p:txBody>
      </p:sp>
      <p:sp>
        <p:nvSpPr>
          <p:cNvPr id="7" name="文本框 6"/>
          <p:cNvSpPr txBox="1"/>
          <p:nvPr/>
        </p:nvSpPr>
        <p:spPr>
          <a:xfrm>
            <a:off x="6941820" y="3098165"/>
            <a:ext cx="1551305" cy="521970"/>
          </a:xfrm>
          <a:prstGeom prst="rect">
            <a:avLst/>
          </a:prstGeom>
          <a:noFill/>
        </p:spPr>
        <p:txBody>
          <a:bodyPr wrap="square" rtlCol="0">
            <a:spAutoFit/>
          </a:bodyPr>
          <a:lstStyle/>
          <a:p>
            <a:r>
              <a:rPr lang="zh-CN" altLang="en-US" sz="2800">
                <a:solidFill>
                  <a:srgbClr val="C00000"/>
                </a:solidFill>
              </a:rPr>
              <a:t>科普</a:t>
            </a:r>
          </a:p>
        </p:txBody>
      </p:sp>
      <p:sp>
        <p:nvSpPr>
          <p:cNvPr id="8" name="文本框 7"/>
          <p:cNvSpPr txBox="1"/>
          <p:nvPr/>
        </p:nvSpPr>
        <p:spPr>
          <a:xfrm>
            <a:off x="6763385" y="3687445"/>
            <a:ext cx="1821815" cy="521970"/>
          </a:xfrm>
          <a:prstGeom prst="rect">
            <a:avLst/>
          </a:prstGeom>
          <a:noFill/>
        </p:spPr>
        <p:txBody>
          <a:bodyPr wrap="square" rtlCol="0">
            <a:spAutoFit/>
          </a:bodyPr>
          <a:lstStyle/>
          <a:p>
            <a:r>
              <a:rPr lang="zh-CN" altLang="en-US" sz="2800">
                <a:solidFill>
                  <a:srgbClr val="C00000"/>
                </a:solidFill>
              </a:rPr>
              <a:t>教书育人</a:t>
            </a:r>
          </a:p>
        </p:txBody>
      </p:sp>
      <p:sp>
        <p:nvSpPr>
          <p:cNvPr id="9" name="文本框 8"/>
          <p:cNvSpPr txBox="1"/>
          <p:nvPr/>
        </p:nvSpPr>
        <p:spPr>
          <a:xfrm>
            <a:off x="7032625" y="4409440"/>
            <a:ext cx="1800225" cy="521970"/>
          </a:xfrm>
          <a:prstGeom prst="rect">
            <a:avLst/>
          </a:prstGeom>
          <a:noFill/>
        </p:spPr>
        <p:txBody>
          <a:bodyPr wrap="square" rtlCol="0">
            <a:spAutoFit/>
          </a:bodyPr>
          <a:lstStyle/>
          <a:p>
            <a:r>
              <a:rPr lang="zh-CN" altLang="en-US" sz="2800">
                <a:solidFill>
                  <a:srgbClr val="C00000"/>
                </a:solidFill>
              </a:rPr>
              <a:t>生命</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标题 1048598"/>
          <p:cNvSpPr>
            <a:spLocks noGrp="1"/>
          </p:cNvSpPr>
          <p:nvPr>
            <p:ph type="title"/>
          </p:nvPr>
        </p:nvSpPr>
        <p:spPr/>
        <p:txBody>
          <a:bodyPr/>
          <a:lstStyle/>
          <a:p>
            <a:r>
              <a:rPr lang="en-US" altLang="en-US"/>
              <a:t>研读课文</a:t>
            </a:r>
            <a:endParaRPr lang="en-US"/>
          </a:p>
        </p:txBody>
      </p:sp>
      <p:sp>
        <p:nvSpPr>
          <p:cNvPr id="1048619" name="内容占位符 1048599"/>
          <p:cNvSpPr>
            <a:spLocks noGrp="1"/>
          </p:cNvSpPr>
          <p:nvPr>
            <p:ph idx="1"/>
          </p:nvPr>
        </p:nvSpPr>
        <p:spPr>
          <a:xfrm>
            <a:off x="1286374" y="1955376"/>
            <a:ext cx="10067425" cy="4755479"/>
          </a:xfrm>
        </p:spPr>
        <p:txBody>
          <a:bodyPr>
            <a:normAutofit/>
          </a:bodyPr>
          <a:lstStyle/>
          <a:p>
            <a:pPr marL="0" indent="0">
              <a:buNone/>
            </a:pPr>
            <a:r>
              <a:rPr lang="en-US" sz="2800"/>
              <a:t>  </a:t>
            </a:r>
            <a:endParaRPr lang="en-US"/>
          </a:p>
          <a:p>
            <a:pPr marL="0" indent="0">
              <a:buNone/>
            </a:pPr>
            <a:r>
              <a:rPr lang="en-US" sz="2800" b="1"/>
              <a:t>    </a:t>
            </a:r>
            <a:r>
              <a:rPr lang="en-US" sz="3200" b="1"/>
              <a:t>  1.自由朗读课文，找出文章中</a:t>
            </a:r>
            <a:r>
              <a:rPr lang="en-US" sz="3200" b="1">
                <a:solidFill>
                  <a:srgbClr val="0070C0"/>
                </a:solidFill>
              </a:rPr>
              <a:t>令人深刻印象或描写精彩的句子或者段落</a:t>
            </a:r>
            <a:r>
              <a:rPr lang="en-US" sz="3200" b="1"/>
              <a:t>，</a:t>
            </a:r>
            <a:r>
              <a:rPr lang="en-US" altLang="en-US" sz="3200" b="1"/>
              <a:t>说出你选取这段内容的</a:t>
            </a:r>
            <a:r>
              <a:rPr lang="en-US" altLang="en-US" sz="3200" b="1">
                <a:solidFill>
                  <a:schemeClr val="accent6">
                    <a:lumMod val="75000"/>
                  </a:schemeClr>
                </a:solidFill>
              </a:rPr>
              <a:t>原因</a:t>
            </a:r>
            <a:r>
              <a:rPr lang="en-US" altLang="en-US" sz="3200" b="1"/>
              <a:t>（也就是内容的</a:t>
            </a:r>
            <a:r>
              <a:rPr lang="en-US" altLang="en-US" sz="3200" b="1">
                <a:solidFill>
                  <a:schemeClr val="accent6">
                    <a:lumMod val="75000"/>
                  </a:schemeClr>
                </a:solidFill>
              </a:rPr>
              <a:t>作用</a:t>
            </a:r>
            <a:r>
              <a:rPr lang="en-US" altLang="en-US" sz="3200" b="1"/>
              <a:t>）</a:t>
            </a:r>
            <a:r>
              <a:rPr lang="en-US" sz="3200" b="1"/>
              <a:t>请同学们用做</a:t>
            </a:r>
            <a:r>
              <a:rPr lang="en-US" sz="3200" b="1">
                <a:solidFill>
                  <a:srgbClr val="BF0000"/>
                </a:solidFill>
              </a:rPr>
              <a:t>批注</a:t>
            </a:r>
            <a:r>
              <a:rPr lang="en-US" sz="3200" b="1"/>
              <a:t>的方法阅读文章，以小组为单位进行讨论，每组选派一名代表</a:t>
            </a:r>
            <a:r>
              <a:rPr sz="3200" b="1"/>
              <a:t>总结讨论成果</a:t>
            </a:r>
            <a:r>
              <a:rPr lang="en-US" sz="3200" b="1"/>
              <a:t>。</a:t>
            </a:r>
            <a:br>
              <a:rPr lang="en-US" sz="3200" b="1"/>
            </a:br>
            <a:r>
              <a:rPr lang="en-US" sz="3200" b="1"/>
              <a:t/>
            </a:r>
            <a:br>
              <a:rPr lang="en-US" sz="3200" b="1"/>
            </a:br>
            <a:r>
              <a:rPr lang="en-US" sz="2870" b="1"/>
              <a:t>       </a:t>
            </a:r>
            <a:r>
              <a:rPr lang="en-US" altLang="en-US" sz="2870" b="1"/>
              <a:t>以开头为例进行分析：</a:t>
            </a:r>
            <a:endParaRPr lang="en-US" sz="2870" b="1"/>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文本框 1048600"/>
          <p:cNvSpPr txBox="1"/>
          <p:nvPr/>
        </p:nvSpPr>
        <p:spPr>
          <a:xfrm>
            <a:off x="0" y="1419860"/>
            <a:ext cx="6328410" cy="3476625"/>
          </a:xfrm>
          <a:prstGeom prst="rect">
            <a:avLst/>
          </a:prstGeom>
        </p:spPr>
        <p:txBody>
          <a:bodyPr wrap="square" rtlCol="0">
            <a:spAutoFit/>
          </a:bodyPr>
          <a:lstStyle/>
          <a:p>
            <a:r>
              <a:rPr lang="en-US" sz="2800">
                <a:solidFill>
                  <a:srgbClr val="000000"/>
                </a:solidFill>
              </a:rPr>
              <a:t>     </a:t>
            </a:r>
            <a:r>
              <a:rPr lang="en-US" sz="2800">
                <a:solidFill>
                  <a:srgbClr val="BF0000"/>
                </a:solidFill>
              </a:rPr>
              <a:t> </a:t>
            </a:r>
            <a:r>
              <a:rPr lang="en-US" sz="3200">
                <a:solidFill>
                  <a:srgbClr val="BF0000"/>
                </a:solidFill>
              </a:rPr>
              <a:t> 拟南芥，</a:t>
            </a:r>
            <a:r>
              <a:rPr lang="en-US" sz="3200">
                <a:solidFill>
                  <a:srgbClr val="000000"/>
                </a:solidFill>
              </a:rPr>
              <a:t>一种看起来细弱的草本植物，因为生长快，体型小，分布广，基因组小，被植物学家比作“小白鼠”。是进行遗传学研究的好材料，全世界有众多植物学家都在研究它。</a:t>
            </a:r>
          </a:p>
          <a:p>
            <a:r>
              <a:rPr lang="en-US" sz="2800">
                <a:solidFill>
                  <a:srgbClr val="000000"/>
                </a:solidFill>
              </a:rPr>
              <a:t>        </a:t>
            </a:r>
          </a:p>
        </p:txBody>
      </p:sp>
      <p:sp>
        <p:nvSpPr>
          <p:cNvPr id="1048621" name="圆角矩形标注 1048601"/>
          <p:cNvSpPr/>
          <p:nvPr/>
        </p:nvSpPr>
        <p:spPr>
          <a:xfrm>
            <a:off x="6819900" y="784225"/>
            <a:ext cx="5260340" cy="4605020"/>
          </a:xfrm>
          <a:prstGeom prst="wedgeRoundRectCallout">
            <a:avLst/>
          </a:prstGeom>
          <a:solidFill>
            <a:srgbClr val="FFFFFF"/>
          </a:solidFill>
          <a:ln w="25400">
            <a:solidFill>
              <a:srgbClr val="92D04F"/>
            </a:solidFill>
          </a:ln>
        </p:spPr>
        <p:txBody>
          <a:bodyPr anchor="ctr"/>
          <a:lstStyle/>
          <a:p>
            <a:pPr algn="ctr"/>
            <a:r>
              <a:rPr lang="en-US" altLang="en-US" sz="2400"/>
              <a:t>介绍拟南芥的优点及价值。利用拟南芥来引出它的发现者——钟杨。结构上，从相关植物入手介绍主人公，引入自然。内容上，切合人物身份和性格特点。主题上，用拟南芥象征并赞扬钟杨的普通，质朴与顽强。</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文本框 1"/>
          <p:cNvSpPr txBox="1"/>
          <p:nvPr/>
        </p:nvSpPr>
        <p:spPr>
          <a:xfrm>
            <a:off x="137160" y="541655"/>
            <a:ext cx="6247130" cy="5400040"/>
          </a:xfrm>
          <a:prstGeom prst="rect">
            <a:avLst/>
          </a:prstGeom>
          <a:noFill/>
        </p:spPr>
        <p:txBody>
          <a:bodyPr wrap="square" rtlCol="0" anchor="t">
            <a:spAutoFit/>
          </a:bodyPr>
          <a:lstStyle/>
          <a:p>
            <a:r>
              <a:rPr lang="en-US" sz="3200">
                <a:solidFill>
                  <a:srgbClr val="000000"/>
                </a:solidFill>
                <a:sym typeface="+mn-ea"/>
              </a:rPr>
              <a:t>       在植物学家很少涉足的青藏高原，执着的钟杨发现了它，他把拟南芥载种在自己位于西藏大学安置房的后院中，把它做成标本带回了复旦大学。</a:t>
            </a:r>
            <a:endParaRPr lang="en-US" sz="3200">
              <a:solidFill>
                <a:srgbClr val="000000"/>
              </a:solidFill>
            </a:endParaRPr>
          </a:p>
          <a:p>
            <a:r>
              <a:rPr lang="en-US" sz="3200">
                <a:solidFill>
                  <a:srgbClr val="000000"/>
                </a:solidFill>
                <a:sym typeface="+mn-ea"/>
              </a:rPr>
              <a:t>   </a:t>
            </a:r>
            <a:r>
              <a:rPr lang="en-US" sz="3200">
                <a:solidFill>
                  <a:srgbClr val="BF0000"/>
                </a:solidFill>
                <a:sym typeface="+mn-ea"/>
              </a:rPr>
              <a:t>     植物学家、科普达人、援藏干部、教育专家</a:t>
            </a:r>
            <a:r>
              <a:rPr lang="en-US" sz="3200">
                <a:solidFill>
                  <a:srgbClr val="000000"/>
                </a:solidFill>
                <a:sym typeface="+mn-ea"/>
              </a:rPr>
              <a:t>……哪一个身份都可以以一种完整的人生角色在他身上呈现。在</a:t>
            </a:r>
            <a:r>
              <a:rPr lang="en-US" sz="3200">
                <a:solidFill>
                  <a:srgbClr val="BF0000"/>
                </a:solidFill>
                <a:sym typeface="+mn-ea"/>
              </a:rPr>
              <a:t>生命的高度和广度</a:t>
            </a:r>
            <a:r>
              <a:rPr lang="en-US" sz="3200">
                <a:solidFill>
                  <a:srgbClr val="000000"/>
                </a:solidFill>
                <a:sym typeface="+mn-ea"/>
              </a:rPr>
              <a:t>上，他一直在探索自己的边界，直到他生命戛然而止的那一天。</a:t>
            </a:r>
            <a:endParaRPr lang="en-US" altLang="en-US" sz="3200">
              <a:solidFill>
                <a:srgbClr val="000000"/>
              </a:solidFill>
              <a:sym typeface="+mn-ea"/>
            </a:endParaRPr>
          </a:p>
        </p:txBody>
      </p:sp>
      <p:sp>
        <p:nvSpPr>
          <p:cNvPr id="1048623" name="圆角矩形 1048774"/>
          <p:cNvSpPr/>
          <p:nvPr/>
        </p:nvSpPr>
        <p:spPr>
          <a:xfrm>
            <a:off x="6603998" y="541654"/>
            <a:ext cx="5349524" cy="2701844"/>
          </a:xfrm>
          <a:prstGeom prst="roundRect">
            <a:avLst/>
          </a:prstGeom>
          <a:solidFill>
            <a:srgbClr val="FFFFFF"/>
          </a:solidFill>
          <a:ln w="25400">
            <a:solidFill>
              <a:srgbClr val="FFE100"/>
            </a:solidFill>
          </a:ln>
        </p:spPr>
        <p:txBody>
          <a:bodyPr anchor="ctr"/>
          <a:lstStyle/>
          <a:p>
            <a:pPr algn="ctr"/>
            <a:r>
              <a:rPr lang="en-US" altLang="en-US" sz="3000"/>
              <a:t>      </a:t>
            </a:r>
            <a:r>
              <a:rPr lang="en-US" altLang="en-US" sz="3000">
                <a:solidFill>
                  <a:schemeClr val="accent3">
                    <a:lumMod val="75000"/>
                  </a:schemeClr>
                </a:solidFill>
              </a:rPr>
              <a:t> 多重身份，概括钟杨的贡献和非凡的人生历程，使得开篇切入自然，感染力强，钟杨的人物形象更加清晰。</a:t>
            </a:r>
          </a:p>
        </p:txBody>
      </p:sp>
      <p:sp>
        <p:nvSpPr>
          <p:cNvPr id="1048624" name="矩形 1048775"/>
          <p:cNvSpPr/>
          <p:nvPr/>
        </p:nvSpPr>
        <p:spPr>
          <a:xfrm>
            <a:off x="6713065" y="3558721"/>
            <a:ext cx="5309039" cy="2335003"/>
          </a:xfrm>
          <a:prstGeom prst="rect">
            <a:avLst/>
          </a:prstGeom>
          <a:solidFill>
            <a:srgbClr val="FFFFFF"/>
          </a:solidFill>
          <a:ln w="25400">
            <a:solidFill>
              <a:srgbClr val="D04617"/>
            </a:solidFill>
          </a:ln>
        </p:spPr>
        <p:txBody>
          <a:bodyPr anchor="ctr"/>
          <a:lstStyle/>
          <a:p>
            <a:pPr algn="ctr"/>
            <a:r>
              <a:rPr lang="en-US" altLang="en-US" sz="3200"/>
              <a:t>      </a:t>
            </a:r>
            <a:r>
              <a:rPr lang="en-US" altLang="en-US" sz="3200">
                <a:gradFill>
                  <a:gsLst>
                    <a:gs pos="0">
                      <a:srgbClr val="14CD68"/>
                    </a:gs>
                    <a:gs pos="100000">
                      <a:srgbClr val="0B6E38"/>
                    </a:gs>
                  </a:gsLst>
                  <a:lin scaled="0"/>
                </a:gradFill>
              </a:rPr>
              <a:t> 生命的高度和广度，在此衬托出钟杨生命的</a:t>
            </a:r>
            <a:r>
              <a:rPr lang="zh-CN" altLang="en-US" sz="3200">
                <a:gradFill>
                  <a:gsLst>
                    <a:gs pos="0">
                      <a:srgbClr val="14CD68"/>
                    </a:gs>
                    <a:gs pos="100000">
                      <a:srgbClr val="0B6E38"/>
                    </a:gs>
                  </a:gsLst>
                  <a:lin scaled="0"/>
                </a:gradFill>
              </a:rPr>
              <a:t>深</a:t>
            </a:r>
            <a:r>
              <a:rPr lang="en-US" altLang="en-US" sz="3200">
                <a:gradFill>
                  <a:gsLst>
                    <a:gs pos="0">
                      <a:srgbClr val="14CD68"/>
                    </a:gs>
                    <a:gs pos="100000">
                      <a:srgbClr val="0B6E38"/>
                    </a:gs>
                  </a:gsLst>
                  <a:lin scaled="0"/>
                </a:gradFill>
              </a:rPr>
              <a:t>度，更加凸显出钟杨生命价值的意义。</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486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86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862"/>
</p:tagLst>
</file>

<file path=ppt/tags/tag1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862"/>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862"/>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862"/>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862"/>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862"/>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862"/>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862"/>
</p:tagLst>
</file>

<file path=ppt/tags/tag1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862"/>
</p:tagLst>
</file>

<file path=ppt/tags/tag1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86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862"/>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862"/>
</p:tagLst>
</file>

<file path=ppt/tags/tag1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862"/>
</p:tagLst>
</file>

<file path=ppt/tags/tag1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862"/>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862"/>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486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4520_1"/>
  <p:tag name="KSO_WM_TEMPLATE_CATEGORY" val="custom"/>
  <p:tag name="KSO_WM_TEMPLATE_INDEX" val="20184862"/>
  <p:tag name="KSO_WM_TEMPLATE_SUBCATEGORY" val="0"/>
  <p:tag name="KSO_WM_TEMPLATE_THUMBS_INDEX" val="1、6、7、8、10、22、30"/>
  <p:tag name="KSO_WM_UNIT_SHOW_EDIT_AREA_INDICATION" val="0"/>
  <p:tag name="KSO_WM_TEMPLATE_MASTER_TYPE" val="1"/>
  <p:tag name="KSO_WM_TEMPLATE_COLOR_TYPE" val="0"/>
  <p:tag name="KSO_WM_TEMPLATE_MASTER_THUMB_INDEX" val="12"/>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heme/theme1.xml><?xml version="1.0" encoding="utf-8"?>
<a:theme xmlns:a="http://schemas.openxmlformats.org/drawingml/2006/main" name="Office 主题​​">
  <a:themeElements>
    <a:clrScheme name="1.1.1.1.1.1.1.20184862">
      <a:dk1>
        <a:srgbClr val="000000"/>
      </a:dk1>
      <a:lt1>
        <a:srgbClr val="FFFFFF"/>
      </a:lt1>
      <a:dk2>
        <a:srgbClr val="CFF3FA"/>
      </a:dk2>
      <a:lt2>
        <a:srgbClr val="FDE7E6"/>
      </a:lt2>
      <a:accent1>
        <a:srgbClr val="5EB6DD"/>
      </a:accent1>
      <a:accent2>
        <a:srgbClr val="5FACEB"/>
      </a:accent2>
      <a:accent3>
        <a:srgbClr val="759EEF"/>
      </a:accent3>
      <a:accent4>
        <a:srgbClr val="9389E8"/>
      </a:accent4>
      <a:accent5>
        <a:srgbClr val="B870D8"/>
      </a:accent5>
      <a:accent6>
        <a:srgbClr val="D54CBA"/>
      </a:accent6>
      <a:hlink>
        <a:srgbClr val="46ABD9"/>
      </a:hlink>
      <a:folHlink>
        <a:srgbClr val="AB69AE"/>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1010</Words>
  <Application>Microsoft Office PowerPoint</Application>
  <PresentationFormat>宽屏</PresentationFormat>
  <Paragraphs>120</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汉仪旗黑-85S</vt:lpstr>
      <vt:lpstr>微软雅黑</vt:lpstr>
      <vt:lpstr>Arial</vt:lpstr>
      <vt:lpstr>Calibri</vt:lpstr>
      <vt:lpstr>Office 主题​​</vt:lpstr>
      <vt:lpstr>“探界者”钟杨 </vt:lpstr>
      <vt:lpstr>PowerPoint 演示文稿</vt:lpstr>
      <vt:lpstr>PowerPoint 演示文稿</vt:lpstr>
      <vt:lpstr>PowerPoint 演示文稿</vt:lpstr>
      <vt:lpstr>PowerPoint 演示文稿</vt:lpstr>
      <vt:lpstr>PowerPoint 演示文稿</vt:lpstr>
      <vt:lpstr>研读课文</vt:lpstr>
      <vt:lpstr>PowerPoint 演示文稿</vt:lpstr>
      <vt:lpstr>PowerPoint 演示文稿</vt:lpstr>
      <vt:lpstr>PowerPoint 演示文稿</vt:lpstr>
      <vt:lpstr>[种子达人]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“探界者”钟杨 </dc:title>
  <dc:creator>WLZ-AL10</dc:creator>
  <cp:lastModifiedBy>seewo</cp:lastModifiedBy>
  <cp:revision>10</cp:revision>
  <dcterms:created xsi:type="dcterms:W3CDTF">2020-10-14T07:36:00Z</dcterms:created>
  <dcterms:modified xsi:type="dcterms:W3CDTF">2020-10-15T06:00:10Z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