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0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37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7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8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7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8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F8BC-DAF9-43EA-AD9F-CB625BBC8D87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anyu.baidu.com/s?wd=%E6%AF%9B%E6%B3%BD%E4%B8%9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cimingju.com/chaxun/list/17078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cimingju.com/chaxun/list/17196.html" TargetMode="External"/><Relationship Id="rId2" Type="http://schemas.openxmlformats.org/officeDocument/2006/relationships/hyperlink" Target="https://www.shicimingju.com/chaxun/list/17182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hicimingju.com/chaxun/list/1719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394" y="260465"/>
            <a:ext cx="11093605" cy="4351338"/>
          </a:xfrm>
        </p:spPr>
        <p:txBody>
          <a:bodyPr>
            <a:noAutofit/>
          </a:bodyPr>
          <a:lstStyle/>
          <a:p>
            <a:r>
              <a:rPr lang="zh-CN" altLang="zh-CN" sz="3200" dirty="0"/>
              <a:t>月落乌啼霜满天，江枫渔火对愁眠。（</a:t>
            </a:r>
            <a:r>
              <a:rPr lang="zh-CN" altLang="zh-CN" sz="3200" dirty="0" smtClean="0"/>
              <a:t>张继） </a:t>
            </a:r>
            <a:endParaRPr lang="zh-CN" altLang="zh-CN" sz="3200" dirty="0"/>
          </a:p>
          <a:p>
            <a:r>
              <a:rPr lang="zh-CN" altLang="zh-CN" sz="3200" dirty="0"/>
              <a:t>空山新雨后，天气晚来秋。明月松间照，清泉石上流。 （</a:t>
            </a:r>
            <a:r>
              <a:rPr lang="zh-CN" altLang="zh-CN" sz="3200" dirty="0" smtClean="0"/>
              <a:t>王维） </a:t>
            </a:r>
            <a:endParaRPr lang="zh-CN" altLang="zh-CN" sz="3200" dirty="0"/>
          </a:p>
          <a:p>
            <a:r>
              <a:rPr lang="zh-CN" altLang="zh-CN" sz="3200" dirty="0"/>
              <a:t>落霞与孤鹜齐飞，秋水共长天一色。（</a:t>
            </a:r>
            <a:r>
              <a:rPr lang="zh-CN" altLang="zh-CN" sz="3200" dirty="0" smtClean="0"/>
              <a:t>王勃）</a:t>
            </a:r>
            <a:endParaRPr lang="zh-CN" altLang="zh-CN" sz="3200" dirty="0"/>
          </a:p>
          <a:p>
            <a:r>
              <a:rPr lang="zh-CN" altLang="zh-CN" sz="3200" dirty="0"/>
              <a:t>寂寞梧桐，深院锁清秋，剪不断，理还乱，是离愁。（</a:t>
            </a:r>
            <a:r>
              <a:rPr lang="zh-CN" altLang="zh-CN" sz="3200" dirty="0" smtClean="0"/>
              <a:t>李煜）</a:t>
            </a:r>
            <a:endParaRPr lang="zh-CN" altLang="zh-CN" sz="3200" dirty="0"/>
          </a:p>
          <a:p>
            <a:r>
              <a:rPr lang="zh-CN" altLang="zh-CN" sz="3200" dirty="0"/>
              <a:t>悲哉秋之为气也，萧瑟兮草木摇落而变衰。（</a:t>
            </a:r>
            <a:r>
              <a:rPr lang="zh-CN" altLang="zh-CN" sz="3200" dirty="0" smtClean="0"/>
              <a:t>《楚辞》）</a:t>
            </a:r>
            <a:endParaRPr lang="zh-CN" altLang="zh-CN" sz="3200" dirty="0"/>
          </a:p>
          <a:p>
            <a:r>
              <a:rPr lang="zh-CN" altLang="zh-CN" sz="3200" dirty="0"/>
              <a:t>已觉秋窗秋不尽，那堪风雨助凄凉。（</a:t>
            </a:r>
            <a:r>
              <a:rPr lang="zh-CN" altLang="zh-CN" sz="3200" dirty="0" smtClean="0"/>
              <a:t>曹雪芹）</a:t>
            </a:r>
            <a:endParaRPr lang="zh-CN" altLang="zh-CN" sz="3200" dirty="0"/>
          </a:p>
          <a:p>
            <a:r>
              <a:rPr lang="zh-CN" altLang="zh-CN" sz="3200" dirty="0"/>
              <a:t>万里悲秋常作客，百年多病独登台。（杜甫</a:t>
            </a:r>
            <a:r>
              <a:rPr lang="zh-CN" altLang="zh-CN" sz="3200" dirty="0" smtClean="0"/>
              <a:t>《登高》）</a:t>
            </a:r>
            <a:endParaRPr lang="zh-CN" altLang="zh-CN" sz="3200" dirty="0"/>
          </a:p>
          <a:p>
            <a:r>
              <a:rPr lang="zh-CN" altLang="zh-CN" sz="3200" dirty="0"/>
              <a:t>碧云天，黄花地，北雁南飞，晓来谁染霜林醉？总是离人泪。（王实甫</a:t>
            </a:r>
            <a:r>
              <a:rPr lang="zh-CN" altLang="zh-CN" sz="3200" dirty="0" smtClean="0"/>
              <a:t>《西厢记 •长亭送别》）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4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87763" y="387545"/>
            <a:ext cx="4184035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3200" b="1" dirty="0"/>
              <a:t>水调歌头</a:t>
            </a:r>
            <a:r>
              <a:rPr lang="en-US" altLang="zh-CN" sz="3200" b="1" dirty="0"/>
              <a:t>·</a:t>
            </a:r>
            <a:r>
              <a:rPr lang="zh-CN" altLang="zh-CN" sz="3200" b="1" dirty="0"/>
              <a:t>游泳</a:t>
            </a:r>
            <a:endParaRPr lang="zh-CN" altLang="zh-CN" sz="3200" dirty="0"/>
          </a:p>
          <a:p>
            <a:pPr marL="0" indent="0">
              <a:buNone/>
            </a:pPr>
            <a:r>
              <a:rPr lang="zh-CN" altLang="zh-CN" sz="3200" dirty="0"/>
              <a:t>作者：毛泽东</a:t>
            </a:r>
          </a:p>
          <a:p>
            <a:pPr marL="0" indent="0">
              <a:buNone/>
            </a:pPr>
            <a:r>
              <a:rPr lang="zh-CN" altLang="zh-CN" sz="3200" dirty="0"/>
              <a:t>才饮长沙水，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又食武昌鱼。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 </a:t>
            </a:r>
            <a:r>
              <a:rPr lang="zh-CN" altLang="zh-CN" sz="3200" dirty="0"/>
              <a:t>万里长江横渡，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极目楚天舒。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zh-CN" altLang="zh-CN" sz="3200" dirty="0"/>
              <a:t>不管风吹浪打，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  </a:t>
            </a:r>
            <a:r>
              <a:rPr lang="zh-CN" altLang="zh-CN" sz="3200" dirty="0"/>
              <a:t>胜似闲庭信步，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今日得宽馀。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子在川上曰：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逝者如斯夫！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endParaRPr lang="zh-CN" altLang="en-US" sz="3200" dirty="0"/>
          </a:p>
          <a:p>
            <a:endParaRPr lang="zh-CN" altLang="en-US" sz="32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926311" y="1736843"/>
            <a:ext cx="418403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dirty="0"/>
              <a:t>风樯动，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龟蛇静，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起宏图。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zh-CN" sz="2800" dirty="0"/>
              <a:t>一桥飞架南北，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天堑变通途。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zh-CN" sz="2800" dirty="0"/>
              <a:t>更立西江石壁，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zh-CN" sz="2800" dirty="0"/>
              <a:t>截断巫山云雨，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高峡出平湖。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神女应无恙，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当惊世界殊。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5283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1067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800" b="1" dirty="0"/>
              <a:t>浪淘沙</a:t>
            </a:r>
            <a:r>
              <a:rPr lang="en-US" altLang="zh-CN" sz="2800" b="1" dirty="0"/>
              <a:t>·</a:t>
            </a:r>
            <a:r>
              <a:rPr lang="zh-CN" altLang="zh-CN" sz="2800" b="1" dirty="0"/>
              <a:t>北戴河</a:t>
            </a:r>
          </a:p>
          <a:p>
            <a:pPr marL="0" indent="0">
              <a:buNone/>
            </a:pPr>
            <a:r>
              <a:rPr lang="en-US" altLang="zh-CN" sz="2800" dirty="0">
                <a:hlinkClick r:id="rId2"/>
              </a:rPr>
              <a:t>【</a:t>
            </a:r>
            <a:r>
              <a:rPr lang="en-US" altLang="zh-CN" sz="2800" dirty="0" err="1">
                <a:hlinkClick r:id="rId2"/>
              </a:rPr>
              <a:t>作者】</a:t>
            </a:r>
            <a:r>
              <a:rPr lang="en-US" altLang="zh-CN" sz="2800" u="sng" dirty="0" err="1">
                <a:hlinkClick r:id="rId2"/>
              </a:rPr>
              <a:t>毛泽东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大雨落幽燕，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白浪滔天，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秦皇岛外打鱼船。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一片汪洋都不见，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知向谁边？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往事越千年，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魏武挥鞭，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东临碣石有遗篇。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萧瑟秋风今又是，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zh-CN" altLang="zh-CN" sz="2800" dirty="0"/>
              <a:t>换了人间。</a:t>
            </a:r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414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3812" y="6096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>
                <a:hlinkClick r:id="rId2"/>
              </a:rPr>
              <a:t/>
            </a:r>
            <a:br>
              <a:rPr lang="en-US" altLang="zh-CN" sz="3200" b="1" dirty="0">
                <a:hlinkClick r:id="rId2"/>
              </a:rPr>
            </a:br>
            <a:r>
              <a:rPr lang="en-US" altLang="zh-CN" sz="3200" b="1" dirty="0">
                <a:hlinkClick r:id="rId2"/>
              </a:rPr>
              <a:t>《</a:t>
            </a:r>
            <a:r>
              <a:rPr lang="en-US" altLang="zh-CN" sz="3200" b="1" dirty="0" err="1">
                <a:hlinkClick r:id="rId2"/>
              </a:rPr>
              <a:t>短歌行</a:t>
            </a:r>
            <a:r>
              <a:rPr lang="en-US" altLang="zh-CN" sz="3200" b="1" dirty="0" smtClean="0">
                <a:hlinkClick r:id="rId2"/>
              </a:rPr>
              <a:t>》</a:t>
            </a:r>
            <a:r>
              <a:rPr lang="en-US" altLang="zh-CN" sz="3200" b="1" dirty="0" smtClean="0"/>
              <a:t>     </a:t>
            </a:r>
            <a:r>
              <a:rPr lang="zh-CN" altLang="en-US" sz="3200" b="1" dirty="0" smtClean="0"/>
              <a:t>曹操</a:t>
            </a:r>
            <a:endParaRPr lang="zh-CN" altLang="zh-CN" sz="3200" b="1" dirty="0"/>
          </a:p>
          <a:p>
            <a:pPr marL="0" indent="0">
              <a:buNone/>
            </a:pPr>
            <a:r>
              <a:rPr lang="zh-CN" altLang="zh-CN" sz="3200" dirty="0"/>
              <a:t>对酒当歌，人生几何！譬如朝露，去日苦多。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慨当以慷，忧思难忘。何以解忧？唯有杜康。</a:t>
            </a:r>
          </a:p>
          <a:p>
            <a:pPr marL="0" indent="0">
              <a:buNone/>
            </a:pPr>
            <a:r>
              <a:rPr lang="zh-CN" altLang="zh-CN" sz="3200" dirty="0"/>
              <a:t>青青子衿，悠悠我心。但为君故，沉吟至今。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呦呦鹿鸣，食野之苹。我有嘉宾，鼓瑟吹笙。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明明如月，何时可掇？忧从中来，不可断绝。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越陌度阡，枉用相存。契阔谈讌，心念旧恩。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月明星稀，乌鹊南飞。绕树三匝，何枝可依？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山不厌高，海不厌深。周公吐哺，天下归心。</a:t>
            </a:r>
          </a:p>
          <a:p>
            <a:pPr marL="0" indent="0">
              <a:buNone/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726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0719" y="6096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b="1" dirty="0">
                <a:hlinkClick r:id="rId2"/>
              </a:rPr>
              <a:t/>
            </a:r>
            <a:br>
              <a:rPr lang="en-US" altLang="zh-CN" sz="3200" b="1" dirty="0">
                <a:hlinkClick r:id="rId2"/>
              </a:rPr>
            </a:br>
            <a:r>
              <a:rPr lang="en-US" altLang="zh-CN" sz="3200" b="1" u="sng" dirty="0">
                <a:hlinkClick r:id="rId2"/>
              </a:rPr>
              <a:t>《</a:t>
            </a:r>
            <a:r>
              <a:rPr lang="en-US" altLang="zh-CN" sz="3200" b="1" u="sng" dirty="0" err="1">
                <a:hlinkClick r:id="rId2"/>
              </a:rPr>
              <a:t>观沧海</a:t>
            </a:r>
            <a:r>
              <a:rPr lang="en-US" altLang="zh-CN" sz="3200" b="1" u="sng" dirty="0">
                <a:hlinkClick r:id="rId2"/>
              </a:rPr>
              <a:t>》</a:t>
            </a:r>
            <a:endParaRPr lang="zh-CN" altLang="zh-CN" sz="3200" b="1" dirty="0"/>
          </a:p>
          <a:p>
            <a:pPr marL="0" indent="0">
              <a:buNone/>
            </a:pPr>
            <a:r>
              <a:rPr lang="zh-CN" altLang="zh-CN" sz="3200" dirty="0"/>
              <a:t>东临碣石，以观沧海。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水何澹澹，山岛竦峙。</a:t>
            </a:r>
          </a:p>
          <a:p>
            <a:pPr marL="0" indent="0">
              <a:buNone/>
            </a:pPr>
            <a:r>
              <a:rPr lang="zh-CN" altLang="zh-CN" sz="3200" dirty="0"/>
              <a:t>树木丛生，百草丰茂。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秋风萧瑟，洪波涌起。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日月之行，若出其中；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星汉灿烂，若出其里。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zh-CN" sz="3200" dirty="0"/>
              <a:t>幸甚至哉，歌以咏志。</a:t>
            </a:r>
          </a:p>
          <a:p>
            <a:pPr marL="0" indent="0">
              <a:buNone/>
            </a:pPr>
            <a:r>
              <a:rPr lang="en-US" altLang="zh-CN" sz="3200" b="1" dirty="0">
                <a:hlinkClick r:id="rId3"/>
              </a:rPr>
              <a:t/>
            </a:r>
            <a:br>
              <a:rPr lang="en-US" altLang="zh-CN" sz="3200" b="1" dirty="0">
                <a:hlinkClick r:id="rId3"/>
              </a:rPr>
            </a:b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4847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0086" y="105661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600" b="1" u="sng" dirty="0">
                <a:hlinkClick r:id="rId2"/>
              </a:rPr>
              <a:t>《</a:t>
            </a:r>
            <a:r>
              <a:rPr lang="en-US" altLang="zh-CN" sz="3600" b="1" u="sng" dirty="0" err="1">
                <a:hlinkClick r:id="rId2"/>
              </a:rPr>
              <a:t>龟虽寿</a:t>
            </a:r>
            <a:r>
              <a:rPr lang="en-US" altLang="zh-CN" sz="3600" b="1" dirty="0" smtClean="0">
                <a:hlinkClick r:id="rId2"/>
              </a:rPr>
              <a:t>》</a:t>
            </a:r>
            <a:r>
              <a:rPr lang="en-US" altLang="zh-CN" sz="3600" b="1" dirty="0" smtClean="0"/>
              <a:t>     </a:t>
            </a:r>
            <a:r>
              <a:rPr lang="zh-CN" altLang="en-US" sz="3600" b="1" dirty="0" smtClean="0"/>
              <a:t>曹操</a:t>
            </a:r>
            <a:endParaRPr lang="zh-CN" altLang="zh-CN" sz="3600" b="1" dirty="0"/>
          </a:p>
          <a:p>
            <a:pPr marL="0" indent="0">
              <a:buNone/>
            </a:pPr>
            <a:r>
              <a:rPr lang="zh-CN" altLang="zh-CN" sz="3600" dirty="0"/>
              <a:t>神龟虽寿，犹有竟时。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zh-CN" sz="3600" dirty="0"/>
              <a:t>腾蛇乘雾，终为土灰。</a:t>
            </a:r>
          </a:p>
          <a:p>
            <a:pPr marL="0" indent="0">
              <a:buNone/>
            </a:pPr>
            <a:r>
              <a:rPr lang="zh-CN" altLang="zh-CN" sz="3600" dirty="0"/>
              <a:t>老骥伏枥，志在千里。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zh-CN" sz="3600" dirty="0"/>
              <a:t>烈士暮年，壮心不已。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zh-CN" sz="3600" dirty="0"/>
              <a:t>盈缩之期，不但在天；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zh-CN" sz="3600" dirty="0"/>
              <a:t>养怡之福，可得永年。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zh-CN" sz="3600" dirty="0"/>
              <a:t>幸甚至哉，歌以咏志。</a:t>
            </a:r>
          </a:p>
          <a:p>
            <a:pPr marL="0" indent="0">
              <a:buNone/>
            </a:pP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61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602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2020-09-03T01:13:56Z</dcterms:created>
  <dcterms:modified xsi:type="dcterms:W3CDTF">2020-09-04T00:17:03Z</dcterms:modified>
</cp:coreProperties>
</file>