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605" r:id="rId2"/>
    <p:sldId id="1682" r:id="rId3"/>
    <p:sldId id="1703" r:id="rId4"/>
    <p:sldId id="1606" r:id="rId5"/>
    <p:sldId id="1684" r:id="rId6"/>
    <p:sldId id="1704" r:id="rId7"/>
    <p:sldId id="1705" r:id="rId8"/>
    <p:sldId id="1685" r:id="rId9"/>
    <p:sldId id="1686" r:id="rId10"/>
    <p:sldId id="1708" r:id="rId11"/>
    <p:sldId id="1687" r:id="rId12"/>
    <p:sldId id="1706" r:id="rId13"/>
    <p:sldId id="1693" r:id="rId14"/>
    <p:sldId id="1059" r:id="rId15"/>
    <p:sldId id="1060" r:id="rId16"/>
    <p:sldId id="1061" r:id="rId17"/>
    <p:sldId id="1700" r:id="rId18"/>
    <p:sldId id="1062" r:id="rId19"/>
    <p:sldId id="1701" r:id="rId20"/>
    <p:sldId id="1707" r:id="rId21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5C"/>
    <a:srgbClr val="0000FF"/>
    <a:srgbClr val="044491"/>
    <a:srgbClr val="EAE8ED"/>
    <a:srgbClr val="1481E2"/>
    <a:srgbClr val="FFFFFF"/>
    <a:srgbClr val="00CCFF"/>
    <a:srgbClr val="FFD966"/>
    <a:srgbClr val="EE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68545" autoAdjust="0"/>
  </p:normalViewPr>
  <p:slideViewPr>
    <p:cSldViewPr>
      <p:cViewPr varScale="1">
        <p:scale>
          <a:sx n="107" d="100"/>
          <a:sy n="107" d="100"/>
        </p:scale>
        <p:origin x="138" y="19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0-10-16T02:39:44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85CD"/>
    </inkml:brush>
  </inkml:definitions>
  <inkml:trace contextRef="#ctx0" brushRef="#br0">17286 7195 0,'-16'5'0,"-14"7"0,30-12 0,-32 17 0,-2 11 0,1 9 16,6 7-1,-1 5-15,1 1 16,4 1 0,1 7-1,1 1-15,1 4 16,0 2-1,5-3 1,5 2-16,-1-2 16,9-2-1,6-5 1,5-1-16,1-2 15,4-5 1,11-1 0,4-4-16,4-6 15,1-4 1,8-2-16,4-3 15,1 1 1,7-1 0,2-2-16,3-1 15,5-1 1,6-2-16,3 3 15,3-2 1,3-2 0,1-5-16,5 1 15,4 0 1,1-3-1,1 0-15,2 1 16,2-1 0,1-2-1,6-1-15,1-3 16,-1 1-1,2-2-15,0 2 16,-2 0 0,1 1-1,0 1-15,-3-3 16,1 0-1,0 3-15,-1-5 16,1-1 0,0-1-1,-2 1-15,2-2 16,-1-2-1,-2 0-15,2 3 16,-3-2 0,0-1-1,-3 0-15,-1-2 16,0-2-1,0-2-15,3-4 16,-5-1 0,-1 3-16,-1-4 15,-1-3 1,3 0-1,-5-4-15,-1 2 16,-2 0 0,1-1-1,-3-2-15,-8 1 16,1-1-1,-5-1-15,-4-1 16,-5-3 0,-2-4-1,-3-3-15,-2-2 16,-4-6-1,-4-2 1,0-3-16,-6-3 16,-4-3-1,-5-1 1,-2-1-16,-6 0 15,-4-2 1,-3-1-16,-6 0 16,-3-2-1,-4-1-15,-4-1 16,-5 3-1,-1 1-15,-5-1 16,-3 3 0,-9-2-1,-6 0-15,-5 0 16,-9 3-1,-4 5 1,-5 4-16,-8 1 16,-5 4-1,-3 5-15,-6 2 16,-5 3-1,-5 1 1,-3 2-16,-3 1 16,-4 3-1,-4 3 1,-6 4-16,0 1 15,-5 5 1,-3 0-16,-3 3 16,-4 1-1,3 1 1,0 3-16,-2-1 15,-1 2 1,1-2-16,1 6 16,-3-1-1,-2 2 1,-2 0-16,3 1 15,1-3 1,3 0 0,0 1-1,-2 1-15,5 3 16,5 2-1,1 0-15,3-2 16,2 2 0,2 3-1,4 1-15,2-1 16,1 4-1,3 0 1,5 3-16,1 1 16,3 2-1,3 3-15,3 5 16,5 2-1,0 1 1,4-1-16,4 1 16,1-4-1,6-2-15,7-5 16,2-1-1,3-1 1,8 3-16,1 0 16,3 6-1,-3 1 1,10-9-16</inkml:trace>
  <inkml:trace contextRef="#ctx0" brushRef="#br0" timeOffset="2917">7243 8571 0,'19'0'0,"13"3"0,-32-3 0,37 5 0,8 3 15,4 2-15,9 3 16,5 2 0,6 3-1,5 4-15,6 2 16,11-1-1,11 1 1,8-5-16,10-3 16,7 1-1,4-4 1,5 6-16,2 3 15,5-1 1,3-1 0,1-4-16,3-5 15,5-6 1,4 0-1,0-5-15,-3 0 16,4-3 0,-3-3-1,0-6-15,-6-1 16,-4-1-1,-3 0 1,-1-1-16,-6-2 16,-1-3-1,-9-2 1,-6-7-16,-3-5 15,-4-5 1,-7-5 0,-9-5-1,-8-7-15,-8-7 16,-9-6-1,-11-4 1,-13-6-16,-12-5 16,-14-3-1,-16-1-15,-10 1 16,-12-1-1,-14 3 1,-14 1-16,-11-3 16,-10 3-1,-13 3 1,-8 1-16,-12 1 15,-14 8 1,-11 0 0,-10 2-16,-9 5 15,-8 4 1,-6 3-1,-3 11-15,-6 4 16,-4 7 0,0 4-1,-5 3 1,-5 9-16,3 5 15,-1 3 1,-4 9 0,2 9-16,-2 2 15,6 8 1,3 7-16,0 4 15,7 4 1,0 4 0,7 8-1,6 1-15,6 2 16,8 3-1,7 4 1,7 4-16,10 5 16,12 6-1,10 1 1,11 5-1,4-6-15,11 0 16,10 3 0,15-2-1,10 4-15,11-3 16,9 0-1,15 0 1,16-3 0,13-7-16,8-1 15,9-5 1,5 4-16,6 2 15,9 7 1,2 7 0,1 2-1,6 3-15,6-3 16,4-8-1,1-17 1,-18-15-16</inkml:trace>
  <inkml:trace contextRef="#ctx0" brushRef="#br0" timeOffset="5621">23473 8165 0,'-13'-1'0,"-4"12"0,17-11 0,0 0 0,0 0 0,-8 23 0,8-23 0,0 0 0,1 39 0,-1-39 0,11 50 0,10 2 16,7 2-1,7-4 1,3-2-16,6-7 16,0-10-1,-1-10-15,-2-8 16,-2-11-1,2-13-15,0-12 16,5-6 0,0-3-16,1 6 15,1 11 1,0 11-1,4 9-15,4 12 16,2 1 0,2 4-1,5-1-15,2-4 16,4-9-1,3-6-15,2-7 16,5-9 0,3-6-1,3-2-15,0 1 16,-7 8-1,-4 9 1,0 15-16,-7 9 16,-1 6-1,-1-3-15,5-6 16,5-8-1,9-9-15,2-9 16,5-9 0,0-3-1,2 4-15,-5 5 16,-4 15-1,-6 7 1,-2 14-16,-3 2 16,5-1-1,6-10-15,7-12 16,10-15-1,4-7 1,4 0-16,-4 10 16,-6 15-1,-9 14 1,-8 10-16,-7 7 15,-2 0 1,4-10-16,4-12 16,7-22-1,6-16 1,7-14-16,4-2 15,3 1 1,-4 10-16,-5 16 16,-5 8-1,-5 10 1,-3 1-16,0 0 15,4-3 1,5-4 0,4-4-16,3 4 15,0 4 1,-4 3-16,-1 8 15,-6 6 1,-8 2 0,-6-2-16,-5-6 15,-4-1 1,-8-7-16,-8 1 15,-7-4 1,-3 1 0,-2 1-1,-4 2-15,-10-5 16,-9-4-1</inkml:trace>
  <inkml:trace contextRef="#ctx0" brushRef="#br0" timeOffset="29836">26181 2378 0,'-9'45'0,"-5"41"0,2 21 15,4 8 1,3 8-16,2 4 15,3 7 1,-2 1 0,1 0-1,0 3-15,-2-1 16,4-4-1,1-7 1,0-5-16,-5-1 16,-1-3-1,-2-13 1,-2-19-16,-2-23 15,2-30 1,-1-30 0,-4-34-16,3-37 15,3 2 1</inkml:trace>
  <inkml:trace contextRef="#ctx0" brushRef="#br0" timeOffset="30226">26189 2474 0,'-23'44'0,"-9"25"0,-8 14 16,2-1-1,3-6-15,3-8 16,0-9-1,5-22-15,4-22 16,6-22 0,9-29-16,5-23 15,8 3 1</inkml:trace>
  <inkml:trace contextRef="#ctx0" brushRef="#br0" timeOffset="30415">26131 2436 0,'18'10'0,"6"11"0,-24-21 0,26 31 0,3 6 0,-4 4 16,4 3-1,1 2-15,7-4 16,5-4-1,-2-7-15,-9-14 16</inkml:trace>
  <inkml:trace contextRef="#ctx0" brushRef="#br0" timeOffset="30913">26860 2294 0,'0'0'0,"0"0"0,0 0 0,0 0 0,0 0 0,18 9 0,-18-9 0,0 0 0,30 15 0,-30-15 0,42 16 0,10 3 16,6-2-16,3-7 15,1-4 1,-7-7 0,-12-11-16,-11-10 15</inkml:trace>
  <inkml:trace contextRef="#ctx0" brushRef="#br0" timeOffset="31160">27187 2483 0,'-8'35'0,"-6"23"0,1 14 15,6 9 1,6 2-16,1 1 15,3-4 1,-2-9 0,1-10-16,-6-22 15,-6-36 1</inkml:trace>
  <inkml:trace contextRef="#ctx0" brushRef="#br0" timeOffset="31355">27220 2879 0,'21'2'0,"6"5"0,-27-7 0,0 0 0,28 8 0,-28-8 0,28 14 0,3-6 16,-4-5-1,-10-15 1,-14-19-16</inkml:trace>
  <inkml:trace contextRef="#ctx0" brushRef="#br0" timeOffset="31602">26978 2709 0,'-19'39'0,"-5"24"0,1 9 0,10 1 16,5 2-1,3-8 1,0-6-16,-9-14 16</inkml:trace>
  <inkml:trace contextRef="#ctx0" brushRef="#br0" timeOffset="31940">26725 3227 0,'17'2'0,"8"2"0,-25-4 0,0 0 0,31 5 0,-31-5 0,37 3 0,6 0 15,3-2-15,4-1 16,4-1-1,2 0 1,4-2-16,-2-1 16,-4 3-1,-7 4-15,-2 3 16,-6 5-1,-5 0 1,-4-4-16,1-3 16,-3-9-1,-4-15-15,-5 2 16</inkml:trace>
  <inkml:trace contextRef="#ctx0" brushRef="#br0" timeOffset="32078">27899 3180 0,'0'0'0,"0"0"0,0 0 0,0 0 0,0 0 0,0 0 0</inkml:trace>
  <inkml:trace contextRef="#ctx0" brushRef="#br0" timeOffset="89610">13463 4556 0,'0'0'0,"-3"15"0,3-15 0,0 0 0,0 0 0,-7 27 0,7-27 0,0 0 0,-5 30 0,5-30 0,-7 34 0,-3 4 16,1 5-1,2 8-15,-2 4 16,-3 4 0,2 3-1,3 0-15,1 1 16,8-2-1,0-4 1,2-6-16,7-4 16,5-6-1,4-9 1,3-9-16,5-8 15,4-10 1,2-3 0,0-11-16,-1-6 15,1-6 1,-5-7-16,1-5 15,-1-6 1,-1-5 0,-3 1-16,-7-3 15,-3 2 1,-7-6-1,-3 3-15,-5 1 16,-3-3 0,-2-1-1,-3 3-15,-1 2 16,-3 6-1,-4 1 1,-1 8-16,-4 9 16,-3 8-1,-6 7 1,0 4-16,-2 6 15,3 0 1,1 7-16,-3 4 16,2 1-1,3 0 1,2 2-16,6 1 15,4-3 1,7-13 0,2-4-16</inkml:trace>
  <inkml:trace contextRef="#ctx0" brushRef="#br1" timeOffset="93907">13565 4725 0,'-10'24'0,"-6"10"0,16-34 0,-17 40 0,0 2 16,-2-1-16,2 2 15,1 3 1,5 1 0,-1 0-1,3 1-15,0 0 16,3 3-1,-1 2 1,5-2-16,4-4 16,3-4-1,3-8 1,3-1-1,6-9-15,3-5 16,4-9 0,2-8-1,4-11-15,2-10 16,1-7-1,0-9-15,0-4 16,1-10 0,-3-6-1,-2-3 1,-3-3-16,-5-2 15,-4 2 1,-5-2 0,-9 2-1,-2 1 1,-3-2-16,-7 3 15,-4 7 1,-6 9 0,-2 12-1,-8 11-15,-5 13 16,-7 12-1,0 8 1,-5 10-16,0 6 16,2 5-1,1 0 1,9 3-1,8 2-15,9-2 16,7 0 0,10 2-1,9 2-15,2 1 16,-7-23-1</inkml:trace>
  <inkml:trace contextRef="#ctx0" brushRef="#br1" timeOffset="95371">14327 5197 0,'0'0'0,"12"-5"0,-12 5 0,0 0 0,0 0 0,18-7 0,-18 7 0,0 0 0,26-6 0,-26 6 0,26-3 0,2 3 15,1 0-15,1 2 16,-2 0 0,3-1-16,-1-1 15,1 0 1,2-2-1,3-2-15,-3-1 16,-1 1 0,0 1-16,-2 5 15,-2 0 1,-2 0-16,-2 0 15,-5 2 1,-4-3 0,-3 1-16,-5-6 15,-10-9 1</inkml:trace>
  <inkml:trace contextRef="#ctx0" brushRef="#br1" timeOffset="97080">15190 4689 0,'0'0'0,"13"11"0,-13-11 0,0 0 0,18 18 0,-18-18 0,23 28 0,1 6 0,-2 3 16,-4 8-16,0 1 15,0 5 1,-1 7 0,-3-1-16,-3 1 15,-2-1 1,0-6-16,2-5 15,3-8 1,2-8-16,0-3 16,1-11-1,4-7 1,5-8-16,4-8 15,2-6 1,2-12-16,4-8 16,2-14-1,2-4-15,-3-10 16,-1-2-1,-7 0 1,-3 3-16,-11 2 16,-6 4-1,-3 0-15,-6 5 16,-3 7-1,-3 4 1,-5 3-16,-3 5 16,-5 9-1,1 3-15,-1 6 16,-1 4-1,-1 3-15,-1 5 16,3 0 0,0 5-16,2 4 15,-3 7 1,3 1-1,1 5-15,4 1 16,4 0 0,3 2-1,-1-3-15,0 1 16,7 3-1,1-2-15,2-2 16,2-1 0,0-1-1,1 0-15,0-4 16,3-2-1,0-1-15,-1-2 16,-3-1 0,0-1-1,1 4-15,0-3 16,0-1-1,-3 1-15,2-3 16,1 2 0,-3-1-16,-6-8 15,0 0 1,0 0-16,0 0 15,0 0-15,4 7 16,-4-7 0,6 6-16,-1-1 15,-5-5 1,0 0-16,0 0 15,0 0 1,4 8-16,-4-8 16,0 0-1,0 0-15,0 0 16,0 0-16,0 0 15,0 0 1,0 0-16,0 0 16,0 0-1,0 0-15,5 8 16,-5-8-1,0 0-15,0 0 16,0 0 0,0 0-16,0 0 15,0 0 1,0 0-16,0 0 15,0 0 1,0 0-16,0 0 16,0 0-16,0 0 15,0 0 1,0 0-16,0 0 15,0 0 1,0 0-16,0 0 16,0 0-1,0 0-15,0 0 16,0 0-16,0 0 15,0 0 1,0 0-16,0 0 16,0 0-1,0 0-15,0 0 16,3 9-16,-3-9 15,0 0 1,0 0-16,7 10 16,-7-10-1,-4-13-15</inkml:trace>
  <inkml:trace contextRef="#ctx0" brushRef="#br1" timeOffset="97782">16096 5442 0,'-12'16'0,"-6"8"0,18-24 0,0 0 0,-16 29 0,16-29 0,-11 28 0,1 3 0,6 2 16,2-4-1,6 0-15,5-5 16,2-3-1,1-11-15,5-7 16,1-7 0,2-15-1,0-7-15,1-12 16,-4-2-1,-3-2 1,-7 2-16,-7 7 16,-6 7-1,-11 14-15,-7 14 16,-6 12-1,-3 6 1,5 1-16,5-11 16,1-23-1,5-25-15</inkml:trace>
  <inkml:trace contextRef="#ctx0" brushRef="#br1" timeOffset="98341">16205 4236 0,'0'0'0,"0"0"0,0 0 0,0 0 0,0 0 0,18 6 0,-18-6 0,0 0 0,29 15 0,-29-15 0,32 18 0,1 2 16,-1 4-16,-7 0 15,-8-2 1,-7 3-16,-8-1 15,-11 3 1,-10-1-16,-9 1 16,-12 4-1,-3 0 1,-1 2-16,2-8 15,7-9 1,12-3-16,12-5 16,11-8-1,2 7 1,9 1-16,8 0 15,8-2 1,11-1-16,1 0 16,8 1-1,-2-1-15,-6-3 16</inkml:trace>
  <inkml:trace contextRef="#ctx0" brushRef="#br1" timeOffset="98689">16658 5000 0,'0'0'0,"18"2"0,-18-2 0,0 0 0,34 6 0,-34-6 0,38 7 0,5-1 15,3-4 1,-2 1 0,-1-2-16,-10-1 15,-6 5 1,-8 1-16,-10 2 15,-9-8 1,-7 0-16</inkml:trace>
  <inkml:trace contextRef="#ctx0" brushRef="#br1" timeOffset="98956">16641 5311 0,'0'0'0,"21"-4"0,-21 4 0,0 0 0,37-4 0,-37 4 0,47-9 0,8 0 15,3 4 1,2 3 0,0 6-16,-6-2 15,-14-5 1</inkml:trace>
  <inkml:trace contextRef="#ctx0" brushRef="#br1" timeOffset="99641">17522 4735 0,'0'0'0,"17"8"0,-17-8 0,0 0 0,27 11 0,-27-11 0,29 18 0,8 7 15,-3 4-15,-3 2 16,-6 3 0,-7 1-16,-9 5 15,-9 2 1,-6 2-16,-8 3 15,-8 4 1,-11 2 0,-8 4-1,-3-6-15,1-1 16,0-5-1,2-7-15,3-4 16,9-6 0,5-12-16,7 1 15,7-5 1,6-3-16,4-9 15,3 5 1,7-5-16,6-3 16,5 0-1,4-3-15,2 1 16,6-2-1,3 2 1,6 0-16,-2 1 16,3 1-1,-1-1 1,-3-1-16,-5 0 15,-7 1 1,-2-5-16,-6-8 16,-6 1-1</inkml:trace>
  <inkml:trace contextRef="#ctx0" brushRef="#br1" timeOffset="102567">18301 4698 0,'-17'5'0,"-9"1"0,26-6 0,0 0 0,-28 13 0,28-13 0,-28 24 0,-1 6 16,4 9-1,2 6-15,-3 8 16,2 6-1,1 4 1,3 3-16,4 0 16,5-2-1,7-1 1,4 1-16,9-5 15,3-3 1,2-2 0,8-6-16,0-11 15,5-13 1,2-15-16,-7-7 15</inkml:trace>
  <inkml:trace contextRef="#ctx0" brushRef="#br1" timeOffset="103205">19928 4764 0,'15'19'0,"3"9"0,-18-28 0,20 32 0,3 4 0,-2 2 16,-4 2-1,1 4 1,-3 3-16,-3 2 15,-4 3 1,-3 2 0,-3-1-16,-2 2 15,-5-4 1,-6 3-1,-10-2-15,-1 0 16,3-4 0,-5-6-1,1-6-15,1-5 16,3-7-1,-2-12-15,-4-18 16</inkml:trace>
  <inkml:trace contextRef="#ctx0" brushRef="#br1" timeOffset="103830">20456 4839 0,'0'0'0,"0"21"0,0-21 0,0 0 0,0 37 0,0-37 0,0 47 0,-3 11 16,-5 9-16,-3 1 15,-1 4 1,-1-4 0,3-10-16,3-12 15,2-14 1,4-16-1,0-19-15,-2-18 16</inkml:trace>
  <inkml:trace contextRef="#ctx0" brushRef="#br1" timeOffset="104130">20456 5074 0,'13'5'0,"6"-1"0,-19-4 0,0 0 0,0 0 0,21 2 0,-21-2 0,0 0 0,25-1 0,-25 1 0,27-5 0,0 0 0,2 1 16,-1 2-1,2-2-15,0 1 16,1-1 0,1 2-1,-2-3-15,-2 1 16,-7-2-1,-6-10-15</inkml:trace>
  <inkml:trace contextRef="#ctx0" brushRef="#br1" timeOffset="104620">20950 4632 0,'0'0'0,"0"0"0,0 0 0,0 0 0,0 0 0,0 0 0,0 17 0,0-17 0,0 0 0,0 0 0,0 28 0,0-28 0,0 0 0,0 36 0,0-36 0,-1 41 0,-3 7 15,2 3 1,-2 4-16,-2 1 15,-3-1 1,2 1 0,-1-3-16,1-1 15,1-3 1,3 0-16,1-3 15,0-8 1,2 0-16,3 0 16,-4-7-1,-3 2-15,4-2 16,0 1-1,-4-3-15,-2-2 16,-10-6-16</inkml:trace>
  <inkml:trace contextRef="#ctx0" brushRef="#br1" timeOffset="110419">19273 4951 0,'0'0'0,"-3"-14"0,3 14 0,0 0 0,0 0 0,-3-24 0,3 24 0,0 0 0,-5-24 0,5 24 0,-1-29 0,3-3 0,0 0 16,0-4 0,1-2-1,-1 1-15,-2 1 16,-3 1-1,-4 7 1,-6 7 0,-8 10-16,-1 11 15,-6 14 1,-1 13-1,1 14-15,-4 7 16,4 8 0,3 6-16,2 4 15,6 0 1,5 1-1,8-6-15,5-9 16,8-14 0,8-14-1,4-13-15,2-13 16,1-13-1,5-13-15,4-10 16,0-4 0,-5-1-1,-1-1 1,-2 3-16,-8 7 15,-5 11 1,-6 8-16,-6 15 16,3 0-1,-4 17 1,-4 17-16,-1 14 15,0 14 1,2 13 0,1 12-1,3 10-15,1 3 16,0 6-1,1 1 1,1 3-16,-3-5 16,-2-8-1,-1-7 1,-3-16-1,-5-12-15,-5-17 16,3-14 0,-4-14-16,-2-11 15,1-13 1,-2-8-1,0-5-15,0-6 16,1-3 0,4 0-16,1-3 15,2-6 1,6-5-16,3-5 15,6-4 1,6-7-16,4 0 16,7 0-1,7-1-15,4 0 16,8 0-1,5-3 1,3-1-16,4-1 16,-2-10-1,-9 13-15</inkml:trace>
  <inkml:trace contextRef="#ctx0" brushRef="#br1" timeOffset="114579">18284 5254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0,14-2 0,-14 2 0,0 0 0,0 0 0,0 0 0,18 0 0,-18 0 0,0 0 0,0 0 0,19-1 0,-19 1 0,0 0 0,22-2 0,-22 2 0,19-1 0,-1 1 16,0 0-1,1 3-15,-2 0 16,2-1 0,2-3-16,5-3 15,2-1 1,3-1-1,-3-1-15,-2 3 16,0 1 0,-2 3-1,0 0-15,-1 0 16,-6 0-1,2 3-15,-4-3 16,1 2 0,-3-2-16,-3 0 15,-3-4 1,-11-11-16,-5-2 15</inkml:trace>
  <inkml:trace contextRef="#ctx0" brushRef="#br1" timeOffset="118010">22920 5055 0,'0'0'0,"0"0"0,0 0 0,0 0 0,0 0 0,0 0 0,0 0 0,0 0 0,0 0 0,0 0 0,0 0 0,0 0 0,0 0 0,0 0 0,12 10 0,-12-10 0,0 0 0,0 0 0,0 0 0,13 14 0,-13-14 0,0 0 0,0 0 0,9 16 0,-9-16 0,0 0 0,-1 8 0,1-8 0</inkml:trace>
  <inkml:trace contextRef="#ctx0" brushRef="#br1" timeOffset="118255">22761 5480 0,'0'0'0,"0"0"0,0 0 0,0 0 0,0 0 0,0 0 0,4 13 0,-4-13 0,0 0 0,0 0 0,13 16 0,-13-16 0,0 0 0,15 13 0,-15-13 0,21 11 0,4-3 0,1-8 15,-3-10 1</inkml:trace>
  <inkml:trace contextRef="#ctx0" brushRef="#br1" timeOffset="118418">23222 5528 0,'0'0'0,"14"7"0,-14-7 0,0 0 0,0 0 0,20 7 0,-20-7 0,0 0 0,23 6 0,-23-6 0,21-3 0,-10-41 0</inkml:trace>
  <inkml:trace contextRef="#ctx0" brushRef="#br1" timeOffset="118753">23783 4980 0,'-3'35'0,"-4"25"0,-3 15 15,1 6 1,-3 1-16,1-2 15,0-8 1,0-17-16,-2-24 16,8-17-1</inkml:trace>
  <inkml:trace contextRef="#ctx0" brushRef="#br1" timeOffset="119008">23850 5263 0,'16'2'0,"6"2"0,-22-4 0,0 0 0,27 0 0,-27 0 0,33-2 0,4-2 16,1 1-1,4-3-15,2 0 16,-5-4 0,-6-12-1,-8-7-15,-11 3 16</inkml:trace>
  <inkml:trace contextRef="#ctx0" brushRef="#br1" timeOffset="119333">24311 4802 0,'-3'31'0,"-2"23"0,5-54 0,-10 67 0,-3 10 15,0 6 1,-3 3 0,3 1-16,2 1 15,3-4 1,3-6-1,1-7 1,4-11-16,-1-10 16,0-13-1,4-14-15,-1-20 16,-2-26-1</inkml:trace>
  <inkml:trace contextRef="#ctx0" brushRef="#br1" timeOffset="119644">24613 5244 0,'23'-1'0,"12"0"0,-35 1 0,45 0 0,4 0 16,1 0-1,-6 2 1,-4-2-16,-5 3 15,-9 4 1,-8 2-16,-8 1 16,-6-1-1,-10 2-15,-11-5 16,-12-12-1</inkml:trace>
  <inkml:trace contextRef="#ctx0" brushRef="#br1" timeOffset="120231">24621 5451 0,'0'0'0,"0"0"0,0 0 0,0 0 0,0 0 0,0 0 0,17 4 0,-17-4 0,0 0 0,0 0 0,25 3 0,-25-3 0,0 0 0,30 2 0,-30-2 0,32 0 0,-1 4 15,1-4-15,-1 0 16,-2 3 0,-6-1-1,2 2-15,-3 0 16,0-4-1,-4 1-15,-2-2 16,-4 1 0,-3 3-16,-9-3 15,10-2 1,-1 1-16,-9 1 15,0 0 1,0 0-16,0 0 16,0 0-1,0 0-15,0 0 16,0 0-1,0 0-15,5-4 16,-5 4 0,0 0-16,0 0 15,0 0-15,0 0 16,5-4-1,0 0-15,0-2 16,-5-9 0,-2 1-16</inkml:trace>
  <inkml:trace contextRef="#ctx0" brushRef="#br1" timeOffset="121429">25913 4311 0,'0'0'0,"9"18"0,-9-18 0,0 0 0,14 30 0,-14-30 0,16 36 0,2 6 15,1 5-15,-4 8 16,-1 3-1,-5 2-15,0-1 16,-1-3 0,1-5-16,4-9 15,5-13 1,2-10-1,7-15 1,4-13-16,1-13 16,3-13-1,2-9-15,1-7 16,-1-9-1,3-2 1,-8-1-16,-3 0 16,-10 3-1,-8 6-15,-9 8 16,-5 7-1,-4 8 1,-3 8-16,-3 8 16,-2 15-1,2 11 1,-2 14-16,1 10 15,-3 10 1,0 2-16,5 6 16,-1 3-1,6-1-15,-1-1 16,5-6-1,5-4-15,2-6 16,7-11 0,7-9-16,2-12 15,-5-19 1,-5-3-16</inkml:trace>
  <inkml:trace contextRef="#ctx0" brushRef="#br1" timeOffset="121869">26575 4773 0,'-7'33'0,"1"18"0,6-51 0,-4 51 0,-2-1 15,2-8-15,3-7 16,6-11-1,2-9-15,3-9 16,4-9 0,-2-6-1,3-8-15,3-8 16,1-4-1,3-5-15,-6-1 16,-3 2 0,-2 2-16,-7 1 15,-8 5 1,-9 6-16,-6 10 15,-4 8 1,-6 4 0,-4 7-16,-1-3 15,0-14 1,5-8-16</inkml:trace>
  <inkml:trace contextRef="#ctx0" brushRef="#br1" timeOffset="122414">26751 4009 0,'0'0'0,"16"12"0,-16-12 0,0 0 0,25 17 0,-25-17 0,28 21 0,0 1 16,-3 1-1,-5 0-15,-6 1 16,-10 1 0,-10 0-16,-13 3 15,-11 2 1,-4 2-1,-6-4-15,6-5 16,8-6 0,13-3-16,7-1 15,8-4 1,9-3-16,12 0 15,8-2 1,6 1 0,3 1-16,4-4 15,-7-4 1,-8-1-16</inkml:trace>
  <inkml:trace contextRef="#ctx0" brushRef="#br1" timeOffset="123055">25461 5263 0,'27'2'0,"18"0"0,-45-2 0,52 0 0,3 0 16,8 2-16,6 1 15,1 1 1,3 0-16,2-4 16,7-2-1,6 1 1,1 0-16,4 3 15,-1 4 1,3-1 0,-2-1-16,0-2 15,-1-2 1,-2-1-1,-6-1-15,-3-3 16,-5-1 0,-8-3-1,-6 0-15,-13-2 16,-14-6-1,-15 15-15</inkml:trace>
  <inkml:trace contextRef="#ctx0" brushRef="#br1" timeOffset="123746">25795 5659 0,'0'0'0,"16"2"0,-16-2 0,0 0 0,28 7 0,-28-7 0,35 13 0,7 0 0,4 3 15,-2 6 1,0-1-16,-3 4 15,-9-1 1,-4 3 0,-9 2-1,-15 2-15,-17 5 16,-16 8-1,-13 4-15,-10-3 16,1-3 0,0-4-1,5-11-15,9-5 16,10-4-1,11-7 1,16-11-16,-3 9 16,13-4-16,10-2 15,4-3 1,12-3-1,8 0-15,7 1 16,3 1 0,3 1-1,-1-3-15,-7-12 16,-15-1-1</inkml:trace>
  <inkml:trace contextRef="#ctx0" brushRef="#br1" timeOffset="124695">26617 5904 0,'-6'-51'0,"-5"-16"0,1 3 16,-4 12-16,0 16 16,-3 15-1,-4 16 1,-9 23-1,-4 16-15,-2 21 16,2 9 0,5 5-1,5 1-15,10-4 16,9-6-1,8-11-15,8-16 16,7-16 0,7-22-16,6-20 15,7-14 1,0-9-1,-4-4-15,-7 1 16,-8 1 0,-7 7-1,-5 11-15,-4 9 16,-6 14-1,-1 13-15,-4 16 16,-2 14 0,0 18-1,4 14-15,-2 16 16,0 11-1,4 14 1,0 11-16,1 5 16,1 6-1,-4-2 1,-3-5-16,-2-11 15,-2-19 1,-1-22 0,-6-22-16,-4-24 15,-1-20 1,-6-18-1,-1-11-15,1-10 16,2-9 0,4-6-1,7-3-15,7 2 16,6-6-1,5 2-15,5 1 16,10 2 0,10-1-1,9 3-15,8 2 16,5 1-1,2 5 1,4 7-16,6 4 16,-4 4-1,-4 3 1,-8 4-16,-9-6 15,-8-3 1</inkml:trace>
  <inkml:trace contextRef="#ctx0" brushRef="#br1" timeOffset="124815">26886 6205 0,'0'0'0,"0"0"0,0 0 0,0 0 0,0 0 0,0 0 0,0 0 0,0 0 0,0 0 0,0 0 0,0 0 0,0 0 0,0 0 0,0 0 0,0 0 0,0 0 0</inkml:trace>
  <inkml:trace contextRef="#ctx0" brushRef="#br1" timeOffset="126193">23414 6960 0,'19'33'0,"15"16"0,6-2 15,13-7 1,6-7 0,1-11-16,5-11 15,3-14 1,0-18-1,2-18-15,2-15 16,2-6 0,-1 5-1,-4 12-15,-3 23 16,-4 20-1,-5 18-15,-3 16 16,1 7 0,1 4-16,3-1 15,6-6 1,4-7-1,7-11-15,5-12 16,-1-12 0,-4-11-1,-3-8-15,0-1 16,-2 5-1,-6 11-15,-3 11 16,-4 17 0,-4 8-16,-2 8 15,3 2 1,2-3-1,3-9-15,5-12 16,6-11 0,2-15-1,2-13-15,0-10 16,-1 2-1,-7 6-15,-3 10 16,-4 14 0,-6 12-1,1 7-15,-2 5 16,4-4-1,6-4 1,6-11-16,6-8 16,1-8-1,0-1-15,-2 6 16,-3 11-1,-5 9 1,-5 5-16,-5 2 16,-5 1-1,-2-4-15,-3-2 16,-1-3-1,-3-4 1,-4-4-16,-7-2 16,-5 2-1,-7 1-15,-3-1 16,-4 2-1,-6-8-15,-15-18 16,-4-2 0</inkml:trace>
  <inkml:trace contextRef="#ctx0" brushRef="#br1" timeOffset="159021">13547 5923 0,'0'0'0,"0"0"0,0 0 0,0 0 0,0 0 0,-6 13 0,6-13 0,0 0 0,-10 21 0,10-21 0,-13 23 0,3 4 0,0 3 0,0 4 16,0 3 0,1 7-1,-3 3 1,0 6-16,-3 3 15,5 1 1,3 1 0,0-2-16,1-7 15,6-6 1,7-2-16,2-5 15,3-2 1,5-1 0,3-2-1,4-5-15,0-5 16,0-6-1,1-6-15,2-3 16,-1-2 0,0-6-16,-1-8 15,4-5 1,3-8-1,1-6-15,-5-2 16,-3-7 0,-4-2-1,2-2-15,-5-4 16,-5-7-1,-3 3 1,-3-1-16,-2 1 16,-3 4-1,-4 2 1,-2 6-16,-8-1 15,-3 3 1,-2 4 0,0 2-16,0 2 15,1 0 1,-1 2-16,0 4 15,1 3 1,0 4 0,-6 10-16,-1 5 15,-1 9 1,2 9-16,0 6 15,-3 6 1,0-2 0,1-8-16,3-8 15</inkml:trace>
  <inkml:trace contextRef="#ctx0" brushRef="#br1" timeOffset="165310">14269 6300 0,'0'0'0,"0"0"0,0 0 0,0 0 0,0 0 0,0 0 0,0 0 0,0 0 0,0 0 0,0 0 0,0 0 0,11 9 0,-11-9 0,0 0 0,0 0 0,0 0 0,17 11 0,-17-11 0,0 0 0,0 0 0,19 10 0,-19-10 0,0 0 0,19 9 0,-19-9 0,15 8 0,3-3 15,1 4 1,3 1 0,3-4-16,0-2 15,0-2 1,3 0-1,1-1-15,-2 4 16,1-3 0,0 2-16,-5-1 15,1-1 1,0-1-1,0-1-15,-2 0 16,1-1 0,-6 1-1,-5-4-15,0-2 16,-12 6-1,4-7-15,-12-7 16</inkml:trace>
  <inkml:trace contextRef="#ctx0" brushRef="#br1" timeOffset="165853">14285 6640 0,'13'0'0,"6"0"0,-19 0 0,0 0 0,0 0 0,18 2 0,-18-2 0,0 0 0,21 6 0,-21-6 0,23 7 0,-1-1 15,5-1 1,2 3-1,-2 0-15,1-1 16,3-2 0,0 1-16,5-2 15,-3 0 1,-1 0-1,2-2-15,-3 1 16,-2-3 0,-3 0-16,-3 0 15,2 0 1,-4-6-16,-7-8 15,-10 20 1</inkml:trace>
  <inkml:trace contextRef="#ctx0" brushRef="#br1" timeOffset="175002">15233 6205 0,'0'0'0,"9"18"0,-9-18 0,0 0 0,0 0 0,11 25 0,-11-25 0,0 0 0,13 34 0,-13-34 0,15 41 0,-5 8 0,-3 9 16,-2 4-1,1 3 1,0 1-16,1 0 15,-2-5 1,2-8 0,3-9-1,4-10-15,3-7 16,3-8-16,3-13 15,3-7 1,1-13 0,12-12-1,0-12-15,1-10 16,-4-8-1,2-9-15,-4-5 16,0 0 0,-8-1-1,-8 2-15,-5 2 16,-5 8-1,-8 13 1,-9 12-16,-4 8 16,-3 10-1,0 13 1,-8 13-16,-4 10 15,1 15 1,-2 4-16,6 8 16,4 2-1,8 3 1,4-1-16,11-2 15,-1 0 1,2-2-16,5-2 16,3-7-1,3-2-15,3-4 16,6-4-1,2-8-15,3-11 16,-2-10 0,-7-13-16</inkml:trace>
  <inkml:trace contextRef="#ctx0" brushRef="#br1" timeOffset="175416">16029 6714 0,'-7'18'0,"-3"12"0,10-30 0,-14 39 0,4 1 0,-2 5 15,4-4 1,7-5-1,5-10-15,4-7 16,6-6 0,4-10-16,4-10 15,-1-5 1,0-2-16,0-6 15,0-2 1,-3-4 0,-6-2-16,-6 3 15,-7 5 1,-6 2-1,-7 0-15,-8 0 16,-4 3 0,-1 2-1,-1-1-15,-5-10 16</inkml:trace>
  <inkml:trace contextRef="#ctx0" brushRef="#br1" timeOffset="180938">16373 6498 0,'0'0'0,"0"0"0,0 0 0,0 0 0,0 0 0,0 0 0,13 2 0,-13-2 0,0 0 0,0 0 0,22 6 0,-22-6 0,0 0 0,24 7 0,-24-7 0,27 6 0,3-3 16,1 3-1,2-3 1,2 1-16,-1-5 15,5 0 1,-1-1-16,-3 2 16,-1 4-1,0 0 1,-3 0-16,4 0 15,-1 0 1,-2-6 0,-2-10-16,-9-9 15</inkml:trace>
  <inkml:trace contextRef="#ctx0" brushRef="#br1" timeOffset="182050">17437 6479 0,'4'-15'0,"5"-14"0,-9 29 0,0 0 0,13-33 0,-13 33 0,12-35 0,-5-2 0,-4 3 15,-3 2 1,-5-1-16,-2 5 16,-2 3-1,-4 4-15,0 8 16,-1 9-1,-8 15 1,-7 13-16,-6 17 16,0 14-1,1 12 1,5 4-16,7 2 15,8-6 1,14-6 0,9-13-16,6-13 15,4-11 1,4-15-1,8-12-15,1-17 16,2-13 0,-2-9-16,-5-9 15,1 0 1,-3 0-1,-6-1 1,-7 3-16,-2 10 16,-6 13-1,-3 11-15,-1 15 16,-8 2-1,-2 14 1,0 19-16,0 14 16,-1 6-1,3 11-15,1 5 16,2 7-1,-1 6-15,1 2 16,1 2 0,0-3-16,1 0 15,-2-2 1,-6-4-1,-1-7-15,-2-10 16,-3-9 0,-3-12-16,-2-9 15,-1-12 1,0-9-1,1-12-15,2-13 16,0-7 0,2-15-16,4-7 15,3-8 1,5-6-1,2-3-15,5 0 16,3 2 0,5 5-1,5 2-15,10 2 16,6 5-1,7-2 1,8 4-16,4 2 16,5 4-1,0-7 1,-12 5-16</inkml:trace>
  <inkml:trace contextRef="#ctx0" brushRef="#br1" timeOffset="184233">18075 6027 0,'0'0'0,"0"0"0,0 0 0,0 0 0,0 0 0,0 0 0,0 0 0,0 0 0,-10 18 0,10-18 0,-13 30 0,-3 12 0,6 9 16,-2 9-16,2 6 16,1 3-1,-3 0 1,2 3-16,3-2 15,2-5 1,3-5 0,1-7-16,3-8 15,2-4 1,3-3-1,2-12-15,2-7 16,1-2 0,3-9-1,6-5-15,5-8 16,2-3-1,4-7-15,1-3 16,6-5 0,-2-3-1,-2 2-15,-4-1 16,-9-3-1,-16-5-15,-6 6 16</inkml:trace>
  <inkml:trace contextRef="#ctx0" brushRef="#br1" timeOffset="184706">17730 6338 0,'0'0'0,"0"0"0,0 0 0,0 0 0,0 0 0,0 0 0,0 0 0,0 0 0,0 0 0,0 0 0,0 0 0,0 0 0,0 0 0,14 3 0,-14-3 0,29 2 0,9 2 0,7-4 16,1 3-1,0-1 1,6 6-16,0-1 15,-3-2 1,1 3-16,-2 1 16,-2-4-1,-2-1 1,-8 0-16,-1-1 15,-5-1 1,-13-18-16</inkml:trace>
  <inkml:trace contextRef="#ctx0" brushRef="#br1" timeOffset="185435">18560 6714 0,'0'0'0,"0"0"0,0 0 0,0 0 0,-6 16 0,6-16 0,0 0 0,0 0 0,-6 24 0,6-24 0,0 0 0,-8 31 0,8-31 0,-8 32 0,2 3 16,3 2-16,0 1 16,0 0-1,-2 2 1,-2 1-16,0-1 15,4-2 1,3-2 0,2-6-16,-3-11 15</inkml:trace>
  <inkml:trace contextRef="#ctx0" brushRef="#br1" timeOffset="191107">29023 4678 0,'-4'35'0,"-6"30"0,-3 21 15,-4 11 1,-6 16 0,-3 2-1,4-5 1,8-12-16,6-17 15,7-14 1,6-12 0,8-16-16,4-15 15,4-15 1,4-9-16,4-12 15,8-11 1,6-7 0,3-7-16,0 2 15,-3-4 1,-9 3-16,-12 2 15,-17-9 1,-6 9 0</inkml:trace>
  <inkml:trace contextRef="#ctx0" brushRef="#br1" timeOffset="191431">28629 5187 0,'0'0'0,"13"-9"0,-13 9 0,0 0 0,26-15 0,-26 15 0,41-9 0,11 6 0,7 3 16,5 3 0,4-1-1,-2 3-15,-7-3 16,-3 5-1,-8 1-15,-12 3 16,-10 4 0,-9 1-1</inkml:trace>
  <inkml:trace contextRef="#ctx0" brushRef="#br1" timeOffset="191695">29367 5499 0,'-4'20'0,"-6"14"0,10-34 0,-8 42 0,1 6 16,3 3-16,1 4 15,-4-4 1,2-4 0,1-12-16,-2-16 15,1-23 1,1-21-16</inkml:trace>
  <inkml:trace contextRef="#ctx0" brushRef="#br1" timeOffset="192021">29618 5197 0,'0'0'0,"18"-1"0,-18 1 0,0 0 0,27 0 0,-27 0 0,37 1 0,3 5 15,2 3-15,0 5 16,-5-2-1,-3-2 1,-10-2-16,-7 3 16,-5-1-1,-10 3-15,-15-2 16,-10-2-1,0-4-15</inkml:trace>
  <inkml:trace contextRef="#ctx0" brushRef="#br1" timeOffset="192280">29643 5451 0,'14'0'0,"7"-1"0,-21 1 0,0 0 0,28 0 0,-28 0 0,34 1 0,2 3 0,2 1 16,-4-1-1,1 1 1,-4-1-16,-5-2 15,2-4 1,-7-12-16,-7-1 16</inkml:trace>
  <inkml:trace contextRef="#ctx0" brushRef="#br1" timeOffset="193611">30549 4377 0,'0'0'0,"8"15"0,-8-15 0,0 0 0,0 0 0,11 27 0,-11-27 0,0 0 0,12 33 0,-12-33 0,12 42 0,1 7 16,-3 6-16,-3 8 15,-4 6 1,-2 7-1,-5 1-15,2-1 16,-2 1 0,3-6-1,3-11-15,6-13 16,2-14-1,2-22-15,5-18 16,6-18 0,8-17-1,5-14-15,6-8 16,0-5-1,1-3-15,-3-2 16,-9 0 0,-8 0-1,-8 9-15,-7 3 16,-9 13-1,-7 8-15,-2 9 16,-3 11 0,-4 12-1,-3 15-15,-5 15 16,-3 13-1,-1 11-15,-1 8 16,6 2 0,5 1-16,6-2 15,9-2 1,9-6-1,13-7-15,5-9 16,0-14-16,2-12 16</inkml:trace>
  <inkml:trace contextRef="#ctx0" brushRef="#br1" timeOffset="193993">31077 5055 0,'-10'11'0,"-3"7"0,13-18 0,0 0 0,0 0 0,-10 20 0,10-20 0,0 0 0,-4 28 0,4-28 0,0 27 0,5 3 15,7-6 1,3-6-16,1-7 15,2-9 1,-1-8-16,0-10 16,1-5-1,-4-4 1,-2-6-16,-4 1 15,-3 3 1,-2 3-16,-1 3 16,-6 2-1,-7 7-15,-9 9 16,-12 9-1,-7 5-15,-6-7 16,5-11 0</inkml:trace>
  <inkml:trace contextRef="#ctx0" brushRef="#br1" timeOffset="194442">30431 5320 0,'0'0'0,"0"0"0,0 0 0,0 0 0,0 0 0,16 4 0,-16-4 0,0 0 0,31 9 0,-31-9 0,43 11 0,11-5 0,8-2 16,7-2-1,2 0 1,-2-2-16,-3 0 15,-1 1 1,-3 2-16,-5 2 16,-2-1-1,-6 0 1,-4-4-16,-18-6 15,-11-1-15</inkml:trace>
  <inkml:trace contextRef="#ctx0" brushRef="#br1" timeOffset="195474">30766 5961 0,'0'0'0,"0"0"0,0 0 0,0 0 0,0 0 0,9-16 0,-9 16 0,0 0 0,11-29 0,-11 29 0,11-38 0,2-8 15,-4-5 1,2-2-16,-5 2 16,-4 2-1,-6 4-15,-6 9 16,-2 10-1,-5 12-15,-4 11 16,-4 17 0,-3 23-1,-3 20-15,-2 15 16,2 13-1,7 4-15,7-3 16,8-12 0,12-13-16,6-19 15,7-18 1,4-18-16,0-20 15,5-18 1,0-12 0,-1-10-16,-6-3 15,1 0 1,-4 4-16,-4 7 15,-5 14 1,-3 14-16,-3 18 16,0 3-1,-1 20-15,-3 19 16,-1 16-1,0 14-15,2 12 16,2 12 0,2 14-1,2 16-15,-1 12 16,1 1-1,-1 1-15,0-4 16,-6-5 0,-4-9-16,-5-11 15,-4-15 1,-5-17-1,-4-20-15,-1-25 16,-1-25 0,-1-23-16,1-19 15,2-18 1,3-17-1,6-15-15,7-8 16,6-6 0,6-4-1,5 3-15,10 3 16,8 5-1,3 5-15,4 5 16,10 6 0,8 7-1,7 9-15,0 6 16,-3 12-1,-3 6-15,-10 0 16,-15 9 0</inkml:trace>
  <inkml:trace contextRef="#ctx0" brushRef="#br1" timeOffset="200650">12684 4574 0,'0'0'0,"0"0"0,0 0 0,0 0 0,0 0 0,0 0 0,0 0 0,0 0 0,0 0 0,0 0 0,10 16 0,-10-16 0,0 0 0,15 28 0,-15-28 0,19 39 0,9 0 15,3 3 1,6 1-1,-3-1-15,-5 3 16,-4-5 0,-7 3-1,-8 7-15,-17 4 16,-22 12-1,-21 2 1,-14 4-16,-6-4 16,8-6-1,12-15 1,17-12-16,17-9 15,18-7 1,14-1 0,9-2-16,4 3 15,5 6 1,-1 8-16,-5 12 15,-5 15 1,-5 13 0,-8 9-1,-5 9-15,-6 4 16,3 3-1,2-10 1,1-6 0,-1-9-16,1-10 15,1-8 1,1-6-1,0-9-15,-4-7 16,-1-7 0,-2-4-1,-3-2-15,-1-7 16,-1-7-1,-1-6 1,-1-5-16,2 1 16,7-7-1,10-26-15</inkml:trace>
  <inkml:trace contextRef="#ctx0" brushRef="#br1" timeOffset="218158">26382 3622 0,'-72'36'0,"-51"41"31,-6 24-31,1 21 16,12 16-1,9 19-15,10 9 16,15 10-1,16 14 1,14 8-16,20 12 16,21 10-1,17 10 1,16-1-16,16-13 15,17-21 1,18-14-16,16-20 16,14-18-1,14-17 1,5-22-16,7-24 15,16-35 1,5-39 0,6-45-16,2-46 15,-9-38 1,-6-31-1,-17-21-15,-22-9 16,-20-10 0,-25-8-16,-21-9 15,-19-10 1,-17-10-1,-16-5-15,-14 1 16,-14 8 0,-6 16-1,-9 21-15,-13 29 16,-15 32-1,-14 38 1,-17 46-16,-31 59 16,-19 55-1,-10 46 1,12 35-16,16 17 15,27 2 1,33-22-16,39-33 16,23-33-1</inkml:trace>
  <inkml:trace contextRef="#ctx0" brushRef="#br1" timeOffset="219110">30792 3671 0,'0'0'0,"-11"6"0,11-6 0,0 0 0,-21 27 0,21-27 0,-29 50 0,-14 33 15,-13 35-15,-15 28 16,-2 20 0,0 21-1,9 16-15,13 6 16,16 10-1,14 6-15,20 2 16,15 1 0,13-5-1,13-12-15,9-12 16,10-12-1,8-17-15,7-24 16,5-26 0,9-27-1,5-25-15,8-28 16,3-24-1,3-33-15,7-33 16,6-36 0,-2-41-1,-3-34-15,-9-32 16,-9-25-1,-13-13-15,-27-6 16,-26 4 0,-28 8-16,-29 12 15,-25 1 1,-24 1-1,-14 8-15,-13 6 16,-7 11 0,-9 12-1,-7 23-15,-8 18 16,-9 22-1,-9 22-15,-11 33 16,-13 30 0,-14 29-1,-15 4-15,40 0 16</inkml:trace>
  <inkml:trace contextRef="#ctx0" brushRef="#br1" timeOffset="266922">6195 11842 0,'0'0'0,"0"0"0,-1 17 0,0 17 0,1-34 0,-5 49 0,-2 14 15,-1 10-15,-1 7 16,1 1-1,4-1 1,3-7-16,2-8 16,4-11-1,4-12 1,2-16-16,-3-20 15,-8-17 1</inkml:trace>
  <inkml:trace contextRef="#ctx0" brushRef="#br1" timeOffset="267183">6287 12275 0,'19'-4'0,"11"-3"0,-30 7 0,38-13 0,1 2 16,3 4-16,-2-1 15,3 3 1,0-1-16,3-4 15,-2-9 1,-8-8 0,-14-15-16</inkml:trace>
  <inkml:trace contextRef="#ctx0" brushRef="#br1" timeOffset="267506">6833 11598 0,'-8'22'0,"3"27"0,5-49 0,-4 62 0,4 13 16,7 10-16,0 9 16,-2 1-1,-2-1 1,-1-3-16,1-8 15,3-10 1,-4-14 0,-11-20-16,-1-15 15</inkml:trace>
  <inkml:trace contextRef="#ctx0" brushRef="#br1" timeOffset="267776">7160 12050 0,'41'-11'0,"17"-3"0,3-2 15,-2 0-15,-5 3 16,-5 1 0,-5 5-1,-10-1-15,-11 4 16,-23 4-1,9-4-15</inkml:trace>
  <inkml:trace contextRef="#ctx0" brushRef="#br1" timeOffset="268707">7184 12266 0,'17'0'0,"8"-1"0,-25 1 0,0 0 0,33-4 0,-33 4 0,38-5 0,4 2 0,1 3 15,-3 3 1,-1 3 0,0 3-16,0-5 15,1 0 1,-5-1-1,-2-3-15,-4-1 16,-2 2 0,-3 2-16,-7 0 15,-2 0 1,-4 0-1,-2-2-15,-9-1 16,0 0 0,0 0-16,6 2 15,-6-2 1,0 0-1,0 0-15,0 0 16,0 0 0,0 0-16,0 0 15,5 6 1,-5-6-1,0 0-15,0 0 16,0 0 0,0 0-16,0 0 15,8 5 1,-8-5-1,0 0-15,0 0 16,0 0 0,0 0-16,0 0 15,0 0 1,0 0-16,0 0 15,0 0 1,0 0 0,0 0-16,0 0 15,0 0 1,0 0-16,0 0 15,0 0 1,0 0 0,0 0-16,0 0 15,0 0 1,0 0-16,0 0 15,8 3 1,-8-3-16,0 0 16,7-1-1,-7 1 1,-1-11-16,-8-3 15</inkml:trace>
  <inkml:trace contextRef="#ctx0" brushRef="#br1" timeOffset="269206">8115 12059 0,'0'0'0,"0"0"0,0 0 0,0 0 0,0 0 0,16 2 0,-16-2 0,0 0 0,27 3 0,-27-3 0,36 2 0,7-2 0,7-1 0,4 0 16,1 1-1,0 2 1,6 1-16,2 2 16,-3-1-1,-1-1 1,-4-4-16,-5-5 15,-6-4 1,-16-7-16,-17 0 16</inkml:trace>
  <inkml:trace contextRef="#ctx0" brushRef="#br1" timeOffset="269817">8468 12295 0,'0'0'0,"11"10"0,-11-10 0,0 0 0,0 0 0,21 14 0,-21-14 0,0 0 0,28 14 0,-28-14 0,35 15 0,2 0 15,-1 6 1,-4-1-16,-5 1 15,-7 1 1,-9 3-16,-11 0 16,-7 2-1,-7 5-15,-10 2 16,-7-1-1,-7 2 1,-3-4-16,0-2 16,2-7-1,-1-5 1,9-4-16,10-6 15,9-2 1,12-5-16,0 0 16,6 3-1,12 1-15,9 0 16,8-3-1,5 2 1,3 3-16,-3 0 16,0 1-1,0-4-15,-3-2 16,-7-10-1,-13-20 1,-6 2-16</inkml:trace>
  <inkml:trace contextRef="#ctx0" brushRef="#br1" timeOffset="270109">8609 11324 0,'-1'28'0,"4"32"0,-2 24 0,2 22 16,-1 13-1,1 8 1,4-7-16,5 15 15</inkml:trace>
  <inkml:trace contextRef="#ctx0" brushRef="#br1" timeOffset="270853">9339 11899 0,'-3'-21'0,"0"-14"0,3 35 0,-7-39 0,-2 1 0,0 3 16,1 3-1,0 3-15,-4 4 16,-1 8 0,-4 17-16,-5 21 15,-7 28 1,-6 20-1,10 19-15,3 11 16,12-1 0,9-11-1,8-15-15,8-16 16,10-18-1,4-23 1,4-20-16,0-20 16,2-18-1,-2-11-15,-6-3 16,-6 8-1,-10 12 1,-6 12-16,-5 25 16,0-2-1,-1 23-15,0 24 16,-2 14-1,0 13 1,6 11-16,4 14 16,2 6-1,-4 5 1,-1-2-16,-6-3 15,-9-7 1,-11-8 0,-8-11-16,-6-11 15,-9-16 1,-6-12-1,-1-15-15,0-14 16,1-20 0,1-27-16</inkml:trace>
  <inkml:trace contextRef="#ctx0" brushRef="#br1" timeOffset="271271">9867 11512 0,'-6'30'0,"-4"24"0,10-54 0,-13 77 0,3 16 15,1 13-15,0 1 16,5-6-1,5-14 1,11-15-16,3-18 16,9-23-1,7-14 1,2-17-16,8-11 15,-1-9 1,1-6-16,-1-7 16,-6-1-1,-12-3 1,-22-9-16</inkml:trace>
  <inkml:trace contextRef="#ctx0" brushRef="#br1" timeOffset="271545">9591 11795 0,'0'0'0,"0"0"0,0 0 0,0 0 0,0 0 0,18 5 0,-18-5 0,0 0 0,32 6 0,-32-6 0,47 9 0,12 2 0,9-2 16,5 0-1,1 4 1,-1 2-16,-12 0 16</inkml:trace>
  <inkml:trace contextRef="#ctx0" brushRef="#br1" timeOffset="271981">10462 12125 0,'0'0'0,"16"9"0,-16-9 0,0 0 0,0 0 0,19 14 0,-19-14 0,0 0 0,15 19 0,-15-19 0,11 26 0,-6 1 0,-13 6 15,-11 2 1,-10 1 0,-9 3-16,-4-5 15,-2-2 1,0-5-1,8-4-15,7-5 16,11-7-16,18-11 16,-2 7-1,17-4-15,10-3 16,12-2-1,4 1 1,5 5-16,4 3 16,3 1-1,-9-1 1,-11-11-16,-13-3 15</inkml:trace>
  <inkml:trace contextRef="#ctx0" brushRef="#br1" timeOffset="272480">10505 11040 0,'0'0'0,"13"0"0,-13 0 0,0 0 0,0 0 0,23 6 0,-23-6 0,0 0 0,27 9 0,-27-9 0,27 17 0,-4 8 0,0 2 16,-11 4-1,-8 1 1,-11 1-16,-6-1 15,-12 0 1,-1-6-16,2-8 16,3-7-1,4-3-15,8-5 16,9-3-1,0 0-15,0 0 16,4 4 0,14-1-16,9 1 15,4 0 1,3 1-1,1 3-15,2 3 16,-8-19 0</inkml:trace>
  <inkml:trace contextRef="#ctx0" brushRef="#br1" timeOffset="277081">13867 11993 0,'0'0'0,"0"0"0,0 0 0,0 0 0,0 0 0,0 0 0,0 0 0,0 0 0,0 0 0,0 0 0,0 0 0,0 0 0,0 0 0,0 0 0,0 0 0,0 0 0,0 0 0,0 0 0,0 0 0,0 0 0,0 0 0,0 0 0,0 0 0,0 0 0,0 0 0,0 0 0,0 0 0,0 0 0,0 0 0,0 0 0</inkml:trace>
  <inkml:trace contextRef="#ctx0" brushRef="#br1" timeOffset="277293">13648 12502 0,'0'0'0,"14"5"0,-14-5 0,0 0 0,21 0 0,-21 0 0,17-87 0</inkml:trace>
  <inkml:trace contextRef="#ctx0" brushRef="#br1" timeOffset="277486">14160 12473 0,'8'13'0,"3"7"0,-11-20 0,0 0 0,0 0 0,14 17 0,-14-17 0,0 0 0,19 8 0,-19-8 0,14 14 0</inkml:trace>
  <inkml:trace contextRef="#ctx0" brushRef="#br1" timeOffset="277990">14839 11795 0,'0'0'0,"0"0"0,0 0 0,0 0 0,0 0 0,6 20 0,-6-20 0,0 0 0,7 38 0,-7-38 0,2 53 0,-3 17 15,-2 13 1,-3 6-16,-3 3 15,-2-2 1,6-8 0,6-14-16,8-16 15,5-15 1,4-15-16,2-10 15,5-4 1,2-6 0,4-6-16,3-4 15,1-2 1,0-1-16,-9-3 15,-7-4 1,-10-11-16,-10-2 16</inkml:trace>
  <inkml:trace contextRef="#ctx0" brushRef="#br1" timeOffset="278275">14613 11984 0,'13'3'0,"13"-1"0,-26-2 0,44 3 0,13 1 16,5 1 0,11 4-16,5 1 15,10 1 1,-1-3-1,-13-7-15</inkml:trace>
  <inkml:trace contextRef="#ctx0" brushRef="#br1" timeOffset="278752">15618 12323 0,'16'10'0,"7"7"0,-23-17 0,28 21 0,-1 0 16,-6 2-1,-10 3 1,-9 1-16,-9 2 15,-14 5 1,-8 5-16,-7 4 16,-6-5-1,-3-5 1,6-9-16,5-5 15,9-5 1,8-4-16,7-4 16,10 2-1,13-4 1,8 2-16,12-3 15,6 1 1,11-2 0,10-2-16,2 2 15,3 0 1,0-2-16,-3-6 15,-9-3 1</inkml:trace>
  <inkml:trace contextRef="#ctx0" brushRef="#br1" timeOffset="279063">16197 12097 0,'0'0'0,"21"0"0,-21 0 0,0 0 0,32 2 0,-32-2 0,43 6 0,7 1 15,-2-1 1,1-3-16,-3 3 16,-6-1-1,-8 0 1,-13-3-16,-17-2 15,-12 3 1</inkml:trace>
  <inkml:trace contextRef="#ctx0" brushRef="#br1" timeOffset="279356">16180 12350 0,'0'0'0,"18"0"0,-18 0 0,0 0 0,32 0 0,-32 0 0,40-2 0,1 2 0,-2 2 16,-2 4-1,1 3-15,-4 3 16,0-1 0,0-4-1,1-8-15,0-14 16,-6 13-1</inkml:trace>
  <inkml:trace contextRef="#ctx0" brushRef="#br1" timeOffset="280037">17211 11390 0,'0'0'0,"0"0"0,0 0 0,0 0 0,0 0 0,4 15 0,-4-15 0,0 0 0,6 27 0,-6-27 0,12 43 0,1 9 16,-1 10-16,1 5 15,-4 3 1,2 4 0,0 0-16,-2-5 15,6-11 1,1-16-1,7-17-15,6-22 16,4-17 0,4-22-16,2-17 15,8-19 1,-3-10-1,-2-6-15,-5 2 16,-11 5 0,-8 5-1,-11 16-15,-12 12 16,-10 17-1,-8 17-15,-4 18 16,-5 19 0,-3 16-1,0 14-15,6 5 16,9 1-1,15-7 1,14-10-16,14-12 16,10-12-1,2-19-15</inkml:trace>
  <inkml:trace contextRef="#ctx0" brushRef="#br1" timeOffset="280389">17814 11890 0,'-8'26'0,"0"17"0,8-43 0,-4 48 0,6-3 15,9-8 1,9-10-16,3-12 15,1-10 1,2-9-16,-1-6 16,0-9-1,-1-6 1,-5-5-16,-8-3 15,-5 0 1,-11 0 0,-6 0-16,-7 4 15,-7 8 1,-10 10-16,-8 8 15,-11 4 1</inkml:trace>
  <inkml:trace contextRef="#ctx0" brushRef="#br1" timeOffset="280758">17110 12200 0,'0'0'0,"21"0"0,-21 0 0,0 0 0,41 0 0,-41 0 0,57-3 0,11-3 0,10-1 15,3 1 1,1 2-1,-1 0-15,3 3 16,-3-1 0,-3 2-1,-9-1-15,-7 1 16,-22-3-1</inkml:trace>
  <inkml:trace contextRef="#ctx0" brushRef="#br1" timeOffset="281709">17479 12662 0,'-8'-24'0,"1"-16"0,7 40 0,-4-50 0,4-4 0,1-1 15,-3 2 1,-3 10 0,-7 10-16,-3 9 15,-6 17 1,-5 19-16,-11 23 15,-2 22 1,-1 14 0,6 11-16,12-4 15,12-12 1,14-19-16,14-12 15,8-18 1,3-11 0,3-16-16,6-17 15,0-14 1,-2-6-16,-6-2 15,-4-1 1,-8 8 0,-8 11-16,-6 9 15,-1 12 1,-3 10-16,-2 13 15,-1 21 1,0 21 0,2 18-1,5 18-15,3 12 16,3 12-1,-3 11 1,-4 11-16,-4 2 16,-3 0-1,0-2-15,-3-5 16,-7-13-1,-5-17 1,0-18-16,-5-24 16,2-23-1,1-21-15,-1-21 16,-2-21-1,5-23-15,3-25 16,6-25 0,7-21-1,8-10-15,4-5 16,10 2-1,2 9-15,11 11 16,7 11 0,3 10-1,6 6-15,8 6 16,-3 2-1,-14 18 1</inkml:trace>
  <inkml:trace contextRef="#ctx0" brushRef="#br1" timeOffset="285720">21797 11700 0,'0'0'0,"0"0"0,0 0 0,0 0 0,0 0 0,2 22 0,-2-22 0,0 0 0,3 44 0,-3-44 0,0 62 0,-7 20 16,-5 13-1,-2 8-15,-1 2 16,1-10-1,6-13 1,5-18-16,7-15 16,8-11-1,6-14-15,8-8 16,7-7-1,6-7 1,8-4 0,2-5-16,-2-6 15,-3 1 1,-8-1-1,-9-6-15,-13-5 16,-17-6 0,-22-8-1</inkml:trace>
  <inkml:trace contextRef="#ctx0" brushRef="#br1" timeOffset="286129">21353 12068 0,'38'-4'0,"23"-1"0,10-6 0,4 3 15,-2-1 1,0 1 0,-2 3-16,-5 1 15,-2 3 1,-5 1-16,-7 0 15,-4 0 1,-8 0 0,-6 0-1,-7 0-15,-13-6 16</inkml:trace>
  <inkml:trace contextRef="#ctx0" brushRef="#br1" timeOffset="286570">22761 11974 0,'0'0'0,"19"3"0,-19-3 0,0 0 0,29 6 0,-29-6 0,36 0 0,6-1 16,5-3-1,0-2 1,1 2-16,-4 1 16,-3 5-1,-6-1 1,-9 5-16,-9 0 15,-7 3 1,-10-9-16,-10 2 16</inkml:trace>
  <inkml:trace contextRef="#ctx0" brushRef="#br1" timeOffset="286955">22811 12134 0,'24'7'0,"14"4"0,-38-11 0,43 10 0,-1 0 0,-1 2 15,-2-3 1,-2-3-16,-3-1 15,6-7 1,-1-1 0,-3 1-16,-2 1 15,-5 0 1,-6 3-1,-8 1-15,-15-3 16,7 4 0</inkml:trace>
  <inkml:trace contextRef="#ctx0" brushRef="#br1" timeOffset="287733">24160 11550 0,'0'0'0,"-6"14"0,6-14 0,0 0 0,-8 35 0,8-35 0,-10 54 0,-1 19 15,0 12-15,-4 14 16,3 1-1,1-7 1,3-11-16,8-12 16,10-18-1,7-14 1,7-11-16,4-11 15,10-8 1,-1-7-16,4-4 16,0-4-1,3-3 1,-7-1-16,-4-1 15,-16-6 1,-13-11 0</inkml:trace>
  <inkml:trace contextRef="#ctx0" brushRef="#br1" timeOffset="288010">23901 11795 0,'18'-3'0,"18"-4"0,-36 7 0,49-8 0,13 3 16,9 0 0,7 10-16,3 4 15,-6 4 1,-14 1-16</inkml:trace>
  <inkml:trace contextRef="#ctx0" brushRef="#br1" timeOffset="288231">24839 12238 0,'-3'59'0,"5"28"0,4 3 16,1-15-16,-3-21 16,-1-27-1,-9-28 1</inkml:trace>
  <inkml:trace contextRef="#ctx0" brushRef="#br1" timeOffset="288483">25074 11870 0,'47'-4'0,"24"-5"0,6 5 16,0 0-16,-7-1 16,-8-1-1,-12 0-15,-16-9 16,-20-10-1</inkml:trace>
  <inkml:trace contextRef="#ctx0" brushRef="#br1" timeOffset="288715">25435 11512 0,'-10'50'0,"-3"34"0,1 21 16,2 10-16,12-1 16,10-11-1,2-19-15,1-29 16,2-54-1</inkml:trace>
  <inkml:trace contextRef="#ctx0" brushRef="#br1" timeOffset="289103">25954 11363 0,'-4'47'0,"-3"35"0,0 22 0,0 9 16,1-3-1,6-9 1,8-11-16,7-11 15,10-13 1,7-13-16,7-10 16,2-14-1,-1-14 1,2-15-16,-2-9 15,-10-8 1,0-10 0,-7-8-16,-7-7 15,-11-11 1,-6 10-16</inkml:trace>
  <inkml:trace contextRef="#ctx0" brushRef="#br1" timeOffset="289378">25762 11644 0,'0'0'0,"0"0"0,0 0 0,0 0 0,0 0 0,24 5 0,-24-5 0,0 0 0,46 5 0,-46-5 0,59 6 0,14 6 16,2 3-16,1 8 15,-2 9 1,-13 2-16,-18-8 16</inkml:trace>
  <inkml:trace contextRef="#ctx0" brushRef="#br1" timeOffset="289827">26760 12078 0,'20'13'0,"11"7"0,-31-20 0,31 25 0,-3 2 16,-6 1-16,-10 3 15,-13 3 1,-12 3-16,-14 5 16,-11 2-1,-6-3 1,2-9-16,3-10 15,2-8 1,5-6-16,9-4 16,8-1-1,15-3 1,3 8-16,17 1 15,12-1 1,10 0-16,9-3 16,8 1-1,6 0 1,1-1-16,-5-10 15,-2-5 1</inkml:trace>
  <inkml:trace contextRef="#ctx0" brushRef="#br1" timeOffset="290293">27330 11756 0,'0'0'0,"0"0"0,0 0 0,0 0 0,0 0 0,0 0 0,0 0 0,0 0 0,0 0 0,0 0 0,13 6 0,3 0 0,-16-6 0,0 0 0,0 0 0,0 0 0,0 0 0,0 0 0,0 0 0,0 0 0,0 0 0,0 0 0,0 0 0,0 0 0,0 0 0,0 0 0,0 0 0,0 0 0,0 0 0,0 0 0,0 0 0,15 4 0,-15-4 0,0 0 0,0 0 0,0 0 0,0 0 0,0 0 0,0 0 0,0 0 0,0 0 0,0 0 0,0 0 0,0 0 0,0 0 0,0 0 0,0 0 0,0 0 0,0 0 0,0 0 0,13 4 0,-13-4 0,0 0 0,0 0 0,0 0 0,0 0 0,0 0 0,0 0 0,0 0 0,0 0 0,0 0 0,0 0 0,0 0 0,0 0 0,0 0 0,0 0 0,0 0 0,0 0 0,10 1 0,-10-1 0,0 0 0,0 0 0,0 0 0,0 0 0,0 0 0,0 0 0,0 0 0,0 0 0,0 0 0,0 0 0,0 0 0,0 0 0,0 0 0,0 0 0,0 0 0,0 0 0,0 0 0,0 0 0,0 0 0,0 0 0,0 0 0,0 0 0,0 0 0,0 0 0,0 0 0,0 0 0,0 0 0,0 0 0,0 0 0,0 0 0,8-1 0,-8 1 0,0 0 0,0 0 0,0 0 0,0 0 0,0 0 0,0 0 0,0 0 0,0 0 0,0 0 0,0 0 0,0 0 0,0 0 0,0 0 0,0 0 0,0 0 0,0 0 0,0 0 0,0 0 0,0 0 0,0 0 0,0 0 0,0 0 0,0 0 0,0 0 0,0 0 0,0 0 0,0 0 0,1-4 0,-1 4 0,0 0 0,0 0 0,0 0 0,0 0 0,0 0 0,0 0 0,0 0 0,0 0 0,0 0 0,0 0 0,0 0 0,-3-8 0,3 8 0,0 0 0,0 0 0,0 0 0,0 0 0,0 0 0,0 0 0,0 0 0,0 0 0,0 0 0,0 0 0,-7-4 0,7 4 0,0 0 0,0 0 0,0 0 0,0 0 0,0 0 0,0 0 0,0 0 0,0 0 0,0 0 0,-5-5 0,5 5 0,0 0 0,0 0 0,0 0 0,0 0 0,0 0 0,0 0 0,0 0 0,0 0 0,-6-4 0,6 4 0,0 0 0,0 0 0,0 0 0,0 0 0,0 0 0,0 0 0,0 0 0,-4-4 0,4 4 0,0 0 0,0 0 0,0 0 0,0 0 0,0 0 0,0 0 0,0 0 0,0 0 0,0 0 0,0 0 0,0 0 0,0 0 0,0 0 0,0 0 0,0 0 0,0 0 0,0 0 0,0 0 0,0 0 0,-3-5 0,3 5 0,0 0 0,0 0 0,0 0 0,0 0 0,0 0 0,0 0 0,0 0 0,-3-9 0,3 9 0,0 0 0,-3-20 0,3 20 0,-6-38 0</inkml:trace>
  <inkml:trace contextRef="#ctx0" brushRef="#br1" timeOffset="291239">21461 13680 0,'0'0'0,"0"0"0,0 0 0,0 0 0,0 0 0,0 0 0,0 0 0,0 0 0,-6 15 0,6-15 0,-10 20 0,3-8 0,7-12 0</inkml:trace>
  <inkml:trace contextRef="#ctx0" brushRef="#br1" timeOffset="291448">20950 14594 0,'18'-9'0,"10"-17"0,-28 26 0,39-34 0</inkml:trace>
  <inkml:trace contextRef="#ctx0" brushRef="#br1" timeOffset="291644">21763 14443 0,'-1'50'0,"1"18"0,9-9 16,11-24-16,7-36 16</inkml:trace>
  <inkml:trace contextRef="#ctx0" brushRef="#br1" timeOffset="292099">22417 13680 0,'0'0'0,"0"0"0,0 0 0,0 0 0,0 0 0,0 0 0,0 0 0,0 0 0,-6 20 0,6-20 0,-8 45 0,-1 22 0,0 16 16,-1 21-1,-1 12 1,1 2-16,3 3 15,2-11 1,4-15 0,9-26-16,9-17 15,6-19 1,8-13-1,2-6-15,-1-5 16,2-6 0,-1-3-16,2-5 15,2-7 1,0-7-16,-5-11 15,-10-9 1,-17-18-16</inkml:trace>
  <inkml:trace contextRef="#ctx0" brushRef="#br1" timeOffset="292383">22099 14208 0,'13'-8'0,"15"-2"0,-28 10 0,45-8 0,9 6 0,6 10 16,8 6 0,8-1-1,3-10-15,-2-14 16,-18-4-1</inkml:trace>
  <inkml:trace contextRef="#ctx0" brushRef="#br1" timeOffset="292599">23306 14123 0,'24'-1'0,"16"1"0,-40 0 0,44-2 0,6 1 15,-3 2 1,0 2 0,-3 0-16,-11-4 15,-17 23 1</inkml:trace>
  <inkml:trace contextRef="#ctx0" brushRef="#br1" timeOffset="292842">23381 14349 0,'14'4'0,"8"-1"0,-22-3 0,0 0 0,35 2 0,-35-2 0,44 0 0,14 0 0,10 0 16,2-2-1,0-10-15,-18-2 16</inkml:trace>
  <inkml:trace contextRef="#ctx0" brushRef="#br1" timeOffset="293411">24303 13237 0,'18'11'0,"15"12"0,-33-23 0,36 33 0,3 12 16,-6 7 0,-7 7-1,-10 2-15,-11-2 16,-9-7-1,-9-4 1,-11-5-16,-9-3 16,-8-4-1,1-6-15,-2-6 16,3-5-1,4-2 1,6-1-16,5-1 16,9 0-1,12-1-15,14 0 16,12 2-1,9-2 1,11 0-16,4-4 16,3-2-1,7-3-15,3-9 16,-1-14-1,-12-2 1</inkml:trace>
  <inkml:trace contextRef="#ctx0" brushRef="#br1" timeOffset="294053">24839 13161 0,'9'14'0,"6"14"0,-15-28 0,17 42 0,-2 18 15,1 16-15,-2 12 16,-2 7 0,1-3-1,5-10 1,4-10-16,9-15 15,7-19 1,9-23-16,2-22 16,1-22-1,3-17 1,-4-14-16,-7-9 15,-2-6 1,-7-4-16,-8-3 16,-3 5-1,-10-2 1,-5 9-16,-7 12 15,-11 15 1,-8 18 0,-7 18-16,-3 20 15,-8 21 1,-2 19-16,1 14 15,10 3 1,14-2 0,13-4-1,13-9-15,12-10 16,12-14-1,4-10-15,4-12 16,-13-14 0</inkml:trace>
  <inkml:trace contextRef="#ctx0" brushRef="#br1" timeOffset="294401">25620 13784 0,'-3'30'0,"2"19"0,1-49 0,0 48 0,9-8 16,3-9 0,6-9-16,3-12 15,7-11 1,2-10-1,-3-4-15,-8-9 16,-8 0 0,-5-4-16,-4-1 15,-3-3 1,-5-6-16,-6 0 15,-2 2 1,-1 1-16,-6 4 16,-7 4-1,-7 1-15,-8 6 16</inkml:trace>
  <inkml:trace contextRef="#ctx0" brushRef="#br1" timeOffset="295006">24035 14283 0,'14'-2'0,"12"0"0,-26 2 0,0 0 0,38-5 0,-38 5 0,48-7 0,12 0 15,8 5 1,5 0-16,10 2 16,10 0-1,10-5 1,3-3-16,8-1 15,1-1 1,-1 1 0,-5 2-16,-4 7 15,-5 0 1,-14 4-16,-8 2 15,-11-3 1,-12 1-16,-14-7 16,-23-4-1</inkml:trace>
  <inkml:trace contextRef="#ctx0" brushRef="#br1" timeOffset="295977">25033 14878 0,'-7'-16'0,"-3"-13"0,10 29 0,0 0 0,-11-36 0,11 36 0,-11-41 0,2-7 16,-3-5-16,-3 1 15,2 2 1,-5 6-16,-2 14 16,-9 17-1,-6 23 1,-6 22-16,-1 23 15,2 15 1,2 12-16,8 6 16,12-8-1,13-18 1,15-22-16,9-14 15,5-17 1,6-15-16,1-15 16,2-14-1,1-10 1,0-16-16,1-10 15,-5 0 1,-6 7 0,-5 21-16,-6 14 15,-2 19 1,-6 20-16,-3 20 15,-1 27 1,-2 25 0,-2 25-16,0 27 15,3 24 1,5 20-16,1 10 15,2 3 1,5-6 0,1-9-16,2-12 15,-5-13 1,-1-16-16,-5-16 15,-6-18 1,-7-20-16,-6-22 16,-9-25-1,-7-21-15,-6-26 16,-5-21-1,0-26-15,2-23 16,8-25 0,5-23-16,11-13 15,10-6 1,10-2-16,9 2 15,9 0 1,7 3 0,14 3-16,7 6 15,10 4 1,-2-12-16,-15 26 15</inkml:trace>
  <inkml:trace contextRef="#ctx0" brushRef="#br1" timeOffset="325456">2281 14726 0,'11'15'0,"7"3"0,-18-18 0,0 0 0,18 19 0,-18-19 0,21 12 0,-4 1 16,-3-5-1,-5-5-15,0-8 16,-1-10 0,-3-10-16,-2-5 15,-3-1 1,-3 3-16,-1 9 15,1 8 1,3 11-16,-1 0 16,-3 13-1,-1 6-15,4 4 16,5 2-1,3-7-15,-12-3 16,-3-6 0</inkml:trace>
  <inkml:trace contextRef="#ctx0" brushRef="#br1" timeOffset="326104">2356 13180 0,'2'44'0,"1"22"0,4 14 16,-2 11 0,-1 6-1,2 3-15,0 3 16,0 0-1,0 1-15,-4-5 16,0-3 0,1-5-16,0-9 15,3-5 1,0-6-1,1-6-15,-2-8 16,0-4 0,-2-4-16,-4-5 15,-1-4 1,-2-3-16,-3-5 15,-4-9 1,0-12-16,-1-18 16,-3-19-1,-1-17-15</inkml:trace>
  <inkml:trace contextRef="#ctx0" brushRef="#br1" timeOffset="326402">2381 13180 0,'0'0'0,"-8"22"0,8-22 0,0 0 0,-13 41 0,13-41 0,-15 64 0,-5 17 16,1 4-16,2-1 15,1-18 1,-4-31 0,2-19-16</inkml:trace>
  <inkml:trace contextRef="#ctx0" brushRef="#br1" timeOffset="326602">2482 13143 0,'21'21'0,"15"17"0,-36-38 0,48 46 0,1 4 15,3-1-15,-1-6 16,-12-18-1,-14-16-15</inkml:trace>
  <inkml:trace contextRef="#ctx0" brushRef="#br1" timeOffset="327279">1568 12116 0,'9'20'0,"9"20"0,-18-40 0,18 59 0,1 17 15,-1 16-15,5 8 16,2 1 0,3-9-1,4-20-15,3-21 16,4-28-1,5-32 1,5-29-16,7-26 16,-3-21-1,-6-14 1,-4-7-16,-9-4 15,-7 2 1,-12 5-16,-7 8 16,-11 9-1,-9 19 1,-9 16-16,-1 15 15,-5 21 1,0 13-16,2 22 16,2 20-1,5 20 1,4 6-16,13 1 15,9-1 1,13-7-16,7-8 16,-3-19-1,-7-17 1</inkml:trace>
  <inkml:trace contextRef="#ctx0" brushRef="#br1" timeOffset="327609">2373 12286 0,'-6'70'0,"2"25"0,7-1 16,5-19-16,6-22 15,4-24 1,2-18 0,2-26-16,1-15 15,-2-22 1,-7-13-1,-8-5-15,-8 2 16,-8 5 0,-9 18-1,-11 21-15,-15 27 16,2 8-1</inkml:trace>
  <inkml:trace contextRef="#ctx0" brushRef="#br1" timeOffset="328134">2524 10626 0,'-10'55'0,"0"30"0,4 5 16,5-6-16,5-8 16,-4-14-1,-2-21-15</inkml:trace>
  <inkml:trace contextRef="#ctx0" brushRef="#br1" timeOffset="328336">2558 12021 0,'-13'89'0,"-1"43"15,1 6-15,7-13 16,8-17-1,1-19 1,-9-18-16</inkml:trace>
  <inkml:trace contextRef="#ctx0" brushRef="#br1" timeOffset="328592">2415 14010 0,'8'93'0,"3"34"15,-2-1 1,-1-16-16,-2-16 15,-1-14 1,-6-19 0,-15-14-16,-1-14 15</inkml:trace>
  <inkml:trace contextRef="#ctx0" brushRef="#br1" timeOffset="329950">2666 10655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0,18 5 0,-18-5 0,0 0 0,0 0 0,23 6 0,-23-6 0,0 0 0,20 7 0,-20-7 0,20 3 0,-2 1 0,4 0 15,-3 0 1,-2 2-16,-1-1 16,2 1-1,-2-2 1,1-2-16,-1-2 15,2-1 1,2-3 0,0-1-16,-3-2 15,-1-1 1,-1 2-1,1-1-15,-2 2 16,-2 0 0,0 2-16,2 3 15,-3-1 1,-1 1-1,0 1-15,-10-1 16,7 4 0,-1 0-1,-6-4-15,5 5 16,-5-5-1,0 0-15,0 0 16,0 0 0,0 7-1,0-7-15,0 0 16,-2 8-1,0 1-15,-1 1 16,0 6 0,-1 1-1,-2 0-15,-3-7 16,0-3-1</inkml:trace>
  <inkml:trace contextRef="#ctx0" brushRef="#br1" timeOffset="330168">3127 11126 0,'-3'26'0,"2"15"0,1-41 0,0 42 0,2-2 0,1-1 16,0-6 0,0-3-1,-5-2-15,-1-1 16</inkml:trace>
  <inkml:trace contextRef="#ctx0" brushRef="#br1" timeOffset="330365">3153 12116 0,'4'35'0,"2"16"0,-1-4 16,-10-3-16</inkml:trace>
  <inkml:trace contextRef="#ctx0" brushRef="#br1" timeOffset="330573">3153 12973 0,'4'46'0,"1"18"0,-2 0 0,-4-8 16,-8-5-1</inkml:trace>
  <inkml:trace contextRef="#ctx0" brushRef="#br1" timeOffset="330812">3144 13973 0,'10'37'0,"-1"12"0,1-1 0,-5-2 16,-5-3-1,-4-2 1,-6-1-16,0 4 15</inkml:trace>
  <inkml:trace contextRef="#ctx0" brushRef="#br1" timeOffset="331007">3194 14934 0,'-4'51'0,"1"24"0,4-1 16,-1-5-16,-7-9 16,-1-16-1</inkml:trace>
  <inkml:trace contextRef="#ctx0" brushRef="#br1" timeOffset="331239">3219 16207 0,'10'44'0,"2"24"0,-3 1 16,0-7-1,1-4 1,-5-5-16,-3-5 16,-11-7-1</inkml:trace>
  <inkml:trace contextRef="#ctx0" brushRef="#br1" timeOffset="331911">2473 14736 0,'0'0'0,"0"0"0,0 0 0,0 0 0,0 0 0,0 0 0,0 0 0,0 0 0,0 0 0,0 0 0,0 15 0,0-15 0,0 0 0,2 21 0,-2-21 0,6 18 0,1-4 0,-7-14 0,0 0 0,10 10 0,-10-10 0,12 0 0,2-9 16,-6-6-1,2-1 1</inkml:trace>
  <inkml:trace contextRef="#ctx0" brushRef="#br1" timeOffset="332131">2842 14849 0,'29'5'0,"10"-3"0,-39-2 0,44-6 0,-6 1 16,-6 0-16,-9 5 16,-6 5-1,-1 3-15,-4-3 16,4-5-1</inkml:trace>
  <inkml:trace contextRef="#ctx0" brushRef="#br1" timeOffset="332848">3320 14849 0,'0'0'0,"0"0"0,0 0 0,0 0 0,0 0 0,0 0 0,0 0 0,0 0 0,0 0 0,0 0 0,-13-6 0,13 6 0,0 0 0,-20-4 0,20 4 0,-20-1 0,-1 6 0,21-5 0,-16 10 0,3 6 15,4 4-15,6 5 16,3-5 0,4-3-1,5-7-15,6-7 16,-2-1-1,1-9-15,-2-7 16,-3-5 0,-3-4-16,-7 1 15,-6 2 1,-3 4-16,-4 7 15,-1 2 1,-2 4-16,3 2 16,0 2-1,3 7 1,5 7-16,1 7 15,5 5 1,7 1 0,3-3-16,1-8 15,-2-8 1,2-9-16,0-9 15,-6-10 1,-2-12-16,-4-7 16,-3 1-1,-7 6-15,1 9 16,0 15-1,-5 14 1,3 17-16,1 10 16,-1 7-1,4-6 1,1-12-16,-6-18 15,3-9 1</inkml:trace>
  <inkml:trace contextRef="#ctx0" brushRef="#br1" timeOffset="333441">3245 14765 0,'0'0'0,"-4"15"0,4-15 0,0 0 0,0 0 0,-7 30 0,7-30 0,0 0 0,-11 38 0,11-38 0,-7 48 0,3 12 0,3 6 16,0 4 0,0 4-16,3 1 15,1 1 1,0 4-1,0-1-15,0-5 16,3-4 0,-3-2-16,-1-4 15,1-6 1,-1 1-16,-3 2 15,-5-3 1,-6-1 0,5-6-16,3-3 15,0-5 1,1-5-16,0-8 15,2-8 1,0-6 0,1-16-16,-7 0 15,-11-18 1</inkml:trace>
  <inkml:trace contextRef="#ctx0" brushRef="#br1" timeOffset="333846">3052 15886 0,'0'0'0,"9"21"0,-9-21 0,0 0 0,20 37 0,-20-37 0,20 52 0,5 11 0,2 8 16,-2 6-1,0-7 1,-1-14-16,-2-17 15,-2-20 1,-2-13-16,2-15 16,-1-15-1,-1-14-15,3-4 16,1-9-1,0-4 1,3-6-16,3-2 16,3-4-1,6 3-15,-4-3 16,-9 14-1</inkml:trace>
  <inkml:trace contextRef="#ctx0" brushRef="#br1" timeOffset="334542">3765 15141 0,'13'25'0,"8"20"0,-21-45 0,26 61 0,-3 13 16,2 15-1,1 18-15,1 6 16,3-5 0,2-11-1,3-13-15,2-14 16,2-17-1,1-13-15,-3-15 16,1-12 0,-5-16-1,0-17-15,-4-18 16,-4-21-1,-3-12-15,-5-11 16,-2-7 0,-4-6-1,-6 0-15,1 4 16,-8 10-1,-6 14-15,-4 12 16,-6 18 0,2 16-1,-2 16-15,2 14 16,-1 18-16,1 15 15,-1 8 1,8 9 0,8 0-16,10 4 15,11-1 1,3-4-16,7-2 15,6-10 1,1-6-16,3-6 16,0-11-1,-4-15 1,-15-23-16</inkml:trace>
  <inkml:trace contextRef="#ctx0" brushRef="#br1" timeOffset="334794">4754 15405 0,'56'-12'0,"20"-5"0,-2 0 15,-6 4-15,-13 4 16,-8 2 0,-11 4-1,-12 3-15,-20 3 16,-21-1-1,-3-2-15</inkml:trace>
  <inkml:trace contextRef="#ctx0" brushRef="#br1" timeOffset="335027">4896 15679 0,'0'0'0,"0"0"0,0 0 0,0 0 0,0 0 0,22-1 0,-22 1 0,0 0 0,36-7 0,-36 7 0,46-14 0,7-4 16,7-1 0,2-4-1,-3 1-15,-1-3 16,-8-14-1,-17-14-15</inkml:trace>
  <inkml:trace contextRef="#ctx0" brushRef="#br1" timeOffset="335397">5508 14774 0,'0'0'0,"0"0"0,0 0 0,21 4 0,10 6 0,-31-10 0,36 14 0,2 3 16,3 6-1,-3 4-15,-8 7 16,-9 12-1,-10 11-15,-11 15 16,-10 10 0,-3-2-1,-6-8-15,-1-9 16,3-15-1,6-13-15,8-11 16,5-10 0,8-17-1,-3-16-15,-5 2 16</inkml:trace>
  <inkml:trace contextRef="#ctx0" brushRef="#br1" timeOffset="335548">5918 15819 0,'8'69'0,"9"12"0,2-16 0</inkml:trace>
  <inkml:trace contextRef="#ctx0" brushRef="#br1" timeOffset="351038">10613 14509 0,'0'0'0,"6"23"0,-6-23 0,0 0 0,11 37 0,-11-37 0,10 43 0,-1 9 16,0 4-16,1 2 16,2 4-1,6-2 1,2 3-16,0 0 15,1-1 1,1-3-16,-1 0 16,2-2-1,1-8 1,4-9-16,1-9 15,4-13 1,3-14-16,2-14 16,4-15-1,1-13-15,1-13 16,4-11-1,1-8 1,-4-5-16,-5-2 16,-8 2-1,-6 1-15,-3 0 16,-5-1-1,-8 5 1,-10 7-16,-11 12 16,-8 13-1,-5 10 1,-1 10-16,0 8 15,3 5 1,3 9-16,4 2 16,1 10-1,0 6 1,3 11-16,5 4 15,8 6 1,7 4-16,4 4 16,5 4-1,4-2 1,6 0-16,1-8 15,6-4 1,6-9-16,0-4 16,-1-8-1,-9-15 1</inkml:trace>
  <inkml:trace contextRef="#ctx0" brushRef="#br1" timeOffset="351418">11971 14811 0,'22'-1'0,"8"1"0,-30 0 0,32 1 0,2-1 0,2 5 16,2-2-1,2-1-15,0 0 16,1 3 0,1-4-1,-4-1-15,-1 0 16,0 0-1,-7 3-15,-4-2 16,-9-5 0,-11-5-16,-4 0 15</inkml:trace>
  <inkml:trace contextRef="#ctx0" brushRef="#br1" timeOffset="351829">11979 15027 0,'0'0'0,"0"0"0,0 0 0,0 0 0,0 0 0,13-4 0,-13 4 0,0 0 0,18-8 0,-18 8 0,25-11 0,4 5 0,1 5 0,3 2 16,1 0 0,0-1-16,5 0 15,-4 3 1,2 4-16,-2 2 15,3 1 1,-1 2-16,-3-3 16,-1-3-1,-7-1 1,-14-13-16</inkml:trace>
  <inkml:trace contextRef="#ctx0" brushRef="#br1" timeOffset="365244">13439 14537 0,'-9'-48'0,"-6"-28"0,-8 1 16,-5 13-1,-8 20 1,-3 20-16,-5 15 16,-2 20-1,-3 14-15,1 17 16,3 15-1,3 12 1,10 9-16,7 3 16,12-2-1,13-7-15,14-13 16,12-16-1,8-21 1,11-24-16,10-26 16,7-23-1,-1-16-15,-2-7 16,-6-1-1,-11 6 1,-10 18-16,-12 17 16,-7 18-1,-3 19 1,-7 24-16,-7 23 15,-5 24 1,-2 24 0,-2 17-16,0 15 15,4 11 1,-2 10-1,-3 5-15,-1 1 16,-2-6 0,-5-15-1,-6-15-15,-4-22 16,-3-27-1,-2-28-15,-4-21 16,3-25 0,-5-25-16,2-19 15,2-23 1,10-14-16,5-14 15,12-5 1,7-1 0,11 5-16,10 7 15,9 6 1,12 5-16,12 3 15,7 5 1,13 7-16,6 4 16,-1 4-1,-12-5 1,-17 10-16</inkml:trace>
  <inkml:trace contextRef="#ctx0" brushRef="#br1" timeOffset="365685">13992 14039 0,'-9'39'0,"-4"28"0,-4 20 16,-1 13-16,-6 15 16,-2 6-1,-2 3 1,2-2-16,4-10 15,5-14 1,8-20 0,9-20-16,9-18 15,10-17 1,9-18-1,13-9-15,10-9 16,1-6 0,4-2-1,2-1-15,-6 1 16,-9 1-1,-14-5-15,-17-11 16,-23-5 0,-6 7-1</inkml:trace>
  <inkml:trace contextRef="#ctx0" brushRef="#br1" timeOffset="365964">13614 14528 0,'0'0'0,"17"3"0,-17-3 0,0 0 0,30 5 0,-30-5 0,46 8 0,12 7 0,15 0 16,7 5 0,6-4-1,5-5-15,3 0 16,-1-5-1,-15-8-15</inkml:trace>
  <inkml:trace contextRef="#ctx0" brushRef="#br1" timeOffset="366485">14545 14887 0,'0'0'0,"0"0"0,0 0 0,0 0 0,14 9 0,-14-9 0,25 14 0,4 1 0,-29-15 0,30 17 0,-2-1 0,-1 1 16,-5 5 0,-11 4-1,-7 3-15,-10-2 16,-8 5-1,-11-4 1,-7-3-16,-1 0 16,-2-8-1,1 0-15,0-5 16,5-4-1,7-2-15,8-3 16,14-3 0,0 0-1,4 4-15,15 2 16,9 1-1,7-1-15,4 0 16,4-1 0,6 1-1,2 0-15,-3-3 16</inkml:trace>
  <inkml:trace contextRef="#ctx0" brushRef="#br1" timeOffset="373987">16222 14425 0,'0'0'0,"0"0"0,0 0 0,0 0 0,0 0 0,0 0 0,0 0 0,0 0 0,0 0 0,0 0 0,0 0 0</inkml:trace>
  <inkml:trace contextRef="#ctx0" brushRef="#br1" timeOffset="374189">15920 14953 0,'-4'27'0,"3"7"0,1-34 0,0 0 0,9 24 0,-9-24 0,16 11 0,1-11 15</inkml:trace>
  <inkml:trace contextRef="#ctx0" brushRef="#br1" timeOffset="374373">16465 15046 0,'12'20'0,"9"2"0,-21-22 0,30 11 0,1-27 16,-5-34-16</inkml:trace>
  <inkml:trace contextRef="#ctx0" brushRef="#br1" timeOffset="375085">16800 14378 0,'0'0'0,"9"21"0,-9-21 0,0 0 0,12 37 0,-12-37 0,17 51 0,3 10 16,2 8 0,5 8-1,5 3-15,-5 3 16,-1-3-1,-4-3-15,2-9 16,0-13 0,5-15-16,-1-13 15,3-17 1,0-21-1,5-19-15,5-22 16,3-20 0,-2-16-1,-1-10-15,-6-4 16,-6-4-1,-5 7 1,-6 3-16,-12 16 16,-11 15-1,-9 21 1,-10 23-16,-7 21 15,-4 14 1,0 16-16,6 8 16,8 4-1,8 4 1,11 1-16,8 1 15,8-4 1,2-1 0,6-4-16,5 0 15,0-2 1,0-3-16,-2-3 15,-1-1 1,-2-5-16,-10-5 16</inkml:trace>
  <inkml:trace contextRef="#ctx0" brushRef="#br1" timeOffset="375561">17789 14548 0,'0'0'0,"12"9"0,-12-9 0,0 0 0,0 0 0,21 11 0,-21-11 0,0 0 0,30 8 0,-30-8 0,37 3 0,4-6 16,3-3-1,2 0-15,-3 2 16,-8 5-1,-5 3 1,-11-1-16,-19-3 16,3 1-1</inkml:trace>
  <inkml:trace contextRef="#ctx0" brushRef="#br1" timeOffset="375927">17789 14802 0,'0'0'0,"0"0"0,0 0 0,0 0 0,0 0 0,0 0 0,0 0 0,0 0 0,0 0 0,0 0 0,0 0 0,0 0 0,0 0 0,0 0 0,0 0 0,0 0 0,0 0 0,0 0 0,0 0 0,14 0 0,-14 0 0,0 0 0,0 0 0,22 0 0,-22 0 0,0 0 0,27 0 0,-27 0 0,30 2 0,3 4 15,-2-2 1,-2 2-16,-2-3 15,-5 3 1,0-2-16,-4 0 16,1-2-1,-4-2-15,1 0 16,-4 3-1,-2 3-15,-10 2 16</inkml:trace>
  <inkml:trace contextRef="#ctx0" brushRef="#br1" timeOffset="376878">18594 14199 0,'0'0'0,"2"20"0,-2-20 0,0 0 0,6 41 0,-6-41 0,7 58 0,0 11 15,4 12 1,-1 10-16,3 5 15,4 3 1,2-3 0,3-12-16,-1-11 15,3-18 1,2-17-16,6-20 15,2-19 1,3-24 0,2-23-16,3-20 15,-3-17 1,-1-11-16,-3-11 15,-3-3 1,-5-2 0,-10 4-1,-4 10-15,-8 17 16,-10 17-1,-10 22-15,-9 21 16,-11 24 0,-2 23-1,3 19-15,1 14 16,7 12-1,7 5 1,10 3-16,12-3 16,10-4-1,4-2 1,7-4-16,1-5 15,1-10 1,-2-13-16,-7-12 16</inkml:trace>
  <inkml:trace contextRef="#ctx0" brushRef="#br1" timeOffset="377271">19214 14963 0,'-3'33'0,"2"15"0,1-48 0,0 48 0,3-1 15,7-7-15,4-9 16,8-15-1,2-14 1,-1-4-16,1-12 16,-2-8-1,-7-6-15,-2-5 16,-4-4-1,-1-6-15,-6-5 16,-7 1 0,-5 1-16,-2 5 15,-7 10 1,-7 13-16,-12 20 15,-14 19 1,-16 27 0,8-2-16</inkml:trace>
  <inkml:trace contextRef="#ctx0" brushRef="#br1" timeOffset="378112">16892 15396 0,'5'19'0,"7"22"0,-12-41 0,24 56 0,12 10 16,13 0-16,6-8 15,5-12 1,6-19-16,6-18 16,1-18-1,-1-14 1,0-17-16,0-7 15,2 4 1,4 11-16,-1 22 16,-2 23-1,-1 21 1,-1 23-16,1 5 15,2-5 1,6-17-16,-2-16 16,0-19-1,2-21 1,5-5-16,1 2 15,-2 12 1,-1 14 0,-3 14-16,-4 8 15,-5 6 1,-6-6-16,-5-7 15,-3-9 1,-7-8-16,-3-1 16,-8-8-1,-8-4-15,-2 2 16,-3-1-1,-13-3 1,-9 3-16</inkml:trace>
  <inkml:trace contextRef="#ctx0" brushRef="#br0" timeOffset="841954">3052 13161 0,'-17'-6'0,"-8"-6"0,25 12 0,0 0 0,-22-9 0,22 9 0,-15-7 0,15 7 15,0 0-15,13 2 16,9 1-1,6 0-15,6-2 16,8-2 0,6-4-1,6-2-15,7-2 16,4 3-1,4-1 1,9 0-16,5 1 16,9-1-1,7-3-15,3-1 16,6 0-1,5-1 1,3 3-16,3 1 16,6 2-1,4 0 1,6 2-16,9-1 15,6 0 1,4 0-16,-1 2 16,2 4-1,3 4 1,0 2-16,1 0 15,1 4 1,6 0-16,0 1 16,7-2-1,-2-1 1,5-2-16,5 1 15,1 1 1,0 2 0,-2 2-16,-2 2 15,-1 4 1,0 0-16,0-1 15,2-1 1,-1 1 0,1-2-16,0 0 15,-3-1 1,-3 0-16,-3-2 15,0 0 1,3-3 0,2-2-16,1-5 15,3 0 1,3-1-1,0 3-15,-3 1 16,-2 3 0,1 0-16,-6-3 15,3 0 1,3-2-1,2 2-15,1 0 16,2-2 0,1 1-16,5 6 15,1 0 1,4 4-1,2 2-15,-1-2 16,4 1 0,0-4-1,3-3-15,-1-1 16,4 1-1,0 1 1,5 5-16,3 2 16,-1-3-1,-1-1-15,-5-1 16,2-3-1,-2-3 1,1 0-16,-1-1 16,1 2-1,-4 1-15,-1 2 16,-1 3-1,4 2 1,3 4-16,1 1 16,1-1-1,6-6-15,-1-2 16,-2-6-1,1 0 1,1-3-16,-4-2 16,2-4-1,5 0 1,-2-4-16,-2 1 15,0-2 1,4-6-16,-6 1 16,4 3-1,1-1 1,1-2-16,-5 3 15,-2 0 1,-2 2-16,-1 3 16,0 3-1,-2 5-15,-4 3 16,-3 1-1,1-3 1,3-2-16,2-4 16,0 0-1,3-1-15,-1 9 16,-3 8-1,-6 4-15,0 5 16,2-3 0,0-2-1,5-5-15,-1 0 16,1-5-1,-2-3-15,-3-1 16,1-3 0,-4-2-1,-3 5-15,-2-2 16,0 1-1,-4 0 1,-3 2-16,-8 1 16,-3-1-1,-11-1-15,-3-2 16,0-2-1,-6 0-15,-9 1 16,-4 0 0,-12-2-1,-8-1-15,-8-3 16,-11 0-1,-9-5-15,-12-3 16,-11-6 0,-11 0-1,-13-9-15,-5-11 16,-2-12-1,-3-12 1,0-7-16,-2-5 16,-2-10-1,-1-10-15,2-5 16,1-6-1,-3-6 1,-3-4-16,-7 3 16,-10 7-1,-9 2-15,-3 7 16,-3 5 0,-6 1-16,-5 5 15,-4 2 1,-7 3-1,2 7-15,0 6 16,-2 7 0,-5 13-1,-9 9-15,-6 12 16,-9 5-1,-7 6 1,-5 4-16,-3 2 16,-5-1-1,-7 0 1,-10 0-16,-12-1 15,-7 0 1,-8 2-16,-7-3 16,-8 2-1,-7 1 1,-7 0-16,-8-3 15,-5 7 1,-4-3 0,1 2-16,-6 4 15,-2 2 1,-4 4-16,-4 3 15,-8 5 1,-3 4 0,5 0-16,-2-1 15,-4 4 1,-4 4-1,1-4-15,5-5 16,0-4 0,0-2-16,0-1 15,1-2 1,0 1-16,-4 0 15,-2 2 1,-2 1 0,-3 2-16,-3-1 15,-5-1 1,2-4-16,3 0 15,-2-3 1,-2 0 0,0 2-16,0-4 15,-1-3 1,-1 1-1,5-4-15,2-2 16,0-4 0,2-4-1,-1-1-15,-3 3 16,2 5-1,1 4-15,0 4 16,-2 2 0,3-4-1,-1-3-15,1-3 16,1-2-1,0-1 1,-4-1-16,-1 1 16,3 1-1,3 4 1,1 2-16,3-2 15,-5 1 1,-4-1-16,2 2 16,-4 2-1,0 4 1,4-2-16,-1 0 15,4 0 1,0-1 0,2 3-16,-2-3 15,3 1 1,5 3-16,1 3 15,-2 1 1,3-1 0,-2 2-16,-1-2 15,0 0 1,0 1-1,-1 0-15,-3-4 16,2-3 0,4-2-16,6 2 15,4 2 1,-3 0-1,5 1-15,4-3 16,4 2 0,4-1-1,1 1-15,2-3 16,5 1-1,2 6-15,-3 1 16,0 2 0,-1-3-1,4 3-15,3-4 16,1-2-1,2-2 1,4-1-16,3-1 16,3 0-1,3 1-15,-1 2 16,2 0-1,-1 3 1,-2 1-16,3 4 16,7-2-1,3-1 1,-2-1-16,1-3 15,4 0 1,3 0-16,6 0 16,-2 5-1,5 1 1,-1 2-16,2-1 15,1-1 1,0-3 0,-3 0-16,8 1 15,-2 6 1,1 4-16,-3 2 15,-4-3 1,0 0 0,2-4-16,2-4 15,2-3 1,-1-2-1,0-4-15,-1 3 16,2 1 0,0 2-16,0 1 15,1 5 1,-3-1-1,2-2-15,-3-1 16,1-4 0,1-4-1,-6 0-15,2-3 16,-4-4-1,0 2 1,-1 1-16,-2-1 16,3-1-1,-3 3 1,4 3-16,-5 0 15,1 1 1,-1-1 0,-1 2-16,-2 1 15,2 0 1,-3 1-1,-1 0-15,3 0 16,3 0 0,1 0-1,6 0-15,2 0 16,7 0-1,4 2-15,5 6 16,2 3 0,3 3-1,3-1-15,6 0 16,2 0-1,7 5 1,9 5-16,6 5 16,8 4-1,7 7-15,10 16 16,6 16-1,2 20 1,3 23-16,4 18 16,2 21-1,5 8 1,-7-5-16,2-17 15,0-19 1,2-32 0,4-30-16,3-21 15,3-13 1,5-13-16,2-6 15,9-2 1,3-3-16,6-1 16,3 1-1,6 3 1,2 7-16,6 6 15,0 0 1,5-2-16,3-2 16,7-3-1,7-3 1,8-6-16,6-2 15,7-2 1,8-3 0,5-4-16,4 2 15,6 2 1,3 3-16,2 6 15,0 8 1,2 9 0,0 5-16,-5-4 15,-13-13 1,-26-5-16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0-10-16T02:56:19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85CD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24731 7478 0,'0'0'0,"0"0"0,0 0 0,0 0 0,0 0 0,0 0 0,8 16 0,7 0 0,-15-16 0,16 9 0,3-6 0,-19-3 0,15-3 0,-4-2 15,-8-4-15,-2-1 16,-3-2-1,-2 1-15,-3 3 16,0 3 0,7 5-16,0 0 15,-6-4 1,-8 0-1</inkml:trace>
  <inkml:trace contextRef="#ctx0" brushRef="#br0" timeOffset="2859">24790 4415 0,'-6'24'0,"-9"17"0,15-41 0,-15 48 0,3 0 15,5-1-15,-3 1 16,-1 3 0,0 2-16,3-1 15,1 3 1,1 0-16,2 1 15,2 2 1,-1 3-16,2 2 16,1 2-1,-1-2-15,0 0 16,1-2-1,3-2 1,0 3-16,1-2 16,1 2-1,-1 4-15,-1 3 16,2 0-1,-3 1-15,0 4 16,0-1 0,-2 0-16,1 0 15,0-1 1,2 0-16,0-2 15,-1-2 1,-1-2 0,-1 0-16,0 0 15,0-2 1,2-2-16,-1 4 15,2-4 1,-3 0-16,1-3 16,1-5-1,-2-5-15,0-5 16,2-2-1,-1-4-15,1 0 16,0-1 0,-1-4-16,1-4 15,-1-4 1,-1-4-16,0-4 15,0-4 1,0-4-16,0-9 16,0 0-16,0 0 15,-4 4 1,0-4-16,4 0 15,-4-5 1,4 5-16,0 0 16,0 0-1,0 0-15,0 0 16,-5-8-16,-8-10 15</inkml:trace>
  <inkml:trace contextRef="#ctx0" brushRef="#br0" timeOffset="3371">24806 4632 0,'-18'13'0,"-18"17"0,36-30 0,-51 47 0,-4 18 16,-4 16 0,-3 10-16,1 5 15,7-10 1,8-20-16,10-22 15,12-30 1,12-39-16,2-36 16,3 2-1</inkml:trace>
  <inkml:trace contextRef="#ctx0" brushRef="#br0" timeOffset="3528">24672 4613 0,'11'23'0,"7"19"0,-18-42 0,25 60 0,5 11 15,5 8 1,4 3 0,-2-6-16,-10-18 15</inkml:trace>
  <inkml:trace contextRef="#ctx0" brushRef="#br0" timeOffset="4218">22920 4452 0,'14'20'0,"9"16"0,-23-36 0,31 52 0,2 20 16,2 16-16,3 14 15,1 2 1,5-7-16,1-21 16,1-19-1,-2-27 1,-3-27-16,1-27 15,-4-29 1,-2-27-16,-2-26 16,-2-18-1,-3-15 1,-7-1-16,-10 5 15,-8 10 1,-7 18-16,-7 23 16,-9 24-1,0 29 1,-8 32-16,-8 34 15,-4 30 1,1 21-16,4 17 16,8 10-1,14-2 1,14-5-16,18-11 15,16-15 1,9-22-16,-3-24 16</inkml:trace>
  <inkml:trace contextRef="#ctx0" brushRef="#br0" timeOffset="4518">23834 5103 0,'-8'94'0,"0"32"0,11-11 16,12-29-1,7-31 1,6-24-1,-1-29-15,2-28 16,-1-15 0,-6-8-16,-6-5 15,-9 3 1,-9 4-16,-8 5 15,-7 9 1,-17 8-16</inkml:trace>
  <inkml:trace contextRef="#ctx0" brushRef="#br0" timeOffset="5446">24697 598 0,'0'0'0,"-4"13"0,4-13 0,0 0 0,0 0 0,0 0 0,-8 20 0,8-20 0,0 0 0,0 0 0,-7 23 0,7-23 0,0 0 0,-5 22 0,5-22 0,-5 26 0,1 3 16,0-1-16,-1 0 15,4 0 1,0 6-16,1-1 15,2 3 1,-3 1-16,0 5 16,-2-2-1,3 1-15,0-3 16,0-7-16,-4-2 15,-2 1 1,0 5-16,6 11 16,7 13-1,1 1 1,-2-4-16,-2-2 15,-2-2 1,0 3-16,1 0 16,-2 0-1,1 1-15,3-2 16,1-3-1,-4-9-15,-1-4 16</inkml:trace>
  <inkml:trace contextRef="#ctx0" brushRef="#br0" timeOffset="5667">24731 2633 0,'-1'51'0,"3"30"0,3 10 0,0-2 15,-2-2 1,-3 3 0,-3-3-16,-3-3 15,-1-7 1,2 0-16,5 0 15</inkml:trace>
  <inkml:trace contextRef="#ctx0" brushRef="#br0" timeOffset="5814">24764 3973 0,'6'87'0,"1"43"16,-3 9 0,-7-6-16,-2-14 15,-5-23 1,0-27-16</inkml:trace>
  <inkml:trace contextRef="#ctx0" brushRef="#br0" timeOffset="6005">24764 5480 0,'-1'31'0,"3"11"0,-2-42 0,5 41 0,1-7 16,-1 10 0</inkml:trace>
  <inkml:trace contextRef="#ctx0" brushRef="#br0" timeOffset="6991">24714 758 0,'0'0'0,"0"0"0,0 0 0,0 0 0,0 0 0,0 0 0,14-5 0,-14 5 0,0 0 0,0 0 0,23 0 0,-23 0 0,0 0 0,25 0 0,-25 0 0,31 2 0,2 2 15,2 0-15,5-4 16,8 2-1,3 0-15,4 0 16,1-1 0,0 2-1,4-2-15,3-1 16,2-2-1,1-5-15,-2 3 16,-2-4 0,-2-1-16,-3 3 15,-6-3 1,-13-2-16,-17 22 15</inkml:trace>
  <inkml:trace contextRef="#ctx0" brushRef="#br0" timeOffset="7206">25946 776 0,'14'18'0,"3"9"0,-17-27 0,16 32 0,-7 4 0,-7 5 16,-3 0-1,1 0-15,0 4 16,-1 3 0,2 3-16,-5-6 15,-3-1 1</inkml:trace>
  <inkml:trace contextRef="#ctx0" brushRef="#br0" timeOffset="7379">25980 1927 0,'-9'66'0,"-4"35"0,0 13 0,6-1 16,6-3-1,3-7-15,1-9 16,1 7-1</inkml:trace>
  <inkml:trace contextRef="#ctx0" brushRef="#br0" timeOffset="7571">25989 3906 0,'-4'73'0,"-1"37"0,5 12 0,4 1 15,5-3 1,-1-6-16,-2-28 16</inkml:trace>
  <inkml:trace contextRef="#ctx0" brushRef="#br0" timeOffset="7771">26164 5706 0,'-4'43'0,"-2"30"0,3 10 16,5 0-16,4-3 16,3-3-1,2-8 1,-3-8-16,-5-2 15</inkml:trace>
  <inkml:trace contextRef="#ctx0" brushRef="#br0" timeOffset="7952">26231 6790 0,'-8'60'0,"-4"22"0,0-2 15,3-10 1,5-12-16,0-14 15,0-13 1,-4-9-16</inkml:trace>
  <inkml:trace contextRef="#ctx0" brushRef="#br0" timeOffset="8208">26072 7498 0,'-9'16'0,"-2"10"0,11-26 0,0 0 0,-5 24 0,5-24 0,2 23 0,2 0 15,2 3 1,-3-2-16,-1-5 15,-2-6 1,0-13-16,-3-8 16,0-15-1</inkml:trace>
  <inkml:trace contextRef="#ctx0" brushRef="#br0" timeOffset="8338">26148 7534 0,'0'0'0,"-9"10"0,9-10 0,0 0 0,0 0 0,0 0 0,-8 12 0,8-12 0,0 0 0,0 0 0,-5 14 0,5-14 0,0 0 0,-1 13 0,1-13 0</inkml:trace>
  <inkml:trace contextRef="#ctx0" brushRef="#br1" timeOffset="11852">24705 4009 0,'0'0'0,"3"21"0,-3-21 0,0 0 0,0 0 0,5 29 0,-5-29 0,0 0 0,7 29 0,-7-29 0,8 22 0,1-5 15,-1-8-15,-8-9 16,0 0-16,3-2 16,0-14-1,-1-10-15,0-6 16,-1-1-1,-4-3 1,-7 4-16,-2 12 16,-4 8-1,-4 11-15,-3 15 16,-1 14-16,-2 12 15,4 8 1,6-1005 0,11 2010-1,11-1020-15,10-11 16,1-13-1,5-6-15,0-11 16,-4-8 0,0-6-16,-4-8 15,-4-1-15,-7 1 16,-4 1-1,-9 1 1,-3 8-16,-5 10 16,0 8-16,-3 9 15,-1 10 1,5 6-1,6 5-15,7 0 16,8-1 0,7-6-1,6-8-15,5-7 16,0-3-1,2-6-15,3-7 16,4 28 0</inkml:trace>
  <inkml:trace contextRef="#ctx0" brushRef="#br1" timeOffset="12510">24815 4123 0,'0'0'0,"0"0"0,0 0 0,0 0 0,0 0 0,0 0 0,-7 15 0,7-15 0,0 0 0,0 0 0,-6 22 0,6-22 0,0 0 0,-1 25 0,1-25 0,7 24 0,4 0 0,3-7 16,2-7-16,-2-5 16,1-10-1,-6-8 1,-3-9-16,-3-3 15,-4-1 1,-4 5-16,-4 6 16,-7 10-1,-2 15 1,-1 15-16,1 11 15,6 4 1,7 4-16,8-4 16,7-9-1,6-8 1,2-13-16,5-10 15,-2-8 1,-2-11-16,2-6 16,-1-4-1,-19 19 1</inkml:trace>
  <inkml:trace contextRef="#ctx0" brushRef="#br1" timeOffset="14072">24815 4245 0,'2'20'0,"-3"10"0,1-30 0,-4 40 0,-3 4 16,3 9-1,0 6-15,2 6 16,-1 3-1,2 4-15,1 1 16,0 2 0,-3 6-1,1 2-15,-6 3 16,1 6-1,4 3-15,0 2 16,0 3 0,0-3-1,2 0-15,-2 3 16,3-2-1,2 1 1,1 0-16,1-2 16,1 1-1,2-5 1,-2-1-16,1 0 15,-4-1 1,-3 1 0,0-3-16,-2-3 15,-4-5 1,1-8-16,3-7 15,2-7 1,0-7 0,3-6-16,0-6 15,1-6 1,0-4-1,0-5-15,2-8 16,-4-6 0,-1-11-16,0 0 15,0 0 1,0 0-16,-4 4 15,-1-6 1,1-5 0,0-7-16,-2-12 15,2-13 1,0-12-16,0-9 15,2-6 1,0-2 0,4-2-16,0-5 15,-2-5 1,-2-6-1,4-3-15,-2-4 16,0 3 0,-2 1-1,-1 3-15,0-1 16,0 0-1,0-2-15,3-3 16,5-2 0,2-3-16,2-3 15,-1-1 1,-2 5-1,0 5-15,1 4 16,-5 6 0,0 3-1,-2 4-15,2 0 16,3 2-1,0 4 1,1 5-16,1 1 16,-2 8-1,0 7-15,-3 9 16,-2 10-1,-1 6-15,-2 10 16,3 12 0,-9 0-1,-5 6-15,3 2 16</inkml:trace>
  <inkml:trace contextRef="#ctx0" brushRef="#br1" timeOffset="14416">24747 5386 0,'-8'19'0,"-5"18"0,13-37 0,-20 51 0,-3 13 16,-2 11 0,-8 14-16,-4 9 15,-3 3 1,3-9-1,4-16-15,8-18 16,7-21 0,8-24-16,8-26 15,10-26 1,5-26-1,1-15-15,-3 12 16</inkml:trace>
  <inkml:trace contextRef="#ctx0" brushRef="#br1" timeOffset="14642">24647 5528 0,'16'19'0,"2"13"0,-18-32 0,22 42 0,4 9 16,4 6-1,2 4-15,1 0 16,3-1 0,1-5-1,-2-9-15,-4-8 16,0-13-1,5 3-15</inkml:trace>
  <inkml:trace contextRef="#ctx0" brushRef="#br1" timeOffset="15498">26089 4132 0,'-17'-9'0,"-10"-3"0,27 12 0,0 0 0,-29-10 0,29 10 0,-24-1 0,5 6 15,5 8 1,-1 8-16,4 8 16,4 7-1,6 2-15,6 2 16,3-7-1,4-9-15,3-4 16,3-11 0,0-6-16,-4-6 15,-1-11 1,-5-9-16,-1-4 15,-1-6 1,-6-4 0,-7 3-16,-3 3 15,-7 9-15,-2 11 16,-9 13-1,-2 16-15,-2 11 16,2 5 0,7 7-1,7 0-15,6-3 16,10-11-1,10-7-15,6-9 16,8-9 0,6-11-1,4-13-15,3-7 16,-3-9-1,-9 6-15</inkml:trace>
  <inkml:trace contextRef="#ctx0" brushRef="#br1" timeOffset="16391">26064 4311 0,'0'0'0,"0"0"0,0 0 0,0 0 0,0 0 0,0 0 0,0 0 0,0 0 0,0 0 0,0 0 0,0 0 0,0 0 0,0 0 0,0 0 0,0 0 0,0 0 0,0 0 0,0 0 0,0 0 0,0 0 0,0 0 0,0 0 0,0 0 0,0 0 0,0 0 0,0 0 0,0 0 0,-8 11 0,8-11 0,0 0 0,0 0 0,-12 20 0,12-20 0,0 0 0,-8 27 0,8-27 0,-7 38 0,0 1 16,4 3-16,3 5 16,1 6-1,-1 4-15,0 3 16,2 3-1,-2 3-15,0 4 16,4 2 0,4 4-16,0 1 15,-1-1 1,-1 5-1,-2 0-15,1 8 16,-2-1 0,0 2-1,-1 1-15,-2 5 16,0 1-1,-1 2 1,1-3-16,3-2 16,-2 0-1,-1-7 1,0-6-16,6-3 15,0-3 1,0-5 0,2-1-16,2-3 15,-4 1 1,-4-3-16,-2-4 15,-1-2 1,0-5 0,-1-4-16,1-5 15,0 1 1,0-7-1,0-7-15,-1-6 16,4-5 0,0-6-1,-2-14-15,0 0 16,1-1-1,1-15-15,1-15 16,-6-13 0,-2 5-16</inkml:trace>
  <inkml:trace contextRef="#ctx0" brushRef="#br1" timeOffset="16908">25871 5716 0,'0'0'0,"0"0"0,0 0 0,0 0 0,0 0 0,13 18 0,-13-18 0,0 0 0,22 31 0,-22-31 0,26 43 0,1 8 16,3 8-16,0 1 16,0 2-1,-2-3 1,-1-10-16,-4-11 15,-4-12 1,-7-12-16,-4-12 16,-1-16-1,-1-18 1,2-19-16,6-19 15,12-15 1,1-8 0,4 1-16,-3 10 15,-3 12 1,-3 19-16,-7 22 15,-13 20 1</inkml:trace>
  <inkml:trace contextRef="#ctx0" brushRef="#br1" timeOffset="17399">26072 7044 0,'6'12'0,"4"10"0,-10-22 0,0 0 0,11 23 0,-11-23 0,9 31 0,2 3 16,-3 6-16,-1 6 16,-5 2-1,-4 5 1,-5-1-16,0-1 15,2-3 1,2-6 0,3-4-16,5-4 15,1-6 1,3-8-16,-3-6 15,1-2 1,-7-12-16,-1-4 16</inkml:trace>
  <inkml:trace contextRef="#ctx0" brushRef="#br1" timeOffset="40639">24806 2614 0,'0'0'0,"0"0"0,0 0 0,7 18 0,-2 9 0,-2 10 0,-3-37 0,2 45 0,0 6 16,-1 7 0,1 7-1,3 3-15,-1 6 16,-2 2-1,2 1 1,-3 0-16,2 0 16,2-2-1,3 2-15,0 0 16,1-1-1,-1-4 1,-2-5-16,-2-11 16,-3-12-1,-2-13-15,0-12 16,0-7-1,1-12-15,0 0 16,0 0 0,0 0-1,-4-1-15,0-7 16,0-9-1,0-8-15,-2-4 16,3-6 0,2-7-16,1-9 15,0-5 1,0-9-1,0-3-15,0-3 16,0-5 0,0 5-1,0 2-15,-2 9 16,-2 2-1,0 10-15,0 3 16,3 10 0,-2 4-16,-9 10 15,-15 4 1</inkml:trace>
  <inkml:trace contextRef="#ctx0" brushRef="#br2" timeOffset="44264">24689 2737 0,'9'31'0,"3"29"0,-5 17 0,-7 6 16,-9 7-1,-7 7-15,-3 7 16,2 2-1,1-2-15,5-2 16,2 2 0,7 1-1,1 0-15,0-3 16,-1-13-1,-2-16 1,0-21-16,-1-18 16,-2-27-1,-1-27 1,6-21-16,8-24 15,4-20 1,4-14-16,6-14 16,0-6-1,2 0 1,-1 3-16,-3 6 15,-4 7 1,-5 11-16,0 10 16,-1 12-1,0 6-15,-1 13 16,-2 17-1,-2 13 1,-3 21-16,5 2 16,-2 26-1,0 22-15,-5 23 16,-1 16-1,-2 16 1,3 9-16,1 3 16,3 0-1,6-3 1,1-3-16,2-8 15,2-5 1,-4-8 0,-3-10-16,-6-18 15,-4-18 1,-6-20-16,-4-19 15,-1-18 1,-4-20 0,4-18-16,9-9 15,3-11 1,7-9-16,1-2 15,2 1 1,-1 1-16,-1 10 16,-2 4-1,0 7-15,-5 10 16,1 6-1,-8-1 1,0 11-16</inkml:trace>
  <inkml:trace contextRef="#ctx0" brushRef="#br2" timeOffset="44612">24731 3369 0,'-19'21'0,"-12"20"0,31-41 0,-34 58 0,-7 9 16,-9 12-1,-3 2-15,1-6 16,7-16 0,11-19-16,10-15 15,7-19 1,13-16-16,13-20 15,12-17 1,6-12-16,5-15 16,0-3-1,5 3 1</inkml:trace>
  <inkml:trace contextRef="#ctx0" brushRef="#br2" timeOffset="44833">24689 3349 0,'32'18'0,"10"10"0,4 11 0,-3 5 15,-2 7 1,-1 0-16,-2-5 16,0-5-1,-5-11 1,-5-9-16,-3-9 15,-7-5 1,-5-7-16,-10-10 16,-13-18-1</inkml:trace>
  <inkml:trace contextRef="#ctx0" brushRef="#br2" timeOffset="45311">24772 3058 0,'-9'50'0,"-3"27"0,-1 10 0,4 0 16,5 0-1,8-2-15,2-4 16,0-3 0,-3-2-16,-4-6 15,-2-8 1,-1-7-16,-2-8 15,2-5 1,0-8-16,2-6 16,1-5-1,2-4-15,1-5 16,-1-5-16,-1-9 15,0 0 1,-1-7-16,1-19 16,-3-17-1,-11-12-15</inkml:trace>
  <inkml:trace contextRef="#ctx0" brushRef="#br2" timeOffset="46018">24639 2690 0,'-10'10'0,"-4"5"0,14-15 0,0 0 0,-12 24 0,12-24 0,-5 28 0,7-1 15,8-3-15,5-6 16,6-6-1,0-6-15,-3-3 16,-2-3 0,-7-3-16,-4-6 15,-3 0 1,-3-5-16,-3-3 15,-3-2 1,-3 6-16,-8 4 16,-7 8-1,-4 3-15,4 5 16,3-2-1,9 1-15,9 1 16,8 5 0,9-2-1,8 1-15,5-1 16,6 0-1,-1-3-15,0-3 16,-5-4 0,-3-2-16,-1-2 15,-8-4 1,-2 2-1,-4 1-15,-8 5 16,0 0 0,0 0-16,-6 0 15,-6-3 1</inkml:trace>
  <inkml:trace contextRef="#ctx0" brushRef="#br2" timeOffset="46223">24982 2860 0,'18'0'0,"11"0"0,-29 0 0,36-2 0,8 0 16,8-6-1,2-6-15,-3-1 16,-6-21 0</inkml:trace>
  <inkml:trace contextRef="#ctx0" brushRef="#br2" timeOffset="46408">25636 2860 0,'18'0'0,"6"2"0,-24-2 0,0 0 0,25 4 0,-25-4 0,27 1 0,5 1 16,3-4 0,1 0-16,-5-9 15,-8 1 1</inkml:trace>
  <inkml:trace contextRef="#ctx0" brushRef="#br2" timeOffset="46557">26046 2860 0,'0'0'0,"0"0"0,0 0 0,0 0 0,0 0 0,0 0 0,0 0 0,0 0 0,0 0 0,0 0 0,13 9 0,-13-9 0,0 0 0,18 10 0,-18-10 0,18 4 0,-2 9 0,-16-13 0</inkml:trace>
  <inkml:trace contextRef="#ctx0" brushRef="#br2" timeOffset="47135">25971 2983 0,'0'0'0,"0"0"0,0 0 0,0 0 0,0 0 0,0 0 0,0 0 0,0 0 0,0 19 0,0-19 0,-1 30 0,0 5 0,1-35 0,-1 37 0,1 6 0,2 2 15,-2 6 1,0 2-16,1 6 16,1 4-1,3-2-15,-2 5 16,-2 9-1,1 2-15,-2 1 16,0 2 0,-3-3-1,-4-1-15,1-8 16,3-12-16,2-10 15,1-8 1,0-8-16,2-7 16,0-8-1,-2-15-15,0-4 16,-6-23-16,-5-17 15</inkml:trace>
  <inkml:trace contextRef="#ctx0" brushRef="#br2" timeOffset="47582">25954 3095 0,'0'16'0,"0"11"0,0-27 0,0 0 0,-1 42 0,1-42 0,3 51 0,2 11 0,0 8 16,0 3-1,-2 1-15,0 4 16,1-1-16,2-1 15,-1-2 1,0-1-16,-3-3 16,-2-7-1,-1-10-15,-6-16 16,-3-21-1,-4-16-15,-5-19 16,1-17 0,-1-19-1,-2-8-15,2-7 16</inkml:trace>
  <inkml:trace contextRef="#ctx0" brushRef="#br2" timeOffset="48035">25753 3416 0,'0'0'0,"0"0"0,0 0 0,0 0 0,0 0 0,0 0 0,0 0 0,0 0 0,0 0 0,0 0 0,9 12 0,-9-12 0,0 0 0,13 26 0,-13-26 0,18 37 0,6 5 0,3 8 15,0 1 1,0-1-16,0-10 16,-5-8-1,-1-9-15,-2-10 16,-7-9-1,-3-7-15,1-9 16,0-10 0,-1-9-16,3-11 15,2-9 1,-5-4-16,0 0 15,0 4 1,-1 5 0,2 6-16,5 5 15,5 3 1,-3 7-16,1 10 15,-2 4 1,1 5 0,-17 6-16,6-4 15</inkml:trace>
  <inkml:trace contextRef="#ctx0" brushRef="#br2" timeOffset="52707">24781 4293 0,'0'0'0,"5"15"0,-5-15 0,0 0 0,0 0 0,5 26 0,-5-26 0,0 0 0,5 27 0,-5-27 0,8 25 0,2-3 0,-1-6 15,2-1 1,1-10-16,0-8 16,4-9-1,-2-12 1,-3-8-16,-4-2 15,-7 0 1,-7 0 0,-6 5-1,-6 3-15,-4 7 16,-3 12-1,-3 11-15,-3 13 16,0 10 0,3 12-1,7 0-15,12 0 16,9-6-16,9-7 15,6-7 1,10-8 0,2-7-16,2-9 15,0-6 1,-6-9-16,-5-2 15,-4-2 1,-8-5-16,-8 0 16,-5 0-1,-5 0 1,-6 3-1,-3 9-15,-3 10 16,0 11-16,0 10 16,2 8-1,7 5 1,5 4-16,7 1 15,8-3 1,8-16-16,8-21 16,-1-8-16</inkml:trace>
  <inkml:trace contextRef="#ctx0" brushRef="#br2" timeOffset="54478">26030 4272 0,'-11'5'0,"-8"0"0,19-5 0,0 0 0,0 0 0,-20 11 0,20-11 0,0 0 0,-17 18 0,17-18 0,-19 26 0,5 5 0,6 0 16,6 2-1,9-4 1,7-6-16,8-8 16,4-8-1,-2-7-15,1-9 16,0-9-1,-3-9-15,-7-2 16,-9-4 0,-7 2-1,-8 1-15,-6 7 16,-5 10-1,-2 4-15,1 9 16,4 7 0,4 3-16,5 6 15,4 4 1,6 0-16,7 1 15,3 0 1,3-3-16,4-11 16,0-3-1,-2-6-15,-2-7 16,-6-5-1,-4-3-15,-3 0 16,-5-1 0,-3 2-1,-3 3-15,-2 8 16,-1 5-16,0 3 15,0 7 1,2 4-16,3 2 16,1 1-1,5-4-15,4-4 16,3-1-1,-1 2-15,-2 1 16,2-6 0,-5-5-16,0 0 15,0 0 1,0 0-16,0 0 15,0 0-15,7 3 16,-7-3 0,0 0-16,0 0 15,0 0 1,0 0-16,0 0 15,0 0 1,0 0-16,0 0 16,0 0-16,0 0 15,0 0 1,0 0-16,0 0 15,0 0 1,0 0-16,0 0 16,0 0-16,0 0 15,0 0 1,0 0-16,0 0 15,0 0 1,0 0-16,0 0 16,0 0-1,0 0-15,0 0 16,0 0-1,0 0-15,0 0 16,0 0-16,0 0 16,0 0-1,0 0-15,0 0 16,0 0-1,0 0-15,0 0 16,0 0 0,0 0-16,0 0 15,0 0 1,0 0-16,0 0 15,0 0 1,0 0-16,0 0 16,0 0-1,0 0-15,0 0 16,0 0-16,0 0 15,0 0 1,0 0-16,0 0 16,0 0-1,0 0-15,0 0 16,0 0-1,0 0-15,0 0 16,0 0 0,0 0-16,3-3 15,-4-2-15,-4 0 16,1 1-1,-7-16-15,0 2 16</inkml:trace>
  <inkml:trace contextRef="#ctx0" brushRef="#br2" timeOffset="55327">24764 2775 0,'-9'-15'0,"-5"-6"0,14 21 0,0 0 0,-17-17 0,17 17 0,-18-12 0,2 12 16,-3 12-1,2 12-15,0 4 16,3-1-1,10-4-15,12-3 16,4-6 0,0-2-16,1-1 15,1-4 1,-2-3-16,-3-8 15,-3-5 1,-2-9-16,-4-4 16,-3-3-1,-3-3-15,-8 3 16,-1 7-1,-2 8-15,-2 8 16,-4 10 0,4 14-1,3 3-15,2 4 16,4-5-1,6-6-15,4-6 16,0-12 0,5 8-1,8-10-15,8-7 16,12-17-1,8-13-15</inkml:trace>
  <inkml:trace contextRef="#ctx0" brushRef="#br2" timeOffset="57282">25989 2841 0,'0'0'0,"-15"9"0,15-9 0,0 0 0,0 0 0,-16 11 0,16-11 0,0 0 0,-11 12 0,11-12 0,-3 14 0,5 2 0,-2-16 0,6 18 0,6-1 0,0-3 15,8-2-15,0-4 16,-1-4-1,-3-7-15,-6-1 16,-4-4 0,-4-4-16,-2-7 15,-4-3 1,-5 0-16,-2 3 15,-2 2 1,-3 6-16,3 4 16,4 3-1,2 4-15,7 0 16,-9 6-1,6 3-15,2 0 16,-2 0 0,5-3-16,-2-6 15,4 8 1,-4-8-16,0 0 15,0 0-15,0 0 16,0 0 0,0 0-16,0 0 15,0 0 1,0 0-16,0 0 15,0 0 1,0 0-16,0 0 16,0 0-16,0 0 15,-3 4 1,-2-2-16,5-2 15,-6 0 1,6 0-16,0 0 16,0 0-1,0 0-15,-7 0 16,0 0-16,7 0 15,0 0 1,0 0-16,0 0 16,0 0-1,0 0-15,0 0 16,0 0-1,0 0-15,0 0 16,0 0-16,0 0 16,0 0-1,0 0-15,0 0 16,0 0-1,0 0-15,0 0 16,0 0 0,0 0-16,0 0 15,0 0-15,0 0 16,0 0-1,0 0-15,0 0 16,0 0 0,0 0-16,0 0 15,0 0 1,0 0-16,0 0 15,0 0 1,0 0-16,0 0 16,0 0-16,0 0 15,0 0 1,0 0-16,0 0 15,0 0 1,0 0-16,0 0 16,0 0-1,0 0-15,0 0 16,0 0-16,0 0 15,0 0 1,0 0-16,0 0 16,0 0-1,0 0-15,0 0 16,0 0-16,-4 3 15,4-3 1,0 0-16,0 0 16,0 0-1,0 0-15,0 0 16,0 0-1,0 0-15,0 0 16,0 0 0,0 0-16,0 0 15,0 0-15,0 0 16,0 0-1,0 0-15,0 0 16,0 0 0,0 0-16,0 0 15,0 0-15,0 0 16,0 0-1,0 0-15,0 0 16,0 0 0,0 0-16,0 0 15,0 0 1,0 0-16,0 0 15,0 0 1,0 0-16,0 0 16,0 0-16,0 0 15,0 0 1,0 0-16,0 0 15,0 0 1,0 0-16,0 0 16,0 0-1,0 0-15,0 0 16,-6 6-16,-1-6 15,-2 10 1</inkml:trace>
  <inkml:trace contextRef="#ctx0" brushRef="#br1" timeOffset="125071">9808 12897 0,'-1'42'0,"0"42"0,-2 25 16,0 13-1,-1 7 1,0 4-16,1 3 16,3 4-1,-2 5-15,-3 4 16,2 8-1,0 4 1,0 5-16,2 7 16,-2 4-1,3-1 1,-1 2-16,0-1 15,0-2 1,1-4 0,1-4-16,1-3 15,-1-1 1,2-6-16,3-5 15,-3-9 1,1-7 0,-1-8-16,1-3 15,-2-5 1,1-9-1,0-9-15,-2-7 16,-2-10 0,-2-12-16,-2-10 15,-5-6 1,-5-11-16,-14-9 15</inkml:trace>
  <inkml:trace contextRef="#ctx0" brushRef="#br1" timeOffset="125598">9834 12596 0,'-11'16'0,"-7"15"0,18-31 0,-22 53 0,-2 17 16,-8 15-16,-5 12 15,-1 5 1,1-1 0,1-12-16,5-16 15,6-22 1,7-26-16,5-28 15,0-32 1</inkml:trace>
  <inkml:trace contextRef="#ctx0" brushRef="#br1" timeOffset="125812">9725 12727 0,'19'25'0,"15"18"0,8 19 16,4 15 0,7 8-16,6-4 15,2-12 1,-13-20-1</inkml:trace>
  <inkml:trace contextRef="#ctx0" brushRef="#br1" timeOffset="128719">9021 15405 0,'0'0'0,"0"0"0,0 0 0,0 0 0,0 0 0,0 0 0,0 0 0,0 0 0,13 0 0,-13 0 0,18 2 0,2 1 0,-20-3 0,0 0 0,19 4 0,-19-4 0,12 0 0,1 0 16,1 0-1,2-2-15,2 0 16,2-1-1,-1 0-15,3 0 16,0 3 0,4 0-16,1 0 15,0-4 1,0 0-16,1 1 15,2-2 1,5 3 0,-1-2-16,3 1 15,-1 1 1,-2 0-16,3-1 15,4 2 1,0-1-16,0 0 16,2 1-1,1-3 1,1 1-16,1-2 15,2 1 1,0 2-16,4 0 16,1 1-1,1-1 1,2-1-16,2-1 15,-1 3 1,4-3-16,2 4 16,-1-1-1,1-1 1,3 2-16,0-4 15,1 0 1,3-1-16,2-1 16,1 1-1,0 0 1,0-1-16,1 2 15,2-3 1,2 3-16,3 1 16,2-1-1,2-1 1,5-2-16,-2 0 15,2-1 1,3 4-16,-3-1 16,0 3-1,4 4 1,2-2-16,2-4 15,0 3 1,4-2-16,0 2 16,-1 1-1,5-2 1,0 0-16,3 2 15,-3 0 1,3 0-16,1 0 16,4-1-1,-2-3 1,1 3-16,-2-2 15,-2-1 1,5 1 0,1 3-16,-1-2 15,2 2 1,-4-3-16,0 3 15,-2 0 1,-1 2 0,-2 1-16,-2 3 15,-1-3 1,-3 0-1,-1-1-15,-2 2 16,-2-1 0,-2 0-16,2-2 15,-7 3 1,-5-4-16,-5 0 15,-1 0 1,1 3 0,-5-3-16,-4 0 15,-1 0 1,-3 0-1,-4 2-15,-7 2 16,-6-2 0,-7 2-16,-8-6 15,-14 0 1,-9-4-1,-14-8-15,-5 0 16</inkml:trace>
  <inkml:trace contextRef="#ctx0" brushRef="#br1" timeOffset="129146">16574 14867 0,'14'14'0,"4"10"0,-18-24 0,25 30 0,5 7 16,8 2-1,4 2-15,4-2 16,-3-2 0,2-2-16,-8-5 15,-5 0 1,-12 0-1,-11 0-15,-13 4 16,-13 7 0,-15 15-1,-10 8-15,-10 10 16,-5 1-1,2-5-15,3-15 16,4-24 0,10-31-1,12-29-15</inkml:trace>
  <inkml:trace contextRef="#ctx0" brushRef="#br1" timeOffset="129637">17404 14463 0,'6'14'0,"-1"18"0,-5-32 0,0 48 0,-4 14 15,-2 10 1,-1 7-16,-2 1 15,3 0 1,3-4 0,4-4-16,3-6 15,3-9-15,1-9 16,3-10-1,7-11-15,1-11 16,6-6 0,5-9-1,4-5-15,6-5 16,1-6-1,-1-2 1,-2-2-16,-5-2 16,-5 1-1,-8-1-15,-16-1 16,-7 4-1</inkml:trace>
  <inkml:trace contextRef="#ctx0" brushRef="#br1" timeOffset="129921">17135 14717 0,'36'0'0,"23"0"0,14-4 0,10-1 16,7-6-1,4 0 1,2-3-16,-11-1 16,-24 4-1</inkml:trace>
  <inkml:trace contextRef="#ctx0" brushRef="#br1" timeOffset="131577">8870 12482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0,17 8 0,-17-8 0,0 0 0,25 16 0,-25-16 0,29 24 0,-4 8 15,-1 9 1,-3 8-16,-3 4 16,-2 7-1,-4 0 1,2-4-16,-1-6 15,-1-9 1,3-10 0,5-9-16,6-12 15,3-14 1,3-12-1,2-13-15,3-13 16,-1-7 0,-2-4-1,-2-4-15,-5 4 16,-7 4-1,-3-2 1,-6 6-16,-3-1 16,-5 5-1,-5 3-15,-2 2 16,-2 9-1,-1 3 1,0 6-16,-4 2 16,0 3-1,1 2-15,0 4 16,1 2-1,-1 3 1,1 5-16,2 1 16,1 1-1,2 4-15,0 3 16,3 4-1,1 3-15,0 2 16,2 0 0,2 0-1,1 2-15,3 1 16,4-3-1,3 1 1,4-1-16,9 0 16,3 4-1,5 9-15,-11 3 16</inkml:trace>
  <inkml:trace contextRef="#ctx0" brushRef="#br1" timeOffset="136167">9365 15688 0,'-18'0'0,"-6"0"0,24 0 0,0 0 0,-26 5 0,26-5 0,-23 16 0,5 6 16,2 12-1,-1 11 1,2 7-16,8 2 16,6-4-1,6-4 1,5-11-16,9-9 15,3-6 1,5-9-16,1-4 16,6-3-1,6-9 1,0-7-16,0-6 15,-3-9 1,-4-3-16,-4-1 16,-5-3-1,-9 0-15,-8-3 16,-7 2-1,-4 2 1,-6-2-16,-9 1 16,-3 2-1,-5 3-15,-4 7 16,0 7-1,-2 7 1,-7 7-16,-3 9 16,-6 8-1,6 1-15</inkml:trace>
  <inkml:trace contextRef="#ctx0" brushRef="#br1" timeOffset="137240">9859 13878 0,'0'0'0,"0"0"0,0 0 0,0 0 0,0 0 0,-6 11 0,6-11 0,0 0 0,-9 17 0,9-17 0,-8 23 0,2 1 0,6-24 0,1 22 0,4-5 15,3-7 1,1-6-16,-1-9 15,-2-5 1,-2-3-16,-1-4 16,-3-3-1,0 1-15,-7 2 16,-3 2-1,-9 3 1,-2 5-16,-5 3 16,4 6-1,2 7-15,3 8 16,0 3-1,2 5 1,2 2-16,5-4 16,5-3-1,9-8 1,3-8-16,4-9 15,11-5 1,4-8-16,-4-2 16,-3-7-1,-4 1 1,-6 3-16,-4 0 15,-5 5 1,-2 2-16,-11 3 16,-6 5-1,0 7 1,-2 8-16,3 8 15,1 3 1,4 4-16,5-1 16,8-7-1,4-5 1,1 0-16,11-3 15,1-3 1,-19-3-16,13-5 16</inkml:trace>
  <inkml:trace contextRef="#ctx0" brushRef="#br1" timeOffset="138083">8476 13510 0,'0'0'0,"0"0"0,0 0 0,0 0 0,0 0 0,0 0 0,14 0 0,-14 0 0,0 0 0,0 0 0,24 3 0,-24-3 0,0 0 0,29 9 0,-29-9 0,30 23 0,0 13 0,-1 15 16,-5 15-1,-3 7-15,-1 1 16,1 1 0,0-8-1,2-12-15,2-12 16,-1-13-1,8-17-15,1-17 16,-2-17 0,4-12-1,-1-13-15,-4-14 16,1-6-1,-2-7-15,-10-1 16,-11-1 0,-5 5-1,-5 7-15,-5 7 16,-15 13-1,-4 12 1,2 14-16,1 11 16,-3 17-1,-2 9-15,-1 14 16,6 11-1,11 10 1,8-1-16,5-2 16,5-5-1,12-9 1,-1-5-16,12-7 15,3-13 1,-6-8-16</inkml:trace>
  <inkml:trace contextRef="#ctx0" brushRef="#br1" timeOffset="138515">9147 13935 0,'2'27'0,"9"13"0,-11-40 0,14 45 0,-2-3 0,4-3 15,4-7 1,1-9-1,-3-7-15,-4-6 16,0-6 0,6-5-16,1-7 15,-4-6 1,-5-5-16,-4-4 15,-4-6 1,-2-2-16,-3-3 16,-10-1-1,-3 4 1,-1 5-16,0 5 15,2 11 1,-7 10-16,-14 15 16,-5 12-1,-4 6-15,6-5 16</inkml:trace>
  <inkml:trace contextRef="#ctx0" brushRef="#br1" timeOffset="147108">9733 13812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0,12 6 0,-12-6 0,0 0 0,0 0 0,0 0 0,0 0 0,14 11 0,-14-11 0,0 0 0,0 0 0,0 0 0,0 0 0,12 9 0,-12-9 0,0 0 0,0 0 0,0 0 0,11 6 0,-11-6 0,0 0 0,0 0 0,9 4 0,-9-4 0,0 0 0,6 3 0,-6-3 0,7 5 0,2 2 0,0-1 15,-9-6 1,9 7-16,0 3 15,0-5 1,-1 5-16,1-4 16,0 3-1,1 0-15,-1 3 16,-1-3-1,7-1-15,-1 2 16,4 4 0,0 0-1,0 2-15,2-2 16,-2 4-1,4-2-15,0 1 16,0 0 0,3 0-1,-2 4-15,-1-2 16,1-3-1,0 1-15,1 2 16,1 0 0,0 1-1,-1 0-15,-1 1 16,2-1-1,2 2 1,0-3-16,-5 1 16,1 0-1,1-1-15,3 1 16,0-1-1,-1 3-15,4-1 16,-2 2 0,0-2-1,-1-2-15,1 3 16,1 3-1,-1-1-15,0-1 16,-1-2 0,4 4-1,0-1-15,1 2 16,-1 1-1,1-3-15,-1 3 16,3 0 0,-3-3-1,0 0-15,-2 2 16,-1-2-1,-1-2-15,-2-1 16,0 2 0,3-2-1,0 2-15,-1-1 16,-1-3-16,-3-2 15,2 4 1,1-3 0,-2-2-16,0 1 15,-2-1 1,2 2-1,-2-2-15,-1 0 16,0-6-16,-3 2 16,-3-5-1,0 0-15,-5 0 16,-2-2-1,-8-5-15,9 5 16,-9-5 0,0 0-1,0 0-15,0 0 16,0 0-1,0 0-15,0 0 16,0 0 0,0 0-16,0 0 15,0 0 1,0 0-16,0 0 15,0 0 1,0 0-16,0 0 16,0 0-1,0 0-15,0 0 16,0 0-1,0 0-15,0 0 16,0 0 0,0 0-1,0 0-15,0 0 16,0 0-1,0 0-15,0 0 16,0 0 0,0 0-16,4-5 15,-1-11 1,-4-2-1</inkml:trace>
  <inkml:trace contextRef="#ctx0" brushRef="#br1" timeOffset="147603">11577 15179 0,'-8'10'0,"-2"1"0,10-11 0,0 0 0,0 0 0,0 0 0,-8 13 0,8-13 0,0 0 0,0 0 0,-6 10 0,6-10 0,0 0 0,0 0 0,0 0 0,-1 7 0,1-7 0,0 0 0,0 0 0,0 0 0,0 0 0,0 0 0,0 0 0,0 0 0,0 0 0,0 0 0,0 0 0,0 0 0,0 0 0,0 0 0,0 0 0,0 0 0,0 0 0,0 0 0,0 0 0,0 0 0,0 0 0,0 0 0,0 0 0,0 0 0,0 0 0,0 0 0,0 0 0,0 0 0,0 0 0,0 0 0,0 0 0,0 0 0,0 0 0,0 10 0,0-10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9 0,0-9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0,0-4 0,0 4 0,0 0 0,7-39 0,-7 39 0</inkml:trace>
  <inkml:trace contextRef="#ctx0" brushRef="#br1" timeOffset="152976">10044 14143 0,'0'0'0,"0"0"0,0 0 0,0 0 0,0 0 0,0 0 0,0 0 0,0 0 0,-1 17 0,1-17 0,-3 28 0,-6 2 0,9-30 0,-9 29 0,-3 0 16,-5-2-16,-4 2 16,-6 8-1,-2 4 1,1 4-16,-2 2 15,2 1 1,1 0-16,3-2 16,5-7-1,3-9 1,5-15-16,5-16 15,1-11 1</inkml:trace>
  <inkml:trace contextRef="#ctx0" brushRef="#br1" timeOffset="153433">10320 14396 0,'-12'17'0,"-9"8"0,21-25 0,-27 35 0,-3 3 16,-2 4-1,-4 2-15,1 5 16,-4 2 0,1 3-16,-4 0 15,1 2 1,2 0-16,2-1 15,3-5 1,2-3 0,5-5-16,8-9 15,7-13 1,12-20-16,4-4 15</inkml:trace>
  <inkml:trace contextRef="#ctx0" brushRef="#br1" timeOffset="153872">10530 14670 0,'0'0'0,"0"0"0,0 0 0,0 0 0,0 0 0,-7 14 0,7-14 0,0 0 0,-16 26 0,16-26 0,-29 34 0,-3 3 0,-4 1 16,-3 5-1,-2 5 1,2 3-16,1 3 16,0-3-1,3-4-15,4-5 16,3-4-1,4-3 1,5-10-16,8-8 16,12-13-1,11-18-15</inkml:trace>
  <inkml:trace contextRef="#ctx0" brushRef="#br1" timeOffset="154303">10966 14934 0,'0'0'0,"0"0"0,0 0 0,0 0 0,0 0 0,0 0 0,0 0 0,-10 6 0,10-6 0,0 0 0,0 0 0,0 0 0,-13 13 0,13-13 0,0 0 0,0 0 0,-17 18 0,17-18 0,0 0 0,-16 17 0,16-17 0,-19 19 0,1 5 0,-6 3 16,-2 6 0,-1 2-1,-4 2-15,-1 0 16,-5 0-1,3-4-15,9-7 16</inkml:trace>
  <inkml:trace contextRef="#ctx0" brushRef="#br1" timeOffset="162946">11435 15491 0,'6'12'0,"3"9"0,-9-21 0,0 0 0,6 28 0,-6-28 0,4 33 0,-4 11 16,-7 9-1,1 11-15,-1 8 16,0 2 0,-3-4-16,6-9 15,1-8 1,5-9-16,1-8 15,2-13 1,1-4-16,1-4 16,4-8-1,4-3 1,0-7-16,3-1 15,3-3 1,-2-3-16,2-1 16,-3 0-1,-1-1-15,-4 5 16,-4-4-1,-10-4 1,-13-5-16,-2-4 16</inkml:trace>
  <inkml:trace contextRef="#ctx0" brushRef="#br1" timeOffset="163245">11209 15838 0,'0'0'0,"0"0"0,0 0 0,0 0 0,0 0 0,0 0 0,0 0 0,0 0 0,0 0 0,0 0 0,0 0 0,0 0 0,0 0 0,0 0 0,0 0 0,0 0 0,15 0 0,-15 0 0,0 0 0,26-3 0,-26 3 0,37-9 0,4 4 0,1-2 0,2 3 16,6-1-1,-1 1-15,-2 0 16,-7-5-1,-10-4 1,-11 1-16</inkml:trace>
  <inkml:trace contextRef="#ctx0" brushRef="#br1" timeOffset="163505">11804 16064 0,'-3'45'0,"2"22"0,0 7 0,0-2 16,4-3-1,3-12 1,0-11-16,-2-18 16,-10-19-1</inkml:trace>
  <inkml:trace contextRef="#ctx0" brushRef="#br1" timeOffset="163826">12038 15905 0,'23'-2'0,"10"2"0,-33 0 0,37-2 0,3 2 15,-3 0 1,-3 6-16,-6 2 15,-3 1 1,-11 1-16,-8-1 16,-10-3-1,-9-1-15</inkml:trace>
  <inkml:trace contextRef="#ctx0" brushRef="#br1" timeOffset="164090">12106 16045 0,'0'0'0,"0"0"0,0 0 0,0 0 0,0 0 0,0 0 0,11 10 0,-11-10 0,0 0 0,0 0 0,24 10 0,-24-10 0,0 0 0,28 8 0,-28-8 0,33 8 0,5-2 16,5-4 0,0 0-1,-2-6-15,-5-7 16,-10-7-1,-7-6-15</inkml:trace>
  <inkml:trace contextRef="#ctx0" brushRef="#br1" timeOffset="164671">12525 15508 0,'0'0'0,"6"21"0,-6-21 0,0 0 0,11 35 0,-11-35 0,15 52 0,3 7 15,-2 8 1,-1 3-16,2-5 15,3-10 1,3-9-16,-3-11 16,2-12-1,-1-14 1,4-16-16,0-20 15,0-15 1,-1-13-16,-3-5 16,-4-4-1,-7 2 1,-6 1-16,-2 6 15,-5 9 1,-2 7-16,-3 9 16,-1 9-1,2 7-15,7 14 16,-8-1-1,-2 14-15,-2 13 16,1 12 0,0 9-1,5 1-15,6-6 16,8-7-1,8-8 1,-1-3-16,-1-12 16,-8-4-1</inkml:trace>
  <inkml:trace contextRef="#ctx0" brushRef="#br1" timeOffset="165027">12961 15847 0,'2'26'0,"1"15"0,-3-41 0,7 42 0,-2-7 15,4-10 1,2-7-16,2-10 15,0-8 1,5-8-16,-3-7 16,0-10-1,-1-5-15,-3-4 16,-8 2-1,-6-3 1,-5 2-16,-5 6 16,-3 2-1,-2 8-15,-7 13 16,-4 8-1,-16-2-15</inkml:trace>
  <inkml:trace contextRef="#ctx0" brushRef="#br1" timeOffset="165398">12517 16122 0,'30'0'0,"12"2"0,-42-2 0,51 0 0,3 0 16,1 0-1,0 0 1,-1 3-16,-1 0 15,-6-2 1,-2-2-16,-5-2 16,-4-6-1,-14-3-15,-17-1 16</inkml:trace>
  <inkml:trace contextRef="#ctx0" brushRef="#br1" timeOffset="166316">12801 16366 0,'0'0'0,"0"0"0,0 0 0,0 0 0,0 0 0,0 0 0,0 0 0,0 0 0,0 0 0,0 0 0,0 0 0,0 0 0,0 0 0,0 0 0,-9-5 0,9 5 0,0 0 0,0 0 0,0 0 0,-14-13 0,14 13 0,0 0 0,0 0 0,-17-16 0,17 16 0,0 0 0,-16-22 0,16 22 0,-13-19 0,-4 0 0,1 6 16,-4 5-1,0 8-15,-3 15 16,0 12-1,2 12-15,3 6 16,7 4 0,5-3-16,10-5 15,6-12 1,5-9-16,3-10 15,2-5 1,1-10-16,1-11 16,-2-5-1,0-9 1,-1-8-16,-4-4 15,-4 0 1,-5-2 0,-4 7-16,-1 10 15,-2 12 1,-3 15-1,-1 19-15,1 16 16,0 19 0,3 13-1,5 10-15,1 8 16,5 2-1,2 4-15,3-4 16,-1 0 0,-3-10-1,-5-5-15,-6-7 16,-6-9-1,-1-8-15,-8-11 16,-6-9 0,-3-20-1,-2-15-15,0-15 16,-2-20-1,2-14-15,6-15 16,2-5 0,8-5-16,11 0 15,6 5 1,7 5-16,5 8 15,7 6 1,8 8 0,3 0-16,-2-8 15</inkml:trace>
  <inkml:trace contextRef="#ctx0" brushRef="#br0" timeOffset="180082">11461 15122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0,6 13 0,-6-13 0,0 0 0,0 0 0,0 0 0,0 0 0,0 0 0,9 16 0,-9-16 0,0 0 0,0 0 0,0 0 0,0 0 0,7 13 0,-7-13 0,0 0 0,0 0 0,0 0 0,7 9 0,-7-9 0,0 0 0,0 0 0,8 7 0,-8-7 0,0 0 0,6 8 0,-6-8 0,7 5 0,0 2 16,1-1-1,2-1-15,-3 1 16,0 0-16,-2 1 16,-5-7-1,5 10-15,-5-10 16,8 10-1,-1 0-15,0-5 16,-1 0 0,1 2-16,1-1 15,2 1 1,-4-1-16,-6-6 15,6 10 1,1 0-16,2-3 16,0-2-1,0 1-15,0 3 16,1 0-1,0 2 1,0-2-16,2 0 16,-4 0-1,0 1-15,2-1 16,-1 0-1,0 0 1,0 0-16,2 1 16,0 0-1,-2 3-15,1-3 16,-3 2-1,1-2-15,4-4 16,0 2 0,-2 0-16,-1 1 15,-1 1-15,1-2 16,3 1-1,-1 1-15,-1-1 16,0 1 0,1-1-1,0 1-15,3 3 16,-1-3-1,3 3-15,-5-1 16,1 2 0,1-2-1,1 1-15,-1 1 16,1-1-1,1-1-15,-1 1 16,4 0 0,-3 0-16,2-1 15,-2 4 1,0-2-16,1-2 15,0 5 1,-1-2-16,1 2 16,-3-4-1,3 4 1,2-3-16,-2-1 15,-4 1 1,1 1-16,1 2 16,-2-3-1,4 5-15,-4-3 16,3 0-1,0 1-15,3 2 16,-1-2 0,-2-2-16,4 2 15,-1 3 1,1 0-16,-2-2 15,1 2 1,2-1 0,-1-2-16,0 1 15,1-1 1,1 1-16,1 0 15,-1 2 1,2 1-16,0 0 16,1 1-1,-2 0 1,4-2-16,-5 2 15,-2-3 1,-1 1-16,1-2 16,0-2-1,0-1-15,0 0 16,0 1-1,-3 1 1,-2-1-16,1 0 16,-2 0-1,3-2-15,-5 1 16,0-3-1,-1-2-15,-1-3 16,0 2 0,1 1-16,-2 1 15,1-1 1,-3-2-16,3 1 15,0-2 1,-2 3-16,-1-1 16,3-1-1,-1-5-15,-8-3 16,0 0-16,7 7 15,2-1 1,-2 1-16,-7-7 16,0 0-1,0 0-15,0 0 16,0 0-16,0 0 15,0 0 1,0 0-16,0 0 16,0 0-1,0 0 1,0 0-16,0 0 15,0 0-15,0 0 16,0 0 0,0 0-16,0 0 15,0 0 1,0 0-16,0 0 15,0 0-15,0 0 16,0 0 0,0 0-16,5 6 15,-5-6 1,0 0-16,0 0 15,2-50-15</inkml:trace>
  <inkml:trace contextRef="#ctx0" brushRef="#br0" timeOffset="183105">13229 15206 0,'0'0'0,"0"0"0,0 0 0,0 0 0,0 0 0,0 0 0,0 0 0,0 0 0,8 12 0,-8-12 0,9 17 0,-1 0 0,-8-17 0,0 0 0,0 0 0,4 18 0,-4-18 0,0 0 0,0 16 0,0-16 0,-2 15 0,3 3 15,-1 1 1,0 1-1,-1 0-15,-4 0 16,1-4 0,1-3-16,-2-4 15,-9-1 1</inkml:trace>
  <inkml:trace contextRef="#ctx0" brushRef="#br0" timeOffset="183298">13212 15679 0,'10'25'0,"1"7"0,-11-32 0,9 27 0,-7-4 0,-5-5 16,-4-5 0</inkml:trace>
  <inkml:trace contextRef="#ctx0" brushRef="#br0" timeOffset="183579">13237 16178 0,'14'26'0,"2"9"0,-16-35 0,10 35 0,-3 1 15,-4-8 1,-2-1-16,-1-2 16,0-3-1,0-1-15,-4-4 16,-8 0-1</inkml:trace>
  <inkml:trace contextRef="#ctx0" brushRef="#br0" timeOffset="183791">13271 16706 0,'0'0'0,"4"16"0,-4-16 0,0 0 0,0 0 0,3 20 0,-3-20 0,0 0 0,0 16 0,0-16 0,-1 17 0,-4-8 0,5-9 0,0 0 0,-10 7 0,10-7 0</inkml:trace>
  <inkml:trace contextRef="#ctx0" brushRef="#br0" timeOffset="183914">13254 16819 0,'7'20'0,"-2"7"0,-5-27 0,0 0 0,3 29 0,-3-29 0,-1 17 0,-8 0 0</inkml:trace>
  <inkml:trace contextRef="#ctx0" brushRef="#br0" timeOffset="184717">12927 14114 0,'0'0'0,"0"18"0,0-18 0,0 0 0,0 38 0,0-38 0,2 49 0,1 9 16,-1 10-16,-1 7 15,-1-2 1,-1-9-16,3-11 15,4-9 1,3-14 0,5-8-16,0-5 15,0-7 1,2-4-16,4-3 15,3-4 1,1-3 0,-2-3-16,2-3 15,-2-2 1,-4-2-16,-3-3 15,-1-5 1,-6-2-16,-13-8 16,-16 3-1</inkml:trace>
  <inkml:trace contextRef="#ctx0" brushRef="#br0" timeOffset="185077">12659 14454 0,'0'0'0,"16"-7"0,-16 7 0,0 0 0,27-9 0,-27 9 0,34-9 0,3-1 16,6-5-16,1-2 15,3 3 1,-2-5-16,-3 1 16,-2 4-1,-4-1 1,-2 0-16,-2-3 15,-11-5 1</inkml:trace>
  <inkml:trace contextRef="#ctx0" brushRef="#br0" timeOffset="185724">13439 14152 0,'11'-7'0,"7"-1"0,-18 8 0,0 0 0,22-10 0,-22 10 0,23-10 0,1-4 16,2-1-16,-2 0 15,-2 1 1,3-2-16,-4 4 15,-8 7 1,-14 9-16,-6-1 16</inkml:trace>
  <inkml:trace contextRef="#ctx0" brushRef="#br0" timeOffset="186123">13455 14302 0,'14'-4'0,"7"-5"0,-21 9 0,0 0 0,26-9 0,-26 9 0,27-11 0,3 1 15,-3-1-15,-3 1 16,-2 0-1,2 1-15,-4-1 16,0 1 0,-2 1-16,0-2 15,-4-2 1,-1-2-1,-1 1 1,-5 1-16,-7 0 16,-15 63-1</inkml:trace>
  <inkml:trace contextRef="#ctx0" brushRef="#br0" timeOffset="187537">13967 13963 0,'0'0'0,"9"-7"0,-9 7 0,0 0 0,0 0 0,19-12 0,-19 12 0,0 0 0,23-11 0,-23 11 0,25-14 0,0-2 15,8-1 1,4-8-1,8-5-15,1-2 16,1-4 0,3-2-16,2 0 15,0-4 1,1 2-1,-2 1-15,-5 8 16,-6 6 0,-10 7-1,-26 16-15</inkml:trace>
  <inkml:trace contextRef="#ctx0" brushRef="#br0" timeOffset="188137">13614 13256 0,'22'-9'0,"11"-6"0,-33 15 0,44-16 0,-1 11 16,0 7 0,-3 11-1,-7 6-15,-11 9 16,-6 3-1,-11 7 1,-10 9-16,-11 6 16,-4 4-1,-4-8 1,1-10-16,7-15 15,4-8 1,12-16-16,0 0 16,7-2-1,11-12 1,9-7-16,5-5 15,5-1 1,0 2 0,-6-1-16,-5-7 15,-9 4 1</inkml:trace>
  <inkml:trace contextRef="#ctx0" brushRef="#br0" timeOffset="188680">13967 12926 0,'0'0'0,"0"0"0,0 0 0,0 0 0,0 0 0,15 9 0,-15-9 0,0 0 0,26 18 0,-26-18 0,28 33 0,3 11 16,3 12 0,0 4-16,0-4 15,1-13 1,3-15-1,-5-19-15,-4-16 16,-1-21 0,-4-19-16,0-17 15,-7-11 1,-5-9-1,-5-5-15,-7 1 16,-8 5 0,-7 12-1,-7 17-15,-6 27 16,0 24-1,-4 24-15,2 22 16,-1 20 0,7 5-1,12-2 1,14-10-16,10-10 15,10-11 1,6-14-16,5-12 16,-3-12-1,-11-6 1</inkml:trace>
  <inkml:trace contextRef="#ctx0" brushRef="#br0" timeOffset="188993">14520 12963 0,'14'20'0,"5"8"0,-19-28 0,20 32 0,-1-1 16,1-2 0,0-5-16,-1-10 15,-1-4 1,2-6-16,-4-5 15,-4-6 1,-3-6 0,-2-9-16,-5-4 15,-7-6 1,-5 0-1,-8 3-15,-4 7 16,-3 5 0,-1 12-16,-7 19 15,-11 18 1</inkml:trace>
  <inkml:trace contextRef="#ctx0" brushRef="#br0" timeOffset="189873">14604 14019 0,'-12'-26'0,"-7"-14"0,19 40 0,-21-40 0,-2 8 15,-1 12 1,5 12-16,1 17 16,5 15-1,1 17 1,5 14-16,7 15 15,3 1 1,6-7 0,9-13-16,2-17 15,0-14 1,-1-20-16,0-23 15,-2-18 1,-4-12 0,-1-11-16,-6 0 15,-3 5 1,-4 12-16,0 13 15,0 17 1,1 17-16,0 1 16,7 23-1,6 15-15,4 14 16,7 8-1,2 7 1,4 9-16,3 8 16,7 4-1,0 8-15,-2-3 16,-7-1-1,-6-10 1,-7-8-16,-9-16 16,-9-18-1,-6-17 1,-9-13-16,-5-15 15,-7-17 1,-1-22-16,1-16 16,4-18-1,4-8 1,7-3-16,5 7 15,7 4 1,7 10-16,8 8 16,7 9-1,8 8 1,2 5-16,1 4 15</inkml:trace>
  <inkml:trace contextRef="#ctx0" brushRef="#br0" timeOffset="190859">12291 15235 0,'0'0'0,"0"0"0,0 0 0,0 0 0,0 0 0,0 0 0,0 0 0,0 0 0,0 0 0,0 0 0,0 0 0,0 0 0,0 0 0,0 0 0,0 0 0,0 0 0,0 0 0,0 0 0,0 0 0,-11 13 0,11-13 0,0 0 0,0 0 0,-12 22 0,12-22 0,0 0 0,-14 38 0,14-38 0,-11 43 0,0 3 16,-2 3-16,3 6 15,-4 3 1,2 4-16,-1-3 16,0 0-1,0-1 1,2-6-16,3-11 15,4-8 1,3-13-16,1-20 16,3-4-16,-2-27 15</inkml:trace>
  <inkml:trace contextRef="#ctx0" brushRef="#br0" timeOffset="191238">12584 15179 0,'19'34'0,"1"19"0,-8 14 15,-6 9-15,-2 6 16,-5 0-1,-3 0 1,0 0-16,-1 0 16,0-6-1,-1-2-15,0-5 16,2-5-1,3-12 1,3-11-16,-3-14 16,-5-20-1</inkml:trace>
  <inkml:trace contextRef="#ctx0" brushRef="#br0" timeOffset="191667">13027 15235 0,'6'26'0,"-3"24"0,-3-50 0,-2 68 0,1 16 16,-1 9-1,-5 8 1,2 5-16,1 3 16,0-5-1,-2-1-15,-1-4 16,3-7-1,0-9 1,0-11-16,1-13 16,3-14-1,2-11 1,-8-17-16,-1-7 15</inkml:trace>
  <inkml:trace contextRef="#ctx0" brushRef="#br1" timeOffset="197681">17396 5226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0,8 12 0,-8-12 0,0 0 0,10 16 0,-10-16 0,0 0 0,0 0 0,0 0 0,0 0 0,0 0 0,0 0 0,0 0 0,0 0 0,0 0 0,0 0 0,0 0 0,0 0 0,0 0 0,0 0 0,0 0 0,0 0 0,0 0 0,0 0 0,0 0 0,0 0 0,0 0 0,0 0 0,0 0 0,0 0 0,10 13 0,-10-13 0,0 0 0,0 0 0,0 0 0,0 0 0,0 0 0,0 0 0,0 0 0,0 0 0,0 0 0,0 0 0,0 0 0,0 0 0,0 0 0,0 0 0,0 0 0,0 0 0,0 0 0,0 0 0,0 0 0,0 0 0,0 0 0,0 0 0,0 0 0,8 11 0,-8-11 0,0 0 0,0 0 0,0 0 0,0 0 0,0 0 0,0 0 0,0 0 0,0 0 0,0 0 0,0 0 0,0 0 0,0 0 0,0 0 0,0 0 0,0 0 0,0 0 0,0 0 0,0 0 0,0 0 0,0 0 0,0 0 0,6 7 0,-6-7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0,2-7 0,-2 7 0,0 0 0,0 0 0,0 0 0,0 0 0,0 0 0,0 0 0,0 0 0,0 0 0,0 0 0,0 0 0,0 0 0,0 0 0,0 0 0,0 0 0,0 0 0,0 0 0,0 0 0,0-15 0,0 15 0,0 0 0,0 0 0,0 0 0,0 0 0,0 0 0,0 0 0,0 0 0,0 0 0,0 0 0,0 0 0,0 0 0,0 0 0,0 0 0,0 0 0,0 0 0,0 0 0,-2-23 0,2 23 0,0 0 0,0 0 0,0 0 0,0 0 0,0 0 0,0 0 0,0 0 0,0 0 0,0 0 0,0 0 0,0 0 0,0 0 0,0 0 0,0 0 0,0 0 0,-4-26 0,4 26 0,0 0 0,0 0 0,0 0 0,0 0 0,0 0 0,0 0 0,0 0 0,0 0 0,0 0 0,0 0 0,0 0 0,0 0 0,0 0 0,0 0 0,-7-24 0,7 24 0,-8-20 0,8 20 0,0 0 0,0 0 0,0 0 0,0 0 0,0 0 0,0 0 0,0 0 0,0 0 0,0 0 0,0 0 0,0 0 0,0 0 0,-6-13 0,6 13 0,0 0 0,0 0 0,0 0 0,0 0 0,0 0 0,0 0 0,0 0 0,0 0 0,0 0 0,0 0 0,0 0 0,0 0 0,0 0 0,0 0 0,0 0 0,0 0 0,0 0 0,0 0 0,0 0 0,0 0 0,0 0 0,0 0 0,0 0 0,0 0 0,0 0 0,0 0 0,0 0 0,0 0 0,0 0 0,0 0 0,0 0 0,0 0 0,0 0 0,0 0 0,-3 1 0,3-1 0,0 0 0,0 0 0,0 0 0,0 0 0,0 0 0,0 0 0,0 0 0,0 0 0,2 14 0,-2-14 0,0 0 0,0 0 0,0 0 0,0 0 0,0 0 0,0 0 0,0 0 0,3 28 0,-3-28 0,0 0 0,0 0 0,0 0 0,0 0 0,0 0 0,0 0 0,4 27 0,-4-27 0,0 0 0,0 0 0,0 0 0,0 0 0,0 0 0,7 27 0,-7-27 0,0 0 0,0 0 0,0 0 0,0 0 0,7 19 0,-7-19 0,0 0 0,0 0 0,0 0 0,9 9 0,-9-9 0,0 0 0,0 0 0,9-9 0,-9 9 0,0 0 0,3-26 0,-3 26 0</inkml:trace>
  <inkml:trace contextRef="#ctx0" brushRef="#br1" timeOffset="200557">17412 5226 0,'8'12'0,"2"4"0,-10-16 0,0 0 0,0 0 0,10 18 0,-10-18 0,0 0 0,10 18 0,-10-18 0,7 15 0,-2-2 0,-1-4 15,2-3-15,-6-6 16,0 0 0,0 0-1,0 0-15,0 0 16,3-2-1,-3-3-15,0-7 16,1 0 0,-1-8-16,-1-1 15,0-5 1,3-5-16,0-4 15,1-5 1,1-3-16,-2 3 16,-1-3-1,-1-1 1,2-2-16,3 1 15,-3-4 1,3 1 0,-2-4-16,-2-1 15,1 1 1,0-2-16,1 0 15,1-2 1,-1 3 0,-3-1-1,3-5-15,2-1 16,0-4-1,0-2 1,-3 2-16,2-1 16,3 2-1,-2 2 1,-3 0-16,-2 1 15,0-2 1,0-1 0,0-3-16,0 1 15,0-2 1,-2 2-1,-1 1-15,2-2 16,0 2 0,2 1-1,1 0-15,1 1 16,-4 2-1,-1 3-15,2 1 16,-1 1 0,0 4-1,0 0-15,0 2 16,-1 1-1,-3 1 1,1 2-16,1-1 16,3-3-1,1 1-15,0-1 16,3 2-1,3 1 1,1 6-16,-3 4 16,0 4-1,-2 7 1,0 2-16,1 4 15,0 6 1,1 6-16,-5 7 16,6 4-1,1 7-15,-2 7 16,-3 7-1,2 8 1,-5 9-16,0 4 16,1 5-1,0 4 1,-3 2-16,1-1 15,4 1 1,2 2 0,-1 5-16,-1 1 15,-5 0 1,2 7-1,-3 0-15,0 2 16,3-4 0,3 0-1,0 0-15,3 0 16,0 1-1,0 5 1,-2 3-16,-2 3 16,-2 2-1,-5 1 1,0 1-1,-3-4-15,1-2 16,3-1 0,0-4-1,1-1-15,1-2 16,-1-1-1,3-2 1,3 3-16,-3-1 16,-3 1-1,0-2 1,-1 0-16,1-4 15,1-7 1,3-4 0,1-8-16,2-1 15,-2-3 1,1-1-1,0-3-15,-1-5 16,-4 1 0,0-4-1,0-5-15,1-5 16,-1-4-1,-3-6-15,2-4 16,-1-2 0,5-5-1,-4-1-15,1-7 16,0-4-1,3-6-15,2-7 16,2-11 0,-1-10-1,0-8-15,0-5 16,2-8-1,1-2 1,-1-6-16,0-4 16,-2-5-1,0-3 1,0-4-16,-1 0 15,-3-3 1,0-1 0,0 1-16,0 0 15,0-2 1,3 1-1,0-3-15,1-4 16,4-2 0,1 0-1,-3 0-15,-1 6 16,-3 5-1,-1 8 1,0 4-16,0 2 16,2 1-1,2 4 1,1 2-16,0 2 15,-3 8 1,0 9 0,-2 6-16,-2 5 15,1 3 1,-1 5-16,-1 5 15,-2 7 1,2 4 0,2 7-16,-2 0 15,3 11 1,-4-7-16,4 7 15,0 0 1,0 0 0,0 0-16,0 0 15,0 0 1,0 0-16,0 0 15,0 0 1,0 0-16,0 0 16,0 0-1,0 0 1,0 0-16,0 0 15,0 0 1,0 0-16,0 0 16,0 0-1,3 1-15,-14 11 16,-4 1-1</inkml:trace>
  <inkml:trace contextRef="#ctx0" brushRef="#br1" timeOffset="200998">17647 3227 0,'0'0'0,"2"17"0,-2-17 0,0 0 0,1 30 0,-1-30 0,-3 43 0,-10 12 15,-6 11-15,-9 11 16,-6 5-1,-6 2 1,0-5-16,4-13 16,6-16-1,7-15-15,5-14 16,6-12-1,7-13-15,3-18 16,8-16 0,5-18-16,-7-14 15</inkml:trace>
  <inkml:trace contextRef="#ctx0" brushRef="#br1" timeOffset="201238">17530 3397 0,'16'21'0,"2"13"0,-18-34 0,17 46 0,-3 6 16,6 1-1,0 0-15,3-6 16,-1-5-1,-1-7-15,-1-7 16,-1-6 0,1-9-16,-2-9 15,-13-4 1</inkml:trace>
  <inkml:trace contextRef="#ctx0" brushRef="#br1" timeOffset="205942">17639 2001 0,'0'0'0,"0"0"0,0 0 0,0 0 0,0 0 0,0 0 0,0 0 0,0 0 0,0 0 0,0 0 0,0 0 0,0 0 0,0 0 0,0 0 0,0 0 0,0 0 0,0 0 0,0 0 0,0 0 0,0 0 0,0 0 0,0 0 0,0 0 0,0 0 0,0 0 0,0 0 0,0 0 0,0 0 0,0 0 0,0 0 0,0 0 0,0 0 0,0 0 0,0 0 0,11 8 0,-11-8 0,0 0 0,0 0 0,0 0 0,15 8 0,-15-8 0,0 0 0,0 0 0,16 7 0,-16-7 0,0 0 0,18 0 0,-18 0 0,18-4 0,2-3 0,2-4 15,2 0 1,1-3 0,1 5-16,-3 4 15,-5 0 1,-6 1-16,-16-20 15</inkml:trace>
  <inkml:trace contextRef="#ctx0" brushRef="#br0" timeOffset="211836">17580 2096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0,11-5 0,-11 5 0,0 0 0,0 0 0,0 0 0,19-6 0,-19 6 0,0 0 0,0 0 0,16-6 0,-16 6 0,0 0 0,20-4 0,-20 4 0,16 0 0,4-2 15,-3 4-15,-1 0 16,2-2 0,1 0-16,-1 2 15,-1-1-15,1-1 16,-2 0-1,-3 0 1,-4 4-16,0-2 16,2-2-1,-2 0-15,-1 0 16,-8 0-1,9 4 1,-1-1-16,-8-3 16,8 1-1,3 3-15,-1 0 16,-10-4-1,0 0-15,0 0 16,0 0 0,0 0-1,0 0-15,0 0 16,0 0-16,0 0 15,0 0 1,0 0 0,0 0-16,0 0 15,0 0 1,0 0-16,0 4 15,-3 3 1,1 0-16,2 4 16,2-1-1,-1-3-15,-1 2 16,0 0-1,0-9 1,2 11-16,1 0 16,-1 0-1,-4 2-15,1-1 16,0 2-1,2 0-15,-1 0 16,1 1 0,2 0-1,0-1-15,-2 0 16,1 1-1,0 2-15,-2-3 16,-3 3 0,2 2-16,0-2 15,-2 0 1,3-2-16,0 2 15,0-1 1,2 1 0,1 4-16,-3-3 15,1 4 1,-1 1-1,-1 0-15,0-2 16,0 3 0,3-4-16,-4 4 15,-1 0 1,1 1-1,1-1-15,0 1 16,0 0 0,3 0-16,-2 3 15,-3 2 1,0-2-1,1 3-15,-1 3 16,-3 0 0,2-3-1,1 2-15,-1-2 16,3 1-1,3-1 1,-3 0-16,0 1 16,0 2-1,1-3 1,0 2-16,2-1 15,-1 1 1,1-1-16,0 1 16,1 0-1,-2 5 1,-1 0-16,2-1 15,-2 0 1,-1-2 0,0-3-16,3-2 15,1 0 1,1 2-1,1-2-15,-2 3 16,2-1 0,-2 0-1,-2-2-15,-1 0 16,-1 5-1,3 0 1,0 1-16,-1 2 16,-1-1-1,-1-1 1,1 2-16,3 1 15,-2 3 1,-1-5 0,0-2-16,-2 4 15,1-1 1,1 0-1,0-1-15,2 0 16,1-1 0,0 2-1,-2-1-15,-2 0 16,1 1-1,1-1 1,-2 0-16,1 0 16,1 2-1,-1-4 1,0 0-16,0 1 15,-4-3 1,1-2-16,2 0 16,1-1-1,-1-2 1,-3-3-16,0-2 15,1 0 1,0-6 0,0-2-16,-1-4 15,-2-3 1,2-2-16,4-6 15,-6 1 1,6-1-16,-6-11 16,-8-57-1</inkml:trace>
  <inkml:trace contextRef="#ctx0" brushRef="#br0" timeOffset="212560">17798 3482 0,'0'0'0,"0"0"0,0 0 0,0 0 0,0 0 0,0 0 0,0 0 0,0 0 0,0 0 0,0 0 0,0 0 0,0 0 0,0 0 0,0 0 0,0 0 0,0 0 0,0 0 0,0 0 0,0 0 0,11 7 0,-11-7 0,0 0 0,0 0 0,20 14 0,-20-14 0,0 0 0,20 17 0,-20-17 0,21 25 0,-2 8 15,-2 4 1,-3 4-16,-3 2 15,-2 0 1,3-5 0,-1-8-16,-1-9 15,2-8 1,-1-5-1,-3-7-15,-1-6 16,-4-10 0,-1-10-1,2-8-15,-1-6 16,2-7-1,3-5-15,6-3 16,3 1 0,1 7-16,-2 3 15,-1 4 1,-7 14-16</inkml:trace>
  <inkml:trace contextRef="#ctx0" brushRef="#br0" timeOffset="213515">17899 5320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0,8 11 0,-8-11 0,0 0 0,0 0 0,0 0 0,9 18 0,-9-18 0,0 0 0,0 0 0,10 22 0,-10-22 0,0 0 0,6 27 0,-6-27 0,5 28 0,-3-1 15,-1-3 1,-1-7-16,0-5 15,0-12 1,0 0 0,0-4-16,0-12 15,-1-10 1,-2-1-1,-2 1-15,-1 3 16,-4 3 0,0 9-1,-1 7-15,1 5 16,1 4-1,5 2-15,3 4 16,4 2 0,2 1-1,4-2-15,3-2 16,3-5-1,1-2 1,-3-7-16,-1-8 16,-6 1-1,-1-5-15,-5 2 16,-5 0-1,-5 4 1,-3 1-16,1 4 16,-4 7-1,-3 5-15,2-2 16,-5 0-1,-13-6 1</inkml:trace>
  <inkml:trace contextRef="#ctx0" brushRef="#br0" timeOffset="215116">12575 15301 0,'12'26'0,"-1"19"0,-11-45 0,7 61 0,-10 17 15,-14 14-15,-8 12 16,3-4-1,2-13-15,6-21 16,11-34 0,5-36-1,0-22-15</inkml:trace>
  <inkml:trace contextRef="#ctx0" brushRef="#br0" timeOffset="215356">12592 15347 0,'0'0'0,"2"19"0,-2-19 0,0 0 0,1 40 0,-1-40 0,0 55 0,-2 17 16,-2 12-16,-2 7 15,-1-5 1</inkml:trace>
  <inkml:trace contextRef="#ctx0" brushRef="#br0" timeOffset="215550">12911 16140 0,'0'0'0</inkml:trace>
  <inkml:trace contextRef="#ctx0" brushRef="#br0" timeOffset="228222">9951 17091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0,16-1 0,-16 1 0,0 0 0,0 0 0,19-1 0,-19 1 0,0 0 0,24-2 0,-24 2 0,25 0 0,2-1 16,-1 1-16,0 1 16,-1-1-1,-2-2-15,1-3 16,-2-6-1,-9-7-15</inkml:trace>
  <inkml:trace contextRef="#ctx0" brushRef="#br0" timeOffset="228498">10564 17083 0,'33'4'0,"10"3"0,-43-7 0,43 12 0,-2 2 16,-7 0-1,-3-1-15,-4-2 16,0-3-16,2-2 15,-1-2 1,-2-4 0,2-10-16,-7-7 15</inkml:trace>
  <inkml:trace contextRef="#ctx0" brushRef="#br0" timeOffset="228714">11368 17074 0,'34'6'0,"14"4"0,2-4 15,0-2-15,-5-1 16,-4-3-1,0-4-15,-1-5 16,-4-7 0</inkml:trace>
  <inkml:trace contextRef="#ctx0" brushRef="#br0" timeOffset="229140">12232 16970 0,'40'4'0,"16"-1"0,3-3 16,-9-6-1,-4-7 1,-3-2-16,0-3 15,1 1 1,-3 5-16,1 4 16,-1 3-1,-2 1 1,-1 4-16,0 0 15,-4 0-15,-1 0 16,4 0 0,-1-5-1,-2 1-15,-2 4 16,-2 4-1,-2 3-15,-3-2 16,-1 1 0,2 1-16,-2-6 15,-1-6 1,-1-7-16</inkml:trace>
  <inkml:trace contextRef="#ctx0" brushRef="#br0" timeOffset="229288">13406 16857 0,'6'13'0,"1"3"0,-7-16 0,0 0 0,0 0 0,0 0 0,0 0 0,0 0 0,0 0 0,0 0 0,-1 2 0,1-2 0,0 0 0,-18-2 0,18 2 0</inkml:trace>
  <inkml:trace contextRef="#ctx0" brushRef="#br0" timeOffset="229936">10085 17017 0,'0'0'0,"0"0"0,0 0 0,0 0 0,0 0 0,0 0 0,0 0 0,0 0 0,0 0 0,0 0 0,0 0 0,0 0 0,0 0 0,0 0 0,0 0 0,0 0 0,0 0 0,0 0 0,0 0 0,0 0 0,0 0 0,0 0 0,0 0 0,0 0 0,0 0 0,0 0 0,0 0 0,0 0 0,0 0 0,0 0 0,0 0 0,12 10 0,-12-10 0,0 0 0,0 0 0,0 0 0,19 8 0,-19-8 0,0 0 0,0 0 0,12 1 0,-12-1 0,0 0 0,6-1 0,-6 1 0</inkml:trace>
  <inkml:trace contextRef="#ctx0" brushRef="#br0" timeOffset="230502">8476 17158 0,'0'0'0,"0"0"0,0 0 0,0 0 0,0 0 0,0 0 0,0 0 0,0 0 0,0 0 0,0 0 0,0 0 0,0 0 0,18 5 0,-18-5 0,0 0 0,0 0 0,27 5 0,-27-5 0,0 0 0,32 4 0,-32-4 0,33 4 0,1 0 16,1 1-16,3-1 15,1 0 1,2-2-16,-4-2 15,-3-3 1,-15-11-16</inkml:trace>
  <inkml:trace contextRef="#ctx0" brushRef="#br0" timeOffset="231162">8878 16706 0,'14'4'0,"3"8"0,-17-12 0,0 0 0,23 21 0,-23-21 0,22 34 0,1 11 15,5 12-15,0 10 16,-1 6 0,2 4-16,1 1 15,2-4 1,-1-8-1,-3-11-15,0-14 16,-2-18 0,-1-21-16,2-15 15,1-23 1,0-17-16,-2-11 15,-4-12 1,-4-5 0,-3-1-16,-6-5 15,-2 4 1,-5 7-1,-4 9-15,-8 9 16,-3 15 0,-8 10-16,-3 17 15,-1 12 1,2 14-16,0 14 15,1 12 1,3 14 0,8 4-16,3 5 15,7 2 1,5 0-16,8-7 15,8-4 1,4-10 0,3-8-16,-4-16 15,-8-30 1</inkml:trace>
  <inkml:trace contextRef="#ctx0" brushRef="#br0" timeOffset="231552">9557 17214 0,'11'42'0,"1"18"0,1 0 16,1-5-16,1-8 15,1-7 1,-1-10-16,4-10 16,-1-11-1,0-9-15,-2-4 16,-2-10-1,3-13 1,-3-6-16,-4-5 16,-1-4-1,-5-2-15,-6 2 16,-4 4-1,-6 6-15,-4 6 16,-8 12 0,-7 14-1,-11 12-15,-4 8 16</inkml:trace>
  <inkml:trace contextRef="#ctx0" brushRef="#br2" timeOffset="240611">13271 16631 0,'0'0'0,"0"0"0,0 0 0,0 0 0,0 0 0,0 0 0,0 0 0,0 0 0,0 0 0,0 0 0,0 0 0,0 0 0,0 0 0,0 0 0,0 0 0,0 0 0,0 0 0,0 0 0,0 0 0,0 0 0,0 0 0,0 0 0,0 0 0,0 0 0,0 0 0,0 0 0,0 0 0,0 0 0,0 0 0,0 0 0,0 0 0,-4 13 0,4-13 0,0 0 0,0 0 0,0 0 0,-7 14 0,7-14 0,0 0 0,0 0 0,-8 13 0,8-13 0,0 0 0,-6 11 0,6-11 0,-5 7 0,5-7 0,0 0 0,0 0 0,0 0 0,0 0 0,0 0 0,0 0 0,0 0 0,-6 5 0,6-5 0,0 0 0,0 0 0,0 0 0,0 0 0,0 0 0,0 0 0,0 0 0,0 0 0,0 0 0,0 0 0,0 0 0,-6 2 0,6-2 0,0 0 0,0 0 0,0 0 0,0 0 0,0 0 0,0 0 0,0 0 0,0 0 0,0 0 0,0 0 0,-7 0 0,7 0 0,-8 0 0,-2 0 0,2 0 16,8 0 0,-7 0-16,0-2 15,0 0 1,7 2-16,0 0 15,-6 0-15,6 0 16,0 0 0,-5 6-16,1 1 15,4 0 1,0-7-16,0 0 15,0 0 1,5 6-16,0 0 16,1-2-1,-6-4-15,7 6 16,2 0-16,-1 1 15,0 3 1,0 0-16,-8-10 16,9 9-1,-1-2-15,1-1 16,1 4-1,0-3-15,-2 4 16,-2 0 0,5-2-16,-2 5 15,0-3 1,3 1-16,-2-3 15,0-2 1,4 0-16,-1 0 16,-2 4-1,3-2-15,1 1 16,0-1-1,-2 4 1,2 2-16,-3-1 16,3-1-1,1 1-15,2 0 16,-2-2-1,3 1-15,-1 1 16,-3-1 0,5 0-16,-2 2 15,5-3 1,-1 2-16,-3 2 15,3-4 1,3 2-16,-1 1 16,0 2-1,1 0 1,2-2-16,-1 3 15,0 0 1,1 1-16,3 0 16,0-2-1,0-2-15,-1 4 16,-1 1-1,3-3 1,0 3-16,4-1 16,-3 2-1,0-1-15,2 1 16,-1 2-1,-1-2-15,-1-1 16,2 1 0,0 0-16,1 2 15,0-1 1,-3 0-16,3-2 15,-1 4 1,2-6-16,-2 4 16,-2-1-1,0-1-15,0 2 16,3-1-1,-1 0-15,0 0 16,0-4 0,1 3-16,-1 1 15,0 0 1,1-1-16,-3 1 15,0 2 1,-4 0-16,3-3 16,0-2-1,0 0-15,0-1 16,-2 4-1,0-4-15,1 1 16,-1 4 0,-3-6-16,1 0 15,-9-4 1,-15 1-16</inkml:trace>
  <inkml:trace contextRef="#ctx0" brushRef="#br2" timeOffset="242362">13188 16789 0,'13'7'0,"1"-1"0,-14-6 0,0 0 0,0 0 0,10 8 0,-10-8 0,0 0 0,8 7 0,-8-7 0,8 7 0,-4 1 0,-4-8 0,6 11 0,0-2 15,0-3 1,2 0-16,4 0 16,0-1-1,-1 1-15,2 1 16,2 5-1,1 1-15,1 4 16,0 2-16,0-2 16,3-2-1,2 1 1,0 1-16,-1-4 15,0 0 1,-3 5-16,3-2 16,-1 1-1,0 4-15,-2-2 16,2-1-1,-2 0-15,4 2 16,2 0 0,-4-2-16,0-3 15,-1 1 1,1 3-1,-1-1-15,3 1 16,2 0 0,4-4-16,-4 2 15,1-1 1,0-2-16,-3 1 15,3-3 1,1 2-16,-2-1 16,0 1-1,2 1 1,2 1-16,2 4 15,-1 1 1,-1-2-16,2-2 16,1 1-1,-3 2-15,1 0 16,1-1-1,0 1 1,1-1-16,1 1 16,4 0-1,-2-2-15,-4-1 16,-2-3-1,0 5-15,1-3 16,1 3 0,1-1-16,0 0 15,2 2 1,-4 0-16,-2 0 15,1 1 1,-5 3-16,-1 2 16,-1-4-1,1 0-15,-2-2 16,1-3-1,-1 0-15,-2-2 16,0-1 0,-1-5-16,0 4 15,-2-2 1,-3-1-16,-2-5 15,-2-1-15,-8-4 16,6 0 0</inkml:trace>
  <inkml:trace contextRef="#ctx0" brushRef="#br2" timeOffset="242865">14721 17779 0,'12'12'0,"11"5"0,-23-17 0,0 0 0,25 20 0,-25-20 0,25 19 0,3 1 0,0 2 15,0-3 1,7-1-16,0 1 15,3 2 1,-1-5-16,1 2 16,-5-1-1,-2-1-15,-1 1 16,0-3-1,1 4 1,0 1-16,3 3 16,-3 1-1,-6-2-15,0-1 16,-5-4-16,-3-1 15,-1-2 1,-4-4-16,1 0 16,-3-2-1,-4 2-15,-4 8 16</inkml:trace>
  <inkml:trace contextRef="#ctx0" brushRef="#br2" timeOffset="244633">17965 5528 0,'0'0'0,"0"0"0,0 0 0,0 0 0,0 0 0,0 0 0,0 0 0,0 0 0,0 0 0,0 0 0,0 0 0,0 0 0,0 0 0,0 0 0,0 0 0,0 0 0,0 0 0,0 0 0,0 0 0,0 0 0,0 0 0,-3-13 0,0-1 0,3 14 0,0 0 0,0 0 0,0 0 0,0 0 0,0 0 0,0 0 0,0 0 0,0 0 0,0 0 0,0 0 0,0 0 0,0 0 0,0 0 0,0 0 0,0 0 0,0 0 0,0 0 0,0 0 0,0 0 0,0 0 0,0 0 0,0 0 0,-3-17 0,3 17 0,0 0 0,0 0 0,0 0 0,0 0 0,0 0 0,0 0 0,0 0 0,0 0 0,0 0 0,0 0 0,0 0 0,0 0 0,0 0 0,0 0 0,0 0 0,0 0 0,0 0 0,0 0 0,0 0 0,0 0 0,0 0 0,-2-11 0,2 11 0,0 0 0,0 0 0,0 0 0,0 0 0,0 0 0,0 0 0,0 0 0,0 0 0,0 0 0,0 0 0,0 0 0,0 0 0,0 0 0,0 0 0,0 0 0,0 0 0,0 0 0,0 0 0,0 0 0,0 0 0,-1-9 0,1 9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 1 0,-2-1 0,0 0 0,0 0 0,0 0 0,0 0 0,0 0 0,0 0 0,0 0 0,0 0 0,0 0 0,4 10 0,-4-10 0,0 0 0,0 0 0,0 0 0,0 0 0,0 0 0,0 0 0,0 0 0,0 0 0,2 11 0,-2-11 0,0 0 0,0 0 0,0 0 0,0 0 0,0 0 0,0 0 0,0 0 0,0 13 0,0-13 0,0 0 0,0 0 0,0 0 0,0 0 0,0 0 0,0 0 0,1 16 0,-1-16 0,0 0 0,0 0 0,0 0 0,0 0 0,0 0 0,3 18 0,-3-18 0,0 0 0,0 0 0,0 0 0,0 0 0,3 20 0,-3-20 0,0 0 0,0 0 0,0 0 0,1 22 0,-1-22 0,0 0 0,0 0 0,0 19 0,0-19 0,0 0 0,-1 19 0,1-19 0,-2 19 0,-1-6 0,3 1 15,2-3 1,-3 4-16,0-3 15,-2 1 1,0-2 0,0-2-16,-5 0 15,3 1 1,0-3-1,5-7-15,0 0 16,0 0 0,0 0-1,0 0-15,0 0 16,-4-7-1,0-10 1,0-9-16,-4-3 16</inkml:trace>
  <inkml:trace contextRef="#ctx0" brushRef="#br2" timeOffset="246156">17940 5451 0,'0'0'0,"0"0"0,0 0 0,0 0 0,0 0 0,0 0 0,0 0 0,0 0 0,0 0 0,0 0 0,0 0 0,0 0 0,0 0 0,0 0 0,0 0 0,0 0 0,0 0 0,0 0 0,0 0 0,0 0 0,0 0 0,0 0 0,0 0 0,0 0 0,0 0 0,0 0 0,0 0 0,0 0 0,0 0 0,0 0 0,0 0 0,0 0 0,2 16 0,-2-16 0,0 0 0,0 0 0,0 0 0,3 19 0,-3-19 0,0 0 0,0 0 0,3 20 0,-3-20 0,0 0 0,1 16 0,-1-16 0,-1 19 0,-1-3 15,2 0 1,0-1-1,-3 1-15,0 1 16,0-1 0,2-2-1,0 3 1,-1 3-16,1-2 15,0-1 1,-2 4-16,1 0 16,1 1-1,0 2 1,-5-1-16,1 2 15,5 0 1,1 2 0,-2-3-16,-3 3 15,0 1 1,4-1-1,-1 1-15,0 2 16,2-2 0,2 0-1,0 2-15,0 2 16,-1-2-1,-3 1 1,0 3-16,1 0 16,6 0-1,-3-1 1,2 1-16,0-3 15,-1 2 1,-1 4-16,-2-4 16,3 3-1,2-1 1,-3 0-16,-2 2 15,2 1 1,2-1 0,2 0-16,0 1 31,-1 7-31,-2 2 15,-1 2 1,0-5-16,0 1 16,2 0-1,0 1 1,1 0-16,-3-1 15,0-1 1,2 4 0,1-1-1,-2 1-15,-2 1 16,0-2-1,0 3-15,1-1 16,-1 0 0,-1 0-1,3 2-15,-3 0 16,1 2-1,1 0 1,-3-2-16,2 1 16,0-1-1,-3-1-15,3-1 16,-1 4-1,-1 1 1,2 0-16,0 3 16,-2-3-1,1 4 1,-2 0-16,-2 2 15,2-1 1,2-2 0,1 2-16,-2 1 15,-2 2 1,-1 2-1,0 5-15,0 3 16,0 2 0,1 1-1,-4 1-15,-3 4 16,-11-5-1</inkml:trace>
  <inkml:trace contextRef="#ctx0" brushRef="#br2" timeOffset="247199">17965 5489 0,'0'0'0,"0"0"0,0 0 0,0 0 0,0 0 0,0 0 0,0 0 0,0 0 0,0 0 0,0 0 0,2 20 0,-2-20 0,0 0 0,-1 36 0,1-36 0,-7 55 0,0 3 15,3 2 1,0-2-16,5 6 16,5 6-1,1 6 1,1 5-16,3 4 15,-3 7 1,0 6 0,0 5-16,-2 1 15,-1 2 1,1 1-1,0 1-15,-2 1 16,-5 1 0,2 1-1,1-1-15,0-2 16,-2-4-1,4-2 1,-1 0 0,1-4-16,3-1 15,-1-4 1,4-2-16,2-3 15,-3 1 1,-3 1 0,-4-1-1,0 2-15,0 0 16,0-1-1,0-5 1,-5-4-16,0-5 16,5-2-1,0-2 1,-3 0-16,-3 0 15,-3 1 1,-2-3 0,3-7-16,-1-2 15,1-7 1,2-8-1,2-7-15,1-5 16,-5-14 0</inkml:trace>
  <inkml:trace contextRef="#ctx0" brushRef="#br2" timeOffset="250154">13347 15206 0,'-1'17'0,"-5"9"0,6-26 0,0 0 0,-4 28 0,4-28 0,2 31 0,-3 4 16,1-2 0,-1 1-1,1 2-15,3 0 16,-4 2-1,-4-3-15,-15 3 16</inkml:trace>
  <inkml:trace contextRef="#ctx0" brushRef="#br2" timeOffset="250400">13296 16102 0,'0'34'0,"0"12"0,0-46 0,4 40 0,1-2 16,1-5-16,-3-3 15,-2 1 1,1 8-16,-2 10 16,-6 14-1,-5 14-15,-4 12 16</inkml:trace>
  <inkml:trace contextRef="#ctx0" brushRef="#br2" timeOffset="251035">15400 15160 0,'0'0'0,"-8"13"0,8-13 0,0 0 0,0 0 0,-7 20 0,7-20 0,0 0 0,-5 26 0,5-26 0,-2 30 0,-1 2 15,6 6 1,1 2-16,1 3 16,2-1-1,1 1-15,-5-7 16,-6-4-1</inkml:trace>
  <inkml:trace contextRef="#ctx0" brushRef="#br2" timeOffset="251219">15484 16093 0,'-3'67'0,"2"28"0,-2 3 15,-5-8 1,-5-17-16</inkml:trace>
  <inkml:trace contextRef="#ctx0" brushRef="#br2" timeOffset="251402">15451 17195 0,'8'56'0,"2"22"0,-2 3 0,-4-3 16,-8-8-1,-13-4-15</inkml:trace>
  <inkml:trace contextRef="#ctx0" brushRef="#br2" timeOffset="251569">15467 18119 0,'-1'46'0,"-4"12"0,-6-10 16</inkml:trace>
  <inkml:trace contextRef="#ctx0" brushRef="#br2" timeOffset="252295">15492 14103 0,'0'0'0,"-9"14"0,9-14 0,0 0 0,-10 28 0,10-28 0,-7 45 0,3 16 16,1 16 0,4 6-16,3 5 15,2 1 1,4-7-1,2-10-15,2-12 16,-2-13 0,5-14-16,1-10 15,1-10 1,0-7-16,3-8 15,2-4 1,1-1-16,-1-1 16,3 2-1,-1 2 1,-3-4-16,-5 1 15,-6 0 1,-3-2-16,-3-3 16,-4-2-1,-6-1-15,-6-6 16,-4-8-1,-9-3-15</inkml:trace>
  <inkml:trace contextRef="#ctx0" brushRef="#br2" timeOffset="252694">15216 14491 0,'26'-15'0,"14"-6"0,-40 21 0,44-22 0,3 2 16,0 5-16,-2 0 16,0 4-1,-5 1-15,-1-3 16,-7 3-1,-2 2-15,-2 0 16,-3-1 0,-7 2-1,-9-1-15,-9 8 16,0 0-1,-1-10-15,-14-7 16</inkml:trace>
  <inkml:trace contextRef="#ctx0" brushRef="#br2" timeOffset="252973">15736 13539 0,'9'42'0,"7"30"0,5 25 16,12 25-1,-25 62-15,-12-18 16</inkml:trace>
  <inkml:trace contextRef="#ctx0" brushRef="#br2" timeOffset="254076">14235 15198 0,'-26'29'0,"-17"18"0,-8 12 16,-7 9 0,-5 5-16,-5 12 15,-4 4 1,1 4-1,-2 4-15,8 0 16,7-7 0,8-5-16,16-17 15,11-24 1,5-27-1</inkml:trace>
  <inkml:trace contextRef="#ctx0" brushRef="#br2" timeOffset="254478">14738 15130 0,'-26'58'0,"-27"43"0,-18 33 16,-15 27 0,-12 18-16,-2 3 15,0 0 1,7-11-16,9-10 15,5-15 1,10-14 0,8-12-16,11-23 15,16-29 1,10-30-16,7-28 15</inkml:trace>
  <inkml:trace contextRef="#ctx0" brushRef="#br2" timeOffset="254867">15384 15283 0,'-23'44'0,"-23"39"0,-21 36 16,-19 32-1,-11 21-15,-7 10 16,4 4-1,3-4-15,12-15 16,13-14 0,14-23-16,8-23 15,15-23 1,10-31-1,10-49-15</inkml:trace>
  <inkml:trace contextRef="#ctx0" brushRef="#br2" timeOffset="255204">15484 16508 0,'-48'91'0,"-30"56"0,-11 27 16,-1 5-1,-1-4-15,2-5 16,2-6-1,4-18-15,12-2 16,22-30 0</inkml:trace>
  <inkml:trace contextRef="#ctx0" brushRef="#br2" timeOffset="262663">17940 5320 0,'0'0'0,"-13"0"0,13 0 0,0 0 0,-19 0 0,19 0 0,-19 0 0,2 0 0,17 0 0,-14 3 0,-2 3 15,4 6-15,0 2 16,6 5-1,3 4-15,2 2 16,3 4 0,0-2-16,1-3 15,5-2 1,5-5-16,1-11 15,6-8 1,-1-8 0,2-10-16,-3-5 15,-3-5 1,-2-1-1,-8-1-15,-4-1 16,-7 5 0,-4 3-1,-5 4-15,-3 4 16,-2 8-1,-2 9-15,0 8 16,1 10 0,3 8-16,3 7 15,5 0 1,5 1-16,6-2 15,5-3 1,7-5-16,6-9 16,10-9-1,5-7 1,4-7-16,2-6 15,0-4 1,-1-4 0,-4 0-16,-12 2 15,-8 3 1,-10 0-16,-8 0 15,-6 0 1,-5-1-16,-1-3 16,-3 3-1,-2 4-15,-1 8 16,-3 6-1,0 10 1,1 11-16,4 11 16,1 11-1,2 1 1,6 3-16,7-1 15,7-6 1,5-9 0,7-10-1,3-11-15,2-8 16,-1-6-1,0-8-15,1-8 16,-6-2 0,-1-6-1,-3-1-15,-6 5 16,-6 2-1,-3 5-15,-7 6 16,-2 5 0,-3 2-16,-3 6 15,2 2 1,2 0-1,7-2-15,1-1 16,7-1 0,-6 2-16,2 4 15,2 1 1,1 1-1,1-8-15,0 9 16,1 1 0,-1-10-1,4 7-15,-4-7 16,0 0-1,6 6-15,-6-6 16,0 0 0,0 0-16,0 0 15,0 0 1,6 6-16,-6-6 15,0 0 1,5 7 0,-5-7-16,0 0 15,0 0 1,7 3-1,-7-3-15,0 0 16,0 0 0,0 0-16,0 0 15,0 0 1,0 0-1,0 0-15,0 0 16,0 0 0,0 0-16,0 0 15,0 0 1,0 0-16,0 0 15,0 0 1,0 0 0,0 0-16,0 0 15,0 0 1,0 0-16,0 0 15,0 0 1,0 0-16,0 0 16,0 0-1,0 0 1,0 0-16,0 0 15,0 0 1,0 0-16,0 0 16,0 0-1,0 0-15,0 0 16,0 0-1,0 0 1,0 0-16,0 0 16,0 0-1,0 0-15,0 0 16,0 0-1,0 0-15,0 0 16,0 0 0,0 0-1,0 0-15,0 0 16,0 0-1,0 0-15,0 0 16,0 0 0,0 0-1,0 0-15,0 0 16,0 0-1,0 0-15,0 0 16,-1 3 0,1-3-1,-4 0-15,4 0 16,0 0-1,0 0-15,0 0 16,0 0 0,0 0-16,0 0 15,0 0 1,0 0-16,0 0 15,0 0 1,0 0 0,0 0-16,0 0 15,0 0 1,0 0-16,0 0 15,0 0 1,0 0 0,0 0-16,0 0 15,0 0 1,0 0-16,0 0 15,0 0 1,0 0 0,0 0-16,0 0 15,0 0 1,-3 6-16,3-6 15,0 0 1,0 0 0,0 0-16,-4 6 15,4-6 1,0 0-16,0 0 15,0 0 1,0 0 0,0 0-16,0 0 15,0 0 1,0 0-16,-9-8 15</inkml:trace>
  <inkml:trace contextRef="#ctx0" brushRef="#br2" timeOffset="262865">17924 5621 0,'0'0'0,"0"0"0,0 0 0,0 0 0,-1-23 0,1 23 0</inkml:trace>
  <inkml:trace contextRef="#ctx0" brushRef="#br2" timeOffset="265208">14764 16582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0,13 7 0,-13-7 0,0 0 0,0 0 0,0 0 0,0 0 0,0 0 0,0 0 0,0 0 0,0 0 0,0 0 0,0 0 0,0 0 0,0 0 0,0 0 0,0 0 0,0 0 0,0 0 0,0 0 0,0 0 0,0 0 0,0 0 0,0 0 0,0 0 0,0 0 0,0 0 0,0 0 0,0 0 0,0 0 0,0 0 0,0 0 0,15 5 0,-15-5 0,0 0 0,0 0 0,0 0 0,0 0 0,0 0 0,0 0 0,0 0 0,0 0 0,0 0 0,0 0 0,0 0 0,0 0 0,0 0 0,0 0 0,0 0 0,0 0 0,0 0 0,0 0 0,0 0 0,0 0 0,0 0 0,0 0 0,0 0 0,0 0 0,0 0 0,0 0 0,0 0 0,0 0 0,13 4 0,-13-4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0,8 5 0,-2-1 0,-6-4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0,7 4 0,-7-4 0,0 0 0,0 0 0,0 0 0,0 0 0,0 0 0,0 0 0,0 0 0,0 0 0,0 0 0,0 0 0,0 0 0,0 0 0,0 0 0,0 0 0,0 0 0,0 0 0,9 1 0,-9-1 0,0 0 0,0 0 0,0 0 0,0 0 0,0 0 0,0 0 0,0 0 0,8 0 0,1 0 0,3-5 16,-6-9-1,-3-1-15</inkml:trace>
  <inkml:trace contextRef="#ctx0" brushRef="#br2" timeOffset="267274">17881 9495 0,'-25'26'0,"-12"21"0,13 12 16,13-3-1,12-3 1,9-12-16,9-7 15,12-15 1,2-13 0,9-14-16,0-9 15,4-13 1,-1-12-16,-8-9 15,-9-5 1,-10 1 0,-13 4-16,-11 9 15,-11 17 1,-8 16-16,-11 20 15,-9 16 1,-2 17 0,9 10-16,9 2 15,9 1 1,16-8-16,14-7 15,13-12 1,11-11 0,6-16-16,-1-12 15,-2-10 1,-1-8-1,-4-8-15,-10-1 16,-13-2 0,-7-1-16,-8 3 15,-7 3 1,-11 6-16,-5 5 15,-2 10 1,1 12 0,2 12-16,-2 13 15,5 10 1,10 7-16,11 1 15,10-4 1,11-8 0,13-11-16,5-13 15,-4-10 1,-1-6-16,-4-4 15,-5-2 1,-5 2-16,-8-1 16,-11-1-1,-7 1-15,-4 1 16,-5 3-1,-6 3 1,-1 7-16,-3 2 16,1-2-1,7-2-15,15-7 16,11-16-1,13-32 1</inkml:trace>
  <inkml:trace contextRef="#ctx0" brushRef="#br2" timeOffset="268347">16625 4623 0,'-15'13'0,"-4"14"0,19-27 0,-29 49 0,-9 22 15,-8 19 1,-9 11-16,-3 4 15,9 0 1,3-8 0,9-11-16,14-21 15,13-32 1,7-39-16</inkml:trace>
  <inkml:trace contextRef="#ctx0" brushRef="#br2" timeOffset="268696">16666 4689 0,'2'23'0,"6"22"0,-8-45 0,15 62 0,2 10 0,1 8 15,3 4 1,3-3-16,5-1 15,1-7 1,-1-15 0,-6-17-1,-7-13-15,-16-28 16,6 2-1,-10-19-15,-14-23 16,-1 1 0</inkml:trace>
  <inkml:trace contextRef="#ctx0" brushRef="#br2" timeOffset="269045">16331 5132 0,'0'0'0,"0"0"0,0 0 0,0 0 0,0 0 0,0 0 0,0 0 0,0 0 0,0 0 0,0 0 0,19 4 0,-19-4 0,0 0 0,34 10 0,-34-10 0,44 8 0,8 3 0,0 3 15,-6 2 1,-3-4-16,-3-1 16,-9 0-1,-3-6-15,-5-3 16,-3-2-1,-1 2-15,-7 2 16,0 0 0,-3 2-1,0 0-15,-3-9 16</inkml:trace>
  <inkml:trace contextRef="#ctx0" brushRef="#br2" timeOffset="269551">17630 5150 0,'-18'4'0,"-10"8"0,28-12 0,-28 20 0,3 3 16,7 1-1,8-5 1,7 1-16,6-2 15,0-7 1,-3-11 0,3 0-16,-1-9 15,-1-6 1,-1-6-1,-3-2-15,-2-1 16,-2 1 0,-2 3-1,-4 5-15,0 3 16,-5 10-1,0 15-15,-5 13 16,2-2 0</inkml:trace>
  <inkml:trace contextRef="#ctx0" brushRef="#br2" timeOffset="271333">18603 4980 0,'-16'47'0,"-9"33"0,3 17 16,-1 6-1,3 2 1,4-8-16,6-18 15,5-20 1,2-25-16,6-27 16,6-29-1,2-27 1,-1-23-16,0-13 15,-2-13 1,-2-3 0,-2-1-16,-2 13 15,-1 12 1,-5 14-1,-2 12-15,1 16 16,2 10 0,12 12-1,13 9-15,18 8 16,12 5-1,9 7-15,-6 6 16,-6 8 0,-15 8-1,-13 2-15,-23 8 16,-24 7-1,-27 4 1,-14 1-16,-4-7 16,9-14-1,15-16 1,19-10-16,12-8 15,16-5 1,0-1-16,16-3 16,14-1-1,14 2 1,5 3-16,5 8 15,-2 3 1,-7 2-16,-5 4 16,-8-3-1,-9 2 1,-7-1-16,-11 1 15,-14 1 1,-18 6-16,-13 4 16,-15 3-1,-5-5 1,1-6-16,8-3 15,9-7 1,9-5 0,7-4-16,9-4 15,5 2 1,12 2-16,0 0 15,0 0-15,0 0 16,0 0 0,0 0-16,0 0 15,0 0 1,0 0-16,0 0 15,0 0 1,0 0-16,0 0 16,0 0-1,0 0-15,0 0 16,0 0-1,0 0-15,0 0 16,0 0 0,0 0-16,0 0 15,0 0 1,0 0-16,0 0 15,0 0-15,0 0 16,0 0 0,0 0-16,0 0 15,-7-2 1,7 2-16,-8-4 15,-7-3 1</inkml:trace>
  <inkml:trace contextRef="#ctx0" brushRef="#br2" timeOffset="272679">17940 5376 0,'0'0'0,"-6"-9"0,6 9 0,0 0 0,0 0 0,-8-14 0,8 14 0,0 0 0,-8-12 0,8 12 0,0 0 0,-5-8 0,5 8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0,-4-4 0,4 4 0,0 0 0,0 0 0,0 0 0,0 0 0,0 0 0,0 0 0,0 0 0,0 0 0,0 0 0,0 0 0,0 0 0,0 0 0,0 0 0,0 0 0,0 0 0,0 0 0,0 0 0,0 0 0,0 0 0,0 0 0,0 0 0,0 0 0,0 0 0,0 0 0,0 0 0,0 0 0,0 0 0,0 0 0,0 0 0,0 0 0,0 0 0,0 0 0,0 0 0,0 0 0,0 0 0,0 0 0,0 0 0,0 0 0,0 0 0,0 0 0,0 0 0,0 0 0,0 0 0,0 0 0,0 0 0,-3-5 0,3 5 0,0 0 0,0 0 0,0 0 0,0 0 0,0 0 0,0 0 0,0 0 0,0 0 0,0 0 0,0 0 0,0 0 0,0 0 0,0 0 0,0 0 0,0 0 0,0 0 0,0 0 0,0 0 0,0 0 0,0 0 0,0 0 0,0 0 0,0 0 0,0 0 0,0 0 0,0 0 0,0 0 0,0 0 0,0 0 0,0 0 0,0 0 0,0 0 0,0 0 0,0 0 0,0 0 0,0 0 0,0 0 0,0 0 0,0 0 0,0 0 0,0 0 0,0 0 0,0 0 0,0 0 0,-4-4 0,4 4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0,-1-9 0,1 9 0,0 0 0,0 0 0,0 0 0,0 0 0,0 0 0,-3-6 0,3 6 0,0 0 0,0 0 0,0 0 0,0 0 0,0 0 0,0 0 0,0 0 0,0 0 0,0 0 0,0 0 0,0 0 0,0 0 0,0 0 0,0 0 0,0 0 0,0 0 0,0 0 0,0 0 0,-1-7 0,1 7 15,0 0 1,0 0-1,0 0-15,0 0 16,0 0 0,0 0-16,0 0 15,0 0 1,0 0-16,0 0 15,0 0 1,0 0 0,0 0-16,0 0 15,0 0 1,0 0-16,0 0 15,0 0 1,0 0 0,0 0-16,0 0 15,0 0 1,0 0-16,0 0 15,0 0 1,0 0-16,0 0 16,0 0-1,0 0 1,0 0-16,0 0 15,0 0 1,0 0-16,0 0 16,-2-9-1,2 9 1,0 0-16,0 0 15,0 0 1,0 0-16,0 0 16,0 0-1,0 0 1,0 0-16,0 0 15,0 0 1,0 0-16,0 0 16,-1-8-1,1 8-15,0 0 16,0 0-1,0 0 1,0 0-16,0 0 16,-3-8-1,-1 5 1,4 3-16,0 0 15,0 0 1,-8-5-16,-8 10 16</inkml:trace>
  <inkml:trace contextRef="#ctx0" brushRef="#br2" timeOffset="273394">18787 4829 0,'-12'10'0,"-10"15"0,22-25 0,-32 44 0,-8 24 16,-3 25-1,-8 19 1,-8 17 0,-2 0-16,4-11 15,13-21 1,11-28-16,14-34 15,18-37 1,14-38 0,12-33-16,-4 5 15</inkml:trace>
  <inkml:trace contextRef="#ctx0" brushRef="#br2" timeOffset="273731">18770 4725 0,'6'32'0,"7"20"0,-13-52 0,16 66 0,6 18 16,3 14-1,6 10 1,1 7-16,3-8 16,-3-12-1,-8-19-15,-5-26 16,-6-19-1,-13-31-15,2 3 16,-9-23 0,-14-14-16,-11-15 15,-17 16 1,6 13-16</inkml:trace>
  <inkml:trace contextRef="#ctx0" brushRef="#br2" timeOffset="273932">18477 5404 0,'18'-4'0,"12"1"0,-30 3 0,45-6 0,8 2 0,10 4 16,4 1-1,6-1-15,6-2 16,-9-17 0,-22 1-1</inkml:trace>
  <inkml:trace contextRef="#ctx0" brushRef="#br2" timeOffset="274060">19231 5226 0,'-11'3'0,"3"11"0,8-14 0,0 0 0,0 0 0,9 24 0,-9-24 0,0 0 0,11 20 0,-11-20 0</inkml:trace>
  <inkml:trace contextRef="#ctx0" brushRef="#br2" timeOffset="274702">18745 9287 0,'-16'121'0,"-5"59"16,5 8 0,0-17-16,5-26 15,4-31 1,10-33-1,2-36-15,4-45 16,-8-49 0</inkml:trace>
  <inkml:trace contextRef="#ctx0" brushRef="#br2" timeOffset="275243">18770 9278 0,'22'9'0,"18"9"0,-40-18 0,50 26 0,-4 12 16,-9 10-16,-13 14 15,-22 11 1,-22 7-16,-19-3 16,-7-10-1,2-15 1,9-19-16,9-14 15,13-9 1,13-10-16,0 0 16,8 3-1,14-3-15,11 3 16,7 10-1,2 4 1,-1 11-16,-8 11 16,-7 10-1,-7 6-15,-13 3 16,-13 1-1,-13-6 1,-5-12-16,-4-13 16,-6-11-1,0-11 1,1-7-16,3-5 15,5-5 1,5-1-16</inkml:trace>
  <inkml:trace contextRef="#ctx0" brushRef="#br2" timeOffset="279448">18016 5451 0,'0'0'0,"0"0"0,0 0 0,0 0 0,0 0 0,0 0 0,0 0 0,0 0 0,0 20 0,0-20 0,-1 39 0,-8 9 0,-1-9 16</inkml:trace>
  <inkml:trace contextRef="#ctx0" brushRef="#br2" timeOffset="280364">18032 9741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0,-13-12 0,13 12 0,0 0 0,-36 14 0,36-14 0</inkml:trace>
  <inkml:trace contextRef="#ctx0" brushRef="#br2" timeOffset="281586">12617 15698 0,'-8'10'0,"-3"5"0,11-15 0,0 0 0,0 0 0,0 0 0,0 0 0,-4 13 0,4-13 0,0 0 0,0 0 0,0 0 0,2 13 0,-2-13 0,0 0 0,0 0 0,16 12 0,-16-12 0,0 0 0,26 14 0,-26-14 0,32 17 0,1-1 16,2-6-16,-1-7 16,0-12-1,-7-13 1,-8-14-16,-9-5 16,-12-3-1,-14 2-15,-9 0 16,-11 12-1,-2 11 1,-3 18-16,0 11 16,-1 9-1,5 4 1,0-4-16,-1-14 15</inkml:trace>
  <inkml:trace contextRef="#ctx0" brushRef="#br2" timeOffset="282024">10287 14697 0,'-25'4'0,"-7"5"0,32-9 0,-24 24 0,12 20 15,9 7 1,9 4-16,7-5 16,6-16-1,-2-10-15,1-14 16,-1-6-1,-6-13-15,-1-15 16,0-18 0,-3-20-16,-13-9 15</inkml:trace>
  <inkml:trace contextRef="#ctx0" brushRef="#br2" timeOffset="299955">20858 14199 0,'11'9'0,"8"11"0,-19-20 0,29 41 0,1 28 16,1 35-1,-2 31 1,7 22-16,4-2 15,6-17 1,6-28 0,4-35-16,6-37 15,1-36 1,1-33-1,-9-30-15,-5-30 16,-5-22 0,-11-18-16,-11-6 15,-7-3 1,-10 3-1,-9 7-15,-10 15 16,-10 22 0,-3 26-1,-4 32-15,1 35 16,-2 36-1,1 33-15,8 28 16,5 24 0,10 14-16,12 1 15,10-15 1,11-22-1,11-31-15,6-33 16,5-32 0,-4-31-1</inkml:trace>
  <inkml:trace contextRef="#ctx0" brushRef="#br2" timeOffset="300274">21872 14820 0,'10'60'0,"6"24"0,11-4 16,3-16-16,4-23 16,0-22-1,-3-19-15,-3-26 16,-3-21-1,-7-15 1,-10-8-16,-11 3 16,-13 12-1,-12 17 1,-6 21-16,-8 26 15,-5 27 1,0 15-16,3 1 16,12-15-1</inkml:trace>
  <inkml:trace contextRef="#ctx0" brushRef="#br2" timeOffset="300669">22434 13802 0,'11'28'0,"11"33"0,-4 43 0,-5 29 16,-5 24 0,1 5-16,0-9 15,4-21 1,8-31-16,7-29 15,10-28 1,5-22-16,5-24 16,1-18-1,2-12 1,2-7-16,-9-6 15,-9 0 1,-8 1-16,-15 1 16,-18 1-1,-24 4-15</inkml:trace>
  <inkml:trace contextRef="#ctx0" brushRef="#br2" timeOffset="300917">22115 14472 0,'59'-25'0,"32"-15"0,11-4 16,6 9-16,-3 6 16,-6 10-1,-9 1 1,-11 20-16</inkml:trace>
  <inkml:trace contextRef="#ctx0" brushRef="#br2" timeOffset="301142">23448 14057 0,'44'-5'0,"27"-8"0,13-5 16,6-6-1,1 0 1,-1-3-16,-4 1 16,-5-4-1,-11 2 1</inkml:trace>
  <inkml:trace contextRef="#ctx0" brushRef="#br2" timeOffset="301344">24764 13634 0,'73'-22'0,"31"-5"0,-2 1 16,-11 15-16,-16 13 15,-18 12 1,-29 16 0</inkml:trace>
  <inkml:trace contextRef="#ctx0" brushRef="#br2" timeOffset="301778">25008 13963 0,'31'17'0,"18"8"0,6 3 15,-2 4 1,-10 4-16,-8 0 15,-15 7 1,-20 10-16,-21 16 16,-23 14-1,-16 0 1,-3-9-16,0-14 15,11-18 1,16-11 0,14-12-16,13-3 15,19-3 1,16-4-16,15-4 15,15-5 1,12-11 0,3-5-16,-3-10 15,-12-16 1,-18 4-16</inkml:trace>
  <inkml:trace contextRef="#ctx0" brushRef="#br2" timeOffset="302011">24999 12747 0,'-7'70'0,"4"47"0,16 28 0,13 12 15,2-12 1,-4-39-16</inkml:trace>
  <inkml:trace contextRef="#ctx0" brushRef="#br2" timeOffset="302649">26081 12954 0,'-14'-63'0,"-9"-28"0,-5 9 16,-3 19 0,-5 36-16,-4 42 15,-2 44 1,0 36-16,9 27 15,11 9 1,13 1 0,18-14-16,11-28 15,13-33 1,12-38-16,1-41 15,1-36 1,-2-23 0,-9-10-16,-8 8 15,-12 23 1,-9 24-16,-7 36 15,0 15 1,-4 49 0,2 38-16,8 29 15,5 18 1,5 16-1,8 7-15,1 2 16,-2-2 0,-7-4-1,-14-11-15,-17-10 16,-10-13-1,-15-14-15,-14-16 16,-7-18 0,-6-25-1,-4-33-15,-4-46 16,5-46-16,20-3 15</inkml:trace>
  <inkml:trace contextRef="#ctx0" brushRef="#br2" timeOffset="303023">26575 12379 0,'-1'102'0,"1"55"15,3 16 1,3-16-16,3-33 15,12-36 1,6-33 0,10-25-16,5-16 15,3-12 1,-1-8-1,2-4-15,-6-1 16,-9-3 0,-5-3-16,-9 3 15,-8-1 1,-23 1-16</inkml:trace>
  <inkml:trace contextRef="#ctx0" brushRef="#br2" timeOffset="303299">26265 12897 0,'22'-9'0,"25"-8"0,-47 17 0,69-25 0,18-5 15,11-2-15,2 5 16,-3 4-1,-12 3-15,-23-5 16,-22 6 0</inkml:trace>
  <inkml:trace contextRef="#ctx0" brushRef="#br2" timeOffset="303710">27104 11427 0,'28'0'0,"11"5"0,-39-5 0,46 17 0,-7 9 0,-13 11 15,-13 11 1,-16 12 0,-14 3-16,-15 1 15,-2-12 1,3-15-1,6-11-15,10-11 16,15-15 0,0 0-16,10 0 15,18-7 1,15-4-1,9 5-15,10 0 16,7 3 0,7-1-1,-17 3-15</inkml:trace>
  <inkml:trace contextRef="#ctx0" brushRef="#br2" timeOffset="304826">18862 13774 0,'4'62'0,"6"56"0,4 47 0,9 38 16,6 28-1,5 14 1,1 0-16,2-13 16,1-20-1,-3-30-15,-7-37 16,-5-40-1,-7-39 1,-14-35-16,-11-40 16,-5-44-1,-6-43-15,3-34 16,2-15-1,7-2 1,8 10-16,7 17 16,6 26-1,7 31-15,7 28 16,4 33-1,8 37 1,5 34-16,0 23 16,-1 18-1,3 5 1,7 4-16,0-8 15,2-10 1,-4-13-16,-6-23 16,-5-16-1,-9-26-15,-16-61 16,-9-14-1</inkml:trace>
  <inkml:trace contextRef="#ctx0" brushRef="#br2" timeOffset="305069">19718 14867 0,'43'-2'0,"26"-6"0,6-4 16,-1-4-16,0-1 16,-5-1-1,-8 4 1,-15 3-16,-16 10 15,-27 2-15</inkml:trace>
  <inkml:trace contextRef="#ctx0" brushRef="#br2" timeOffset="305309">19852 15150 0,'24'-11'0,"19"-6"0,-43 17 0,55-24 0,10-5 15,7-4 1,6-4-16,-9 13 15,-18 10 1</inkml:trace>
  <inkml:trace contextRef="#ctx0" brushRef="#br2" timeOffset="306597">18913 16677 0,'71'91'0,"30"31"15,13-12-15,-6-33 16,0-37 0,-3-31-16,-2-26 15,-9-26 1,-1-31-1,-5-26-15,-3-21 16,0-22 0,1-1-16,3 24 15,3 40 1,14 49-16,10 45 15,11 29 1,8 17 0,12 11-16,7-9 15,5-21 1,1-33-16,0-39 15,-4-40 1,-8-37-16,-9-30 16,-8-13-1,-2 12 1,6 37-16,5 42 15,2 45 1,5 35-16,2 23 16,5 12-1,6-4-15,-4-20 16,0-27-1,3-37-15,-3-34 16,1-38 0,-6-28-1,-4-10-15,-2 11 16,7 32-1,5 35-15,2 30 16,5 24 0,5 9-1,7-1-15,-2-17 16,1-19-1,2-20 1,-1-21-16,-1-8 16,2 1-1,-1 7 1,-7 12-16,-1 12 15,-6 7 1,-4 3-16,-7 4 16,-9-2-1,-10 2-15,-10 4 16,-11 3-1,-15 5 1,-15 6-16,-16 9 16,-13 1-1,-12 3-15,-11 0 16,-8 4-1,-7-5 1,-5-4-16,-1-13 16,-3-15-1,-2 6-15</inkml:trace>
  <inkml:trace contextRef="#ctx0" brushRef="#br2" timeOffset="308474">28042 9335 0,'31'16'0,"32"0"0,23 1 16,9-3-1,5 5-15,-3 8 16,-14 17 0,-22 29-1,-33 32-15,-36 39 16,-35 35-1,-24 24 1,-13 1-16,2-14 16,14-24-1,20-35-15,25-27 16,25-15-1,20-2-15,14 9 16,14 14 0,10 22-1,2 17-15,3 22 16,4 15-1,2 15 1,0 12-16,-2 11 16,-1 8-1,-3 3-15,-1-9 16,-7-21-1,-8-25 1,-3-27-16,-10-25 16,-8-20-1,-8-17-15,-6-20 16,-6-18-1,-2-20-15,-4-14 16,-5-19 0,-5-30-16,-6-33 15,0 3 1</inkml:trace>
  <inkml:trace contextRef="#ctx0" brushRef="#br2" timeOffset="309391">28855 7318 0,'18'86'0,"11"53"16,5 24 0,0 14-1,-2 3 1,-4 1-16,0-10 15,-4-16 1,-6-26 0,-2-32-16,-4-34 15,-7-32 1,-5-27-16,-4-26 15,-3-30 1,4-31 0,2-23-16,7-13 15,6-4 1,7 5-16,3 15 15,-1 18 1,0 26 0,-2 23-16,-1 21 15,5 23 1,2 19-1,0 19-15,1 12 16,2 11 0,0 3-16,1-5 15,-2-2 1,-3-6-1,-1-6-15,-4-10 16,-4-9 0,-6-10-1,-3-12-15,-6-12 16,0 0-1,0 0-15,0 0 16,0 0 0,-4-5-1,-1-1-15,-1 3 16,0 3-1,1 5-15,1 3 16,-3-16 0,0-4-16</inkml:trace>
  <inkml:trace contextRef="#ctx0" brushRef="#br2" timeOffset="309661">29903 7667 0,'26'-14'0,"26"-12"0,13-3 0,6 5 16,1 11 0,-10 9-1,-13 12-15,-17 5 16,-33-4-1</inkml:trace>
  <inkml:trace contextRef="#ctx0" brushRef="#br2" timeOffset="309879">29970 8034 0,'72'-29'0,"36"-13"0,8 4 16,-8 5-16,-17 0 15,-27 7 1</inkml:trace>
  <inkml:trace contextRef="#ctx0" brushRef="#br2" timeOffset="310331">30926 7233 0,'-21'48'0,"-10"33"0,0 18 15,6 5-15,12-7 16,19-11 0,15-24-1,15-20-15,8-27 16,9-23-1,-1-23 1,-2-19-16,-6-15 16,-7-10-1,-9-3-15,-12-1 16,-13 5-1,-11 7 1,-14 8-16,-13 13 16,-9 17-1,-4 11 1,-1 12-16,3 7 15,4 4 1,10 2-16,10-4 16,0-17-1</inkml:trace>
  <inkml:trace contextRef="#ctx0" brushRef="#br2" timeOffset="311273">28209 4951 0,'-1'60'0,"1"41"0,6 29 16,2 18 0,3 13-16,3 3 15,1-3 1,0-11-1,-3-13-15,0-22 16,-5-25 0,-4-33-16,-4-24 15,-5-23 1,-6-29-1,2-23-15,1-31 16,6-24 0,3-17-16,7 1 15,2 8 1,3 14-16,2 21 15,1 23 1,8 24 0,3 21-16,2 26 15,7 25 1,5 23-16,-1 12 15,-1 5 1,-4-2 0,1-8-16,-2-12 15,1-12 1,-5-18-1,-4-20-15,1-21 16,-2-36 0,-12-24-16,-9 7 15</inkml:trace>
  <inkml:trace contextRef="#ctx0" brushRef="#br2" timeOffset="311634">29149 5311 0,'30'11'0,"21"7"0,18 8 0,6 5 16,3-2-1,-6-2 1,-11-3-16,-18-2 16,-13-5-1,-16 4-15,-16 10 16,-18 20-1,-20 19-15,-17 24 16,-6 14 0,-1 3-1,3-7-15,11-14 16,20-29-1,17-47 1,9-22-16</inkml:trace>
  <inkml:trace contextRef="#ctx0" brushRef="#br2" timeOffset="312069">30154 5197 0,'-11'84'0,"-6"44"0,7 7 16,12-13-1,19-26 1,15-33-16,7-33 16,6-32-1,2-26 1,-1-24-16,-2-23 15,-5-15 1,-6-7-16,-10-5 16,-10 1-1,-13 3-15,-9 9 16,-13 16-1,-11 20 1,-17 29-16,-14 34 16,-16 31-1,-18 14-15,13-9 16</inkml:trace>
  <inkml:trace contextRef="#ctx0" brushRef="#br2" timeOffset="312961">29543 10061 0,'0'0'0,"6"20"0,-6-20 0,0 0 0,9 54 0,-9-54 0,18 98 0,3 41 0,3 35 16,3 25 0,1 5-16,3-13 15,0-27 1,-4-39 0,-7-41-16,-2-39 15,-9-43 1,-6-37-1,-6-37-15,-4-31 16,3-17 0,1-9-16,4 6 15,1 13 1,4 19-1,5 28-15,5 27 16,5 26 0,3 28-1,4 27-15,3 24 16,3 16-1,3 13-15,4 7 16,3-3 0,4-4-1,-2-11-15,-1-17 16,-2-21-1,-6-22-15,-2-24 16,-10-23 0,-7-30-1,-6 2-15</inkml:trace>
  <inkml:trace contextRef="#ctx0" brushRef="#br2" timeOffset="313356">30892 10305 0,'-18'38'0,"-18"29"0,-5 23 16,-11 13-1,1 5 1,0-14-16,6-23 16,8-24-1,14-16 1,12-15-16,18-6 15,12-7 1,13 0-16,15-3 16,7 0-1,9 1 1,9 7-16,2-1 15,1 0 1,0 0-16,-4-3 16,-4-12-1,-17-24 1</inkml:trace>
  <inkml:trace contextRef="#ctx0" brushRef="#br2" timeOffset="313713">31530 10231 0,'-4'45'0,"-3"46"0,3 24 16,4 7-16,11-8 15,11-24 1,13-35 0,5-30-16,5-34 15,1-32 1,-2-23-16,-3-21 15,-10-12 1,-8-8 0,-13-3-16,-20 3 15,-17 11 1,-15 20-16,-16 27 15,-21 37 1,8 16 0</inkml:trace>
  <inkml:trace contextRef="#ctx0" brushRef="#br0" timeOffset="326395">18854 862 0,'-4'25'0,"-6"14"0,10-39 0,-13 49 0,1 11 0,-2 5 16,-1 10-1,-1 6-15,3 10 16,-3 7-1,1 9-15,-2 8 16,2 5 0,3 4-16,3 8 15,-1 4 1,-1 4-16,0 1 15,1 1 1,0 4 0,0 7-16,4-3 15,0 0 1,1 0-16,2 1 15,0 2 1,2 0 0,1 0-1,-3-1-15,-1-2 16,-3-6-1,-1-9 1,0-9-16,2-13 16,2-7-1,0-13-15,0-5 16,-2-7-1,3-5 1,0-4-16,2-10 16,0-8-1,-3-12 1,-2-11-16,2-11 15,-2-11 1,-1-11-16,2-7 16,2-9-1,2-13 1,-9-10-16</inkml:trace>
  <inkml:trace contextRef="#ctx0" brushRef="#br0" timeOffset="328161">18619 833 0,'-3'-17'0,"-2"-6"0,5 23 0,0 0 0,-5-25 0,5 25 0,-6-25 0,-2 8 16,1 9 0,-3 8-16,-4 13 15,-2 15 1,-3 14-1,0 11-15,-1 6 16,7 3 0,0 8-16,4 6 15,3 6 1,4 7-16,2 6 15,-1 9 1,1 6-16,1 4 16,-2 5-1,-1 9-15,1 4 16,1 4-1,-2 2-15,-4-2 16,3 2 0,2 1-1,1-2-15,3 0 16,7-1-1,4-3-15,1 0 16,0-1 0,0 3-1,0 0-15,-2 2 16,0 1-1,-7 0-15,-4-4 16,-4-9 0,-4-6-1,1-7-15,0-10 16,3-8-1,1-11 1,-2-10-16,1-9 16,2-9-1,2-8 1,1-9-16,0-6 15,3-8 1,-3-11-16,-3-13 16,1 0-1,-5-18 1,-2-27-16,0-24 15,3-23 1,0-20 0,1-14-16,1-10 15,0-8 1,-3-4-1,-4-7-15,2-6 16,-1-8 0,6-4-1,3-1-15,0 3 16,3-2-1,6-2 1,-1-7-16,4 1 16,2 1-1,-5 5 1,2 6-16,-4 9 15,0 9 1,0 7-16,-3 7 16,-3 12-1,0 10 1,-3 10-16,-6 13 15,-4 9 1,-2 8-16,-2 4 16,2 5-1,5 5 1,0 5-16,0 12 15,0 8 1,0 6-16,0 7 16,3 7-1,4 16-15,0 0 16,0 6-1,-1 19-15,-7 15 16,-9 16 0,-11 14-16,-14 12 15,-11 7 1,-5 5-1,-3 2-15,3-9 16,4-10 0,7-15-16,10-17 15,8-18 1,10-14-16,8-19 15,8-22 1,6-23-16,9-15 16,3 11-1</inkml:trace>
  <inkml:trace contextRef="#ctx0" brushRef="#br0" timeOffset="328390">18452 871 0,'36'58'0,"21"29"0,5 2 0,-4-6 15,0-9 1,-3-11-1,4-7-15,0-18 16,-6-22 0,-16-13-16</inkml:trace>
  <inkml:trace contextRef="#ctx0" brushRef="#br0" timeOffset="329663">19357 522 0,'-1'43'0,"1"26"0,-3 23 0,0 11 16,0 14 0,2 9-16,-2 5 15,0 2 1,-2-3-16,4-9 15,-2-15 1,2-20-16,1-22 16,3-18-1,0-25-15,-1-21 16,4-20-1,3-20-15,1-16 16,6-15 0,2-6-16,2-3 15,0-3 1,2 6-16,1 10 15,-3 13 1,-5 16 0,-2 18-16,-2 17 15,-1 17 1,-1 17-16,3 14 15,3 12 1,0 5-16,5 7 16,0 4-1,1 5 1,-2-2-16,0-6 15,-1-5 1,-3-7 0,-3-5-16,-5-11 15,-3-12 1,-1-9-16,0-9 15,-3-12 1,0 0 0,0 0-16,0 0 15,0 0 1,0 0-16,0 0 15,0 0 1,0 0 0,0 0-16,0 0 15,1 10 1,-1-10-16,0 0 15,-2 7 1,2-7 0,-4 2-16,4-2 15,-6 3 1,0-2-16,6-1 15,-7 7 1,3-2 0,4-5-1,0 0-15,-5 3 16,5-3-16,-6 0 15,6 0 1,0 0-16,0 0 16,0 0-1,0 0-15,0 0 16,0 0-1,0 0-15,0 0 16,0 0-16,0 0 16,0 0-1,0 0-15,0 0 16,0 0-1,0 0-15,0 0 16,0 0 0,0 0-16,0 0 15,0 0 1,0 0-16,0 0 15,0 0-15,0 0 16,1 8 0,2 4-16,-1-2 15,-9-3 1</inkml:trace>
  <inkml:trace contextRef="#ctx0" brushRef="#br0" timeOffset="330573">18452 5424 0,'0'0'0,"-12"9"0,12-9 0,0 0 0,0 0 0,-16 15 0,16-15 0,0 0 0,-14 20 0,14-20 0,-5 31 0,7 5 15,10 4-15,7-2 16,1-4-1,-1-7-15,-5-11 16,0-9 0,-6-10-1,-2-6-15,-4-6 16,-2-3-1,-1 4-15,-2 2 16,2 3 0,-2 4-1,3 5-15,-7-2 16,-2 0-1,-1 2-15,2-1 16,-5 2 0,-9-1-16</inkml:trace>
  <inkml:trace contextRef="#ctx0" brushRef="#br0" timeOffset="330926">18493 6007 0,'-13'24'0,"-7"16"0,20-40 0,-14 52 0,5 3 15,7-4 1,12-5-16,8-10 16,7-8-1,3-6-15,4-9 16,2-10-1,-1-11 1,-1-9-16,-2-13 16,-6-10-1,-8-6-15,-6-2 16,-16 3-1</inkml:trace>
  <inkml:trace contextRef="#ctx0" brushRef="#br0" timeOffset="331827">18502 5998 0,'0'0'0,"10"-7"0,-10 7 0,0 0 0,0 0 0,18-9 0,-18 9 0,0 0 0,25-8 0,-25 8 0,33 2 0,2 11 0,4 8 16,-4 10-1,-4 7-15,-6 5 16,-6 6-1,-7 5 1,-9-1-16,-7-3 16,-10-9-1,-5-5-15,-2-12 16,-2-6-1,1-8-15,5-1 16,4-2 0,6-5-1,0-2-15,7 0 16,0 0-1,-6-1-15,6 1 16,-7 0 0,7 0-16,0 0 15,0 0 1,0 0-16,0 0 15,0 0 1,0 0 0,0 0-16,0 0 15,0 0 1,0 0-16,0 0 15,0 0 1,0 0-16,0 0 16,0 0-1,0 0 1,0 0-16,0 0 15,0 0 1,0 0-16,0 0 16,0 0-1,0 0-15,0 0 16,0 0-1,0 0 1,0 0-16,0 0 16,0 0-1,0 0-15,0 0 16,0 0-1,0 0 1,0 0-16,0 0 16,0 0-1,0 0-15,0 0 16,0 0-1,0 0-15,3-3 16,1-6 0,1-2-1</inkml:trace>
  <inkml:trace contextRef="#ctx0" brushRef="#br0" timeOffset="336611">18527 5442 0,'-3'18'0,"-2"2"0,5-20 0,0 0 0,0 0 0,0 0 0,-5 16 0,5-16 0,0 0 0,0 0 0,-4 11 0,4-11 0,0 0 0,0 0 0,0 0 0,0 0 0,2 8 0,-2-8 0,0 0 0,0 0 0,0 0 0,0 0 0,0 0 0,0 0 0,0 0 0,0 0 0,0 0 0,0 0 0,0 0 0,0 0 0,0 0 0,0 0 0,0 0 0,0 0 0,0 0 0,0 0 0,0 0 0,0 0 0,0 0 0,0 0 0,0 0 0,0 0 0,4 7 0,-4-7 0,0 0 0,0 0 0,0 0 0,0 0 0,0 0 0,0 0 0,0 0 0,3 10 0,-3-10 0,0 0 16,0 0-1,0 0 1,0 0-16,5 7 15,3 6 1,1 6 0,-4 11-16,-3 1 15,0 3 1,1-1-1,0 2-15,3 0 16,7 2 0,-1 0-1,0 2-15,-1 4 16,-5 5-1,-1 5 1,-2 3-16,2 6 16,-2 1-1,3 1 1,-2 2-16,1 0 15,-2 1 1,1 3 0,-1 7-16,-4 5 15,-2 4 1,-1 3-1,-2 0-15,2 2 16,0-2 0,0 1-1,-2 3-15,0 3 16,-3 3-1,0-3 1,-2 0-16,0 1 16,-3 4-1,4-2-15,-2 2 16,0 3-1,3 0 1,0-4-16,3 1 16,-3-8-1,3-6 1,2-3-16,2-4 15,2-7 1,0-6-16,-1-8 16,-1-11-1,-3-11 1,-1-13-16</inkml:trace>
  <inkml:trace contextRef="#ctx0" brushRef="#br0" timeOffset="337176">18636 5762 0,'-6'64'0,"-5"48"0,1 25 0,-1 22 16,0 25 0,3 17-1,5 16-15,7 3 16,8 5-1,3-1 1,2 6-16,4 3 16,-2 0-1,-1-7 1,3-10-16,-1-26 15,-3-40 1,-4-46 0,-3-46-16,-7-46 15,-1-41 1,-7-35-16,-12 3 15,1 16 1</inkml:trace>
  <inkml:trace contextRef="#ctx0" brushRef="#br0" timeOffset="337492">18619 7713 0,'-6'22'0,"0"7"0,6-29 0,0 0 0,1 24 0,-1-24 0,5 14 0,3-16 15,-2-6 1</inkml:trace>
  <inkml:trace contextRef="#ctx0" brushRef="#br0" timeOffset="337639">18603 7836 0,'-7'17'0,"3"1"0,4-18 0,0 0 0,0 0 0,0 0 0,0 0 0,0 0 0,1-5 0,-1 5 0</inkml:trace>
  <inkml:trace contextRef="#ctx0" brushRef="#br0" timeOffset="337901">18619 7959 0,'-3'17'0,"3"3"16,5-8-16,5-9 15,2-11 1,-1 1 0,-1-1-16,-4 1 15,-6 7 1,0 0-16,0 0 15,0 0 1,1-8-16,-14-15 16</inkml:trace>
  <inkml:trace contextRef="#ctx0" brushRef="#br0" timeOffset="339268">18662 3529 0,'-12'15'0,"-8"4"0,20-19 0,0 0 0,-17 17 0,17-17 0,-10 12 0,5-3 15,3-1-15,2-8 16,0 0-1,0 0 1,-1 9-16,1-9 16,0 0-1,0 0-15,0 0 16,0 0-1,0 0 1,0 0-16,0 0 16,0 0-1,0 0-15,0 0 16,0 0-1,0 0 1,0 0-16,0 0 16,0 0-1,0 0 1,0 0-16,-3 4 15,3-4 1,0 0 0,0 0-16,0 0 15,0 0 1,0 0-16,0 0 15,0 0 1,0 0-16,0 0 16,0 0-1,-2 7 1,2-7-16,0 0 15,0 0 1,-1 6-16,1-6 16,0 0-1,3 8 1,4-6-16,-7-2 15,7 2 1,-7-2-16,0 0 16,0 0-1,0 0 1,0 0-16,0 0 15,0 0 1,0 0-16,0 0 16,0 0-1,0 0 1,0 0-16,0 0 15,0 0 1,6 4-16,-1 0 16,-5-4-1,0 0-15,0 0 16,0 0-1,0 0 1,6 3-16,3-1 16,-9-2-1,0 0-15,0 0 16,0 0-16,0 0 15,8 4 1,1 1-16,-9-5 16,9 3-1,1-4-15,1-7 16,-8-16-1</inkml:trace>
  <inkml:trace contextRef="#ctx0" brushRef="#br0" timeOffset="340775">27924 7016 0,'37'-19'0,"37"-16"0,35-15 16,29-3-1,25-9-15,20-4 16,9-2-1,15 3-15,9-3 16,2 0 0,-1 0-1,-1-1-15,-5 0 16,-13 3-1,-15 7-15,-16 3 16,-20 9 0,-24 7-1,-26 8-15,-24 11 16,-20 7-1,-18-3-15,-17 0 16</inkml:trace>
  <inkml:trace contextRef="#ctx0" brushRef="#br2" timeOffset="371288">18393 3473 0,'-14'-6'0,"-5"-1"0,19 7 0,0 0 0,0 0 0,0 0 0,0 0 0,0 0 0,-20-4 0,20 4 0,0 0 0,0 0 0,0 0 0,0 0 0,-14 0 0,14 0 0,0 0 0,0 0 0,0 0 0,-7 8 0,7-8 0,0 0 0,0 0 0,-3 14 0,3-14 0,0 0 0,7 20 0,-7-20 0,12 18 0,11 2 0,-23-20 0,0 0 0,25 22 0,-25-22 0,27 22 0,2 0 16,0-3-16,-1-6 15,-4-8 1,0-11 0,-3-11-16,-1-12 15,-5-6 1,-9-3-1,-5 2-15,-5 6 16,-3 3 0,-6 7-1,-5 11-15,-1 16 16,-4 21-1,1 18 1,4 10-16,7 3 16,7-3-1,7-11 1,10-14-16,3-10 15,6-11 1,0-12 0,1-12-16,-5-9 15,-3-10 1,-6-5-1,-7-4-15,-7 5 16,-11 7 0,-7 12-1,-6 11 1,-1 15-16,0 13 15,5 9 1,8 4-16,8 1 16,9 1-1,6-6-15,10-5 16,7-8-1,4-7 1,0-14-16,-1-10 16,-1-11-1,-6-10-15,-1-7 16,-6-2-1,-3 5 1,-9 5-16,-5 13 16,-3 7-1,-4 9 1,0 11-16,-4 14 15,-2 10 1,2 5 0,2-5-16,5-9 15,5-9 1,8-8-1,2-3-15,3-3 16,0-2 0,0-1-1,0 2-15,-2 0 16,-7 3-1,0 0 1,0 0-16,0 0 16,0 0-1,0 0-15,0 0 16,0 0-1,0 0 1,0 0-16,0 0 16,0 0-1,0 0-15,0 0 16,0 0-1,0 0 1,0 0-16,8-3 16,0 0-1,2 0-15,1 7 16,7 1-1,1 6-15,4 2 16,2 1 0,0 5-1,2 4-15,6 3 16,6 6-1,1 2-15,7 4 16,0 2 0,2 3-1,0-2-15,1-3 16,2 5-1,2 0 1,0-2-16,-3-2 16,-5-5-1,1-4-15,-4 1 16,0-3-1,-2-2 1,-8-3-16,-7-3 16,-7 1-1,-2-4-15,-9-2 16,-7 1-1,-7 2 1,-6 8-16,-8 5 16,-6 12-1,-9 12-15,-6 12 16,-9 10-1,-3 13 1,-1 7-16,-7 8 16,-6 6-1,1 6 1,-1 0-16,2-5 15,5-7 1,3-5 0,3-10-16,7-15 15,3-13 1,5-10-16,5-15 15,5-5 1,3-8-16,7-5 16,5-5-1,5-4 1,2-5-16,7-5 15,0 0 1,0 0-16,0 0 16,4-11-1,2-20-15,-1-2 16</inkml:trace>
  <inkml:trace contextRef="#ctx0" brushRef="#br2" timeOffset="371832">20087 3915 0,'0'0'0,"15"-1"0,-15 1 0,0 0 0,30 0 0,-30 0 0,43 4 0,6 1 15,-1 4 1,-1 7-16,-6 9 15,-7 10 1,-19 15 0,-16 10-1,-21 15-15,-17 11 16,-9-1-1,-3-5-15,9-13 16,14-16 0,14-15-1,15-11-15,17-16 16,13-13-1,14-15-15,9-14 16,8-13 0,4-8-1,-2-2-15,-10-12 16</inkml:trace>
  <inkml:trace contextRef="#ctx0" brushRef="#br2" timeOffset="372534">20757 3915 0,'0'21'0,"2"19"0,-2-40 0,1 54 0,-3 10 15,1 5-15,1-3 16,0-11 0,0-19-1,-3-19-15,2-25 16,3-28-1,10-21-15,6-18 16,9-10 0,3 4-1,-3 13-15,1 17 16,-5 18-1,-3 20-15,-1 17 16,0 19 0,-1 19-1,-3 15-15,-3 11 16,-7 0-1,-2-6 1,-1-16-16,-2-18 16,0-28-1,0 1 1,4-25-16,12-25 15,9-18 1,12-10-16,6 6 16,2 11-1,-5 21 1,-8 18-16,-5 21 15,-3 23 1,-4 23 0,-4 20-16,-5 16 15,-4 5 1,-1-1-16,0-9 15,0-17 1,2-13-16,-3-11 16,-1-15-1,-1-3-15,-6-47 16</inkml:trace>
  <inkml:trace contextRef="#ctx0" brushRef="#br2" timeOffset="377468">17530 3604 0,'0'0'0,"0"0"0,0 0 0,0 0 0,0 0 0,0 0 0,0 0 0,0 0 0,13 10 0,-13-10 0,15 6 0,-4-4 0,-11-2 0,0 0 0,0 0 0,0 0 0,0 0 0,13-6 0,-13 6 0,0 0 0,0 0 0,0 0 0,6-13 0,-6 13 0,0 0 0,0 0 0,4-21 0,-4 21 0,0 0 0,1-28 0,-1 28 0,0-27 0,-3 2 0,-5 6 15,-3 8 1,-5 6-16,-3 5 15,0 7 1,3 12 0,5 2-16,1 2 15,7 0 1,9-3-16,9-4 15,4-3 1,2-7 0,1-12-16,-4-1 15,-4-6 1,-4-6-1,-3-6-15,-4-2 16,0 2 0,-1 4-16,-4 5 15,-4 8 1,-3 7-16,-2 13 15,-5 11 1,5 7 0,7 3-16,6 6 15,3-8 1,1-11-16,1-8 15,-4-14 1,-2-9 0,2-5-16,2-7 15,0 3 1,2 1-16,1 4 15,-2 1 1,-4 1 0,-4-3-16</inkml:trace>
  <inkml:trace contextRef="#ctx0" brushRef="#br2" timeOffset="378121">17580 2653 0,'0'0'0,"0"0"0,0 0 0,0 0 0,0 0 0,0 0 0,0 0 0,0 0 0,0 0 0,0 0 0,0 21 0,0-21 0,0 0 0,-3 36 0,3-36 0,-8 47 0,-4 7 16,-5 6-16,-10 3 15,-8 1 1,-1-9-16,7-10 15,9-15 1,7-17-16,7-17 16,9-20-1,7-17-15,0-16 16</inkml:trace>
  <inkml:trace contextRef="#ctx0" brushRef="#br2" timeOffset="378329">17605 2718 0,'0'0'0,"7"21"0,-7-21 0,0 0 0,10 35 0,-10-35 0,9 35 0,6-1 0,5-4 15,3-3 1,0-8-16,-8-12 16,-14-12-16</inkml:trace>
  <inkml:trace contextRef="#ctx0" brushRef="#br2" timeOffset="378705">17614 2907 0,'-12'21'0,"-3"14"0,15-35 0,-14 40 0,5 1 0,6 0 15,5 0 1,3-3 0,2 3-16,0 1 15,-4 2 1,-2 0-16,-5-2 15,0-2 1,-3-2 0,0-4-16,4-5 15,2-5 1,0 1-16,-2-5 15,-16-15 1,-2-8 0</inkml:trace>
  <inkml:trace contextRef="#ctx0" brushRef="#br2" timeOffset="382181">17865 3698 0,'0'0'0,"11"-8"0,-11 8 0,0 0 0,0 0 0,0 0 0,0 0 0,0 0 0,18-14 0,-18 14 0,0 0 0,0 0 0,0 0 0,0 0 0,15-16 0,-15 16 0,0 0 0,0 0 0,0 0 0,11-9 0,-11 9 0,0 0 0,0 0 0,0 0 0,0 0 0,0 0 0,8-4 0,-8 4 0,8 0 0,-8 0 15,8 1-15,1 2 16,2-4 0,-1-1-1,0-1 1,-1-4-16,-3-9 15,-3 1 1,-4-8-16,-2 2 16,-2 2-1,-4 4 1,-2 4-16,0 5 15,0 4 1,0 6-16,2 7 16,3 8-1,5 6 1,3-2-1,4-3-15,2-7 16,3-3 0,1-3-1,1-7-15,2-8 16,-7-2-1,-5-1-15,-4-3 16,-6-1 0,-5 5-1,-6 3-15,-2 7 16,-1 9-1,1 6 1,5 6-16,0 1 16,7 3-1,8-3 1,6-5-1,5-6-15,2-8 16,2-6 0,0-5-1,-5-3-15,-3 0 16,-3 1-1,-4-3 1,-6 1-16,-4 1 16,-6 2-1,1 5 1,0 2-16,5 0 15,2 2 1,8 0 0,0 0-16,0 0 15,1-17 1,3-2-16</inkml:trace>
  <inkml:trace contextRef="#ctx0" brushRef="#br2" timeOffset="383281">17983 3736 0,'0'0'0,"0"0"0,0 0 0,0 0 0,0 0 0,0 0 0,0 0 0,0 0 0,0 0 0,0 0 0,0 0 0,0 0 0,0 0 0,0 0 0,0 0 0,0 0 0,0 0 0,0 0 0,0 0 0,0 0 0,0 0 0,0 0 0,0 0 0,0 0 0,0 0 0,0 0 0,0 0 0,0 0 0,0 0 0,0 0 0,0 0 0,0 0 0,0 0 0,-3 13 0,3-13 0,0 0 0,0 0 0,-1 22 0,1-22 0,0 0 0,-2 29 0,2-29 0,-1 31 0,-1 2 15,0 5 1,2 0-16,2 1 15,0-1 1,5 1 0,-1-1-16,0 1 15,2-1 1,-1 1-1,-5-2-15,-4 0 16,-5-1 0,3-1-1,0-4-15,-2-7 16,2-5-1,-2-5 1,1-5-16,5-9 16,0 0-1,-5 0-15,-4-12 16,-2-13-1</inkml:trace>
  <inkml:trace contextRef="#ctx0" brushRef="#br2" timeOffset="383610">17857 4263 0,'0'0'0,"4"14"0,-4-14 0,0 0 0,0 0 0,6 23 0,-6-23 0,0 0 0,9 30 0,-9-30 0,13 36 0,5 3 16,2-1-16,1 1 15,-3-4 1,-1-3-1,-1-9-15,-2-10 16,-3-8 0,0-17-1,2-17-15,2-17 16,8-21-1,7-21-15,-3 11 16</inkml:trace>
  <inkml:trace contextRef="#ctx0" brushRef="#br2" timeOffset="415536">10823 1342 0,'28'13'0,"20"33"0,-2 30 0,-13 22 16,-6 13 0,-8 12-1,-5-1-15,4-13 16,6-19-1,10-26 1,5-30-16,9-32 16,10-37-1,7-32 1,5-23-1,-2-18-15,-3-9 16,-8 0 0,-14 9-16,-15 13 15,-16 18 1,-12 17-1,-10 22-15,-9 20 16,-13 27 0,-8 29-16,-8 22 15,-6 26 1,-3 16-1,9 2-15,18-7 16,17-11 0,19-19-16,22-26 15,17-32 1,-5-12-16</inkml:trace>
  <inkml:trace contextRef="#ctx0" brushRef="#br2" timeOffset="415850">11687 2322 0,'0'37'0,"8"15"0,8-6 16,8-16-1,8-19-15,5-25 16,5-19 0,-6-11-1,-7-4-15,-11 3 16,-10 3-1,-15 11 1,-17 11-16,-14 11 16,-12 5-1,0 0-15,3-5 16,15-38-1</inkml:trace>
  <inkml:trace contextRef="#ctx0" brushRef="#br2" timeOffset="416045">12181 1710 0,'101'-2'0,"42"-1"15,-3 1 1,-24-2 0,-34 6-16</inkml:trace>
  <inkml:trace contextRef="#ctx0" brushRef="#br2" timeOffset="416243">12483 2162 0,'31'-9'0,"24"-6"0,13-4 16,9 0-1,3-2 1,-7-13-16,-16 9 15</inkml:trace>
  <inkml:trace contextRef="#ctx0" brushRef="#br2" timeOffset="416456">13304 1568 0,'-20'67'0,"-13"44"0,-2 15 0,4-1 16,5-11 0,7-22-16,8-38 15,8-44 1</inkml:trace>
  <inkml:trace contextRef="#ctx0" brushRef="#br2" timeOffset="416833">13732 1587 0,'-15'35'0,"-14"36"0,-4 28 16,1 9-16,12 0 15,17-19 1,12-29-16,14-36 16,13-39-1,21-38-15,17-25 16,1-12-1,-8 4 1,-15 7-16,-17 13 16,-23 15-1,-24 19 1,-30 22-16,-19 17 15,-6 9 1,3 1-16,22-26 16,17-8-1</inkml:trace>
  <inkml:trace contextRef="#ctx0" brushRef="#br2" timeOffset="417344">14293 1474 0,'2'42'0,"-1"30"0,-3 12 16,-4-2-16,-4-13 15,1-24 1,9-45-16,1 0 15,16-38 1,20-21-16,12 0 16,-1 8-1,-5 19 1,-9 16-16,-7 20 15,-6 18 1,-6 17-16,-7 10 16,-6 2-1,-5-11-15,-3-15 16,6-25-1,0 0 1,9-20-16,21-18 16,20-11-1,4 3-15,-8 9 16,-12 15-1,-12 19-15,-6 17 16,-4 17 0,-7 15-1,-5 14-15,-6 12 16,0-5-1,-5-32-15</inkml:trace>
  <inkml:trace contextRef="#ctx0" brushRef="#br2" timeOffset="417627">15442 1248 0,'-39'88'0,"-32"65"16,-20 44 0,-15 33-1,-6 7-15,6-8 16,18-26-1,16-36 1,28-42-16,27-46 16,23-41-1,23-10-15</inkml:trace>
  <inkml:trace contextRef="#ctx0" brushRef="#br2" timeOffset="418028">15744 1880 0,'2'-46'0,"-1"-12"0,-4 12 0,-5 21 15,-19 19 1,-18 22-16,-13 10 15,2 4 1,13 4 0,13 4-16,15 4 15,16 3 1,18 7-16,12 6 15,6-2 1,0-1 0,-7-4-16,-8-12 15,-8-15 1,-5-10-16,-10-1 15,-12 0 1,-12 4-16,-10 4 16,-6 6-1,3-3 1,5-12-16</inkml:trace>
  <inkml:trace contextRef="#ctx0" brushRef="#br2" timeOffset="418190">16087 2416 0,'0'0'0,"0"0"0,0 0 0</inkml:trace>
  <inkml:trace contextRef="#ctx0" brushRef="#br2" timeOffset="421369">11620 3736 0,'-1'-17'0,"0"-16"0,1 33 0,9-51 0,9-13 0,6-9 15,5-11 1,-5-1-1,-10 6 1,-13 6-16,-11 16 16,-12 28-1,-19 31 1,-18 37-16,-11 33 15,-2 25 1,10 16-16,17 0 16,23-10-1,18-18 1,17-27-16,14-23 15,13-32 1,12-29 0,-1-24-16,-1-10 15,-14-1 1,-11 7-16,-13 12 15,-5 22 1,-7 21-16,-7 24 16,-2 27-1,-3 28 1,2 27-16,9 27 15,3 22 1,7 18-16,-4 11 16,-11 8-1,-9-3-15,-11-7 16,-17-20-1,-16-32 1,-14-39-16,-7-43 16,-1-44-1,9-42 1,15-33-16,17-27 15,20-11 1,20-10-16,26-2 16,21-1-1,16 6 1,20 9-16,16 11 15,10 8 1,5 10-16,5 7 16,-8 3-1,-26 13-15</inkml:trace>
  <inkml:trace contextRef="#ctx0" brushRef="#br2" timeOffset="421537">12399 3830 0,'34'0'0,"25"0"0,14 0 16,2 1-1,-8 1 1,-19-4-16</inkml:trace>
  <inkml:trace contextRef="#ctx0" brushRef="#br2" timeOffset="421741">12315 4311 0,'19'-14'0,"27"-7"0,-46 21 0,73-30 0,23-2 0,10-4 15,3-6 1,-7-12 0,-23 6-16</inkml:trace>
  <inkml:trace contextRef="#ctx0" brushRef="#br2" timeOffset="421939">13263 3821 0,'-26'46'0,"-14"32"0,-5 17 16,7 7-16,8-2 16,11-15-1,12-26 1,14-40-16,10-69 15</inkml:trace>
  <inkml:trace contextRef="#ctx0" brushRef="#br2" timeOffset="422295">13565 3877 0,'-17'41'0,"-7"34"0,-2 17 16,9 5-16,13-10 15,20-17 1,15-31-16,13-29 16,9-29-1,10-28 1,-3-17-16,-7-16 15,-7-2 1,-12 0-16,-20 9 16,-20 18-1,-19 16 1,-18 14-16,-11 20 15,-2 12 1,8 5-16,15 1 16,16-14-1</inkml:trace>
  <inkml:trace contextRef="#ctx0" brushRef="#br2" timeOffset="425241">14403 4038 0,'-4'26'0,"-12"37"0,-3 14 16,-4 6-1,1-11 1,5-20-16,3-24 16,4-26-1,6-19-15,7-25 16,12-14-1,17-11 1,8-3-16,6 8 16,-1 15-1,-6 18 1,-5 23-16,-7 15 15,-12 18 1,-3 10-16,-4 7 16,-3 3-1,-3-3-15,0-13 16,3-10-1,-5-21-15,6 1 16,9-18 0,12-15-1,10-11-15,3-1 16,-2 10-1,-10 9 1,-8 15-16,-1 13 16,-7 15-1,-1 12-15,-2 8 16,-3 6-1,0-2-15,2-18 16,1-11 0</inkml:trace>
  <inkml:trace contextRef="#ctx0" brushRef="#br2" timeOffset="425472">15400 3766 0,'-6'33'0,"-10"35"0,-16 29 0,-14 28 16,-17 28-1,-6 13 1,1-3-16,6-17 15,15-32 1,18-48-16</inkml:trace>
  <inkml:trace contextRef="#ctx0" brushRef="#br2" timeOffset="425882">15803 4000 0,'-4'-27'0,"-3"-11"0,7 38 0,-11-31 0,-7 15 0,-13 20 15,-11 18 1,-3 14-16,10 7 15,10 2 1,12 1-16,17-5 16,11-1-1,6 2-15,7-5 16,2-3-1,-5-3 1,-8-5-16,-10-2 16,-10-4-1,-13 3-15,-17 3 16,-12-8-1,0-10 1,7-18-16,14-33 16,10-3-1</inkml:trace>
  <inkml:trace contextRef="#ctx0" brushRef="#br2" timeOffset="426202">16087 3369 0,'22'0'0,"12"9"0,6 8 0,-8 11 0,-14 14 15,-18 5 1,-15 1 0,-14-5-1,-2-8-15,8-13 16,9-6-1,10-2-15,16-6 16,19-7 0,16-8-1,12-22-15</inkml:trace>
  <inkml:trace contextRef="#ctx0" brushRef="#br2" timeOffset="470004">6992 8448 0,'0'0'0,"8"20"0,-8-20 0,0 0 0,10 39 0,-10-39 0,10 56 0,-1 14 16,1 16-1,-1 15 1,-3 7-16,-4 7 15,-4-3 1,-2-5-16,1-8 16,0-10-1,4-13-15,-1-13 16,2-17-1,0-11 1,0-13-16,-2-7 16,0-15-16,-1-2 15,3-18 1,3-20-16,5-19 15,8-19 1,6-8 0,2 2-1,1 7-15,-2 11 16,1 12-1,-1 19 1,-2 14-16,-1 16 16,-2 13-1,2 15-15,-2 15 16,-4 9-1,1 4-15,0 4 16,1 1 0,-1 3-1,-4-5 1,-4-3-16,-4-8 15,0-5 1,-3-6 0,-4-4-16,-2-3 15,-2-4 1,-9-17-16,-2-8 15</inkml:trace>
  <inkml:trace contextRef="#ctx0" brushRef="#br2" timeOffset="470665">7863 9203 0,'0'0'0,"0"0"0,0 0 0,0 0 0,0 0 0,0 0 0,0 0 0,0 0 0,0 0 0,0 0 0,0 0 0,0 0 0,0 0 0,0 0 0,0 0 0,0 0 0,0 0 0,0 0 0,0 0 0,20 6 0,-20-6 0,31 4 0,9 0 0,2 0 0,1 0 16,-3-1 0,-1 2-1,-5 0-15,-2 2 16,-1-5-1,-3-2-15,-5-2 16,-5-4 0,-24-8-1</inkml:trace>
  <inkml:trace contextRef="#ctx0" brushRef="#br2" timeOffset="470965">7873 9543 0,'0'0'0,"13"0"0,-13 0 0,0 0 0,0 0 0,19 0 0,-19 0 0,0 0 0,21 1 0,-21-1 0,34 7 0,3-3 0,-1 0 16,1 0 0,3-3-16,-2 2 15,3-1 1,-3-1-1,1-2-15,-3-5 16,-9-4 0</inkml:trace>
  <inkml:trace contextRef="#ctx0" brushRef="#br2" timeOffset="471602">8828 8826 0,'0'0'0,"0"0"0,0 0 0,0 0 0,0 0 0,0 0 0,0 0 0,0 0 0,0 0 0,0 0 0,9 23 0,-9-23 0,0 0 0,17 45 0,-17-45 0,21 59 0,2 11 16,2 10 0,-1 10-16,3 8 15,4-8 1,2-19-1,5-26-15,1-30 16,4-31 0,6-28-1,1-24 1,1-19-16,-9-10 15,-4-11 1,-9-1-16,-8 3 16,-11 12-1,-10 18 1,-8 25-16,-6 28 15,-6 29 1,-6 30 0,-7 31-16,2 20 15,5 8 1,10 7-1,15-4-15,16-15 16,12-24 0,5-29-1</inkml:trace>
  <inkml:trace contextRef="#ctx0" brushRef="#br2" timeOffset="471938">9700 9278 0,'-4'45'0,"-4"27"0,1 14 0,4-6 16,7-14 0,8-22-16,8-23 15,9-23 1,3-23-1,1-15-15,-5-11 16,-10-2 0,-11 0-1,-12 5-15,-15 10 16,-13 14-1,-10 15 1,-4 9-16,7 4 16,10-8-1,10-29-15,7-2 16</inkml:trace>
  <inkml:trace contextRef="#ctx0" brushRef="#br2" timeOffset="472295">10186 8714 0,'5'49'0,"-10"37"0,-6 22 0,-1 9 15,2-2 1,7-17 0,13-14-1,12-20-15,10-17 16,7-16-1,3-14-15,1-12 16,-9-5 0,-3-9-1,-6-11-15,-4-13 16,-7-6-1,-8-4-15,-19-5 16,-21-4 0</inkml:trace>
  <inkml:trace contextRef="#ctx0" brushRef="#br2" timeOffset="472539">10001 9025 0,'30'0'0,"20"0"0,10-2 0,5 0 16,0-1-1,-3 3-15,-3 5 16,-1 0 0,-8-7-1</inkml:trace>
  <inkml:trace contextRef="#ctx0" brushRef="#br2" timeOffset="472768">11025 9043 0,'27'3'0,"20"-4"0,-47 1 0,55-6 0,5 1 16,0 1-16,0 4 15,0 0 1,-4-5 0,-11-13-16</inkml:trace>
  <inkml:trace contextRef="#ctx0" brushRef="#br2" timeOffset="473000">12148 8807 0,'42'11'0,"24"2"0,9-2 15,-1-5 1,-5 0-16,-12-4 15,-11 1 1,-18-3-16,-25-5 16</inkml:trace>
  <inkml:trace contextRef="#ctx0" brushRef="#br2" timeOffset="473430">12173 9165 0,'41'20'0,"17"10"0,3 6 16,-6-2-16,-18 8 15,-16-2 1,-18 5 0,-19 6-16,-17 0 15,-11-1 1,-4-10-1,2-12-15,9-8 16,12-9 0,13-4-16,13-4 15,14-2 1,14-2-1,12-1-15,13-1 16,11-2 0,5-2-1,-2-4-15,-11-7 16,-11-44-1</inkml:trace>
  <inkml:trace contextRef="#ctx0" brushRef="#br2" timeOffset="473679">12466 8082 0,'-11'26'0,"-6"26"0,17-52 0,-13 77 0,6 22 16,5 13-16,7-5 15,2-40 1</inkml:trace>
  <inkml:trace contextRef="#ctx0" brushRef="#br2" timeOffset="474324">13229 8750 0,'8'-65'0,"-1"-27"0,-6 9 15,-6 16 1,-6 24-16,-11 30 15,-11 31 1,-5 25-16,-6 29 16,1 24-1,5 11 1,15-3-16,16-16 15,16-24 1,16-31 0,14-30-16,10-35 15,0-20 1,-3-11-16,-8 4 15,-9 12 1,-12 14-16,-9 16 16,-8 17-1,-1 11-15,-5 20 16,1 20-1,2 16 1,5 11-16,5 7 16,-2 6-1,-1 3-15,-3-4 16,-5-4-1,-10-4-15,-8-9 16,-6-7 0,-16-5-1,-9-6-15,-6-16 16,2-24-1,8-40 1,12-43-16,13 2 16</inkml:trace>
  <inkml:trace contextRef="#ctx0" brushRef="#br2" timeOffset="474715">13773 8421 0,'0'0'0,"8"21"0,-8-21 0,0 0 0,5 48 0,-5-48 0,-2 73 0,-16 17 16,-3 7-1,2-2-15,6-12 16,7-14 0,12-12-1,9-13-15,10-14 16,12-13-1,9-14 1,9-8-16,4-10 16,0-6-1,-4-1-15,-9-5 16,-16-5-1,-23-2 1,-25-3-16,-22 2 16</inkml:trace>
  <inkml:trace contextRef="#ctx0" brushRef="#br2" timeOffset="474946">13463 8723 0,'14'1'0,"20"-1"0,-34 0 0,57-5 0,14-3 0,16-5 16,4 0-1,-1 0-15,-11-3 16,-19 163 0</inkml:trace>
  <inkml:trace contextRef="#ctx0" brushRef="#br2" timeOffset="475337">14269 8118 0,'0'0'0,"13"0"0,-13 0 0,0 0 0,0 0 0,22 2 0,-22-2 0,0 0 0,25 10 0,-25-10 0,29 13 0,0 8 16,-8 6-16,-7 0 15,-7 3 1,-10 0 0,-16 8-16,-10 1 15,-7-2 1,4-10-16,8-9 15,12-7 1,8-3-16,10-5 16,9-1-1,15-4-15,7-2 16,11-2-1,8 1 1,0 3-16,-10 4 16</inkml:trace>
  <inkml:trace contextRef="#ctx0" brushRef="#br2" timeOffset="479921">7394 10202 0,'-21'0'0,"-14"4"0,35-4 0,-38 13 0,-6 8 16,-3 6-1,-1 6-15,-4 10 16,0 1-1,1-2 1,0-2-16,9-7 16,7-4-1,11-9 1,10-4-16,8-4 15,9-5 1,6-1 0,9 1-16,9-6 15,6-1 1,12-1-16,8-6 15,9-1 1,6 3 0,5-4-1,0 3-15,-6 4 16,-2 2-1,-5 3 1,-8 5-16,-8-4 16,-8-2-1,-11-6 1,-11-6-16,-11-15 15,-17-17 1</inkml:trace>
  <inkml:trace contextRef="#ctx0" brushRef="#br2" timeOffset="480275">7394 10136 0,'-4'23'0,"-2"22"0,6-45 0,-3 57 0,2 13 16,0 10-16,1 8 15,-3 1 1,0 1 0,0-7-16,0-12 15,3-13 1,2-12-16,0-12 15,-1-9 1,-1-11-16,0-14 16,-6-5-1,0-5-15</inkml:trace>
  <inkml:trace contextRef="#ctx0" brushRef="#br2" timeOffset="480709">8032 10391 0,'13'0'0,"10"0"0,-23 0 0,0 0 0,27 2 0,-27-2 0,30 6 0,4 0 0,4 5 16,-1-2-1,1-3 1,2 2-16,0-2 16,0-3-1,-4-4-15,-2-1 16,-5 1-1,-14-3 1,-24-6-16</inkml:trace>
  <inkml:trace contextRef="#ctx0" brushRef="#br2" timeOffset="481044">8107 10626 0,'0'0'0,"0"0"0,0 0 0,0 0 0,0 0 0,18 6 0,-18-6 0,0 0 0,28 7 0,-28-7 0,37 7 0,6-1 16,5 1 0,1-2-1,-2-1-15,-2 3 16,0 2-1,-2 1 1,-3-3-16,-11-11 16,-8-3-1</inkml:trace>
  <inkml:trace contextRef="#ctx0" brushRef="#br2" timeOffset="481362">8962 10136 0,'0'18'0,"0"16"0,0-34 0,-1 48 0,1 14 0,-1 11 16,-2 7 0,2 2-1,2-2-15,3-8 16,2-9-1,2-15-15,2-14 16,0-21 0,-1-22-16,-5-33 15</inkml:trace>
  <inkml:trace contextRef="#ctx0" brushRef="#br2" timeOffset="481855">9314 10296 0,'-4'50'0,"3"27"0,3 5 15,3-7 1,5-9 0,7-13-16,5-11 15,4-13 1,3-8-1,2-9-15,-1-12 16,-3-9 0,1-13-1,-4-11-15,-3-14 16,-6-8-1,-2-8-15,-5-4 16,-5 2 0,-4 2-1,-9 7-15,-7 13 16,-8 12-1,-7 14-15,-1 13 16,-2 15 0,2 9-1,5 4-15,9-4 16,-1-12-1</inkml:trace>
  <inkml:trace contextRef="#ctx0" brushRef="#br2" timeOffset="482405">10035 10003 0,'3'20'0,"0"15"0,-3-35 0,2 54 0,-2 14 16,-3 11-1,-6 8-15,-1 4 16,0-1-1,2-8 1,3-10-16,5-14 16,6-14-1,1-9-15,3-12 16,7-8-1,4-8 1,6-7-16,5-7 16,-1-2-1,3-1 1,2-1-16,0 4 15,-4 0 1,-5 2-16,-2-2 16,-7-6-1,-9-4 1,-13-8-16,-18-13 15</inkml:trace>
  <inkml:trace contextRef="#ctx0" brushRef="#br2" timeOffset="482733">9926 10353 0,'0'0'0,"13"2"0,-13-2 0,0 0 0,0 0 0,24 4 0,-24-4 0,0 0 0,31 3 0,-31-3 0,40 0 0,2 0 15,2-2 1,1 1 0,-1 4-16,-5 2 15,-1 6 1,-5 2-1,-12-2-15,-9-3 16</inkml:trace>
  <inkml:trace contextRef="#ctx0" brushRef="#br2" timeOffset="483089">10772 10418 0,'0'0'0,"20"7"0,-20-7 0,0 0 0,29 6 0,-29-6 0,35 3 0,6-3 16,4 0-16,-2 0 15,-2 4 1,-1 2-16,-1 0 15,-3-2 1,-2 0 0,-3 2-16,-6-3 15,-19 12 1</inkml:trace>
  <inkml:trace contextRef="#ctx0" brushRef="#br2" timeOffset="484526">11829 9994 0,'0'0'0,"0"0"0,0 0 0,0 0 0,0 0 0,-9 17 0,9-17 0,0 0 0,-16 33 0,16-33 0,-23 48 0,-4 11 0,-2 13 15,0 4 1,-2-7 0,4-12-16,4-16 15,5-12 1,11-12-16,7-17 15,6 3 1,13-11-16,5-4 16,6 1-1,12 0 1,0 5-16,3 5 15,0 8 1,-7 6 0,-8 7-16,-11 5 15,-11 3 1,-9 3-16,-11 3 15,-16 6 1,-10-1 0,-14 3-16,-6-3 15,2-12 1,5-16-1,4-19-15,9-22 16</inkml:trace>
  <inkml:trace contextRef="#ctx0" brushRef="#br2" timeOffset="484820">11796 10136 0,'0'0'0,"18"0"0,-18 0 0,0 0 0,30 0 0,-30 0 0,35-1 0,2-1 16,1-1-1,3-1 1,-4 3-16,-5 6 16,-8 3-1,-6 0-15,-7 0 16,-20 15-1</inkml:trace>
  <inkml:trace contextRef="#ctx0" brushRef="#br2" timeOffset="486227">12584 9967 0,'0'0'0,"0"0"0,0 0 0,0 0 0,0 0 0,-9 17 0,9-17 0,0 0 0,-9 31 0,9-31 0,-9 43 0,-1 12 0,3 7 16,-1 11-1,-1 8 1,2 3-16,-4-4 15,4-11 1,5-9 0,1-16-16,2-9 15,4-12 1,6-7-16,6-4 15,5-4 1,6-6-16,3-2 16,3 0-1,6-2 1,-3 0-16,2 2 15,-4-1 1,-2-4 0,-8-6-16,-8-7 15,-7-10 1,-17-10-16,-4 3 15</inkml:trace>
  <inkml:trace contextRef="#ctx0" brushRef="#br2" timeOffset="486521">12348 10353 0,'19'0'0,"11"0"0,-30 0 0,42 0 0,7-1 15,8-2-15,3-5 16,5 1 0,-2-3-1,-1-4-15,-15-5 16</inkml:trace>
  <inkml:trace contextRef="#ctx0" brushRef="#br2" timeOffset="486998">13153 10003 0,'0'0'0,"14"-1"0,-14 1 0,0 0 0,0 0 0,22 0 0,-22 0 0,0 0 0,22 1 0,-22-1 0,24 3 0,-1 6 0,-4 4 15,-6 1 1,-7 1-16,-6 2 15,-3 1 1,-7 3-16,-9-1 16,-2-2-1,2-1 1,-1-2-16,3-3 15,1-4 1,8-3-16,8-5 16,0 0-16,-2 6 15,6 3 1,6-1-16,9-1 15,5 2 1,5 0 0,2-4-16,0 1 15,3-3 1,-15-16-16</inkml:trace>
  <inkml:trace contextRef="#ctx0" brushRef="#br2" timeOffset="487497">14319 9985 0,'0'0'0,"0"0"0,0 0 0,0 0 0,0 0 0,0 0 0,0 0 0,0 0 0,0 0 0,0 0 0,0 0 0,0 0 0,8 13 0,-8-13 0,0 0 0,0 0 0,6 21 0,-6-21 0,0 0 0,-12 30 0,12-30 0</inkml:trace>
  <inkml:trace contextRef="#ctx0" brushRef="#br2" timeOffset="487706">14093 10503 0,'0'0'0,"11"11"0,-11-11 0,0 0 0,0 0 0,21 15 0,-21-15 0,0 0 0,23 11 0,-23-11 0,17 19 0</inkml:trace>
  <inkml:trace contextRef="#ctx0" brushRef="#br2" timeOffset="487891">14604 10418 0,'14'11'0,"4"4"0,-18-15 0,0 0 0,0 0 0,21 11 0,-21-11 0,0 0 0,8-8 0,-8 8 0</inkml:trace>
  <inkml:trace contextRef="#ctx0" brushRef="#br2" timeOffset="488859">15316 8873 0,'21'4'0,"13"5"0,-34-9 0,38 16 0,3 10 15,-11 6 1,-12 12-16,-15 12 15,-20 11 1,-14 6-16,-13 3 16,-1-5-1,4-8 1,6-9-16,6-6 15,12-7 1,9-3 0,6 7-16,4 4 15,6 9 1,3 13-1,4 11-15,-2 11 16,-4 13 0,-2 5-1,-4 5-15,-1-4 16,-2-10-1,2-14 1,2-20-16,-1-23 16,-2-25-1,-7-45 1</inkml:trace>
  <inkml:trace contextRef="#ctx0" brushRef="#br2" timeOffset="489360">15786 8778 0,'0'31'0,"-4"26"0,-6 22 15,-2 11 1,1 9-16,3-6 16,3-10-1,4-12 1,3-13-16,6-13 15,5-8 1,1-10 0,4-11-16,7-6 15,7-10 1,2-5-16,1-7 15,1-5 1,0-1 0,-5 4-16,-6-2 15,-10 2 1,-11-5-16,-20-9 15,-16 0 1</inkml:trace>
  <inkml:trace contextRef="#ctx0" brushRef="#br2" timeOffset="489702">15559 9128 0,'0'0'0,"0"0"0,0 0 0,0 0 0,0 0 0,22-4 0,-22 4 0,0 0 0,36-5 0,-36 5 0,42-8 0,6 2 15,4 2 1,-6 3 0,-5 1-16,-3 2 15,-6 2 1,-5 0-16,-5 0 15,-5 0 1,-5-3-16,-1-5 16,-9-13-1</inkml:trace>
  <inkml:trace contextRef="#ctx0" brushRef="#br2" timeOffset="490673">16322 9128 0,'0'0'0,"0"0"0,0 0 0,0 0 0,0 0 0,0 0 0,14-1 0,-14 1 0,0 0 0,0 0 0,23-1 0,-23 1 0,0 0 0,30-2 0,-30 2 0,32-1 0,1 1 16,1-4-16,-1 1 16,-3 2-1,-9 4 1,-13 2-16,-14-5 15</inkml:trace>
  <inkml:trace contextRef="#ctx0" brushRef="#br2" timeOffset="490942">16314 9260 0,'32'0'0,"14"0"0,-46 0 0,47 2 0,-4 1 0,-3-1 15,-4-1 1,-6-2 0,-9 0-16</inkml:trace>
  <inkml:trace contextRef="#ctx0" brushRef="#br2" timeOffset="492783">16314 9382 0,'0'0'0,"0"0"0,0 0 0,0 0 0,0 0 0,-1 20 0,1-20 0,0 0 0,-3 32 0,3-32 0,-6 42 0,2 3 15,0-1 1,2-2 0,-1-2-16,2-3 15,1-8 1,2-13-1,-7-19-15</inkml:trace>
  <inkml:trace contextRef="#ctx0" brushRef="#br2" timeOffset="493512">15962 9938 0,'2'17'0,"-1"16"0,-1-33 0,-3 48 0,-5 20 16,-4 13-1,-4 10 1,1 1-16,1-4 15,4-8 1,4-13-16,8-11 16,7-13-1,7-8-15,5-11 16,6-8-1,2-7 1,5-11-16,3-3 16,-3-4-1,1-1-15,-10-5 16,-2-7-1,-10-6 1,-20-3-16,-14-7 16</inkml:trace>
  <inkml:trace contextRef="#ctx0" brushRef="#br2" timeOffset="493757">15753 10382 0,'0'0'0,"0"0"0,0 0 0,0 0 0,0 0 0,0 0 0,0 0 0,0 0 0,0 0 0,0 0 0,20 1 0,22 5 0,-42-6 0,47 8 0,9 6 15,4 4 1,2 2-16,-8-5 16,-9 13-1</inkml:trace>
  <inkml:trace contextRef="#ctx0" brushRef="#br2" timeOffset="494169">16523 10531 0,'10'22'0,"3"9"0,-13-31 0,6 36 0,-6-2 0,-7-7 16,-6-2-1,-9-1-15,-4-3 16,-4-2 0,-4 0-16,-2-5 15,5 0 1,8-5-1,8-1-15,15-8 16,-4 6 0,11 0-1,12-3-15,11 2 16,9-3-1,4 1-15,3-1 16,1 0 0,3-4-1,-7-10-15,-14-37 16</inkml:trace>
  <inkml:trace contextRef="#ctx0" brushRef="#br2" timeOffset="494430">16784 10344 0,'0'0'0,"15"-1"0,-15 1 0,0 0 0,0 0 0,28 0 0,-28 0 0,0 0 0,35 1 0,-35-1 0,38 0 0,2 0 16,-3 5-1,-3 4 1,-13 7-16,-12 1 15,-18-6 1</inkml:trace>
  <inkml:trace contextRef="#ctx0" brushRef="#br2" timeOffset="494627">16842 10485 0,'0'0'0,"0"0"0,0 0 0,0 0 0,0 0 0,0 0 0,0 0 0,0 0 0,0 0 0,0 0 0,16 4 0,-16-4 0,0 0 0,21 8 0,-21-8 0,29 9 0,10 0 0,0-2 15,-7-12-15</inkml:trace>
  <inkml:trace contextRef="#ctx0" brushRef="#br2" timeOffset="511160">15510 8289 0,'-52'59'0,"-33"56"0,3 20 15,11 4 1,12 1-1,12 9-15,7 10 16,6 9 0,10 11-1,5 5-15,10-1 16,11-8-1,13-15 1,23-14-16,12-19 16,18-16-1,11-14 1,10-9-16,8-8 15,6-7 1,4-8-16,10-6 16,3-12-1,5-11 1,5-17-16,4-14 15,-2-17 1,0-20 0,-7-18-16,-11-14 15,-1-18 1,-11-18-1,-13-10-15,-8-19 16,-6-18 0,-13-11-1,-9-11-15,-19-1 16,-16 0-1,-22 4-15,-18 8 16,-25 3 0,-23 5-1,-22 5-15,-17 8 16,-11 8-1,-15 9 1,-5 3-16,-9 4 16,-3 11-1,-3 15 1,-3 28-16,-11-982 15,-9 2057 1,-10-968 0,-10 42-16,-3 47 15,-4 45 1,-2 37-1,43-32-15</inkml:trace>
  <inkml:trace contextRef="#ctx0" brushRef="#br2" timeOffset="516571">10597 14415 0,'11'-13'0,"0"-3"0,-11 16 0,0 0 0,0 0 0,9-15 0,-9 15 0,0 0 0,0-9 0,0 9 0,-3-5 0,-3 4 0,6 1 0,0 0 0,0 0 0,0 0 0,0 0 0,0 0 0,0 0 0,0 0 0,0 0 0,0 0 0,0 0 0,-8 2 0,8-2 0,0 0 0,0 0 0,0 0 0,0 0 0,0 0 0,0 0 0,0 0 0,0 0 0,0 0 0,0 0 0,0 0 0,0 0 0,0 0 0,0 0 0,0 0 0,0 0 0,0 0 0,0 0 0,0 0 0,-7 8 0,7-8 0,0 0 0,0 0 0,0 0 0,0 0 0,0 0 0,0 0 0,0 0 0,-6 13 0,6-13 0,0 0 0,0 0 0,0 0 0,0 0 0,0 0 0,0 0 0,-5 12 0,5-12 0,0 0 0,0 0 0,0 0 0,0 0 0,0 0 0,-7 14 0,7-14 0,0 0 0,0 0 0,0 0 0,0 0 0,-3 17 0,3-17 0,0 0 0,0 0 0,0 0 0,1 18 0,-1-18 0,0 0 0,0 0 0,0 20 0,0-20 0,0 0 0,1 22 0,-1-22 0,2 27 0,-1 4 15,-1 3 1,5 7-16,5 1 16,0 4-1,-1-2 1,-4-1-16,-3 3 15,1-1 1,3 1 0,0 0-16,-3-2 15,0 1 1,-1 1-1,-5-1-15,0-1 16,3-11 0,-1-7-1,1-26-15,-3 4 16,0-23-1,-4-16 1,-2-18-16,-7-12 16</inkml:trace>
  <inkml:trace contextRef="#ctx0" brushRef="#br2" timeOffset="517413">10672 14340 0,'0'0'0,"0"0"0,0 0 0,0 0 0,0 0 0,0 0 0,0 0 0,0 0 0,0 0 0,0 0 0,0 0 0,-8 20 0,8-20 0,0 0 0,-10 32 0,10-32 0,-9 42 0,4-3 15,4-2 1,6-7-1,5-6-15,1-6 16,3-9 0,2-1-1,-3-5-15,0-7 16,-5-3-1,-3-10-15,-3-4 16,-6-6 0,-3-2-16,-7-1 15,-5 1 1,-3 6-1,2 8 1,-2 11-16,1 13 16,5 14-1,3 11-15,10 10 16,4 3-1,1-5 1,7-8-16,6-12 16,4-12-1,2-12-15,2-11 16,2-8-1,-3-10 1,-4-4-16,-5-5 16,-4 2-1,-4 0-15,-6 4 16,-7 3-1,-4 6 1,-5 10-16,-7 11 16,2 11-1,1 14 1,-1 15-16,2 3 15,6 0 1,6-9-16,2-7 16,6-9-1,0-14-15,5-1 16,4-10-1,2-9-15,-16-15 16</inkml:trace>
  <inkml:trace contextRef="#ctx0" brushRef="#br2" timeOffset="518318">12291 15113 0,'9'-8'0,"0"-3"0,-9 11 0,0 0 0,0 0 0,0 0 0,7-9 0,-7 9 0,0 0 0,0 0 0,2-8 0,-2 8 0,0 0 0,7-8 0,-7 8 0,0 0 0,0 0 0,0 0 0,0 0 0,0 0 0,0 0 0,0 0 0,0 0 0,0 0 0,0 0 0,0 0 0,0 0 0,0 0 0,0 0 0,0 0 0,0 0 0,0 0 0,0 0 0,2 6 0,-2-6 0,0 0 0,0 0 0,0 0 0,0 0 0,0 0 0,2 11 0,-2-11 0,0 0 0,0 0 0,0 0 0,0 0 0,0 16 0,0-16 0,0 0 0,0 0 0,0 0 0,1 20 0,-1-20 0,0 0 0,0 0 0,3 20 0,-3-20 0,0 0 0,3 22 0,-3-22 0,4 26 0,1 3 16,3 7 0,1 3-1,-3 5-15,-3 6 16,3 2-1,0-1-15,-2 7 16,2 2 0,0 4-1,-4 4-15,0 9 16,-3 0-1,1-4 1,5-7-16,-1-9 16,-3-9-1,-10-18-15,-9-11 16</inkml:trace>
  <inkml:trace contextRef="#ctx0" brushRef="#br2" timeOffset="518679">12391 15198 0,'17'62'0,"5"34"0,-22-96 0,24 109 15,-4 4 1,-20-113-16,17 112 0,0-3 16,-5-5-1,-1-7 1,-4-9-16,-4-12 15,-3-21 1,-9-24-16,-9-35 16</inkml:trace>
  <inkml:trace contextRef="#ctx0" brushRef="#br2" timeOffset="520133">12450 15094 0,'0'0'0,"13"-2"0,-13 2 0,0 0 0,0 0 0,0 0 0,0 0 0,18 0 0,-18 0 0,0 0 0,0 0 0,0 0 0,15 2 0,-15-2 0,0 0 0,0 0 0,12 0 0,-12 0 0,0 0 0,0 0 0,0 0 0,0 0 0,0-5 0,0 5 0,0 0 0,0 0 0,0 0 0,-5-15 0,5 15 0,0 0 0,0 0 0,-9-21 0,9 21 0,0 0 0,-14-26 0,14 26 0,-19-24 0,-3 6 0,-1 9 15,0 9 1,1 13-16,10 9 16,3 10-1,5 4 1,7 5-16,13-6 15,3-9 1,2-7-16,0-8 16,2-9-1,-6-4-15,-7-12 16,-17-11-1,-17-5-15</inkml:trace>
  <inkml:trace contextRef="#ctx0" brushRef="#br2" timeOffset="520930">10723 15274 0,'0'0'0,"0"0"0,0 0 0,0 0 0,0 0 0,0 0 0,0 0 0,0 0 0,0 0 0,0 0 0,0 0 0,2 17 0,-2-17 0,0 0 0,0 0 0,8 26 0,-8-26 0,0 0 0,15 30 0,-15-30 0,18 31 0,0-7 16,-5-6-1,-5-7-15,-8-11 16,0-2-1,-9-9-15,-7-11 16,-4-4 0,-3-4-16,-3 1 15,-4 1 1,1 6-1,1 8-15,-1 8 16,3 13 0,5 11-16,8 8 15,9 9 1,6 2-16,7-3 15,5-7 1,10-12-16,3-11 16,5-5-1,-1-9 1,-3-5-16,-6-7 15,-13-4 1,-6-4 0,-9 1-16,-6 4 15,-4 5 1,-6 11-16,-6 14 15,-2 14 1,7 1-16</inkml:trace>
  <inkml:trace contextRef="#ctx0" brushRef="#br2" timeOffset="521320">10497 15698 0,'8'17'0,"1"20"0,-9-37 0,10 57 0,0 20 15,1 9-15,8-2 16,-2-13 0,4-20-1,4-16-15,9-22 16,4-15-1,5-12 1,-2-8-16,-3-4 16,-7-1-1,-5-1-15,-8-2 16,-8-2-1,-14 3 1,-16-2-16</inkml:trace>
  <inkml:trace contextRef="#ctx0" brushRef="#br2" timeOffset="521546">10354 15981 0,'28'-21'0,"14"-15"0,11-3 16,8 3-16,7 3 15,3 3 1,2 3-1,-6 1-15,-16-5 16</inkml:trace>
  <inkml:trace contextRef="#ctx0" brushRef="#br2" timeOffset="521686">11125 15725 0,'20'87'0,"15"37"16,7 0-1,9-13 1,4-20-16,-10-21 15</inkml:trace>
  <inkml:trace contextRef="#ctx0" brushRef="#br2" timeOffset="522241">11963 14132 0,'8'30'0,"6"26"0,4 18 16,3 12-1,2 3 1,5 3-16,0-13 15,7-13 1,-3-14-16,4-18 16,-1-14-1,-3-18 1,2-15-16,-2-8 15,0-13 1,-5-4-16,-8-2 16,-6 1-1,-5 3-15,-14 5 16,-14 11-1,-26 20-15</inkml:trace>
  <inkml:trace contextRef="#ctx0" brushRef="#br2" timeOffset="522454">11904 14651 0,'37'-34'0,"23"-14"0,6-2 0,-2 11 16,-1 10-1,-9 7 1,-26 14-16</inkml:trace>
  <inkml:trace contextRef="#ctx0" brushRef="#br2" timeOffset="522821">12483 14378 0,'0'0'0,"15"0"0,-15 0 0,0 0 0,0 0 0,26 4 0,-26-4 0,0 0 0,23 9 0,-23-9 0,22 14 0,-5 1 15,-5-2 1,0-4-16,-9 7 16,-4 5-1,-7 10-15,-3 12 16,-2 2-1,0-5 1,6-8-16,6-11 16,8-15-1,10-11-15,8-15 16,7-12-1,6-6 1,7 1-16,1 7 16,-4 1-1</inkml:trace>
  <inkml:trace contextRef="#ctx0" brushRef="#br2" timeOffset="532952">11025 5507 0,'0'0'0,"0"0"0,0 0 0,0 0 0,0 0 0,13 4 0,-13-4 0,0 0 0,28 7 0,-28-7 0,44 14 0,18 5 0,17 5 15,15 2 1,18 5 0,17 3-16,12 1 15,10 2 1,5-2-16,3 0 15,3-3 1,-1-4 0,5-3-16,1-7 15,2-9 1,7-11-1,-2-11-15,7-16 16,5-14 0,0-15-1,3-11-15,-5-13 16,1-10-1,-1-10-15,-4-1 16,-4-6 0,2-5-1,-4 2-15,-3-3 16,-4-3-1,-5-1 1,-8-3-16,-16-1 16,-15-5-1,-21-1-15,-19-5 16,-20-7-1,-17-10 1,-10-11-16,-5-10 16,-6-8-1,-1-3-15,-2-4 16,-10 1-1,-11 1 1,-13 4-16,-14 4 16,-10 8-1,-10 6-15,-7 4 16,-15 8-1,-10 14 1,-8 11-16,-13 10 16,-13 13-1,-11 14-15,-10 8 16,-10 12-1,-5 7-15,-11 8 16,-7 8 0,-3 6-1,-5 4-15,-5 4 16,3 1-1,3 0-15,3 4 16,1 7 0,1 7-16,0 3 15,0 7 1,-2 3-16,3 0 15,-1-1 1,6 0 0,4 2-16,3 3 15,1 6 1,0 6-16,2 6 15,0 5 1,6 5-16,8 1 16,3 5-1,5 6 1,8 8-16,5 10 15,6 7 1,6 8-16,10 10 16,12 3-1,12 5 1,15 2-16,18 5 15,13 0 1,7 8-16,8 4 16,4 10-1,5 12-15,0 10 16,1 8-1,-1 5-15,1 2 16,0 0 0,4 0-1,5 2-15,6 3 16,8 5-1,6 8-15,7 3 16,5 6 0,2-1-1,3-9-15,-1-8 16,-7-6-1,-3-8 1,3-6-16,0-8 16,-2-5-1,0-7-15,-2-8 16,-1-7-1,-2-13 1,0-8-16,-3-6 16,1-16-1,-5-21-15,-9-17 16</inkml:trace>
  <inkml:trace contextRef="#ctx0" brushRef="#br2" timeOffset="700291">14151 15253 0,'0'0'0,"0"0"0,0 0 0,0 0 0,0 0 0,0 0 0,0 0 0,0 0 0,9-9 0,-9 9 0,7-9 0,-7 9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0,1-7 0,-1 7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0,-5-2 0,5 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0 0,6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0,-7 2 0,7-2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0,0-4 0,0 4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0,4-5 0,-4 5 0,0 0 0,0 0 0,0 0 0,0 0 0,0 0 0,0 0 0,0 0 0,0 0 0,0 0 0,0 0 0,0 0 0,0 0 0,0 0 0,0 0 0,0 0 0,0 0 0,0 0 0,0 0 0,0 0 0,0 0 0,0 0 0,0 0 0,0 0 0,0 0 0,0 0 0,0 0 0,0 0 0,0 0 0,0 0 0,0 0 0,0 0 0,0 0 0,0 0 0,0 0 0,0 0 0,0 0 0,0 0 0,0 0 0,0 0 0,5-2 0,-5 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0,4-7 0,-4 7 0,0 0 0,0 0 0,0 0 0,0 0 0,0 0 0,0 0 0,0 0 0,0 0 0,0 0 0,0 0 0,0 0 0,0 0 0,0 0 0,0 0 0,3-7 0,-3 7 0,0 0 0,0 0 0,0 0 0,0 0 0,0 0 0,0 0 0,0 0 0,0 0 0,0 0 0,0 0 0,0 0 0,0 0 0,0 0 0,2-8 0,-2 8 0,0 0 0,0 0 0,0 0 0,0 0 0,0 0 0,0 0 0,0 0 0,0 0 0,0 0 0,0 0 0,0 0 0,0 0 0,0-6 0,0 6 0,0 0 0,0 0 0,0 0 0,0 0 0,0 0 0,0 0 0,0 0 0,0 0 0,2-7 0,-2 7 0,0 0 0,0 0 0,0 0 0,0 0 0,0 0 0,0 0 0,0 0 0,0 0 0,0 0 0,0 0 0,3-7 0,-3 7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0,2-7 0,2 2 16,2-3-16,0 4 16,-6 4-1,0 0-15,8-4 16,-8 4-1,9-1-15,-9 1 16,0 0 0,0 0-16,6-2 15,-6 2 1,0 0-16,0 0 15,0 0 1,0 0-16,0 0 16,0 0-1,0 0-15,8 2 16,-8-2-1,0 0-15,0 0 16,0 0 0,0 0-16,0 0 15,0 0 1,0 0-16,0 0 15,0 0 1,0 0-16,0 0 16,0 0-1,0 0-15,0 0 16,0 0-1,9 3-15,-9-3 16,9 0 0,-1-7-16,-2 2 15,-1-2 1,-5 7-16,0 0 15,4 7 1,-3 5-16,-1 2 16,-3 0-1,2 4-15,0 2 16,0-3-1,-2 0-15,2-1 16,-2-6 0,2 1-16,1-11 15,-3 10 1,-4-5-16,-4-7 15,-2-6 1</inkml:trace>
  <inkml:trace contextRef="#ctx0" brushRef="#br2" timeOffset="700531">14193 15396 0,'2'29'0,"1"9"0,-3-38 0,2 35 0,1-8 0,1-10 16,3-7 0,2-7-1,-9-3-15,0 0 16,0 0-1,0 0 1,-2 7-16</inkml:trace>
  <inkml:trace contextRef="#ctx0" brushRef="#br2" timeOffset="700684">14244 15792 0,'2'15'0,"-1"4"0,-1-19 0,0 0 0,0 0 0,0 0 0,0 0 0,0 15 0,0-15 0,0 0 0,0 0 0,0 0 0,-2 9 0,2-9 0,0 0 0,0 0 0,-3-3 0,3 3 0,0 0 0,-8-10 0,8 10 0</inkml:trace>
  <inkml:trace contextRef="#ctx0" brushRef="#br2" timeOffset="700947">14218 16140 0,'14'29'0,"5"12"0,-19-41 0,15 43 0,-3-1 0,-9-2 16,-1 0-1,1-5-15,-1-3 16,-2-4 0,-7-11-16,-10-7 15</inkml:trace>
  <inkml:trace contextRef="#ctx0" brushRef="#br2" timeOffset="701112">14277 16743 0,'-1'24'0,"1"9"0,0-33 0,-1 35 0,1-4 16,-2-11-16,2-20 15,-11 8 1</inkml:trace>
  <inkml:trace contextRef="#ctx0" brushRef="#br2" timeOffset="701332">14277 17054 0,'4'37'0,"1"8"0,-5-45 0,3 40 0,0-9 15,2-7 1,2-3-16,-4-3 15,-2 3 1,-3 4-16,-10 3 16,-7 23-1</inkml:trace>
  <inkml:trace contextRef="#ctx0" brushRef="#br2" timeOffset="702098">14269 15122 0,'-10'55'0,"-2"31"0,-1 9 0,5 3 16,7 4-1,1-1 1,4 3-16,1-4 16,2-2-1,-2-5-15,4 0 16,3 0-1,1 2-15,-1 1 16,2 2 0,-5 2-1,0-1-15,-2-1 16,0-1-1,2-3-15,0-3 16,-2-4 0,-4-4-16,-2-4 15,-2-5 1,-2-7-16,-1-5 15,2-6 1,-1-12-16,0-15 16,1-13-1,2-16-15,-1 0 16,0-18-1,-1-19-15,-5-12 16,-6-12 0</inkml:trace>
  <inkml:trace contextRef="#ctx0" brushRef="#br2" timeOffset="702823">14026 14405 0,'0'0'0,"0"0"0,0 0 0,0 0 0,0 0 0,0 0 0,0 0 0,0 0 0,0 0 0,0 0 0,0 0 0,0 0 0,0 0 0,0 0 0,0 0 0,0 0 0,-3 21 0,3-21 0,0 0 0,-6 40 0,6-40 0,-3 59 0,-2 9 15,0 11 1,0 1-16,1 4 15,4-7 1,4-13-16,4-15 16,4-18-1,6-17 1,3-11-16,0-8 15,4-4 1,-2-7-16,4-2 16,0-5-1,2-3 1,0 0-16,-4-3 15,-2 3 1,-5 4-16,-6-3 16,-14-8-1,-5 5-15</inkml:trace>
  <inkml:trace contextRef="#ctx0" brushRef="#br2" timeOffset="703125">13867 14783 0,'13'-7'0,"12"-8"0,-25 15 0,38-18 0,6-2 0,10-4 31,5-1-31,-3-1 15,-1-2 1,-1-4-16,-11-12 16,-15 5-1</inkml:trace>
  <inkml:trace contextRef="#ctx0" brushRef="#br2" timeOffset="703599">14529 14519 0,'13'0'0,"13"0"0,-26 0 0,0 0 0,27 0 0,-27 0 0,29 2 0,-3 5 15,2 5 1,-8 4-16,-9 11 15,-11 11 1,-7 10 0,-7 4-1,0-3-15,3-12 16,5-13-1,3-10-15,5-5 16,-2-9 0,8 4-16,7-8 15,5 0 1,5-4-16,0 2 15,3 4 1,-5 10 0,-3 8-16,-2 2 15,-7 7 1,-9 11-16,-11 9 15,-12 17 1,-13 11 0,-16-4-16,5-18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28772" units="1/cm"/>
          <inkml:channelProperty channel="Y" name="resolution" value="499.64926" units="1/cm"/>
          <inkml:channelProperty channel="T" name="resolution" value="1" units="1/dev"/>
        </inkml:channelProperties>
      </inkml:inkSource>
      <inkml:timestamp xml:id="ts0" timeString="2020-10-16T03:10:38.3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85CD"/>
    </inkml:brush>
    <inkml:context xml:id="ctx1">
      <inkml:inkSource xml:id="inkSrc181">
        <inkml:traceFormat>
          <inkml:channel name="X" type="integer" max="168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28.33052" units="1/cm"/>
          <inkml:channelProperty channel="Y" name="resolution" value="28.37838" units="1/cm"/>
          <inkml:channelProperty channel="T" name="resolution" value="1" units="1/dev"/>
        </inkml:channelProperties>
      </inkml:inkSource>
      <inkml:timestamp xml:id="ts1" timeString="2020-10-16T03:18:22.924"/>
    </inkml:context>
  </inkml:definitions>
  <inkml:trace contextRef="#ctx0" brushRef="#br0">8509 7204 0,'0'0'0,"-8"18"0,8-18 0,0 0 0,0 0 0,-3 25 0,3-25 0,0 0 0,7 32 0,-7-32 0,18 31 0,12-6 15,9-6 1,12-4-16,7-10 16,8-5-1,9-8 1,8-9-16,6-11 15,6-3 1,1 3 0,3 5-16,-4 17 15,-4 20 1,0 16-16,-2 16 15,5 3 1,9 0 0,8-7-16,11-15 15,10-16 1,11-19-16,4-17 15,9-9 1,0 3 0,-7 15-16,-10 16 15,-8 20 1,-6 14-1,0 8-15,4-4 16,13-16 0,10-20-16,11-21 15,12-17 1,0-5-1,-7 5-15,-9 19 16,-9 17 0,-8 19-16,-9 15 15,-3 10 1,3 3-1,4-2-15,3-6 16,8-16 0,9-19-1,9-19-15,6-10 16,-8-1-1,-13 11-15,-12 15 16,-8 14 0,-7 10-16,-2 9 15,0-3 1,5-6-1,5-13-15,8-13 16,1-17 0,5-7-16,4-2 15,-2 8 1,-5 7-1,-4 6-15,-9 11 16,-4 3 0,-1 2-16,3-3 15,2-7 1,8-8-1,5-7-15,5 1 16,-6 4 0,-8 6-16,-8 7 15,-7 6 1,-7 6-1,-10 2-15,-8-3 16,-5-5 0,-8-4-1,-13-2-15,-9-4 16,-9 1-1,-8-2-15,-10 2 16,-12-1 0,-8 1-1,-12 1-15,0 0 16,-1 0-1,-8 3-15,-16 4 16,-1 0 0</inkml:trace>
  <inkml:trace contextRef="#ctx0" brushRef="#br0" timeOffset="814">14821 7854 0,'-13'7'0,"-2"10"0,15-17 0,0 0 0,-11 34 0,11-34 0,-10 56 0,0 25 15,1 20 1,-3 15-16,0 10 16,2-4-1,0-13 1,3-18-16,3-25 15,9-17 1,7-15 0,7-15-16,6-8 15,6-5 1,9-4-16,1-1 15,2-1 1,3-1 0,-1-1-16,2 0 15,-7-5 1,-2-8-16,-5-11 15,-8-14 1,-6-13 0,-11 0-16,-12-3 15,-25 2 1</inkml:trace>
  <inkml:trace contextRef="#ctx0" brushRef="#br0" timeOffset="1215">14369 8384 0,'0'0'0,"18"-7"0,-18 7 0,0 0 0,34-6 0,-34 6 0,50-8 0,10 0 0,8 1 15,6 2 1,2-1 0,-2 0-16,-4 1 15,-5 2 1,-2 3-16,-6 3 15,-8 1 1,-8 3 0,-9 2-16,-4 4 15,-5 0 1,-11-17-16</inkml:trace>
  <inkml:trace contextRef="#ctx0" brushRef="#br0" timeOffset="1495">15635 8269 0,'19'-3'0,"20"-3"0,-39 6 0,53-6 0,12-1 16,5 4-1,-8 1-15,-6 5 16,-3-1-1,-12 0-15,-14 0 16,-27-2 0,-6 13-16</inkml:trace>
  <inkml:trace contextRef="#ctx0" brushRef="#br0" timeOffset="1722">15710 8610 0,'14'2'0,"15"-1"0,-29-1 0,43 0 0,10 3 16,3-3-1,6-2-15,4-2 16,2-5-1,-2-14 1,-6-7-16,-17 3 16</inkml:trace>
  <inkml:trace contextRef="#ctx0" brushRef="#br0" timeOffset="2036">16507 8053 0,'0'0'0,"0"0"0,0 0 0,0 0 0,0 0 0,0 0 0,0 0 0,0 0 0,19 7 0,-19-7 0,32 16 0,5 7 0,-2 10 16,-6 8-1,-12 8 1,-8 3-16,-12 8 15,-13 6 1,-9 4-16,-5-2 16,3-9-1,2-5 1,4-11-16,11-11 15,5-13 1,14-16-16,2-22 16</inkml:trace>
  <inkml:trace contextRef="#ctx0" brushRef="#br0" timeOffset="2200">16591 9071 0,'-12'39'0,"8"16"0,9-9 15</inkml:trace>
  <inkml:trace contextRef="#ctx0" brushRef="#br0" timeOffset="37517">6758 8487 0,'0'0'0,"2"27"0,-2-27 0,0 0 0,1 51 0,-1-51 0,-2 70 0,-6 14 16,-6 10 0,-3 7-16,-2 0 15,-3-9 1,-2-10-16,3-13 15,5-18 1,8-17 0,5-10-1,8-9-15,6-7 16,7-5-1,7-3-15,8-2 16,4 0 0,7 0-1,4 2-15,0 3 16,3 0-1,-2 3-15,-6-4 16,-7-4 0,-12-11-1,-10-4-15</inkml:trace>
  <inkml:trace contextRef="#ctx0" brushRef="#br0" timeOffset="37730">6908 8675 0,'3'20'0,"6"16"0,-9-36 0,20 43 0,11-1 15,12-10 1,5-22-16,1-29 16</inkml:trace>
  <inkml:trace contextRef="#ctx0" brushRef="#br0" timeOffset="38042">7378 8714 0,'-17'12'0,"-18"16"0,35-28 0,-44 41 0,-15 7 16,-8 2-16,1-6 15,6-12 1,9-13-16,8-7 16,11-3-1,13 0 1,14 2-16,8 3 15,12 3 1,12-1-16,7-7 16,8-7-1,5-9 1,1-12-16,-1-16 15,-8-17 1,-15-16 0,-16-7-16</inkml:trace>
  <inkml:trace contextRef="#ctx0" brushRef="#br0" timeOffset="38524">7176 8571 0,'-18'21'0,"-7"27"0,25-48 0,-29 70 0,7 11 0,11 1 15,8 3 1,3 0 0,4-5-16,-1-7 15,3-15 1,0-25-16,-3-31 15,-3-30 1,9-21-16,5-1 16,-2 11-1,-15 8 1,-16 12-16,-10 18 15,-13 18 1,-5 13 0,-7 7-16,5-7 15,12-13 1,16-16-16,10-9 15,13 3 1,7 7 0,5 5-16,5 9 15,9 6 1,10-4-1,4-9-15,13-20 16,5-34 0,-3-32-16,-14 3 15</inkml:trace>
  <inkml:trace contextRef="#ctx0" brushRef="#br0" timeOffset="39070">7537 8552 0,'-25'6'0,"-14"12"0,39-18 0,-44 38 0,0 15 16,3 3 0,5-5-16,14-15 15,11-15 1,11-21-16,7 2 15,10-8 1,5 1-16,-1 5 16,-3 7-1,-2 12 1,-5 10-16,-3 9 15,-6 13 1,-3 4-16,-3 4 16,0-3-1,-1-9-15,1-15 16,1-11-1,3-21-15,-3 2 16,5-17 0,0-13-16,1-12 15,3-3 1,0 2-16,0 2 15,6 4 1,7 3-16,8-1 16,6 0-1,3 0 1,-3 2-16,0 6 15,-9 8 1,-3 1-16,-9 5 16,-12-1-1</inkml:trace>
  <inkml:trace contextRef="#ctx0" brushRef="#br0" timeOffset="39226">7620 8882 0,'-20'84'0,"-5"52"16,8 25-16,14 13 15,10 11 1,3 6 0,-17-15-16,-4-44 15</inkml:trace>
  <inkml:trace contextRef="#ctx0" brushRef="#br0" timeOffset="39928">5835 8289 0,'-51'31'0,"-30"26"0,-9 12 16,8 2-16,16-9 16,28-18-1,22-16 1,22-23-16,19-17 15,15-7 1,3-3-16,-9 11 16,-13 13-1,-8 18 1,-16 22-16,-17 20 15,-9 13 1,3-2 0,8-16-16,11-23 15,16-25 1,16-22-16,11-7 15,2 2 1,-1 9 0,-8 14-16,-7 16 15,-14 22 1,-14 19-16,-21 20 15,-7 11 1,-1-5 0,13-21-16,12-21 15,9-26 1,13-24-16,12-29 15,12-25 1,11-29 0,3-38-16,-10 11 15</inkml:trace>
  <inkml:trace contextRef="#ctx0" brushRef="#br0" timeOffset="40281">5969 8421 0,'-9'19'0,"-2"14"0,11-33 0,-6 41 0,3 0 0,7-2 16,6-7-1,2-15-15,2-14 16,2-18-1,-1-8 1,1-6-16,-4 0 16,2 9-1,0 9-15,0 9 16,-4 10-1,-2 9 1,1 10-16,-5 2 16,-1 2-1,0 1 1,-4-5-16,-6-8 15,-1-7 1</inkml:trace>
  <inkml:trace contextRef="#ctx0" brushRef="#br0" timeOffset="40624">5918 9080 0,'-13'26'0,"-4"4"0,17-30 0,-10 28 0,9-12 16,7-18-1,12-23-15,9-17 16,6-8 0,-1 1-1,-3 14-15,-8 11 16,1 12-1,1 8 1,1 11-16,-1 7 16,2 9-1,-3 1-15,-4 3 16,-4 0-1,-8 2 1,-14 2-16,-17-7 16,-19-10-1</inkml:trace>
  <inkml:trace contextRef="#ctx0" brushRef="#br0" timeOffset="41128">6061 9109 0,'0'0'0,"0"0"0,0 0 0,0 0 0,0 0 0,0 0 0,15 5 0,-15-5 0,0 0 0,0 0 0,17 18 0,-17-18 0,0 0 0,10 34 0,-10-34 0,0 52 0,-10 10 15,-6-4-15,2-10 16,7-17-1,8-13-15,-1-18 16,6-3 0,4-25-1,6-23-15,2-17 16,1-14-1,3-10-15,-5 2 16,-2 1 0,-6 17-1,-6 22-15,-8 31 16,-9 28-1,-6 40-15,-3 34 16,7 23 0,13 12-1,14 0-15,18-12 16,16-14-1,18-18 1,18-23-16,13-28 16,15-26-1,12-28 1,-9 8-16,-30 8 15</inkml:trace>
  <inkml:trace contextRef="#ctx0" brushRef="#br0" timeOffset="41933">8140 8703 0,'18'-6'0,"13"-1"0,-31 7 0,36-4 0,-6 15 16,-18 20-16,-20 25 15,-24 23 1,-14 11 0,-8-5-16,5-20 15,14-20 1,19-23-1,16-22-15,18-19 16,12-9 0,4 1-1,0 10-15,-6 19 16,-14 19-1,-12 13-15,-9 13 16,-3-1 0,3-12-1,8-16-15,8-19 16,6-18-1,10-17-15,8-6 16,3 6 0,-2 8-1,-7 16-15,-13 12 16,-7 16-1,-4 8-15,0 1 16,1-1 0,0-11-16,4-10 15,8-11 1,3-18-16,6-12 15,3 0 1,-3 8 0,-7 13-16,-4 11 15,-1 13 1,-4 17-16,-6 12 15,-6 9 1,-3 1 0,4-6-16,5-7 15,4-15 1,4-14-16,7-21 15,3-21 1,-2-31 0</inkml:trace>
  <inkml:trace contextRef="#ctx0" brushRef="#br0" timeOffset="42176">8760 8562 0,'0'0'0,"0"0"0,0 0 0,0 0 0,11 27 0,-11-27 0,16 57 0,5 24 16,4 23-16,-1 23 16,-3 21-1,-12 18 1,-8 15-16,-3 1 15,-7-14 1,-13-40 0,1-42-16</inkml:trace>
  <inkml:trace contextRef="#ctx0" brushRef="#br0" timeOffset="42751">9054 9089 0,'6'-10'0,"14"-14"0,-20 24 0,33-32 0,16-8 0,8-3 16,4-5-1,-2-1-15,-6 3 16,-16 11-1,-14 10 1,-13 15-16,-11 20 16,-8 20-1,-4 27 1,-2 16-16,2 8 15,7-5 1,8-15 0,9-20-16,11-31 15,11-29 1,13-32-1,11-24-15,9-9 16,3 10 0,-4 12-1,-8 24-15,-6 20 16,-4 13-1,-5 12-15,1 8 16,1 7 0,-3 9-1,-6 9-15,-11 9 16,-18 13-1,-17 1-15,-11-5 16,-11-13 0,1-24-1,5-36-15,9-42 16</inkml:trace>
  <inkml:trace contextRef="#ctx0" brushRef="#br0" timeOffset="42913">10119 8742 0,'-17'47'0,"-8"35"0,2 9 16,3-4-16,1-20 15,-6-30 1,-7-38-16</inkml:trace>
  <inkml:trace contextRef="#ctx0" brushRef="#br0" timeOffset="43207">9893 8516 0,'-12'33'0,"-11"40"0,-5 38 15,2 28 1,10 10-16,10-9 15,17-20 1,18-26 0,15-31-16,16-29 15,9-27 1,9-24-1,2-14-15,-2-14 16,-3-12 0,-14-9-1,-20 12-15</inkml:trace>
  <inkml:trace contextRef="#ctx0" brushRef="#br0" timeOffset="43353">10672 8986 0,'0'0'0,"14"6"0,-14-6 0,0 0 0,0 0 0,22 3 0,-22-3 0,0 0 0,22 1 0,-22-1 0</inkml:trace>
  <inkml:trace contextRef="#ctx0" brushRef="#br0" timeOffset="43459">10731 9241 0,'2'15'0,"7"-6"0,-9-9 0,0 0 0,12 3 0,-12-3 0</inkml:trace>
  <inkml:trace contextRef="#ctx0" brushRef="#br0" timeOffset="57101">24597 5781 0,'0'0'0,"21"5"0,-21-5 0,0 0 0,48 10 0,-48-10 0,63 14 0,11 1 15,12 2 1,7 3 0,2 1-16,-1 0 15,-3-2 1,-1-2-16,-3-1 15,-6-5 1,-5-7 0,-5-6-16,-3-6 15,-6-6 1,-3-4-16,-6-4 15,-3 0 1,-2-1 0,0-3-16,-1 2 15,3 2 1,-2 2-1,-1 5-15,-1-1 16,-3 4 0,-3-2-1,-1-5-15,-2 2 16,-3-8-1,-2-6-15,-3-7 16,-2-4 0,-4-8-16,-3-2 15,-8 0 1,-2-2-16,-11-4 15,-7-3 1,-6 3-16,-9-1 16,-9-3-1,-6 0 1,-7-1-16,-1 0 15,-5 1 1,0 0 0,-1 5-16,-3 3 15,-3 1 1,-4 3-16,-2 7 15,-4 5 1,-2 9 0,-7 7-16,-2 6 15,-4 9 1,0 5-16,0 9 15,-1 9 1,0 12 0,5 9-16,2 6 15,5 7 1,2 2-16,4 6 15,4 4 1,3 8 0,7-1-16,6 0 15,12-2 1,5-1-16,11 0 15,8 3 1,6 5 0,6 2-16,10-1 15,7-6 1,10-8-16,9-10 15,6-6 1,1-1 0,5-4-16,0-1 15,-4-3 1,1-3-16,-10-8 15,-9-9 1</inkml:trace>
  <inkml:trace contextRef="#ctx0" brushRef="#br0" timeOffset="59099">10664 11201 0,'0'0'0,"0"0"0,0 0 0,0 0 0,0 0 0,0 0 0,15 3 0,-15-3 0,0 0 0,0 0 0,25 7 0,-25-7 0,0 0 0,34 9 0,-34-9 0,38 13 0,0 0 0,-2-5 16,3 1-1,0-2-15,4-3 16,0-3 0,1-1-1,-1 0-15,-5 0 16,-1 1-1,0 2-15,-6 1 16,-4-1 0,-5-3-1,-5 0-15,-17-10 16</inkml:trace>
  <inkml:trace contextRef="#ctx0" brushRef="#br0" timeOffset="59466">11586 10749 0,'-3'26'0,"0"19"0,3-45 0,-4 60 0,2 7 15,1 10-15,-3 8 16,-1 1 0,3-3-1,2-7-15,3-14 16,0-9-1,-1-19-15,0-16 16,-6-22 0,-5-21-1</inkml:trace>
  <inkml:trace contextRef="#ctx0" brushRef="#br0" timeOffset="59750">11669 11126 0,'0'0'0,"0"0"0,0 0 0,0 0 0,20-4 0,-20 4 0,31-5 0,7-4 0,3 2 15,-3-1 1,-2 4-16,3 1 16,1 1-1,-3-2 1,-6-3-16,-6-8 15,-14-8 1</inkml:trace>
  <inkml:trace contextRef="#ctx0" brushRef="#br0" timeOffset="60209">12156 10599 0,'0'0'0,"-4"18"0,4-18 0,0 0 0,-6 35 0,6-35 0,-5 47 0,-2 12 15,3 8-15,4 6 16,0 3 0,0 0-16,0-2 15,3-1 1,3-6-16,1-5 15,-2-2 1,-2-6 0,0-5-16,2-7 15,-2-2 1,1-7-16,-2-1 15,-2-6 1,-1-5-16,0-8 16,0-4-16,1-9 15,0 0 1,0-1-16,-10-15 15</inkml:trace>
  <inkml:trace contextRef="#ctx0" brushRef="#br0" timeOffset="60630">12676 10994 0,'0'0'0,"0"0"0,0 0 0,0 0 0,0 0 0,19 2 0,-19-2 0,0 0 0,31 4 0,-31-4 0,36 2 0,1-2 16,3-4-16,-1 0 15,1-1 1,0 1-16,-3-1 16,-4-1-1,-2 2 1,-6-3-16,-3 3 15,-11-2 1,-12-2-16,-19-1 16</inkml:trace>
  <inkml:trace contextRef="#ctx0" brushRef="#br0" timeOffset="61093">12684 11211 0,'0'0'0,"0"0"0,0 0 0,0 0 0,0 0 0,0 0 0,0 0 0,0 0 0,0 0 0,0 0 0,0 0 0,0 0 0,14 0 0,-14 0 0,0 0 0,0 0 0,20 0 0,-20 0 0,0 0 0,26 2 0,-26-2 0,28 6 0,2-2 15,1 2 1,0 0-16,1-3 16,-2 1-1,2-3 1,-2 2-16,0-3 15,-2-2 1,-4 1-16,-7 0 16,0 1-1,-3-2 1,-4-1-16,-10 3 15,5-7-15,-7-7 16,-3 0 0</inkml:trace>
  <inkml:trace contextRef="#ctx0" brushRef="#br0" timeOffset="63477">13632 10626 0,'-24'0'0,"-8"2"0,32-2 0,-35 6 0,10 1 15,10 4 1,12 1-16,9 5 16,6 7-1,2 6-15,3 10 16,4 10-1,0 6 1,3 8-16,1 4 16,2-3-1,1-1-15,1-7 16,-1-5-1,3-8 1,0-10-16,2-13 16,1-10-1,-1-18 1,2-18-16,3-16 15,3-14 1,-2-15-16,1-12 16,-4-7-1,-2-2 1,-11-3-16,-5 3 15,-10 12 1,-8 11 0,-10 14-16,-12 16 15,-1 17 1,-6 19-1,0 17-15,-1 19 16,4 18 0,3 13-1,6 9-15,9 2 16,8 0-1,5-5-15,8-6 16,7-7 0,7-9-1,8-11-15,4-14 16,-7-23-1</inkml:trace>
  <inkml:trace contextRef="#ctx0" brushRef="#br0" timeOffset="63865">14453 11040 0,'-9'28'0,"-3"19"0,12-47 0,-13 63 0,1 8 16,2-1-16,4-8 15,9-13 1,5-17 0,10-16-16,6-16 15,1-13 1,-1-12-1,0-12-15,-2-3 16,-4-6 0,-6 0-16,-6 0 15,-5 6 1,-5 3-16,-5 2 15,-4 7 1,-12 10 0,-3 14-16,-3 14 15,-5 8 1,-4-11-16</inkml:trace>
  <inkml:trace contextRef="#ctx0" brushRef="#br0" timeOffset="64364">14947 10382 0,'-1'19'0,"0"19"0,1-38 0,-3 54 0,-2 12 15,1 9 1,-3 5-16,1 6 15,-1-3 1,-2-4-16,1-5 16,4-6-1,3-11-15,4-10 16,3-13-1,4-9 1,6-8-16,8-9 16,8-5-1,5-7 1,7-4-16,2-3 15,-1-2 1,-5 2-16,-4-4 16,-10 1-1,-8-4 1,-9 1-16,-20-12 15,-16-3 1,-1 4-16</inkml:trace>
  <inkml:trace contextRef="#ctx0" brushRef="#br0" timeOffset="64717">14713 10739 0,'0'0'0,"0"0"0,0 0 0,0 0 0,0 0 0,18-4 0,-18 4 0,0 0 0,33-5 0,-33 5 0,40-4 0,7 2 16,2-3-16,5 4 16,-2-1-1,-4 2 1,0 3-16,-1-3 15,-11 0 1,-2 0-16,-5 0 16,-5 0-1,-8-3-15,-6 1 16</inkml:trace>
  <inkml:trace contextRef="#ctx0" brushRef="#br0" timeOffset="65339">15903 10617 0,'0'0'0,"0"0"0,0 0 0,0 0 0,0 0 0,0 0 0,0 0 0,0 0 0,0 0 0,0 0 0,0 0 0,19 7 0,-19-7 0,0 0 0,34 8 0,-34-8 0,37 7 0,5-4 0,2-1 15,4 0 1,1 0-1,-2 2-15,-1-2 16,-3 4 0,-4-2-1,-6 3-15,-7-8 16</inkml:trace>
  <inkml:trace contextRef="#ctx0" brushRef="#br0" timeOffset="65585">16851 10570 0,'22'5'0,"18"-1"0,-40-4 0,53 3 0,5-1 16,4 2-1,4-1-15,2-2 16,1-1 0,-2 0-1,-7 0-15,-9 2 16,-23 1-1</inkml:trace>
  <inkml:trace contextRef="#ctx0" brushRef="#br0" timeOffset="66060">17119 10881 0,'26'13'0,"14"8"0,-40-21 0,44 28 0,-7 3 16,-6 4-16,-13 1 15,-17 5 1,-16 9 0,-16 5-16,-13 4 15,-10 1 1,-3-9-16,3-13 15,9-12 1,10-11 0,13-6-16,9-5 15,15-3 1,11-1-16,11-1 15,18 0 1,10-2 0,6-3-16,5-2 15,-2 2 1,-1-3-16,-11-10 15</inkml:trace>
  <inkml:trace contextRef="#ctx0" brushRef="#br0" timeOffset="66353">17228 9712 0,'-7'44'0,"1"47"0,0 30 0,3 23 16,9 9 0,12-7-1,1-17-15,-4-39 16</inkml:trace>
  <inkml:trace contextRef="#ctx0" brushRef="#br0" timeOffset="67027">18167 10541 0,'-12'-34'0,"-6"-14"0,-1-3 0,2 3 16,-1 10 0,-3 14-16,-4 13 15,-7 23 1,-2 18-1,-7 25-15,4 17 16,6 12 0,11 2-1,16-6-15,13-10 16,12-17-1,10-23-15,0-20 16,4-27 0,8-26-1,1-15-15,-8-5 16,-10 10-1,-11 15 1,-6 20-16,-4 18 16,-5 29-1,-3 26-15,-1 23 16,3 18-1,6 8 1,5 10-16,3 3 16,-3 1-1,-6-7 1,-11-3-16,-12-11 15,-7-10 1,-10-12-16,-2-11 16,-11-14-1,-5-13 1,-3-13-16,4-14 15,2-29 1,7-25-16,13-3 16</inkml:trace>
  <inkml:trace contextRef="#ctx0" brushRef="#br0" timeOffset="67453">18686 10165 0,'0'0'0,"2"15"0,-2-15 0,0 0 0,4 34 0,-4-34 0,4 52 0,1 14 16,-2 11 0,0 3-16,1 4 15,-2-1 1,2-4-16,4-9 15,1-11 1,2-9-16,7-15 16,7-10-1,7-12 1,3-9-16,9-12 15,7-7 1,2-8-16,0-4 16,-6-3-1,-13-2 1,-16-3-16</inkml:trace>
  <inkml:trace contextRef="#ctx0" brushRef="#br0" timeOffset="67744">18452 10476 0,'43'-3'0,"24"-4"0,18-1 15,2-1-15,-3 2 16,-7-1 0,-11-1-1,-17 9-15</inkml:trace>
  <inkml:trace contextRef="#ctx0" brushRef="#br0" timeOffset="68165">19114 9543 0,'24'15'0,"13"15"0,-37-30 0,34 40 0,-11 6 16,-16-1-16,-12-1 15,-11-2 1,-9-7 0,-4-8-16,5-6 15,8-7 1,5-3-16,7 0 15,7-5 1,12-1007 0,12 2016-16,13-1009 15,15-1 1,12 6-16,-1-6 15</inkml:trace>
  <inkml:trace contextRef="#ctx0" brushRef="#br0" timeOffset="69832">18955 9467 0,'-16'-8'0,"-5"2"0,21 6 0,0 0 0,0 0 0,-18-4 0,18 4 0,0 0 0,0 0 0,0 0 0,-1 0 0,18 3 0,-17-3 0,0 0 0,0 0 0,29 5 0,-29-5 0,0 0 0,40 4 0,-40-4 0,51 7 0,-2 7 0,-1 7 15,-2 6 1,-6 7 0,-10 5-16,-13 2 15,-12 0 1,-12 0-1,-16 2 1,-12 3-16,-12 0 16,-4-3-1,-1-4-15,9-7 16,13-11-1,12-6 1,17-7-16,18-8 16,21-13-1,18-4-15,18-1 16,20 2-1,14 4 1,0-3-16,-21 1 16</inkml:trace>
  <inkml:trace contextRef="#ctx0" brushRef="#br0" timeOffset="71441">10823 13351 0,'0'0'0,"0"0"0,0 0 0,0 0 0,0 0 0,0 0 0,0 0 0,0 0 0,0 0 0,0 0 0,0 0 0,0 0 0,0 0 0,0 0 0,0 0 0,18 0 0,7 1 0,-25-1 0,0 0 0,31 6 0,-31-6 0,34 5 0,6-1 0,-1-3 15,1 2 1,1-2-1,-2 2-15,4-3 16,-2-2 0,-5 4-1,-4 0-15,-3 2 16,-3-4-1,-5 0-15,-3 0 16,-4 0 0,-4 0-16,-1 0 15,-2 0 1,-2-4-16,-11-6 15</inkml:trace>
  <inkml:trace contextRef="#ctx0" brushRef="#br0" timeOffset="71974">11737 12917 0,'2'19'0,"1"9"0,-3-28 0,0 0 0,0 35 0,0-35 0,1 38 0,1 8 0,-2 7 16,-4 9-1,-2 15 1,-4 6 0,3 6-16,0 1 15,0-4 1,3-10-1,2-12-15,1-14 16,3-19 0,-2-31-1,-5-4 1,-2-11-16</inkml:trace>
  <inkml:trace contextRef="#ctx0" brushRef="#br0" timeOffset="72550">11989 12870 0,'31'1'0,"18"3"0,2-2 15,2 0-15,-4 0 16,-2 5-1,-2 0-15,-7 4 16,-3-1 0,-4 0-1,0-2-15,-8 0 16,-5-2-1,-6-3-15,-5 3 16,-8 5 0,-10 7-1,-2 6-15,-3 9 16,-3 12-1,-2 11-15,3 11 16,-2 10 0,0 10-1,2 6-15,2 7 16,4 6-1,-3 6-15,0 1 16,3-6 0,1-11-1,4-18-15,3-20 16,8-27-1,2-31 1,2-54-16</inkml:trace>
  <inkml:trace contextRef="#ctx0" brushRef="#br0" timeOffset="73143">12852 12794 0,'0'27'0,"-1"20"0,1-47 0,-1 57 0,-5 10 16,1 8-16,-2 6 15,0-2 1,-2-8-16,4-11 15,6-17 1,6-16 0,2-11-16,5-13 15,5-9 1,6-7-16,3-5 15,3-2 1,5 3 0,0 6-16,-2 7 15,-1 8 1,-3 6-16,-6 7 15,-11 12 1,-7 6-16,-13 7 16,-7 9-1,-12 9-15,-16 6 16,-12 0-1,-3-5 1,-2-12-16,3-19 16,2-17-1,0-26 1,11-9-16</inkml:trace>
  <inkml:trace contextRef="#ctx0" brushRef="#br0" timeOffset="74043">12827 12888 0,'30'-2'0,"12"1"0,-42 1 0,49-3 0,5-3 15,-4 2 1,-3 3-1,-7 4-15,-9 0 16,-3 2 0,-6 1-16,-5-3 15,-5 1 1,-12-4-16,0 0 15,0 0 1,11 2-16,-11-2 16,0 0-1,0 0-15,0 0 16,0 0-16,0 0 15,0 0 1,0 0-16,0 0 16,0 0-1,0 0-15,0 0 16,0 0-1,8 0-15,-8 0 16,0 0-16,0 0 16,0 0-1,0 0-15,0 0 16,0 0-1,0 0-15,0 0 16,0 0 0,0 0-16,0 0 15,0 0 1,0 0-16,0 0 15,0 0 1,0 0-16,0 0 16,0 0-16,0 0 15,0 0 1,0 0-16,0 0 15,0 0 1,0 0-16,0 0 16,0 0-1,0 0-15,0 0 16,0 0-1,0 0-15,0 0 16,0 0 0,0 0-16,0 0 15,0 0 1,0 0-16,0 0 15,9-4 1,-10-9-16,-4 1 16</inkml:trace>
  <inkml:trace contextRef="#ctx0" brushRef="#br0" timeOffset="74654">13698 13322 0,'0'0'0,"0"0"0,0 0 0,0 0 0,0 0 0,0 0 0,0 0 0,0 0 0,17 0 0,-17 0 0,24 3 0,6 1 0,-30-4 0,37 0 0,5 0 16,8-2-1,0 1-15,2-3 16,1 2 0,-4-2-1,-3 0-15,-6 1 16,-11 3-1,-10 2-15,-13 0 16</inkml:trace>
  <inkml:trace contextRef="#ctx0" brushRef="#br0" timeOffset="75046">13757 13530 0,'0'0'0,"15"-4"0,-15 4 0,0 0 0,0 0 0,26-2 0,-26 2 0,0 0 0,31-2 0,-31 2 0,40 0 0,0 3 0,3 0 16,-1-1-1,0 5 1,-1-1-16,-2-1 16,-1-1-1,-2-1 1,-5 0-16,-3-3 15,-5 0 1,-16-4-16</inkml:trace>
  <inkml:trace contextRef="#ctx0" brushRef="#br0" timeOffset="75580">14872 12747 0,'-11'50'0,"-8"34"0,-2 21 15,5 10 1,3 2-1,9 2-15,5-9 16,5-9 0,0-13-1,3-14-15,-1-18 16,-5-23-1,-5-27-15</inkml:trace>
  <inkml:trace contextRef="#ctx0" brushRef="#br0" timeOffset="76109">15141 12897 0,'8'52'0,"-3"35"0,0 15 15,0 7-15,-2-4 16,3-8-1,6-12-15,10-20 16,3-14 0,3-16-1,4-17-15,-1-12 16,3-15-1,-1-17-15,-2-12 16,-1-14 0,-5-15-1,-7-8-15,-1-9 16,-8-1-1,-10-2 1,-8 6-16,-12 9 16,-4 11-1,-6 11 1,-4 16-16,3 11 15,-1 12 1,1 14-16,2 15 16,3 10-1,-1 13 1,5-4-16</inkml:trace>
  <inkml:trace contextRef="#ctx0" brushRef="#br0" timeOffset="76769">16046 12577 0,'0'0'0,"-8"15"0,8-15 0,0 0 0,-11 33 0,11-33 0,-9 45 0,2 16 0,4 12 15,2 14 1,-3 8 0,-5 9-16,0 1 15,3 1 1,3-5-1,3-8-15,3-18 16,5-15 0,7-16-16,0-14 15,5-13 1,3-11-16,7-12 15,2-8 1,5-4 0,5-6-16,-1 2 15,0 0 1,-8 0-1,-6 4-15,-12 0 16,-17-5 0</inkml:trace>
  <inkml:trace contextRef="#ctx0" brushRef="#br0" timeOffset="77091">15694 13114 0,'15'0'0,"16"0"0,-31 0 0,39 0 0,8-6 0,7-1 16,3 0-1,5 1 1,-1 1-16,-7 5 15,-7 7 1,-3 4 0,-17-3-16</inkml:trace>
  <inkml:trace contextRef="#ctx0" brushRef="#br0" timeOffset="77401">16725 13171 0,'15'5'0,"13"1"0,-28-6 0,38 7 0,7-6 15,4-1 1,4 0 0,1-1-16,-4-3 15,0-1 1,-5 2-16,-5-1 15,-3-2 1,-13-1 0,-12 3-16</inkml:trace>
  <inkml:trace contextRef="#ctx0" brushRef="#br0" timeOffset="78003">17622 12727 0,'-6'26'0,"-7"25"0,13-51 0,-13 66 0,-3 8 0,0 10 16,-3 2-1,4 2 1,-2-7-16,2-12 16,2-12-1,6-15-15,5-18 16,2-24-1,7 4 1,10-22-16,7-7 16,5-2-1,2-1 1,4 3-16,-1 7 15,-3 10 1,-1 11-16,-5 6 16,-7 9-1,-5 8 1,-7 9-16,-8 4 15,-12 6 1,-12 7-16,-7-3 16,-11 0-1,-5-4-15,-5-11 16,-2-19-1,5-28 1,7-29-16,5 46 16,14 19-1</inkml:trace>
  <inkml:trace contextRef="#ctx0" brushRef="#br0" timeOffset="78213">17479 12804 0,'24'-1'0,"19"-4"0,-43 5 0,48-4 0,7 3 15,7 3-15,1 3 16,-1-5-1,-3-3 1,-12-9-16</inkml:trace>
  <inkml:trace contextRef="#ctx0" brushRef="#br0" timeOffset="78613">18267 12634 0,'-9'34'0,"-4"27"0,-2 22 16,-2 15-16,-3 7 15,7 1 1,3-9-1,6-6-15,4-17 16,3-13 0,6-13-1,9-10-15,0-9 16,3-5-1,3-13-15,3-8 16,7-8 0,0-7-1,1-4-15,-1 0 16,-1-2-1,-8-2-15,-14-1 16,-16-2 0</inkml:trace>
  <inkml:trace contextRef="#ctx0" brushRef="#br0" timeOffset="78910">17991 12944 0,'0'0'0,"0"0"0,0 0 0,0 0 0,0 0 0,21 0 0,-21 0 0,0 0 0,39-4 0,-39 4 0,50-6 0,10-1 16,10-1-16,2-2 15,-1-2 1,-2-2-16,-16-6 15,-18 3 1</inkml:trace>
  <inkml:trace contextRef="#ctx0" brushRef="#br0" timeOffset="79331">18754 12040 0,'0'0'0,"13"11"0,-13-11 0,0 0 0,0 0 0,21 18 0,-21-18 0,0 0 0,26 26 0,-26-26 0,19 29 0,-7 2 16,-8 1-16,-11 4 16,-12 7-1,-8-1 1,-7-5-16,1-5 15,3-8 1,5-3-16,7-7 16,11-3-1,7-2 1,9-5-16,11 1 15,11 1 1,12 0-16,9 5 16,2-2-1</inkml:trace>
  <inkml:trace contextRef="#ctx0" brushRef="#br0" timeOffset="81846">12676 14943 0,'0'0'0,"0"0"0,0 0 0,0 0 0,0 0 0,0 15 0,0-15 0,0 0 0,-4 27 0,4-27 0,-18 35 0,0-5 0</inkml:trace>
  <inkml:trace contextRef="#ctx0" brushRef="#br0" timeOffset="82058">12206 15744 0,'0'0'0,"0"0"0,0 0 0,0 0 0,0 0 0,14-3 0,-14 3 0,0 0 0,16-4 0,-16 4 0</inkml:trace>
  <inkml:trace contextRef="#ctx0" brushRef="#br0" timeOffset="82245">12810 15763 0,'0'0'0,"14"5"0,-14-5 0,0 0 0,0 0 0,25 2 0,-25-2 0,0 0 0,27-11 0,-27 11 0,25-13 0</inkml:trace>
  <inkml:trace contextRef="#ctx0" brushRef="#br0" timeOffset="82807">13816 14612 0,'0'0'0,"0"0"0,0 0 0,0 0 0,0 0 0,-6 21 0,6-21 0,0 0 0,-13 42 0,13-42 0,-20 66 0,-5 21 16,1 9-1,4 3-15,7-1 16,10-4-1,3-5 1,0-3-16,0 2 16,-2 2-1,2-3 1,0-5-16,0-14 15,6-11 1,5-16-16,3-9 16,2-14-1,4-9 1,10-10-16,3-7 15,8-8 1,4-5-16,1-3 16,-4 1-1,-4-1 1,-8-5-16,-15-11 15,-7 5 1</inkml:trace>
  <inkml:trace contextRef="#ctx0" brushRef="#br0" timeOffset="83186">13363 15094 0,'0'0'0,"18"2"0,-18-2 0,0 0 0,33 7 0,-33-7 0,43 10 0,7-1 0,4-1 16,6-1-1,2-7 1,11-7-16,4-3 16,2 2-1,-4 4-15,-8-4 16,-20 4-1</inkml:trace>
  <inkml:trace contextRef="#ctx0" brushRef="#br0" timeOffset="83476">14680 15169 0,'22'-10'0,"15"-8"0,-37 18 0,47-17 0,3 8 16,-5 2-16,-1 4 15,-1 2 1,0 5-1,-4 0-15,-1 2 16,-7 2 0,-5 0-16,-11-3 15,-16-5 1</inkml:trace>
  <inkml:trace contextRef="#ctx0" brushRef="#br0" timeOffset="83836">14680 15311 0,'0'0'0,"0"0"0,0 0 0,0 0 0,0 0 0,0 0 0,13 6 0,-13-6 0,0 0 0,0 0 0,21 12 0,-21-12 0,0 0 0,28 13 0,-28-13 0,31 13 0,5-4 16,2-1 0,-1-8-16,7-5 15,2-6 1,10 2-1,0 5-15,-6 4 16,-22-22 0</inkml:trace>
  <inkml:trace contextRef="#ctx0" brushRef="#br0" timeOffset="92431">16272 14697 0,'-73'13'0,"-47"18"0,-2 10 15,9 10 1,13 7-16,18 4 16,14 8-1,15 7 1,10 5-16,15 2 15,16-1 1,14-1-16,15-1 16,16-1-1,11-3 1,18-4-16,14-7 15,18-10 1,10-10-16,11-7 16,17-10-1,13-6 1,4-5-16,6-10 15,3-10 1,1-10 0,-2-10-16,-4-13 15,-13-13 1,-14-1020-16,-19 2011 15,-23-1014 1,-26-3 0,-27-6-16,-24-8 15,-19-3 1,-20-2-16,-15-5 15,-15-2 1,-15-1 0,-16 5-16,-8 14 15,-8 10 1,-8 11-1,-3 14-15,-5 15 16,1 11 0,6 13-1,3 14-15,9 14 16,6 15-1,12 16 1,12 8-16,15-3 16,20-14-1</inkml:trace>
  <inkml:trace contextRef="#ctx0" brushRef="#br0" timeOffset="93039">18737 14839 0,'-61'-18'0,"-35"8"0,-9 13 0,3 20 16,13 11-1,25 4 1,23-4-16,20-4 16,18 0-1,17 2-15,16 2 16,14 2-1,15 5 1,3 3-16,0 2 16,-8 1-1,-12 2 1,-12-9-16,-10-6 15,-12-6 1,-15-6-16,-17-4 16,-26-1-1,-22 4 1,-17 0-16,-8-5 15,-7-13 1,19-6 0</inkml:trace>
  <inkml:trace contextRef="#ctx0" brushRef="#br0" timeOffset="102733">10479 8345 0,'-23'10'0,"9"7"0,14-17 0,0 0 0,0 0 0,5 20 0,-5-20 0,0 0 0,27 22 0,-27-22 0,46 22 0,14 3 0,6 5 16,0 11 0,-8 10-1,-13 10-15,-19 11 16,-23 9-1,-24 12-15,-22 9 16,-19 4 0,-11 0-1,-1-6-15,7-15 16,7-16-1,15-15 1,16-11-16,13-8 16,12 0-1,8 5 1,7 8-16,7 8 15,-4 8 1,5 16-16,-2 7 16,1 11-1,-1 9 1,-3 7-16,-7 2 15,-5 3 1,-7-3-16,-6 0 16,4-1-1,-3-5 1,3-8-16,3-11 15,1-9 1,1-10 0,1-6-16,1-12 15,0-10 1,2-7-1,1-11-15,0-9 16,2-8 0,-5-9-16,-12-12 15</inkml:trace>
  <inkml:trace contextRef="#ctx0" brushRef="#br1" timeOffset="117241">11469 8497 0,'0'0'0,"0"0"0,0 0 0,0 0 0,0 0 0,9 20 0,-9-20 0,0 0 0,12 38 0,-12-38 0,12 50 0,4 16 15,-2 12-15,1 8 16,3 2-1,2-1 1,1 1-16,7-12 16,1-8-1,7-17 1,9-16-16,4-18 15,5-18 1,-5-14 0,-2-16-16,-3-14 15,-9-17 1,-5-14-1,-5-11 1,-5-10-16,-2-3 16,-3 2-1,-1 4 1,-9 10-16,-7 19 15,-7 18 1,-8 19-16,-1 19 16,-6 18-1,-5 19 1,3 10-16,2 6 15,5 5 1,10 3 0,9 0-1,10-1-15,9-3 16,4-3-1,3-7 1,6-3-16,1-2 16,1-6-1,-4 1 1,-9-11-16,-9-8 15</inkml:trace>
  <inkml:trace contextRef="#ctx0" brushRef="#br1" timeOffset="117848">12517 8071 0,'0'0'0,"17"7"0,-17-7 0,0 0 0,30 13 0,-30-13 0,38 18 0,0 5 16,-5 4 0,-8-1-16,-9-2 15,-7-1 1,-12 2-1,-12 6-15,-17 5 16,-13 4 0,-1 0-1,2-8-15,9-7 16,13-9-1,8-8-15,14-8 16,0 0 0,7 6-1,17-5-15,10 1 16,5 1-1,5 1-15,4 3 16,-2 1 0,3-3-1,-3-1-15,-17-17 16</inkml:trace>
  <inkml:trace contextRef="#ctx0" brushRef="#br1" timeOffset="119164">12852 8835 0,'0'0'0,"0"0"0,0 0 0,0 0 0,0 0 0,0 0 0,0 0 0,0 0 0,0 0 0,0 0 0,0 0 0,9 11 0,-9-11 0,0 0 0,0 0 0,22 14 0,-22-14 0,0 0 0,24 13 0,-24-13 0,28 9 0,6-3 15,4-4-15,1 2 16,-2 1 0,-1 2-16,-2-2 15,0-1 1,-7 0-16,-1-1 15,0-1 1,-1 2-16,-4-2 16,-2 0-1,-3-1 1,-4-1-16,-3 0 15,-9 0 1,0 0-16,0 0 16,0 0-1,0 0 1,0 0-16,0 0 15,0 0 1,0 0-16,0 0 16,0 0-1,0 0 1,0 0-16,8 0 15,-8 0 1,0 0-16,0 0 16,0 0-1,0 0-15,0 0 16,0 0-1,8 0 1,0 0-16,-8 0 16,8 0-1,-8 0-15,0 0 16,0 0-1,0 0 1,0 0-16,10 0 16,-10 0-1,0 0-15,0 0 16,0 0-1,0 0-15,0 0 16,0 0 0,0 0-1,8-2-15,-8 2 16,0 0-1,0 0-15,0 0 16,0 0 0,0 0-16,8-3 15,-8 3 1,0 0-1,0 0-15,0 0 16,0 0 0,6-4-16,-6 4 15,4-5 1,-4 5-16,8-8 15,-4 1 1,1 2-16,-1 1 16,1 1-1,2-1 1,-2 0-16,-5 4 15,3-6 1,2 1-16,0 0 16,1 1-1,-6 4-15,9-4 16,-9 4-1,8-1-15,-8 1 16,11-7 0,1-7-1,-8-11-15</inkml:trace>
  <inkml:trace contextRef="#ctx0" brushRef="#br1" timeOffset="120155">13975 8232 0,'6'13'0,"9"17"0,-15-30 0,18 45 0,3 19 16,-1 17 0,-2 17-16,4 14 15,-5 4 1,0-1-1,3-13-15,6-16 16,8-23 0,4-29-1,5-25-15,8-28 16,3-24-1,0-23 1,0-19-16,-5-10 16,-7-11-1,1-6 1,-6-7-16,-4 0 15,-10 4 1,-13 17 0,-13 20-16,-14 24 15,-9 25 1,-10 28-16,-2 23 15,-4 22 1,-2 20 0,6 19-16,7 7 15,12 3 1,16-7-1,16-9-15,7-11 16,7-7 0,5-8-1,2-9-15,-4-5 16,2-8-1,-1-7-15,-1-11 16,-16-3 0</inkml:trace>
  <inkml:trace contextRef="#ctx0" brushRef="#br1" timeOffset="120895">14813 9061 0,'-21'35'0,"-7"18"0,1 7 0,14-8 15,16-9 1,12-13 0,9-15-16,7-21 15,9-14 1,3-14-1,1-10-15,-11-5 16,-12-4 0,-15 6-1,-15 7-15,-19 18 16,-12 18-1,-15 21-15,-8 5 16,2-1 0,17-10-1,8-33-15,12-7 16</inkml:trace>
  <inkml:trace contextRef="#ctx0" brushRef="#br1" timeOffset="121350">15157 7771 0,'0'0'0,"0"0"0,0 0 0,0 0 0,0 0 0,14 10 0,-14-10 0,0 0 0,31 16 0,-31-16 0,36 18 0,0 6 15,-2 0-15,-8-1 16,-7-4-1,-14 6-15,-17 4 16,-17 11 0,-20 10-1,-10 1-15,4-4 16,10-9-1,17-13 1,12-8-16,16-17 16,2 5-1,13-6-15,15-3 16,15-5-1,9 0 1,6 1-16,3 5 16,-4 8-1,-13-5-15</inkml:trace>
  <inkml:trace contextRef="#ctx0" brushRef="#br1" timeOffset="121634">15769 8638 0,'41'0'0,"19"2"0,9-1 15,-4 2 1,-9 2 0,-6-2-16,-9-2 15,-9-3 1,-11-2-16,-17 5 15,-17-2 1,-30 3 0</inkml:trace>
  <inkml:trace contextRef="#ctx0" brushRef="#br1" timeOffset="121934">15685 8949 0,'16'-4'0,"13"0"0,-29 4 0,41-6 0,10 2 16,0 1-1,3 3 1,1 3-16,-5 1 15,-3 1 1,0 0 0,-5 3-16,-2 1 15,-6-4 1,0-7-16,-5-13 15,-7 0 1</inkml:trace>
  <inkml:trace contextRef="#ctx0" brushRef="#br1" timeOffset="122590">16750 8372 0,'9'10'0,"13"1"0,-22-11 0,0 0 0,32 17 0,-32-17 0,43 20 0,4 7 16,2-1-16,-1 3 15,-8 5 1,-6 2-16,-9-1 16,-10-1-1,-20 4 1,-11 2-16,-13 8 15,-8 1 1,-15-2-16,-7-1 16,2-5-1,-1-1 1,7-10-16,9-5 15,6-8 1,10-4-16,14-6 16,11 2-1,9-3 1,8 2-16,11-2 15,12-4 1,6-4-16,12-1 16,4 0-1,1 2 1,-1-1-16,-2 5 15,-2 0 1,-2-7 0,-7-8-16,-7 11 15</inkml:trace>
  <inkml:trace contextRef="#ctx0" brushRef="#br1" timeOffset="122966">17706 8232 0,'-23'30'0,"-14"27"0,-5 19 0,-2 15 16,2 8-1,6 2-15,11-3 16,11-11-1,11-14 1,14-10-16,8-12 16,8-11-1,9-6-15,3-8 16,8-5-1,-4-9 1,2-12-16,-12-14 16</inkml:trace>
  <inkml:trace contextRef="#ctx0" brushRef="#br1" timeOffset="123222">17940 8703 0,'0'0'0,"0"0"0,0 0 0,0 0 0,0 0 0,19 5 0,-19-5 0,0 0 0,32 6 0,-32-6 0,42 6 0,9 0 16,6-5-16,6-1 16,0-3-1,-4-5-15</inkml:trace>
  <inkml:trace contextRef="#ctx0" brushRef="#br1" timeOffset="124042">18829 8516 0,'-4'-19'0,"-2"-17"0,6 36 0,-5-42 0,3-6 15,2-2-15,-3 2 16,-6 6-1,-8 14 1,-8 18-16,-9 20 16,-11 24-1,-3 28-15,0 18 16,7 11-1,13-3 1,23-13-16,17-18 16,19-24-1,12-27 1,10-27-16,2-20 15,-2-12 1,-12-6-16,-9 3 16,-11 6-1,-14 9 1,-5 12-16,-4 18 15,-4 17 1,-5 26-16,-2 26 16,1 23-1,5 17 1,4 14-16,5 10 15,7 6 1,-1 3 0,1-2-16,-3-8 15,-4-15 1,-5-14-16,-9-19 15,-10-16 1,-10-19 0,-1-18-16,-3-16 15,-1-20 1,-2-20-16,5-25 15,9-16 1,8-9 0,11-1-16,6 8 15,8 6 1,13 3-1,15-2-15,17-4 16,12-5 0,8-1-16,6 0 15,1 3 1,-6 2-1,-25-42-15,-18 7 16</inkml:trace>
  <inkml:trace contextRef="#ctx0" brushRef="#br1" timeOffset="124668">19306 7998 0,'0'0'0,"10"21"0,-10-21 0,0 0 0,17 46 0,-17-46 0,23 57 0,2 10 0,6 6 16,-3 7-1,1 3 1,-2 6-16,-7 0 15,-5 2 1,-9-2-16,-9-1 16,-11-1-1,-10-3 1,-3-8-16,-3-16 15,-1-11 1,0-11-16,4-10 16,5-5-1,6-6 1,6-5-16,3-1 15,3-4 1,4-7-16,0 0 16,0 0-1,0 0 1,0 0-16,0 0 15,0 0 1,0 0-16,0 0 16,0 0-1,0 0-15,-5 6 16,5-6-1,0 0-15,0 0 16,-6 0 0,6 0-1,0 0-15,0 0 16,-4-3-1,3-10-15,1 0 16</inkml:trace>
  <inkml:trace contextRef="#ctx0" brushRef="#br1" timeOffset="131428">20044 8025 0,'-18'2'0,"-11"5"0,29-7 0,-30 16 0,1 12 16,0 10 0,4 6-1,1 11-15,1 3 16,-1 3-1,6 2-15,3 4 16,0 3 0,4 5-1,5 1-15,2-3 16,4-2-1,6-6 1,4-6-16,10-7 16,2-6-1,3-8 1,4-6-16,4-8 15,3-8 1,1-3-16,-2-4 16,-3-4-1,-5-2 1,-9-14-16</inkml:trace>
  <inkml:trace contextRef="#ctx0" brushRef="#br1" timeOffset="131758">20179 8703 0,'0'0'0,"0"0"0,0 0 0,0 0 0,0 0 0,0 0 0,0 0 0,0 0 0,0 0 0,0 0 0,0 0 0,0 0 0,0 0 0,0 0 0,0 0 0,0 0 0,18 0 0,-18 0 0,0 0 0,28-4 0,-28 4 0,33-6 0,8 1 16,-2-1-1,1 2 1,1 3-16,3 0 16,-5 1-1,-6 2 1,-5 0-16,-3 0 15,-5-9 1</inkml:trace>
  <inkml:trace contextRef="#ctx0" brushRef="#br1" timeOffset="132083">20841 8269 0,'-1'16'0,"-2"14"0,3-30 0,-5 48 0,-6 16 16,-3 15-1,-2 4 1,4 0-16,2-3 16,-1-7-1,2-8-15,7-11 16,4-14-1,0-23 1,-7-17-16</inkml:trace>
  <inkml:trace contextRef="#ctx0" brushRef="#br1" timeOffset="132330">20874 8638 0,'0'0'0,"0"0"0,0 0 0,0 0 0,0 0 0,0 0 0,14-1 0,-14 1 0,0 0 0,0 0 0,21-4 0,-21 4 0,0 0 0,31-6 0,-31 6 0,39-7 0,3 0 15,1 3 1,-1 4-16,-2 1 15,-6-2 1,-2 0 0,-10-10-16</inkml:trace>
  <inkml:trace contextRef="#ctx0" brushRef="#br1" timeOffset="132640">21369 8251 0,'-3'26'0,"-2"18"0,5-44 0,-7 65 0,-5 12 16,-2 6-1,4 5 1,3-6-16,4-4 16,1-8-1,4-6 1,6-11-16,2-11 15,-3-10 1,-7-32-16,-3 0 16</inkml:trace>
  <inkml:trace contextRef="#ctx0" brushRef="#br1" timeOffset="133046">21654 7988 0,'0'0'0,"16"10"0,-16-10 0,0 0 0,25 18 0,-25-18 0,32 31 0,1 10 16,-2 13-1,-3 7 1,1 9-16,0 5 15,-6 7 1,-2-1 0,-9 1-16,-1 7 15,-5-2 1,-6 2-1,-7 1-15,-13-1 16,-8-3 0,-18-6-16,3-22 15</inkml:trace>
  <inkml:trace contextRef="#ctx0" brushRef="#br1" timeOffset="140182">10136 11607 0,'0'0'0,"0"0"0,0 0 0,0 0 0,0 0 0,0 0 0,0 0 0,0 0 0,0 0 0,0 0 0,18 6 0,-18-6 0,0 0 0,35 14 0,-35-14 0,39 20 0,5 6 15,-1 6 1,-5 9-16,-3 6 15,-10 5 1,-13 8 0,-14 7-16,-19 8 15,-18 5 1,-16 6-1,-8 0-15,1-8 16,8-16 0,12-13-1,18-18-15,15-10 16,12-7-1,8 1-15,7 3 16,9 7 0,0 10-1,0 11-15,-1 13 16,-3 13 0,-6 10-16,-9 13 15,-5 7 1,-1 2-16,-2-2 15,-1-7 1,0-6 0,1-7-16,-3-9 15,3-9 1,2-10-16,1-10 15,1-14 1,-2-5-16,-1-4 16,1-6-1,1-4-15,-3-11 16,0 0-1,0 0-15,8 4 16,-2-5 0,-3-4-1</inkml:trace>
  <inkml:trace contextRef="#ctx0" brushRef="#br1" timeOffset="142002">11184 11805 0,'0'0'0,"0"0"0,0 0 0,0 0 0,0 0 0,9-7 0,-9 7 0,0 0 0,16-5 0,-16 5 0,20 1 0,4 13 0,-24-14 0,23 28 0,-1 15 16,-1 16 0,-5 13-1,-3 7-15,-4 7 16,1 0-1,-1-6-15,4-13 16,4-15 0,7-19-16,4-23 15,7-21 1,6-24-1,7-22-15,-1-15 16,-3-12 0,0-8-1,-6-3-15,-8 8 16,-12 11-1,-12 14 1,-9 12-16,-7 15 16,-8 14-1,-5 12 1,-2 18-16,0 16 15,0 16 1,4 10-16,5 7 16,6 0-1,9-7-15,10-5 16,6-8-1,9-5 1,10-7-16,7-5 16,3-5-1,-9-15-15,-11-5 16</inkml:trace>
  <inkml:trace contextRef="#ctx0" brushRef="#br1" timeOffset="142539">12081 11550 0,'0'0'0,"0"0"0,0 0 0,0 0 0,0 0 0,0 0 0,13 10 0,-13-10 0,0 0 0,0 0 0,23 20 0,-23-20 0,0 0 0,26 21 0,-26-21 0,25 19 0,-3-2 16,-3 4-16,-8 0 16,-10 7-1,-9 3 1,-14 6-16,-7 1 15,-5 1 1,2-9-16,5-9 16,6-9-1,7-4 1,14-8-16,0 0 15,2 5 1,16-3-16,10 1 16,4-2-1,0 3 1,-1 0-16,3 1 15,-1 1 1,1 0-16,-2-2 16,-4-4-1,-5-4 1</inkml:trace>
  <inkml:trace contextRef="#ctx0" brushRef="#br1" timeOffset="142887">12407 12153 0,'0'0'0,"0"0"0,0 0 0,0 0 0,0 0 0,16 5 0,-16-5 0,0 0 0,22 7 0,-22-7 0,24 6 0,5 2 0,3-3 16,0 1-16,3-1 15,-1-2 1,1-3-16,-4 1 15,-3 0 1,1-1 0,-3 4-1,0-1-15,-5 1 16,-5-4-1,-7-7-15,-16-8 16</inkml:trace>
  <inkml:trace contextRef="#ctx0" brushRef="#br1" timeOffset="143470">13313 11805 0,'-5'12'0,"-6"16"0,11-28 0,-15 41 0,-3 14 0,-4 11 16,2 7-1,4 2-15,4-4 16,5-7-1,3-11 1,6-10-16,8-13 16,1-16-1,-4-22-15</inkml:trace>
  <inkml:trace contextRef="#ctx0" brushRef="#br1" timeOffset="143903">13573 11852 0,'-9'44'0,"-6"32"0,3 11 0,5-5 15,9-12 1,10-13 0,8-17-16,1-18 15,4-13 1,6-15-16,2-15 15,1-18 1,-1-21 0,-2-11-16,-2-9 15,-10-2 1,-8 6-1,-14 9-15,-15 18 16,-11 22 0,-14 22-16,-10 21 15,2 9 1,3-5-1,7-9-15,12-7 16</inkml:trace>
  <inkml:trace contextRef="#ctx0" brushRef="#br1" timeOffset="144379">13950 11475 0,'26'13'0,"14"4"0,-40-17 0,43 24 0,-4-2 0,-9 2 16,-7-3-1,-7 3-15,-14 3 16,-12 4 0,-13-1-1,-5 0-15,-1-4 16,-1-9-1,8-5-15,5-5 16,7-3 0,10-4-16,0 0 15,2 2 1,5 2-16,7 1 15,4 1 1,6 0 0,7-1-16,2 1 15,5-2 1,2-2-16,2-3 15,-3-6 1,-12 3 0</inkml:trace>
  <inkml:trace contextRef="#ctx0" brushRef="#br1" timeOffset="144785">14503 11936 0,'0'0'0,"16"2"0,-16-2 0,0 0 0,0 0 0,25 4 0,-25-4 0,0 0 0,34 5 0,-34-5 0,37 2 0,-1-2 0,2-2 16,-4 0-1,-1 5 1,-6 0-16,-5 2 15,-8 1 1,-12 0-16,-15 0 16,-17-3-1</inkml:trace>
  <inkml:trace contextRef="#ctx0" brushRef="#br1" timeOffset="145100">14411 12200 0,'0'0'0,"0"0"0,0 0 0,0 0 0,0 0 0,19-5 0,-19 5 0,0 0 0,34-11 0,-34 11 0,37-8 0,6 2 16,1 5-16,-6 4 16,-1 4-1,0-2 1,-4-1-16,2-3 15,1-6 1,-2-5-16,-2-9 16,-13-20-1</inkml:trace>
  <inkml:trace contextRef="#ctx0" brushRef="#br1" timeOffset="147508">15274 11682 0,'12'-12'0,"9"-1"0,-21 13 0,0 0 0,27-11 0,-27 11 0,29-3 0,0 7 15,3 7 1,1 6-16,-2-2 15,3 5 1,-9 3 0,-7 2-16,-5 2 15,-13 1 1,-8 3-16,-5 3 15,-9 0 1,-5 2 0,-9-2-16,0-1 15,-1 2 1,2-7-1,5-4-15,7-7 16,9-5 0,7-3-16,7-9 15,-4 8 1,8 2-1,4-1-15,3-2 16,11-2 0,8 0-1,4-2-15,2 3 16,1-3-1,3 3 1,1-2-16,-1 3 16,-3-2-1,0 6-15,-5-5 16,-5-2-1,-2-8 1,-9-18-16,-8-1 16</inkml:trace>
  <inkml:trace contextRef="#ctx0" brushRef="#br1" timeOffset="147850">15861 11710 0,'0'0'0,"0"0"0,0 0 0,0 0 0,0 0 0,19 10 0,-19-10 0,0 0 0,24 17 0,-24-17 0,31 27 0,6 6 16,0 2-16,1 1 15,-1 3 1,1-1-1,-1-3-15,0-5 16,-3-2 0,-2-5-1,-8-6-15,-15-17 16</inkml:trace>
  <inkml:trace contextRef="#ctx0" brushRef="#br1" timeOffset="148186">16289 11607 0,'-8'11'0,"-8"11"0,16-22 0,-23 41 0,-11 15 15,-4 17 1,0 5-1,1 2-15,5-8 16,6-5 0,2-8-1,7-12-15,7-9 16,6-14-1,3-26 1</inkml:trace>
  <inkml:trace contextRef="#ctx0" brushRef="#br1" timeOffset="148641">16599 11785 0,'0'34'0,"-1"21"0,0 7 16,1 4-1,3 0-15,2-7 16,1-10 0,3-11-1,0-10-15,-3-14 16,-3-23-1</inkml:trace>
  <inkml:trace contextRef="#ctx0" brushRef="#br1" timeOffset="149123">16901 11653 0,'-4'28'0,"-4"21"0,8-49 0,-14 65 0,3 12 15,7 1-15,7-2 16,6-9-1,8-14 1,7-11-16,7-17 16,3-18-1,-1-13 1,-2-11-16,3-19 15,-4-14 1,0-14 0,-4-7-1,-10 1-15,-12 1 16,-14 7-1,-9 10 1,-11 12-16,-4 13 16,-3 8-1,-1 15-15,5 3 16,9 6-1,7-5 1</inkml:trace>
  <inkml:trace contextRef="#ctx0" brushRef="#br1" timeOffset="149402">17437 11616 0,'31'50'0,"10"22"0,7 1 15,0-5-15,-2-13 16,0-7-1,-3-12 1,-3-10-16,-3-9 16,-5-18-1,-19-17-15</inkml:trace>
  <inkml:trace contextRef="#ctx0" brushRef="#br1" timeOffset="149652">17848 11607 0,'-36'58'0,"-17"37"0,-7 21 0,6 6 16,13-8 0,12-13-1,19-26-15,10-33 16,9-42-1</inkml:trace>
  <inkml:trace contextRef="#ctx0" brushRef="#br1" timeOffset="149929">18201 11522 0,'-1'20'0,"-2"17"0,3-37 0,-9 57 0,-3 22 0,-4 12 15,1 3 1,4-10-1,5-16-15,6-19 16,3-26 0,3-42-16</inkml:trace>
  <inkml:trace contextRef="#ctx0" brushRef="#br1" timeOffset="150367">18536 11418 0,'0'0'0,"20"-2"0,-20 2 0,0 0 0,35 0 0,-35 0 0,42 2 0,-1 0 15,-4 2-15,-8 1 16,-7 0 0,-8 2-1,-7 4-15,-9 3 16,-6 7-1,-6 12-15,-7 11 16,-3 19 0,-4 10-1,-1 9-15,-1 6 16,7 3-1,2 0-15,1-6 16,7-5 0,4-13-1,6-18-15,5-21 16,6-35-1,5-41-15</inkml:trace>
  <inkml:trace contextRef="#ctx0" brushRef="#br1" timeOffset="150786">19088 11324 0,'0'0'0,"0"0"0,0 0 0,0 0 0,0 0 0,0 0 0,0 0 0,0 0 0,0 0 0,0 0 0,-8 17 0,8-17 0,0 0 0,-13 31 0,13-31 0,-15 42 0,4 5 16,4 1-1,10-3 1,6-5-16,4-6 15,8-4 1,6-1-16,1 1 16,1 2-1,2 0 1,-6 1-16,-7 6 15,-11 2 1,-12 3 0,-11 1-16,-13-3 15,-12-7 1,-4-11-16,0-13 15,-2-17 1,4-22 0,0-19-16</inkml:trace>
  <inkml:trace contextRef="#ctx0" brushRef="#br1" timeOffset="151002">19072 11352 0,'25'6'0,"19"3"0,-44-9 0,56 9 0,5-3 16,2 3-1,-1-2 1,-6-14-16</inkml:trace>
  <inkml:trace contextRef="#ctx0" brushRef="#br1" timeOffset="158386">13245 14811 0,'22'9'0,"12"8"0,-34-17 0,43 28 0,-3 10 16,-2 12-1,-7 12-15,-12 15 16,-15 10-1,-14 12 1,-20 12-16,-16 1 16,-7-6-1,2-15 1,6-24-16,12-23 15,8-14 1,8-10-16,5 2 16,2 7-1,-2 14-15,0 13 16,3 17-1,2 15-15,2 13 16,3 2 0,3 4-16,5 1 15,3-1 1,1 2-1,0-1-15,-1-2 16,0-4 0,-2-2-16,-4-7 15,-3-10 1,-1-13-16,-2-6 15,-1-14 1,1-16-16,2-11 16,0-9-1,1-14-15,0 0 16,0 0-16,0 0 15,0 0 1,5 6-16,4-6 16,-3-4-1,0-7-15,-4-7 16,-4-10-16</inkml:trace>
  <inkml:trace contextRef="#ctx0" brushRef="#br1" timeOffset="160350">13799 16622 0,'0'0'0,"0"0"0,0 0 0,0 0 0,0 0 0,10 20 0,-10-20 0,0 0 0,16 40 0,-16-40 0,21 52 0,3 14 0,-3 15 16,6 9 0,3 5-16,0 2 15,-1 0 1,-2-3-16,4-7 15,4-12 1,1-12 0,1-14-16,-1-14 15,-1-18 1,-3-12-16,2-13 15,-2-17 1,-1-18-16,4-21 16,-1-16-1,0-10 1,-7-8-16,-7-3 15,-2-3 1,-7 2-16,-3 2 16,-8 6-1,-5 10-15,-8 14 16,-6 15-1,-4 11 1,-2 15-16,-2 11 16,1 13-1,4 15 1,0 17-16,8 13 15,1 14 1,6 11-16,2 7 16,5 0-1,11-6-15,11-3 16,9-5-1,3-5 1,4-8-16,1-5 16,3-5-1,-3-4-15,-1-12 16,-8-15-1,-6-44-15</inkml:trace>
  <inkml:trace contextRef="#ctx0" brushRef="#br1" timeOffset="160676">15057 16857 0,'0'0'0,"19"1"0,-19-1 0,0 0 0,29 6 0,-29-6 0,36 6 0,2-1 0,0 1 15,5-4 1,3-3-1,3-2-15,-4-3 16,1-1 0,-4-2-16,-6 1 15,-7 2 1,-8 2-16,-21 4 15,3 4 1,-24 6-16</inkml:trace>
  <inkml:trace contextRef="#ctx0" brushRef="#br1" timeOffset="161078">15057 17091 0,'18'7'0,"8"-1"0,-26-6 0,0 0 0,28 9 0,-28-9 0,27 10 0,4-1 16,6 0-1,2-1-15,3-3 16,0-2-1,3 0-15,-5 3 16,-4-1 0,-3 0-16,-2 2 15,-3 1 1,-3-1-16,0-5 15,-3-4 1,-5-5-16,-20 0 16</inkml:trace>
  <inkml:trace contextRef="#ctx0" brushRef="#br1" timeOffset="166707">16063 17064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0,13 0 0,-13 0 0,0 0 0,0 0 0,0 0 0,19 0 0,-19 0 0,0 0 0,0 0 0,21 0 0,-21 0 0,0 0 0,19 2 0,-19-2 0,22 1 0,4-1 16,1 0 0,4 0-1,0-7-15,0 3 16,0-3-1,-1 3-15,2-1 16,2 1 0,-4-5-16,2-1 15,-5 3 1,3 0-16,-2 2 15,0 4 1,1 1-16,-2 0 16,-5 0-1,-3 6-15,-2 1 16,-1 0-1,-3-2-15,-2-4 16,-2-3 0,-8-9-16,-8-11 15</inkml:trace>
  <inkml:trace contextRef="#ctx0" brushRef="#br1" timeOffset="170046">23540 7272 0,'0'0'0,"14"5"0,-14-5 0,0 0 0,0 0 0,25 9 0,-25-9 0,0 0 0,31 8 0,-31-8 0,36 7 0,5-1 0,0 2 15,7 0 1,0 4 0,1 5-16,4 0 15,0 0 1,2-2-16,2 2 15,5-2 1,5-1 0,7-5-16,1-2 15,4-4 1,2-3-1,5-7-15,-1-9 16,0-6 0,-2-7-1,-1-7-15,-7-6 16,-4-10-1,-12-8 1,-10-5-16,-8-3 16,-14-1-1,-14-4 1,-15-6-1,-14 1-15,-6-2 16,-8-2 0,-9 0-1,-4 3-15,-6 3 16,-9 8-1,-8 6 1,-7 6-16,-7 11 16,-4 9-1,-8 9 1,-3 10-16,-6 7 15,2 5 1,-1 6 0,4 4-16,2 7 15,2 5 1,4 4-1,2 9-15,2 3 16,8 5 0,7 1-1,11 2-15,9 2 16,11 4-1,10 5 1,9 7 0,8 4-16,5 1 15,7 5 1,7 2-1,9 4-15,2-4 16,9-4 0,6 1-16,8-7 15,1-5 1,1-4-1,2 0-15,2-6 16,-6-3 0,1-2-1,-2-4-15,0-2 16,-5-5-1,4-10 1,-17-19-16,-10-6 16</inkml:trace>
  <inkml:trace contextRef="#ctx0" brushRef="#br1" timeOffset="173901">16322 17091 0,'-11'0'0,"-9"0"0,20 0 0,0 0 0,0 0 0,-22-1 0,22 1 0,0 0 0,-19-1 0,19 1 0,-19-3 0,5-3 16,3 1-1,3-1 1,2 1-16,6 5 16,0 0-1,0 0-15,0 0 16,3-4-1,5 3-15,4 0 16,3-1 0,3-3-1,2 1-15,3 0 16,-1 1-1,3 2-15,1 3 16,1 2 0,5-4-16,-1-2 15,0 0 1,1-1-16,5 0 15,3 0 1,0 0 0,-3-3-16,-1 2 15,-2-3-15,2 1 16,-3 1-1,-2 1 1,0-1-16,-5 1 16,1 1-1,-5-1-15,-6 0 16,-6 2-1,-10 2-15,0 0 16,0 0 0,0 0-16,-3-1 15,-7 2 1,-9 1-16,-4 0 15,-1-2 1,-1 0 0,-7 0-16,-1-2 15,-3 2-15,3 2 16,0-4-1,-1-1-15,1-1 16,1-2 0,-3 0-1,0 2-15,4-1 16,1 2-1,4 0-15,0-1 16,1 0-16,6 1 16,-1 0-1,5 2-15,2 2 16,4 0-1,9-1-15,-7 2 16,7-2 0,0 0-16,0 0 15,6 2 1,6 4-16,2-1 15,4 1 1,4-1-16,3 2 16,0-4-1,-1 2-15,0-2 16,1 0-1,2 1 1,0 2-16,3-6 16,-1-2-1,2 2-15,-5 3 16,2-4-1,-5-5-15,1 8 16</inkml:trace>
  <inkml:trace contextRef="#ctx0" brushRef="#br1" timeOffset="174902">16465 16810 0,'2'21'0,"1"8"0,-3-29 0,0 0 0,5 30 0,-5-30 0,2 28 0,-2-5 16,2-5 0,3-5-16,1-4 15,-6-9 1,9 11-16,-1-2 15,1-3 1,6 2-16,-3-1 16,3 0-1,2-4 1,1 0-16,0-2 15,2-1 1,0 0-16,1 0 16,0-4-1,2 1-15,4-5 16,-1-4-16,3 1 15,-4 5 1,-1 1 0,1 1-16,-4 2 15,3 6 1,1-2-16,-5 1 15,-3 4 1,2-1-16,-3 1 16,-1-2-1,-5 3-15,-2 0 16,-8-8-16,-3-21 15</inkml:trace>
  <inkml:trace contextRef="#ctx0" brushRef="#br1" timeOffset="180471">17043 16810 0,'-13'9'0,"-9"4"0,22-13 0,0 0 0,-25 19 0,25-19 0,-19 19 0,-3-3 15,-1-2 1,2-1-1,2-1-15,-1-3 16,-1 0 0,-1-2-16,0-1 15,-1 1 1,1-2-16,-2-1 15,3 3 1,-4 1-16,1 1 16,0-2-1,0 0-15,-1-2 16,0 3-1,-2-2-15,1 0 16,1-2 0,1 0-16,3-4 15,2 2 1,-1-4-16,4-2 15,-1 3 1,1-2-16,2 2 16,1-1-1,5 1-15,0 0 16,8 1-16,0 0 15,0 0 1,0 0-16,0 0 16,2-2-1,10-2 1,3 3-16,4-3 15,5-1 1,4-3-16,1 3 16,3-2-16,0 0 15,3 1 1,6 2-1,1 2-15,2 1 16,-1-1 0,-3 1-16,1-7 15,-3-1 1,-1 1-16,3 1 15,-3 3 1,-2 4-16,-8 5 16,-4 4-1,-4 3-15,-2-1 16,-2-3-1,-1-3-15,-5-5 16,-11-8 0,-3-3-16</inkml:trace>
  <inkml:trace contextRef="#ctx0" brushRef="#br1" timeOffset="181619">17924 16366 0,'-21'2'0,"-12"5"0,33-7 0,-34 15 0,-1 7 16,3 14-16,0 16 16,-1 15-1,2 11-15,2 16 16,8 13-1,8 3 1,9-5-16,13-8 16,15-10-1,12-14-15,9-14 16,9-10-1,8-11 1,9-8-16,10-6 16,3-10-1,4-13-15,10-13 16,1-13-1,1-15-15,2-15 16,-3-9 0,-8-7-16,-10-6 15,-17-9 1,-18-10-16,-14-2 15,-20-6 1,-20-3 0,-17-2-16,-16 0 15,-15 4 1,-15 11-16,-14 12 15,-4 19 1,-6 20 0,-7 24-16,-3 34 15,1 32 1,7 30-16,17 20 15,20 7 1,21-10 0,22-24-16,26-28 15,17-33 1,23-27-16,14-21 15,-8 3 1</inkml:trace>
  <inkml:trace contextRef="#ctx0" brushRef="#br1" timeOffset="182197">19408 16310 0,'26'47'0,"9"22"0,-8 5 16,-5-5-16,-7-7 15,-3-14 1,-6-18-16,-6-30 15,9-1 1,4-30 0,6-19-16,4-10 15,3 3 1,2 14-16,3 14 15,-2 20 1,-1 18-16,-2 23 16,-8 20-1,-3 8 1,-1-1016-16,4 2001 15,4-1033 1,6-26-16,7-26 16,7-20-1,5-4-15,-5 7 16,-5 17-1,-6 18 1,-3 22-16,-7 22 16,-8 22-1,-2 16-15,1 6 16,-4-2-1,4-11-15,3-22 16,5-28-16,0-33 16,-4-4-1</inkml:trace>
  <inkml:trace contextRef="#ctx0" brushRef="#br1" timeOffset="182434">20723 15970 0,'-22'103'0,"-19"66"16,-14 39-1,-9 25-15,-7 23 16,1 8-1,10-11-15,13-24 16,15-37 0,14-41-16,6-48 15</inkml:trace>
  <inkml:trace contextRef="#ctx0" brushRef="#br1" timeOffset="182949">21168 16612 0,'11'-15'0,"-3"-11"0,-8 26 0,0 0 0,0 0 0,-1-24 0,1 24 0,0 0 0,-19-20 0,19 20 0,-31-7 0,-12 12 15,-7 18-15,-7 11 16,3 8-1,8 4-15,11-3 16,17-1 0,13 0-1,16 0-15,14-2 16,8 1-16,5-2 15,10 2 1,3 0 0,-1-2-16,-7-7 15,-6-6 1,-10-6-16,-10-4 15,-9-5-15,-12 4 16,-15 8 0,-14 9-1,-14 10-15,-10 11 16,-12 11-1,-4-2-15,-5-17 16</inkml:trace>
  <inkml:trace contextRef="#ctx0" brushRef="#br1" timeOffset="185070">24664 8714 0,'0'0'0,"0"0"0,0 0 0,0 0 0,0 0 0,6 12 0,-6-12 0,0 0 0,9 18 0,-9-18 0</inkml:trace>
  <inkml:trace contextRef="#ctx0" brushRef="#br1" timeOffset="185266">24462 9353 0,'0'0'0,"22"-4"0,-22 4 0,0 0 0,36-9 0,-36 9 0,34-7 0</inkml:trace>
  <inkml:trace contextRef="#ctx0" brushRef="#br1" timeOffset="185482">25074 9401 0,'0'0'0,"0"0"0,0 0 0,0 0 0,0 0 0,0 0 0,0 0 0,0 0 0,12 9 0,-12-9 0,0 0 0,0 0 0,0 0 0,0 0 0,16 10 0,-16-10 0,0 0 0,0 0 0,0 0 0,16 9 0,-16-9 0,0 0 0,0 0 0,13 3 0,-13-3 0,0 0 0,12-1 0,-12 1 0,9-11 0,-4-1 0</inkml:trace>
  <inkml:trace contextRef="#ctx0" brushRef="#br1" timeOffset="187917">26282 8516 0,'-17'0'0,"-28"20"0,45-20 0,-62 38 0,-10 10 0,4 1 15,16-10 1,19-16-1,19-11-15,21-9 16,17-14 0,14-2-1,1 10-15,0 6 16,-8 6-1,-12 15 1,-22 24-16,-32 22 16,-29 15-1,-9 0 1,7-20-16,21-24 15,22-23 1,23-18-16,23-11 16,16-8-1,7 3 1,1 7-16,-6 14 15,-17 23 1,-21 18-16,-23 19 16,-15 8-1,-3-9 1,9-18-16,15-21 15,16-25 1,19-25 0,19-29-16,10-29 15,8-30 1,-10 16-16</inkml:trace>
  <inkml:trace contextRef="#ctx0" brushRef="#br1" timeOffset="188251">26533 8638 0,'24'-4'0,"14"7"0,-38-3 0,39 11 0,-8 15 15,-19 16 1,-35 19-16,-33 16 15,-17 0 1,0-17 0,15-22-16,22-22 15,24-26 1,26-16-16,20-16 15,18-1 1,8 7 0,2 11-16,-3 11 15,-11 17 1,-20 22-16,-32 2 15,-12-5 1</inkml:trace>
  <inkml:trace contextRef="#ctx0" brushRef="#br1" timeOffset="188570">26474 9307 0,'24'-26'0,"14"-10"0,6 3 16,-4 14-1,-9 24-15,-18 29 16,-25 23 0,-19 17-1,-4 2-15,1-9 16,15-18-1,12-23 1,19-26-16,20-22 16,21-16-1,11-15 1,9-4-16,-4-1 15,-13 7 1,-19 12-16</inkml:trace>
  <inkml:trace contextRef="#ctx0" brushRef="#br1" timeOffset="189413">27832 8694 0,'-9'-14'0,"-13"-4"0,22 18 0,0 0 0,-38-6 0,38 6 0,-56 18 0,-20 22 15,-22 26 1,0 26-16,17 9 16,16 6-1,22 2 1,29-5-16,28-11 15,34-10 1,25-11-16,27-10 16,29-13-1,14-1021 1,14 1997-16,9-1036 15,2-26 1,-6-26 0,-15-22-16,-22-21 15,-27-17 1,-32-10-1,-31-4-15,-31 0 16,-32 9 0,-30 22-1,-35 26-15,-32 27 16,-31 41-1,-21 39 1,-9 36-16,7 24 16,22 9-1,38 0-15,48-19 16,46-34-1,23-19-15</inkml:trace>
  <inkml:trace contextRef="#ctx0" brushRef="#br1" timeOffset="189881">29844 8778 0,'10'-25'0,"-14"-7"0,4 32 0,0 0 0,-33-21 0,33 21 0,-74-1 0,-38 21 15,-18 18 1,-3 10-1,13 10-15,27 3 16,34-2 0,34-10-1,35 3-15,28-8 16,24 0-1,16 0 1,11 1-16,-2-4 16,-7 4-1,-15 1 1,-23-2-16,-21-2 15,-27 1 1,-26 4 0,-27 6-16,-17 1 15,5-8 1,12-26-1,19-15-15</inkml:trace>
  <inkml:trace contextRef="#ctx0" brushRef="#br1" timeOffset="190019">29995 9646 0,'0'0'0,"0"0"0,0 0 0</inkml:trace>
  <inkml:trace contextRef="#ctx0" brushRef="#br1" timeOffset="191607">25620 10777 0,'58'-19'0,"50"-20"0,19-4 0,0 4 15,-5 10 1,-15 9 0,-18 7-1,-15 3-15,-18 5 16,-16-2-1,-22-9-15,-28-35 16</inkml:trace>
  <inkml:trace contextRef="#ctx0" brushRef="#br1" timeOffset="191938">25930 10655 0,'-3'31'0,"6"18"0,-3-49 0,14 55 0,5 2 16,8-3-16,2-17 15,9-30 1,4-30-16,10-31 15,12-9 1,-2 7 0,-12 14-16,-22 20 15,-14 26 1,-23 28-1,-21 34-15,-17 23 16,-14 5 0,7-20-16</inkml:trace>
  <inkml:trace contextRef="#ctx0" brushRef="#br1" timeOffset="192640">25921 11408 0,'0'0'0,"0"0"0,0 0 0,0 0 0,0 0 0,0 0 0,0 0 0,0 0 0,0 0 0,0 0 0,18 8 0,-18-8 0,0 0 0,25 16 0,-25-16 0,27 24 0,-10 11 16,-7 16-16,-12 16 15,-10 12 1,-7 1-16,0-6 16,6-17-1,10-22 1,5-19-16,11-22 15,7-19 1,7-13-16,0-7 16,-4 9-1,-5 11 1,-12 9-16,-9 1 15,-3-5 1,2-14-16,6-25 16,12-29-1,13-25 1,13-9-16,5 0 15,3 21 1,-9 27-16,-9 28 16,-8 26-1,-4 26-15,-7 25 16,-6 18-1,-2 11 1,3-1-16,10-10 16,8-15-1,8-10 1,5-10-16,1-1 15,-5-2 1,-5 1-16,-12 4 16,-11 2-1,-5-1 1,-10 1-16,-1-4 15,-10-1 1,-2-4-16,-16 4 16</inkml:trace>
  <inkml:trace contextRef="#ctx0" brushRef="#br1" timeOffset="192983">26407 11598 0,'-3'25'0,"0"12"0,3-37 0,-3 35 0,6-10 0,9-19 16,9-21 0,7-14-1,6-4-15,4 4 16,-7 13-1,-8 19 1,-13 21-16,-11 24 16,-11 12-1,-9 0 1,5-14-16,5-15 15,11-24 1,13-1036-16,13 1986 16,3-1030-1,-8-22 1,-6 11-16</inkml:trace>
  <inkml:trace contextRef="#ctx0" brushRef="#br1" timeOffset="193457">26835 11314 0,'18'-26'0,"19"-19"0,8-5 16,2 1-16,-8 14 16,-10 19-1,-14 25 1,-16 29-16,-15 26 15,-4 15 1,-1 6 0,5-12-16,12-18 15,14-22 1,14-24-16,16-31 15,16-30 1,15-26 0,10-16-16,-2 4 15,-7 19 1,-11 21-1,-14 28-15,-7 23 16,-12 15 0,-1 9-16,4 1 15,3 2 1,6 1-1,3-1-15,2 2 16,-8 4 0,-15 9-1,-15 5-15,-15-3 16,-26-17-1</inkml:trace>
  <inkml:trace contextRef="#ctx0" brushRef="#br1" timeOffset="193711">27632 10927 0,'-24'56'0,"-14"39"0,-4 24 15,6-4 1,7-19-16,16-35 16,9-48-1,9-42 1,6-34-16,4-20 15,-4-6 1</inkml:trace>
  <inkml:trace contextRef="#ctx0" brushRef="#br1" timeOffset="193936">27455 11135 0,'-21'62'0,"-14"45"0,2 21 16,15 4-16,13-13 15,19-17 1,15-17-16,20-21 15,14-18 1,13-25 0,8-21-16,13-26 15,10-26 1,-2-24-1,-25 8-15</inkml:trace>
  <inkml:trace contextRef="#ctx0" brushRef="#br1" timeOffset="194123">28511 11343 0,'29'-26'0,"27"-22"0,26-17 0,12-10 15,2-5 1,-21-3 0,-24 18-16</inkml:trace>
  <inkml:trace contextRef="#ctx0" brushRef="#br1" timeOffset="194307">28831 11126 0,'-46'107'0,"-14"52"16,9 9-16,10-19 16,14-35-1,13-52-15,10-54 16</inkml:trace>
  <inkml:trace contextRef="#ctx0" brushRef="#br1" timeOffset="194491">28855 11522 0,'18'21'0,"13"12"0,-31-33 0,39 37 0,10-7 15,3-20 1,11-32-16,-4-40 15,-14-4 1</inkml:trace>
  <inkml:trace contextRef="#ctx0" brushRef="#br1" timeOffset="194814">29577 10863 0,'-10'37'0,"-5"36"0,2 29 15,3 21 1,6 8-16,7-11 15,9-24 1,8-31-16,2-38 16,-5-34-1,-10-39 1,-17-1026-16,-12 2018 15,-8-988 1,-19 24 0,-16 23-16,-11 22 15,4 19 1,11 2-16,21-14 15,19-28 1,27-43 0</inkml:trace>
  <inkml:trace contextRef="#ctx0" brushRef="#br1" timeOffset="194947">29601 11211 0,'44'29'0,"16"11"0,-1-2 16,-9-22-16,-12-11 15</inkml:trace>
  <inkml:trace contextRef="#ctx0" brushRef="#br1" timeOffset="195247">30423 10936 0,'18'9'0,"17"8"0,-35-17 0,50 24 0,14 10 0,6 10 15,-2 15 1,-9 15-16,-22 17 16,-25 20-1,-27 12 1,-19 0-16,-17-12 15,-7-19 1,1-34-16,7-43 16,12-59-1,13-66 1,10 1-16</inkml:trace>
  <inkml:trace contextRef="#ctx0" brushRef="#br1" timeOffset="195442">30892 10655 0,'-29'82'0,"-33"60"16,-25 30-16,-10 5 15,5-24 1,17-51-1,18-64-15,22-81 16,15-21 0</inkml:trace>
  <inkml:trace contextRef="#ctx0" brushRef="#br1" timeOffset="195568">30490 10382 0,'-4'32'0,"3"23"0,4 0 15</inkml:trace>
  <inkml:trace contextRef="#ctx0" brushRef="#br1" timeOffset="195702">30825 11173 0,'-21'50'0,"-19"26"0,3-10 0</inkml:trace>
  <inkml:trace contextRef="#ctx0" brushRef="#br1" timeOffset="196527">18611 16658 0,'-40'45'0,"-12"3"0,7-15 16,7-44-16</inkml:trace>
  <inkml:trace contextRef="#ctx0" brushRef="#br1" timeOffset="196688">18460 16780 0,'-6'11'0,"-7"-2"0,13-9 0,0 0 0,0 0 0,-12-4 0,12 4 0,0 0 0,-4 4 0,4-4 0</inkml:trace>
  <inkml:trace contextRef="#ctx0" brushRef="#br1" timeOffset="196919">18401 16951 0,'0'0'0,"9"-16"0,-9 16 0,0 0 0,0 0 0,18-26 0,-18 26 0,0 0 0,19-21 0,-19 21 0,15-11 0,-3 7 15,-6-1 1,-4-1-16,-2-3 15,-1-15 1,0-1-16</inkml:trace>
  <inkml:trace contextRef="#ctx0" brushRef="#br1" timeOffset="417609">5147 13341 0,'-11'19'0,"-5"18"0,16-37 0,-16 47 0,10 5 15,8 4 1,8-2-16,9-10 15,5-8 1,5-15-16,-2-15 16,1-10-1,-3-14 1,-3-11-16,-7-6 15,-5-4 1,-7 1 0,-8 7-16,-8 8 15,-6 10 1,-6 9-1,-7 12-15,1 13 16,2 3 0,5 3-1,8-5-15,8-7 16,10-8-16,10-8 15,10-7 1,0-6 0,-4 0-16</inkml:trace>
  <inkml:trace contextRef="#ctx0" brushRef="#br1" timeOffset="418825">5173 13360 0,'4'15'0,"3"10"0,-7-25 0,0 0 0,8 24 0,-8-24 0,8 23 0,0-6 16,4-2-1,0-5-15,1-7 16,-2 0-1,-3-6-15,-3-7 16,1-8 0,-3-10-16,0-11 15,-3-11 1,-1-10-1,1-13-15,0-15 16,-1-13 0,-2-14-16,0-13 15,0-11 1,6-10-1,0-9-15,0-8 16,-1 3 0,-1-1-1,1 3-15,4 5 16,2 3-1,2 5-15,-4 12 16,3 5 0,-4 3-1,2 10-15,-1 9 16,-2 5-1,1 8 1,0 12-16,1 12 16,3 13-1,-5 17 1,-1 13-16,0 11 15,-3 11 1,0 7-16,0 0 16,1 5-1,2 13 1,-2 9-16,-3 6 15,3 4 1,3 5 0,-1 6-16,-2 4 15,1 8 1,2 8-16,-4 10 15,1 10 1,2 9 0,0-1002-16,-3 2031 15,-2-999 1,1 10-1,-8 8-15,-1 7 16,0 2 0,0 0-1,1 0-15,3-6 16,2-1-1,2-10-15,4-2 16,0-3 0,2-5-1,-2-2-15,-4-4 16,1-5-1,1-11-15,-1-16 16,-4-19 0,-1-24-16,-4-26 15,-7-35 1,-11-37-1,2-2-15</inkml:trace>
  <inkml:trace contextRef="#ctx0" brushRef="#br1" timeOffset="419199">4393 11276 0,'-6'57'0,"-4"37"0,3 29 15,3 13 1,0 2-16,3-4 16,-1-20-1,-5-31 1,-2-32-16</inkml:trace>
  <inkml:trace contextRef="#ctx0" brushRef="#br1" timeOffset="419409">4460 11691 0,'30'-22'0,"17"-16"0,5-3 0,-2-4 16,-4-8 0,-22-13-1</inkml:trace>
  <inkml:trace contextRef="#ctx0" brushRef="#br1" timeOffset="419625">4754 11031 0,'-1'37'0,"0"31"0,5 21 0,-1 14 16,6 9-1,5 3-15,4 0 16,2-4-1,-2-11 1,-11-38-16</inkml:trace>
  <inkml:trace contextRef="#ctx0" brushRef="#br1" timeOffset="419815">5106 11635 0,'-3'72'0,"3"56"0,5 41 15,1-24 1</inkml:trace>
  <inkml:trace contextRef="#ctx0" brushRef="#br1" timeOffset="420702">5282 9909 0,'-16'32'0,"0"12"0,16-44 0,-13 41 0,12-3 15,13-10 1,6-7-16,6-6 16,3-8-1,0-7-15,-5-5 16,-11-4-1,-10-8 1,-5-4-16,-1-3 16,-7-3-1,-4 1-15,-5 7 16,-2 5-1,0 14-15,-2 14 16,5 16 0,6 14-1,7 10-15,11-2 16,8-7-1,0-13 1</inkml:trace>
  <inkml:trace contextRef="#ctx0" brushRef="#br1" timeOffset="424095">5357 10051 0,'0'0'0,"0"0"0,0 0 0,0 0 0,0 0 0,0 0 0,0 0 0,0 0 0,0 0 0,0 0 0,0 0 0,18 2 0,-18-2 0,0 0 0,31 4 0,-31-4 0,37 2 0,11 0 16,-3-4 0,1 2-1,0-1-15,2 1 16,1 4-1,-3 0 1,-8 0-16,-5 2 16,-2-3-1,-4 0-15,-9-3 16,-4-1-1,-14 1 1,0 0-16,0 1 16,-6 4-1,-6 3-15,0 5 16,-1 5-1,0 6 1,4 3-16,3 10 16,1 3-1,3 6-15,1 7 16,4 8-1,1 5 1,-1 7-16,2 6 16,1 7-1,-1 4 1,2 8-16,2 7 15,-4 1 1,1 5 0,-1 7-16,2 5 15,3 3 1,-5 8-1,1 3-15,-1 3 16,5 6 0,1-1-1,-2 1-15,1 3 16,-2-2-1,3-3-15,-3-1 16,1 6 0,0-3-16,-1 3 15,-2 0 1,3 3-16,2 1 15,-3 0 1,-3 3 0,3 2-16,0 4 15,1-2 1,0-1-1,-4 2-15,0-2 16,3-4 0,0-1-1,-4-5-15,-1-5 16,1-12-1,1-7-15,0-6 16,0-8 0,-2-6-1,4-2-15,1-3 16,-3-5-1,-1 1-15,-1-3 16,-1-5 0,1-4-16,1-9 15,-2-6 1,1-5-16,-2-8 15,-1-6 1,2-10-16,-2-6 16,-1-11-1,2-6 1,1-4-16,-2 2 15,-1-5 1,1-10-16,0 0 16,-3 7-16,3-7 15,-7-3 1,-4-11-1,-1-6-15,-3-1 16,2-2 0,-2 1-16,0 4 15,-1 7 1,3 5-16,0 10 15,0 7 1,4 8-16,1 5 16,7-4-1,4-6-15,7-8 16,9-7-1,2-6-15,3 0 16,-1 0 0,4-1-16,-4 4 15,-4-2 1,-2-1-16,-7-2 15,-4 1 1,-4-3-16,-2-4 16,-6-2-1,-6-8-15,-8-1 16,-3-1-1,-2-5-15,0 3 16,0 6 0,2 7-16,-1 6 15,3 7 1,5 8-16,7 12 15,7 8 1,8 11-16,6 8 16,12 2-1,8-7-15,2-12 16,3-17-1,0-18 1,1-9-16,-7-8 16,-4-12-1,-8-1-15,-7 3 16,-9 3-1,-7 7-15,-9 6 16,-5 4 0,-9 8-16,-3 16 15,-8 23 1,-7 12-16,7-5 15</inkml:trace>
  <inkml:trace contextRef="#ctx0" brushRef="#br1" timeOffset="424845">6548 13218 0,'-8'24'0,"-5"24"0,13-48 0,-8 73 0,4 21 15,4 19 1,2 12-16,3 4 15,2-4 1,0-18 0,-10-37-16,-4-30 15</inkml:trace>
  <inkml:trace contextRef="#ctx0" brushRef="#br1" timeOffset="425063">6640 13614 0,'0'0'0,"17"-4"0,-17 4 0,0 0 0,28-5 0,-28 5 0,36-11 0,7-2 15,1-2 1,4-3-16,0-4 15,-4-8 1,-15-6-16,-13 4 16</inkml:trace>
  <inkml:trace contextRef="#ctx0" brushRef="#br1" timeOffset="425277">6984 13125 0,'-6'46'0,"-1"36"0,6 29 16,4 20 0,4 8-16,2-3 15,7-8 1,-1-19-16,-11-30 15,-6-28 1</inkml:trace>
  <inkml:trace contextRef="#ctx0" brushRef="#br1" timeOffset="425696">7151 13594 0,'24'3'0,"14"3"0,-38-6 0,41 9 0,1 2 0,-3 0 16,-6 1-1,-5 1-15,-5 2 16,-11 9-1,-11 12-15,-12 9 16,-9 7 0,-2 1-16,0-9 15,2-10 1,7-14-1,6-6-15,7-14 16,6 6 0,10-6-1,9-5-15,7-4 16,6-6-1,5-2-15,3 2 16,-2 3 0,-17-4-16</inkml:trace>
  <inkml:trace contextRef="#ctx0" brushRef="#br1" timeOffset="425980">7655 13189 0,'0'0'0,"17"-9"0,-17 9 0,0 0 0,28-19 0,-28 19 0,38-22 0,2-3 16,4 1-16,-5 4 15,-4 4 1,-10 8-16,-22 11 15,-9 2 1</inkml:trace>
  <inkml:trace contextRef="#ctx0" brushRef="#br1" timeOffset="426185">7738 13435 0,'12'-7'0,"10"-8"0,-22 15 0,33-25 0,7-7 16,4-3 0,3-1-1,-2-2-15,-17-2 16</inkml:trace>
  <inkml:trace contextRef="#ctx0" brushRef="#br1" timeOffset="426413">8099 12671 0,'-1'34'0,"1"27"0,5 25 0,10 8 15,4-1 1,2-6 0,4-19-16,-4-21 15,-14-26 1</inkml:trace>
  <inkml:trace contextRef="#ctx0" brushRef="#br1" timeOffset="426637">8232 12973 0,'0'0'0,"13"-5"0,-13 5 0,0 0 0,0 0 0,20-15 0,-20 15 0,0 0 0,30-23 0,-30 23 0,39-29 0,1-4 0,0-6 15,-4-1 1,-6-5 0,-17-1-16,-14 3 15</inkml:trace>
  <inkml:trace contextRef="#ctx0" brushRef="#br1" timeOffset="426837">8417 12473 0,'6'30'0,"5"21"0,-11-51 0,15 71 0,5 11 0,2 11 16,0-4-1,6-6 1,-3-16-16,-4-22 15,-15-28 1</inkml:trace>
  <inkml:trace contextRef="#ctx0" brushRef="#br1" timeOffset="427038">8677 12549 0,'11'-9'0,"15"-9"0,-26 18 0,36-25 0,6-4 15,3-3 1,-1-1 0,-6-4-16,-8-3 15,-18-2 1</inkml:trace>
  <inkml:trace contextRef="#ctx0" brushRef="#br1" timeOffset="427244">8778 12144 0,'2'47'0,"11"35"0,8 17 15,7 6-15,3-4 16,-2-8-1,2-16 1,-11-23-16,-13-47 16</inkml:trace>
  <inkml:trace contextRef="#ctx0" brushRef="#br1" timeOffset="427547">9037 11814 0,'7'42'0,"5"34"0,7 17 16,1 11-1,2-3 1,1-7-16,-3-10 16,-2-15-1,-3-14 1,-3-15-16,-3-18 15,-8-20 1,-11-23-16</inkml:trace>
  <inkml:trace contextRef="#ctx0" brushRef="#br1" timeOffset="427735">9205 12333 0,'0'0'0,"10"-14"0,-10 14 0,0 0 0,17-25 0,-17 25 0,22-32 0,3-2 15,4-6-15,-5-4 16,-7-5 0,-15-2-1,-13-8-15</inkml:trace>
  <inkml:trace contextRef="#ctx0" brushRef="#br1" timeOffset="427928">9331 11691 0,'4'67'0,"4"37"0,7 16 0,3-3 16,3-8-1,5-18 1,6-19-16,-3-26 15,-11-30 1</inkml:trace>
  <inkml:trace contextRef="#ctx0" brushRef="#br1" timeOffset="428103">9633 11945 0,'8'38'0,"9"35"0,17 34 15,14 40 1,10 36-16,-8-25 16</inkml:trace>
  <inkml:trace contextRef="#ctx0" brushRef="#br1" timeOffset="431184">5861 9806 0,'-40'21'0,"-13"18"0,5 17 16,15 11 0,13 9-1,13 0-15,7-9 16,11-8-1,10-17 1,4-14-16,1-13 16,2-14-1,-3-11-15,-2-10 16,-4-7-1,-6-8-15,-4-5 16,-7-4 0,-8 2-1,-4 6-15,-7 7 16,-3 8-1,-3 13-15,-1 11 16,4 17 0,1 11-1,5 13-15,4 12 16,5 6-1,14-7 1,9-10-16,9-15 16,4-15-1,-2-12-15,-4-11 16,-1-7-1,-5-7 1,-3-4-16,-5-1 16,-2-2-1,-9-2 1,-4 5-16</inkml:trace>
  <inkml:trace contextRef="#ctx0" brushRef="#br1" timeOffset="431474">5869 10079 0,'-17'27'0,"-3"8"0,20-35 0,-12 27 0,16-7 16,14-13-16,0-5 15</inkml:trace>
  <inkml:trace contextRef="#ctx0" brushRef="#br1" timeOffset="432580">6305 17167 0,'-4'16'0,"-2"3"0,6-19 0,0 0 0,0 0 0,-9 21 0,9-21 0,0 0 0,-7 17 0,7-17 0,-5 15 0,1-4 0,4-11 15,2 9 1,2-2-16,4-3 15,5-3 1,-1-4-16,-3-1 16,1 0-1,-1 2-15,0-3 16,-1 5-1,-8 0-15,6-2 16,-6 2 0,0 0-16,0 0 15,0 0-15,7-1 16,-7 1-1,0 0-15,0 0 16,0 0 0,0 0-16,0 0 15,0 0 1,0 0-16,0 0 15,0 0 1,0 0-16,0 0 16,0 0-16,0 0 15,0 0 1,0 0-16,0 0 15,0 0 1,0 0-16,0 0 16,0 0-1,0 0-15,0 0 16,0 0-1,0 0-15,0 0 16,0 0-16,0 0 16,0 0-1,0 0-15,0 0 16,0 0-1,0 0-15,0 4 16,-2 12 0,-1 7-1,-1 10-15,1-2 16</inkml:trace>
  <inkml:trace contextRef="#ctx0" brushRef="#br1" timeOffset="433301">5274 13435 0,'-5'18'0,"-1"7"0,6-25 0,0 0 0,0 0 0,0 0 0,0 0 0,0 0 0,0 0 0,0 0 0,0 0 0,-3 22 0,3-22 0,0 0 0,0 0 0,0 0 0,0 0 0,0 0 0,0 0 0,0 0 0,-1 15 0,1-15 0,0 0 0,0 0 0,0 0 0,0 0 0,0 0 0,0 0 0,0 0 0,0 0 0,0 0 0,0 0 0,0 0 0,0 0 0,0 0 0,0 0 0,0 0 0,0 0 0,0 0 0,0 0 0,0 0 0,0 0 0,0 0 0,0 0 0,0 0 0,0 0 0,0 0 0,0 0 0,0 0 0,0 0 0,-4-8 0,4 8 0,0 0 0,-4-15 0,4 15 0</inkml:trace>
  <inkml:trace contextRef="#ctx0" brushRef="#br1" timeOffset="434553">5366 10126 0,'0'0'0,"0"0"0,0 0 0,0 0 0,0 0 0,0 0 0,0 0 0,0 0 0,0 0 0,0 0 0,0 0 0,0 0 0,0 0 0,0 0 0,0 0 0,0 0 0,0 0 0,0 0 0,0 0 0,0 0 0,0 0 0,0 0 0,0 0 0,0 0 0,0 0 0,0 0 0,0 0 0,0 0 0,0 0 0,0 0 0,0 0 0,0 0 0,0 0 0,0 0 0,-7 10 0,7-10 0,0 0 0,0 0 0,0 0 0,0 0 0,0 0 0,0 0 0,0 0 0,0 0 0,0 0 0,0 0 0,0 0 0,0 0 0,0 0 0,-6 14 0,6-14 0,0 0 0,0 0 0,0 0 0,0 0 0,0 0 0,0 0 0,0 0 0,0 0 0,0 0 0,0 0 0,0 0 0,0 0 0,-4 9 0,4-9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8 0,6-8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0,-6 5 0,6-5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0,3 2 0,-3-2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0,6 0 0,-6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0,7 0 0,-7 0 0,0 0 0,0 0 0,0 0 0,9 0 0,-9 0 0,0 0 0,0 0 0,9-2 0,-9 2 0,0 0 0,5 0 0,-5 0 0</inkml:trace>
  <inkml:trace contextRef="#ctx0" brushRef="#br1" timeOffset="443050">13019 11267 0,'0'0'0,"0"0"0,0 0 0</inkml:trace>
  <inkml:trace contextRef="#ctx0" brushRef="#br1" timeOffset="445529">11167 10210 0,'-50'32'0,"-29"22"0,-10 26 16,-5 17 0,-1 18-16,4 16 15,6 14 1,9 7-1,7 9 1,9 1-16,9 2 16,8 5-1,3 8-15,11 3 16,8 0-1,9 3 1,15-9-16,10-6 16,12-9-1,13-7 1,5-11-16,10-5 15,7-5 1,8-4 0,6-8-16,8-8 15,11-3 1,7-12-1,11-8-15,2-11 16,1-13 0,10-8-1,8-14-15,5-9 16,10-8-1,7-9-15,5-5 16,7-3 0,5 0-1,4-1-15,3 2 16,3-3-1,0-2 1,1-2-16,6-8 16,4-3-1,5-8 1,9-4-16,4 0 15,2-2 1,7 3 0,-3-3-16,-1 5 15,1 0 1,2-1006-16,4 2021 15,-7-1008 1,-3 2 0,-1 3-16,-5-2 15,2 1 1,0-3-1,-2-3-15,-8-7 16,-4-6 0,-4-8-1,-4-10-15,-5-5 16,-4-12-1,-9-5-15,-12-2 16,-14-8 0,-10-9-1,-11-6-15,-10-10 16,-10-8-1,-12-7 1,-13-10-16,-14-4 16,-7-8-1,-13-2-15,-13-2 16,-5 0-1,-6-1 1,-5-1-16,-4 2 16,-8 4-1,-7 4 1,-6 5-16,-8 5 15,-5 8 1,-11 8-16,-4 2 16,-6 6-1,-10 4 1,-10 7-16,-8 6 15,-9 10 1,-9-2 0,-6 1-16,-6 1 15,-10-1 1,-9 8-16,-9 8 15,-13 4 1,-12 4 0,-11 3-1,-14 4-15,-10 0 16,-6 1-1,-5 0-15,-9 4 16,-4 2 0,-5 4-1,-3-2-15,-4-1 16,-2 2-1,-4 1 1,-4 0-16,-4 1 16,-1 3-1,-3 6 1,3 1-16,-2 13 15,-1 6 1,2 4-16,6 2 16,-1 11-1,4 7 1,9 7-16,8 9 15,1 13 1,8 10 0,7 6-16,5 10 15,10 6 1,15 1-1,13 4-15,16-2 16,17-6 0,14-5-1,-1-12-15,25-18 16</inkml:trace>
  <inkml:trace contextRef="#ctx1" brushRef="#br1">9735 15178 0,'0'-21'31</inkml:trace>
  <inkml:trace contextRef="#ctx0" brushRef="#br1" timeOffset="484478">5424 10042 0,'-8'45'0,"0"18"0,4 9 16,4 5-1,3 2-15,3 4 16,4 7-1,-1 11 1,-1 10-16,1 3 16,-4 4-1,1-1 1,-1 0-16,-1-2 15,3 2 1,-1-3-16,3-2 16,-6 0-1,-2-1 1,-1 2-16,-4 3 15,-1-4 1,1 0 0,0-2-16,-1-2 15,0-2 1,-1-11-1,2-5-15,-3-5 16,0-9 0,0-6-16,-1-10 15,-3-14 1,1-7-1,0-13-15,-4-12 16,4-7 0,-1-10-16,-1-7 15,-4-15 1,-4-18-1</inkml:trace>
  <inkml:trace contextRef="#ctx0" brushRef="#br1" timeOffset="485048">5567 10098 0,'-16'95'0,"-13"61"15,-8 26 1,-4 15-16,5 9 15,5 0 1,8-2 0,8-3-16,3-5 15,1 1 1,1 2-1,-1 8-15,1 1 16,1-3 0,0-5-1,1-16-15,-2-14 16,0-26-1,3-31 1,0-24-16,-1-26 16,-3-25-1,1-25-15,2-44 16,-2-57-1,0-47 1,3 16-16</inkml:trace>
  <inkml:trace contextRef="#ctx0" brushRef="#br1" timeOffset="485554">5449 10098 0,'-8'45'0,"-2"37"0,-2 31 15,-3 34-15,0 27 16,1 19-1,4 12 1,5 7-16,2 6 16,1 11-1,4 5 1,0 3-16,0-4 15,3-8 1,-3-17 0,-2-22-16,-3-27 15,-5-33 1,-1-37-16,-4-34 15,-2-36 1,2-42 0,1-44-16,-6-55 15,-1 7 1</inkml:trace>
  <inkml:trace contextRef="#ctx0" brushRef="#br1" timeOffset="485917">5541 9985 0,'-3'34'0,"-9"36"0,-11 40 15,-3 41 1,-6 45-1,-1 40-15,4 29 16,5 14 0,9-17-1,9-35-15,5-44 16,3-56-1,-2-55 1,-3-65-16,-1-29 16</inkml:trace>
  <inkml:trace contextRef="#ctx0" brushRef="#br1" timeOffset="486328">5390 10079 0,'0'0'0,"-3"16"0,3-16 0,0 0 0,-5 33 0,5-33 0,-7 53 0,1 11 0,6-9 15,2-17 1,0-14-1,-1-23-15,1-19 16,-1-17 0,-3-6-1,-4-3-15,-5 11 16,-2 8-1,-7 13-15,-6 16 16,-3 13 0,-6-4-1,6-6-15</inkml:trace>
  <inkml:trace contextRef="#ctx0" brushRef="#br1" timeOffset="487004">4503 9674 0,'20'0'0,"16"11"0,-36-11 0,48 29 0,4 24 16,-5 20-16,-4 13 16,-3-1-1,2-9 1,-2-15-16,-3-15 15,-4-17 1,-2-16 0,-8-16-16,-4-26 15,0-24 1,-3-25-1,-1-22 1,-6-13-16,-6-4 16,-8 15-1,-7 14 1,-2 22-16,-1 19 15,2 18 1,13 29-16,0 0 16,-1 6-1,7 30 1,6 17-16,6 9 15,5 2 1,2-6 0,3-10-16,0-13 15,1-12 1,0-12-16,-2-18 15,-6-17 1,-8-1 0</inkml:trace>
  <inkml:trace contextRef="#ctx0" brushRef="#br1" timeOffset="487184">5382 9476 0,'8'-10'0,"11"-12"0,-19 22 0,29-29 0,7-4 0,2 3 16,2 2 0,-18 4-1,-10 8-15</inkml:trace>
  <inkml:trace contextRef="#ctx0" brushRef="#br1" timeOffset="487761">5466 9722 0,'19'-4'0,"14"-13"0,-33 17 0,48-38 0,8-19 0,1-13 16,-7-9-1,-6-5 1,-11 5-16,-5 19 16,-5 17-1,-8 13 1,-6 17-16,-3 13 15,-2 17 1,-2 21 0,-1 15-16,1 13 15,7 5 1,6-5-16,7-9 15,5-16 1,5-12-16,4-12 16,1-14-1,0-18 1,-6-12-16,-4-14 15,-9-9 1,-10-8-16,-9-4 16,-9-2-1,-8 0 1,-1 4-16,-3 2 15,-2 9 1,3 9 0,-2 10-16,4 14 15,3 27 1,-4 27-16,2 4 15</inkml:trace>
  <inkml:trace contextRef="#ctx0" brushRef="#br1" timeOffset="489407">4032 13134 0,'0'0'0,"0"0"0,0 0 0,0 0 0,0 0 0,19-2 0,-19 2 0,0 0 0,30 3 0,-30-3 0,39 6 0,9 11 16,2 17-1,-3 22-15,-4 20 16,-4 11 0,-4-2-1,-4-9-15,2-25 16,-4-22-1,1-33 1,1-38-16,0-36 16,0-26-1,-6-9 1,-10-5-1,-9 8-15,-6 5 16,-9 10 0,-5 18-1,-5 23 1,-7 25-1,-2 29-15,7 24 16,8 17 0,9 9-1,7 5-15,9 0 16,8-6-1,-3-21 1</inkml:trace>
  <inkml:trace contextRef="#ctx0" brushRef="#br1" timeOffset="489793">4862 13143 0,'6'32'0,"6"11"0,-12-43 0,15 44 0,4-8 16,3-14-1,-1-12 1,1-14-16,-3-11 15,-5-9 1,-6-7 0,-8-7-16,-5-3 15,-8 1 1,-6 6-1,-6 10-15,-5 12 16,3 8 0,2 15-1,4 16 1,6 7-1,4-5-15</inkml:trace>
  <inkml:trace contextRef="#ctx0" brushRef="#br1" timeOffset="490150">5357 12445 0,'-20'34'0,"-16"36"0,-4 30 15,-1 20-15,10-1 16,11-24 0,11-43-1,4-30-15</inkml:trace>
  <inkml:trace contextRef="#ctx0" brushRef="#br1" timeOffset="490344">5449 12625 0,'9'22'0,"18"35"0,13 13 16,11 3-16,10-3 15,-11-16 1</inkml:trace>
  <inkml:trace contextRef="#ctx0" brushRef="#br1" timeOffset="490792">5458 13793 0,'8'-39'0,"0"-39"0,-3 3 0</inkml:trace>
  <inkml:trace contextRef="#ctx0" brushRef="#br1" timeOffset="491058">5500 10409 0,'-11'5'0,"-4"1"0,15-6 0,0 0 0,0 0 0,0 0 0,0 0 0,-13 3 0,13-3 0,0 0 0,0 0 0,0 0 0,-3-3 0,3 3 0,0 0 0,0 0 0,9-15 0,-9 15 0,0 0 0,12-13 0,-12 13 0</inkml:trace>
  <inkml:trace contextRef="#ctx0" brushRef="#br1" timeOffset="493774">4460 10749 0,'-95'13'0,"-39"37"16,11 30 0,32 25-1,36 21-15,33 13 16,34 2-1,23 3 1,20-1-16,13 3 16,9-3-1,8-6 1,11-15-16,11-23 15,13-32 1,5-35 0,7-35-16,1-29 15,-5-19 1,-14-17-1,-23-6-15,-28-5 16,-27-10 0,-26-10-1,-27-15-15,-20-18 16,-12-17-1,-9-8 1,-5-7-16,-7 3 16,-7 6-1,-12 15 1,-13 22-16,-11 26 15,-16 28 1,-16 36 0,-15 48-16,-13 53 15,-4 50 1,7 46-1,38-21-15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509914"/>
            <a:ext cx="12190413" cy="234967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869954"/>
            <a:ext cx="12190413" cy="198963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229994"/>
            <a:ext cx="12190413" cy="162959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90034"/>
            <a:ext cx="12190413" cy="126955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950074"/>
            <a:ext cx="12190413" cy="90951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prstClr val="black"/>
                </a:solidFill>
              </a:rPr>
              <a:t>2020/10/16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629594"/>
            <a:ext cx="12190413" cy="522999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89634"/>
            <a:ext cx="12190413" cy="486995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709714"/>
            <a:ext cx="12190413" cy="414987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069754"/>
            <a:ext cx="12190413" cy="378983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429794"/>
            <a:ext cx="12190413" cy="342979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5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789834"/>
            <a:ext cx="12190413" cy="306975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149874"/>
            <a:ext cx="12190413" cy="2709714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package" Target="../embeddings/Microsoft_Word___9.docx"/><Relationship Id="rId7" Type="http://schemas.openxmlformats.org/officeDocument/2006/relationships/package" Target="../embeddings/Microsoft_Word___11.docx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package" Target="../embeddings/Microsoft_Word___13.docx"/><Relationship Id="rId5" Type="http://schemas.openxmlformats.org/officeDocument/2006/relationships/package" Target="../embeddings/Microsoft_Word___10.docx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package" Target="../embeddings/Microsoft_Word___12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slide" Target="slide2.xml"/><Relationship Id="rId3" Type="http://schemas.openxmlformats.org/officeDocument/2006/relationships/package" Target="../embeddings/Microsoft_Word___14.docx"/><Relationship Id="rId7" Type="http://schemas.openxmlformats.org/officeDocument/2006/relationships/package" Target="../embeddings/Microsoft_Word___16.docx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tif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package" Target="../embeddings/Microsoft_Word___18.docx"/><Relationship Id="rId5" Type="http://schemas.openxmlformats.org/officeDocument/2006/relationships/package" Target="../embeddings/Microsoft_Word___15.docx"/><Relationship Id="rId15" Type="http://schemas.openxmlformats.org/officeDocument/2006/relationships/image" Target="../media/image4.tiff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package" Target="../embeddings/Microsoft_Word___17.docx"/><Relationship Id="rId14" Type="http://schemas.openxmlformats.org/officeDocument/2006/relationships/image" Target="../media/image26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package" Target="../embeddings/Microsoft_Word___21.docx"/><Relationship Id="rId3" Type="http://schemas.openxmlformats.org/officeDocument/2006/relationships/slide" Target="slide14.xml"/><Relationship Id="rId7" Type="http://schemas.openxmlformats.org/officeDocument/2006/relationships/image" Target="../media/image3.tiff"/><Relationship Id="rId12" Type="http://schemas.openxmlformats.org/officeDocument/2006/relationships/image" Target="../media/image28.emf"/><Relationship Id="rId17" Type="http://schemas.openxmlformats.org/officeDocument/2006/relationships/slide" Target="slide19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6" Type="http://schemas.openxmlformats.org/officeDocument/2006/relationships/slide" Target="slide18.xml"/><Relationship Id="rId11" Type="http://schemas.openxmlformats.org/officeDocument/2006/relationships/package" Target="../embeddings/Microsoft_Word___20.docx"/><Relationship Id="rId5" Type="http://schemas.openxmlformats.org/officeDocument/2006/relationships/slide" Target="slide16.xml"/><Relationship Id="rId15" Type="http://schemas.openxmlformats.org/officeDocument/2006/relationships/package" Target="../embeddings/Microsoft_Word___22.docx"/><Relationship Id="rId10" Type="http://schemas.openxmlformats.org/officeDocument/2006/relationships/image" Target="../media/image27.emf"/><Relationship Id="rId4" Type="http://schemas.openxmlformats.org/officeDocument/2006/relationships/slide" Target="slide15.xml"/><Relationship Id="rId9" Type="http://schemas.openxmlformats.org/officeDocument/2006/relationships/package" Target="../embeddings/Microsoft_Word___19.docx"/><Relationship Id="rId1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package" Target="../embeddings/Microsoft_Word___25.docx"/><Relationship Id="rId3" Type="http://schemas.openxmlformats.org/officeDocument/2006/relationships/slide" Target="slide14.xml"/><Relationship Id="rId7" Type="http://schemas.openxmlformats.org/officeDocument/2006/relationships/image" Target="../media/image3.tiff"/><Relationship Id="rId12" Type="http://schemas.openxmlformats.org/officeDocument/2006/relationships/image" Target="../media/image32.emf"/><Relationship Id="rId17" Type="http://schemas.openxmlformats.org/officeDocument/2006/relationships/slide" Target="slide19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6" Type="http://schemas.openxmlformats.org/officeDocument/2006/relationships/slide" Target="slide18.xml"/><Relationship Id="rId11" Type="http://schemas.openxmlformats.org/officeDocument/2006/relationships/package" Target="../embeddings/Microsoft_Word___24.docx"/><Relationship Id="rId5" Type="http://schemas.openxmlformats.org/officeDocument/2006/relationships/slide" Target="slide16.xml"/><Relationship Id="rId15" Type="http://schemas.openxmlformats.org/officeDocument/2006/relationships/package" Target="../embeddings/Microsoft_Word___26.docx"/><Relationship Id="rId10" Type="http://schemas.openxmlformats.org/officeDocument/2006/relationships/image" Target="../media/image31.emf"/><Relationship Id="rId4" Type="http://schemas.openxmlformats.org/officeDocument/2006/relationships/slide" Target="slide15.xml"/><Relationship Id="rId9" Type="http://schemas.openxmlformats.org/officeDocument/2006/relationships/package" Target="../embeddings/Microsoft_Word___23.docx"/><Relationship Id="rId1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slide" Target="slide19.xml"/><Relationship Id="rId3" Type="http://schemas.openxmlformats.org/officeDocument/2006/relationships/notesSlide" Target="../notesSlides/notesSlide1.xml"/><Relationship Id="rId7" Type="http://schemas.openxmlformats.org/officeDocument/2006/relationships/slide" Target="slide18.xml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slide" Target="slide16.xml"/><Relationship Id="rId11" Type="http://schemas.openxmlformats.org/officeDocument/2006/relationships/package" Target="../embeddings/Microsoft_Word___27.docx"/><Relationship Id="rId5" Type="http://schemas.openxmlformats.org/officeDocument/2006/relationships/slide" Target="slide15.xml"/><Relationship Id="rId10" Type="http://schemas.openxmlformats.org/officeDocument/2006/relationships/image" Target="../media/image36.png"/><Relationship Id="rId4" Type="http://schemas.openxmlformats.org/officeDocument/2006/relationships/slide" Target="slide14.xml"/><Relationship Id="rId9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notesSlide" Target="../notesSlides/notesSlide2.xml"/><Relationship Id="rId7" Type="http://schemas.openxmlformats.org/officeDocument/2006/relationships/slide" Target="slide18.xml"/><Relationship Id="rId12" Type="http://schemas.openxmlformats.org/officeDocument/2006/relationships/slide" Target="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slide" Target="slide16.xml"/><Relationship Id="rId11" Type="http://schemas.openxmlformats.org/officeDocument/2006/relationships/image" Target="../media/image37.emf"/><Relationship Id="rId5" Type="http://schemas.openxmlformats.org/officeDocument/2006/relationships/slide" Target="slide15.xml"/><Relationship Id="rId10" Type="http://schemas.openxmlformats.org/officeDocument/2006/relationships/package" Target="../embeddings/Microsoft_Word___28.docx"/><Relationship Id="rId4" Type="http://schemas.openxmlformats.org/officeDocument/2006/relationships/slide" Target="slide14.xml"/><Relationship Id="rId9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slide" Target="slide19.xml"/><Relationship Id="rId3" Type="http://schemas.openxmlformats.org/officeDocument/2006/relationships/slide" Target="slide14.xml"/><Relationship Id="rId7" Type="http://schemas.openxmlformats.org/officeDocument/2006/relationships/package" Target="../embeddings/Microsoft_Word___29.docx"/><Relationship Id="rId12" Type="http://schemas.openxmlformats.org/officeDocument/2006/relationships/image" Target="../media/image3.tif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slide" Target="slide18.xml"/><Relationship Id="rId11" Type="http://schemas.openxmlformats.org/officeDocument/2006/relationships/image" Target="../media/image4.tiff"/><Relationship Id="rId5" Type="http://schemas.openxmlformats.org/officeDocument/2006/relationships/slide" Target="slide16.xml"/><Relationship Id="rId10" Type="http://schemas.openxmlformats.org/officeDocument/2006/relationships/image" Target="../media/image39.emf"/><Relationship Id="rId4" Type="http://schemas.openxmlformats.org/officeDocument/2006/relationships/slide" Target="slide15.xml"/><Relationship Id="rId9" Type="http://schemas.openxmlformats.org/officeDocument/2006/relationships/package" Target="../embeddings/Microsoft_Word___30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slide" Target="slide19.xml"/><Relationship Id="rId3" Type="http://schemas.openxmlformats.org/officeDocument/2006/relationships/slide" Target="slide14.xml"/><Relationship Id="rId7" Type="http://schemas.openxmlformats.org/officeDocument/2006/relationships/package" Target="../embeddings/Microsoft_Word___31.docx"/><Relationship Id="rId12" Type="http://schemas.openxmlformats.org/officeDocument/2006/relationships/image" Target="../media/image3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18.xml"/><Relationship Id="rId11" Type="http://schemas.openxmlformats.org/officeDocument/2006/relationships/image" Target="../media/image4.tiff"/><Relationship Id="rId5" Type="http://schemas.openxmlformats.org/officeDocument/2006/relationships/slide" Target="slide16.xml"/><Relationship Id="rId10" Type="http://schemas.openxmlformats.org/officeDocument/2006/relationships/image" Target="../media/image41.emf"/><Relationship Id="rId4" Type="http://schemas.openxmlformats.org/officeDocument/2006/relationships/slide" Target="slide15.xml"/><Relationship Id="rId9" Type="http://schemas.openxmlformats.org/officeDocument/2006/relationships/package" Target="../embeddings/Microsoft_Word___3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iff"/><Relationship Id="rId13" Type="http://schemas.openxmlformats.org/officeDocument/2006/relationships/slide" Target="slide19.xml"/><Relationship Id="rId3" Type="http://schemas.openxmlformats.org/officeDocument/2006/relationships/slide" Target="slide14.xml"/><Relationship Id="rId7" Type="http://schemas.openxmlformats.org/officeDocument/2006/relationships/slide" Target="slide2.xml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slide" Target="slide18.xml"/><Relationship Id="rId11" Type="http://schemas.openxmlformats.org/officeDocument/2006/relationships/package" Target="../embeddings/Microsoft_Word___33.docx"/><Relationship Id="rId5" Type="http://schemas.openxmlformats.org/officeDocument/2006/relationships/slide" Target="slide16.xml"/><Relationship Id="rId10" Type="http://schemas.openxmlformats.org/officeDocument/2006/relationships/image" Target="../media/image3.tiff"/><Relationship Id="rId4" Type="http://schemas.openxmlformats.org/officeDocument/2006/relationships/slide" Target="slide15.xml"/><Relationship Id="rId9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Microsoft_Word___.docx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package" Target="../embeddings/Microsoft_Word___5.docx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6.docx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package" Target="../embeddings/Microsoft_Word___8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99814" y="221965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竖直上抛运动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物体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以某一初速度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竖直向上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抛出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只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在重力作用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运动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14" y="1561267"/>
            <a:ext cx="11520000" cy="61161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竖直上抛运动的运动</a:t>
            </a:r>
            <a:r>
              <a:rPr lang="zh-CN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性质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582" y="3351919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下降阶段：初速度为零、加速度为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，是自由落体运动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460" y="2453740"/>
            <a:ext cx="11520000" cy="6173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上升阶段：初速度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向上，加速度为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，方向竖直向下，是匀减速直线运动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4126302"/>
            <a:ext cx="10657184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全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过程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初速度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竖直向上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、加速度为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竖直向下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的匀变速直线运动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609" y="4969936"/>
            <a:ext cx="2177213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v-t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图像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54400" y="825840"/>
              <a:ext cx="10962360" cy="5264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040" y="816480"/>
                <a:ext cx="10981080" cy="528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89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5206" y="1028208"/>
            <a:ext cx="11520000" cy="28930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例</a:t>
            </a:r>
            <a:r>
              <a:rPr lang="en-US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2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不计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空气阻力情形下将一物体以一定的初速度竖直上抛，从抛出至回到抛出点的时间为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，若在物体上升的最大高度的一半处放置一水平挡板，仍将该物体以相同的初速度竖直上抛，物体撞击挡板前后的速度大小相等、方向相反，撞击所需时间不计，则这种情况下物体上升和下降的总时间约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为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A.0.2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	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B.0.3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		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C.0.5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 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D.0.6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4" name="解析" descr="C:\Users\Administrator\Desktop\新建文件夹\解析.t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4"/>
          <p:cNvSpPr txBox="1"/>
          <p:nvPr/>
        </p:nvSpPr>
        <p:spPr>
          <a:xfrm>
            <a:off x="7525504" y="3177850"/>
            <a:ext cx="65769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06" y="333450"/>
            <a:ext cx="11520000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竖直上抛时，物体从被抛出至回到抛出点的时间为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，所以上升和下降的时间都为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							       </a:t>
            </a:r>
            <a:r>
              <a:rPr lang="en-US" altLang="zh-CN" kern="100" dirty="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①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8572" y="2170146"/>
          <a:ext cx="108600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77" name="文档" r:id="rId3" imgW="10861675" imgH="913130" progId="Word.Document.12">
                  <p:embed/>
                </p:oleObj>
              </mc:Choice>
              <mc:Fallback>
                <p:oleObj name="文档" r:id="rId3" imgW="10861675" imgH="913130" progId="Word.Document.12">
                  <p:embed/>
                  <p:pic>
                    <p:nvPicPr>
                      <p:cNvPr id="0" name="图片 2376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572" y="2170146"/>
                        <a:ext cx="10860087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8572" y="3053087"/>
          <a:ext cx="83677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78" name="文档" r:id="rId5" imgW="8355965" imgH="911225" progId="Word.Document.12">
                  <p:embed/>
                </p:oleObj>
              </mc:Choice>
              <mc:Fallback>
                <p:oleObj name="文档" r:id="rId5" imgW="8355965" imgH="911225" progId="Word.Document.12">
                  <p:embed/>
                  <p:pic>
                    <p:nvPicPr>
                      <p:cNvPr id="0" name="图片 2377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572" y="3053087"/>
                        <a:ext cx="8367712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8572" y="3888476"/>
          <a:ext cx="11156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79" name="文档" r:id="rId7" imgW="11156950" imgH="913130" progId="Word.Document.12">
                  <p:embed/>
                </p:oleObj>
              </mc:Choice>
              <mc:Fallback>
                <p:oleObj name="文档" r:id="rId7" imgW="11156950" imgH="913130" progId="Word.Document.12">
                  <p:embed/>
                  <p:pic>
                    <p:nvPicPr>
                      <p:cNvPr id="0" name="图片 2377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572" y="3888476"/>
                        <a:ext cx="111569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8572" y="4799012"/>
          <a:ext cx="53816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0" name="文档" r:id="rId9" imgW="5391785" imgH="937260" progId="Word.Document.12">
                  <p:embed/>
                </p:oleObj>
              </mc:Choice>
              <mc:Fallback>
                <p:oleObj name="文档" r:id="rId9" imgW="5391785" imgH="937260" progId="Word.Document.12">
                  <p:embed/>
                  <p:pic>
                    <p:nvPicPr>
                      <p:cNvPr id="0" name="图片 2377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572" y="4799012"/>
                        <a:ext cx="5381625" cy="93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8572" y="5631728"/>
          <a:ext cx="8531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1" name="文档" r:id="rId11" imgW="8531225" imgH="956945" progId="Word.Document.12">
                  <p:embed/>
                </p:oleObj>
              </mc:Choice>
              <mc:Fallback>
                <p:oleObj name="文档" r:id="rId11" imgW="8531225" imgH="956945" progId="Word.Document.12">
                  <p:embed/>
                  <p:pic>
                    <p:nvPicPr>
                      <p:cNvPr id="0" name="图片 2377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572" y="5631728"/>
                        <a:ext cx="8531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5206" y="1613373"/>
          <a:ext cx="110315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9" name="文档" r:id="rId3" imgW="11032490" imgH="793750" progId="Word.Document.12">
                  <p:embed/>
                </p:oleObj>
              </mc:Choice>
              <mc:Fallback>
                <p:oleObj name="文档" r:id="rId3" imgW="11032490" imgH="793750" progId="Word.Document.12">
                  <p:embed/>
                  <p:pic>
                    <p:nvPicPr>
                      <p:cNvPr id="0" name="图片 227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06" y="1613373"/>
                        <a:ext cx="11031537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5206" y="2493100"/>
          <a:ext cx="11102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0" name="文档" r:id="rId5" imgW="11105515" imgH="836930" progId="Word.Document.12">
                  <p:embed/>
                </p:oleObj>
              </mc:Choice>
              <mc:Fallback>
                <p:oleObj name="文档" r:id="rId5" imgW="11105515" imgH="836930" progId="Word.Document.12">
                  <p:embed/>
                  <p:pic>
                    <p:nvPicPr>
                      <p:cNvPr id="0" name="图片 2274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06" y="2493100"/>
                        <a:ext cx="1110297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35206" y="333450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针对训练</a:t>
            </a:r>
            <a:r>
              <a:rPr lang="en-US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2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一个从地面开始做竖直上抛运动的物体，它两次经过一个较低点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的时间间隔是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en-US" altLang="zh-CN" i="1" kern="1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，两次经过一个较高点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的时间间隔是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T</a:t>
            </a:r>
            <a:r>
              <a:rPr lang="en-US" altLang="zh-CN" i="1" kern="1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两点之间的距离为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43818" y="1650816"/>
            <a:ext cx="65769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sp>
        <p:nvSpPr>
          <p:cNvPr id="11" name="矩形 10"/>
          <p:cNvSpPr/>
          <p:nvPr/>
        </p:nvSpPr>
        <p:spPr>
          <a:xfrm>
            <a:off x="335206" y="3350193"/>
            <a:ext cx="11664656" cy="233907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物体做竖直上抛运动两次经过同一点时，上升时间与下落时间相等，则从竖直上抛运动的最高点到点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的时间</a:t>
            </a:r>
            <a:r>
              <a:rPr lang="en-US" altLang="zh-CN" i="1" kern="100" dirty="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i="1" kern="100" baseline="-25000" dirty="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从竖直上抛运动的最高点到点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的时间</a:t>
            </a:r>
            <a:r>
              <a:rPr lang="en-US" altLang="zh-CN" i="1" kern="1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i="1" kern="100" baseline="-25000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两点的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距离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92136" y="4191197"/>
          <a:ext cx="8588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1" name="文档" r:id="rId7" imgW="859790" imgH="864235" progId="Word.Document.12">
                  <p:embed/>
                </p:oleObj>
              </mc:Choice>
              <mc:Fallback>
                <p:oleObj name="文档" r:id="rId7" imgW="859790" imgH="864235" progId="Word.Document.12">
                  <p:embed/>
                  <p:pic>
                    <p:nvPicPr>
                      <p:cNvPr id="0" name="图片 2274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92136" y="4191197"/>
                        <a:ext cx="858838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68952" y="4191197"/>
          <a:ext cx="8397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2" name="文档" r:id="rId9" imgW="841375" imgH="845820" progId="Word.Document.12">
                  <p:embed/>
                </p:oleObj>
              </mc:Choice>
              <mc:Fallback>
                <p:oleObj name="文档" r:id="rId9" imgW="841375" imgH="845820" progId="Word.Document.12">
                  <p:embed/>
                  <p:pic>
                    <p:nvPicPr>
                      <p:cNvPr id="0" name="图片 2274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8952" y="4191197"/>
                        <a:ext cx="839788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54846" y="4965210"/>
          <a:ext cx="48180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3" name="文档" r:id="rId11" imgW="4826635" imgH="914400" progId="Word.Document.12">
                  <p:embed/>
                </p:oleObj>
              </mc:Choice>
              <mc:Fallback>
                <p:oleObj name="文档" r:id="rId11" imgW="4826635" imgH="914400" progId="Word.Document.12">
                  <p:embed/>
                  <p:pic>
                    <p:nvPicPr>
                      <p:cNvPr id="0" name="图片 2274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4846" y="4965210"/>
                        <a:ext cx="4818062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返回" descr="C:\Users\Administrator\Desktop\新建文件夹\返回.tif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42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35206" y="674925"/>
            <a:ext cx="11520000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1.(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多选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某人在高层楼房的阳台上以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20 m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的速度竖直向上抛出一个石块，石块运动到离抛出点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15 m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处时，所经历的时间可能是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不计空气阻力，</a:t>
            </a:r>
            <a:r>
              <a:rPr lang="en-US" altLang="zh-CN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取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10 m/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A.1 s 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B.2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 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C.3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 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		D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.(2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＋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pic>
        <p:nvPicPr>
          <p:cNvPr id="20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4"/>
          <p:cNvSpPr txBox="1"/>
          <p:nvPr/>
        </p:nvSpPr>
        <p:spPr>
          <a:xfrm>
            <a:off x="208306" y="1772884"/>
            <a:ext cx="65769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52356" y="1970936"/>
          <a:ext cx="9477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0" name="文档" r:id="rId9" imgW="949325" imgH="486410" progId="Word.Document.12">
                  <p:embed/>
                </p:oleObj>
              </mc:Choice>
              <mc:Fallback>
                <p:oleObj name="文档" r:id="rId9" imgW="949325" imgH="486410" progId="Word.Document.12">
                  <p:embed/>
                  <p:pic>
                    <p:nvPicPr>
                      <p:cNvPr id="0" name="图片 2386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2356" y="1970936"/>
                        <a:ext cx="947738" cy="48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4"/>
          <p:cNvSpPr txBox="1"/>
          <p:nvPr/>
        </p:nvSpPr>
        <p:spPr>
          <a:xfrm>
            <a:off x="5087094" y="1755128"/>
            <a:ext cx="65769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7511246" y="1738445"/>
            <a:ext cx="657692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335206" y="2808789"/>
            <a:ext cx="11520000" cy="344707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取竖直向上为正方向，竖直上抛运动可以看成加速度为－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的匀变速直线运动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当石块运动到抛出点上方离抛出点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时，位移为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，由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，解得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 s.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对应着石块上升过程中运动到离抛出点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处时所用的时间，而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对应着从最高点下落时运动到离抛出点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处时所用的时间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当石块运动到抛出点下方离抛出点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处时，位移为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，由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，解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                                         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舍去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005372" y="3332736"/>
          <a:ext cx="6699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1" name="文档" r:id="rId11" imgW="671830" imgH="793750" progId="Word.Document.12">
                  <p:embed/>
                </p:oleObj>
              </mc:Choice>
              <mc:Fallback>
                <p:oleObj name="文档" r:id="rId11" imgW="671830" imgH="793750" progId="Word.Document.12">
                  <p:embed/>
                  <p:pic>
                    <p:nvPicPr>
                      <p:cNvPr id="0" name="图片 2386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05372" y="3332736"/>
                        <a:ext cx="66992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496911" y="4999283"/>
          <a:ext cx="6699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2" name="文档" r:id="rId13" imgW="671830" imgH="793750" progId="Word.Document.12">
                  <p:embed/>
                </p:oleObj>
              </mc:Choice>
              <mc:Fallback>
                <p:oleObj name="文档" r:id="rId13" imgW="671830" imgH="793750" progId="Word.Document.12">
                  <p:embed/>
                  <p:pic>
                    <p:nvPicPr>
                      <p:cNvPr id="0" name="图片 2386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96911" y="4999283"/>
                        <a:ext cx="66992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3638" y="5619002"/>
          <a:ext cx="47037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3" name="文档" r:id="rId15" imgW="4705985" imgH="631190" progId="Word.Document.12">
                  <p:embed/>
                </p:oleObj>
              </mc:Choice>
              <mc:Fallback>
                <p:oleObj name="文档" r:id="rId15" imgW="4705985" imgH="631190" progId="Word.Document.12">
                  <p:embed/>
                  <p:pic>
                    <p:nvPicPr>
                      <p:cNvPr id="0" name="图片 2386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3638" y="5619002"/>
                        <a:ext cx="4703763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1" grpId="0"/>
      <p:bldP spid="11" grpId="1"/>
      <p:bldP spid="12" grpId="0"/>
      <p:bldP spid="12" grpId="1"/>
      <p:bldP spid="1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矩形 12"/>
          <p:cNvSpPr/>
          <p:nvPr/>
        </p:nvSpPr>
        <p:spPr>
          <a:xfrm>
            <a:off x="335206" y="135182"/>
            <a:ext cx="11520000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2.(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多选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某物体以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30 m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的初速度竖直上抛，不计空气阻力，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取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10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m/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5 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内物体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路程为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65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			B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位移大小为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25 m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，方向竖直向上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C.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速度改变量的大小为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m/s	D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平均速度大小为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13 m/s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，方向竖直向上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2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4"/>
          <p:cNvSpPr txBox="1"/>
          <p:nvPr/>
        </p:nvSpPr>
        <p:spPr>
          <a:xfrm>
            <a:off x="208306" y="685234"/>
            <a:ext cx="756000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sp>
        <p:nvSpPr>
          <p:cNvPr id="20" name="矩形 19"/>
          <p:cNvSpPr/>
          <p:nvPr/>
        </p:nvSpPr>
        <p:spPr>
          <a:xfrm>
            <a:off x="335206" y="2192009"/>
            <a:ext cx="11520000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初速度为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30 m/s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，只需要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即可上升到最高点，上升最大高度为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，再自由落体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时间，下降高度为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20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，故路程为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65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项对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此时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离抛出点高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，位移方向竖直向上，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项对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5 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末时速度为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20 m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，所以速度改变量大小为</a:t>
            </a:r>
            <a:r>
              <a:rPr lang="en-US" altLang="zh-CN" kern="100" dirty="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Δ</a:t>
            </a:r>
            <a:r>
              <a:rPr lang="en-US" altLang="zh-CN" i="1" kern="100" dirty="0" err="1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50 m/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项错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kern="100" dirty="0" smtClean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平均速度为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5 m/s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，方向竖直向上，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D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项错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69338" y="647798"/>
            <a:ext cx="756000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600028" y="2156497"/>
          <a:ext cx="7604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2" name="文档" r:id="rId9" imgW="762000" imgH="793750" progId="Word.Document.12">
                  <p:embed/>
                </p:oleObj>
              </mc:Choice>
              <mc:Fallback>
                <p:oleObj name="文档" r:id="rId9" imgW="762000" imgH="793750" progId="Word.Document.12">
                  <p:embed/>
                  <p:pic>
                    <p:nvPicPr>
                      <p:cNvPr id="0" name="图片 216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0028" y="2156497"/>
                        <a:ext cx="76041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64562" y="2731577"/>
          <a:ext cx="635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3" name="文档" r:id="rId11" imgW="635635" imgH="808990" progId="Word.Document.12">
                  <p:embed/>
                </p:oleObj>
              </mc:Choice>
              <mc:Fallback>
                <p:oleObj name="文档" r:id="rId11" imgW="635635" imgH="808990" progId="Word.Document.12">
                  <p:embed/>
                  <p:pic>
                    <p:nvPicPr>
                      <p:cNvPr id="0" name="图片 2162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4562" y="2731577"/>
                        <a:ext cx="635000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895406" y="2731577"/>
          <a:ext cx="635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4" name="文档" r:id="rId13" imgW="635635" imgH="808990" progId="Word.Document.12">
                  <p:embed/>
                </p:oleObj>
              </mc:Choice>
              <mc:Fallback>
                <p:oleObj name="文档" r:id="rId13" imgW="635635" imgH="808990" progId="Word.Document.12">
                  <p:embed/>
                  <p:pic>
                    <p:nvPicPr>
                      <p:cNvPr id="0" name="图片 2162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95406" y="2731577"/>
                        <a:ext cx="635000" cy="80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1623" y="5430639"/>
          <a:ext cx="1292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5" name="文档" r:id="rId15" imgW="1289685" imgH="878205" progId="Word.Document.12">
                  <p:embed/>
                </p:oleObj>
              </mc:Choice>
              <mc:Fallback>
                <p:oleObj name="文档" r:id="rId15" imgW="1289685" imgH="878205" progId="Word.Document.12">
                  <p:embed/>
                  <p:pic>
                    <p:nvPicPr>
                      <p:cNvPr id="0" name="图片 216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1623" y="5430639"/>
                        <a:ext cx="1292225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 build="allAtOnce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5206" y="1076012"/>
            <a:ext cx="9745273" cy="233907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如图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所示，一同学从一高为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H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的平台上竖直向上抛出一个可以看成质点的小球，小球的抛出点距离平台的高度为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0.8 m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，小球抛出后升高了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h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0.45 m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到达最高点，最终小球落在地面上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m/s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，求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en-US" altLang="zh-CN" sz="1050" kern="100" dirty="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小球抛出时的初速度大小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；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pic>
        <p:nvPicPr>
          <p:cNvPr id="2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335206" y="3289520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 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m/s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06" y="4313765"/>
            <a:ext cx="11520000" cy="6173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上升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阶段，由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kern="100" baseline="30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gh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得：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20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76" name="Picture 28" descr="RJ20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68" y="520517"/>
            <a:ext cx="1680377" cy="299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828017" y="354419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5206" y="5114925"/>
          <a:ext cx="3927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4" name="文档" r:id="rId11" imgW="3935730" imgH="621030" progId="Word.Document.12">
                  <p:embed/>
                </p:oleObj>
              </mc:Choice>
              <mc:Fallback>
                <p:oleObj name="文档" r:id="rId11" imgW="3935730" imgH="621030" progId="Word.Document.12">
                  <p:embed/>
                  <p:pic>
                    <p:nvPicPr>
                      <p:cNvPr id="0" name="图片 2324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06" y="5114925"/>
                        <a:ext cx="392747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35206" y="1341562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小球从抛出到落到地面的过程中经历的时间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pic>
        <p:nvPicPr>
          <p:cNvPr id="2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335206" y="1957863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1.8 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06" y="2834733"/>
            <a:ext cx="11520000" cy="6173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上升阶段经历的时间为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，则：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20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1436" y="3564266"/>
          <a:ext cx="8261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26" name="文档" r:id="rId10" imgW="8263255" imgH="913130" progId="Word.Document.12">
                  <p:embed/>
                </p:oleObj>
              </mc:Choice>
              <mc:Fallback>
                <p:oleObj name="文档" r:id="rId10" imgW="8263255" imgH="913130" progId="Word.Document.12">
                  <p:embed/>
                  <p:pic>
                    <p:nvPicPr>
                      <p:cNvPr id="0" name="图片 2335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436" y="3564266"/>
                        <a:ext cx="82613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35206" y="4140170"/>
            <a:ext cx="11520000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联立解得：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1.8 s.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8" grpId="0"/>
      <p:bldP spid="18" grpId="1"/>
      <p:bldP spid="1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335205" y="595834"/>
            <a:ext cx="11519999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4.(2019·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太原五中阶段性检测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一颗子弹以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40 m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的速度从地面竖直向上射出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.2 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后，再从同一位置竖直向上射出另一颗子弹，两颗子弹在离射出点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60 m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的高度相遇，求第二颗子弹射出时的初速度大小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.(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不计空气阻力，取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10 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m/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06" y="2270197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35 m/s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05" y="3182423"/>
            <a:ext cx="11520000" cy="289307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设第一颗子弹在射出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后与第二颗子弹相遇，则：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6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 s(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即第二颗子弹射出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后与第一颗子弹相遇：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dirty="0" smtClean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kern="100" dirty="0"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35 m/s.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27574" y="3173545"/>
          <a:ext cx="6889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2" name="文档" r:id="rId7" imgW="690245" imgH="793750" progId="Word.Document.12">
                  <p:embed/>
                </p:oleObj>
              </mc:Choice>
              <mc:Fallback>
                <p:oleObj name="文档" r:id="rId7" imgW="690245" imgH="793750" progId="Word.Document.12">
                  <p:embed/>
                  <p:pic>
                    <p:nvPicPr>
                      <p:cNvPr id="0" name="图片 2396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7574" y="3173545"/>
                        <a:ext cx="68897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55231" y="4825003"/>
          <a:ext cx="6889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93" name="文档" r:id="rId9" imgW="690245" imgH="793750" progId="Word.Document.12">
                  <p:embed/>
                </p:oleObj>
              </mc:Choice>
              <mc:Fallback>
                <p:oleObj name="文档" r:id="rId9" imgW="690245" imgH="793750" progId="Word.Document.12">
                  <p:embed/>
                  <p:pic>
                    <p:nvPicPr>
                      <p:cNvPr id="0" name="图片 2396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5231" y="4825003"/>
                        <a:ext cx="688975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" name="矩形 5"/>
          <p:cNvSpPr/>
          <p:nvPr/>
        </p:nvSpPr>
        <p:spPr>
          <a:xfrm>
            <a:off x="335205" y="909514"/>
            <a:ext cx="1152000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5.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一只气球以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的速度匀速竖直上升，某时刻在气球正下方距气球</a:t>
            </a:r>
            <a:r>
              <a:rPr lang="en-US" altLang="zh-CN" i="1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6 m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处有一小球以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20 m/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的初速度竖直上抛，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取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m/s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，不计小球受到的空气阻力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不考虑上方气球对小球运动的可能影响，求小球抛出后上升的最大高度和时间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05" y="2636689"/>
            <a:ext cx="115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20 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 s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0815" y="3690746"/>
          <a:ext cx="102965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9" name="文档" r:id="rId7" imgW="10297795" imgH="996950" progId="Word.Document.12">
                  <p:embed/>
                </p:oleObj>
              </mc:Choice>
              <mc:Fallback>
                <p:oleObj name="文档" r:id="rId7" imgW="10297795" imgH="996950" progId="Word.Document.12">
                  <p:embed/>
                  <p:pic>
                    <p:nvPicPr>
                      <p:cNvPr id="0" name="图片 2345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815" y="3690746"/>
                        <a:ext cx="1029652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815" y="4457576"/>
          <a:ext cx="4651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0" name="文档" r:id="rId9" imgW="4645025" imgH="1060450" progId="Word.Document.12">
                  <p:embed/>
                </p:oleObj>
              </mc:Choice>
              <mc:Fallback>
                <p:oleObj name="文档" r:id="rId9" imgW="4645025" imgH="1060450" progId="Word.Document.12">
                  <p:embed/>
                  <p:pic>
                    <p:nvPicPr>
                      <p:cNvPr id="0" name="图片 2345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815" y="4457576"/>
                        <a:ext cx="465137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583" y="1657820"/>
            <a:ext cx="2145223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速度公式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06" y="3313817"/>
            <a:ext cx="3815784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(3)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位移和速度的关系式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189" y="232192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竖直上抛运动的运动规律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通常取初速度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的方向为正方向，则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＝－</a:t>
            </a:r>
            <a:r>
              <a:rPr lang="en-US" altLang="zh-CN" i="1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86566" y="2185147"/>
            <a:ext cx="1008112" cy="474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271670" y="5202399"/>
            <a:ext cx="1008112" cy="474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22917" y="5699287"/>
            <a:ext cx="2448272" cy="474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77181" y="1656875"/>
            <a:ext cx="3873415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 smtClean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 err="1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gt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64284" y="3277795"/>
            <a:ext cx="2586312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 smtClean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gh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9079" y="2443132"/>
            <a:ext cx="2145223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位移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公式：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2303" y="4276047"/>
            <a:ext cx="3185396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(4)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上升的最大高度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206" y="5220162"/>
            <a:ext cx="4363310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(5)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上升到最高点所需的时间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67937" y="2452632"/>
                <a:ext cx="2343975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937" y="2452632"/>
                <a:ext cx="2343975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47900" y="4148480"/>
                <a:ext cx="1265988" cy="90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00" y="4148480"/>
                <a:ext cx="1265988" cy="904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511030" y="5220162"/>
                <a:ext cx="1105431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30" y="5220162"/>
                <a:ext cx="1105431" cy="790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15" grpId="0"/>
      <p:bldP spid="17" grpId="0"/>
      <p:bldP spid="18" grpId="0"/>
      <p:bldP spid="20" grpId="0"/>
      <p:bldP spid="21" grpId="0"/>
      <p:bldP spid="4" grpId="0"/>
      <p:bldP spid="6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5953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4468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29825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  <a:endParaRPr lang="en-US" altLang="zh-CN" sz="1400" dirty="0">
              <a:solidFill>
                <a:prstClr val="black"/>
              </a:solidFill>
              <a:latin typeface="Broadway" panose="04040905080B02020502" pitchFamily="82" charset="0"/>
              <a:ea typeface="楷体" panose="02010609060101010101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114970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6" name="矩形 5"/>
          <p:cNvSpPr/>
          <p:nvPr/>
        </p:nvSpPr>
        <p:spPr>
          <a:xfrm>
            <a:off x="335205" y="548457"/>
            <a:ext cx="115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小球能否追上气球？若追不上，说明理由；若能追上，需要多长时间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？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5205" y="1196529"/>
            <a:ext cx="115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zh-CN" altLang="zh-CN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小球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追不上气球，理由见解析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2" name="返回" descr="C:\Users\Administrator\Desktop\新建文件夹\返回.tif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42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解析" descr="C:\Users\Administrator\Desktop\新建文件夹\解析.t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74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335205" y="2060625"/>
            <a:ext cx="115200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小球达到与气球速度相同时经过的时间是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，则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气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 s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设在这段时间内气球上升的高度为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气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，小球上升的高度为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，则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气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 m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9693" y="4933161"/>
          <a:ext cx="563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9" name="文档" r:id="rId11" imgW="5640070" imgH="944880" progId="Word.Document.12">
                  <p:embed/>
                </p:oleObj>
              </mc:Choice>
              <mc:Fallback>
                <p:oleObj name="文档" r:id="rId11" imgW="5640070" imgH="944880" progId="Word.Document.12">
                  <p:embed/>
                  <p:pic>
                    <p:nvPicPr>
                      <p:cNvPr id="0" name="图片 2406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693" y="4933161"/>
                        <a:ext cx="56388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35205" y="5661025"/>
            <a:ext cx="11520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气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6 m&gt;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，所以小球追不上气球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402077" y="6416030"/>
            <a:ext cx="244857" cy="32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64" tIns="51181" rIns="102364" bIns="51181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anose="04040905080B02020502" pitchFamily="82" charset="0"/>
                <a:ea typeface="楷体" panose="02010609060101010101" pitchFamily="49" charset="-122"/>
                <a:cs typeface="经典繁仿黑" pitchFamily="49" charset="-122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 build="allAtOnce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98099" y="1701602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时间对称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物体上升和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下降经过</a:t>
            </a:r>
            <a:r>
              <a:rPr lang="zh-CN" altLang="en-US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同段高度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时间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相等，即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zh-CN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t</a:t>
            </a:r>
            <a:r>
              <a:rPr lang="zh-CN" altLang="zh-CN" kern="100" baseline="-250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8099" y="3340865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速率对称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物体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上升和下降通过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同一位置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</a:t>
            </a:r>
            <a:r>
              <a:rPr lang="zh-CN" altLang="en-US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速度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的大小相等、方向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相反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099" y="679636"/>
            <a:ext cx="11520000" cy="61161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竖直上抛运动的</a:t>
            </a:r>
            <a:r>
              <a:rPr lang="zh-CN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对称性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099" y="5157986"/>
            <a:ext cx="4500963" cy="61161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V-t</a:t>
            </a:r>
            <a:r>
              <a:rPr lang="zh-CN" altLang="en-US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图像看对称性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460240" y="118440"/>
              <a:ext cx="9010800" cy="64634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0880" y="109080"/>
                <a:ext cx="9029520" cy="648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35206" y="1480275"/>
            <a:ext cx="11520000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例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气球下挂一重物，以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匀速上升，当到达离地面高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175 m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处时，悬挂重物的绳子突然断裂，那么重物经多长时间落到地面？落地速度多大？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空气阻力不计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取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10 m/s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4" name="解析" descr="C:\Users\Administrator\Desktop\新建文件夹\解析.t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35206" y="3147164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7 s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en-US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60 m/s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319760" y="1566720"/>
              <a:ext cx="9801720" cy="49608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0400" y="1557360"/>
                <a:ext cx="9820440" cy="49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06" y="3420304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重物下降阶段，下降距离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175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180 m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206" y="666582"/>
            <a:ext cx="11520000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解法一　分段法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绳子断裂后，重物先匀减速上升，速度减为零后，再匀加速下降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7788" y="1847269"/>
          <a:ext cx="744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54" name="文档" r:id="rId3" imgW="7443470" imgH="979805" progId="Word.Document.12">
                  <p:embed/>
                </p:oleObj>
              </mc:Choice>
              <mc:Fallback>
                <p:oleObj name="文档" r:id="rId3" imgW="7443470" imgH="979805" progId="Word.Document.12">
                  <p:embed/>
                  <p:pic>
                    <p:nvPicPr>
                      <p:cNvPr id="0" name="图片 220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788" y="1847269"/>
                        <a:ext cx="74422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7788" y="2663052"/>
          <a:ext cx="80835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55" name="文档" r:id="rId5" imgW="8084820" imgH="930910" progId="Word.Document.12">
                  <p:embed/>
                </p:oleObj>
              </mc:Choice>
              <mc:Fallback>
                <p:oleObj name="文档" r:id="rId5" imgW="8084820" imgH="930910" progId="Word.Document.12">
                  <p:embed/>
                  <p:pic>
                    <p:nvPicPr>
                      <p:cNvPr id="0" name="图片 220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788" y="2663052"/>
                        <a:ext cx="80835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7788" y="4185630"/>
          <a:ext cx="82089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56" name="文档" r:id="rId7" imgW="8195945" imgH="934085" progId="Word.Document.12">
                  <p:embed/>
                </p:oleObj>
              </mc:Choice>
              <mc:Fallback>
                <p:oleObj name="文档" r:id="rId7" imgW="8195945" imgH="934085" progId="Word.Document.12">
                  <p:embed/>
                  <p:pic>
                    <p:nvPicPr>
                      <p:cNvPr id="0" name="图片 220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788" y="4185630"/>
                        <a:ext cx="8208962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35206" y="4972710"/>
            <a:ext cx="11520000" cy="6173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重物落地速度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60 m/s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，总时间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7 </a:t>
            </a:r>
            <a:r>
              <a:rPr lang="en-US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5206" y="1326975"/>
            <a:ext cx="11520000" cy="123108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解法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二　全程法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取初速度方向为正方向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0370" y="2540433"/>
          <a:ext cx="6708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5" name="文档" r:id="rId3" imgW="6710045" imgH="913130" progId="Word.Document.12">
                  <p:embed/>
                </p:oleObj>
              </mc:Choice>
              <mc:Fallback>
                <p:oleObj name="文档" r:id="rId3" imgW="6710045" imgH="913130" progId="Word.Document.12">
                  <p:embed/>
                  <p:pic>
                    <p:nvPicPr>
                      <p:cNvPr id="0" name="图片 2355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370" y="2540433"/>
                        <a:ext cx="67087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35206" y="3194576"/>
            <a:ext cx="11520000" cy="117132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可解得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7 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5 s(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舍去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 err="1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，得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60 m/s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，负号表示方向竖直向下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6574" y="451339"/>
            <a:ext cx="1092200" cy="1193800"/>
            <a:chOff x="10740732" y="1514604"/>
            <a:chExt cx="1092200" cy="1193800"/>
          </a:xfrm>
        </p:grpSpPr>
        <p:pic>
          <p:nvPicPr>
            <p:cNvPr id="5" name="Picture 17" descr="D:\Teliss_Tong\Copy\定期备份\工作备份\！PPT图片及版面资源\06-PPT精选插图\04-图标\红色坎肩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0732" y="1514604"/>
              <a:ext cx="10922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10919742" y="1662152"/>
              <a:ext cx="720080" cy="7997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技巧点拨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98773" y="2514570"/>
            <a:ext cx="10372759" cy="3689447"/>
            <a:chOff x="1498773" y="2514570"/>
            <a:chExt cx="10372759" cy="3689447"/>
          </a:xfrm>
        </p:grpSpPr>
        <p:sp>
          <p:nvSpPr>
            <p:cNvPr id="7" name="矩形 6"/>
            <p:cNvSpPr/>
            <p:nvPr/>
          </p:nvSpPr>
          <p:spPr>
            <a:xfrm>
              <a:off x="1498773" y="2514570"/>
              <a:ext cx="10372759" cy="3689447"/>
            </a:xfrm>
            <a:prstGeom prst="rect">
              <a:avLst/>
            </a:prstGeom>
          </p:spPr>
          <p:txBody>
            <a:bodyPr wrap="square" lIns="121898" tIns="60948" rIns="121898" bIns="60948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endPara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2.</a:t>
              </a:r>
              <a:r>
                <a:rPr lang="zh-CN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全程法</a:t>
              </a:r>
              <a:endParaRPr lang="zh-CN" altLang="zh-CN" sz="105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(1)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整个过程：初速度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baseline="-250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向上、加速度</a:t>
              </a:r>
              <a:r>
                <a:rPr lang="en-US" altLang="zh-CN" i="1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g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竖直向下的匀变速直线运动，应用规律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baseline="-250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i="1" kern="100" dirty="0" err="1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gt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i="1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h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en-US" altLang="zh-CN" kern="100" baseline="-250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en-US" altLang="zh-CN" i="1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t</a:t>
              </a:r>
              <a:r>
                <a:rPr lang="zh-CN" altLang="zh-CN" kern="100" dirty="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kern="100" dirty="0" smtClean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i="1" kern="100" dirty="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gt</a:t>
              </a:r>
              <a:r>
                <a:rPr lang="en-US" altLang="zh-CN" kern="100" baseline="30000" dirty="0" smtClean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2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(2)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正负号的含义</a:t>
              </a:r>
              <a:endPara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①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＞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表示物体上升，</a:t>
              </a:r>
              <a:r>
                <a:rPr lang="en-US" altLang="zh-CN" i="1" kern="100" dirty="0">
                  <a:latin typeface="Book Antiqua" panose="020406020503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v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＜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表示物体下降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宋体" panose="02010600030101010101" pitchFamily="2" charset="-122"/>
                  <a:ea typeface="微软雅黑" panose="020B0503020204020204" charset="-122"/>
                  <a:cs typeface="Times New Roman" panose="02020603050405020304" pitchFamily="18" charset="0"/>
                </a:rPr>
                <a:t>②</a:t>
              </a:r>
              <a:r>
                <a:rPr lang="en-US" altLang="zh-CN" i="1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h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＞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表示物体在抛出点上方，</a:t>
              </a:r>
              <a:r>
                <a:rPr lang="en-US" altLang="zh-CN" i="1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h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＜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0</a:t>
              </a:r>
              <a:r>
                <a:rPr lang="zh-CN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表示物体在抛出点下方</a:t>
              </a:r>
              <a:r>
                <a:rPr lang="en-US" altLang="zh-CN" kern="100" dirty="0">
                  <a:latin typeface="Times New Roman" panose="02020603050405020304" pitchFamily="18" charset="0"/>
                  <a:ea typeface="微软雅黑" panose="020B0503020204020204" charset="-122"/>
                  <a:cs typeface="Courier New" panose="02070309020205020404" pitchFamily="49" charset="0"/>
                </a:rPr>
                <a:t>.</a:t>
              </a:r>
              <a:endParaRPr lang="zh-CN" altLang="zh-CN" sz="105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660971"/>
                </p:ext>
              </p:extLst>
            </p:nvPr>
          </p:nvGraphicFramePr>
          <p:xfrm>
            <a:off x="4439022" y="3873406"/>
            <a:ext cx="615950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89" name="文档" r:id="rId4" imgW="618490" imgH="854710" progId="Word.Document.12">
                    <p:embed/>
                  </p:oleObj>
                </mc:Choice>
                <mc:Fallback>
                  <p:oleObj name="文档" r:id="rId4" imgW="618490" imgH="854710" progId="Word.Document.12">
                    <p:embed/>
                    <p:pic>
                      <p:nvPicPr>
                        <p:cNvPr id="0" name="图片 23657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39022" y="3873406"/>
                          <a:ext cx="615950" cy="852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498774" y="730481"/>
            <a:ext cx="10372759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1.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分段法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(1)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上升过程：</a:t>
            </a:r>
            <a:r>
              <a:rPr lang="en-US" altLang="zh-CN" i="1" kern="100" dirty="0">
                <a:latin typeface="Book Antiqua" panose="020406020503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en-US" altLang="zh-CN" kern="100" dirty="0"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≠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a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＝－</a:t>
            </a:r>
            <a:r>
              <a:rPr lang="en-US" altLang="zh-CN" i="1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g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的匀减速直线运动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(2)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下降过程：自由落体运动</a:t>
            </a:r>
            <a:r>
              <a:rPr lang="en-US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9862" y="1322494"/>
            <a:ext cx="11232608" cy="17850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针对训练</a:t>
            </a:r>
            <a:r>
              <a:rPr lang="en-US" altLang="zh-CN" b="1" kern="100" dirty="0" smtClean="0">
                <a:solidFill>
                  <a:srgbClr val="0000FF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zh-CN" kern="100" dirty="0" smtClean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竖直上抛的物体，初速度为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30 m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，经过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2.0 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4.0 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，物体的位移分别是多大？通过的路程分别是多长？第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2.0 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末、第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4.0 s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末的速度分别是多大？</a:t>
            </a:r>
            <a:r>
              <a:rPr lang="en-US" altLang="zh-CN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取</a:t>
            </a:r>
            <a:r>
              <a:rPr lang="en-US" altLang="zh-CN" kern="100" dirty="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10 m/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300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，忽略空气阻力</a:t>
            </a:r>
            <a:r>
              <a:rPr lang="en-US" altLang="zh-CN" kern="100" dirty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4" name="解析" descr="C:\Users\Administrator\Desktop\新建文件夹\解析.t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969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答案" descr="C:\Users\Administrator\Desktop\新建文件夹\答案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00" y="6459538"/>
            <a:ext cx="86201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79862" y="3037984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答案　</a:t>
            </a:r>
            <a:r>
              <a:rPr lang="zh-CN" altLang="zh-CN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见解析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9079" y="119762"/>
          <a:ext cx="118872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7" name="文档" r:id="rId3" imgW="11888470" imgH="1040765" progId="Word.Document.12">
                  <p:embed/>
                </p:oleObj>
              </mc:Choice>
              <mc:Fallback>
                <p:oleObj name="文档" r:id="rId3" imgW="11888470" imgH="1040765" progId="Word.Document.12">
                  <p:embed/>
                  <p:pic>
                    <p:nvPicPr>
                      <p:cNvPr id="0" name="图片 2234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079" y="119762"/>
                        <a:ext cx="11887200" cy="103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9079" y="877014"/>
          <a:ext cx="52197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8" name="文档" r:id="rId5" imgW="5229860" imgH="918845" progId="Word.Document.12">
                  <p:embed/>
                </p:oleObj>
              </mc:Choice>
              <mc:Fallback>
                <p:oleObj name="文档" r:id="rId5" imgW="5229860" imgH="918845" progId="Word.Document.12">
                  <p:embed/>
                  <p:pic>
                    <p:nvPicPr>
                      <p:cNvPr id="0" name="图片 2234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079" y="877014"/>
                        <a:ext cx="5219700" cy="91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35206" y="1498959"/>
            <a:ext cx="11520000" cy="60783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2.0 s&lt;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09079" y="2077361"/>
          <a:ext cx="820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9" name="文档" r:id="rId7" imgW="8195945" imgH="911225" progId="Word.Document.12">
                  <p:embed/>
                </p:oleObj>
              </mc:Choice>
              <mc:Fallback>
                <p:oleObj name="文档" r:id="rId7" imgW="8195945" imgH="911225" progId="Word.Document.12">
                  <p:embed/>
                  <p:pic>
                    <p:nvPicPr>
                      <p:cNvPr id="0" name="图片 2234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079" y="2077361"/>
                        <a:ext cx="8208962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35206" y="2699306"/>
            <a:ext cx="11520000" cy="1715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所以路程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40 m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速度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30 m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2.0 m/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 m/s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4.0 s&gt;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t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9079" y="4427498"/>
          <a:ext cx="7597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0" name="文档" r:id="rId9" imgW="7587615" imgH="911225" progId="Word.Document.12">
                  <p:embed/>
                </p:oleObj>
              </mc:Choice>
              <mc:Fallback>
                <p:oleObj name="文档" r:id="rId9" imgW="7587615" imgH="911225" progId="Word.Document.12">
                  <p:embed/>
                  <p:pic>
                    <p:nvPicPr>
                      <p:cNvPr id="0" name="图片 2234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079" y="4427498"/>
                        <a:ext cx="759777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35206" y="5087932"/>
            <a:ext cx="11520000" cy="1715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所以路程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45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(45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40) m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50 m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速度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i="1" kern="100" dirty="0">
                <a:latin typeface="Book Antiqua" panose="0204060205030503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i="1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gt</a:t>
            </a:r>
            <a:r>
              <a:rPr lang="en-US" altLang="zh-CN" kern="100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30 m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/s</a:t>
            </a:r>
            <a:r>
              <a:rPr lang="zh-CN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×</a:t>
            </a:r>
            <a:r>
              <a:rPr lang="en-US" altLang="zh-CN" kern="100" dirty="0">
                <a:latin typeface="IPAPANNEW" panose="02000500070000020004" pitchFamily="2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4.0 m/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 m/s</a:t>
            </a: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负号表示速度方向与初速度方向相反</a:t>
            </a:r>
            <a:r>
              <a:rPr lang="en-US" altLang="zh-CN" kern="100" dirty="0"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7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7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1935</Words>
  <Application>Microsoft Office PowerPoint</Application>
  <PresentationFormat>自定义</PresentationFormat>
  <Paragraphs>144</Paragraphs>
  <Slides>20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IPAPANNEW</vt:lpstr>
      <vt:lpstr>黑体</vt:lpstr>
      <vt:lpstr>华文细黑</vt:lpstr>
      <vt:lpstr>经典繁仿黑</vt:lpstr>
      <vt:lpstr>楷体</vt:lpstr>
      <vt:lpstr>楷体_GB2312</vt:lpstr>
      <vt:lpstr>宋体</vt:lpstr>
      <vt:lpstr>微软雅黑</vt:lpstr>
      <vt:lpstr>Arial</vt:lpstr>
      <vt:lpstr>Book Antiqua</vt:lpstr>
      <vt:lpstr>Broadway</vt:lpstr>
      <vt:lpstr>Calibri</vt:lpstr>
      <vt:lpstr>Cambria Math</vt:lpstr>
      <vt:lpstr>Courier New</vt:lpstr>
      <vt:lpstr>Times New Roman</vt:lpstr>
      <vt:lpstr>7_Office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seewo</cp:lastModifiedBy>
  <cp:revision>5274</cp:revision>
  <dcterms:created xsi:type="dcterms:W3CDTF">2014-11-27T01:03:00Z</dcterms:created>
  <dcterms:modified xsi:type="dcterms:W3CDTF">2020-10-16T03:19:18Z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