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7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1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4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7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3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6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1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7D2-1E08-43C6-9292-5DF563246A98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C8412-03E2-4682-8746-4B89AC821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.qq.com/x/cover/dhu8l96idbfg6x5/e052594i723.html?ptag=qqbrow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35673"/>
            <a:ext cx="12601245" cy="709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5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1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8" y="120805"/>
            <a:ext cx="11975481" cy="67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" y="98502"/>
            <a:ext cx="11771042" cy="662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7" y="120805"/>
            <a:ext cx="11559169" cy="65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8" y="109653"/>
            <a:ext cx="10867793" cy="611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4" y="131955"/>
            <a:ext cx="11893705" cy="66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5" y="154257"/>
            <a:ext cx="11748739" cy="66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1" y="-1"/>
            <a:ext cx="11592622" cy="65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1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v.qq.com/x/cover/dhu8l96idbfg6x5/e052594i723.html?ptag=qqbrowser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宽屏</PresentationFormat>
  <Paragraphs>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2020-09-08T00:08:59Z</dcterms:created>
  <dcterms:modified xsi:type="dcterms:W3CDTF">2020-09-14T06:00:13Z</dcterms:modified>
</cp:coreProperties>
</file>