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3ED-7BC7-41A2-AAF5-B6DD40B178B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372E-BACD-4F50-B6B5-DB144EFDC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2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3ED-7BC7-41A2-AAF5-B6DD40B178B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372E-BACD-4F50-B6B5-DB144EFDC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3ED-7BC7-41A2-AAF5-B6DD40B178B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372E-BACD-4F50-B6B5-DB144EFDC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8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3ED-7BC7-41A2-AAF5-B6DD40B178B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372E-BACD-4F50-B6B5-DB144EFDC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6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3ED-7BC7-41A2-AAF5-B6DD40B178B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372E-BACD-4F50-B6B5-DB144EFDC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3ED-7BC7-41A2-AAF5-B6DD40B178B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372E-BACD-4F50-B6B5-DB144EFDC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8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3ED-7BC7-41A2-AAF5-B6DD40B178B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372E-BACD-4F50-B6B5-DB144EFDC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5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3ED-7BC7-41A2-AAF5-B6DD40B178B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372E-BACD-4F50-B6B5-DB144EFDC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3ED-7BC7-41A2-AAF5-B6DD40B178B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372E-BACD-4F50-B6B5-DB144EFDC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8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3ED-7BC7-41A2-AAF5-B6DD40B178B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372E-BACD-4F50-B6B5-DB144EFDC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5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3ED-7BC7-41A2-AAF5-B6DD40B178B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372E-BACD-4F50-B6B5-DB144EFDC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1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03ED-7BC7-41A2-AAF5-B6DD40B178B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372E-BACD-4F50-B6B5-DB144EFDC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8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00039" y="1349298"/>
            <a:ext cx="437236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百 合 花</a:t>
            </a:r>
            <a:endParaRPr lang="zh-CN" alt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27896" y="3602038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茹志鹃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0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22524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 b="1" dirty="0"/>
              <a:t>通讯员：（不知该如何称呼）</a:t>
            </a:r>
            <a:r>
              <a:rPr lang="zh-CN" altLang="zh-CN" b="1" dirty="0">
                <a:solidFill>
                  <a:srgbClr val="0000FF"/>
                </a:solidFill>
              </a:rPr>
              <a:t>大</a:t>
            </a:r>
            <a:r>
              <a:rPr lang="en-US" altLang="zh-CN" b="1" dirty="0">
                <a:solidFill>
                  <a:srgbClr val="0000FF"/>
                </a:solidFill>
              </a:rPr>
              <a:t>······</a:t>
            </a:r>
            <a:r>
              <a:rPr lang="zh-CN" altLang="zh-CN" b="1" dirty="0">
                <a:solidFill>
                  <a:srgbClr val="0000FF"/>
                </a:solidFill>
              </a:rPr>
              <a:t>姐，大·····</a:t>
            </a:r>
            <a:r>
              <a:rPr lang="zh-CN" altLang="zh-CN" b="1" dirty="0" smtClean="0">
                <a:solidFill>
                  <a:srgbClr val="0000FF"/>
                </a:solidFill>
              </a:rPr>
              <a:t>·大嫂</a:t>
            </a:r>
            <a:r>
              <a:rPr lang="zh-CN" altLang="zh-CN" b="1" dirty="0"/>
              <a:t>，我来借条·····</a:t>
            </a:r>
            <a:r>
              <a:rPr lang="zh-CN" altLang="zh-CN" b="1" dirty="0" smtClean="0"/>
              <a:t>·被子</a:t>
            </a:r>
            <a:r>
              <a:rPr lang="zh-CN" altLang="zh-CN" b="1" dirty="0"/>
              <a:t>。</a:t>
            </a:r>
          </a:p>
          <a:p>
            <a:pPr>
              <a:lnSpc>
                <a:spcPct val="110000"/>
              </a:lnSpc>
            </a:pPr>
            <a:r>
              <a:rPr lang="zh-CN" altLang="zh-CN" b="1" dirty="0"/>
              <a:t>新媳妇：借</a:t>
            </a:r>
            <a:r>
              <a:rPr lang="zh-CN" altLang="zh-CN" b="1" dirty="0" smtClean="0"/>
              <a:t>被子</a:t>
            </a:r>
            <a:r>
              <a:rPr lang="zh-CN" altLang="en-US" b="1" dirty="0" smtClean="0"/>
              <a:t>？</a:t>
            </a:r>
            <a:endParaRPr lang="zh-CN" altLang="zh-CN" b="1" dirty="0"/>
          </a:p>
          <a:p>
            <a:pPr>
              <a:lnSpc>
                <a:spcPct val="110000"/>
              </a:lnSpc>
            </a:pPr>
            <a:r>
              <a:rPr lang="zh-CN" altLang="zh-CN" b="1" dirty="0"/>
              <a:t>通讯员：嗯，我是来帮忙的，包扎所·····</a:t>
            </a:r>
            <a:r>
              <a:rPr lang="zh-CN" altLang="zh-CN" b="1" dirty="0" smtClean="0"/>
              <a:t>·伤员</a:t>
            </a:r>
            <a:r>
              <a:rPr lang="zh-CN" altLang="zh-CN" b="1" dirty="0"/>
              <a:t>·····</a:t>
            </a:r>
            <a:r>
              <a:rPr lang="zh-CN" altLang="zh-CN" b="1" dirty="0" smtClean="0"/>
              <a:t>·急需</a:t>
            </a:r>
            <a:r>
              <a:rPr lang="zh-CN" altLang="zh-CN" b="1" dirty="0"/>
              <a:t>要被子</a:t>
            </a:r>
          </a:p>
          <a:p>
            <a:pPr>
              <a:lnSpc>
                <a:spcPct val="110000"/>
              </a:lnSpc>
            </a:pPr>
            <a:r>
              <a:rPr lang="zh-CN" altLang="zh-CN" b="1" dirty="0"/>
              <a:t>新媳妇：盖在身上的</a:t>
            </a:r>
            <a:r>
              <a:rPr lang="zh-CN" altLang="zh-CN" b="1" dirty="0">
                <a:solidFill>
                  <a:srgbClr val="0000FF"/>
                </a:solidFill>
              </a:rPr>
              <a:t>被子怎么能随便给别人用呢，何况</a:t>
            </a:r>
            <a:r>
              <a:rPr lang="zh-CN" altLang="zh-CN" b="1" dirty="0" smtClean="0">
                <a:solidFill>
                  <a:srgbClr val="0000FF"/>
                </a:solidFill>
              </a:rPr>
              <a:t>还是些男人</a:t>
            </a:r>
            <a:r>
              <a:rPr lang="zh-CN" altLang="zh-CN" b="1" dirty="0"/>
              <a:t>？再说</a:t>
            </a:r>
            <a:r>
              <a:rPr lang="en-US" altLang="zh-CN" b="1" dirty="0"/>
              <a:t>······</a:t>
            </a:r>
            <a:r>
              <a:rPr lang="zh-CN" altLang="zh-CN" b="1" dirty="0"/>
              <a:t>（欲言又止）</a:t>
            </a:r>
          </a:p>
          <a:p>
            <a:pPr>
              <a:lnSpc>
                <a:spcPct val="110000"/>
              </a:lnSpc>
            </a:pPr>
            <a:r>
              <a:rPr lang="zh-CN" altLang="zh-CN" b="1" dirty="0"/>
              <a:t>通讯员：是伤员·····</a:t>
            </a:r>
            <a:r>
              <a:rPr lang="zh-CN" altLang="zh-CN" b="1" dirty="0" smtClean="0"/>
              <a:t>·（</a:t>
            </a:r>
            <a:r>
              <a:rPr lang="zh-CN" altLang="zh-CN" b="1" dirty="0"/>
              <a:t>沉思，不知该怎么说）</a:t>
            </a:r>
            <a:r>
              <a:rPr lang="zh-CN" altLang="zh-CN" b="1" dirty="0">
                <a:solidFill>
                  <a:srgbClr val="0000FF"/>
                </a:solidFill>
              </a:rPr>
              <a:t>共产党的部队打仗是·····</a:t>
            </a:r>
            <a:r>
              <a:rPr lang="zh-CN" altLang="zh-CN" b="1" dirty="0" smtClean="0">
                <a:solidFill>
                  <a:srgbClr val="0000FF"/>
                </a:solidFill>
              </a:rPr>
              <a:t>·为了</a:t>
            </a:r>
            <a:r>
              <a:rPr lang="zh-CN" altLang="zh-CN" b="1" dirty="0">
                <a:solidFill>
                  <a:srgbClr val="0000FF"/>
                </a:solidFill>
              </a:rPr>
              <a:t>老百姓</a:t>
            </a:r>
            <a:r>
              <a:rPr lang="zh-CN" altLang="zh-CN" b="1" dirty="0"/>
              <a:t>，前线伤员·····</a:t>
            </a:r>
            <a:r>
              <a:rPr lang="zh-CN" altLang="zh-CN" b="1" dirty="0" smtClean="0"/>
              <a:t>·很多</a:t>
            </a:r>
            <a:r>
              <a:rPr lang="zh-CN" altLang="zh-CN" b="1" dirty="0"/>
              <a:t>的</a:t>
            </a:r>
          </a:p>
          <a:p>
            <a:pPr>
              <a:lnSpc>
                <a:spcPct val="110000"/>
              </a:lnSpc>
            </a:pPr>
            <a:r>
              <a:rPr lang="zh-CN" altLang="zh-CN" b="1" dirty="0"/>
              <a:t>新媳妇：（打趣他）亏你还是战士，你没听说过“不拿群众一针一线”？</a:t>
            </a:r>
          </a:p>
          <a:p>
            <a:pPr>
              <a:lnSpc>
                <a:spcPct val="110000"/>
              </a:lnSpc>
            </a:pPr>
            <a:r>
              <a:rPr lang="zh-CN" altLang="zh-CN" b="1" dirty="0"/>
              <a:t>通讯员：（不知该怎么说）</a:t>
            </a:r>
            <a:r>
              <a:rPr lang="en-US" altLang="zh-CN" b="1" dirty="0"/>
              <a:t>······</a:t>
            </a:r>
            <a:endParaRPr lang="zh-CN" altLang="zh-CN" b="1" dirty="0"/>
          </a:p>
          <a:p>
            <a:pPr>
              <a:lnSpc>
                <a:spcPct val="110000"/>
              </a:lnSpc>
            </a:pPr>
            <a:r>
              <a:rPr lang="zh-CN" altLang="zh-CN" b="1" dirty="0"/>
              <a:t>新媳妇</a:t>
            </a:r>
            <a:r>
              <a:rPr lang="zh-CN" altLang="zh-CN" b="1" dirty="0" smtClean="0"/>
              <a:t>：</a:t>
            </a:r>
            <a:r>
              <a:rPr lang="zh-CN" altLang="zh-CN" b="1" dirty="0"/>
              <a:t>（带着笑）</a:t>
            </a:r>
            <a:r>
              <a:rPr lang="zh-CN" altLang="zh-CN" b="1" dirty="0" smtClean="0">
                <a:solidFill>
                  <a:srgbClr val="0000FF"/>
                </a:solidFill>
              </a:rPr>
              <a:t>你</a:t>
            </a:r>
            <a:r>
              <a:rPr lang="zh-CN" altLang="zh-CN" b="1" dirty="0">
                <a:solidFill>
                  <a:srgbClr val="0000FF"/>
                </a:solidFill>
              </a:rPr>
              <a:t>今年有</a:t>
            </a:r>
            <a:r>
              <a:rPr lang="en-US" altLang="zh-CN" b="1" dirty="0">
                <a:solidFill>
                  <a:srgbClr val="0000FF"/>
                </a:solidFill>
              </a:rPr>
              <a:t>16</a:t>
            </a:r>
            <a:r>
              <a:rPr lang="zh-CN" altLang="zh-CN" b="1" dirty="0">
                <a:solidFill>
                  <a:srgbClr val="0000FF"/>
                </a:solidFill>
              </a:rPr>
              <a:t>了</a:t>
            </a:r>
            <a:r>
              <a:rPr lang="zh-CN" altLang="zh-CN" b="1" dirty="0"/>
              <a:t>？你会打仗吗？你上过前线吗？</a:t>
            </a:r>
          </a:p>
          <a:p>
            <a:pPr>
              <a:lnSpc>
                <a:spcPct val="110000"/>
              </a:lnSpc>
            </a:pPr>
            <a:r>
              <a:rPr lang="zh-CN" altLang="zh-CN" b="1" dirty="0" smtClean="0"/>
              <a:t>通讯员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（</a:t>
            </a:r>
            <a:r>
              <a:rPr lang="zh-CN" altLang="zh-CN" b="1" dirty="0"/>
              <a:t>半晌）</a:t>
            </a:r>
            <a:r>
              <a:rPr lang="zh-CN" altLang="zh-CN" b="1" dirty="0" smtClean="0"/>
              <a:t>我</a:t>
            </a:r>
            <a:r>
              <a:rPr lang="zh-CN" altLang="zh-CN" b="1" dirty="0"/>
              <a:t>·····</a:t>
            </a:r>
            <a:r>
              <a:rPr lang="zh-CN" altLang="zh-CN" b="1" dirty="0" smtClean="0"/>
              <a:t>·我</a:t>
            </a:r>
            <a:r>
              <a:rPr lang="zh-CN" altLang="zh-CN" b="1" dirty="0"/>
              <a:t>是通讯员</a:t>
            </a:r>
          </a:p>
          <a:p>
            <a:pPr>
              <a:lnSpc>
                <a:spcPct val="110000"/>
              </a:lnSpc>
            </a:pPr>
            <a:r>
              <a:rPr lang="zh-CN" altLang="zh-CN" b="1" dirty="0"/>
              <a:t>新媳妇：那我问问你，</a:t>
            </a:r>
            <a:r>
              <a:rPr lang="zh-CN" altLang="zh-CN" b="1" dirty="0">
                <a:solidFill>
                  <a:srgbClr val="0000FF"/>
                </a:solidFill>
              </a:rPr>
              <a:t>敌人扔来手榴弹，你咋办</a:t>
            </a:r>
            <a:r>
              <a:rPr lang="zh-CN" altLang="zh-CN" b="1" dirty="0"/>
              <a:t>？</a:t>
            </a:r>
          </a:p>
          <a:p>
            <a:pPr>
              <a:lnSpc>
                <a:spcPct val="110000"/>
              </a:lnSpc>
            </a:pPr>
            <a:r>
              <a:rPr lang="zh-CN" altLang="zh-CN" b="1" dirty="0"/>
              <a:t>通讯员：你到底·····</a:t>
            </a:r>
            <a:r>
              <a:rPr lang="zh-CN" altLang="zh-CN" b="1" dirty="0" smtClean="0"/>
              <a:t>·借不借</a:t>
            </a:r>
            <a:r>
              <a:rPr lang="zh-CN" altLang="zh-CN" b="1" dirty="0"/>
              <a:t>？</a:t>
            </a:r>
          </a:p>
          <a:p>
            <a:pPr>
              <a:lnSpc>
                <a:spcPct val="110000"/>
              </a:lnSpc>
            </a:pPr>
            <a:r>
              <a:rPr lang="zh-CN" altLang="zh-CN" b="1" dirty="0"/>
              <a:t>新媳妇</a:t>
            </a:r>
            <a:r>
              <a:rPr lang="zh-CN" altLang="zh-CN" b="1" dirty="0" smtClean="0"/>
              <a:t>：</a:t>
            </a:r>
            <a:r>
              <a:rPr lang="zh-CN" altLang="en-US" b="1" dirty="0"/>
              <a:t>你说借就借</a:t>
            </a:r>
            <a:r>
              <a:rPr lang="zh-CN" altLang="en-US" b="1" dirty="0" smtClean="0"/>
              <a:t>啊，</a:t>
            </a:r>
            <a:r>
              <a:rPr lang="zh-CN" altLang="zh-CN" b="1" dirty="0" smtClean="0"/>
              <a:t>是</a:t>
            </a:r>
            <a:r>
              <a:rPr lang="zh-CN" altLang="zh-CN" b="1" dirty="0"/>
              <a:t>谁让你来的</a:t>
            </a:r>
            <a:r>
              <a:rPr lang="zh-CN" altLang="zh-CN" b="1" dirty="0" smtClean="0"/>
              <a:t>啊</a:t>
            </a:r>
            <a:r>
              <a:rPr lang="zh-CN" altLang="en-US" b="1" dirty="0" smtClean="0"/>
              <a:t>？</a:t>
            </a:r>
            <a:endParaRPr lang="zh-CN" altLang="zh-CN" b="1" dirty="0"/>
          </a:p>
          <a:p>
            <a:pPr>
              <a:lnSpc>
                <a:spcPct val="110000"/>
              </a:lnSpc>
            </a:pPr>
            <a:r>
              <a:rPr lang="zh-CN" altLang="zh-CN" b="1" dirty="0"/>
              <a:t>通讯员：那不借 ，不借，就</a:t>
            </a:r>
            <a:r>
              <a:rPr lang="zh-CN" altLang="zh-CN" b="1" dirty="0" smtClean="0"/>
              <a:t>算了</a:t>
            </a:r>
            <a:r>
              <a:rPr lang="zh-CN" altLang="en-US" b="1" dirty="0" smtClean="0"/>
              <a:t>（慌慌离开）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9347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2527"/>
            <a:ext cx="10515600" cy="54744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 smtClean="0"/>
              <a:t>“我写</a:t>
            </a:r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百合花</a:t>
            </a:r>
            <a:r>
              <a:rPr lang="en-US" altLang="zh-CN" sz="3600" b="1" dirty="0" smtClean="0"/>
              <a:t>》</a:t>
            </a:r>
            <a:r>
              <a:rPr lang="zh-CN" altLang="en-US" sz="3600" b="1" dirty="0" smtClean="0"/>
              <a:t>的时候，正是反右派斗争处于紧锣密鼓之际，社会上如此，我家庭也如此。啸平（茹志鹃丈夫王啸平）处于岌岌可危之时，我无法救他，只有每天晚上，待孩子睡后，不无悲凉地思念起战时的生活，和那时的同志关系。脑子里像放电影一样，出现了战争时接触到的种种人。战争使人不能有长谈的机会，但是战争却能使人深交。有时仅几十分钟，几分钟，甚至只来得及瞥一眼，便一闪而过，然而人与人之间，就在这个一刹那里，便能够肝胆相照，生死与共。”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840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6049"/>
            <a:ext cx="10515600" cy="573091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00FF"/>
                </a:solidFill>
              </a:rPr>
              <a:t>枪筒上的树枝和野菊花</a:t>
            </a:r>
            <a:endParaRPr lang="en-US" altLang="zh-CN" sz="4000" dirty="0" smtClean="0">
              <a:solidFill>
                <a:srgbClr val="0000FF"/>
              </a:solidFill>
            </a:endParaRPr>
          </a:p>
          <a:p>
            <a:endParaRPr lang="en-US" altLang="zh-CN" sz="4000" dirty="0">
              <a:solidFill>
                <a:srgbClr val="0000FF"/>
              </a:solidFill>
            </a:endParaRPr>
          </a:p>
          <a:p>
            <a:r>
              <a:rPr lang="zh-CN" altLang="en-US" sz="4000" dirty="0" smtClean="0">
                <a:solidFill>
                  <a:srgbClr val="0000FF"/>
                </a:solidFill>
              </a:rPr>
              <a:t>雨后清新的山野风光</a:t>
            </a:r>
            <a:endParaRPr lang="en-US" altLang="zh-CN" sz="4000" dirty="0" smtClean="0">
              <a:solidFill>
                <a:srgbClr val="0000FF"/>
              </a:solidFill>
            </a:endParaRPr>
          </a:p>
          <a:p>
            <a:endParaRPr lang="en-US" altLang="zh-CN" sz="4000" dirty="0">
              <a:solidFill>
                <a:srgbClr val="0000FF"/>
              </a:solidFill>
            </a:endParaRPr>
          </a:p>
          <a:p>
            <a:r>
              <a:rPr lang="en-US" altLang="zh-CN" sz="4000" dirty="0" smtClean="0">
                <a:solidFill>
                  <a:srgbClr val="0000FF"/>
                </a:solidFill>
              </a:rPr>
              <a:t>(</a:t>
            </a:r>
            <a:r>
              <a:rPr lang="zh-CN" altLang="en-US" sz="4000" dirty="0" smtClean="0">
                <a:solidFill>
                  <a:srgbClr val="0000FF"/>
                </a:solidFill>
              </a:rPr>
              <a:t>想象中）年轻的小伙儿竹海中拖毛竹</a:t>
            </a:r>
            <a:endParaRPr lang="en-US" altLang="zh-CN" sz="4000" dirty="0" smtClean="0">
              <a:solidFill>
                <a:srgbClr val="0000FF"/>
              </a:solidFill>
            </a:endParaRPr>
          </a:p>
          <a:p>
            <a:endParaRPr lang="en-US" altLang="zh-CN" sz="4000" dirty="0">
              <a:solidFill>
                <a:srgbClr val="0000FF"/>
              </a:solidFill>
            </a:endParaRPr>
          </a:p>
          <a:p>
            <a:r>
              <a:rPr lang="zh-CN" altLang="en-US" sz="4000" dirty="0" smtClean="0">
                <a:solidFill>
                  <a:srgbClr val="0000FF"/>
                </a:solidFill>
              </a:rPr>
              <a:t>（回忆中）故乡中秋夜的场景和孩子们唱的儿歌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9952" y="2141034"/>
            <a:ext cx="814039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没有爱情的爱情牧歌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6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451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</cp:lastModifiedBy>
  <cp:revision>7</cp:revision>
  <dcterms:created xsi:type="dcterms:W3CDTF">2020-09-16T01:00:38Z</dcterms:created>
  <dcterms:modified xsi:type="dcterms:W3CDTF">2020-09-27T07:01:52Z</dcterms:modified>
</cp:coreProperties>
</file>