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300" r:id="rId2"/>
    <p:sldId id="492" r:id="rId3"/>
    <p:sldId id="473" r:id="rId4"/>
    <p:sldId id="474" r:id="rId5"/>
    <p:sldId id="1133" r:id="rId6"/>
    <p:sldId id="1187" r:id="rId7"/>
    <p:sldId id="1135" r:id="rId8"/>
    <p:sldId id="477" r:id="rId9"/>
    <p:sldId id="1142" r:id="rId10"/>
    <p:sldId id="1210" r:id="rId11"/>
    <p:sldId id="482" r:id="rId12"/>
    <p:sldId id="483" r:id="rId13"/>
    <p:sldId id="484" r:id="rId14"/>
    <p:sldId id="1146" r:id="rId15"/>
    <p:sldId id="500" r:id="rId16"/>
    <p:sldId id="487" r:id="rId17"/>
    <p:sldId id="497" r:id="rId18"/>
    <p:sldId id="488" r:id="rId19"/>
    <p:sldId id="490" r:id="rId20"/>
    <p:sldId id="489" r:id="rId21"/>
    <p:sldId id="1905" r:id="rId22"/>
    <p:sldId id="2026" r:id="rId23"/>
    <p:sldId id="478" r:id="rId24"/>
    <p:sldId id="1161" r:id="rId25"/>
  </p:sldIdLst>
  <p:sldSz cx="9144000" cy="5143500" type="screen16x9"/>
  <p:notesSz cx="6858000" cy="9144000"/>
  <p:custDataLst>
    <p:tags r:id="rId27"/>
  </p:custDataLst>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3429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685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0287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1714500" algn="l" defTabSz="6858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057400" algn="l" defTabSz="6858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2400300" algn="l" defTabSz="6858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2743200" algn="l" defTabSz="6858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作者" initials="作"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815" autoAdjust="0"/>
    <p:restoredTop sz="95179" autoAdjust="0"/>
  </p:normalViewPr>
  <p:slideViewPr>
    <p:cSldViewPr>
      <p:cViewPr varScale="1">
        <p:scale>
          <a:sx n="89" d="100"/>
          <a:sy n="89" d="100"/>
        </p:scale>
        <p:origin x="804" y="52"/>
      </p:cViewPr>
      <p:guideLst>
        <p:guide orient="horz" pos="1620"/>
        <p:guide pos="2880"/>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DE1F7A2-C17A-403D-85DF-B5CDF4DBA361}" type="datetimeFigureOut">
              <a:rPr lang="zh-CN" altLang="en-US" smtClean="0"/>
              <a:t>2020/9/17</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BBF5FF-BCE2-4D25-B4E2-31A9D768231C}"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3AFAE1B-ECB5-4D01-A8D0-D2D6000E0AF8}"/>
              </a:ext>
            </a:extLst>
          </p:cNvPr>
          <p:cNvSpPr>
            <a:spLocks noGrp="1" noChangeArrowheads="1"/>
          </p:cNvSpPr>
          <p:nvPr>
            <p:ph type="sldNum" sz="quarter" idx="5"/>
          </p:nvPr>
        </p:nvSpPr>
        <p:spPr/>
        <p:txBody>
          <a:bodyPr/>
          <a:lstStyle/>
          <a:p>
            <a:fld id="{7805ACA6-CA47-4516-833A-C2DA44160E48}" type="slidenum">
              <a:rPr lang="en-US" altLang="zh-CN"/>
              <a:t>8</a:t>
            </a:fld>
            <a:endParaRPr lang="en-US" altLang="zh-CN"/>
          </a:p>
        </p:txBody>
      </p:sp>
      <p:sp>
        <p:nvSpPr>
          <p:cNvPr id="44034" name="Rectangle 2">
            <a:extLst>
              <a:ext uri="{FF2B5EF4-FFF2-40B4-BE49-F238E27FC236}">
                <a16:creationId xmlns:a16="http://schemas.microsoft.com/office/drawing/2014/main" id="{E0C272A9-68FA-432F-91A8-22A71FDB682E}"/>
              </a:ext>
            </a:extLst>
          </p:cNvPr>
          <p:cNvSpPr>
            <a:spLocks noGrp="1" noRot="1" noChangeAspect="1" noChangeArrowheads="1" noTextEdit="1"/>
          </p:cNvSpPr>
          <p:nvPr>
            <p:ph type="sldImg"/>
          </p:nvPr>
        </p:nvSpPr>
        <p:spPr>
          <a:xfrm>
            <a:off x="381000" y="685800"/>
            <a:ext cx="6096000" cy="3429000"/>
          </a:xfrm>
        </p:spPr>
      </p:sp>
      <p:sp>
        <p:nvSpPr>
          <p:cNvPr id="44035" name="Rectangle 3">
            <a:extLst>
              <a:ext uri="{FF2B5EF4-FFF2-40B4-BE49-F238E27FC236}">
                <a16:creationId xmlns:a16="http://schemas.microsoft.com/office/drawing/2014/main" id="{74CEDC80-2473-4704-954E-26EB7053BC1E}"/>
              </a:ext>
            </a:extLst>
          </p:cNvPr>
          <p:cNvSpPr>
            <a:spLocks noGrp="1" noChangeArrowheads="1"/>
          </p:cNvSpPr>
          <p:nvPr>
            <p:ph type="body" idx="1"/>
          </p:nvPr>
        </p:nvSpPr>
        <p:spPr>
          <a:xfrm>
            <a:off x="914400" y="4343400"/>
            <a:ext cx="5029200" cy="4114800"/>
          </a:xfrm>
        </p:spPr>
        <p:txBody>
          <a:bodyPr/>
          <a:lstStyle/>
          <a:p>
            <a:r>
              <a:rPr lang="en-US" altLang="zh-CN">
                <a:cs typeface="Times New Roman" pitchFamily="18" charset="0"/>
              </a:rPr>
              <a:t>[</a:t>
            </a:r>
            <a:r>
              <a:rPr lang="zh-CN" altLang="en-US"/>
              <a:t>引入</a:t>
            </a:r>
            <a:r>
              <a:rPr lang="en-US" altLang="zh-CN"/>
              <a:t>]</a:t>
            </a:r>
            <a:r>
              <a:rPr lang="zh-CN" altLang="en-US"/>
              <a:t>从上面的化学方程式可看出，氧化铜中铜的化合价由</a:t>
            </a:r>
            <a:r>
              <a:rPr lang="en-US" altLang="zh-CN"/>
              <a:t>+2</a:t>
            </a:r>
            <a:r>
              <a:rPr lang="zh-CN" altLang="en-US"/>
              <a:t>价变成了铜单质中的</a:t>
            </a:r>
            <a:r>
              <a:rPr lang="en-US" altLang="zh-CN"/>
              <a:t>0</a:t>
            </a:r>
            <a:r>
              <a:rPr lang="zh-CN" altLang="en-US"/>
              <a:t>价，铜的化合价降低了，我们说铜元素被还原了。同时氢元素的化合价由</a:t>
            </a:r>
            <a:r>
              <a:rPr lang="en-US" altLang="zh-CN"/>
              <a:t>0</a:t>
            </a:r>
            <a:r>
              <a:rPr lang="zh-CN" altLang="en-US"/>
              <a:t>价变成了水中的</a:t>
            </a:r>
            <a:r>
              <a:rPr lang="en-US" altLang="zh-CN"/>
              <a:t>+1</a:t>
            </a:r>
            <a:r>
              <a:rPr lang="zh-CN" altLang="en-US"/>
              <a:t>价，氢的化合价升高了，我们说氢元素被氧化了。用化合价升降的观点分析了大量的氧化还原反应可以得出以下认识：元素化合价升高的反应就是氧化反应，元素化合价降低的反应就是还原反应。凡是有化合价升降的反应就是氧化还原反应。含化合价升高元素的物质是还原剂，含化合价降低元素的物质是氧化剂。由此可见元素化合价的变化是氧化还原反应的特征。</a:t>
            </a:r>
          </a:p>
          <a:p>
            <a:endParaRPr lang="en-US" altLang="zh-CN"/>
          </a:p>
        </p:txBody>
      </p:sp>
    </p:spTree>
    <p:extLst>
      <p:ext uri="{BB962C8B-B14F-4D97-AF65-F5344CB8AC3E}">
        <p14:creationId xmlns:p14="http://schemas.microsoft.com/office/powerpoint/2010/main" val="906362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58FA4D-706E-4D08-8293-D6677D889599}"/>
              </a:ext>
            </a:extLst>
          </p:cNvPr>
          <p:cNvSpPr>
            <a:spLocks noGrp="1" noChangeArrowheads="1"/>
          </p:cNvSpPr>
          <p:nvPr>
            <p:ph type="sldNum" sz="quarter" idx="5"/>
          </p:nvPr>
        </p:nvSpPr>
        <p:spPr/>
        <p:txBody>
          <a:bodyPr/>
          <a:lstStyle/>
          <a:p>
            <a:fld id="{C5584955-FFF1-477A-ACF4-56793DE63B7F}" type="slidenum">
              <a:rPr lang="en-US" altLang="zh-CN"/>
              <a:t>13</a:t>
            </a:fld>
            <a:endParaRPr lang="en-US" altLang="zh-CN"/>
          </a:p>
        </p:txBody>
      </p:sp>
      <p:sp>
        <p:nvSpPr>
          <p:cNvPr id="53250" name="Rectangle 7">
            <a:extLst>
              <a:ext uri="{FF2B5EF4-FFF2-40B4-BE49-F238E27FC236}">
                <a16:creationId xmlns:a16="http://schemas.microsoft.com/office/drawing/2014/main" id="{E21718A9-B412-4721-86AF-CA0FCBDC72E5}"/>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fld id="{7A0B9899-98D6-4675-A1C2-5F5D1D9D087B}" type="slidenum">
              <a:rPr lang="en-US" altLang="zh-CN" sz="1200"/>
              <a:pPr algn="r"/>
              <a:t>13</a:t>
            </a:fld>
            <a:endParaRPr lang="en-US" altLang="zh-CN" sz="1200"/>
          </a:p>
        </p:txBody>
      </p:sp>
      <p:sp>
        <p:nvSpPr>
          <p:cNvPr id="53251" name="Rectangle 2">
            <a:extLst>
              <a:ext uri="{FF2B5EF4-FFF2-40B4-BE49-F238E27FC236}">
                <a16:creationId xmlns:a16="http://schemas.microsoft.com/office/drawing/2014/main" id="{8A9E2A44-590B-43B9-9DB2-3411F30C17D6}"/>
              </a:ext>
            </a:extLst>
          </p:cNvPr>
          <p:cNvSpPr>
            <a:spLocks noGrp="1" noRot="1" noChangeAspect="1" noChangeArrowheads="1" noTextEdit="1"/>
          </p:cNvSpPr>
          <p:nvPr>
            <p:ph type="sldImg"/>
          </p:nvPr>
        </p:nvSpPr>
        <p:spPr>
          <a:xfrm>
            <a:off x="381000" y="685800"/>
            <a:ext cx="6096000" cy="3429000"/>
          </a:xfrm>
          <a:extLst>
            <a:ext uri="{909E8E84-426E-40DD-AFC4-6F175D3DCCD1}">
              <a14:hiddenFill xmlns:a14="http://schemas.microsoft.com/office/drawing/2010/main">
                <a:noFill/>
              </a14:hiddenFill>
            </a:ext>
          </a:extLst>
        </p:spPr>
      </p:sp>
      <p:sp>
        <p:nvSpPr>
          <p:cNvPr id="53252" name="Rectangle 3">
            <a:extLst>
              <a:ext uri="{FF2B5EF4-FFF2-40B4-BE49-F238E27FC236}">
                <a16:creationId xmlns:a16="http://schemas.microsoft.com/office/drawing/2014/main" id="{701A62C7-8843-42EE-8245-6B515BD08F74}"/>
              </a:ext>
            </a:extLst>
          </p:cNvPr>
          <p:cNvSpPr>
            <a:spLocks noGrp="1" noChangeArrowheads="1"/>
          </p:cNvSpPr>
          <p:nvPr>
            <p:ph type="body" idx="1"/>
          </p:nvPr>
        </p:nvSpPr>
        <p:spPr/>
        <p:txBody>
          <a:bodyPr/>
          <a:lstStyle/>
          <a:p>
            <a:pPr>
              <a:spcBef>
                <a:spcPct val="0"/>
              </a:spcBef>
            </a:pPr>
            <a:endParaRPr lang="zh-CN" altLang="zh-CN"/>
          </a:p>
        </p:txBody>
      </p:sp>
    </p:spTree>
    <p:extLst>
      <p:ext uri="{BB962C8B-B14F-4D97-AF65-F5344CB8AC3E}">
        <p14:creationId xmlns:p14="http://schemas.microsoft.com/office/powerpoint/2010/main" val="842289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3F37086-15D0-443D-AF17-A3F21825C045}" type="slidenum">
              <a:rPr lang="zh-CN" altLang="en-US" smtClean="0"/>
              <a:t>21</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3F37086-15D0-443D-AF17-A3F21825C045}" type="slidenum">
              <a:rPr lang="zh-CN" altLang="en-US" smtClean="0"/>
              <a:t>22</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pPr lvl="0" algn="r"/>
            <a:fld id="{9A0DB2DC-4C9A-4742-B13C-FB6460FD3503}" type="slidenum">
              <a:rPr lang="zh-CN" altLang="x-none" sz="1200" b="0">
                <a:ea typeface="宋体" panose="02010600030101010101" pitchFamily="2" charset="-122"/>
              </a:rPr>
              <a:t>24</a:t>
            </a:fld>
            <a:endParaRPr lang="zh-CN" altLang="x-none" sz="1200" b="0">
              <a:ea typeface="宋体" panose="02010600030101010101" pitchFamily="2" charset="-122"/>
            </a:endParaRPr>
          </a:p>
        </p:txBody>
      </p:sp>
    </p:spTree>
    <p:extLst>
      <p:ext uri="{BB962C8B-B14F-4D97-AF65-F5344CB8AC3E}">
        <p14:creationId xmlns:p14="http://schemas.microsoft.com/office/powerpoint/2010/main" val="28664878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57971" y="1160871"/>
            <a:ext cx="6859013" cy="1032838"/>
          </a:xfrm>
        </p:spPr>
        <p:txBody>
          <a:bodyPr anchor="b"/>
          <a:lstStyle>
            <a:lvl1pPr algn="ctr">
              <a:defRPr sz="3400" b="1">
                <a:latin typeface="微软雅黑" panose="020B0503020204020204" pitchFamily="34" charset="-122"/>
                <a:ea typeface="微软雅黑" panose="020B0503020204020204" pitchFamily="34" charset="-122"/>
              </a:defRPr>
            </a:lvl1pPr>
          </a:lstStyle>
          <a:p>
            <a:r>
              <a:rPr lang="zh-CN" altLang="en-US" noProof="1"/>
              <a:t>单击此处编辑母版标题样式</a:t>
            </a:r>
          </a:p>
        </p:txBody>
      </p:sp>
      <p:sp>
        <p:nvSpPr>
          <p:cNvPr id="3" name="副标题 2"/>
          <p:cNvSpPr>
            <a:spLocks noGrp="1"/>
          </p:cNvSpPr>
          <p:nvPr>
            <p:ph type="subTitle" idx="1"/>
          </p:nvPr>
        </p:nvSpPr>
        <p:spPr>
          <a:xfrm>
            <a:off x="1157971" y="2409733"/>
            <a:ext cx="6859013" cy="1241825"/>
          </a:xfrm>
        </p:spPr>
        <p:txBody>
          <a:bodyPr/>
          <a:lstStyle>
            <a:lvl1pPr marL="0" indent="0" algn="ctr">
              <a:buNone/>
              <a:defRPr sz="1500" b="1">
                <a:solidFill>
                  <a:schemeClr val="bg1">
                    <a:lumMod val="50000"/>
                  </a:schemeClr>
                </a:solidFill>
                <a:latin typeface="微软雅黑" panose="020B0503020204020204" pitchFamily="34" charset="-122"/>
                <a:ea typeface="微软雅黑" panose="020B0503020204020204" pitchFamily="34" charset="-122"/>
              </a:defRPr>
            </a:lvl1pPr>
            <a:lvl2pPr marL="257175" indent="0" algn="ctr">
              <a:buNone/>
              <a:defRPr sz="1100"/>
            </a:lvl2pPr>
            <a:lvl3pPr marL="514350" indent="0" algn="ctr">
              <a:buNone/>
              <a:defRPr sz="1000"/>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zh-CN" altLang="en-US" noProof="1"/>
              <a:t>单击此处编辑母版副标题样式</a:t>
            </a: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1027"/>
          <p:cNvSpPr>
            <a:spLocks noGrp="1"/>
          </p:cNvSpPr>
          <p:nvPr>
            <p:ph type="dt" sz="half" idx="10"/>
          </p:nvPr>
        </p:nvSpPr>
        <p:spPr/>
        <p:txBody>
          <a:bodyPr/>
          <a:lstStyle>
            <a:lvl1pPr>
              <a:defRPr/>
            </a:lvl1pPr>
          </a:lstStyle>
          <a:p>
            <a:pPr>
              <a:defRPr/>
            </a:pPr>
            <a:endParaRPr lang="zh-CN" altLang="en-US"/>
          </a:p>
        </p:txBody>
      </p:sp>
      <p:sp>
        <p:nvSpPr>
          <p:cNvPr id="5" name="页脚占位符 1028"/>
          <p:cNvSpPr>
            <a:spLocks noGrp="1"/>
          </p:cNvSpPr>
          <p:nvPr>
            <p:ph type="ftr" sz="quarter" idx="11"/>
          </p:nvPr>
        </p:nvSpPr>
        <p:spPr/>
        <p:txBody>
          <a:bodyPr/>
          <a:lstStyle>
            <a:lvl1pPr>
              <a:defRPr/>
            </a:lvl1pPr>
          </a:lstStyle>
          <a:p>
            <a:pPr>
              <a:defRPr/>
            </a:pPr>
            <a:endParaRPr lang="zh-CN"/>
          </a:p>
        </p:txBody>
      </p:sp>
      <p:sp>
        <p:nvSpPr>
          <p:cNvPr id="6" name="灯片编号占位符 1029"/>
          <p:cNvSpPr>
            <a:spLocks noGrp="1"/>
          </p:cNvSpPr>
          <p:nvPr>
            <p:ph type="sldNum" sz="quarter" idx="12"/>
          </p:nvPr>
        </p:nvSpPr>
        <p:spPr/>
        <p:txBody>
          <a:bodyPr/>
          <a:lstStyle>
            <a:lvl1pPr>
              <a:defRPr/>
            </a:lvl1pPr>
          </a:lstStyle>
          <a:p>
            <a:pPr>
              <a:defRPr/>
            </a:pPr>
            <a:fld id="{B6027607-E13C-47D9-8BD0-D1ABCA226EE1}" type="slidenum">
              <a:rPr lang="zh-CN" altLang="en-US"/>
              <a:t>‹#›</a:t>
            </a:fld>
            <a:endParaRPr lang="zh-CN" alt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0380" y="205979"/>
            <a:ext cx="2057704" cy="4388657"/>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67" y="205979"/>
            <a:ext cx="6053825" cy="4388657"/>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1027"/>
          <p:cNvSpPr>
            <a:spLocks noGrp="1"/>
          </p:cNvSpPr>
          <p:nvPr>
            <p:ph type="dt" sz="half" idx="10"/>
          </p:nvPr>
        </p:nvSpPr>
        <p:spPr/>
        <p:txBody>
          <a:bodyPr/>
          <a:lstStyle>
            <a:lvl1pPr>
              <a:defRPr/>
            </a:lvl1pPr>
          </a:lstStyle>
          <a:p>
            <a:pPr>
              <a:defRPr/>
            </a:pPr>
            <a:endParaRPr lang="zh-CN" altLang="en-US"/>
          </a:p>
        </p:txBody>
      </p:sp>
      <p:sp>
        <p:nvSpPr>
          <p:cNvPr id="5" name="页脚占位符 1028"/>
          <p:cNvSpPr>
            <a:spLocks noGrp="1"/>
          </p:cNvSpPr>
          <p:nvPr>
            <p:ph type="ftr" sz="quarter" idx="11"/>
          </p:nvPr>
        </p:nvSpPr>
        <p:spPr/>
        <p:txBody>
          <a:bodyPr/>
          <a:lstStyle>
            <a:lvl1pPr>
              <a:defRPr/>
            </a:lvl1pPr>
          </a:lstStyle>
          <a:p>
            <a:pPr>
              <a:defRPr/>
            </a:pPr>
            <a:endParaRPr lang="zh-CN"/>
          </a:p>
        </p:txBody>
      </p:sp>
      <p:sp>
        <p:nvSpPr>
          <p:cNvPr id="6" name="灯片编号占位符 1029"/>
          <p:cNvSpPr>
            <a:spLocks noGrp="1"/>
          </p:cNvSpPr>
          <p:nvPr>
            <p:ph type="sldNum" sz="quarter" idx="12"/>
          </p:nvPr>
        </p:nvSpPr>
        <p:spPr/>
        <p:txBody>
          <a:bodyPr/>
          <a:lstStyle>
            <a:lvl1pPr>
              <a:defRPr/>
            </a:lvl1pPr>
          </a:lstStyle>
          <a:p>
            <a:pPr>
              <a:defRPr/>
            </a:pPr>
            <a:fld id="{7AAEBC01-F3E5-4734-9103-FA709457A302}" type="slidenum">
              <a:rPr lang="zh-CN" altLang="en-US"/>
              <a:t>‹#›</a:t>
            </a:fld>
            <a:endParaRPr lang="zh-CN" alt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6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2410270"/>
      </p:ext>
    </p:extLst>
  </p:cSld>
  <p:clrMapOvr>
    <a:overrideClrMapping bg1="lt1" tx1="dk1" bg2="lt2" tx2="dk2" accent1="accent1" accent2="accent2" accent3="accent3" accent4="accent4" accent5="accent5" accent6="accent6" hlink="hlink" folHlink="folHlink"/>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41521" y="206216"/>
            <a:ext cx="6147386" cy="85725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341521" y="1200150"/>
            <a:ext cx="6147386" cy="339471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257215562"/>
      </p:ext>
    </p:extLst>
  </p:cSld>
  <p:clrMapOvr>
    <a:masterClrMapping/>
  </p:clrMapOvr>
  <p:transition>
    <p:rand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自定义版式">
    <p:spTree>
      <p:nvGrpSpPr>
        <p:cNvPr id="1" name=""/>
        <p:cNvGrpSpPr/>
        <p:nvPr/>
      </p:nvGrpSpPr>
      <p:grpSpPr>
        <a:xfrm>
          <a:off x="0" y="0"/>
          <a:ext cx="0" cy="0"/>
          <a:chOff x="0" y="0"/>
          <a:chExt cx="0" cy="0"/>
        </a:xfrm>
      </p:grpSpPr>
      <p:sp>
        <p:nvSpPr>
          <p:cNvPr id="2" name="矩形 1"/>
          <p:cNvSpPr/>
          <p:nvPr userDrawn="1"/>
        </p:nvSpPr>
        <p:spPr>
          <a:xfrm>
            <a:off x="0" y="2571750"/>
            <a:ext cx="9144000" cy="2571750"/>
          </a:xfrm>
          <a:prstGeom prst="rect">
            <a:avLst/>
          </a:prstGeom>
          <a:solidFill>
            <a:srgbClr val="DBEEF4">
              <a:alpha val="3372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46810370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980" y="1282308"/>
            <a:ext cx="7887865" cy="2139559"/>
          </a:xfrm>
        </p:spPr>
        <p:txBody>
          <a:bodyPr anchor="b"/>
          <a:lstStyle>
            <a:lvl1pPr>
              <a:defRPr sz="3400"/>
            </a:lvl1pPr>
          </a:lstStyle>
          <a:p>
            <a:r>
              <a:rPr lang="zh-CN" altLang="en-US" noProof="1"/>
              <a:t>单击此处编辑母版标题样式</a:t>
            </a:r>
          </a:p>
        </p:txBody>
      </p:sp>
      <p:sp>
        <p:nvSpPr>
          <p:cNvPr id="3" name="文本占位符 2"/>
          <p:cNvSpPr>
            <a:spLocks noGrp="1"/>
          </p:cNvSpPr>
          <p:nvPr>
            <p:ph type="body" idx="1"/>
          </p:nvPr>
        </p:nvSpPr>
        <p:spPr>
          <a:xfrm>
            <a:off x="623980" y="3442108"/>
            <a:ext cx="7887865" cy="1125143"/>
          </a:xfrm>
        </p:spPr>
        <p:txBody>
          <a:bodyPr/>
          <a:lstStyle>
            <a:lvl1pPr marL="0" indent="0">
              <a:buNone/>
              <a:defRPr sz="1400">
                <a:solidFill>
                  <a:schemeClr val="tx1">
                    <a:tint val="75000"/>
                  </a:schemeClr>
                </a:solidFill>
              </a:defRPr>
            </a:lvl1pPr>
            <a:lvl2pPr marL="257175" indent="0">
              <a:buNone/>
              <a:defRPr sz="1100">
                <a:solidFill>
                  <a:schemeClr val="tx1">
                    <a:tint val="75000"/>
                  </a:schemeClr>
                </a:solidFill>
              </a:defRPr>
            </a:lvl2pPr>
            <a:lvl3pPr marL="514350" indent="0">
              <a:buNone/>
              <a:defRPr sz="1000">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zh-CN" altLang="en-US" noProof="1"/>
              <a:t>单击此处编辑母版文本样式</a:t>
            </a:r>
          </a:p>
        </p:txBody>
      </p:sp>
      <p:sp>
        <p:nvSpPr>
          <p:cNvPr id="5" name="日期占位符 1027"/>
          <p:cNvSpPr>
            <a:spLocks noGrp="1"/>
          </p:cNvSpPr>
          <p:nvPr>
            <p:ph type="dt" sz="half" idx="10"/>
          </p:nvPr>
        </p:nvSpPr>
        <p:spPr/>
        <p:txBody>
          <a:bodyPr/>
          <a:lstStyle>
            <a:lvl1pPr>
              <a:defRPr/>
            </a:lvl1pPr>
          </a:lstStyle>
          <a:p>
            <a:pPr>
              <a:defRPr/>
            </a:pPr>
            <a:endParaRPr lang="zh-CN" altLang="en-US"/>
          </a:p>
        </p:txBody>
      </p:sp>
      <p:sp>
        <p:nvSpPr>
          <p:cNvPr id="6" name="页脚占位符 1028"/>
          <p:cNvSpPr>
            <a:spLocks noGrp="1"/>
          </p:cNvSpPr>
          <p:nvPr>
            <p:ph type="ftr" sz="quarter" idx="11"/>
          </p:nvPr>
        </p:nvSpPr>
        <p:spPr/>
        <p:txBody>
          <a:bodyPr/>
          <a:lstStyle>
            <a:lvl1pPr>
              <a:defRPr/>
            </a:lvl1pPr>
          </a:lstStyle>
          <a:p>
            <a:pPr>
              <a:defRPr/>
            </a:pPr>
            <a:endParaRPr lang="zh-CN"/>
          </a:p>
        </p:txBody>
      </p:sp>
      <p:sp>
        <p:nvSpPr>
          <p:cNvPr id="7" name="灯片编号占位符 1029"/>
          <p:cNvSpPr>
            <a:spLocks noGrp="1"/>
          </p:cNvSpPr>
          <p:nvPr>
            <p:ph type="sldNum" sz="quarter" idx="12"/>
          </p:nvPr>
        </p:nvSpPr>
        <p:spPr/>
        <p:txBody>
          <a:bodyPr/>
          <a:lstStyle>
            <a:lvl1pPr>
              <a:defRPr/>
            </a:lvl1pPr>
          </a:lstStyle>
          <a:p>
            <a:pPr>
              <a:defRPr/>
            </a:pPr>
            <a:fld id="{BC17222B-A468-40E5-9CDD-178D56BE88E1}" type="slidenum">
              <a:rPr lang="zh-CN" altLang="en-US"/>
              <a:t>‹#›</a:t>
            </a:fld>
            <a:endParaRPr lang="zh-CN" alt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67" y="1200154"/>
            <a:ext cx="4033100" cy="3394482"/>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54984" y="1200154"/>
            <a:ext cx="4033100" cy="3394482"/>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1027"/>
          <p:cNvSpPr>
            <a:spLocks noGrp="1"/>
          </p:cNvSpPr>
          <p:nvPr>
            <p:ph type="dt" sz="half" idx="10"/>
          </p:nvPr>
        </p:nvSpPr>
        <p:spPr/>
        <p:txBody>
          <a:bodyPr/>
          <a:lstStyle>
            <a:lvl1pPr>
              <a:defRPr/>
            </a:lvl1pPr>
          </a:lstStyle>
          <a:p>
            <a:pPr>
              <a:defRPr/>
            </a:pPr>
            <a:endParaRPr lang="zh-CN" altLang="en-US"/>
          </a:p>
        </p:txBody>
      </p:sp>
      <p:sp>
        <p:nvSpPr>
          <p:cNvPr id="6" name="页脚占位符 1028"/>
          <p:cNvSpPr>
            <a:spLocks noGrp="1"/>
          </p:cNvSpPr>
          <p:nvPr>
            <p:ph type="ftr" sz="quarter" idx="11"/>
          </p:nvPr>
        </p:nvSpPr>
        <p:spPr/>
        <p:txBody>
          <a:bodyPr/>
          <a:lstStyle>
            <a:lvl1pPr>
              <a:defRPr/>
            </a:lvl1pPr>
          </a:lstStyle>
          <a:p>
            <a:pPr>
              <a:defRPr/>
            </a:pPr>
            <a:endParaRPr lang="zh-CN"/>
          </a:p>
        </p:txBody>
      </p:sp>
      <p:sp>
        <p:nvSpPr>
          <p:cNvPr id="7" name="灯片编号占位符 1029"/>
          <p:cNvSpPr>
            <a:spLocks noGrp="1"/>
          </p:cNvSpPr>
          <p:nvPr>
            <p:ph type="sldNum" sz="quarter" idx="12"/>
          </p:nvPr>
        </p:nvSpPr>
        <p:spPr/>
        <p:txBody>
          <a:bodyPr/>
          <a:lstStyle>
            <a:lvl1pPr>
              <a:defRPr/>
            </a:lvl1pPr>
          </a:lstStyle>
          <a:p>
            <a:pPr>
              <a:defRPr/>
            </a:pPr>
            <a:fld id="{E5520C24-2A9A-4791-8524-143F45CD3846}" type="slidenum">
              <a:rPr lang="zh-CN" altLang="en-US"/>
              <a:t>‹#›</a:t>
            </a:fld>
            <a:endParaRPr lang="zh-CN" alt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934" y="273845"/>
            <a:ext cx="7887865" cy="994175"/>
          </a:xfrm>
        </p:spPr>
        <p:txBody>
          <a:bodyPr/>
          <a:lstStyle/>
          <a:p>
            <a:r>
              <a:rPr lang="zh-CN" altLang="en-US" noProof="1"/>
              <a:t>单击此处编辑母版标题样式</a:t>
            </a:r>
          </a:p>
        </p:txBody>
      </p:sp>
      <p:sp>
        <p:nvSpPr>
          <p:cNvPr id="3" name="文本占位符 2"/>
          <p:cNvSpPr>
            <a:spLocks noGrp="1"/>
          </p:cNvSpPr>
          <p:nvPr>
            <p:ph type="body" idx="1"/>
          </p:nvPr>
        </p:nvSpPr>
        <p:spPr>
          <a:xfrm>
            <a:off x="629934" y="1260876"/>
            <a:ext cx="3868912" cy="617936"/>
          </a:xfrm>
        </p:spPr>
        <p:txBody>
          <a:bodyPr anchor="b"/>
          <a:lstStyle>
            <a:lvl1pPr marL="0" indent="0">
              <a:buNone/>
              <a:defRPr sz="1400" b="1"/>
            </a:lvl1pPr>
            <a:lvl2pPr marL="257175" indent="0">
              <a:buNone/>
              <a:defRPr sz="1100" b="1"/>
            </a:lvl2pPr>
            <a:lvl3pPr marL="514350" indent="0">
              <a:buNone/>
              <a:defRPr sz="1000"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noProof="1"/>
              <a:t>单击此处编辑母版文本样式</a:t>
            </a:r>
          </a:p>
        </p:txBody>
      </p:sp>
      <p:sp>
        <p:nvSpPr>
          <p:cNvPr id="4" name="内容占位符 3"/>
          <p:cNvSpPr>
            <a:spLocks noGrp="1"/>
          </p:cNvSpPr>
          <p:nvPr>
            <p:ph sz="half" idx="2"/>
          </p:nvPr>
        </p:nvSpPr>
        <p:spPr>
          <a:xfrm>
            <a:off x="629934" y="1878812"/>
            <a:ext cx="3868912" cy="2763449"/>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29834" y="1260876"/>
            <a:ext cx="3887966" cy="617936"/>
          </a:xfrm>
        </p:spPr>
        <p:txBody>
          <a:bodyPr anchor="b"/>
          <a:lstStyle>
            <a:lvl1pPr marL="0" indent="0">
              <a:buNone/>
              <a:defRPr sz="1400" b="1"/>
            </a:lvl1pPr>
            <a:lvl2pPr marL="257175" indent="0">
              <a:buNone/>
              <a:defRPr sz="1100" b="1"/>
            </a:lvl2pPr>
            <a:lvl3pPr marL="514350" indent="0">
              <a:buNone/>
              <a:defRPr sz="1000"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noProof="1"/>
              <a:t>单击此处编辑母版文本样式</a:t>
            </a:r>
          </a:p>
        </p:txBody>
      </p:sp>
      <p:sp>
        <p:nvSpPr>
          <p:cNvPr id="6" name="内容占位符 5"/>
          <p:cNvSpPr>
            <a:spLocks noGrp="1"/>
          </p:cNvSpPr>
          <p:nvPr>
            <p:ph sz="quarter" idx="4"/>
          </p:nvPr>
        </p:nvSpPr>
        <p:spPr>
          <a:xfrm>
            <a:off x="4629834" y="1878812"/>
            <a:ext cx="3887966" cy="2763449"/>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1027"/>
          <p:cNvSpPr>
            <a:spLocks noGrp="1"/>
          </p:cNvSpPr>
          <p:nvPr>
            <p:ph type="dt" sz="half" idx="10"/>
          </p:nvPr>
        </p:nvSpPr>
        <p:spPr/>
        <p:txBody>
          <a:bodyPr/>
          <a:lstStyle>
            <a:lvl1pPr>
              <a:defRPr/>
            </a:lvl1pPr>
          </a:lstStyle>
          <a:p>
            <a:pPr>
              <a:defRPr/>
            </a:pPr>
            <a:endParaRPr lang="zh-CN" altLang="en-US"/>
          </a:p>
        </p:txBody>
      </p:sp>
      <p:sp>
        <p:nvSpPr>
          <p:cNvPr id="8" name="页脚占位符 1028"/>
          <p:cNvSpPr>
            <a:spLocks noGrp="1"/>
          </p:cNvSpPr>
          <p:nvPr>
            <p:ph type="ftr" sz="quarter" idx="11"/>
          </p:nvPr>
        </p:nvSpPr>
        <p:spPr/>
        <p:txBody>
          <a:bodyPr/>
          <a:lstStyle>
            <a:lvl1pPr>
              <a:defRPr/>
            </a:lvl1pPr>
          </a:lstStyle>
          <a:p>
            <a:pPr>
              <a:defRPr/>
            </a:pPr>
            <a:endParaRPr lang="zh-CN"/>
          </a:p>
        </p:txBody>
      </p:sp>
      <p:sp>
        <p:nvSpPr>
          <p:cNvPr id="9" name="灯片编号占位符 1029"/>
          <p:cNvSpPr>
            <a:spLocks noGrp="1"/>
          </p:cNvSpPr>
          <p:nvPr>
            <p:ph type="sldNum" sz="quarter" idx="12"/>
          </p:nvPr>
        </p:nvSpPr>
        <p:spPr/>
        <p:txBody>
          <a:bodyPr/>
          <a:lstStyle>
            <a:lvl1pPr>
              <a:defRPr/>
            </a:lvl1pPr>
          </a:lstStyle>
          <a:p>
            <a:pPr>
              <a:defRPr/>
            </a:pPr>
            <a:fld id="{7EA51798-13D1-4305-9A2B-F29E61B54398}" type="slidenum">
              <a:rPr lang="zh-CN" altLang="en-US"/>
              <a:t>‹#›</a:t>
            </a:fld>
            <a:endParaRPr lang="zh-CN" alt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1027"/>
          <p:cNvSpPr>
            <a:spLocks noGrp="1"/>
          </p:cNvSpPr>
          <p:nvPr>
            <p:ph type="dt" sz="half" idx="10"/>
          </p:nvPr>
        </p:nvSpPr>
        <p:spPr/>
        <p:txBody>
          <a:bodyPr/>
          <a:lstStyle>
            <a:lvl1pPr>
              <a:defRPr/>
            </a:lvl1pPr>
          </a:lstStyle>
          <a:p>
            <a:pPr>
              <a:defRPr/>
            </a:pPr>
            <a:endParaRPr lang="zh-CN" altLang="en-US"/>
          </a:p>
        </p:txBody>
      </p:sp>
      <p:sp>
        <p:nvSpPr>
          <p:cNvPr id="4" name="页脚占位符 1028"/>
          <p:cNvSpPr>
            <a:spLocks noGrp="1"/>
          </p:cNvSpPr>
          <p:nvPr>
            <p:ph type="ftr" sz="quarter" idx="11"/>
          </p:nvPr>
        </p:nvSpPr>
        <p:spPr/>
        <p:txBody>
          <a:bodyPr/>
          <a:lstStyle>
            <a:lvl1pPr>
              <a:defRPr/>
            </a:lvl1pPr>
          </a:lstStyle>
          <a:p>
            <a:pPr>
              <a:defRPr/>
            </a:pPr>
            <a:endParaRPr lang="zh-CN"/>
          </a:p>
        </p:txBody>
      </p:sp>
      <p:sp>
        <p:nvSpPr>
          <p:cNvPr id="5" name="灯片编号占位符 1029"/>
          <p:cNvSpPr>
            <a:spLocks noGrp="1"/>
          </p:cNvSpPr>
          <p:nvPr>
            <p:ph type="sldNum" sz="quarter" idx="12"/>
          </p:nvPr>
        </p:nvSpPr>
        <p:spPr/>
        <p:txBody>
          <a:bodyPr/>
          <a:lstStyle>
            <a:lvl1pPr>
              <a:defRPr/>
            </a:lvl1pPr>
          </a:lstStyle>
          <a:p>
            <a:pPr>
              <a:defRPr/>
            </a:pPr>
            <a:fld id="{810D04D4-0746-4738-8FEE-BDC1EE5CCF5F}" type="slidenum">
              <a:rPr lang="zh-CN" altLang="en-US"/>
              <a:t>‹#›</a:t>
            </a:fld>
            <a:endParaRPr lang="zh-CN" alt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027"/>
          <p:cNvSpPr>
            <a:spLocks noGrp="1"/>
          </p:cNvSpPr>
          <p:nvPr>
            <p:ph type="dt" sz="half" idx="10"/>
          </p:nvPr>
        </p:nvSpPr>
        <p:spPr/>
        <p:txBody>
          <a:bodyPr/>
          <a:lstStyle>
            <a:lvl1pPr>
              <a:defRPr/>
            </a:lvl1pPr>
          </a:lstStyle>
          <a:p>
            <a:pPr>
              <a:defRPr/>
            </a:pPr>
            <a:endParaRPr lang="zh-CN" altLang="en-US"/>
          </a:p>
        </p:txBody>
      </p:sp>
      <p:sp>
        <p:nvSpPr>
          <p:cNvPr id="3" name="页脚占位符 1028"/>
          <p:cNvSpPr>
            <a:spLocks noGrp="1"/>
          </p:cNvSpPr>
          <p:nvPr>
            <p:ph type="ftr" sz="quarter" idx="11"/>
          </p:nvPr>
        </p:nvSpPr>
        <p:spPr/>
        <p:txBody>
          <a:bodyPr/>
          <a:lstStyle>
            <a:lvl1pPr>
              <a:defRPr/>
            </a:lvl1pPr>
          </a:lstStyle>
          <a:p>
            <a:pPr>
              <a:defRPr/>
            </a:pPr>
            <a:endParaRPr lang="zh-CN"/>
          </a:p>
        </p:txBody>
      </p:sp>
      <p:sp>
        <p:nvSpPr>
          <p:cNvPr id="4" name="灯片编号占位符 1029"/>
          <p:cNvSpPr>
            <a:spLocks noGrp="1"/>
          </p:cNvSpPr>
          <p:nvPr>
            <p:ph type="sldNum" sz="quarter" idx="12"/>
          </p:nvPr>
        </p:nvSpPr>
        <p:spPr/>
        <p:txBody>
          <a:bodyPr/>
          <a:lstStyle>
            <a:lvl1pPr>
              <a:defRPr/>
            </a:lvl1pPr>
          </a:lstStyle>
          <a:p>
            <a:pPr>
              <a:defRPr/>
            </a:pPr>
            <a:fld id="{03FC33B9-CDBD-43F5-9E91-D8CE3990427E}" type="slidenum">
              <a:rPr lang="zh-CN" altLang="en-US"/>
              <a:t>‹#›</a:t>
            </a:fld>
            <a:endParaRPr lang="zh-CN" alt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934" y="342901"/>
            <a:ext cx="2949614" cy="1200154"/>
          </a:xfrm>
        </p:spPr>
        <p:txBody>
          <a:bodyPr anchor="b"/>
          <a:lstStyle>
            <a:lvl1pPr>
              <a:defRPr sz="1800"/>
            </a:lvl1pPr>
          </a:lstStyle>
          <a:p>
            <a:r>
              <a:rPr lang="zh-CN" altLang="en-US" noProof="1"/>
              <a:t>单击此处编辑母版标题样式</a:t>
            </a:r>
          </a:p>
        </p:txBody>
      </p:sp>
      <p:sp>
        <p:nvSpPr>
          <p:cNvPr id="3" name="内容占位符 2"/>
          <p:cNvSpPr>
            <a:spLocks noGrp="1"/>
          </p:cNvSpPr>
          <p:nvPr>
            <p:ph idx="1"/>
          </p:nvPr>
        </p:nvSpPr>
        <p:spPr>
          <a:xfrm>
            <a:off x="3887966" y="740572"/>
            <a:ext cx="4629834" cy="3655229"/>
          </a:xfrm>
        </p:spPr>
        <p:txBody>
          <a:bodyPr/>
          <a:lstStyle>
            <a:lvl1pPr>
              <a:defRPr sz="1800"/>
            </a:lvl1pPr>
            <a:lvl2pPr>
              <a:defRPr sz="1600"/>
            </a:lvl2pPr>
            <a:lvl3pPr>
              <a:defRPr sz="1400"/>
            </a:lvl3pPr>
            <a:lvl4pPr>
              <a:defRPr sz="1100"/>
            </a:lvl4pPr>
            <a:lvl5pPr>
              <a:defRPr sz="1100"/>
            </a:lvl5pPr>
            <a:lvl6pPr>
              <a:defRPr sz="1100"/>
            </a:lvl6pPr>
            <a:lvl7pPr>
              <a:defRPr sz="1100"/>
            </a:lvl7pPr>
            <a:lvl8pPr>
              <a:defRPr sz="1100"/>
            </a:lvl8pPr>
            <a:lvl9pPr>
              <a:defRPr sz="11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934" y="1543055"/>
            <a:ext cx="2949614" cy="2858699"/>
          </a:xfrm>
        </p:spPr>
        <p:txBody>
          <a:bodyPr/>
          <a:lstStyle>
            <a:lvl1pPr marL="0" indent="0">
              <a:buNone/>
              <a:defRPr sz="900"/>
            </a:lvl1pPr>
            <a:lvl2pPr marL="257175" indent="0">
              <a:buNone/>
              <a:defRPr sz="800"/>
            </a:lvl2pPr>
            <a:lvl3pPr marL="514350" indent="0">
              <a:buNone/>
              <a:defRPr sz="700"/>
            </a:lvl3pPr>
            <a:lvl4pPr marL="771525" indent="0">
              <a:buNone/>
              <a:defRPr sz="600"/>
            </a:lvl4pPr>
            <a:lvl5pPr marL="1028700" indent="0">
              <a:buNone/>
              <a:defRPr sz="600"/>
            </a:lvl5pPr>
            <a:lvl6pPr marL="1285875" indent="0">
              <a:buNone/>
              <a:defRPr sz="600"/>
            </a:lvl6pPr>
            <a:lvl7pPr marL="1543050" indent="0">
              <a:buNone/>
              <a:defRPr sz="600"/>
            </a:lvl7pPr>
            <a:lvl8pPr marL="1800225" indent="0">
              <a:buNone/>
              <a:defRPr sz="600"/>
            </a:lvl8pPr>
            <a:lvl9pPr marL="2057400" indent="0">
              <a:buNone/>
              <a:defRPr sz="600"/>
            </a:lvl9pPr>
          </a:lstStyle>
          <a:p>
            <a:pPr lvl="0"/>
            <a:r>
              <a:rPr lang="zh-CN" altLang="en-US" noProof="1"/>
              <a:t>单击此处编辑母版文本样式</a:t>
            </a:r>
          </a:p>
        </p:txBody>
      </p:sp>
      <p:sp>
        <p:nvSpPr>
          <p:cNvPr id="5" name="日期占位符 1027"/>
          <p:cNvSpPr>
            <a:spLocks noGrp="1"/>
          </p:cNvSpPr>
          <p:nvPr>
            <p:ph type="dt" sz="half" idx="10"/>
          </p:nvPr>
        </p:nvSpPr>
        <p:spPr/>
        <p:txBody>
          <a:bodyPr/>
          <a:lstStyle>
            <a:lvl1pPr>
              <a:defRPr/>
            </a:lvl1pPr>
          </a:lstStyle>
          <a:p>
            <a:pPr>
              <a:defRPr/>
            </a:pPr>
            <a:endParaRPr lang="zh-CN" altLang="en-US"/>
          </a:p>
        </p:txBody>
      </p:sp>
      <p:sp>
        <p:nvSpPr>
          <p:cNvPr id="6" name="页脚占位符 1028"/>
          <p:cNvSpPr>
            <a:spLocks noGrp="1"/>
          </p:cNvSpPr>
          <p:nvPr>
            <p:ph type="ftr" sz="quarter" idx="11"/>
          </p:nvPr>
        </p:nvSpPr>
        <p:spPr/>
        <p:txBody>
          <a:bodyPr/>
          <a:lstStyle>
            <a:lvl1pPr>
              <a:defRPr/>
            </a:lvl1pPr>
          </a:lstStyle>
          <a:p>
            <a:pPr>
              <a:defRPr/>
            </a:pPr>
            <a:endParaRPr lang="zh-CN"/>
          </a:p>
        </p:txBody>
      </p:sp>
      <p:sp>
        <p:nvSpPr>
          <p:cNvPr id="7" name="灯片编号占位符 1029"/>
          <p:cNvSpPr>
            <a:spLocks noGrp="1"/>
          </p:cNvSpPr>
          <p:nvPr>
            <p:ph type="sldNum" sz="quarter" idx="12"/>
          </p:nvPr>
        </p:nvSpPr>
        <p:spPr/>
        <p:txBody>
          <a:bodyPr/>
          <a:lstStyle>
            <a:lvl1pPr>
              <a:defRPr/>
            </a:lvl1pPr>
          </a:lstStyle>
          <a:p>
            <a:pPr>
              <a:defRPr/>
            </a:pPr>
            <a:fld id="{4FF5BE04-6D6D-4C23-BDFE-AC6619E981A8}" type="slidenum">
              <a:rPr lang="zh-CN" altLang="en-US"/>
              <a:t>‹#›</a:t>
            </a:fld>
            <a:endParaRPr lang="zh-CN" alt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934" y="342901"/>
            <a:ext cx="2949614" cy="1200154"/>
          </a:xfrm>
        </p:spPr>
        <p:txBody>
          <a:bodyPr anchor="b"/>
          <a:lstStyle>
            <a:lvl1pPr>
              <a:defRPr sz="1800"/>
            </a:lvl1pPr>
          </a:lstStyle>
          <a:p>
            <a:r>
              <a:rPr lang="zh-CN" altLang="en-US" noProof="1"/>
              <a:t>单击此处编辑母版标题样式</a:t>
            </a:r>
          </a:p>
        </p:txBody>
      </p:sp>
      <p:sp>
        <p:nvSpPr>
          <p:cNvPr id="3" name="图片占位符 2"/>
          <p:cNvSpPr>
            <a:spLocks noGrp="1"/>
          </p:cNvSpPr>
          <p:nvPr>
            <p:ph type="pic" idx="1"/>
          </p:nvPr>
        </p:nvSpPr>
        <p:spPr>
          <a:xfrm>
            <a:off x="3887966" y="740572"/>
            <a:ext cx="4629834" cy="3655229"/>
          </a:xfrm>
        </p:spPr>
        <p:txBody>
          <a:bodyPr/>
          <a:lstStyle>
            <a:lvl1pPr marL="0" indent="0">
              <a:buNone/>
              <a:defRPr sz="1800"/>
            </a:lvl1pPr>
            <a:lvl2pPr marL="257175" indent="0">
              <a:buNone/>
              <a:defRPr sz="1600"/>
            </a:lvl2pPr>
            <a:lvl3pPr marL="514350" indent="0">
              <a:buNone/>
              <a:defRPr sz="1400"/>
            </a:lvl3pPr>
            <a:lvl4pPr marL="771525" indent="0">
              <a:buNone/>
              <a:defRPr sz="1100"/>
            </a:lvl4pPr>
            <a:lvl5pPr marL="1028700" indent="0">
              <a:buNone/>
              <a:defRPr sz="1100"/>
            </a:lvl5pPr>
            <a:lvl6pPr marL="1285875" indent="0">
              <a:buNone/>
              <a:defRPr sz="1100"/>
            </a:lvl6pPr>
            <a:lvl7pPr marL="1543050" indent="0">
              <a:buNone/>
              <a:defRPr sz="1100"/>
            </a:lvl7pPr>
            <a:lvl8pPr marL="1800225" indent="0">
              <a:buNone/>
              <a:defRPr sz="1100"/>
            </a:lvl8pPr>
            <a:lvl9pPr marL="2057400" indent="0">
              <a:buNone/>
              <a:defRPr sz="1100"/>
            </a:lvl9pPr>
          </a:lstStyle>
          <a:p>
            <a:pPr lvl="0"/>
            <a:endParaRPr lang="zh-CN" altLang="en-US" noProof="1"/>
          </a:p>
        </p:txBody>
      </p:sp>
      <p:sp>
        <p:nvSpPr>
          <p:cNvPr id="4" name="文本占位符 3"/>
          <p:cNvSpPr>
            <a:spLocks noGrp="1"/>
          </p:cNvSpPr>
          <p:nvPr>
            <p:ph type="body" sz="half" idx="2"/>
          </p:nvPr>
        </p:nvSpPr>
        <p:spPr>
          <a:xfrm>
            <a:off x="629934" y="1543055"/>
            <a:ext cx="2949614" cy="2858699"/>
          </a:xfrm>
        </p:spPr>
        <p:txBody>
          <a:bodyPr/>
          <a:lstStyle>
            <a:lvl1pPr marL="0" indent="0">
              <a:buNone/>
              <a:defRPr sz="900"/>
            </a:lvl1pPr>
            <a:lvl2pPr marL="257175" indent="0">
              <a:buNone/>
              <a:defRPr sz="800"/>
            </a:lvl2pPr>
            <a:lvl3pPr marL="514350" indent="0">
              <a:buNone/>
              <a:defRPr sz="700"/>
            </a:lvl3pPr>
            <a:lvl4pPr marL="771525" indent="0">
              <a:buNone/>
              <a:defRPr sz="600"/>
            </a:lvl4pPr>
            <a:lvl5pPr marL="1028700" indent="0">
              <a:buNone/>
              <a:defRPr sz="600"/>
            </a:lvl5pPr>
            <a:lvl6pPr marL="1285875" indent="0">
              <a:buNone/>
              <a:defRPr sz="600"/>
            </a:lvl6pPr>
            <a:lvl7pPr marL="1543050" indent="0">
              <a:buNone/>
              <a:defRPr sz="600"/>
            </a:lvl7pPr>
            <a:lvl8pPr marL="1800225" indent="0">
              <a:buNone/>
              <a:defRPr sz="600"/>
            </a:lvl8pPr>
            <a:lvl9pPr marL="2057400" indent="0">
              <a:buNone/>
              <a:defRPr sz="600"/>
            </a:lvl9pPr>
          </a:lstStyle>
          <a:p>
            <a:pPr lvl="0"/>
            <a:r>
              <a:rPr lang="zh-CN" altLang="en-US" noProof="1"/>
              <a:t>单击此处编辑母版文本样式</a:t>
            </a:r>
          </a:p>
        </p:txBody>
      </p:sp>
      <p:sp>
        <p:nvSpPr>
          <p:cNvPr id="5" name="日期占位符 1027"/>
          <p:cNvSpPr>
            <a:spLocks noGrp="1"/>
          </p:cNvSpPr>
          <p:nvPr>
            <p:ph type="dt" sz="half" idx="10"/>
          </p:nvPr>
        </p:nvSpPr>
        <p:spPr/>
        <p:txBody>
          <a:bodyPr/>
          <a:lstStyle>
            <a:lvl1pPr>
              <a:defRPr/>
            </a:lvl1pPr>
          </a:lstStyle>
          <a:p>
            <a:pPr>
              <a:defRPr/>
            </a:pPr>
            <a:endParaRPr lang="zh-CN" altLang="en-US"/>
          </a:p>
        </p:txBody>
      </p:sp>
      <p:sp>
        <p:nvSpPr>
          <p:cNvPr id="6" name="页脚占位符 1028"/>
          <p:cNvSpPr>
            <a:spLocks noGrp="1"/>
          </p:cNvSpPr>
          <p:nvPr>
            <p:ph type="ftr" sz="quarter" idx="11"/>
          </p:nvPr>
        </p:nvSpPr>
        <p:spPr/>
        <p:txBody>
          <a:bodyPr/>
          <a:lstStyle>
            <a:lvl1pPr>
              <a:defRPr/>
            </a:lvl1pPr>
          </a:lstStyle>
          <a:p>
            <a:pPr>
              <a:defRPr/>
            </a:pPr>
            <a:endParaRPr lang="zh-CN"/>
          </a:p>
        </p:txBody>
      </p:sp>
      <p:sp>
        <p:nvSpPr>
          <p:cNvPr id="7" name="灯片编号占位符 1029"/>
          <p:cNvSpPr>
            <a:spLocks noGrp="1"/>
          </p:cNvSpPr>
          <p:nvPr>
            <p:ph type="sldNum" sz="quarter" idx="12"/>
          </p:nvPr>
        </p:nvSpPr>
        <p:spPr/>
        <p:txBody>
          <a:bodyPr/>
          <a:lstStyle>
            <a:lvl1pPr>
              <a:defRPr/>
            </a:lvl1pPr>
          </a:lstStyle>
          <a:p>
            <a:pPr>
              <a:defRPr/>
            </a:pPr>
            <a:fld id="{D074F2E4-3C7E-4073-AE2F-709B50DFF321}" type="slidenum">
              <a:rPr lang="zh-CN" altLang="en-US"/>
              <a:t>‹#›</a:t>
            </a:fld>
            <a:endParaRPr lang="zh-CN" alt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6">
            <a:lum/>
          </a:blip>
          <a:stretch>
            <a:fillRect/>
          </a:stretch>
        </a:blipFill>
        <a:effectLst/>
      </p:bgPr>
    </p:bg>
    <p:spTree>
      <p:nvGrpSpPr>
        <p:cNvPr id="1" name=""/>
        <p:cNvGrpSpPr/>
        <p:nvPr/>
      </p:nvGrpSpPr>
      <p:grpSpPr>
        <a:xfrm>
          <a:off x="0" y="0"/>
          <a:ext cx="0" cy="0"/>
          <a:chOff x="0" y="0"/>
          <a:chExt cx="0" cy="0"/>
        </a:xfrm>
      </p:grpSpPr>
      <p:sp>
        <p:nvSpPr>
          <p:cNvPr id="1026" name="标题 1025"/>
          <p:cNvSpPr>
            <a:spLocks noGrp="1" noChangeArrowheads="1"/>
          </p:cNvSpPr>
          <p:nvPr>
            <p:ph type="title" idx="4294967295"/>
          </p:nvPr>
        </p:nvSpPr>
        <p:spPr bwMode="auto">
          <a:xfrm>
            <a:off x="457200" y="205979"/>
            <a:ext cx="8230791"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lstStyle/>
          <a:p>
            <a:pPr lvl="0"/>
            <a:r>
              <a:rPr lang="zh-CN" altLang="en-US"/>
              <a:t>单击此处编辑母版标题样式</a:t>
            </a:r>
          </a:p>
        </p:txBody>
      </p:sp>
      <p:sp>
        <p:nvSpPr>
          <p:cNvPr id="1027" name="文本占位符 1026"/>
          <p:cNvSpPr>
            <a:spLocks noGrp="1" noChangeArrowheads="1"/>
          </p:cNvSpPr>
          <p:nvPr>
            <p:ph type="body" idx="9"/>
          </p:nvPr>
        </p:nvSpPr>
        <p:spPr bwMode="auto">
          <a:xfrm>
            <a:off x="457200" y="1200151"/>
            <a:ext cx="8230791" cy="3394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日期占位符 1027"/>
          <p:cNvSpPr>
            <a:spLocks noGrp="1"/>
          </p:cNvSpPr>
          <p:nvPr>
            <p:ph type="dt" sz="half" idx="2"/>
          </p:nvPr>
        </p:nvSpPr>
        <p:spPr>
          <a:xfrm>
            <a:off x="457200" y="4683919"/>
            <a:ext cx="2133600" cy="357188"/>
          </a:xfrm>
          <a:prstGeom prst="rect">
            <a:avLst/>
          </a:prstGeom>
          <a:noFill/>
          <a:ln w="9525">
            <a:noFill/>
            <a:miter/>
          </a:ln>
        </p:spPr>
        <p:txBody>
          <a:bodyPr lIns="68580" tIns="34290" rIns="68580" bIns="34290"/>
          <a:lstStyle>
            <a:lvl1pPr>
              <a:buFont typeface="Arial" panose="020B0604020202020204" pitchFamily="34" charset="0"/>
              <a:buNone/>
              <a:defRPr sz="1100" noProof="1">
                <a:latin typeface="Arial" panose="020B0604020202020204" pitchFamily="34" charset="0"/>
              </a:defRPr>
            </a:lvl1pPr>
          </a:lstStyle>
          <a:p>
            <a:pPr>
              <a:defRPr/>
            </a:pPr>
            <a:endParaRPr lang="zh-CN" altLang="en-US"/>
          </a:p>
        </p:txBody>
      </p:sp>
      <p:sp>
        <p:nvSpPr>
          <p:cNvPr id="1029" name="页脚占位符 1028"/>
          <p:cNvSpPr>
            <a:spLocks noGrp="1"/>
          </p:cNvSpPr>
          <p:nvPr>
            <p:ph type="ftr" sz="quarter" idx="3"/>
          </p:nvPr>
        </p:nvSpPr>
        <p:spPr>
          <a:xfrm>
            <a:off x="3124200" y="4683919"/>
            <a:ext cx="2896791" cy="357188"/>
          </a:xfrm>
          <a:prstGeom prst="rect">
            <a:avLst/>
          </a:prstGeom>
          <a:noFill/>
          <a:ln w="9525">
            <a:noFill/>
            <a:miter/>
          </a:ln>
        </p:spPr>
        <p:txBody>
          <a:bodyPr lIns="68580" tIns="34290" rIns="68580" bIns="34290"/>
          <a:lstStyle>
            <a:lvl1pPr algn="ctr">
              <a:buFont typeface="Arial" panose="020B0604020202020204" pitchFamily="34" charset="0"/>
              <a:buNone/>
              <a:defRPr sz="1100" noProof="1">
                <a:latin typeface="Arial" panose="020B0604020202020204" pitchFamily="34" charset="0"/>
              </a:defRPr>
            </a:lvl1pPr>
          </a:lstStyle>
          <a:p>
            <a:pPr>
              <a:defRPr/>
            </a:pPr>
            <a:endParaRPr lang="zh-CN"/>
          </a:p>
        </p:txBody>
      </p:sp>
      <p:sp>
        <p:nvSpPr>
          <p:cNvPr id="1030" name="灯片编号占位符 1029"/>
          <p:cNvSpPr>
            <a:spLocks noGrp="1"/>
          </p:cNvSpPr>
          <p:nvPr>
            <p:ph type="sldNum" sz="quarter" idx="4"/>
          </p:nvPr>
        </p:nvSpPr>
        <p:spPr>
          <a:xfrm>
            <a:off x="6554391" y="4683919"/>
            <a:ext cx="2133600" cy="357188"/>
          </a:xfrm>
          <a:prstGeom prst="rect">
            <a:avLst/>
          </a:prstGeom>
          <a:noFill/>
          <a:ln w="9525">
            <a:noFill/>
            <a:miter/>
          </a:ln>
        </p:spPr>
        <p:txBody>
          <a:bodyPr vert="horz" wrap="square" lIns="68580" tIns="34290" rIns="68580" bIns="34290" numCol="1" anchor="t" anchorCtr="0" compatLnSpc="1"/>
          <a:lstStyle>
            <a:lvl1pPr algn="r">
              <a:buFont typeface="Arial" panose="020B0604020202020204" pitchFamily="34" charset="0"/>
              <a:buNone/>
              <a:defRPr sz="1100">
                <a:latin typeface="Arial" panose="020B0604020202020204" pitchFamily="34" charset="0"/>
              </a:defRPr>
            </a:lvl1pPr>
          </a:lstStyle>
          <a:p>
            <a:pPr>
              <a:defRPr/>
            </a:pPr>
            <a:fld id="{4F7D85EE-3A8B-4110-9E6A-02CD6127026B}"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ransition/>
  <p:txStyles>
    <p:titleStyle>
      <a:lvl1pPr algn="ctr" rtl="0" eaLnBrk="0" fontAlgn="base" hangingPunct="0">
        <a:spcBef>
          <a:spcPct val="0"/>
        </a:spcBef>
        <a:spcAft>
          <a:spcPct val="0"/>
        </a:spcAft>
        <a:defRPr sz="3300" kern="1200">
          <a:solidFill>
            <a:schemeClr val="tx2"/>
          </a:solidFill>
          <a:latin typeface="+mj-lt"/>
          <a:ea typeface="+mj-ea"/>
          <a:cs typeface="+mj-cs"/>
        </a:defRPr>
      </a:lvl1pPr>
      <a:lvl2pPr algn="ctr" rtl="0" eaLnBrk="0" fontAlgn="base" hangingPunct="0">
        <a:spcBef>
          <a:spcPct val="0"/>
        </a:spcBef>
        <a:spcAft>
          <a:spcPct val="0"/>
        </a:spcAft>
        <a:defRPr sz="33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3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3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300">
          <a:solidFill>
            <a:schemeClr val="tx2"/>
          </a:solidFill>
          <a:latin typeface="Arial" panose="020B0604020202020204" pitchFamily="34" charset="0"/>
          <a:ea typeface="宋体" panose="02010600030101010101" pitchFamily="2" charset="-122"/>
        </a:defRPr>
      </a:lvl5pPr>
      <a:lvl6pPr marL="342900" algn="ctr" rtl="0" fontAlgn="base">
        <a:spcBef>
          <a:spcPct val="0"/>
        </a:spcBef>
        <a:spcAft>
          <a:spcPct val="0"/>
        </a:spcAft>
        <a:defRPr sz="3300">
          <a:solidFill>
            <a:schemeClr val="tx2"/>
          </a:solidFill>
          <a:latin typeface="Arial" panose="020B0604020202020204" pitchFamily="34" charset="0"/>
          <a:ea typeface="宋体" panose="02010600030101010101" pitchFamily="2" charset="-122"/>
        </a:defRPr>
      </a:lvl6pPr>
      <a:lvl7pPr marL="685800" algn="ctr" rtl="0" fontAlgn="base">
        <a:spcBef>
          <a:spcPct val="0"/>
        </a:spcBef>
        <a:spcAft>
          <a:spcPct val="0"/>
        </a:spcAft>
        <a:defRPr sz="3300">
          <a:solidFill>
            <a:schemeClr val="tx2"/>
          </a:solidFill>
          <a:latin typeface="Arial" panose="020B0604020202020204" pitchFamily="34" charset="0"/>
          <a:ea typeface="宋体" panose="02010600030101010101" pitchFamily="2" charset="-122"/>
        </a:defRPr>
      </a:lvl7pPr>
      <a:lvl8pPr marL="1028700" algn="ctr" rtl="0" fontAlgn="base">
        <a:spcBef>
          <a:spcPct val="0"/>
        </a:spcBef>
        <a:spcAft>
          <a:spcPct val="0"/>
        </a:spcAft>
        <a:defRPr sz="3300">
          <a:solidFill>
            <a:schemeClr val="tx2"/>
          </a:solidFill>
          <a:latin typeface="Arial" panose="020B0604020202020204" pitchFamily="34" charset="0"/>
          <a:ea typeface="宋体" panose="02010600030101010101" pitchFamily="2" charset="-122"/>
        </a:defRPr>
      </a:lvl8pPr>
      <a:lvl9pPr marL="1371600" algn="ctr" rtl="0" fontAlgn="base">
        <a:spcBef>
          <a:spcPct val="0"/>
        </a:spcBef>
        <a:spcAft>
          <a:spcPct val="0"/>
        </a:spcAft>
        <a:defRPr sz="3300">
          <a:solidFill>
            <a:schemeClr val="tx2"/>
          </a:solidFill>
          <a:latin typeface="Arial" panose="020B0604020202020204" pitchFamily="34" charset="0"/>
          <a:ea typeface="宋体" panose="02010600030101010101" pitchFamily="2" charset="-122"/>
        </a:defRPr>
      </a:lvl9pPr>
    </p:titleStyle>
    <p:bodyStyle>
      <a:lvl1pPr marL="257175" indent="-257175" algn="l" rtl="0" eaLnBrk="0" fontAlgn="base" hangingPunct="0">
        <a:spcBef>
          <a:spcPct val="20000"/>
        </a:spcBef>
        <a:spcAft>
          <a:spcPct val="0"/>
        </a:spcAft>
        <a:buChar char="•"/>
        <a:defRPr sz="2400" kern="1200">
          <a:solidFill>
            <a:schemeClr val="tx1"/>
          </a:solidFill>
          <a:latin typeface="+mn-lt"/>
          <a:ea typeface="+mn-ea"/>
          <a:cs typeface="+mn-cs"/>
        </a:defRPr>
      </a:lvl1pPr>
      <a:lvl2pPr marL="557530" lvl="1" indent="-214630" algn="l" rtl="0" eaLnBrk="0" fontAlgn="base" hangingPunct="0">
        <a:spcBef>
          <a:spcPct val="20000"/>
        </a:spcBef>
        <a:spcAft>
          <a:spcPct val="0"/>
        </a:spcAft>
        <a:buChar char="–"/>
        <a:defRPr sz="2100" kern="1200">
          <a:solidFill>
            <a:schemeClr val="tx1"/>
          </a:solidFill>
          <a:latin typeface="+mn-lt"/>
          <a:ea typeface="+mn-ea"/>
          <a:cs typeface="+mn-cs"/>
        </a:defRPr>
      </a:lvl2pPr>
      <a:lvl3pPr marL="857250" lvl="2" indent="-171450" algn="l" rtl="0" eaLnBrk="0" fontAlgn="base" hangingPunct="0">
        <a:spcBef>
          <a:spcPct val="20000"/>
        </a:spcBef>
        <a:spcAft>
          <a:spcPct val="0"/>
        </a:spcAft>
        <a:buChar char="•"/>
        <a:defRPr sz="1800" kern="1200">
          <a:solidFill>
            <a:schemeClr val="tx1"/>
          </a:solidFill>
          <a:latin typeface="+mn-lt"/>
          <a:ea typeface="+mn-ea"/>
          <a:cs typeface="+mn-cs"/>
        </a:defRPr>
      </a:lvl3pPr>
      <a:lvl4pPr marL="1200150" lvl="3" indent="-171450" algn="l" rtl="0" eaLnBrk="0" fontAlgn="base" hangingPunct="0">
        <a:spcBef>
          <a:spcPct val="20000"/>
        </a:spcBef>
        <a:spcAft>
          <a:spcPct val="0"/>
        </a:spcAft>
        <a:buChar char="–"/>
        <a:defRPr sz="1500" kern="1200">
          <a:solidFill>
            <a:schemeClr val="tx1"/>
          </a:solidFill>
          <a:latin typeface="+mn-lt"/>
          <a:ea typeface="+mn-ea"/>
          <a:cs typeface="+mn-cs"/>
        </a:defRPr>
      </a:lvl4pPr>
      <a:lvl5pPr marL="1543050" lvl="4" indent="-171450" algn="l" rtl="0" eaLnBrk="0" fontAlgn="base" hangingPunct="0">
        <a:spcBef>
          <a:spcPct val="20000"/>
        </a:spcBef>
        <a:spcAft>
          <a:spcPct val="0"/>
        </a:spcAft>
        <a:buChar char="»"/>
        <a:defRPr sz="1500" kern="1200">
          <a:solidFill>
            <a:schemeClr val="tx1"/>
          </a:solidFill>
          <a:latin typeface="+mn-lt"/>
          <a:ea typeface="+mn-ea"/>
          <a:cs typeface="+mn-cs"/>
        </a:defRPr>
      </a:lvl5pPr>
      <a:lvl6pPr marL="1885950" lvl="5" indent="-171450" algn="l" defTabSz="685800" eaLnBrk="1" fontAlgn="base" latinLnBrk="0" hangingPunct="1">
        <a:spcBef>
          <a:spcPct val="20000"/>
        </a:spcBef>
        <a:spcAft>
          <a:spcPct val="0"/>
        </a:spcAft>
        <a:buChar char="»"/>
        <a:defRPr sz="1500" b="0" i="0" u="none" kern="1200" baseline="0">
          <a:solidFill>
            <a:schemeClr val="tx1"/>
          </a:solidFill>
          <a:latin typeface="+mn-lt"/>
          <a:ea typeface="+mn-ea"/>
          <a:cs typeface="+mn-cs"/>
        </a:defRPr>
      </a:lvl6pPr>
      <a:lvl7pPr marL="2228850" lvl="6" indent="-171450" algn="l" defTabSz="685800" eaLnBrk="1" fontAlgn="base" latinLnBrk="0" hangingPunct="1">
        <a:spcBef>
          <a:spcPct val="20000"/>
        </a:spcBef>
        <a:spcAft>
          <a:spcPct val="0"/>
        </a:spcAft>
        <a:buChar char="»"/>
        <a:defRPr sz="1500" b="0" i="0" u="none" kern="1200" baseline="0">
          <a:solidFill>
            <a:schemeClr val="tx1"/>
          </a:solidFill>
          <a:latin typeface="+mn-lt"/>
          <a:ea typeface="+mn-ea"/>
          <a:cs typeface="+mn-cs"/>
        </a:defRPr>
      </a:lvl7pPr>
      <a:lvl8pPr marL="2571750" lvl="7" indent="-171450" algn="l" defTabSz="685800" eaLnBrk="1" fontAlgn="base" latinLnBrk="0" hangingPunct="1">
        <a:spcBef>
          <a:spcPct val="20000"/>
        </a:spcBef>
        <a:spcAft>
          <a:spcPct val="0"/>
        </a:spcAft>
        <a:buChar char="»"/>
        <a:defRPr sz="1500" b="0" i="0" u="none" kern="1200" baseline="0">
          <a:solidFill>
            <a:schemeClr val="tx1"/>
          </a:solidFill>
          <a:latin typeface="+mn-lt"/>
          <a:ea typeface="+mn-ea"/>
          <a:cs typeface="+mn-cs"/>
        </a:defRPr>
      </a:lvl8pPr>
      <a:lvl9pPr marL="2914650" lvl="8" indent="-171450" algn="l" defTabSz="685800" eaLnBrk="1" fontAlgn="base" latinLnBrk="0" hangingPunct="1">
        <a:spcBef>
          <a:spcPct val="20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spcBef>
          <a:spcPct val="0"/>
        </a:spcBef>
        <a:spcAft>
          <a:spcPct val="0"/>
        </a:spcAft>
        <a:buNone/>
        <a:defRPr sz="140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None/>
        <a:defRPr sz="140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None/>
        <a:defRPr sz="140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None/>
        <a:defRPr sz="140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None/>
        <a:defRPr sz="140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None/>
        <a:defRPr sz="1400" b="0" i="0" u="none" kern="1200" baseline="0">
          <a:solidFill>
            <a:schemeClr val="tx1"/>
          </a:solidFill>
          <a:latin typeface="+mn-lt"/>
          <a:ea typeface="+mn-ea"/>
          <a:cs typeface="+mn-cs"/>
        </a:defRPr>
      </a:lvl6pPr>
      <a:lvl7pPr marL="2057400" lvl="6" indent="0" algn="l" defTabSz="685800" eaLnBrk="1" fontAlgn="base" latinLnBrk="0" hangingPunct="1">
        <a:spcBef>
          <a:spcPct val="0"/>
        </a:spcBef>
        <a:spcAft>
          <a:spcPct val="0"/>
        </a:spcAft>
        <a:buNone/>
        <a:defRPr sz="1400" b="0" i="0" u="none" kern="1200" baseline="0">
          <a:solidFill>
            <a:schemeClr val="tx1"/>
          </a:solidFill>
          <a:latin typeface="+mn-lt"/>
          <a:ea typeface="+mn-ea"/>
          <a:cs typeface="+mn-cs"/>
        </a:defRPr>
      </a:lvl7pPr>
      <a:lvl8pPr marL="2400300" lvl="7" indent="0" algn="l" defTabSz="685800" eaLnBrk="1" fontAlgn="base" latinLnBrk="0" hangingPunct="1">
        <a:spcBef>
          <a:spcPct val="0"/>
        </a:spcBef>
        <a:spcAft>
          <a:spcPct val="0"/>
        </a:spcAft>
        <a:buNone/>
        <a:defRPr sz="1400" b="0" i="0" u="none" kern="1200" baseline="0">
          <a:solidFill>
            <a:schemeClr val="tx1"/>
          </a:solidFill>
          <a:latin typeface="+mn-lt"/>
          <a:ea typeface="+mn-ea"/>
          <a:cs typeface="+mn-cs"/>
        </a:defRPr>
      </a:lvl8pPr>
      <a:lvl9pPr marL="2743200" lvl="8" indent="0" algn="l" defTabSz="685800" eaLnBrk="1" fontAlgn="base" latinLnBrk="0" hangingPunct="1">
        <a:spcBef>
          <a:spcPct val="0"/>
        </a:spcBef>
        <a:spcAft>
          <a:spcPct val="0"/>
        </a:spcAft>
        <a:buNone/>
        <a:defRPr sz="14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7.xml"/><Relationship Id="rId5" Type="http://schemas.openxmlformats.org/officeDocument/2006/relationships/image" Target="../media/image23.sv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slide" Target="slide22.xml"/></Relationships>
</file>

<file path=ppt/slides/_rels/slide22.xml.rels><?xml version="1.0" encoding="UTF-8" standalone="yes"?>
<Relationships xmlns="http://schemas.openxmlformats.org/package/2006/relationships"><Relationship Id="rId3" Type="http://schemas.openxmlformats.org/officeDocument/2006/relationships/slide" Target="slide21.xml"/><Relationship Id="rId7"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14.xml"/><Relationship Id="rId6" Type="http://schemas.openxmlformats.org/officeDocument/2006/relationships/slide" Target="slide1.xml"/><Relationship Id="rId5" Type="http://schemas.openxmlformats.org/officeDocument/2006/relationships/image" Target="../media/image24.png"/><Relationship Id="rId4" Type="http://schemas.openxmlformats.org/officeDocument/2006/relationships/slide" Target="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3.xml"/><Relationship Id="rId5" Type="http://schemas.openxmlformats.org/officeDocument/2006/relationships/image" Target="../media/image6.sv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11" Type="http://schemas.openxmlformats.org/officeDocument/2006/relationships/image" Target="../media/image19.svg"/><Relationship Id="rId5" Type="http://schemas.openxmlformats.org/officeDocument/2006/relationships/image" Target="../media/image13.sv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traight Connector 50"/>
          <p:cNvSpPr>
            <a:spLocks noChangeShapeType="1"/>
          </p:cNvSpPr>
          <p:nvPr/>
        </p:nvSpPr>
        <p:spPr bwMode="auto">
          <a:xfrm>
            <a:off x="2243954" y="2210122"/>
            <a:ext cx="4128246" cy="0"/>
          </a:xfrm>
          <a:prstGeom prst="line">
            <a:avLst/>
          </a:prstGeom>
          <a:noFill/>
          <a:ln w="12700">
            <a:solidFill>
              <a:srgbClr val="00B0F0"/>
            </a:solidFill>
            <a:bevel/>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微软雅黑" pitchFamily="34" charset="-122"/>
              <a:sym typeface="Times New Roman" panose="02020603050405020304" pitchFamily="18" charset="0"/>
            </a:endParaRPr>
          </a:p>
        </p:txBody>
      </p:sp>
      <p:sp>
        <p:nvSpPr>
          <p:cNvPr id="4" name="TextBox 3"/>
          <p:cNvSpPr txBox="1"/>
          <p:nvPr/>
        </p:nvSpPr>
        <p:spPr>
          <a:xfrm>
            <a:off x="3707904" y="2301607"/>
            <a:ext cx="184731" cy="523220"/>
          </a:xfrm>
          <a:prstGeom prst="rect">
            <a:avLst/>
          </a:prstGeom>
          <a:noFill/>
        </p:spPr>
        <p:txBody>
          <a:bodyPr wrap="none" rtlCol="0">
            <a:spAutoFit/>
          </a:bodyPr>
          <a:lstStyle/>
          <a:p>
            <a:endParaRPr lang="zh-CN" altLang="en-US" sz="2800">
              <a:solidFill>
                <a:schemeClr val="accent5">
                  <a:lumMod val="50000"/>
                </a:schemeClr>
              </a:solidFill>
              <a:latin typeface="Times New Roman" panose="02020603050405020304" pitchFamily="18" charset="0"/>
              <a:ea typeface="微软雅黑" pitchFamily="34" charset="-122"/>
              <a:sym typeface="Times New Roman" panose="02020603050405020304" pitchFamily="18" charset="0"/>
            </a:endParaRPr>
          </a:p>
        </p:txBody>
      </p:sp>
      <p:sp>
        <p:nvSpPr>
          <p:cNvPr id="6" name="标题 5"/>
          <p:cNvSpPr txBox="1">
            <a:spLocks noGrp="1" noChangeArrowheads="1"/>
          </p:cNvSpPr>
          <p:nvPr>
            <p:ph type="ctrTitle"/>
          </p:nvPr>
        </p:nvSpPr>
        <p:spPr bwMode="auto">
          <a:xfrm>
            <a:off x="1584015" y="1078620"/>
            <a:ext cx="5214735" cy="1177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defTabSz="685800">
              <a:defRPr/>
            </a:pPr>
            <a:r>
              <a:rPr lang="zh-CN" altLang="en-US" sz="3600" b="1">
                <a:latin typeface="+mj-ea"/>
                <a:ea typeface="+mj-ea"/>
                <a:sym typeface="Century Gothic" panose="020B0502020202020204" pitchFamily="34" charset="0"/>
              </a:rPr>
              <a:t>第一章  </a:t>
            </a:r>
            <a:r>
              <a:rPr lang="zh-CN" altLang="en-US" sz="3600">
                <a:solidFill>
                  <a:schemeClr val="tx2"/>
                </a:solidFill>
                <a:latin typeface="Century Gothic" panose="020B0502020202020204" pitchFamily="34" charset="0"/>
                <a:ea typeface="微软雅黑" panose="020B0503020204020204" charset="-122"/>
                <a:sym typeface="Century Gothic" panose="020B0502020202020204" pitchFamily="34" charset="0"/>
              </a:rPr>
              <a:t>物质及其变化</a:t>
            </a:r>
            <a:br>
              <a:rPr lang="zh-CN" altLang="en-US" sz="3600">
                <a:solidFill>
                  <a:schemeClr val="tx2"/>
                </a:solidFill>
                <a:latin typeface="Century Gothic" panose="020B0502020202020204" pitchFamily="34" charset="0"/>
                <a:ea typeface="微软雅黑" panose="020B0503020204020204" charset="-122"/>
                <a:sym typeface="Century Gothic" panose="020B0502020202020204" pitchFamily="34" charset="0"/>
              </a:rPr>
            </a:br>
            <a:endParaRPr lang="zh-CN" altLang="en-US" sz="3600" b="1">
              <a:latin typeface="+mj-ea"/>
              <a:ea typeface="+mj-ea"/>
              <a:sym typeface="Century Gothic" panose="020B0502020202020204" pitchFamily="34" charset="0"/>
            </a:endParaRPr>
          </a:p>
        </p:txBody>
      </p:sp>
      <p:sp>
        <p:nvSpPr>
          <p:cNvPr id="8" name="矩形 7"/>
          <p:cNvSpPr>
            <a:spLocks noChangeArrowheads="1"/>
          </p:cNvSpPr>
          <p:nvPr/>
        </p:nvSpPr>
        <p:spPr bwMode="auto">
          <a:xfrm>
            <a:off x="764763" y="1711517"/>
            <a:ext cx="6853238"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685800" eaLnBrk="0" hangingPunct="0">
              <a:defRPr/>
            </a:pPr>
            <a:r>
              <a:rPr lang="zh-CN" altLang="en-US" sz="2400" b="1">
                <a:latin typeface="Century Gothic" panose="020B0502020202020204" pitchFamily="34" charset="0"/>
                <a:ea typeface="微软雅黑" panose="020B0503020204020204" charset="-122"/>
                <a:sym typeface="Century Gothic" panose="020B0502020202020204" pitchFamily="34" charset="0"/>
              </a:rPr>
              <a:t>第三节  氧化还原反应</a:t>
            </a:r>
          </a:p>
          <a:p>
            <a:pPr algn="ctr" defTabSz="685800" eaLnBrk="0" hangingPunct="0">
              <a:defRPr/>
            </a:pPr>
            <a:endParaRPr lang="en-US" altLang="zh-CN" sz="2100" b="1">
              <a:latin typeface="Century Gothic" pitchFamily="34" charset="0"/>
              <a:ea typeface="微软雅黑" panose="020B0503020204020204" charset="-122"/>
              <a:sym typeface="Century Gothic" pitchFamily="34" charset="0"/>
            </a:endParaRPr>
          </a:p>
        </p:txBody>
      </p:sp>
      <p:sp>
        <p:nvSpPr>
          <p:cNvPr id="2" name="副标题 1">
            <a:extLst>
              <a:ext uri="{FF2B5EF4-FFF2-40B4-BE49-F238E27FC236}">
                <a16:creationId xmlns:a16="http://schemas.microsoft.com/office/drawing/2014/main" id="{84690E95-50F7-4005-86CE-1F19B9BE8F91}"/>
              </a:ext>
            </a:extLst>
          </p:cNvPr>
          <p:cNvSpPr>
            <a:spLocks noGrp="1"/>
          </p:cNvSpPr>
          <p:nvPr>
            <p:ph type="subTitle" idx="1"/>
          </p:nvPr>
        </p:nvSpPr>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nodeType="afterGroup">
                            <p:stCondLst>
                              <p:cond delay="500"/>
                            </p:stCondLst>
                            <p:childTnLst>
                              <p:par>
                                <p:cTn id="10" presetID="41" presetClass="entr" presetSubtype="0" fill="hold" grpId="0" nodeType="afterEffect">
                                  <p:stCondLst>
                                    <p:cond delay="250"/>
                                  </p:stCondLst>
                                  <p:iterate type="lt">
                                    <p:tmPct val="10000"/>
                                  </p:iterate>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8"/>
                                        </p:tgtEl>
                                        <p:attrNameLst>
                                          <p:attrName>ppt_y</p:attrName>
                                        </p:attrNameLst>
                                      </p:cBhvr>
                                      <p:tavLst>
                                        <p:tav tm="0">
                                          <p:val>
                                            <p:strVal val="#ppt_y"/>
                                          </p:val>
                                        </p:tav>
                                        <p:tav tm="100000">
                                          <p:val>
                                            <p:strVal val="#ppt_y"/>
                                          </p:val>
                                        </p:tav>
                                      </p:tavLst>
                                    </p:anim>
                                    <p:anim calcmode="lin" valueType="num">
                                      <p:cBhvr>
                                        <p:cTn id="14"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62613" y="891655"/>
            <a:ext cx="8858213" cy="736227"/>
          </a:xfrm>
          <a:prstGeom prst="rect">
            <a:avLst/>
          </a:prstGeom>
          <a:noFill/>
          <a:ln>
            <a:noFill/>
          </a:ln>
        </p:spPr>
        <p:txBody>
          <a:bodyPr wrap="square" rtlCol="0">
            <a:spAutoFit/>
          </a:bodyPr>
          <a:lstStyle/>
          <a:p>
            <a:r>
              <a:rPr lang="zh-CN" altLang="en-US" sz="2092" dirty="0">
                <a:sym typeface="+mn-ea"/>
              </a:rPr>
              <a:t>以钠在氯气中燃烧、氢气在氯气中燃烧生成氯化氢为例，结合原子结构分析引起化合价变化的根本原因？</a:t>
            </a:r>
            <a:endParaRPr lang="zh-CN" altLang="en-US" sz="2092" dirty="0">
              <a:latin typeface="宋体" pitchFamily="2" charset="-122"/>
              <a:cs typeface="宋体" panose="02010600030101010101" pitchFamily="2" charset="-122"/>
            </a:endParaRPr>
          </a:p>
        </p:txBody>
      </p:sp>
      <p:pic>
        <p:nvPicPr>
          <p:cNvPr id="102" name="61704547-3176-4FA0-AAD0-7DF1A1D1964B-28" descr="C:/Users/XN1709/AppData/Local/Temp/qt_temp.e13344qt_temp"/>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18434" y="2137971"/>
            <a:ext cx="2336102" cy="432120"/>
          </a:xfrm>
          <a:prstGeom prst="rect">
            <a:avLst/>
          </a:prstGeom>
        </p:spPr>
      </p:pic>
      <p:pic>
        <p:nvPicPr>
          <p:cNvPr id="2" name="61704547-3176-4FA0-AAD0-7DF1A1D1964B-29" descr="qt_temp"/>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236865" y="2944103"/>
            <a:ext cx="2117907" cy="529358"/>
          </a:xfrm>
          <a:prstGeom prst="rect">
            <a:avLst/>
          </a:prstGeom>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Text Box 2">
            <a:extLst>
              <a:ext uri="{FF2B5EF4-FFF2-40B4-BE49-F238E27FC236}">
                <a16:creationId xmlns:a16="http://schemas.microsoft.com/office/drawing/2014/main" id="{6CE3FD2B-9D8E-4272-B9B1-8A1D559AEA8D}"/>
              </a:ext>
            </a:extLst>
          </p:cNvPr>
          <p:cNvSpPr txBox="1">
            <a:spLocks noChangeArrowheads="1"/>
          </p:cNvSpPr>
          <p:nvPr/>
        </p:nvSpPr>
        <p:spPr bwMode="auto">
          <a:xfrm>
            <a:off x="750964" y="778126"/>
            <a:ext cx="3817071"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100" b="1">
                <a:latin typeface="微软雅黑" panose="020B0503020204020204" pitchFamily="34" charset="-122"/>
                <a:ea typeface="微软雅黑" panose="020B0503020204020204" pitchFamily="34" charset="-122"/>
              </a:rPr>
              <a:t>   </a:t>
            </a:r>
            <a:r>
              <a:rPr kumimoji="1" lang="en-US" altLang="zh-CN" sz="2700" b="1">
                <a:latin typeface="微软雅黑" panose="020B0503020204020204" pitchFamily="34" charset="-122"/>
                <a:ea typeface="微软雅黑" panose="020B0503020204020204" pitchFamily="34" charset="-122"/>
              </a:rPr>
              <a:t>2Na + Cl</a:t>
            </a:r>
            <a:r>
              <a:rPr kumimoji="1" lang="en-US" altLang="zh-CN" sz="2700" b="1" baseline="-25000">
                <a:latin typeface="微软雅黑" panose="020B0503020204020204" pitchFamily="34" charset="-122"/>
                <a:ea typeface="微软雅黑" panose="020B0503020204020204" pitchFamily="34" charset="-122"/>
              </a:rPr>
              <a:t>2</a:t>
            </a:r>
            <a:r>
              <a:rPr kumimoji="1" lang="en-US" altLang="zh-CN" sz="2700" b="1">
                <a:latin typeface="微软雅黑" panose="020B0503020204020204" pitchFamily="34" charset="-122"/>
                <a:ea typeface="微软雅黑" panose="020B0503020204020204" pitchFamily="34" charset="-122"/>
              </a:rPr>
              <a:t> = 2NaCl</a:t>
            </a:r>
            <a:r>
              <a:rPr kumimoji="1" lang="en-US" altLang="zh-CN" sz="2100" b="1">
                <a:latin typeface="微软雅黑" panose="020B0503020204020204" pitchFamily="34" charset="-122"/>
                <a:ea typeface="微软雅黑" panose="020B0503020204020204" pitchFamily="34" charset="-122"/>
              </a:rPr>
              <a:t>  </a:t>
            </a:r>
            <a:r>
              <a:rPr kumimoji="1" lang="en-US" altLang="zh-CN" b="1">
                <a:latin typeface="微软雅黑" panose="020B0503020204020204" pitchFamily="34" charset="-122"/>
                <a:ea typeface="微软雅黑" panose="020B0503020204020204" pitchFamily="34" charset="-122"/>
              </a:rPr>
              <a:t> </a:t>
            </a:r>
          </a:p>
        </p:txBody>
      </p:sp>
      <p:grpSp>
        <p:nvGrpSpPr>
          <p:cNvPr id="2" name="组合 115">
            <a:extLst>
              <a:ext uri="{FF2B5EF4-FFF2-40B4-BE49-F238E27FC236}">
                <a16:creationId xmlns:a16="http://schemas.microsoft.com/office/drawing/2014/main" id="{40C8D986-F975-4978-86C8-8B8F4AC35DE7}"/>
              </a:ext>
            </a:extLst>
          </p:cNvPr>
          <p:cNvGrpSpPr/>
          <p:nvPr/>
        </p:nvGrpSpPr>
        <p:grpSpPr>
          <a:xfrm>
            <a:off x="1276029" y="1886976"/>
            <a:ext cx="1075134" cy="1075135"/>
            <a:chOff x="1090614" y="2641600"/>
            <a:chExt cx="1433512" cy="1433513"/>
          </a:xfrm>
        </p:grpSpPr>
        <p:sp>
          <p:nvSpPr>
            <p:cNvPr id="49157" name="Oval 4">
              <a:extLst>
                <a:ext uri="{FF2B5EF4-FFF2-40B4-BE49-F238E27FC236}">
                  <a16:creationId xmlns:a16="http://schemas.microsoft.com/office/drawing/2014/main" id="{3BDEB33A-4946-436F-8399-32C40C83D44C}"/>
                </a:ext>
              </a:extLst>
            </p:cNvPr>
            <p:cNvSpPr>
              <a:spLocks noChangeAspect="1" noChangeArrowheads="1"/>
            </p:cNvSpPr>
            <p:nvPr/>
          </p:nvSpPr>
          <p:spPr bwMode="auto">
            <a:xfrm>
              <a:off x="1090614" y="2641600"/>
              <a:ext cx="1433512" cy="1433513"/>
            </a:xfrm>
            <a:prstGeom prst="ellipse">
              <a:avLst/>
            </a:prstGeom>
            <a:solidFill>
              <a:srgbClr val="FFFFFF"/>
            </a:solidFill>
            <a:ln w="9525">
              <a:solidFill>
                <a:srgbClr val="00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49158" name="Oval 5">
              <a:extLst>
                <a:ext uri="{FF2B5EF4-FFF2-40B4-BE49-F238E27FC236}">
                  <a16:creationId xmlns:a16="http://schemas.microsoft.com/office/drawing/2014/main" id="{ACA1E16A-0981-4A39-B451-D9453EBC5C73}"/>
                </a:ext>
              </a:extLst>
            </p:cNvPr>
            <p:cNvSpPr>
              <a:spLocks noChangeAspect="1" noChangeArrowheads="1"/>
            </p:cNvSpPr>
            <p:nvPr/>
          </p:nvSpPr>
          <p:spPr bwMode="auto">
            <a:xfrm>
              <a:off x="1249364" y="2801938"/>
              <a:ext cx="1104900" cy="1106488"/>
            </a:xfrm>
            <a:prstGeom prst="ellipse">
              <a:avLst/>
            </a:prstGeom>
            <a:solidFill>
              <a:srgbClr val="FFFFFF"/>
            </a:solidFill>
            <a:ln w="9525">
              <a:solidFill>
                <a:srgbClr val="00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49159" name="Oval 6">
              <a:extLst>
                <a:ext uri="{FF2B5EF4-FFF2-40B4-BE49-F238E27FC236}">
                  <a16:creationId xmlns:a16="http://schemas.microsoft.com/office/drawing/2014/main" id="{9BA7A394-7C21-40B2-8421-C48FC0F0E89C}"/>
                </a:ext>
              </a:extLst>
            </p:cNvPr>
            <p:cNvSpPr>
              <a:spLocks noChangeAspect="1" noChangeArrowheads="1"/>
            </p:cNvSpPr>
            <p:nvPr/>
          </p:nvSpPr>
          <p:spPr bwMode="auto">
            <a:xfrm>
              <a:off x="1449389" y="3001963"/>
              <a:ext cx="681037" cy="682625"/>
            </a:xfrm>
            <a:prstGeom prst="ellipse">
              <a:avLst/>
            </a:prstGeom>
            <a:solidFill>
              <a:srgbClr val="FFFFFF"/>
            </a:solidFill>
            <a:ln w="9525">
              <a:solidFill>
                <a:srgbClr val="00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49160" name="Oval 7">
              <a:extLst>
                <a:ext uri="{FF2B5EF4-FFF2-40B4-BE49-F238E27FC236}">
                  <a16:creationId xmlns:a16="http://schemas.microsoft.com/office/drawing/2014/main" id="{DA6E7C94-0293-4ACE-8BAA-267DBEBED548}"/>
                </a:ext>
              </a:extLst>
            </p:cNvPr>
            <p:cNvSpPr>
              <a:spLocks noChangeAspect="1" noChangeArrowheads="1"/>
            </p:cNvSpPr>
            <p:nvPr/>
          </p:nvSpPr>
          <p:spPr bwMode="auto">
            <a:xfrm>
              <a:off x="1603376" y="3160713"/>
              <a:ext cx="373062" cy="373063"/>
            </a:xfrm>
            <a:prstGeom prst="ellipse">
              <a:avLst/>
            </a:prstGeom>
            <a:solidFill>
              <a:srgbClr val="FFFFFF"/>
            </a:solidFill>
            <a:ln w="19050">
              <a:solidFill>
                <a:srgbClr val="00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49161" name="Text Box 8">
              <a:extLst>
                <a:ext uri="{FF2B5EF4-FFF2-40B4-BE49-F238E27FC236}">
                  <a16:creationId xmlns:a16="http://schemas.microsoft.com/office/drawing/2014/main" id="{98A82A1B-1A71-4720-93E1-FDA27C2602A3}"/>
                </a:ext>
              </a:extLst>
            </p:cNvPr>
            <p:cNvSpPr txBox="1">
              <a:spLocks noChangeAspect="1" noChangeArrowheads="1"/>
            </p:cNvSpPr>
            <p:nvPr/>
          </p:nvSpPr>
          <p:spPr bwMode="auto">
            <a:xfrm>
              <a:off x="1576389" y="3206750"/>
              <a:ext cx="631825"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0" hangingPunct="0"/>
              <a:r>
                <a:rPr lang="en-US" altLang="zh-CN" sz="1050" b="1">
                  <a:solidFill>
                    <a:srgbClr val="000000"/>
                  </a:solidFill>
                  <a:latin typeface="Times New Roman" panose="02020603050405020304" pitchFamily="18" charset="0"/>
                </a:rPr>
                <a:t>+11</a:t>
              </a:r>
            </a:p>
          </p:txBody>
        </p:sp>
        <p:sp>
          <p:nvSpPr>
            <p:cNvPr id="49162" name="Oval 9">
              <a:extLst>
                <a:ext uri="{FF2B5EF4-FFF2-40B4-BE49-F238E27FC236}">
                  <a16:creationId xmlns:a16="http://schemas.microsoft.com/office/drawing/2014/main" id="{91A57085-F384-4A1C-BC55-9BC2F7E9D502}"/>
                </a:ext>
              </a:extLst>
            </p:cNvPr>
            <p:cNvSpPr>
              <a:spLocks noChangeAspect="1" noChangeArrowheads="1"/>
            </p:cNvSpPr>
            <p:nvPr/>
          </p:nvSpPr>
          <p:spPr bwMode="auto">
            <a:xfrm>
              <a:off x="2078039" y="3257550"/>
              <a:ext cx="88900" cy="88900"/>
            </a:xfrm>
            <a:prstGeom prst="ellipse">
              <a:avLst/>
            </a:prstGeom>
            <a:solidFill>
              <a:srgbClr val="000000"/>
            </a:solidFill>
            <a:ln w="9525">
              <a:solidFill>
                <a:srgbClr val="00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49163" name="Oval 10">
              <a:extLst>
                <a:ext uri="{FF2B5EF4-FFF2-40B4-BE49-F238E27FC236}">
                  <a16:creationId xmlns:a16="http://schemas.microsoft.com/office/drawing/2014/main" id="{D514E917-19A5-4FEF-BECE-D434F716C856}"/>
                </a:ext>
              </a:extLst>
            </p:cNvPr>
            <p:cNvSpPr>
              <a:spLocks noChangeAspect="1" noChangeArrowheads="1"/>
            </p:cNvSpPr>
            <p:nvPr/>
          </p:nvSpPr>
          <p:spPr bwMode="auto">
            <a:xfrm>
              <a:off x="2078039" y="3394075"/>
              <a:ext cx="88900" cy="90488"/>
            </a:xfrm>
            <a:prstGeom prst="ellipse">
              <a:avLst/>
            </a:prstGeom>
            <a:solidFill>
              <a:srgbClr val="000000"/>
            </a:solidFill>
            <a:ln w="9525">
              <a:solidFill>
                <a:srgbClr val="00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49164" name="Oval 11">
              <a:extLst>
                <a:ext uri="{FF2B5EF4-FFF2-40B4-BE49-F238E27FC236}">
                  <a16:creationId xmlns:a16="http://schemas.microsoft.com/office/drawing/2014/main" id="{AB69E38F-3881-425C-AC53-34688341EC2D}"/>
                </a:ext>
              </a:extLst>
            </p:cNvPr>
            <p:cNvSpPr>
              <a:spLocks noChangeAspect="1" noChangeArrowheads="1"/>
            </p:cNvSpPr>
            <p:nvPr/>
          </p:nvSpPr>
          <p:spPr bwMode="auto">
            <a:xfrm>
              <a:off x="2301876" y="3421063"/>
              <a:ext cx="88900" cy="88900"/>
            </a:xfrm>
            <a:prstGeom prst="ellipse">
              <a:avLst/>
            </a:prstGeom>
            <a:solidFill>
              <a:srgbClr val="000000"/>
            </a:solidFill>
            <a:ln w="9525">
              <a:solidFill>
                <a:srgbClr val="00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49165" name="Oval 12">
              <a:extLst>
                <a:ext uri="{FF2B5EF4-FFF2-40B4-BE49-F238E27FC236}">
                  <a16:creationId xmlns:a16="http://schemas.microsoft.com/office/drawing/2014/main" id="{08BB106C-A5AA-42A9-9D0E-659C4298DCBF}"/>
                </a:ext>
              </a:extLst>
            </p:cNvPr>
            <p:cNvSpPr>
              <a:spLocks noChangeAspect="1" noChangeArrowheads="1"/>
            </p:cNvSpPr>
            <p:nvPr/>
          </p:nvSpPr>
          <p:spPr bwMode="auto">
            <a:xfrm>
              <a:off x="2301876" y="3257550"/>
              <a:ext cx="88900" cy="88900"/>
            </a:xfrm>
            <a:prstGeom prst="ellipse">
              <a:avLst/>
            </a:prstGeom>
            <a:solidFill>
              <a:srgbClr val="000000"/>
            </a:solidFill>
            <a:ln w="9525">
              <a:solidFill>
                <a:srgbClr val="00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49166" name="Oval 13">
              <a:extLst>
                <a:ext uri="{FF2B5EF4-FFF2-40B4-BE49-F238E27FC236}">
                  <a16:creationId xmlns:a16="http://schemas.microsoft.com/office/drawing/2014/main" id="{FF66226D-DD2D-4240-877D-A526AD50C9BC}"/>
                </a:ext>
              </a:extLst>
            </p:cNvPr>
            <p:cNvSpPr>
              <a:spLocks noChangeAspect="1" noChangeArrowheads="1"/>
            </p:cNvSpPr>
            <p:nvPr/>
          </p:nvSpPr>
          <p:spPr bwMode="auto">
            <a:xfrm>
              <a:off x="1841501" y="2749550"/>
              <a:ext cx="88900" cy="88900"/>
            </a:xfrm>
            <a:prstGeom prst="ellipse">
              <a:avLst/>
            </a:prstGeom>
            <a:solidFill>
              <a:srgbClr val="000000"/>
            </a:solidFill>
            <a:ln w="9525">
              <a:solidFill>
                <a:srgbClr val="00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49167" name="Oval 14">
              <a:extLst>
                <a:ext uri="{FF2B5EF4-FFF2-40B4-BE49-F238E27FC236}">
                  <a16:creationId xmlns:a16="http://schemas.microsoft.com/office/drawing/2014/main" id="{6307346D-DFD2-43C7-9A1B-CB43D80488D8}"/>
                </a:ext>
              </a:extLst>
            </p:cNvPr>
            <p:cNvSpPr>
              <a:spLocks noChangeAspect="1" noChangeArrowheads="1"/>
            </p:cNvSpPr>
            <p:nvPr/>
          </p:nvSpPr>
          <p:spPr bwMode="auto">
            <a:xfrm>
              <a:off x="1643064" y="2762250"/>
              <a:ext cx="90487" cy="90488"/>
            </a:xfrm>
            <a:prstGeom prst="ellipse">
              <a:avLst/>
            </a:prstGeom>
            <a:solidFill>
              <a:srgbClr val="000000"/>
            </a:solidFill>
            <a:ln w="9525">
              <a:solidFill>
                <a:srgbClr val="00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49168" name="Oval 15">
              <a:extLst>
                <a:ext uri="{FF2B5EF4-FFF2-40B4-BE49-F238E27FC236}">
                  <a16:creationId xmlns:a16="http://schemas.microsoft.com/office/drawing/2014/main" id="{E84BA437-903F-4868-8968-9797F6189469}"/>
                </a:ext>
              </a:extLst>
            </p:cNvPr>
            <p:cNvSpPr>
              <a:spLocks noChangeAspect="1" noChangeArrowheads="1"/>
            </p:cNvSpPr>
            <p:nvPr/>
          </p:nvSpPr>
          <p:spPr bwMode="auto">
            <a:xfrm>
              <a:off x="1209676" y="3217863"/>
              <a:ext cx="88900" cy="88900"/>
            </a:xfrm>
            <a:prstGeom prst="ellipse">
              <a:avLst/>
            </a:prstGeom>
            <a:solidFill>
              <a:srgbClr val="000000"/>
            </a:solidFill>
            <a:ln w="9525">
              <a:solidFill>
                <a:srgbClr val="00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49169" name="Oval 16">
              <a:extLst>
                <a:ext uri="{FF2B5EF4-FFF2-40B4-BE49-F238E27FC236}">
                  <a16:creationId xmlns:a16="http://schemas.microsoft.com/office/drawing/2014/main" id="{253F77A7-0B2A-4AB1-98D8-8A6D17A000D2}"/>
                </a:ext>
              </a:extLst>
            </p:cNvPr>
            <p:cNvSpPr>
              <a:spLocks noChangeAspect="1" noChangeArrowheads="1"/>
            </p:cNvSpPr>
            <p:nvPr/>
          </p:nvSpPr>
          <p:spPr bwMode="auto">
            <a:xfrm>
              <a:off x="1195389" y="3386138"/>
              <a:ext cx="90487" cy="90488"/>
            </a:xfrm>
            <a:prstGeom prst="ellipse">
              <a:avLst/>
            </a:prstGeom>
            <a:solidFill>
              <a:srgbClr val="000000"/>
            </a:solidFill>
            <a:ln w="9525">
              <a:solidFill>
                <a:srgbClr val="00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49170" name="Oval 17">
              <a:extLst>
                <a:ext uri="{FF2B5EF4-FFF2-40B4-BE49-F238E27FC236}">
                  <a16:creationId xmlns:a16="http://schemas.microsoft.com/office/drawing/2014/main" id="{0146B3EA-1528-4BC4-977A-811CE7844858}"/>
                </a:ext>
              </a:extLst>
            </p:cNvPr>
            <p:cNvSpPr>
              <a:spLocks noChangeAspect="1" noChangeArrowheads="1"/>
            </p:cNvSpPr>
            <p:nvPr/>
          </p:nvSpPr>
          <p:spPr bwMode="auto">
            <a:xfrm>
              <a:off x="1643064" y="3876675"/>
              <a:ext cx="90487" cy="88900"/>
            </a:xfrm>
            <a:prstGeom prst="ellipse">
              <a:avLst/>
            </a:prstGeom>
            <a:solidFill>
              <a:srgbClr val="000000"/>
            </a:solidFill>
            <a:ln w="9525">
              <a:solidFill>
                <a:srgbClr val="00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49171" name="Oval 18">
              <a:extLst>
                <a:ext uri="{FF2B5EF4-FFF2-40B4-BE49-F238E27FC236}">
                  <a16:creationId xmlns:a16="http://schemas.microsoft.com/office/drawing/2014/main" id="{E851F2CB-159E-4DDF-A762-ECC7B3106745}"/>
                </a:ext>
              </a:extLst>
            </p:cNvPr>
            <p:cNvSpPr>
              <a:spLocks noChangeAspect="1" noChangeArrowheads="1"/>
            </p:cNvSpPr>
            <p:nvPr/>
          </p:nvSpPr>
          <p:spPr bwMode="auto">
            <a:xfrm>
              <a:off x="1827214" y="3870325"/>
              <a:ext cx="90487" cy="90488"/>
            </a:xfrm>
            <a:prstGeom prst="ellipse">
              <a:avLst/>
            </a:prstGeom>
            <a:solidFill>
              <a:srgbClr val="000000"/>
            </a:solidFill>
            <a:ln w="9525">
              <a:solidFill>
                <a:srgbClr val="00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grpSp>
      <p:grpSp>
        <p:nvGrpSpPr>
          <p:cNvPr id="3" name="Group 20">
            <a:extLst>
              <a:ext uri="{FF2B5EF4-FFF2-40B4-BE49-F238E27FC236}">
                <a16:creationId xmlns:a16="http://schemas.microsoft.com/office/drawing/2014/main" id="{2D22DD7E-6627-42F6-8294-2F2826144478}"/>
              </a:ext>
            </a:extLst>
          </p:cNvPr>
          <p:cNvGrpSpPr/>
          <p:nvPr/>
        </p:nvGrpSpPr>
        <p:grpSpPr>
          <a:xfrm>
            <a:off x="3408439" y="1989369"/>
            <a:ext cx="884635" cy="912019"/>
            <a:chOff x="3135" y="1094"/>
            <a:chExt cx="743" cy="766"/>
          </a:xfrm>
        </p:grpSpPr>
        <p:sp>
          <p:nvSpPr>
            <p:cNvPr id="49173" name="Oval 21">
              <a:extLst>
                <a:ext uri="{FF2B5EF4-FFF2-40B4-BE49-F238E27FC236}">
                  <a16:creationId xmlns:a16="http://schemas.microsoft.com/office/drawing/2014/main" id="{4C01C837-D528-4B85-9CA4-5426DB80DEE7}"/>
                </a:ext>
              </a:extLst>
            </p:cNvPr>
            <p:cNvSpPr>
              <a:spLocks noChangeAspect="1" noChangeArrowheads="1"/>
            </p:cNvSpPr>
            <p:nvPr/>
          </p:nvSpPr>
          <p:spPr bwMode="auto">
            <a:xfrm>
              <a:off x="3158" y="1127"/>
              <a:ext cx="697" cy="697"/>
            </a:xfrm>
            <a:prstGeom prst="ellipse">
              <a:avLst/>
            </a:prstGeom>
            <a:solidFill>
              <a:srgbClr val="FFFFFF"/>
            </a:solidFill>
            <a:ln w="9525">
              <a:solidFill>
                <a:srgbClr val="00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49174" name="Oval 22">
              <a:extLst>
                <a:ext uri="{FF2B5EF4-FFF2-40B4-BE49-F238E27FC236}">
                  <a16:creationId xmlns:a16="http://schemas.microsoft.com/office/drawing/2014/main" id="{117447DA-ADCE-45A5-8C36-5F36032FE55B}"/>
                </a:ext>
              </a:extLst>
            </p:cNvPr>
            <p:cNvSpPr>
              <a:spLocks noChangeAspect="1" noChangeArrowheads="1"/>
            </p:cNvSpPr>
            <p:nvPr/>
          </p:nvSpPr>
          <p:spPr bwMode="auto">
            <a:xfrm>
              <a:off x="3258" y="1225"/>
              <a:ext cx="498" cy="498"/>
            </a:xfrm>
            <a:prstGeom prst="ellipse">
              <a:avLst/>
            </a:prstGeom>
            <a:solidFill>
              <a:srgbClr val="FFFFFF"/>
            </a:solidFill>
            <a:ln w="9525">
              <a:solidFill>
                <a:srgbClr val="00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49175" name="Oval 23">
              <a:extLst>
                <a:ext uri="{FF2B5EF4-FFF2-40B4-BE49-F238E27FC236}">
                  <a16:creationId xmlns:a16="http://schemas.microsoft.com/office/drawing/2014/main" id="{5B2E9340-C7C7-4E57-A389-902629C3EA54}"/>
                </a:ext>
              </a:extLst>
            </p:cNvPr>
            <p:cNvSpPr>
              <a:spLocks noChangeAspect="1" noChangeArrowheads="1"/>
            </p:cNvSpPr>
            <p:nvPr/>
          </p:nvSpPr>
          <p:spPr bwMode="auto">
            <a:xfrm>
              <a:off x="3341" y="1311"/>
              <a:ext cx="335" cy="336"/>
            </a:xfrm>
            <a:prstGeom prst="ellipse">
              <a:avLst/>
            </a:prstGeom>
            <a:solidFill>
              <a:srgbClr val="FFFFFF"/>
            </a:solidFill>
            <a:ln w="9525">
              <a:solidFill>
                <a:srgbClr val="00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49176" name="Oval 24">
              <a:extLst>
                <a:ext uri="{FF2B5EF4-FFF2-40B4-BE49-F238E27FC236}">
                  <a16:creationId xmlns:a16="http://schemas.microsoft.com/office/drawing/2014/main" id="{D6C4D10D-4F41-4CAA-9634-92106A5E5B3C}"/>
                </a:ext>
              </a:extLst>
            </p:cNvPr>
            <p:cNvSpPr>
              <a:spLocks noChangeAspect="1" noChangeArrowheads="1"/>
            </p:cNvSpPr>
            <p:nvPr/>
          </p:nvSpPr>
          <p:spPr bwMode="auto">
            <a:xfrm>
              <a:off x="3407" y="1381"/>
              <a:ext cx="199" cy="199"/>
            </a:xfrm>
            <a:prstGeom prst="ellipse">
              <a:avLst/>
            </a:prstGeom>
            <a:solidFill>
              <a:srgbClr val="FFFFFF"/>
            </a:solidFill>
            <a:ln w="19050">
              <a:solidFill>
                <a:srgbClr val="00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49177" name="Text Box 25">
              <a:extLst>
                <a:ext uri="{FF2B5EF4-FFF2-40B4-BE49-F238E27FC236}">
                  <a16:creationId xmlns:a16="http://schemas.microsoft.com/office/drawing/2014/main" id="{3FDBF909-958A-49B6-BD8F-EC7BE1E08665}"/>
                </a:ext>
              </a:extLst>
            </p:cNvPr>
            <p:cNvSpPr txBox="1">
              <a:spLocks noChangeAspect="1" noChangeArrowheads="1"/>
            </p:cNvSpPr>
            <p:nvPr/>
          </p:nvSpPr>
          <p:spPr bwMode="auto">
            <a:xfrm>
              <a:off x="3360" y="1394"/>
              <a:ext cx="39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0" hangingPunct="0"/>
              <a:r>
                <a:rPr lang="en-US" altLang="zh-CN" sz="1050" b="1">
                  <a:solidFill>
                    <a:srgbClr val="000000"/>
                  </a:solidFill>
                  <a:latin typeface="Times New Roman" panose="02020603050405020304" pitchFamily="18" charset="0"/>
                </a:rPr>
                <a:t>+17</a:t>
              </a:r>
            </a:p>
          </p:txBody>
        </p:sp>
        <p:sp>
          <p:nvSpPr>
            <p:cNvPr id="49178" name="Oval 26">
              <a:extLst>
                <a:ext uri="{FF2B5EF4-FFF2-40B4-BE49-F238E27FC236}">
                  <a16:creationId xmlns:a16="http://schemas.microsoft.com/office/drawing/2014/main" id="{067090E1-3893-4CBC-B491-8985B8BA1A6B}"/>
                </a:ext>
              </a:extLst>
            </p:cNvPr>
            <p:cNvSpPr>
              <a:spLocks noChangeAspect="1" noChangeArrowheads="1"/>
            </p:cNvSpPr>
            <p:nvPr/>
          </p:nvSpPr>
          <p:spPr bwMode="auto">
            <a:xfrm>
              <a:off x="3424" y="1214"/>
              <a:ext cx="56" cy="56"/>
            </a:xfrm>
            <a:prstGeom prst="ellipse">
              <a:avLst/>
            </a:prstGeom>
            <a:solidFill>
              <a:srgbClr val="000000"/>
            </a:solidFill>
            <a:ln w="9525">
              <a:solidFill>
                <a:srgbClr val="00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49179" name="Oval 27">
              <a:extLst>
                <a:ext uri="{FF2B5EF4-FFF2-40B4-BE49-F238E27FC236}">
                  <a16:creationId xmlns:a16="http://schemas.microsoft.com/office/drawing/2014/main" id="{466192D4-260E-4BDE-A4EA-5C4043DE6618}"/>
                </a:ext>
              </a:extLst>
            </p:cNvPr>
            <p:cNvSpPr>
              <a:spLocks noChangeAspect="1" noChangeArrowheads="1"/>
            </p:cNvSpPr>
            <p:nvPr/>
          </p:nvSpPr>
          <p:spPr bwMode="auto">
            <a:xfrm>
              <a:off x="3135" y="1472"/>
              <a:ext cx="57" cy="57"/>
            </a:xfrm>
            <a:prstGeom prst="ellipse">
              <a:avLst/>
            </a:prstGeom>
            <a:solidFill>
              <a:srgbClr val="FF0000"/>
            </a:solidFill>
            <a:ln w="9525">
              <a:solidFill>
                <a:srgbClr val="FF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49180" name="Oval 28">
              <a:extLst>
                <a:ext uri="{FF2B5EF4-FFF2-40B4-BE49-F238E27FC236}">
                  <a16:creationId xmlns:a16="http://schemas.microsoft.com/office/drawing/2014/main" id="{4080142B-F6BD-43C7-8CDF-B554C5C2C627}"/>
                </a:ext>
              </a:extLst>
            </p:cNvPr>
            <p:cNvSpPr>
              <a:spLocks noChangeAspect="1" noChangeArrowheads="1"/>
            </p:cNvSpPr>
            <p:nvPr/>
          </p:nvSpPr>
          <p:spPr bwMode="auto">
            <a:xfrm>
              <a:off x="3532" y="1214"/>
              <a:ext cx="56" cy="56"/>
            </a:xfrm>
            <a:prstGeom prst="ellipse">
              <a:avLst/>
            </a:prstGeom>
            <a:solidFill>
              <a:srgbClr val="000000"/>
            </a:solidFill>
            <a:ln w="9525">
              <a:solidFill>
                <a:srgbClr val="00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49181" name="Oval 29">
              <a:extLst>
                <a:ext uri="{FF2B5EF4-FFF2-40B4-BE49-F238E27FC236}">
                  <a16:creationId xmlns:a16="http://schemas.microsoft.com/office/drawing/2014/main" id="{F6982651-89AC-4D39-BB93-02097E36635B}"/>
                </a:ext>
              </a:extLst>
            </p:cNvPr>
            <p:cNvSpPr>
              <a:spLocks noChangeAspect="1" noChangeArrowheads="1"/>
            </p:cNvSpPr>
            <p:nvPr/>
          </p:nvSpPr>
          <p:spPr bwMode="auto">
            <a:xfrm>
              <a:off x="3424" y="1094"/>
              <a:ext cx="56" cy="57"/>
            </a:xfrm>
            <a:prstGeom prst="ellipse">
              <a:avLst/>
            </a:prstGeom>
            <a:solidFill>
              <a:srgbClr val="000000"/>
            </a:solidFill>
            <a:ln w="9525">
              <a:solidFill>
                <a:srgbClr val="00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49182" name="Oval 30">
              <a:extLst>
                <a:ext uri="{FF2B5EF4-FFF2-40B4-BE49-F238E27FC236}">
                  <a16:creationId xmlns:a16="http://schemas.microsoft.com/office/drawing/2014/main" id="{5469EB50-85C0-4A86-BD4A-0060157C1BF9}"/>
                </a:ext>
              </a:extLst>
            </p:cNvPr>
            <p:cNvSpPr>
              <a:spLocks noChangeAspect="1" noChangeArrowheads="1"/>
            </p:cNvSpPr>
            <p:nvPr/>
          </p:nvSpPr>
          <p:spPr bwMode="auto">
            <a:xfrm>
              <a:off x="3532" y="1094"/>
              <a:ext cx="56" cy="57"/>
            </a:xfrm>
            <a:prstGeom prst="ellipse">
              <a:avLst/>
            </a:prstGeom>
            <a:solidFill>
              <a:srgbClr val="000000"/>
            </a:solidFill>
            <a:ln w="9525">
              <a:solidFill>
                <a:srgbClr val="00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49183" name="Oval 31">
              <a:extLst>
                <a:ext uri="{FF2B5EF4-FFF2-40B4-BE49-F238E27FC236}">
                  <a16:creationId xmlns:a16="http://schemas.microsoft.com/office/drawing/2014/main" id="{19DFAE1F-1929-4E05-84F9-176D8314265A}"/>
                </a:ext>
              </a:extLst>
            </p:cNvPr>
            <p:cNvSpPr>
              <a:spLocks noChangeAspect="1" noChangeArrowheads="1"/>
            </p:cNvSpPr>
            <p:nvPr/>
          </p:nvSpPr>
          <p:spPr bwMode="auto">
            <a:xfrm>
              <a:off x="3822" y="1386"/>
              <a:ext cx="56" cy="56"/>
            </a:xfrm>
            <a:prstGeom prst="ellipse">
              <a:avLst/>
            </a:prstGeom>
            <a:solidFill>
              <a:srgbClr val="000000"/>
            </a:solidFill>
            <a:ln w="9525">
              <a:solidFill>
                <a:srgbClr val="00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49184" name="Oval 32">
              <a:extLst>
                <a:ext uri="{FF2B5EF4-FFF2-40B4-BE49-F238E27FC236}">
                  <a16:creationId xmlns:a16="http://schemas.microsoft.com/office/drawing/2014/main" id="{DB8987AC-D404-405C-9C13-4233E8949D71}"/>
                </a:ext>
              </a:extLst>
            </p:cNvPr>
            <p:cNvSpPr>
              <a:spLocks noChangeAspect="1" noChangeArrowheads="1"/>
            </p:cNvSpPr>
            <p:nvPr/>
          </p:nvSpPr>
          <p:spPr bwMode="auto">
            <a:xfrm>
              <a:off x="3722" y="1386"/>
              <a:ext cx="57" cy="56"/>
            </a:xfrm>
            <a:prstGeom prst="ellipse">
              <a:avLst/>
            </a:prstGeom>
            <a:solidFill>
              <a:srgbClr val="000000"/>
            </a:solidFill>
            <a:ln w="9525">
              <a:solidFill>
                <a:srgbClr val="00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49185" name="Oval 33">
              <a:extLst>
                <a:ext uri="{FF2B5EF4-FFF2-40B4-BE49-F238E27FC236}">
                  <a16:creationId xmlns:a16="http://schemas.microsoft.com/office/drawing/2014/main" id="{A0684526-A7AE-42C3-823C-6D70FFF27F21}"/>
                </a:ext>
              </a:extLst>
            </p:cNvPr>
            <p:cNvSpPr>
              <a:spLocks noChangeAspect="1" noChangeArrowheads="1"/>
            </p:cNvSpPr>
            <p:nvPr/>
          </p:nvSpPr>
          <p:spPr bwMode="auto">
            <a:xfrm>
              <a:off x="3631" y="1386"/>
              <a:ext cx="57" cy="56"/>
            </a:xfrm>
            <a:prstGeom prst="ellipse">
              <a:avLst/>
            </a:prstGeom>
            <a:solidFill>
              <a:srgbClr val="000000"/>
            </a:solidFill>
            <a:ln w="9525">
              <a:solidFill>
                <a:srgbClr val="00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49186" name="Oval 34">
              <a:extLst>
                <a:ext uri="{FF2B5EF4-FFF2-40B4-BE49-F238E27FC236}">
                  <a16:creationId xmlns:a16="http://schemas.microsoft.com/office/drawing/2014/main" id="{26A4B8DB-B40D-4339-8502-5041AAB445F9}"/>
                </a:ext>
              </a:extLst>
            </p:cNvPr>
            <p:cNvSpPr>
              <a:spLocks noChangeAspect="1" noChangeArrowheads="1"/>
            </p:cNvSpPr>
            <p:nvPr/>
          </p:nvSpPr>
          <p:spPr bwMode="auto">
            <a:xfrm>
              <a:off x="3639" y="1489"/>
              <a:ext cx="57" cy="56"/>
            </a:xfrm>
            <a:prstGeom prst="ellipse">
              <a:avLst/>
            </a:prstGeom>
            <a:solidFill>
              <a:srgbClr val="000000"/>
            </a:solidFill>
            <a:ln w="9525">
              <a:solidFill>
                <a:srgbClr val="00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49187" name="Oval 35">
              <a:extLst>
                <a:ext uri="{FF2B5EF4-FFF2-40B4-BE49-F238E27FC236}">
                  <a16:creationId xmlns:a16="http://schemas.microsoft.com/office/drawing/2014/main" id="{6F743BC1-8E4F-42F5-A04E-7CDA4F7257CD}"/>
                </a:ext>
              </a:extLst>
            </p:cNvPr>
            <p:cNvSpPr>
              <a:spLocks noChangeAspect="1" noChangeArrowheads="1"/>
            </p:cNvSpPr>
            <p:nvPr/>
          </p:nvSpPr>
          <p:spPr bwMode="auto">
            <a:xfrm>
              <a:off x="3722" y="1500"/>
              <a:ext cx="57" cy="57"/>
            </a:xfrm>
            <a:prstGeom prst="ellipse">
              <a:avLst/>
            </a:prstGeom>
            <a:solidFill>
              <a:srgbClr val="000000"/>
            </a:solidFill>
            <a:ln w="9525">
              <a:solidFill>
                <a:srgbClr val="00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49188" name="Oval 36">
              <a:extLst>
                <a:ext uri="{FF2B5EF4-FFF2-40B4-BE49-F238E27FC236}">
                  <a16:creationId xmlns:a16="http://schemas.microsoft.com/office/drawing/2014/main" id="{8FB16604-409A-436E-A277-76B80CF7E6FF}"/>
                </a:ext>
              </a:extLst>
            </p:cNvPr>
            <p:cNvSpPr>
              <a:spLocks noChangeAspect="1" noChangeArrowheads="1"/>
            </p:cNvSpPr>
            <p:nvPr/>
          </p:nvSpPr>
          <p:spPr bwMode="auto">
            <a:xfrm>
              <a:off x="3822" y="1517"/>
              <a:ext cx="56" cy="56"/>
            </a:xfrm>
            <a:prstGeom prst="ellipse">
              <a:avLst/>
            </a:prstGeom>
            <a:solidFill>
              <a:srgbClr val="000000"/>
            </a:solidFill>
            <a:ln w="9525">
              <a:solidFill>
                <a:srgbClr val="00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49189" name="Oval 37">
              <a:extLst>
                <a:ext uri="{FF2B5EF4-FFF2-40B4-BE49-F238E27FC236}">
                  <a16:creationId xmlns:a16="http://schemas.microsoft.com/office/drawing/2014/main" id="{45E8542D-7CC4-4CAD-B2F6-B8741C21D797}"/>
                </a:ext>
              </a:extLst>
            </p:cNvPr>
            <p:cNvSpPr>
              <a:spLocks noChangeAspect="1" noChangeArrowheads="1"/>
            </p:cNvSpPr>
            <p:nvPr/>
          </p:nvSpPr>
          <p:spPr bwMode="auto">
            <a:xfrm>
              <a:off x="3432" y="1693"/>
              <a:ext cx="56" cy="56"/>
            </a:xfrm>
            <a:prstGeom prst="ellipse">
              <a:avLst/>
            </a:prstGeom>
            <a:solidFill>
              <a:srgbClr val="000000"/>
            </a:solidFill>
            <a:ln w="9525">
              <a:solidFill>
                <a:srgbClr val="00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49190" name="Oval 38">
              <a:extLst>
                <a:ext uri="{FF2B5EF4-FFF2-40B4-BE49-F238E27FC236}">
                  <a16:creationId xmlns:a16="http://schemas.microsoft.com/office/drawing/2014/main" id="{64A19189-7C2B-4793-9BC8-BC142430172C}"/>
                </a:ext>
              </a:extLst>
            </p:cNvPr>
            <p:cNvSpPr>
              <a:spLocks noChangeAspect="1" noChangeArrowheads="1"/>
            </p:cNvSpPr>
            <p:nvPr/>
          </p:nvSpPr>
          <p:spPr bwMode="auto">
            <a:xfrm>
              <a:off x="3540" y="1686"/>
              <a:ext cx="56" cy="57"/>
            </a:xfrm>
            <a:prstGeom prst="ellipse">
              <a:avLst/>
            </a:prstGeom>
            <a:solidFill>
              <a:srgbClr val="000000"/>
            </a:solidFill>
            <a:ln w="9525">
              <a:solidFill>
                <a:srgbClr val="00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49191" name="Oval 39">
              <a:extLst>
                <a:ext uri="{FF2B5EF4-FFF2-40B4-BE49-F238E27FC236}">
                  <a16:creationId xmlns:a16="http://schemas.microsoft.com/office/drawing/2014/main" id="{337BE830-CBAE-40F0-8BA9-36BC68DD961C}"/>
                </a:ext>
              </a:extLst>
            </p:cNvPr>
            <p:cNvSpPr>
              <a:spLocks noChangeAspect="1" noChangeArrowheads="1"/>
            </p:cNvSpPr>
            <p:nvPr/>
          </p:nvSpPr>
          <p:spPr bwMode="auto">
            <a:xfrm>
              <a:off x="3432" y="1804"/>
              <a:ext cx="56" cy="56"/>
            </a:xfrm>
            <a:prstGeom prst="ellipse">
              <a:avLst/>
            </a:prstGeom>
            <a:solidFill>
              <a:srgbClr val="000000"/>
            </a:solidFill>
            <a:ln w="9525">
              <a:solidFill>
                <a:srgbClr val="00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49192" name="Oval 40">
              <a:extLst>
                <a:ext uri="{FF2B5EF4-FFF2-40B4-BE49-F238E27FC236}">
                  <a16:creationId xmlns:a16="http://schemas.microsoft.com/office/drawing/2014/main" id="{636C6DFA-C1A3-4F4F-B6FB-F8375B90BC55}"/>
                </a:ext>
              </a:extLst>
            </p:cNvPr>
            <p:cNvSpPr>
              <a:spLocks noChangeAspect="1" noChangeArrowheads="1"/>
            </p:cNvSpPr>
            <p:nvPr/>
          </p:nvSpPr>
          <p:spPr bwMode="auto">
            <a:xfrm>
              <a:off x="3548" y="1796"/>
              <a:ext cx="57" cy="56"/>
            </a:xfrm>
            <a:prstGeom prst="ellipse">
              <a:avLst/>
            </a:prstGeom>
            <a:solidFill>
              <a:srgbClr val="000000"/>
            </a:solidFill>
            <a:ln w="9525">
              <a:solidFill>
                <a:srgbClr val="00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49193" name="Oval 41">
              <a:extLst>
                <a:ext uri="{FF2B5EF4-FFF2-40B4-BE49-F238E27FC236}">
                  <a16:creationId xmlns:a16="http://schemas.microsoft.com/office/drawing/2014/main" id="{DE751880-097E-4F03-8288-CA51DE846276}"/>
                </a:ext>
              </a:extLst>
            </p:cNvPr>
            <p:cNvSpPr>
              <a:spLocks noChangeAspect="1" noChangeArrowheads="1"/>
            </p:cNvSpPr>
            <p:nvPr/>
          </p:nvSpPr>
          <p:spPr bwMode="auto">
            <a:xfrm>
              <a:off x="3233" y="1525"/>
              <a:ext cx="56" cy="57"/>
            </a:xfrm>
            <a:prstGeom prst="ellipse">
              <a:avLst/>
            </a:prstGeom>
            <a:solidFill>
              <a:srgbClr val="000000"/>
            </a:solidFill>
            <a:ln w="9525">
              <a:solidFill>
                <a:srgbClr val="00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49194" name="Oval 42">
              <a:extLst>
                <a:ext uri="{FF2B5EF4-FFF2-40B4-BE49-F238E27FC236}">
                  <a16:creationId xmlns:a16="http://schemas.microsoft.com/office/drawing/2014/main" id="{77F3DC0F-77D6-4263-93CF-8D01D9320CDC}"/>
                </a:ext>
              </a:extLst>
            </p:cNvPr>
            <p:cNvSpPr>
              <a:spLocks noChangeAspect="1" noChangeArrowheads="1"/>
            </p:cNvSpPr>
            <p:nvPr/>
          </p:nvSpPr>
          <p:spPr bwMode="auto">
            <a:xfrm>
              <a:off x="3233" y="1414"/>
              <a:ext cx="56" cy="57"/>
            </a:xfrm>
            <a:prstGeom prst="ellipse">
              <a:avLst/>
            </a:prstGeom>
            <a:solidFill>
              <a:srgbClr val="000000"/>
            </a:solidFill>
            <a:ln w="9525">
              <a:solidFill>
                <a:srgbClr val="00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grpSp>
      <p:sp>
        <p:nvSpPr>
          <p:cNvPr id="17522" name="Oval 19">
            <a:extLst>
              <a:ext uri="{FF2B5EF4-FFF2-40B4-BE49-F238E27FC236}">
                <a16:creationId xmlns:a16="http://schemas.microsoft.com/office/drawing/2014/main" id="{CC607D54-6602-4732-9FF4-B79284C3EB3D}"/>
              </a:ext>
            </a:extLst>
          </p:cNvPr>
          <p:cNvSpPr>
            <a:spLocks noChangeAspect="1" noChangeArrowheads="1"/>
          </p:cNvSpPr>
          <p:nvPr/>
        </p:nvSpPr>
        <p:spPr bwMode="auto">
          <a:xfrm>
            <a:off x="2322588" y="2391800"/>
            <a:ext cx="66675" cy="67866"/>
          </a:xfrm>
          <a:prstGeom prst="ellipse">
            <a:avLst/>
          </a:prstGeom>
          <a:solidFill>
            <a:srgbClr val="FF0000"/>
          </a:solidFill>
          <a:ln w="9525">
            <a:solidFill>
              <a:srgbClr val="FF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grpSp>
        <p:nvGrpSpPr>
          <p:cNvPr id="4" name="Group 44">
            <a:extLst>
              <a:ext uri="{FF2B5EF4-FFF2-40B4-BE49-F238E27FC236}">
                <a16:creationId xmlns:a16="http://schemas.microsoft.com/office/drawing/2014/main" id="{BBF63010-7328-42CF-9EB2-0882DEC6FA34}"/>
              </a:ext>
            </a:extLst>
          </p:cNvPr>
          <p:cNvGrpSpPr/>
          <p:nvPr/>
        </p:nvGrpSpPr>
        <p:grpSpPr>
          <a:xfrm>
            <a:off x="1276029" y="3020451"/>
            <a:ext cx="3157538" cy="1518047"/>
            <a:chOff x="1344" y="2159"/>
            <a:chExt cx="2652" cy="1275"/>
          </a:xfrm>
        </p:grpSpPr>
        <p:sp>
          <p:nvSpPr>
            <p:cNvPr id="49197" name="Line 45">
              <a:extLst>
                <a:ext uri="{FF2B5EF4-FFF2-40B4-BE49-F238E27FC236}">
                  <a16:creationId xmlns:a16="http://schemas.microsoft.com/office/drawing/2014/main" id="{41F39F85-0DB9-4E3F-AAC5-CF6EFFAE0AC5}"/>
                </a:ext>
              </a:extLst>
            </p:cNvPr>
            <p:cNvSpPr>
              <a:spLocks noChangeAspect="1" noChangeShapeType="1"/>
            </p:cNvSpPr>
            <p:nvPr/>
          </p:nvSpPr>
          <p:spPr bwMode="auto">
            <a:xfrm flipH="1">
              <a:off x="1742" y="2160"/>
              <a:ext cx="0" cy="255"/>
            </a:xfrm>
            <a:prstGeom prst="line">
              <a:avLst/>
            </a:prstGeom>
            <a:noFill/>
            <a:ln w="38100">
              <a:solidFill>
                <a:srgbClr val="000000"/>
              </a:solidFill>
              <a:roun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49198" name="Line 46">
              <a:extLst>
                <a:ext uri="{FF2B5EF4-FFF2-40B4-BE49-F238E27FC236}">
                  <a16:creationId xmlns:a16="http://schemas.microsoft.com/office/drawing/2014/main" id="{14E43933-ED0D-4DE7-A85B-E33D582CECAB}"/>
                </a:ext>
              </a:extLst>
            </p:cNvPr>
            <p:cNvSpPr>
              <a:spLocks noChangeAspect="1" noChangeShapeType="1"/>
            </p:cNvSpPr>
            <p:nvPr/>
          </p:nvSpPr>
          <p:spPr bwMode="auto">
            <a:xfrm flipH="1">
              <a:off x="3533" y="2159"/>
              <a:ext cx="0" cy="256"/>
            </a:xfrm>
            <a:prstGeom prst="line">
              <a:avLst/>
            </a:prstGeom>
            <a:noFill/>
            <a:ln w="38100">
              <a:solidFill>
                <a:srgbClr val="000000"/>
              </a:solidFill>
              <a:round/>
              <a:tailEnd type="triangle" w="lg" len="med"/>
            </a:ln>
            <a:extLst>
              <a:ext uri="{909E8E84-426E-40DD-AFC4-6F175D3DCCD1}">
                <a14:hiddenFill xmlns:a14="http://schemas.microsoft.com/office/drawing/2010/main">
                  <a:noFill/>
                </a14:hiddenFill>
              </a:ext>
            </a:extLst>
          </p:spPr>
          <p:txBody>
            <a:bodyPr/>
            <a:lstStyle/>
            <a:p>
              <a:endParaRPr lang="zh-CN" altLang="en-US"/>
            </a:p>
          </p:txBody>
        </p:sp>
        <p:grpSp>
          <p:nvGrpSpPr>
            <p:cNvPr id="49199" name="Group 47">
              <a:extLst>
                <a:ext uri="{FF2B5EF4-FFF2-40B4-BE49-F238E27FC236}">
                  <a16:creationId xmlns:a16="http://schemas.microsoft.com/office/drawing/2014/main" id="{129B1320-E049-4A01-8E4A-646DA292430B}"/>
                </a:ext>
              </a:extLst>
            </p:cNvPr>
            <p:cNvGrpSpPr/>
            <p:nvPr/>
          </p:nvGrpSpPr>
          <p:grpSpPr>
            <a:xfrm>
              <a:off x="3036" y="2474"/>
              <a:ext cx="960" cy="960"/>
              <a:chOff x="3036" y="2474"/>
              <a:chExt cx="960" cy="960"/>
            </a:xfrm>
          </p:grpSpPr>
          <p:sp>
            <p:nvSpPr>
              <p:cNvPr id="49200" name="Oval 48">
                <a:extLst>
                  <a:ext uri="{FF2B5EF4-FFF2-40B4-BE49-F238E27FC236}">
                    <a16:creationId xmlns:a16="http://schemas.microsoft.com/office/drawing/2014/main" id="{05FA6D2B-27E8-4523-9E71-17DD1E7EED84}"/>
                  </a:ext>
                </a:extLst>
              </p:cNvPr>
              <p:cNvSpPr>
                <a:spLocks noChangeAspect="1" noChangeArrowheads="1"/>
              </p:cNvSpPr>
              <p:nvPr/>
            </p:nvSpPr>
            <p:spPr bwMode="auto">
              <a:xfrm>
                <a:off x="3061" y="2507"/>
                <a:ext cx="902" cy="902"/>
              </a:xfrm>
              <a:prstGeom prst="ellipse">
                <a:avLst/>
              </a:prstGeom>
              <a:solidFill>
                <a:srgbClr val="FFFFFF"/>
              </a:solidFill>
              <a:ln w="9525">
                <a:solidFill>
                  <a:srgbClr val="00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49201" name="Oval 49">
                <a:extLst>
                  <a:ext uri="{FF2B5EF4-FFF2-40B4-BE49-F238E27FC236}">
                    <a16:creationId xmlns:a16="http://schemas.microsoft.com/office/drawing/2014/main" id="{8830AEF1-F2AA-4E0F-BA62-05BCB88509CF}"/>
                  </a:ext>
                </a:extLst>
              </p:cNvPr>
              <p:cNvSpPr>
                <a:spLocks noChangeAspect="1" noChangeArrowheads="1"/>
              </p:cNvSpPr>
              <p:nvPr/>
            </p:nvSpPr>
            <p:spPr bwMode="auto">
              <a:xfrm>
                <a:off x="3160" y="2608"/>
                <a:ext cx="697" cy="696"/>
              </a:xfrm>
              <a:prstGeom prst="ellipse">
                <a:avLst/>
              </a:prstGeom>
              <a:solidFill>
                <a:srgbClr val="FFFFFF"/>
              </a:solidFill>
              <a:ln w="9525">
                <a:solidFill>
                  <a:srgbClr val="00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49202" name="Oval 50">
                <a:extLst>
                  <a:ext uri="{FF2B5EF4-FFF2-40B4-BE49-F238E27FC236}">
                    <a16:creationId xmlns:a16="http://schemas.microsoft.com/office/drawing/2014/main" id="{F15F3D92-16B9-48C3-9999-0C7A62175657}"/>
                  </a:ext>
                </a:extLst>
              </p:cNvPr>
              <p:cNvSpPr>
                <a:spLocks noChangeAspect="1" noChangeArrowheads="1"/>
              </p:cNvSpPr>
              <p:nvPr/>
            </p:nvSpPr>
            <p:spPr bwMode="auto">
              <a:xfrm>
                <a:off x="3286" y="2734"/>
                <a:ext cx="430" cy="429"/>
              </a:xfrm>
              <a:prstGeom prst="ellipse">
                <a:avLst/>
              </a:prstGeom>
              <a:solidFill>
                <a:srgbClr val="FFFFFF"/>
              </a:solidFill>
              <a:ln w="9525">
                <a:solidFill>
                  <a:srgbClr val="00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49203" name="Oval 51">
                <a:extLst>
                  <a:ext uri="{FF2B5EF4-FFF2-40B4-BE49-F238E27FC236}">
                    <a16:creationId xmlns:a16="http://schemas.microsoft.com/office/drawing/2014/main" id="{D45B5292-BC21-4D03-BB63-6CC6914819C4}"/>
                  </a:ext>
                </a:extLst>
              </p:cNvPr>
              <p:cNvSpPr>
                <a:spLocks noChangeAspect="1" noChangeArrowheads="1"/>
              </p:cNvSpPr>
              <p:nvPr/>
            </p:nvSpPr>
            <p:spPr bwMode="auto">
              <a:xfrm>
                <a:off x="3384" y="2834"/>
                <a:ext cx="235" cy="234"/>
              </a:xfrm>
              <a:prstGeom prst="ellipse">
                <a:avLst/>
              </a:prstGeom>
              <a:solidFill>
                <a:srgbClr val="FFFFFF"/>
              </a:solidFill>
              <a:ln w="19050">
                <a:solidFill>
                  <a:srgbClr val="00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49204" name="Text Box 52">
                <a:extLst>
                  <a:ext uri="{FF2B5EF4-FFF2-40B4-BE49-F238E27FC236}">
                    <a16:creationId xmlns:a16="http://schemas.microsoft.com/office/drawing/2014/main" id="{2E79BF69-730C-42D2-86C1-C89F5164692A}"/>
                  </a:ext>
                </a:extLst>
              </p:cNvPr>
              <p:cNvSpPr txBox="1">
                <a:spLocks noChangeAspect="1" noChangeArrowheads="1"/>
              </p:cNvSpPr>
              <p:nvPr/>
            </p:nvSpPr>
            <p:spPr bwMode="auto">
              <a:xfrm>
                <a:off x="3367" y="2863"/>
                <a:ext cx="39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0" hangingPunct="0"/>
                <a:r>
                  <a:rPr lang="en-US" altLang="zh-CN" sz="1050" b="1">
                    <a:solidFill>
                      <a:srgbClr val="000000"/>
                    </a:solidFill>
                    <a:latin typeface="Times New Roman" panose="02020603050405020304" pitchFamily="18" charset="0"/>
                  </a:rPr>
                  <a:t>+17</a:t>
                </a:r>
              </a:p>
            </p:txBody>
          </p:sp>
          <p:sp>
            <p:nvSpPr>
              <p:cNvPr id="49205" name="Oval 53">
                <a:extLst>
                  <a:ext uri="{FF2B5EF4-FFF2-40B4-BE49-F238E27FC236}">
                    <a16:creationId xmlns:a16="http://schemas.microsoft.com/office/drawing/2014/main" id="{C07B1129-A8E7-479C-B442-E615D505B429}"/>
                  </a:ext>
                </a:extLst>
              </p:cNvPr>
              <p:cNvSpPr>
                <a:spLocks noChangeAspect="1" noChangeArrowheads="1"/>
              </p:cNvSpPr>
              <p:nvPr/>
            </p:nvSpPr>
            <p:spPr bwMode="auto">
              <a:xfrm>
                <a:off x="3683" y="2895"/>
                <a:ext cx="56" cy="56"/>
              </a:xfrm>
              <a:prstGeom prst="ellipse">
                <a:avLst/>
              </a:prstGeom>
              <a:solidFill>
                <a:srgbClr val="000000"/>
              </a:solidFill>
              <a:ln w="9525">
                <a:solidFill>
                  <a:srgbClr val="00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49206" name="Oval 54">
                <a:extLst>
                  <a:ext uri="{FF2B5EF4-FFF2-40B4-BE49-F238E27FC236}">
                    <a16:creationId xmlns:a16="http://schemas.microsoft.com/office/drawing/2014/main" id="{817AA480-E2F5-4BDD-8BCF-7D56A0EA4150}"/>
                  </a:ext>
                </a:extLst>
              </p:cNvPr>
              <p:cNvSpPr>
                <a:spLocks noChangeAspect="1" noChangeArrowheads="1"/>
              </p:cNvSpPr>
              <p:nvPr/>
            </p:nvSpPr>
            <p:spPr bwMode="auto">
              <a:xfrm>
                <a:off x="3683" y="2981"/>
                <a:ext cx="56" cy="56"/>
              </a:xfrm>
              <a:prstGeom prst="ellipse">
                <a:avLst/>
              </a:prstGeom>
              <a:solidFill>
                <a:srgbClr val="000000"/>
              </a:solidFill>
              <a:ln w="9525">
                <a:solidFill>
                  <a:srgbClr val="00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49207" name="Oval 55">
                <a:extLst>
                  <a:ext uri="{FF2B5EF4-FFF2-40B4-BE49-F238E27FC236}">
                    <a16:creationId xmlns:a16="http://schemas.microsoft.com/office/drawing/2014/main" id="{515C5382-085B-4A63-947E-D0A3D144A4DE}"/>
                  </a:ext>
                </a:extLst>
              </p:cNvPr>
              <p:cNvSpPr>
                <a:spLocks noChangeAspect="1" noChangeArrowheads="1"/>
              </p:cNvSpPr>
              <p:nvPr/>
            </p:nvSpPr>
            <p:spPr bwMode="auto">
              <a:xfrm>
                <a:off x="3824" y="2998"/>
                <a:ext cx="56" cy="56"/>
              </a:xfrm>
              <a:prstGeom prst="ellipse">
                <a:avLst/>
              </a:prstGeom>
              <a:solidFill>
                <a:srgbClr val="000000"/>
              </a:solidFill>
              <a:ln w="9525">
                <a:solidFill>
                  <a:srgbClr val="00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49208" name="Oval 56">
                <a:extLst>
                  <a:ext uri="{FF2B5EF4-FFF2-40B4-BE49-F238E27FC236}">
                    <a16:creationId xmlns:a16="http://schemas.microsoft.com/office/drawing/2014/main" id="{22F13130-8DEF-4595-B829-E17780830214}"/>
                  </a:ext>
                </a:extLst>
              </p:cNvPr>
              <p:cNvSpPr>
                <a:spLocks noChangeAspect="1" noChangeArrowheads="1"/>
              </p:cNvSpPr>
              <p:nvPr/>
            </p:nvSpPr>
            <p:spPr bwMode="auto">
              <a:xfrm>
                <a:off x="3824" y="2895"/>
                <a:ext cx="56" cy="56"/>
              </a:xfrm>
              <a:prstGeom prst="ellipse">
                <a:avLst/>
              </a:prstGeom>
              <a:solidFill>
                <a:srgbClr val="000000"/>
              </a:solidFill>
              <a:ln w="9525">
                <a:solidFill>
                  <a:srgbClr val="00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49209" name="Oval 57">
                <a:extLst>
                  <a:ext uri="{FF2B5EF4-FFF2-40B4-BE49-F238E27FC236}">
                    <a16:creationId xmlns:a16="http://schemas.microsoft.com/office/drawing/2014/main" id="{BD3569D2-D01E-4377-A91B-4B3F4D347FCD}"/>
                  </a:ext>
                </a:extLst>
              </p:cNvPr>
              <p:cNvSpPr>
                <a:spLocks noChangeAspect="1" noChangeArrowheads="1"/>
              </p:cNvSpPr>
              <p:nvPr/>
            </p:nvSpPr>
            <p:spPr bwMode="auto">
              <a:xfrm>
                <a:off x="3533" y="2575"/>
                <a:ext cx="57" cy="56"/>
              </a:xfrm>
              <a:prstGeom prst="ellipse">
                <a:avLst/>
              </a:prstGeom>
              <a:solidFill>
                <a:srgbClr val="000000"/>
              </a:solidFill>
              <a:ln w="9525">
                <a:solidFill>
                  <a:srgbClr val="00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49210" name="Oval 58">
                <a:extLst>
                  <a:ext uri="{FF2B5EF4-FFF2-40B4-BE49-F238E27FC236}">
                    <a16:creationId xmlns:a16="http://schemas.microsoft.com/office/drawing/2014/main" id="{0D255F78-AD76-418F-9906-56378890BD26}"/>
                  </a:ext>
                </a:extLst>
              </p:cNvPr>
              <p:cNvSpPr>
                <a:spLocks noChangeAspect="1" noChangeArrowheads="1"/>
              </p:cNvSpPr>
              <p:nvPr/>
            </p:nvSpPr>
            <p:spPr bwMode="auto">
              <a:xfrm>
                <a:off x="3409" y="2583"/>
                <a:ext cx="56" cy="57"/>
              </a:xfrm>
              <a:prstGeom prst="ellipse">
                <a:avLst/>
              </a:prstGeom>
              <a:solidFill>
                <a:srgbClr val="000000"/>
              </a:solidFill>
              <a:ln w="9525">
                <a:solidFill>
                  <a:srgbClr val="00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49211" name="Oval 59">
                <a:extLst>
                  <a:ext uri="{FF2B5EF4-FFF2-40B4-BE49-F238E27FC236}">
                    <a16:creationId xmlns:a16="http://schemas.microsoft.com/office/drawing/2014/main" id="{CB688EC8-319B-49B9-9594-BE607F0580A3}"/>
                  </a:ext>
                </a:extLst>
              </p:cNvPr>
              <p:cNvSpPr>
                <a:spLocks noChangeAspect="1" noChangeArrowheads="1"/>
              </p:cNvSpPr>
              <p:nvPr/>
            </p:nvSpPr>
            <p:spPr bwMode="auto">
              <a:xfrm>
                <a:off x="3135" y="2870"/>
                <a:ext cx="57" cy="56"/>
              </a:xfrm>
              <a:prstGeom prst="ellipse">
                <a:avLst/>
              </a:prstGeom>
              <a:solidFill>
                <a:srgbClr val="000000"/>
              </a:solidFill>
              <a:ln w="9525">
                <a:solidFill>
                  <a:srgbClr val="00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49212" name="Oval 60">
                <a:extLst>
                  <a:ext uri="{FF2B5EF4-FFF2-40B4-BE49-F238E27FC236}">
                    <a16:creationId xmlns:a16="http://schemas.microsoft.com/office/drawing/2014/main" id="{4AA1523D-2A40-43B1-AF3E-0E0BF7BEB753}"/>
                  </a:ext>
                </a:extLst>
              </p:cNvPr>
              <p:cNvSpPr>
                <a:spLocks noChangeAspect="1" noChangeArrowheads="1"/>
              </p:cNvSpPr>
              <p:nvPr/>
            </p:nvSpPr>
            <p:spPr bwMode="auto">
              <a:xfrm>
                <a:off x="3127" y="2976"/>
                <a:ext cx="56" cy="56"/>
              </a:xfrm>
              <a:prstGeom prst="ellipse">
                <a:avLst/>
              </a:prstGeom>
              <a:solidFill>
                <a:srgbClr val="000000"/>
              </a:solidFill>
              <a:ln w="9525">
                <a:solidFill>
                  <a:srgbClr val="00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49213" name="Oval 61">
                <a:extLst>
                  <a:ext uri="{FF2B5EF4-FFF2-40B4-BE49-F238E27FC236}">
                    <a16:creationId xmlns:a16="http://schemas.microsoft.com/office/drawing/2014/main" id="{A6ED0107-0647-4E84-8CD5-DEC9FCBE1763}"/>
                  </a:ext>
                </a:extLst>
              </p:cNvPr>
              <p:cNvSpPr>
                <a:spLocks noChangeAspect="1" noChangeArrowheads="1"/>
              </p:cNvSpPr>
              <p:nvPr/>
            </p:nvSpPr>
            <p:spPr bwMode="auto">
              <a:xfrm>
                <a:off x="3409" y="3284"/>
                <a:ext cx="56" cy="57"/>
              </a:xfrm>
              <a:prstGeom prst="ellipse">
                <a:avLst/>
              </a:prstGeom>
              <a:solidFill>
                <a:srgbClr val="000000"/>
              </a:solidFill>
              <a:ln w="9525">
                <a:solidFill>
                  <a:srgbClr val="00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49214" name="Oval 62">
                <a:extLst>
                  <a:ext uri="{FF2B5EF4-FFF2-40B4-BE49-F238E27FC236}">
                    <a16:creationId xmlns:a16="http://schemas.microsoft.com/office/drawing/2014/main" id="{D4D28D32-B674-435E-BC2B-A3225E92A425}"/>
                  </a:ext>
                </a:extLst>
              </p:cNvPr>
              <p:cNvSpPr>
                <a:spLocks noChangeAspect="1" noChangeArrowheads="1"/>
              </p:cNvSpPr>
              <p:nvPr/>
            </p:nvSpPr>
            <p:spPr bwMode="auto">
              <a:xfrm>
                <a:off x="3525" y="3281"/>
                <a:ext cx="56" cy="57"/>
              </a:xfrm>
              <a:prstGeom prst="ellipse">
                <a:avLst/>
              </a:prstGeom>
              <a:solidFill>
                <a:srgbClr val="000000"/>
              </a:solidFill>
              <a:ln w="9525">
                <a:solidFill>
                  <a:srgbClr val="00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49215" name="Oval 63">
                <a:extLst>
                  <a:ext uri="{FF2B5EF4-FFF2-40B4-BE49-F238E27FC236}">
                    <a16:creationId xmlns:a16="http://schemas.microsoft.com/office/drawing/2014/main" id="{EE01A455-F8A4-49A6-A03B-69E4345030EB}"/>
                  </a:ext>
                </a:extLst>
              </p:cNvPr>
              <p:cNvSpPr>
                <a:spLocks noChangeAspect="1" noChangeArrowheads="1"/>
              </p:cNvSpPr>
              <p:nvPr/>
            </p:nvSpPr>
            <p:spPr bwMode="auto">
              <a:xfrm>
                <a:off x="3940" y="3006"/>
                <a:ext cx="56" cy="56"/>
              </a:xfrm>
              <a:prstGeom prst="ellipse">
                <a:avLst/>
              </a:prstGeom>
              <a:solidFill>
                <a:srgbClr val="000000"/>
              </a:solidFill>
              <a:ln w="9525">
                <a:solidFill>
                  <a:srgbClr val="00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49216" name="Oval 64">
                <a:extLst>
                  <a:ext uri="{FF2B5EF4-FFF2-40B4-BE49-F238E27FC236}">
                    <a16:creationId xmlns:a16="http://schemas.microsoft.com/office/drawing/2014/main" id="{60FFFF8B-232C-444D-964F-79142CC1267A}"/>
                  </a:ext>
                </a:extLst>
              </p:cNvPr>
              <p:cNvSpPr>
                <a:spLocks noChangeAspect="1" noChangeArrowheads="1"/>
              </p:cNvSpPr>
              <p:nvPr/>
            </p:nvSpPr>
            <p:spPr bwMode="auto">
              <a:xfrm>
                <a:off x="3036" y="2857"/>
                <a:ext cx="56" cy="56"/>
              </a:xfrm>
              <a:prstGeom prst="ellipse">
                <a:avLst/>
              </a:prstGeom>
              <a:solidFill>
                <a:srgbClr val="FF0000"/>
              </a:solidFill>
              <a:ln w="9525">
                <a:solidFill>
                  <a:srgbClr val="FF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49217" name="Oval 65">
                <a:extLst>
                  <a:ext uri="{FF2B5EF4-FFF2-40B4-BE49-F238E27FC236}">
                    <a16:creationId xmlns:a16="http://schemas.microsoft.com/office/drawing/2014/main" id="{64B0AEBE-ED3E-4216-AA5D-12AD97892B73}"/>
                  </a:ext>
                </a:extLst>
              </p:cNvPr>
              <p:cNvSpPr>
                <a:spLocks noChangeAspect="1" noChangeArrowheads="1"/>
              </p:cNvSpPr>
              <p:nvPr/>
            </p:nvSpPr>
            <p:spPr bwMode="auto">
              <a:xfrm>
                <a:off x="3401" y="2490"/>
                <a:ext cx="56" cy="57"/>
              </a:xfrm>
              <a:prstGeom prst="ellipse">
                <a:avLst/>
              </a:prstGeom>
              <a:solidFill>
                <a:srgbClr val="000000"/>
              </a:solidFill>
              <a:ln w="9525">
                <a:solidFill>
                  <a:srgbClr val="00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49218" name="Oval 66">
                <a:extLst>
                  <a:ext uri="{FF2B5EF4-FFF2-40B4-BE49-F238E27FC236}">
                    <a16:creationId xmlns:a16="http://schemas.microsoft.com/office/drawing/2014/main" id="{998A93D3-048E-42D6-B412-239B64B3CE5F}"/>
                  </a:ext>
                </a:extLst>
              </p:cNvPr>
              <p:cNvSpPr>
                <a:spLocks noChangeAspect="1" noChangeArrowheads="1"/>
              </p:cNvSpPr>
              <p:nvPr/>
            </p:nvSpPr>
            <p:spPr bwMode="auto">
              <a:xfrm>
                <a:off x="3542" y="2474"/>
                <a:ext cx="56" cy="56"/>
              </a:xfrm>
              <a:prstGeom prst="ellipse">
                <a:avLst/>
              </a:prstGeom>
              <a:solidFill>
                <a:srgbClr val="000000"/>
              </a:solidFill>
              <a:ln w="9525">
                <a:solidFill>
                  <a:srgbClr val="00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49219" name="Oval 67">
                <a:extLst>
                  <a:ext uri="{FF2B5EF4-FFF2-40B4-BE49-F238E27FC236}">
                    <a16:creationId xmlns:a16="http://schemas.microsoft.com/office/drawing/2014/main" id="{5117C150-3E3F-4469-A49D-7225BD4FCD54}"/>
                  </a:ext>
                </a:extLst>
              </p:cNvPr>
              <p:cNvSpPr>
                <a:spLocks noChangeAspect="1" noChangeArrowheads="1"/>
              </p:cNvSpPr>
              <p:nvPr/>
            </p:nvSpPr>
            <p:spPr bwMode="auto">
              <a:xfrm>
                <a:off x="3525" y="3377"/>
                <a:ext cx="56" cy="57"/>
              </a:xfrm>
              <a:prstGeom prst="ellipse">
                <a:avLst/>
              </a:prstGeom>
              <a:solidFill>
                <a:srgbClr val="000000"/>
              </a:solidFill>
              <a:ln w="9525">
                <a:solidFill>
                  <a:srgbClr val="00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49220" name="Oval 68">
                <a:extLst>
                  <a:ext uri="{FF2B5EF4-FFF2-40B4-BE49-F238E27FC236}">
                    <a16:creationId xmlns:a16="http://schemas.microsoft.com/office/drawing/2014/main" id="{22D61BD2-6394-4EED-9B4D-3BF7A1BF3A29}"/>
                  </a:ext>
                </a:extLst>
              </p:cNvPr>
              <p:cNvSpPr>
                <a:spLocks noChangeAspect="1" noChangeArrowheads="1"/>
              </p:cNvSpPr>
              <p:nvPr/>
            </p:nvSpPr>
            <p:spPr bwMode="auto">
              <a:xfrm>
                <a:off x="3401" y="3377"/>
                <a:ext cx="56" cy="57"/>
              </a:xfrm>
              <a:prstGeom prst="ellipse">
                <a:avLst/>
              </a:prstGeom>
              <a:solidFill>
                <a:srgbClr val="000000"/>
              </a:solidFill>
              <a:ln w="9525">
                <a:solidFill>
                  <a:srgbClr val="00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49221" name="Oval 69">
                <a:extLst>
                  <a:ext uri="{FF2B5EF4-FFF2-40B4-BE49-F238E27FC236}">
                    <a16:creationId xmlns:a16="http://schemas.microsoft.com/office/drawing/2014/main" id="{EAB79044-60FA-47BC-977F-99AF555A606B}"/>
                  </a:ext>
                </a:extLst>
              </p:cNvPr>
              <p:cNvSpPr>
                <a:spLocks noChangeAspect="1" noChangeArrowheads="1"/>
              </p:cNvSpPr>
              <p:nvPr/>
            </p:nvSpPr>
            <p:spPr bwMode="auto">
              <a:xfrm>
                <a:off x="3036" y="2986"/>
                <a:ext cx="56" cy="56"/>
              </a:xfrm>
              <a:prstGeom prst="ellipse">
                <a:avLst/>
              </a:prstGeom>
              <a:solidFill>
                <a:srgbClr val="FF0000"/>
              </a:solidFill>
              <a:ln w="9525">
                <a:solidFill>
                  <a:srgbClr val="FF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49222" name="Oval 70">
                <a:extLst>
                  <a:ext uri="{FF2B5EF4-FFF2-40B4-BE49-F238E27FC236}">
                    <a16:creationId xmlns:a16="http://schemas.microsoft.com/office/drawing/2014/main" id="{9B40F74F-33C7-440B-B3AE-03F3A0897FB3}"/>
                  </a:ext>
                </a:extLst>
              </p:cNvPr>
              <p:cNvSpPr>
                <a:spLocks noChangeAspect="1" noChangeArrowheads="1"/>
              </p:cNvSpPr>
              <p:nvPr/>
            </p:nvSpPr>
            <p:spPr bwMode="auto">
              <a:xfrm>
                <a:off x="3940" y="2873"/>
                <a:ext cx="56" cy="57"/>
              </a:xfrm>
              <a:prstGeom prst="ellipse">
                <a:avLst/>
              </a:prstGeom>
              <a:solidFill>
                <a:srgbClr val="000000"/>
              </a:solidFill>
              <a:ln w="9525">
                <a:solidFill>
                  <a:srgbClr val="00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grpSp>
        <p:grpSp>
          <p:nvGrpSpPr>
            <p:cNvPr id="49223" name="Group 71">
              <a:extLst>
                <a:ext uri="{FF2B5EF4-FFF2-40B4-BE49-F238E27FC236}">
                  <a16:creationId xmlns:a16="http://schemas.microsoft.com/office/drawing/2014/main" id="{FFF89398-426F-40D6-A1F3-6EC26015E7C4}"/>
                </a:ext>
              </a:extLst>
            </p:cNvPr>
            <p:cNvGrpSpPr/>
            <p:nvPr/>
          </p:nvGrpSpPr>
          <p:grpSpPr>
            <a:xfrm>
              <a:off x="1344" y="2544"/>
              <a:ext cx="736" cy="726"/>
              <a:chOff x="1344" y="2544"/>
              <a:chExt cx="736" cy="726"/>
            </a:xfrm>
          </p:grpSpPr>
          <p:sp>
            <p:nvSpPr>
              <p:cNvPr id="49224" name="Oval 72">
                <a:extLst>
                  <a:ext uri="{FF2B5EF4-FFF2-40B4-BE49-F238E27FC236}">
                    <a16:creationId xmlns:a16="http://schemas.microsoft.com/office/drawing/2014/main" id="{538FA2AF-1CD5-485C-B273-FACBB5299866}"/>
                  </a:ext>
                </a:extLst>
              </p:cNvPr>
              <p:cNvSpPr>
                <a:spLocks noChangeAspect="1" noChangeArrowheads="1"/>
              </p:cNvSpPr>
              <p:nvPr/>
            </p:nvSpPr>
            <p:spPr bwMode="auto">
              <a:xfrm>
                <a:off x="1369" y="2564"/>
                <a:ext cx="686" cy="686"/>
              </a:xfrm>
              <a:prstGeom prst="ellipse">
                <a:avLst/>
              </a:prstGeom>
              <a:solidFill>
                <a:srgbClr val="FFFFFF"/>
              </a:solidFill>
              <a:ln w="9525">
                <a:solidFill>
                  <a:srgbClr val="00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49225" name="Oval 73">
                <a:extLst>
                  <a:ext uri="{FF2B5EF4-FFF2-40B4-BE49-F238E27FC236}">
                    <a16:creationId xmlns:a16="http://schemas.microsoft.com/office/drawing/2014/main" id="{A2BAC226-9875-485E-84A8-9F55DB1755FF}"/>
                  </a:ext>
                </a:extLst>
              </p:cNvPr>
              <p:cNvSpPr>
                <a:spLocks noChangeAspect="1" noChangeArrowheads="1"/>
              </p:cNvSpPr>
              <p:nvPr/>
            </p:nvSpPr>
            <p:spPr bwMode="auto">
              <a:xfrm>
                <a:off x="1485" y="2677"/>
                <a:ext cx="460" cy="460"/>
              </a:xfrm>
              <a:prstGeom prst="ellipse">
                <a:avLst/>
              </a:prstGeom>
              <a:solidFill>
                <a:srgbClr val="FFFFFF"/>
              </a:solidFill>
              <a:ln w="9525">
                <a:solidFill>
                  <a:srgbClr val="00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49226" name="Oval 74">
                <a:extLst>
                  <a:ext uri="{FF2B5EF4-FFF2-40B4-BE49-F238E27FC236}">
                    <a16:creationId xmlns:a16="http://schemas.microsoft.com/office/drawing/2014/main" id="{91FBDDF9-0683-4176-ADAE-4DD726AA51EB}"/>
                  </a:ext>
                </a:extLst>
              </p:cNvPr>
              <p:cNvSpPr>
                <a:spLocks noChangeAspect="1" noChangeArrowheads="1"/>
              </p:cNvSpPr>
              <p:nvPr/>
            </p:nvSpPr>
            <p:spPr bwMode="auto">
              <a:xfrm>
                <a:off x="1609" y="2794"/>
                <a:ext cx="199" cy="199"/>
              </a:xfrm>
              <a:prstGeom prst="ellipse">
                <a:avLst/>
              </a:prstGeom>
              <a:solidFill>
                <a:srgbClr val="FFFFFF"/>
              </a:solidFill>
              <a:ln w="19050">
                <a:solidFill>
                  <a:srgbClr val="00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49227" name="Text Box 75">
                <a:extLst>
                  <a:ext uri="{FF2B5EF4-FFF2-40B4-BE49-F238E27FC236}">
                    <a16:creationId xmlns:a16="http://schemas.microsoft.com/office/drawing/2014/main" id="{B1A8C3F2-EBC6-45F8-B3D4-213CD70A49B4}"/>
                  </a:ext>
                </a:extLst>
              </p:cNvPr>
              <p:cNvSpPr txBox="1">
                <a:spLocks noChangeAspect="1" noChangeArrowheads="1"/>
              </p:cNvSpPr>
              <p:nvPr/>
            </p:nvSpPr>
            <p:spPr bwMode="auto">
              <a:xfrm>
                <a:off x="1565" y="2805"/>
                <a:ext cx="39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0" hangingPunct="0"/>
                <a:r>
                  <a:rPr lang="en-US" altLang="zh-CN" sz="1050" b="1">
                    <a:solidFill>
                      <a:srgbClr val="000000"/>
                    </a:solidFill>
                    <a:latin typeface="Times New Roman" panose="02020603050405020304" pitchFamily="18" charset="0"/>
                  </a:rPr>
                  <a:t>+11</a:t>
                </a:r>
              </a:p>
            </p:txBody>
          </p:sp>
          <p:sp>
            <p:nvSpPr>
              <p:cNvPr id="49228" name="Oval 76">
                <a:extLst>
                  <a:ext uri="{FF2B5EF4-FFF2-40B4-BE49-F238E27FC236}">
                    <a16:creationId xmlns:a16="http://schemas.microsoft.com/office/drawing/2014/main" id="{AC0288FC-DC4A-4378-B98B-F9FD107CDE31}"/>
                  </a:ext>
                </a:extLst>
              </p:cNvPr>
              <p:cNvSpPr>
                <a:spLocks noChangeAspect="1" noChangeArrowheads="1"/>
              </p:cNvSpPr>
              <p:nvPr/>
            </p:nvSpPr>
            <p:spPr bwMode="auto">
              <a:xfrm>
                <a:off x="1601" y="2544"/>
                <a:ext cx="56" cy="56"/>
              </a:xfrm>
              <a:prstGeom prst="ellipse">
                <a:avLst/>
              </a:prstGeom>
              <a:solidFill>
                <a:srgbClr val="000000"/>
              </a:solidFill>
              <a:ln w="9525">
                <a:solidFill>
                  <a:srgbClr val="00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49229" name="Oval 77">
                <a:extLst>
                  <a:ext uri="{FF2B5EF4-FFF2-40B4-BE49-F238E27FC236}">
                    <a16:creationId xmlns:a16="http://schemas.microsoft.com/office/drawing/2014/main" id="{B7886983-AEFF-40EC-935E-0FB425A8878D}"/>
                  </a:ext>
                </a:extLst>
              </p:cNvPr>
              <p:cNvSpPr>
                <a:spLocks noChangeAspect="1" noChangeArrowheads="1"/>
              </p:cNvSpPr>
              <p:nvPr/>
            </p:nvSpPr>
            <p:spPr bwMode="auto">
              <a:xfrm>
                <a:off x="1734" y="2544"/>
                <a:ext cx="56" cy="56"/>
              </a:xfrm>
              <a:prstGeom prst="ellipse">
                <a:avLst/>
              </a:prstGeom>
              <a:solidFill>
                <a:srgbClr val="000000"/>
              </a:solidFill>
              <a:ln w="9525">
                <a:solidFill>
                  <a:srgbClr val="00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49230" name="Oval 78">
                <a:extLst>
                  <a:ext uri="{FF2B5EF4-FFF2-40B4-BE49-F238E27FC236}">
                    <a16:creationId xmlns:a16="http://schemas.microsoft.com/office/drawing/2014/main" id="{14EE6AB3-ADC0-41BB-984A-6285D57A87E6}"/>
                  </a:ext>
                </a:extLst>
              </p:cNvPr>
              <p:cNvSpPr>
                <a:spLocks noChangeAspect="1" noChangeArrowheads="1"/>
              </p:cNvSpPr>
              <p:nvPr/>
            </p:nvSpPr>
            <p:spPr bwMode="auto">
              <a:xfrm>
                <a:off x="2015" y="2783"/>
                <a:ext cx="57" cy="56"/>
              </a:xfrm>
              <a:prstGeom prst="ellipse">
                <a:avLst/>
              </a:prstGeom>
              <a:solidFill>
                <a:srgbClr val="000000"/>
              </a:solidFill>
              <a:ln w="9525">
                <a:solidFill>
                  <a:srgbClr val="00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49231" name="Oval 79">
                <a:extLst>
                  <a:ext uri="{FF2B5EF4-FFF2-40B4-BE49-F238E27FC236}">
                    <a16:creationId xmlns:a16="http://schemas.microsoft.com/office/drawing/2014/main" id="{B0458FA5-3455-42D9-9DB2-862DCD1DC406}"/>
                  </a:ext>
                </a:extLst>
              </p:cNvPr>
              <p:cNvSpPr>
                <a:spLocks noChangeAspect="1" noChangeArrowheads="1"/>
              </p:cNvSpPr>
              <p:nvPr/>
            </p:nvSpPr>
            <p:spPr bwMode="auto">
              <a:xfrm>
                <a:off x="1891" y="2791"/>
                <a:ext cx="56" cy="56"/>
              </a:xfrm>
              <a:prstGeom prst="ellipse">
                <a:avLst/>
              </a:prstGeom>
              <a:solidFill>
                <a:srgbClr val="000000"/>
              </a:solidFill>
              <a:ln w="9525">
                <a:solidFill>
                  <a:srgbClr val="00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49232" name="Oval 80">
                <a:extLst>
                  <a:ext uri="{FF2B5EF4-FFF2-40B4-BE49-F238E27FC236}">
                    <a16:creationId xmlns:a16="http://schemas.microsoft.com/office/drawing/2014/main" id="{A5744E7D-AD6F-433D-999F-05D5A5D3F256}"/>
                  </a:ext>
                </a:extLst>
              </p:cNvPr>
              <p:cNvSpPr>
                <a:spLocks noChangeAspect="1" noChangeArrowheads="1"/>
              </p:cNvSpPr>
              <p:nvPr/>
            </p:nvSpPr>
            <p:spPr bwMode="auto">
              <a:xfrm>
                <a:off x="1911" y="2925"/>
                <a:ext cx="56" cy="57"/>
              </a:xfrm>
              <a:prstGeom prst="ellipse">
                <a:avLst/>
              </a:prstGeom>
              <a:solidFill>
                <a:srgbClr val="000000"/>
              </a:solidFill>
              <a:ln w="9525">
                <a:solidFill>
                  <a:srgbClr val="00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49233" name="Oval 81">
                <a:extLst>
                  <a:ext uri="{FF2B5EF4-FFF2-40B4-BE49-F238E27FC236}">
                    <a16:creationId xmlns:a16="http://schemas.microsoft.com/office/drawing/2014/main" id="{C753A8EB-9384-4227-A3BF-68B5DB28EC00}"/>
                  </a:ext>
                </a:extLst>
              </p:cNvPr>
              <p:cNvSpPr>
                <a:spLocks noChangeAspect="1" noChangeArrowheads="1"/>
              </p:cNvSpPr>
              <p:nvPr/>
            </p:nvSpPr>
            <p:spPr bwMode="auto">
              <a:xfrm>
                <a:off x="2024" y="2922"/>
                <a:ext cx="56" cy="56"/>
              </a:xfrm>
              <a:prstGeom prst="ellipse">
                <a:avLst/>
              </a:prstGeom>
              <a:solidFill>
                <a:srgbClr val="000000"/>
              </a:solidFill>
              <a:ln w="9525">
                <a:solidFill>
                  <a:srgbClr val="00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49234" name="Oval 82">
                <a:extLst>
                  <a:ext uri="{FF2B5EF4-FFF2-40B4-BE49-F238E27FC236}">
                    <a16:creationId xmlns:a16="http://schemas.microsoft.com/office/drawing/2014/main" id="{4C189ABF-538F-4957-85AF-54B333C4C9FC}"/>
                  </a:ext>
                </a:extLst>
              </p:cNvPr>
              <p:cNvSpPr>
                <a:spLocks noChangeAspect="1" noChangeArrowheads="1"/>
              </p:cNvSpPr>
              <p:nvPr/>
            </p:nvSpPr>
            <p:spPr bwMode="auto">
              <a:xfrm>
                <a:off x="1634" y="3214"/>
                <a:ext cx="56" cy="56"/>
              </a:xfrm>
              <a:prstGeom prst="ellipse">
                <a:avLst/>
              </a:prstGeom>
              <a:solidFill>
                <a:srgbClr val="000000"/>
              </a:solidFill>
              <a:ln w="9525">
                <a:solidFill>
                  <a:srgbClr val="00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49235" name="Oval 83">
                <a:extLst>
                  <a:ext uri="{FF2B5EF4-FFF2-40B4-BE49-F238E27FC236}">
                    <a16:creationId xmlns:a16="http://schemas.microsoft.com/office/drawing/2014/main" id="{8AEC3B80-4EE8-4F8A-A268-1898ED26FE69}"/>
                  </a:ext>
                </a:extLst>
              </p:cNvPr>
              <p:cNvSpPr>
                <a:spLocks noChangeAspect="1" noChangeArrowheads="1"/>
              </p:cNvSpPr>
              <p:nvPr/>
            </p:nvSpPr>
            <p:spPr bwMode="auto">
              <a:xfrm>
                <a:off x="1758" y="3207"/>
                <a:ext cx="57" cy="56"/>
              </a:xfrm>
              <a:prstGeom prst="ellipse">
                <a:avLst/>
              </a:prstGeom>
              <a:solidFill>
                <a:srgbClr val="000000"/>
              </a:solidFill>
              <a:ln w="9525">
                <a:solidFill>
                  <a:srgbClr val="00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49236" name="Oval 84">
                <a:extLst>
                  <a:ext uri="{FF2B5EF4-FFF2-40B4-BE49-F238E27FC236}">
                    <a16:creationId xmlns:a16="http://schemas.microsoft.com/office/drawing/2014/main" id="{C85F71A8-6EA8-4CC8-95AC-7B2343D75464}"/>
                  </a:ext>
                </a:extLst>
              </p:cNvPr>
              <p:cNvSpPr>
                <a:spLocks noChangeAspect="1" noChangeArrowheads="1"/>
              </p:cNvSpPr>
              <p:nvPr/>
            </p:nvSpPr>
            <p:spPr bwMode="auto">
              <a:xfrm>
                <a:off x="1344" y="2938"/>
                <a:ext cx="56" cy="57"/>
              </a:xfrm>
              <a:prstGeom prst="ellipse">
                <a:avLst/>
              </a:prstGeom>
              <a:solidFill>
                <a:srgbClr val="000000"/>
              </a:solidFill>
              <a:ln w="9525">
                <a:solidFill>
                  <a:srgbClr val="00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49237" name="Oval 85">
                <a:extLst>
                  <a:ext uri="{FF2B5EF4-FFF2-40B4-BE49-F238E27FC236}">
                    <a16:creationId xmlns:a16="http://schemas.microsoft.com/office/drawing/2014/main" id="{56426338-E1E9-4761-9CD1-B2CD69DE910C}"/>
                  </a:ext>
                </a:extLst>
              </p:cNvPr>
              <p:cNvSpPr>
                <a:spLocks noChangeAspect="1" noChangeArrowheads="1"/>
              </p:cNvSpPr>
              <p:nvPr/>
            </p:nvSpPr>
            <p:spPr bwMode="auto">
              <a:xfrm>
                <a:off x="1344" y="2803"/>
                <a:ext cx="56" cy="56"/>
              </a:xfrm>
              <a:prstGeom prst="ellipse">
                <a:avLst/>
              </a:prstGeom>
              <a:solidFill>
                <a:srgbClr val="000000"/>
              </a:solidFill>
              <a:ln w="9525">
                <a:solidFill>
                  <a:srgbClr val="00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grpSp>
      </p:grpSp>
      <p:sp>
        <p:nvSpPr>
          <p:cNvPr id="24662" name="Line 86">
            <a:extLst>
              <a:ext uri="{FF2B5EF4-FFF2-40B4-BE49-F238E27FC236}">
                <a16:creationId xmlns:a16="http://schemas.microsoft.com/office/drawing/2014/main" id="{3B42282C-7007-4F2C-B51D-2D1261BEA916}"/>
              </a:ext>
            </a:extLst>
          </p:cNvPr>
          <p:cNvSpPr>
            <a:spLocks noChangeAspect="1" noChangeShapeType="1"/>
          </p:cNvSpPr>
          <p:nvPr/>
        </p:nvSpPr>
        <p:spPr bwMode="auto">
          <a:xfrm>
            <a:off x="2342830" y="3908656"/>
            <a:ext cx="710803" cy="0"/>
          </a:xfrm>
          <a:prstGeom prst="line">
            <a:avLst/>
          </a:prstGeom>
          <a:noFill/>
          <a:ln w="38100">
            <a:solidFill>
              <a:schemeClr val="tx2"/>
            </a:solidFill>
            <a:round/>
            <a:headEnd type="triangle" w="lg" len="med"/>
            <a:tailEnd type="triangle" w="lg" len="med"/>
          </a:ln>
          <a:extLst>
            <a:ext uri="{909E8E84-426E-40DD-AFC4-6F175D3DCCD1}">
              <a14:hiddenFill xmlns:a14="http://schemas.microsoft.com/office/drawing/2010/main">
                <a:noFill/>
              </a14:hiddenFill>
            </a:ext>
          </a:extLst>
        </p:spPr>
        <p:txBody>
          <a:bodyPr/>
          <a:lstStyle/>
          <a:p>
            <a:endParaRPr lang="zh-CN" altLang="en-US"/>
          </a:p>
        </p:txBody>
      </p:sp>
      <p:grpSp>
        <p:nvGrpSpPr>
          <p:cNvPr id="7" name="Group 87">
            <a:extLst>
              <a:ext uri="{FF2B5EF4-FFF2-40B4-BE49-F238E27FC236}">
                <a16:creationId xmlns:a16="http://schemas.microsoft.com/office/drawing/2014/main" id="{115A3D25-9595-4950-AC1F-47476ADF60F3}"/>
              </a:ext>
            </a:extLst>
          </p:cNvPr>
          <p:cNvGrpSpPr/>
          <p:nvPr/>
        </p:nvGrpSpPr>
        <p:grpSpPr>
          <a:xfrm>
            <a:off x="1866580" y="4362284"/>
            <a:ext cx="1601390" cy="579834"/>
            <a:chOff x="1840" y="3336"/>
            <a:chExt cx="1345" cy="487"/>
          </a:xfrm>
        </p:grpSpPr>
        <p:sp>
          <p:nvSpPr>
            <p:cNvPr id="49240" name="Line 88">
              <a:extLst>
                <a:ext uri="{FF2B5EF4-FFF2-40B4-BE49-F238E27FC236}">
                  <a16:creationId xmlns:a16="http://schemas.microsoft.com/office/drawing/2014/main" id="{CC53B251-8E5E-46EA-8C09-32FA27B06B4F}"/>
                </a:ext>
              </a:extLst>
            </p:cNvPr>
            <p:cNvSpPr>
              <a:spLocks noChangeAspect="1" noChangeShapeType="1"/>
            </p:cNvSpPr>
            <p:nvPr/>
          </p:nvSpPr>
          <p:spPr bwMode="auto">
            <a:xfrm>
              <a:off x="1840" y="3336"/>
              <a:ext cx="177" cy="204"/>
            </a:xfrm>
            <a:prstGeom prst="line">
              <a:avLst/>
            </a:prstGeom>
            <a:noFill/>
            <a:ln w="38100">
              <a:solidFill>
                <a:srgbClr val="000000"/>
              </a:solidFill>
              <a:roun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49241" name="Line 89">
              <a:extLst>
                <a:ext uri="{FF2B5EF4-FFF2-40B4-BE49-F238E27FC236}">
                  <a16:creationId xmlns:a16="http://schemas.microsoft.com/office/drawing/2014/main" id="{1A01EAD7-31D1-46E0-A934-6065C477F0EE}"/>
                </a:ext>
              </a:extLst>
            </p:cNvPr>
            <p:cNvSpPr>
              <a:spLocks noChangeAspect="1" noChangeShapeType="1"/>
            </p:cNvSpPr>
            <p:nvPr/>
          </p:nvSpPr>
          <p:spPr bwMode="auto">
            <a:xfrm rot="5400000">
              <a:off x="2997" y="3375"/>
              <a:ext cx="188" cy="188"/>
            </a:xfrm>
            <a:prstGeom prst="line">
              <a:avLst/>
            </a:prstGeom>
            <a:noFill/>
            <a:ln w="38100">
              <a:solidFill>
                <a:srgbClr val="000000"/>
              </a:solidFill>
              <a:round/>
              <a:tailEnd type="triangle" w="lg" len="med"/>
            </a:ln>
            <a:extLst>
              <a:ext uri="{909E8E84-426E-40DD-AFC4-6F175D3DCCD1}">
                <a14:hiddenFill xmlns:a14="http://schemas.microsoft.com/office/drawing/2010/main">
                  <a:noFill/>
                </a14:hiddenFill>
              </a:ext>
            </a:extLst>
          </p:spPr>
          <p:txBody>
            <a:bodyPr/>
            <a:lstStyle/>
            <a:p>
              <a:endParaRPr lang="zh-CN" altLang="en-US"/>
            </a:p>
          </p:txBody>
        </p:sp>
        <p:grpSp>
          <p:nvGrpSpPr>
            <p:cNvPr id="49242" name="Group 90">
              <a:extLst>
                <a:ext uri="{FF2B5EF4-FFF2-40B4-BE49-F238E27FC236}">
                  <a16:creationId xmlns:a16="http://schemas.microsoft.com/office/drawing/2014/main" id="{4513867E-C5D3-4EEC-886A-72065CA3BCDA}"/>
                </a:ext>
              </a:extLst>
            </p:cNvPr>
            <p:cNvGrpSpPr>
              <a:grpSpLocks noChangeAspect="1"/>
            </p:cNvGrpSpPr>
            <p:nvPr/>
          </p:nvGrpSpPr>
          <p:grpSpPr>
            <a:xfrm>
              <a:off x="2092" y="3357"/>
              <a:ext cx="995" cy="466"/>
              <a:chOff x="5020" y="6333"/>
              <a:chExt cx="1800" cy="845"/>
            </a:xfrm>
          </p:grpSpPr>
          <p:grpSp>
            <p:nvGrpSpPr>
              <p:cNvPr id="49243" name="Group 91">
                <a:extLst>
                  <a:ext uri="{FF2B5EF4-FFF2-40B4-BE49-F238E27FC236}">
                    <a16:creationId xmlns:a16="http://schemas.microsoft.com/office/drawing/2014/main" id="{9F6980B3-6D11-4DA0-A95D-EC9DDE8F666E}"/>
                  </a:ext>
                </a:extLst>
              </p:cNvPr>
              <p:cNvGrpSpPr>
                <a:grpSpLocks noChangeAspect="1"/>
              </p:cNvGrpSpPr>
              <p:nvPr/>
            </p:nvGrpSpPr>
            <p:grpSpPr>
              <a:xfrm>
                <a:off x="5070" y="6333"/>
                <a:ext cx="1355" cy="845"/>
                <a:chOff x="5070" y="6333"/>
                <a:chExt cx="1355" cy="845"/>
              </a:xfrm>
            </p:grpSpPr>
            <p:sp>
              <p:nvSpPr>
                <p:cNvPr id="49244" name="Oval 92">
                  <a:extLst>
                    <a:ext uri="{FF2B5EF4-FFF2-40B4-BE49-F238E27FC236}">
                      <a16:creationId xmlns:a16="http://schemas.microsoft.com/office/drawing/2014/main" id="{88FAC022-5EAD-4CB4-A8F7-DD427D69F2CC}"/>
                    </a:ext>
                  </a:extLst>
                </p:cNvPr>
                <p:cNvSpPr>
                  <a:spLocks noChangeAspect="1" noChangeArrowheads="1"/>
                </p:cNvSpPr>
                <p:nvPr/>
              </p:nvSpPr>
              <p:spPr bwMode="auto">
                <a:xfrm>
                  <a:off x="5070" y="6511"/>
                  <a:ext cx="493" cy="494"/>
                </a:xfrm>
                <a:prstGeom prst="ellipse">
                  <a:avLst/>
                </a:prstGeom>
                <a:gradFill rotWithShape="0">
                  <a:gsLst>
                    <a:gs pos="0">
                      <a:srgbClr val="FFFFFF"/>
                    </a:gs>
                    <a:gs pos="100000">
                      <a:srgbClr val="767676"/>
                    </a:gs>
                  </a:gsLst>
                  <a:path path="shape">
                    <a:fillToRect l="50000" t="50000" r="50000" b="50000"/>
                  </a:path>
                </a:gradFill>
                <a:ln w="9525">
                  <a:solidFill>
                    <a:srgbClr val="00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49245" name="Oval 93">
                  <a:extLst>
                    <a:ext uri="{FF2B5EF4-FFF2-40B4-BE49-F238E27FC236}">
                      <a16:creationId xmlns:a16="http://schemas.microsoft.com/office/drawing/2014/main" id="{957F1DE0-0F12-452A-A97A-3CF8DE167718}"/>
                    </a:ext>
                  </a:extLst>
                </p:cNvPr>
                <p:cNvSpPr>
                  <a:spLocks noChangeAspect="1" noChangeArrowheads="1"/>
                </p:cNvSpPr>
                <p:nvPr/>
              </p:nvSpPr>
              <p:spPr bwMode="auto">
                <a:xfrm>
                  <a:off x="5580" y="6333"/>
                  <a:ext cx="845" cy="845"/>
                </a:xfrm>
                <a:prstGeom prst="ellipse">
                  <a:avLst/>
                </a:prstGeom>
                <a:gradFill rotWithShape="0">
                  <a:gsLst>
                    <a:gs pos="0">
                      <a:srgbClr val="CCFFCC"/>
                    </a:gs>
                    <a:gs pos="100000">
                      <a:srgbClr val="5E765E"/>
                    </a:gs>
                  </a:gsLst>
                  <a:path path="shape">
                    <a:fillToRect l="50000" t="50000" r="50000" b="50000"/>
                  </a:path>
                </a:gradFill>
                <a:ln w="9525">
                  <a:solidFill>
                    <a:srgbClr val="00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grpSp>
          <p:sp>
            <p:nvSpPr>
              <p:cNvPr id="24670" name="Text Box 94">
                <a:extLst>
                  <a:ext uri="{FF2B5EF4-FFF2-40B4-BE49-F238E27FC236}">
                    <a16:creationId xmlns:a16="http://schemas.microsoft.com/office/drawing/2014/main" id="{F7A2BCDA-E17E-4D58-B96A-23872DD2FE34}"/>
                  </a:ext>
                </a:extLst>
              </p:cNvPr>
              <p:cNvSpPr txBox="1">
                <a:spLocks noChangeAspect="1" noChangeArrowheads="1"/>
              </p:cNvSpPr>
              <p:nvPr/>
            </p:nvSpPr>
            <p:spPr bwMode="auto">
              <a:xfrm>
                <a:off x="5020" y="6549"/>
                <a:ext cx="1800" cy="626"/>
              </a:xfrm>
              <a:prstGeom prst="rect">
                <a:avLst/>
              </a:prstGeom>
              <a:noFill/>
              <a:ln w="9525">
                <a:noFill/>
                <a:miter lim="800000"/>
              </a:ln>
            </p:spPr>
            <p:txBody>
              <a:bodyPr/>
              <a:lstStyle/>
              <a:p>
                <a:pPr algn="just" eaLnBrk="0" hangingPunct="0">
                  <a:defRPr/>
                </a:pPr>
                <a:r>
                  <a:rPr lang="en-US" altLang="zh-CN" sz="1500" b="1">
                    <a:solidFill>
                      <a:srgbClr val="000000"/>
                    </a:solidFill>
                    <a:effectLst>
                      <a:outerShdw blurRad="38100" dist="38100" dir="2700000" algn="tl">
                        <a:srgbClr val="C0C0C0"/>
                      </a:outerShdw>
                    </a:effectLst>
                    <a:latin typeface="Arial"/>
                  </a:rPr>
                  <a:t>Na</a:t>
                </a:r>
                <a:r>
                  <a:rPr lang="en-US" altLang="zh-CN" b="1" baseline="30000">
                    <a:solidFill>
                      <a:srgbClr val="000000"/>
                    </a:solidFill>
                    <a:effectLst>
                      <a:outerShdw blurRad="38100" dist="38100" dir="2700000" algn="tl">
                        <a:srgbClr val="C0C0C0"/>
                      </a:outerShdw>
                    </a:effectLst>
                    <a:latin typeface="Arial"/>
                  </a:rPr>
                  <a:t>+</a:t>
                </a:r>
                <a:r>
                  <a:rPr lang="en-US" altLang="zh-CN" sz="1500" b="1">
                    <a:solidFill>
                      <a:srgbClr val="000000"/>
                    </a:solidFill>
                    <a:effectLst>
                      <a:outerShdw blurRad="38100" dist="38100" dir="2700000" algn="tl">
                        <a:srgbClr val="C0C0C0"/>
                      </a:outerShdw>
                    </a:effectLst>
                    <a:latin typeface="Arial"/>
                  </a:rPr>
                  <a:t>   Cl</a:t>
                </a:r>
                <a:r>
                  <a:rPr lang="en-US" altLang="zh-CN" b="1" baseline="30000">
                    <a:solidFill>
                      <a:srgbClr val="000000"/>
                    </a:solidFill>
                    <a:effectLst>
                      <a:outerShdw blurRad="38100" dist="38100" dir="2700000" algn="tl">
                        <a:srgbClr val="C0C0C0"/>
                      </a:outerShdw>
                    </a:effectLst>
                    <a:latin typeface="Arial"/>
                  </a:rPr>
                  <a:t>-</a:t>
                </a:r>
              </a:p>
            </p:txBody>
          </p:sp>
        </p:grpSp>
      </p:grpSp>
      <p:grpSp>
        <p:nvGrpSpPr>
          <p:cNvPr id="10" name="Group 95">
            <a:extLst>
              <a:ext uri="{FF2B5EF4-FFF2-40B4-BE49-F238E27FC236}">
                <a16:creationId xmlns:a16="http://schemas.microsoft.com/office/drawing/2014/main" id="{79E09BBD-8E65-4591-B227-47C533209E0F}"/>
              </a:ext>
            </a:extLst>
          </p:cNvPr>
          <p:cNvGrpSpPr/>
          <p:nvPr/>
        </p:nvGrpSpPr>
        <p:grpSpPr>
          <a:xfrm>
            <a:off x="618804" y="2117956"/>
            <a:ext cx="4445794" cy="509588"/>
            <a:chOff x="792" y="1202"/>
            <a:chExt cx="3734" cy="428"/>
          </a:xfrm>
        </p:grpSpPr>
        <p:sp>
          <p:nvSpPr>
            <p:cNvPr id="49248" name="Text Box 96">
              <a:extLst>
                <a:ext uri="{FF2B5EF4-FFF2-40B4-BE49-F238E27FC236}">
                  <a16:creationId xmlns:a16="http://schemas.microsoft.com/office/drawing/2014/main" id="{BC9F904E-22DF-4FF7-B990-5C1F96787C70}"/>
                </a:ext>
              </a:extLst>
            </p:cNvPr>
            <p:cNvSpPr txBox="1">
              <a:spLocks noChangeArrowheads="1"/>
            </p:cNvSpPr>
            <p:nvPr/>
          </p:nvSpPr>
          <p:spPr bwMode="auto">
            <a:xfrm>
              <a:off x="792" y="1202"/>
              <a:ext cx="511"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700" b="1">
                  <a:solidFill>
                    <a:srgbClr val="FF0000"/>
                  </a:solidFill>
                  <a:latin typeface="Times New Roman" panose="02020603050405020304" pitchFamily="18" charset="0"/>
                </a:rPr>
                <a:t>Na</a:t>
              </a:r>
            </a:p>
          </p:txBody>
        </p:sp>
        <p:sp>
          <p:nvSpPr>
            <p:cNvPr id="49249" name="Text Box 97">
              <a:extLst>
                <a:ext uri="{FF2B5EF4-FFF2-40B4-BE49-F238E27FC236}">
                  <a16:creationId xmlns:a16="http://schemas.microsoft.com/office/drawing/2014/main" id="{3D518B35-915C-4ACC-8C98-F82E1C77C702}"/>
                </a:ext>
              </a:extLst>
            </p:cNvPr>
            <p:cNvSpPr txBox="1">
              <a:spLocks noChangeArrowheads="1"/>
            </p:cNvSpPr>
            <p:nvPr/>
          </p:nvSpPr>
          <p:spPr bwMode="auto">
            <a:xfrm>
              <a:off x="4080" y="1203"/>
              <a:ext cx="446"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700" b="1">
                  <a:solidFill>
                    <a:srgbClr val="FF0000"/>
                  </a:solidFill>
                  <a:latin typeface="Times New Roman" panose="02020603050405020304" pitchFamily="18" charset="0"/>
                </a:rPr>
                <a:t>Cl</a:t>
              </a:r>
            </a:p>
          </p:txBody>
        </p:sp>
      </p:grpSp>
      <p:grpSp>
        <p:nvGrpSpPr>
          <p:cNvPr id="11" name="Group 98">
            <a:extLst>
              <a:ext uri="{FF2B5EF4-FFF2-40B4-BE49-F238E27FC236}">
                <a16:creationId xmlns:a16="http://schemas.microsoft.com/office/drawing/2014/main" id="{F400E739-7AC8-4C63-BC71-E0200B26D73C}"/>
              </a:ext>
            </a:extLst>
          </p:cNvPr>
          <p:cNvGrpSpPr/>
          <p:nvPr/>
        </p:nvGrpSpPr>
        <p:grpSpPr>
          <a:xfrm>
            <a:off x="647379" y="3595523"/>
            <a:ext cx="4551760" cy="623887"/>
            <a:chOff x="816" y="2642"/>
            <a:chExt cx="3823" cy="524"/>
          </a:xfrm>
        </p:grpSpPr>
        <p:sp>
          <p:nvSpPr>
            <p:cNvPr id="49251" name="Text Box 99">
              <a:extLst>
                <a:ext uri="{FF2B5EF4-FFF2-40B4-BE49-F238E27FC236}">
                  <a16:creationId xmlns:a16="http://schemas.microsoft.com/office/drawing/2014/main" id="{2DD113F4-6B0A-4AA8-9359-B0F9F80D6B7B}"/>
                </a:ext>
              </a:extLst>
            </p:cNvPr>
            <p:cNvSpPr txBox="1">
              <a:spLocks noChangeArrowheads="1"/>
            </p:cNvSpPr>
            <p:nvPr/>
          </p:nvSpPr>
          <p:spPr bwMode="auto">
            <a:xfrm>
              <a:off x="4128" y="2739"/>
              <a:ext cx="511"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700" b="1">
                  <a:solidFill>
                    <a:srgbClr val="FF0000"/>
                  </a:solidFill>
                  <a:latin typeface="Times New Roman" panose="02020603050405020304" pitchFamily="18" charset="0"/>
                </a:rPr>
                <a:t>Cl</a:t>
              </a:r>
              <a:r>
                <a:rPr kumimoji="1" lang="en-US" altLang="zh-CN" sz="2700" b="1" baseline="30000">
                  <a:solidFill>
                    <a:srgbClr val="FF0000"/>
                  </a:solidFill>
                  <a:latin typeface="Times New Roman" panose="02020603050405020304" pitchFamily="18" charset="0"/>
                </a:rPr>
                <a:t>-</a:t>
              </a:r>
            </a:p>
          </p:txBody>
        </p:sp>
        <p:sp>
          <p:nvSpPr>
            <p:cNvPr id="49252" name="Text Box 100">
              <a:extLst>
                <a:ext uri="{FF2B5EF4-FFF2-40B4-BE49-F238E27FC236}">
                  <a16:creationId xmlns:a16="http://schemas.microsoft.com/office/drawing/2014/main" id="{0A823744-7F60-4D38-883E-4B626DF5881A}"/>
                </a:ext>
              </a:extLst>
            </p:cNvPr>
            <p:cNvSpPr txBox="1">
              <a:spLocks noChangeArrowheads="1"/>
            </p:cNvSpPr>
            <p:nvPr/>
          </p:nvSpPr>
          <p:spPr bwMode="auto">
            <a:xfrm>
              <a:off x="816" y="2642"/>
              <a:ext cx="621"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700" b="1">
                  <a:solidFill>
                    <a:srgbClr val="FF0000"/>
                  </a:solidFill>
                  <a:latin typeface="Times New Roman" panose="02020603050405020304" pitchFamily="18" charset="0"/>
                </a:rPr>
                <a:t>Na</a:t>
              </a:r>
              <a:r>
                <a:rPr kumimoji="1" lang="en-US" altLang="zh-CN" sz="2700" b="1" baseline="30000">
                  <a:solidFill>
                    <a:srgbClr val="FF0000"/>
                  </a:solidFill>
                  <a:latin typeface="Times New Roman" panose="02020603050405020304" pitchFamily="18" charset="0"/>
                </a:rPr>
                <a:t>+</a:t>
              </a:r>
            </a:p>
          </p:txBody>
        </p:sp>
      </p:grpSp>
      <p:sp>
        <p:nvSpPr>
          <p:cNvPr id="24677" name="Text Box 101">
            <a:extLst>
              <a:ext uri="{FF2B5EF4-FFF2-40B4-BE49-F238E27FC236}">
                <a16:creationId xmlns:a16="http://schemas.microsoft.com/office/drawing/2014/main" id="{3B093B4C-B59A-4A46-974E-1AFF5B97815B}"/>
              </a:ext>
            </a:extLst>
          </p:cNvPr>
          <p:cNvSpPr txBox="1">
            <a:spLocks noChangeArrowheads="1"/>
          </p:cNvSpPr>
          <p:nvPr/>
        </p:nvSpPr>
        <p:spPr bwMode="auto">
          <a:xfrm>
            <a:off x="5071108" y="2828469"/>
            <a:ext cx="2675334" cy="923330"/>
          </a:xfrm>
          <a:prstGeom prst="rect">
            <a:avLst/>
          </a:prstGeom>
          <a:noFill/>
          <a:ln w="9525">
            <a:noFill/>
            <a:miter lim="800000"/>
          </a:ln>
        </p:spPr>
        <p:txBody>
          <a:bodyPr>
            <a:spAutoFit/>
          </a:bodyPr>
          <a:lstStyle/>
          <a:p>
            <a:pPr>
              <a:lnSpc>
                <a:spcPct val="150000"/>
              </a:lnSpc>
              <a:defRPr/>
            </a:pPr>
            <a:r>
              <a:rPr kumimoji="1" lang="zh-CN" altLang="en-US" b="1" dirty="0">
                <a:solidFill>
                  <a:srgbClr val="FF0000"/>
                </a:solidFill>
                <a:latin typeface="微软雅黑" panose="020B0503020204020204" pitchFamily="34" charset="-122"/>
                <a:ea typeface="微软雅黑" panose="020B0503020204020204" pitchFamily="34" charset="-122"/>
              </a:rPr>
              <a:t>化合价升降原因之一：</a:t>
            </a:r>
            <a:endParaRPr kumimoji="1" lang="en-US" altLang="zh-CN" b="1" dirty="0">
              <a:solidFill>
                <a:srgbClr val="FF0000"/>
              </a:solidFill>
              <a:latin typeface="微软雅黑" pitchFamily="34" charset="-122"/>
              <a:ea typeface="微软雅黑" pitchFamily="34" charset="-122"/>
            </a:endParaRPr>
          </a:p>
          <a:p>
            <a:pPr>
              <a:lnSpc>
                <a:spcPct val="150000"/>
              </a:lnSpc>
              <a:defRPr/>
            </a:pPr>
            <a:r>
              <a:rPr kumimoji="1" lang="zh-CN" altLang="en-US" b="1" dirty="0">
                <a:solidFill>
                  <a:srgbClr val="FF0000"/>
                </a:solidFill>
                <a:latin typeface="微软雅黑" panose="020B0503020204020204" pitchFamily="34" charset="-122"/>
                <a:ea typeface="微软雅黑" panose="020B0503020204020204" pitchFamily="34" charset="-122"/>
              </a:rPr>
              <a:t>         电子的得失</a:t>
            </a:r>
          </a:p>
        </p:txBody>
      </p:sp>
      <p:sp>
        <p:nvSpPr>
          <p:cNvPr id="24678" name="Line 102">
            <a:extLst>
              <a:ext uri="{FF2B5EF4-FFF2-40B4-BE49-F238E27FC236}">
                <a16:creationId xmlns:a16="http://schemas.microsoft.com/office/drawing/2014/main" id="{588FB666-3A51-4F6E-B9B5-267A9C7A9F9C}"/>
              </a:ext>
            </a:extLst>
          </p:cNvPr>
          <p:cNvSpPr>
            <a:spLocks noChangeShapeType="1"/>
          </p:cNvSpPr>
          <p:nvPr/>
        </p:nvSpPr>
        <p:spPr bwMode="auto">
          <a:xfrm flipH="1" flipV="1">
            <a:off x="1337941" y="464991"/>
            <a:ext cx="0" cy="161925"/>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4679" name="Line 103">
            <a:extLst>
              <a:ext uri="{FF2B5EF4-FFF2-40B4-BE49-F238E27FC236}">
                <a16:creationId xmlns:a16="http://schemas.microsoft.com/office/drawing/2014/main" id="{7C8411C7-11F1-4970-BF25-FE502F0AC949}"/>
              </a:ext>
            </a:extLst>
          </p:cNvPr>
          <p:cNvSpPr>
            <a:spLocks noChangeShapeType="1"/>
          </p:cNvSpPr>
          <p:nvPr/>
        </p:nvSpPr>
        <p:spPr bwMode="auto">
          <a:xfrm>
            <a:off x="1337942" y="464991"/>
            <a:ext cx="2156222" cy="21482"/>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square">
            <a:spAutoFit/>
          </a:bodyPr>
          <a:lstStyle/>
          <a:p>
            <a:endParaRPr lang="zh-CN" altLang="en-US"/>
          </a:p>
        </p:txBody>
      </p:sp>
      <p:sp>
        <p:nvSpPr>
          <p:cNvPr id="24680" name="Line 104">
            <a:extLst>
              <a:ext uri="{FF2B5EF4-FFF2-40B4-BE49-F238E27FC236}">
                <a16:creationId xmlns:a16="http://schemas.microsoft.com/office/drawing/2014/main" id="{60312A9F-828C-416A-A236-3656D5FC6940}"/>
              </a:ext>
            </a:extLst>
          </p:cNvPr>
          <p:cNvSpPr>
            <a:spLocks noChangeShapeType="1"/>
          </p:cNvSpPr>
          <p:nvPr/>
        </p:nvSpPr>
        <p:spPr bwMode="auto">
          <a:xfrm flipH="1">
            <a:off x="3479968" y="486473"/>
            <a:ext cx="0" cy="161925"/>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24681" name="Line 105">
            <a:extLst>
              <a:ext uri="{FF2B5EF4-FFF2-40B4-BE49-F238E27FC236}">
                <a16:creationId xmlns:a16="http://schemas.microsoft.com/office/drawing/2014/main" id="{76BE82E5-2938-4DFE-ADD1-CF7D978F777D}"/>
              </a:ext>
            </a:extLst>
          </p:cNvPr>
          <p:cNvSpPr>
            <a:spLocks noChangeShapeType="1"/>
          </p:cNvSpPr>
          <p:nvPr/>
        </p:nvSpPr>
        <p:spPr bwMode="auto">
          <a:xfrm flipH="1">
            <a:off x="2411886" y="1198418"/>
            <a:ext cx="0" cy="163115"/>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24682" name="Line 106">
            <a:extLst>
              <a:ext uri="{FF2B5EF4-FFF2-40B4-BE49-F238E27FC236}">
                <a16:creationId xmlns:a16="http://schemas.microsoft.com/office/drawing/2014/main" id="{1F809187-175B-4773-9979-86E36D2410D0}"/>
              </a:ext>
            </a:extLst>
          </p:cNvPr>
          <p:cNvSpPr>
            <a:spLocks noChangeShapeType="1"/>
          </p:cNvSpPr>
          <p:nvPr/>
        </p:nvSpPr>
        <p:spPr bwMode="auto">
          <a:xfrm flipV="1">
            <a:off x="2411886" y="1347353"/>
            <a:ext cx="1600171" cy="4817"/>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square">
            <a:spAutoFit/>
          </a:bodyPr>
          <a:lstStyle/>
          <a:p>
            <a:endParaRPr lang="zh-CN" altLang="en-US"/>
          </a:p>
        </p:txBody>
      </p:sp>
      <p:sp>
        <p:nvSpPr>
          <p:cNvPr id="24683" name="Line 107">
            <a:extLst>
              <a:ext uri="{FF2B5EF4-FFF2-40B4-BE49-F238E27FC236}">
                <a16:creationId xmlns:a16="http://schemas.microsoft.com/office/drawing/2014/main" id="{6F63358D-638A-4A4F-B1A3-60C48BA09185}"/>
              </a:ext>
            </a:extLst>
          </p:cNvPr>
          <p:cNvSpPr>
            <a:spLocks noChangeShapeType="1"/>
          </p:cNvSpPr>
          <p:nvPr/>
        </p:nvSpPr>
        <p:spPr bwMode="auto">
          <a:xfrm flipH="1" flipV="1">
            <a:off x="3999682" y="1201989"/>
            <a:ext cx="0" cy="159544"/>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4684" name="Text Box 108">
            <a:extLst>
              <a:ext uri="{FF2B5EF4-FFF2-40B4-BE49-F238E27FC236}">
                <a16:creationId xmlns:a16="http://schemas.microsoft.com/office/drawing/2014/main" id="{149A6951-FE4D-42A3-8FB2-18D15210071A}"/>
              </a:ext>
            </a:extLst>
          </p:cNvPr>
          <p:cNvSpPr txBox="1">
            <a:spLocks noChangeArrowheads="1"/>
          </p:cNvSpPr>
          <p:nvPr/>
        </p:nvSpPr>
        <p:spPr bwMode="auto">
          <a:xfrm>
            <a:off x="2240365" y="143558"/>
            <a:ext cx="1997455"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1500" b="1" dirty="0">
                <a:latin typeface="微软雅黑" panose="020B0503020204020204" pitchFamily="34" charset="-122"/>
                <a:ea typeface="微软雅黑" panose="020B0503020204020204" pitchFamily="34" charset="-122"/>
              </a:rPr>
              <a:t>化合价升高，被氧化</a:t>
            </a:r>
          </a:p>
        </p:txBody>
      </p:sp>
      <p:sp>
        <p:nvSpPr>
          <p:cNvPr id="24685" name="Text Box 109">
            <a:extLst>
              <a:ext uri="{FF2B5EF4-FFF2-40B4-BE49-F238E27FC236}">
                <a16:creationId xmlns:a16="http://schemas.microsoft.com/office/drawing/2014/main" id="{43037FB2-F37C-4347-B829-FB3DFB67EFA7}"/>
              </a:ext>
            </a:extLst>
          </p:cNvPr>
          <p:cNvSpPr txBox="1">
            <a:spLocks noChangeArrowheads="1"/>
          </p:cNvSpPr>
          <p:nvPr/>
        </p:nvSpPr>
        <p:spPr bwMode="auto">
          <a:xfrm>
            <a:off x="2624412" y="1406648"/>
            <a:ext cx="203001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1500" b="1" dirty="0">
                <a:latin typeface="微软雅黑" panose="020B0503020204020204" pitchFamily="34" charset="-122"/>
                <a:ea typeface="微软雅黑" panose="020B0503020204020204" pitchFamily="34" charset="-122"/>
              </a:rPr>
              <a:t>化合价降低，被还原</a:t>
            </a:r>
          </a:p>
        </p:txBody>
      </p:sp>
      <p:sp>
        <p:nvSpPr>
          <p:cNvPr id="24686" name="Text Box 110">
            <a:extLst>
              <a:ext uri="{FF2B5EF4-FFF2-40B4-BE49-F238E27FC236}">
                <a16:creationId xmlns:a16="http://schemas.microsoft.com/office/drawing/2014/main" id="{B02C79AC-CA2D-4058-A40E-780EF88D9F10}"/>
              </a:ext>
            </a:extLst>
          </p:cNvPr>
          <p:cNvSpPr txBox="1">
            <a:spLocks noChangeArrowheads="1"/>
          </p:cNvSpPr>
          <p:nvPr/>
        </p:nvSpPr>
        <p:spPr bwMode="auto">
          <a:xfrm>
            <a:off x="1278410" y="535883"/>
            <a:ext cx="57150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100" b="1">
                <a:solidFill>
                  <a:srgbClr val="FF6699"/>
                </a:solidFill>
                <a:latin typeface="Times New Roman" panose="02020603050405020304" pitchFamily="18" charset="0"/>
              </a:rPr>
              <a:t>0</a:t>
            </a:r>
          </a:p>
        </p:txBody>
      </p:sp>
      <p:sp>
        <p:nvSpPr>
          <p:cNvPr id="24687" name="Text Box 111">
            <a:extLst>
              <a:ext uri="{FF2B5EF4-FFF2-40B4-BE49-F238E27FC236}">
                <a16:creationId xmlns:a16="http://schemas.microsoft.com/office/drawing/2014/main" id="{B8FADA36-605D-4570-8247-B5DF49AF28C3}"/>
              </a:ext>
            </a:extLst>
          </p:cNvPr>
          <p:cNvSpPr txBox="1">
            <a:spLocks noChangeArrowheads="1"/>
          </p:cNvSpPr>
          <p:nvPr/>
        </p:nvSpPr>
        <p:spPr bwMode="auto">
          <a:xfrm>
            <a:off x="2280917" y="535883"/>
            <a:ext cx="57150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100" b="1">
                <a:solidFill>
                  <a:srgbClr val="FF6699"/>
                </a:solidFill>
                <a:latin typeface="Times New Roman" panose="02020603050405020304" pitchFamily="18" charset="0"/>
              </a:rPr>
              <a:t>0</a:t>
            </a:r>
          </a:p>
        </p:txBody>
      </p:sp>
      <p:sp>
        <p:nvSpPr>
          <p:cNvPr id="24688" name="Text Box 112">
            <a:extLst>
              <a:ext uri="{FF2B5EF4-FFF2-40B4-BE49-F238E27FC236}">
                <a16:creationId xmlns:a16="http://schemas.microsoft.com/office/drawing/2014/main" id="{B884A418-828A-43F0-9C68-01429E34F589}"/>
              </a:ext>
            </a:extLst>
          </p:cNvPr>
          <p:cNvSpPr txBox="1">
            <a:spLocks noChangeArrowheads="1"/>
          </p:cNvSpPr>
          <p:nvPr/>
        </p:nvSpPr>
        <p:spPr bwMode="auto">
          <a:xfrm>
            <a:off x="3353671" y="535883"/>
            <a:ext cx="57150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100" b="1">
                <a:solidFill>
                  <a:srgbClr val="FF6699"/>
                </a:solidFill>
                <a:latin typeface="Times New Roman" panose="02020603050405020304" pitchFamily="18" charset="0"/>
              </a:rPr>
              <a:t>+1</a:t>
            </a:r>
          </a:p>
        </p:txBody>
      </p:sp>
      <p:sp>
        <p:nvSpPr>
          <p:cNvPr id="24689" name="Text Box 113">
            <a:extLst>
              <a:ext uri="{FF2B5EF4-FFF2-40B4-BE49-F238E27FC236}">
                <a16:creationId xmlns:a16="http://schemas.microsoft.com/office/drawing/2014/main" id="{3169BE24-1634-4591-9ED7-D4D46AD61517}"/>
              </a:ext>
            </a:extLst>
          </p:cNvPr>
          <p:cNvSpPr txBox="1">
            <a:spLocks noChangeArrowheads="1"/>
          </p:cNvSpPr>
          <p:nvPr/>
        </p:nvSpPr>
        <p:spPr bwMode="auto">
          <a:xfrm>
            <a:off x="3879926" y="535883"/>
            <a:ext cx="57150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100" b="1">
                <a:solidFill>
                  <a:srgbClr val="FF6699"/>
                </a:solidFill>
                <a:latin typeface="Times New Roman" panose="02020603050405020304" pitchFamily="18" charset="0"/>
              </a:rPr>
              <a:t>-1</a:t>
            </a:r>
          </a:p>
        </p:txBody>
      </p:sp>
      <p:sp>
        <p:nvSpPr>
          <p:cNvPr id="117" name="Arc 43">
            <a:extLst>
              <a:ext uri="{FF2B5EF4-FFF2-40B4-BE49-F238E27FC236}">
                <a16:creationId xmlns:a16="http://schemas.microsoft.com/office/drawing/2014/main" id="{D5CD083F-32EE-445E-9419-16B55DA32B43}"/>
              </a:ext>
            </a:extLst>
          </p:cNvPr>
          <p:cNvSpPr>
            <a:spLocks noChangeAspect="1"/>
          </p:cNvSpPr>
          <p:nvPr/>
        </p:nvSpPr>
        <p:spPr bwMode="auto">
          <a:xfrm rot="18300856">
            <a:off x="2627388" y="1966747"/>
            <a:ext cx="591741" cy="760809"/>
          </a:xfrm>
          <a:custGeom>
            <a:avLst/>
            <a:gdLst>
              <a:gd name="T0" fmla="*/ 0 w 21600"/>
              <a:gd name="T1" fmla="*/ 0 h 26674"/>
              <a:gd name="T2" fmla="*/ 2147483647 w 21600"/>
              <a:gd name="T3" fmla="*/ 2147483647 h 26674"/>
              <a:gd name="T4" fmla="*/ 0 w 21600"/>
              <a:gd name="T5" fmla="*/ 2147483647 h 26674"/>
              <a:gd name="T6" fmla="*/ 0 60000 65536"/>
              <a:gd name="T7" fmla="*/ 0 60000 65536"/>
              <a:gd name="T8" fmla="*/ 0 60000 65536"/>
              <a:gd name="T9" fmla="*/ 0 w 21600"/>
              <a:gd name="T10" fmla="*/ 0 h 26674"/>
              <a:gd name="T11" fmla="*/ 21600 w 21600"/>
              <a:gd name="T12" fmla="*/ 26674 h 26674"/>
            </a:gdLst>
            <a:ahLst/>
            <a:cxnLst>
              <a:cxn ang="T6">
                <a:pos x="T0" y="T1"/>
              </a:cxn>
              <a:cxn ang="T7">
                <a:pos x="T2" y="T3"/>
              </a:cxn>
              <a:cxn ang="T8">
                <a:pos x="T4" y="T5"/>
              </a:cxn>
            </a:cxnLst>
            <a:rect l="T9" t="T10" r="T11" b="T12"/>
            <a:pathLst>
              <a:path w="21600" h="26674" fill="none" extrusionOk="0">
                <a:moveTo>
                  <a:pt x="-1" y="0"/>
                </a:moveTo>
                <a:cubicBezTo>
                  <a:pt x="11929" y="0"/>
                  <a:pt x="21600" y="9670"/>
                  <a:pt x="21600" y="21600"/>
                </a:cubicBezTo>
                <a:cubicBezTo>
                  <a:pt x="21600" y="23309"/>
                  <a:pt x="21397" y="25012"/>
                  <a:pt x="20995" y="26673"/>
                </a:cubicBezTo>
              </a:path>
              <a:path w="21600" h="26674" stroke="0" extrusionOk="0">
                <a:moveTo>
                  <a:pt x="-1" y="0"/>
                </a:moveTo>
                <a:cubicBezTo>
                  <a:pt x="11929" y="0"/>
                  <a:pt x="21600" y="9670"/>
                  <a:pt x="21600" y="21600"/>
                </a:cubicBezTo>
                <a:cubicBezTo>
                  <a:pt x="21600" y="23309"/>
                  <a:pt x="21397" y="25012"/>
                  <a:pt x="20995" y="26673"/>
                </a:cubicBezTo>
                <a:lnTo>
                  <a:pt x="0" y="21600"/>
                </a:lnTo>
                <a:close/>
              </a:path>
            </a:pathLst>
          </a:custGeom>
          <a:noFill/>
          <a:ln w="38100">
            <a:solidFill>
              <a:schemeClr val="tx2"/>
            </a:solidFill>
            <a:round/>
            <a:tailEnd type="triangle"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4" name="Text Box 108">
            <a:extLst>
              <a:ext uri="{FF2B5EF4-FFF2-40B4-BE49-F238E27FC236}">
                <a16:creationId xmlns:a16="http://schemas.microsoft.com/office/drawing/2014/main" id="{149A6951-FE4D-42A3-8FB2-18D15210071A}"/>
              </a:ext>
            </a:extLst>
          </p:cNvPr>
          <p:cNvSpPr txBox="1">
            <a:spLocks noChangeArrowheads="1"/>
          </p:cNvSpPr>
          <p:nvPr/>
        </p:nvSpPr>
        <p:spPr bwMode="auto">
          <a:xfrm>
            <a:off x="1258172" y="149996"/>
            <a:ext cx="1188337"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1500" b="1" dirty="0">
                <a:latin typeface="微软雅黑" panose="020B0503020204020204" pitchFamily="34" charset="-122"/>
                <a:ea typeface="微软雅黑" panose="020B0503020204020204" pitchFamily="34" charset="-122"/>
              </a:rPr>
              <a:t>失去</a:t>
            </a:r>
            <a:r>
              <a:rPr kumimoji="1" lang="en-US" altLang="zh-CN" sz="1500" b="1" dirty="0">
                <a:latin typeface="微软雅黑" panose="020B0503020204020204" pitchFamily="34" charset="-122"/>
                <a:ea typeface="微软雅黑" panose="020B0503020204020204" pitchFamily="34" charset="-122"/>
              </a:rPr>
              <a:t>2×e</a:t>
            </a:r>
            <a:r>
              <a:rPr kumimoji="1" lang="en-US" altLang="zh-CN" sz="1500" b="1" baseline="30000" dirty="0">
                <a:latin typeface="微软雅黑" panose="020B0503020204020204" pitchFamily="34" charset="-122"/>
                <a:ea typeface="微软雅黑" panose="020B0503020204020204" pitchFamily="34" charset="-122"/>
              </a:rPr>
              <a:t>-</a:t>
            </a:r>
            <a:r>
              <a:rPr kumimoji="1" lang="zh-CN" altLang="en-US" sz="1500" b="1" dirty="0">
                <a:latin typeface="微软雅黑" panose="020B0503020204020204" pitchFamily="34" charset="-122"/>
                <a:ea typeface="微软雅黑" panose="020B0503020204020204" pitchFamily="34" charset="-122"/>
              </a:rPr>
              <a:t>，</a:t>
            </a:r>
          </a:p>
        </p:txBody>
      </p:sp>
      <p:sp>
        <p:nvSpPr>
          <p:cNvPr id="115" name="Text Box 109">
            <a:extLst>
              <a:ext uri="{FF2B5EF4-FFF2-40B4-BE49-F238E27FC236}">
                <a16:creationId xmlns:a16="http://schemas.microsoft.com/office/drawing/2014/main" id="{43037FB2-F37C-4347-B829-FB3DFB67EFA7}"/>
              </a:ext>
            </a:extLst>
          </p:cNvPr>
          <p:cNvSpPr txBox="1">
            <a:spLocks noChangeArrowheads="1"/>
          </p:cNvSpPr>
          <p:nvPr/>
        </p:nvSpPr>
        <p:spPr bwMode="auto">
          <a:xfrm>
            <a:off x="1873749" y="1405891"/>
            <a:ext cx="91271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1500" b="1" dirty="0">
                <a:latin typeface="微软雅黑" panose="020B0503020204020204" pitchFamily="34" charset="-122"/>
                <a:ea typeface="微软雅黑" panose="020B0503020204020204" pitchFamily="34" charset="-122"/>
              </a:rPr>
              <a:t>得</a:t>
            </a:r>
            <a:r>
              <a:rPr kumimoji="1" lang="en-US" altLang="zh-CN" sz="1500" b="1" dirty="0">
                <a:latin typeface="微软雅黑" panose="020B0503020204020204" pitchFamily="34" charset="-122"/>
                <a:ea typeface="微软雅黑" panose="020B0503020204020204" pitchFamily="34" charset="-122"/>
              </a:rPr>
              <a:t>2×e</a:t>
            </a:r>
            <a:r>
              <a:rPr kumimoji="1" lang="en-US" altLang="zh-CN" sz="1500" b="1" baseline="30000" dirty="0">
                <a:latin typeface="微软雅黑" panose="020B0503020204020204" pitchFamily="34" charset="-122"/>
                <a:ea typeface="微软雅黑" panose="020B0503020204020204" pitchFamily="34" charset="-122"/>
              </a:rPr>
              <a:t>-</a:t>
            </a:r>
            <a:r>
              <a:rPr kumimoji="1" lang="zh-CN" altLang="en-US" sz="1500" b="1"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60553297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4686"/>
                                        </p:tgtEl>
                                        <p:attrNameLst>
                                          <p:attrName>style.visibility</p:attrName>
                                        </p:attrNameLst>
                                      </p:cBhvr>
                                      <p:to>
                                        <p:strVal val="visible"/>
                                      </p:to>
                                    </p:set>
                                    <p:animEffect transition="in" filter="box(in)">
                                      <p:cBhvr>
                                        <p:cTn id="7" dur="500"/>
                                        <p:tgtEl>
                                          <p:spTgt spid="24686"/>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24687"/>
                                        </p:tgtEl>
                                        <p:attrNameLst>
                                          <p:attrName>style.visibility</p:attrName>
                                        </p:attrNameLst>
                                      </p:cBhvr>
                                      <p:to>
                                        <p:strVal val="visible"/>
                                      </p:to>
                                    </p:set>
                                    <p:animEffect transition="in" filter="box(in)">
                                      <p:cBhvr>
                                        <p:cTn id="10" dur="500"/>
                                        <p:tgtEl>
                                          <p:spTgt spid="24687"/>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24688"/>
                                        </p:tgtEl>
                                        <p:attrNameLst>
                                          <p:attrName>style.visibility</p:attrName>
                                        </p:attrNameLst>
                                      </p:cBhvr>
                                      <p:to>
                                        <p:strVal val="visible"/>
                                      </p:to>
                                    </p:set>
                                    <p:animEffect transition="in" filter="box(in)">
                                      <p:cBhvr>
                                        <p:cTn id="13" dur="500"/>
                                        <p:tgtEl>
                                          <p:spTgt spid="24688"/>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24689"/>
                                        </p:tgtEl>
                                        <p:attrNameLst>
                                          <p:attrName>style.visibility</p:attrName>
                                        </p:attrNameLst>
                                      </p:cBhvr>
                                      <p:to>
                                        <p:strVal val="visible"/>
                                      </p:to>
                                    </p:set>
                                    <p:animEffect transition="in" filter="box(in)">
                                      <p:cBhvr>
                                        <p:cTn id="16" dur="500"/>
                                        <p:tgtEl>
                                          <p:spTgt spid="24689"/>
                                        </p:tgtEl>
                                      </p:cBhvr>
                                    </p:animEffect>
                                  </p:childTnLst>
                                </p:cTn>
                              </p:par>
                            </p:childTnLst>
                          </p:cTn>
                        </p:par>
                      </p:childTnLst>
                    </p:cTn>
                  </p:par>
                  <p:par>
                    <p:cTn id="17" fill="hold" nodeType="clickPar">
                      <p:stCondLst>
                        <p:cond delay="indefinite"/>
                      </p:stCondLst>
                      <p:childTnLst>
                        <p:par>
                          <p:cTn id="18" fill="hold" nodeType="afterGroup">
                            <p:stCondLst>
                              <p:cond delay="0"/>
                            </p:stCondLst>
                            <p:childTnLst>
                              <p:par>
                                <p:cTn id="19" presetID="22" presetClass="entr" presetSubtype="4" fill="hold" nodeType="clickEffect">
                                  <p:stCondLst>
                                    <p:cond delay="0"/>
                                  </p:stCondLst>
                                  <p:childTnLst>
                                    <p:set>
                                      <p:cBhvr>
                                        <p:cTn id="20" dur="1" fill="hold">
                                          <p:stCondLst>
                                            <p:cond delay="0"/>
                                          </p:stCondLst>
                                        </p:cTn>
                                        <p:tgtEl>
                                          <p:spTgt spid="24678"/>
                                        </p:tgtEl>
                                        <p:attrNameLst>
                                          <p:attrName>style.visibility</p:attrName>
                                        </p:attrNameLst>
                                      </p:cBhvr>
                                      <p:to>
                                        <p:strVal val="visible"/>
                                      </p:to>
                                    </p:set>
                                    <p:animEffect transition="in" filter="wipe(down)">
                                      <p:cBhvr>
                                        <p:cTn id="21" dur="500"/>
                                        <p:tgtEl>
                                          <p:spTgt spid="24678"/>
                                        </p:tgtEl>
                                      </p:cBhvr>
                                    </p:animEffect>
                                  </p:childTnLst>
                                </p:cTn>
                              </p:par>
                            </p:childTnLst>
                          </p:cTn>
                        </p:par>
                        <p:par>
                          <p:cTn id="22" fill="hold" nodeType="afterGroup">
                            <p:stCondLst>
                              <p:cond delay="500"/>
                            </p:stCondLst>
                            <p:childTnLst>
                              <p:par>
                                <p:cTn id="23" presetID="22" presetClass="entr" presetSubtype="8" fill="hold" nodeType="afterEffect">
                                  <p:stCondLst>
                                    <p:cond delay="0"/>
                                  </p:stCondLst>
                                  <p:childTnLst>
                                    <p:set>
                                      <p:cBhvr>
                                        <p:cTn id="24" dur="1" fill="hold">
                                          <p:stCondLst>
                                            <p:cond delay="0"/>
                                          </p:stCondLst>
                                        </p:cTn>
                                        <p:tgtEl>
                                          <p:spTgt spid="24679"/>
                                        </p:tgtEl>
                                        <p:attrNameLst>
                                          <p:attrName>style.visibility</p:attrName>
                                        </p:attrNameLst>
                                      </p:cBhvr>
                                      <p:to>
                                        <p:strVal val="visible"/>
                                      </p:to>
                                    </p:set>
                                    <p:animEffect transition="in" filter="wipe(left)">
                                      <p:cBhvr>
                                        <p:cTn id="25" dur="500"/>
                                        <p:tgtEl>
                                          <p:spTgt spid="24679"/>
                                        </p:tgtEl>
                                      </p:cBhvr>
                                    </p:animEffect>
                                  </p:childTnLst>
                                </p:cTn>
                              </p:par>
                            </p:childTnLst>
                          </p:cTn>
                        </p:par>
                        <p:par>
                          <p:cTn id="26" fill="hold" nodeType="afterGroup">
                            <p:stCondLst>
                              <p:cond delay="1000"/>
                            </p:stCondLst>
                            <p:childTnLst>
                              <p:par>
                                <p:cTn id="27" presetID="22" presetClass="entr" presetSubtype="1" fill="hold" nodeType="afterEffect">
                                  <p:stCondLst>
                                    <p:cond delay="0"/>
                                  </p:stCondLst>
                                  <p:childTnLst>
                                    <p:set>
                                      <p:cBhvr>
                                        <p:cTn id="28" dur="1" fill="hold">
                                          <p:stCondLst>
                                            <p:cond delay="0"/>
                                          </p:stCondLst>
                                        </p:cTn>
                                        <p:tgtEl>
                                          <p:spTgt spid="24680"/>
                                        </p:tgtEl>
                                        <p:attrNameLst>
                                          <p:attrName>style.visibility</p:attrName>
                                        </p:attrNameLst>
                                      </p:cBhvr>
                                      <p:to>
                                        <p:strVal val="visible"/>
                                      </p:to>
                                    </p:set>
                                    <p:animEffect transition="in" filter="wipe(up)">
                                      <p:cBhvr>
                                        <p:cTn id="29" dur="500"/>
                                        <p:tgtEl>
                                          <p:spTgt spid="24680"/>
                                        </p:tgtEl>
                                      </p:cBhvr>
                                    </p:animEffect>
                                  </p:childTnLst>
                                </p:cTn>
                              </p:par>
                            </p:childTnLst>
                          </p:cTn>
                        </p:par>
                        <p:par>
                          <p:cTn id="30" fill="hold" nodeType="afterGroup">
                            <p:stCondLst>
                              <p:cond delay="1500"/>
                            </p:stCondLst>
                            <p:childTnLst>
                              <p:par>
                                <p:cTn id="31" presetID="22" presetClass="entr" presetSubtype="8" fill="hold" grpId="0" nodeType="afterEffect">
                                  <p:stCondLst>
                                    <p:cond delay="0"/>
                                  </p:stCondLst>
                                  <p:childTnLst>
                                    <p:set>
                                      <p:cBhvr>
                                        <p:cTn id="32" dur="1" fill="hold">
                                          <p:stCondLst>
                                            <p:cond delay="0"/>
                                          </p:stCondLst>
                                        </p:cTn>
                                        <p:tgtEl>
                                          <p:spTgt spid="24684"/>
                                        </p:tgtEl>
                                        <p:attrNameLst>
                                          <p:attrName>style.visibility</p:attrName>
                                        </p:attrNameLst>
                                      </p:cBhvr>
                                      <p:to>
                                        <p:strVal val="visible"/>
                                      </p:to>
                                    </p:set>
                                    <p:animEffect transition="in" filter="wipe(left)">
                                      <p:cBhvr>
                                        <p:cTn id="33" dur="500"/>
                                        <p:tgtEl>
                                          <p:spTgt spid="24684"/>
                                        </p:tgtEl>
                                      </p:cBhvr>
                                    </p:animEffect>
                                  </p:childTnLst>
                                </p:cTn>
                              </p:par>
                            </p:childTnLst>
                          </p:cTn>
                        </p:par>
                      </p:childTnLst>
                    </p:cTn>
                  </p:par>
                  <p:par>
                    <p:cTn id="34" fill="hold" nodeType="clickPar">
                      <p:stCondLst>
                        <p:cond delay="indefinite"/>
                      </p:stCondLst>
                      <p:childTnLst>
                        <p:par>
                          <p:cTn id="35" fill="hold" nodeType="afterGroup">
                            <p:stCondLst>
                              <p:cond delay="0"/>
                            </p:stCondLst>
                            <p:childTnLst>
                              <p:par>
                                <p:cTn id="36" presetID="22" presetClass="entr" presetSubtype="1" fill="hold" nodeType="clickEffect">
                                  <p:stCondLst>
                                    <p:cond delay="0"/>
                                  </p:stCondLst>
                                  <p:childTnLst>
                                    <p:set>
                                      <p:cBhvr>
                                        <p:cTn id="37" dur="1" fill="hold">
                                          <p:stCondLst>
                                            <p:cond delay="0"/>
                                          </p:stCondLst>
                                        </p:cTn>
                                        <p:tgtEl>
                                          <p:spTgt spid="24681"/>
                                        </p:tgtEl>
                                        <p:attrNameLst>
                                          <p:attrName>style.visibility</p:attrName>
                                        </p:attrNameLst>
                                      </p:cBhvr>
                                      <p:to>
                                        <p:strVal val="visible"/>
                                      </p:to>
                                    </p:set>
                                    <p:animEffect transition="in" filter="wipe(up)">
                                      <p:cBhvr>
                                        <p:cTn id="38" dur="500"/>
                                        <p:tgtEl>
                                          <p:spTgt spid="24681"/>
                                        </p:tgtEl>
                                      </p:cBhvr>
                                    </p:animEffect>
                                  </p:childTnLst>
                                </p:cTn>
                              </p:par>
                            </p:childTnLst>
                          </p:cTn>
                        </p:par>
                        <p:par>
                          <p:cTn id="39" fill="hold" nodeType="afterGroup">
                            <p:stCondLst>
                              <p:cond delay="500"/>
                            </p:stCondLst>
                            <p:childTnLst>
                              <p:par>
                                <p:cTn id="40" presetID="22" presetClass="entr" presetSubtype="8" fill="hold" nodeType="afterEffect">
                                  <p:stCondLst>
                                    <p:cond delay="0"/>
                                  </p:stCondLst>
                                  <p:childTnLst>
                                    <p:set>
                                      <p:cBhvr>
                                        <p:cTn id="41" dur="1" fill="hold">
                                          <p:stCondLst>
                                            <p:cond delay="0"/>
                                          </p:stCondLst>
                                        </p:cTn>
                                        <p:tgtEl>
                                          <p:spTgt spid="24682"/>
                                        </p:tgtEl>
                                        <p:attrNameLst>
                                          <p:attrName>style.visibility</p:attrName>
                                        </p:attrNameLst>
                                      </p:cBhvr>
                                      <p:to>
                                        <p:strVal val="visible"/>
                                      </p:to>
                                    </p:set>
                                    <p:animEffect transition="in" filter="wipe(left)">
                                      <p:cBhvr>
                                        <p:cTn id="42" dur="500"/>
                                        <p:tgtEl>
                                          <p:spTgt spid="24682"/>
                                        </p:tgtEl>
                                      </p:cBhvr>
                                    </p:animEffect>
                                  </p:childTnLst>
                                </p:cTn>
                              </p:par>
                            </p:childTnLst>
                          </p:cTn>
                        </p:par>
                        <p:par>
                          <p:cTn id="43" fill="hold" nodeType="afterGroup">
                            <p:stCondLst>
                              <p:cond delay="1000"/>
                            </p:stCondLst>
                            <p:childTnLst>
                              <p:par>
                                <p:cTn id="44" presetID="22" presetClass="entr" presetSubtype="4" fill="hold" nodeType="afterEffect">
                                  <p:stCondLst>
                                    <p:cond delay="0"/>
                                  </p:stCondLst>
                                  <p:childTnLst>
                                    <p:set>
                                      <p:cBhvr>
                                        <p:cTn id="45" dur="1" fill="hold">
                                          <p:stCondLst>
                                            <p:cond delay="0"/>
                                          </p:stCondLst>
                                        </p:cTn>
                                        <p:tgtEl>
                                          <p:spTgt spid="24683"/>
                                        </p:tgtEl>
                                        <p:attrNameLst>
                                          <p:attrName>style.visibility</p:attrName>
                                        </p:attrNameLst>
                                      </p:cBhvr>
                                      <p:to>
                                        <p:strVal val="visible"/>
                                      </p:to>
                                    </p:set>
                                    <p:animEffect transition="in" filter="wipe(down)">
                                      <p:cBhvr>
                                        <p:cTn id="46" dur="500"/>
                                        <p:tgtEl>
                                          <p:spTgt spid="24683"/>
                                        </p:tgtEl>
                                      </p:cBhvr>
                                    </p:animEffect>
                                  </p:childTnLst>
                                </p:cTn>
                              </p:par>
                            </p:childTnLst>
                          </p:cTn>
                        </p:par>
                        <p:par>
                          <p:cTn id="47" fill="hold" nodeType="afterGroup">
                            <p:stCondLst>
                              <p:cond delay="1500"/>
                            </p:stCondLst>
                            <p:childTnLst>
                              <p:par>
                                <p:cTn id="48" presetID="22" presetClass="entr" presetSubtype="8" fill="hold" nodeType="afterEffect">
                                  <p:stCondLst>
                                    <p:cond delay="0"/>
                                  </p:stCondLst>
                                  <p:childTnLst>
                                    <p:set>
                                      <p:cBhvr>
                                        <p:cTn id="49" dur="1" fill="hold">
                                          <p:stCondLst>
                                            <p:cond delay="0"/>
                                          </p:stCondLst>
                                        </p:cTn>
                                        <p:tgtEl>
                                          <p:spTgt spid="24685"/>
                                        </p:tgtEl>
                                        <p:attrNameLst>
                                          <p:attrName>style.visibility</p:attrName>
                                        </p:attrNameLst>
                                      </p:cBhvr>
                                      <p:to>
                                        <p:strVal val="visible"/>
                                      </p:to>
                                    </p:set>
                                    <p:animEffect transition="in" filter="wipe(left)">
                                      <p:cBhvr>
                                        <p:cTn id="50" dur="500"/>
                                        <p:tgtEl>
                                          <p:spTgt spid="24685"/>
                                        </p:tgtEl>
                                      </p:cBhvr>
                                    </p:animEffect>
                                  </p:childTnLst>
                                </p:cTn>
                              </p:par>
                            </p:childTnLst>
                          </p:cTn>
                        </p:par>
                      </p:childTnLst>
                    </p:cTn>
                  </p:par>
                  <p:par>
                    <p:cTn id="51" fill="hold" nodeType="clickPar">
                      <p:stCondLst>
                        <p:cond delay="indefinite"/>
                      </p:stCondLst>
                      <p:childTnLst>
                        <p:par>
                          <p:cTn id="52" fill="hold" nodeType="afterGroup">
                            <p:stCondLst>
                              <p:cond delay="0"/>
                            </p:stCondLst>
                            <p:childTnLst>
                              <p:par>
                                <p:cTn id="53" presetID="1" presetClass="entr" presetSubtype="0" fill="hold" nodeType="clickEffect">
                                  <p:stCondLst>
                                    <p:cond delay="0"/>
                                  </p:stCondLst>
                                  <p:childTnLst>
                                    <p:set>
                                      <p:cBhvr>
                                        <p:cTn id="54" dur="1" fill="hold">
                                          <p:stCondLst>
                                            <p:cond delay="499"/>
                                          </p:stCondLst>
                                        </p:cTn>
                                        <p:tgtEl>
                                          <p:spTgt spid="10"/>
                                        </p:tgtEl>
                                        <p:attrNameLst>
                                          <p:attrName>style.visibility</p:attrName>
                                        </p:attrNameLst>
                                      </p:cBhvr>
                                      <p:to>
                                        <p:strVal val="visible"/>
                                      </p:to>
                                    </p:set>
                                  </p:childTnLst>
                                </p:cTn>
                              </p:par>
                            </p:childTnLst>
                          </p:cTn>
                        </p:par>
                        <p:par>
                          <p:cTn id="55" fill="hold" nodeType="afterGroup">
                            <p:stCondLst>
                              <p:cond delay="500"/>
                            </p:stCondLst>
                            <p:childTnLst>
                              <p:par>
                                <p:cTn id="56" presetID="23" presetClass="entr" presetSubtype="16" fill="hold" nodeType="afterEffect">
                                  <p:stCondLst>
                                    <p:cond delay="0"/>
                                  </p:stCondLst>
                                  <p:childTnLst>
                                    <p:set>
                                      <p:cBhvr>
                                        <p:cTn id="57" dur="1" fill="hold">
                                          <p:stCondLst>
                                            <p:cond delay="0"/>
                                          </p:stCondLst>
                                        </p:cTn>
                                        <p:tgtEl>
                                          <p:spTgt spid="3"/>
                                        </p:tgtEl>
                                        <p:attrNameLst>
                                          <p:attrName>style.visibility</p:attrName>
                                        </p:attrNameLst>
                                      </p:cBhvr>
                                      <p:to>
                                        <p:strVal val="visible"/>
                                      </p:to>
                                    </p:set>
                                    <p:anim calcmode="lin" valueType="num">
                                      <p:cBhvr>
                                        <p:cTn id="58" dur="500" fill="hold"/>
                                        <p:tgtEl>
                                          <p:spTgt spid="3"/>
                                        </p:tgtEl>
                                        <p:attrNameLst>
                                          <p:attrName>ppt_w</p:attrName>
                                        </p:attrNameLst>
                                      </p:cBhvr>
                                      <p:tavLst>
                                        <p:tav tm="0">
                                          <p:val>
                                            <p:fltVal val="0"/>
                                          </p:val>
                                        </p:tav>
                                        <p:tav tm="100000">
                                          <p:val>
                                            <p:strVal val="#ppt_w"/>
                                          </p:val>
                                        </p:tav>
                                      </p:tavLst>
                                    </p:anim>
                                    <p:anim calcmode="lin" valueType="num">
                                      <p:cBhvr>
                                        <p:cTn id="59" dur="500" fill="hold"/>
                                        <p:tgtEl>
                                          <p:spTgt spid="3"/>
                                        </p:tgtEl>
                                        <p:attrNameLst>
                                          <p:attrName>ppt_h</p:attrName>
                                        </p:attrNameLst>
                                      </p:cBhvr>
                                      <p:tavLst>
                                        <p:tav tm="0">
                                          <p:val>
                                            <p:fltVal val="0"/>
                                          </p:val>
                                        </p:tav>
                                        <p:tav tm="100000">
                                          <p:val>
                                            <p:strVal val="#ppt_h"/>
                                          </p:val>
                                        </p:tav>
                                      </p:tavLst>
                                    </p:anim>
                                  </p:childTnLst>
                                </p:cTn>
                              </p:par>
                              <p:par>
                                <p:cTn id="60" presetID="23" presetClass="entr" presetSubtype="16" fill="hold" nodeType="withEffect">
                                  <p:stCondLst>
                                    <p:cond delay="0"/>
                                  </p:stCondLst>
                                  <p:childTnLst>
                                    <p:set>
                                      <p:cBhvr>
                                        <p:cTn id="61" dur="1" fill="hold">
                                          <p:stCondLst>
                                            <p:cond delay="0"/>
                                          </p:stCondLst>
                                        </p:cTn>
                                        <p:tgtEl>
                                          <p:spTgt spid="2"/>
                                        </p:tgtEl>
                                        <p:attrNameLst>
                                          <p:attrName>style.visibility</p:attrName>
                                        </p:attrNameLst>
                                      </p:cBhvr>
                                      <p:to>
                                        <p:strVal val="visible"/>
                                      </p:to>
                                    </p:set>
                                    <p:anim calcmode="lin" valueType="num">
                                      <p:cBhvr>
                                        <p:cTn id="62" dur="500" fill="hold"/>
                                        <p:tgtEl>
                                          <p:spTgt spid="2"/>
                                        </p:tgtEl>
                                        <p:attrNameLst>
                                          <p:attrName>ppt_w</p:attrName>
                                        </p:attrNameLst>
                                      </p:cBhvr>
                                      <p:tavLst>
                                        <p:tav tm="0">
                                          <p:val>
                                            <p:fltVal val="0"/>
                                          </p:val>
                                        </p:tav>
                                        <p:tav tm="100000">
                                          <p:val>
                                            <p:strVal val="#ppt_w"/>
                                          </p:val>
                                        </p:tav>
                                      </p:tavLst>
                                    </p:anim>
                                    <p:anim calcmode="lin" valueType="num">
                                      <p:cBhvr>
                                        <p:cTn id="63" dur="500" fill="hold"/>
                                        <p:tgtEl>
                                          <p:spTgt spid="2"/>
                                        </p:tgtEl>
                                        <p:attrNameLst>
                                          <p:attrName>ppt_h</p:attrName>
                                        </p:attrNameLst>
                                      </p:cBhvr>
                                      <p:tavLst>
                                        <p:tav tm="0">
                                          <p:val>
                                            <p:fltVal val="0"/>
                                          </p:val>
                                        </p:tav>
                                        <p:tav tm="100000">
                                          <p:val>
                                            <p:strVal val="#ppt_h"/>
                                          </p:val>
                                        </p:tav>
                                      </p:tavLst>
                                    </p:anim>
                                  </p:childTnLst>
                                </p:cTn>
                              </p:par>
                              <p:par>
                                <p:cTn id="64" presetID="23" presetClass="entr" presetSubtype="16" fill="hold" grpId="0" nodeType="withEffect">
                                  <p:stCondLst>
                                    <p:cond delay="0"/>
                                  </p:stCondLst>
                                  <p:childTnLst>
                                    <p:set>
                                      <p:cBhvr>
                                        <p:cTn id="65" dur="1" fill="hold">
                                          <p:stCondLst>
                                            <p:cond delay="0"/>
                                          </p:stCondLst>
                                        </p:cTn>
                                        <p:tgtEl>
                                          <p:spTgt spid="17522"/>
                                        </p:tgtEl>
                                        <p:attrNameLst>
                                          <p:attrName>style.visibility</p:attrName>
                                        </p:attrNameLst>
                                      </p:cBhvr>
                                      <p:to>
                                        <p:strVal val="visible"/>
                                      </p:to>
                                    </p:set>
                                    <p:anim calcmode="lin" valueType="num">
                                      <p:cBhvr>
                                        <p:cTn id="66" dur="500" fill="hold"/>
                                        <p:tgtEl>
                                          <p:spTgt spid="17522"/>
                                        </p:tgtEl>
                                        <p:attrNameLst>
                                          <p:attrName>ppt_w</p:attrName>
                                        </p:attrNameLst>
                                      </p:cBhvr>
                                      <p:tavLst>
                                        <p:tav tm="0">
                                          <p:val>
                                            <p:fltVal val="0"/>
                                          </p:val>
                                        </p:tav>
                                        <p:tav tm="100000">
                                          <p:val>
                                            <p:strVal val="#ppt_w"/>
                                          </p:val>
                                        </p:tav>
                                      </p:tavLst>
                                    </p:anim>
                                    <p:anim calcmode="lin" valueType="num">
                                      <p:cBhvr>
                                        <p:cTn id="67" dur="500" fill="hold"/>
                                        <p:tgtEl>
                                          <p:spTgt spid="17522"/>
                                        </p:tgtEl>
                                        <p:attrNameLst>
                                          <p:attrName>ppt_h</p:attrName>
                                        </p:attrNameLst>
                                      </p:cBhvr>
                                      <p:tavLst>
                                        <p:tav tm="0">
                                          <p:val>
                                            <p:fltVal val="0"/>
                                          </p:val>
                                        </p:tav>
                                        <p:tav tm="100000">
                                          <p:val>
                                            <p:strVal val="#ppt_h"/>
                                          </p:val>
                                        </p:tav>
                                      </p:tavLst>
                                    </p:anim>
                                  </p:childTnLst>
                                </p:cTn>
                              </p:par>
                            </p:childTnLst>
                          </p:cTn>
                        </p:par>
                      </p:childTnLst>
                    </p:cTn>
                  </p:par>
                  <p:par>
                    <p:cTn id="68" fill="hold" nodeType="clickPar">
                      <p:stCondLst>
                        <p:cond delay="indefinite"/>
                      </p:stCondLst>
                      <p:childTnLst>
                        <p:par>
                          <p:cTn id="69" fill="hold" nodeType="afterGroup">
                            <p:stCondLst>
                              <p:cond delay="0"/>
                            </p:stCondLst>
                            <p:childTnLst>
                              <p:par>
                                <p:cTn id="70" presetID="0" presetClass="path" presetSubtype="0" accel="50000" decel="50000" fill="hold" grpId="1" nodeType="clickEffect">
                                  <p:stCondLst>
                                    <p:cond delay="0"/>
                                  </p:stCondLst>
                                  <p:childTnLst>
                                    <p:animMotion origin="layout" path="M -8.33333E-07 3.7037E-07 C 0.01667 -0.01713 0.03359 -0.03403 0.05365 -0.03727 C 0.0737 -0.04051 0.10964 -0.0287 0.1207 -0.01968" pathEditMode="relative" rAng="0" ptsTypes="AAA">
                                      <p:cBhvr>
                                        <p:cTn id="71" dur="2000" fill="hold"/>
                                        <p:tgtEl>
                                          <p:spTgt spid="17522"/>
                                        </p:tgtEl>
                                        <p:attrNameLst>
                                          <p:attrName>ppt_x</p:attrName>
                                          <p:attrName>ppt_y</p:attrName>
                                        </p:attrNameLst>
                                      </p:cBhvr>
                                      <p:rCtr x="6029" y="-1898"/>
                                    </p:animMotion>
                                  </p:childTnLst>
                                </p:cTn>
                              </p:par>
                            </p:childTnLst>
                          </p:cTn>
                        </p:par>
                        <p:par>
                          <p:cTn id="72" fill="hold" nodeType="afterGroup">
                            <p:stCondLst>
                              <p:cond delay="2000"/>
                            </p:stCondLst>
                            <p:childTnLst>
                              <p:par>
                                <p:cTn id="73" presetID="22" presetClass="entr" presetSubtype="8" fill="hold" nodeType="afterEffect">
                                  <p:stCondLst>
                                    <p:cond delay="0"/>
                                  </p:stCondLst>
                                  <p:childTnLst>
                                    <p:set>
                                      <p:cBhvr>
                                        <p:cTn id="74" dur="1" fill="hold">
                                          <p:stCondLst>
                                            <p:cond delay="0"/>
                                          </p:stCondLst>
                                        </p:cTn>
                                        <p:tgtEl>
                                          <p:spTgt spid="117"/>
                                        </p:tgtEl>
                                        <p:attrNameLst>
                                          <p:attrName>style.visibility</p:attrName>
                                        </p:attrNameLst>
                                      </p:cBhvr>
                                      <p:to>
                                        <p:strVal val="visible"/>
                                      </p:to>
                                    </p:set>
                                    <p:animEffect transition="in" filter="wipe(left)">
                                      <p:cBhvr>
                                        <p:cTn id="75" dur="500"/>
                                        <p:tgtEl>
                                          <p:spTgt spid="117"/>
                                        </p:tgtEl>
                                      </p:cBhvr>
                                    </p:animEffect>
                                  </p:childTnLst>
                                </p:cTn>
                              </p:par>
                            </p:childTnLst>
                          </p:cTn>
                        </p:par>
                      </p:childTnLst>
                    </p:cTn>
                  </p:par>
                  <p:par>
                    <p:cTn id="76" fill="hold" nodeType="clickPar">
                      <p:stCondLst>
                        <p:cond delay="indefinite"/>
                      </p:stCondLst>
                      <p:childTnLst>
                        <p:par>
                          <p:cTn id="77" fill="hold" nodeType="afterGroup">
                            <p:stCondLst>
                              <p:cond delay="0"/>
                            </p:stCondLst>
                            <p:childTnLst>
                              <p:par>
                                <p:cTn id="78" presetID="22" presetClass="entr" presetSubtype="1" fill="hold" nodeType="clickEffect">
                                  <p:stCondLst>
                                    <p:cond delay="0"/>
                                  </p:stCondLst>
                                  <p:childTnLst>
                                    <p:set>
                                      <p:cBhvr>
                                        <p:cTn id="79" dur="1" fill="hold">
                                          <p:stCondLst>
                                            <p:cond delay="0"/>
                                          </p:stCondLst>
                                        </p:cTn>
                                        <p:tgtEl>
                                          <p:spTgt spid="4"/>
                                        </p:tgtEl>
                                        <p:attrNameLst>
                                          <p:attrName>style.visibility</p:attrName>
                                        </p:attrNameLst>
                                      </p:cBhvr>
                                      <p:to>
                                        <p:strVal val="visible"/>
                                      </p:to>
                                    </p:set>
                                    <p:animEffect transition="in" filter="wipe(up)">
                                      <p:cBhvr>
                                        <p:cTn id="80" dur="500"/>
                                        <p:tgtEl>
                                          <p:spTgt spid="4"/>
                                        </p:tgtEl>
                                      </p:cBhvr>
                                    </p:animEffect>
                                  </p:childTnLst>
                                </p:cTn>
                              </p:par>
                              <p:par>
                                <p:cTn id="81" presetID="1" presetClass="entr" presetSubtype="0" fill="hold" nodeType="withEffect">
                                  <p:stCondLst>
                                    <p:cond delay="0"/>
                                  </p:stCondLst>
                                  <p:childTnLst>
                                    <p:set>
                                      <p:cBhvr>
                                        <p:cTn id="82" dur="1" fill="hold">
                                          <p:stCondLst>
                                            <p:cond delay="0"/>
                                          </p:stCondLst>
                                        </p:cTn>
                                        <p:tgtEl>
                                          <p:spTgt spid="17522"/>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499"/>
                                          </p:stCondLst>
                                        </p:cTn>
                                        <p:tgtEl>
                                          <p:spTgt spid="11"/>
                                        </p:tgtEl>
                                        <p:attrNameLst>
                                          <p:attrName>style.visibility</p:attrName>
                                        </p:attrNameLst>
                                      </p:cBhvr>
                                      <p:to>
                                        <p:strVal val="visible"/>
                                      </p:to>
                                    </p:set>
                                  </p:childTnLst>
                                </p:cTn>
                              </p:par>
                            </p:childTnLst>
                          </p:cTn>
                        </p:par>
                      </p:childTnLst>
                    </p:cTn>
                  </p:par>
                  <p:par>
                    <p:cTn id="85" fill="hold" nodeType="clickPar">
                      <p:stCondLst>
                        <p:cond delay="indefinite"/>
                      </p:stCondLst>
                      <p:childTnLst>
                        <p:par>
                          <p:cTn id="86" fill="hold" nodeType="afterGroup">
                            <p:stCondLst>
                              <p:cond delay="0"/>
                            </p:stCondLst>
                            <p:childTnLst>
                              <p:par>
                                <p:cTn id="87" presetID="16" presetClass="entr" presetSubtype="37" fill="hold" nodeType="clickEffect">
                                  <p:stCondLst>
                                    <p:cond delay="0"/>
                                  </p:stCondLst>
                                  <p:childTnLst>
                                    <p:set>
                                      <p:cBhvr>
                                        <p:cTn id="88" dur="1" fill="hold">
                                          <p:stCondLst>
                                            <p:cond delay="0"/>
                                          </p:stCondLst>
                                        </p:cTn>
                                        <p:tgtEl>
                                          <p:spTgt spid="24662"/>
                                        </p:tgtEl>
                                        <p:attrNameLst>
                                          <p:attrName>style.visibility</p:attrName>
                                        </p:attrNameLst>
                                      </p:cBhvr>
                                      <p:to>
                                        <p:strVal val="visible"/>
                                      </p:to>
                                    </p:set>
                                    <p:animEffect transition="in" filter="barn(outVertical)">
                                      <p:cBhvr>
                                        <p:cTn id="89" dur="500"/>
                                        <p:tgtEl>
                                          <p:spTgt spid="24662"/>
                                        </p:tgtEl>
                                      </p:cBhvr>
                                    </p:animEffect>
                                  </p:childTnLst>
                                </p:cTn>
                              </p:par>
                            </p:childTnLst>
                          </p:cTn>
                        </p:par>
                        <p:par>
                          <p:cTn id="90" fill="hold" nodeType="afterGroup">
                            <p:stCondLst>
                              <p:cond delay="500"/>
                            </p:stCondLst>
                            <p:childTnLst>
                              <p:par>
                                <p:cTn id="91" presetID="22" presetClass="entr" presetSubtype="1" fill="hold" nodeType="afterEffect">
                                  <p:stCondLst>
                                    <p:cond delay="0"/>
                                  </p:stCondLst>
                                  <p:childTnLst>
                                    <p:set>
                                      <p:cBhvr>
                                        <p:cTn id="92" dur="1" fill="hold">
                                          <p:stCondLst>
                                            <p:cond delay="0"/>
                                          </p:stCondLst>
                                        </p:cTn>
                                        <p:tgtEl>
                                          <p:spTgt spid="7"/>
                                        </p:tgtEl>
                                        <p:attrNameLst>
                                          <p:attrName>style.visibility</p:attrName>
                                        </p:attrNameLst>
                                      </p:cBhvr>
                                      <p:to>
                                        <p:strVal val="visible"/>
                                      </p:to>
                                    </p:set>
                                    <p:animEffect transition="in" filter="wipe(up)">
                                      <p:cBhvr>
                                        <p:cTn id="93" dur="500"/>
                                        <p:tgtEl>
                                          <p:spTgt spid="7"/>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grpId="0" nodeType="clickEffect">
                                  <p:stCondLst>
                                    <p:cond delay="0"/>
                                  </p:stCondLst>
                                  <p:childTnLst>
                                    <p:set>
                                      <p:cBhvr>
                                        <p:cTn id="97" dur="1" fill="hold">
                                          <p:stCondLst>
                                            <p:cond delay="0"/>
                                          </p:stCondLst>
                                        </p:cTn>
                                        <p:tgtEl>
                                          <p:spTgt spid="114"/>
                                        </p:tgtEl>
                                        <p:attrNameLst>
                                          <p:attrName>style.visibility</p:attrName>
                                        </p:attrNameLst>
                                      </p:cBhvr>
                                      <p:to>
                                        <p:strVal val="visible"/>
                                      </p:to>
                                    </p:set>
                                    <p:animEffect transition="in" filter="wipe(left)">
                                      <p:cBhvr>
                                        <p:cTn id="98" dur="500"/>
                                        <p:tgtEl>
                                          <p:spTgt spid="114"/>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nodeType="clickEffect">
                                  <p:stCondLst>
                                    <p:cond delay="0"/>
                                  </p:stCondLst>
                                  <p:childTnLst>
                                    <p:set>
                                      <p:cBhvr>
                                        <p:cTn id="102" dur="1" fill="hold">
                                          <p:stCondLst>
                                            <p:cond delay="0"/>
                                          </p:stCondLst>
                                        </p:cTn>
                                        <p:tgtEl>
                                          <p:spTgt spid="115"/>
                                        </p:tgtEl>
                                        <p:attrNameLst>
                                          <p:attrName>style.visibility</p:attrName>
                                        </p:attrNameLst>
                                      </p:cBhvr>
                                      <p:to>
                                        <p:strVal val="visible"/>
                                      </p:to>
                                    </p:set>
                                    <p:animEffect transition="in" filter="wipe(left)">
                                      <p:cBhvr>
                                        <p:cTn id="103" dur="500"/>
                                        <p:tgtEl>
                                          <p:spTgt spid="115"/>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grpId="0" nodeType="clickEffect">
                                  <p:stCondLst>
                                    <p:cond delay="0"/>
                                  </p:stCondLst>
                                  <p:childTnLst>
                                    <p:set>
                                      <p:cBhvr>
                                        <p:cTn id="107" dur="1" fill="hold">
                                          <p:stCondLst>
                                            <p:cond delay="0"/>
                                          </p:stCondLst>
                                        </p:cTn>
                                        <p:tgtEl>
                                          <p:spTgt spid="24677"/>
                                        </p:tgtEl>
                                        <p:attrNameLst>
                                          <p:attrName>style.visibility</p:attrName>
                                        </p:attrNameLst>
                                      </p:cBhvr>
                                      <p:to>
                                        <p:strVal val="visible"/>
                                      </p:to>
                                    </p:set>
                                    <p:animEffect transition="in" filter="wipe(left)">
                                      <p:cBhvr>
                                        <p:cTn id="108" dur="500"/>
                                        <p:tgtEl>
                                          <p:spTgt spid="246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22" grpId="0" animBg="1"/>
      <p:bldP spid="17522" grpId="1" animBg="1"/>
      <p:bldP spid="24677" grpId="0"/>
      <p:bldP spid="24684" grpId="0"/>
      <p:bldP spid="24686" grpId="0"/>
      <p:bldP spid="24687" grpId="0"/>
      <p:bldP spid="24688" grpId="0"/>
      <p:bldP spid="24689" grpId="0"/>
      <p:bldP spid="1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9A4B15A2-1DB5-4685-BAFA-65F04137BB68}"/>
              </a:ext>
            </a:extLst>
          </p:cNvPr>
          <p:cNvGrpSpPr/>
          <p:nvPr/>
        </p:nvGrpSpPr>
        <p:grpSpPr>
          <a:xfrm>
            <a:off x="2321858" y="4288632"/>
            <a:ext cx="1250156" cy="694135"/>
            <a:chOff x="1848" y="3396"/>
            <a:chExt cx="1050" cy="583"/>
          </a:xfrm>
        </p:grpSpPr>
        <p:sp>
          <p:nvSpPr>
            <p:cNvPr id="51204" name="Oval 3">
              <a:extLst>
                <a:ext uri="{FF2B5EF4-FFF2-40B4-BE49-F238E27FC236}">
                  <a16:creationId xmlns:a16="http://schemas.microsoft.com/office/drawing/2014/main" id="{D9ECBD32-2627-42CC-9F8A-B7C85873F7E0}"/>
                </a:ext>
              </a:extLst>
            </p:cNvPr>
            <p:cNvSpPr>
              <a:spLocks noChangeAspect="1" noChangeArrowheads="1"/>
            </p:cNvSpPr>
            <p:nvPr/>
          </p:nvSpPr>
          <p:spPr bwMode="auto">
            <a:xfrm>
              <a:off x="1873" y="3598"/>
              <a:ext cx="233" cy="233"/>
            </a:xfrm>
            <a:prstGeom prst="ellipse">
              <a:avLst/>
            </a:prstGeom>
            <a:gradFill rotWithShape="0">
              <a:gsLst>
                <a:gs pos="0">
                  <a:srgbClr val="FFCC99"/>
                </a:gs>
                <a:gs pos="100000">
                  <a:srgbClr val="765E47"/>
                </a:gs>
              </a:gsLst>
              <a:path path="shape">
                <a:fillToRect l="50000" t="50000" r="50000" b="50000"/>
              </a:path>
            </a:gradFill>
            <a:ln w="9525">
              <a:solidFill>
                <a:srgbClr val="00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51205" name="Oval 4">
              <a:extLst>
                <a:ext uri="{FF2B5EF4-FFF2-40B4-BE49-F238E27FC236}">
                  <a16:creationId xmlns:a16="http://schemas.microsoft.com/office/drawing/2014/main" id="{5FBE7701-DCDB-49D2-A372-2F9C59BB4D0B}"/>
                </a:ext>
              </a:extLst>
            </p:cNvPr>
            <p:cNvSpPr>
              <a:spLocks noChangeAspect="1" noChangeArrowheads="1"/>
            </p:cNvSpPr>
            <p:nvPr/>
          </p:nvSpPr>
          <p:spPr bwMode="auto">
            <a:xfrm>
              <a:off x="2038" y="3396"/>
              <a:ext cx="583" cy="583"/>
            </a:xfrm>
            <a:prstGeom prst="ellipse">
              <a:avLst/>
            </a:prstGeom>
            <a:gradFill rotWithShape="0">
              <a:gsLst>
                <a:gs pos="0">
                  <a:srgbClr val="CCFFCC"/>
                </a:gs>
                <a:gs pos="100000">
                  <a:srgbClr val="5E765E"/>
                </a:gs>
              </a:gsLst>
              <a:path path="shape">
                <a:fillToRect l="50000" t="50000" r="50000" b="50000"/>
              </a:path>
            </a:gradFill>
            <a:ln w="9525">
              <a:solidFill>
                <a:srgbClr val="00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51206" name="Text Box 5">
              <a:extLst>
                <a:ext uri="{FF2B5EF4-FFF2-40B4-BE49-F238E27FC236}">
                  <a16:creationId xmlns:a16="http://schemas.microsoft.com/office/drawing/2014/main" id="{8878310E-DAEA-4B40-96B7-503600F2D472}"/>
                </a:ext>
              </a:extLst>
            </p:cNvPr>
            <p:cNvSpPr txBox="1">
              <a:spLocks noChangeAspect="1" noChangeArrowheads="1"/>
            </p:cNvSpPr>
            <p:nvPr/>
          </p:nvSpPr>
          <p:spPr bwMode="auto">
            <a:xfrm>
              <a:off x="1848" y="3512"/>
              <a:ext cx="1050" cy="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0" hangingPunct="0"/>
              <a:r>
                <a:rPr lang="en-US" altLang="zh-CN" sz="1500" b="1">
                  <a:solidFill>
                    <a:srgbClr val="000000"/>
                  </a:solidFill>
                  <a:latin typeface="Times New Roman" panose="02020603050405020304" pitchFamily="18" charset="0"/>
                </a:rPr>
                <a:t>H     </a:t>
              </a:r>
              <a:r>
                <a:rPr lang="en-US" altLang="zh-CN" sz="2100" b="1">
                  <a:solidFill>
                    <a:srgbClr val="000000"/>
                  </a:solidFill>
                  <a:latin typeface="Times New Roman" panose="02020603050405020304" pitchFamily="18" charset="0"/>
                </a:rPr>
                <a:t>Cl</a:t>
              </a:r>
            </a:p>
          </p:txBody>
        </p:sp>
      </p:grpSp>
      <p:sp>
        <p:nvSpPr>
          <p:cNvPr id="25606" name="Line 6">
            <a:extLst>
              <a:ext uri="{FF2B5EF4-FFF2-40B4-BE49-F238E27FC236}">
                <a16:creationId xmlns:a16="http://schemas.microsoft.com/office/drawing/2014/main" id="{E047A7E0-FB69-4750-8F4B-B3E775A48753}"/>
              </a:ext>
            </a:extLst>
          </p:cNvPr>
          <p:cNvSpPr>
            <a:spLocks noChangeAspect="1" noChangeShapeType="1"/>
          </p:cNvSpPr>
          <p:nvPr/>
        </p:nvSpPr>
        <p:spPr bwMode="auto">
          <a:xfrm>
            <a:off x="2123023" y="2231231"/>
            <a:ext cx="1250156" cy="0"/>
          </a:xfrm>
          <a:prstGeom prst="line">
            <a:avLst/>
          </a:prstGeom>
          <a:noFill/>
          <a:ln w="38100">
            <a:solidFill>
              <a:schemeClr val="tx2"/>
            </a:solidFill>
            <a:round/>
            <a:headEnd type="triangle" w="lg" len="med"/>
            <a:tailEnd type="triangle" w="lg" len="med"/>
          </a:ln>
          <a:extLst>
            <a:ext uri="{909E8E84-426E-40DD-AFC4-6F175D3DCCD1}">
              <a14:hiddenFill xmlns:a14="http://schemas.microsoft.com/office/drawing/2010/main">
                <a:noFill/>
              </a14:hiddenFill>
            </a:ext>
          </a:extLst>
        </p:spPr>
        <p:txBody>
          <a:bodyPr/>
          <a:lstStyle/>
          <a:p>
            <a:endParaRPr lang="zh-CN" altLang="en-US"/>
          </a:p>
        </p:txBody>
      </p:sp>
      <p:grpSp>
        <p:nvGrpSpPr>
          <p:cNvPr id="3" name="Group 7">
            <a:extLst>
              <a:ext uri="{FF2B5EF4-FFF2-40B4-BE49-F238E27FC236}">
                <a16:creationId xmlns:a16="http://schemas.microsoft.com/office/drawing/2014/main" id="{072D82C9-795B-4E0A-B7A2-EE20BECECC99}"/>
              </a:ext>
            </a:extLst>
          </p:cNvPr>
          <p:cNvGrpSpPr/>
          <p:nvPr/>
        </p:nvGrpSpPr>
        <p:grpSpPr>
          <a:xfrm>
            <a:off x="1770598" y="2582466"/>
            <a:ext cx="1903810" cy="1471613"/>
            <a:chOff x="1392" y="1536"/>
            <a:chExt cx="1599" cy="1303"/>
          </a:xfrm>
        </p:grpSpPr>
        <p:sp>
          <p:nvSpPr>
            <p:cNvPr id="51209" name="Line 8">
              <a:extLst>
                <a:ext uri="{FF2B5EF4-FFF2-40B4-BE49-F238E27FC236}">
                  <a16:creationId xmlns:a16="http://schemas.microsoft.com/office/drawing/2014/main" id="{69D4E3E6-A1F1-4F76-9063-E6E6F7815C00}"/>
                </a:ext>
              </a:extLst>
            </p:cNvPr>
            <p:cNvSpPr>
              <a:spLocks noChangeAspect="1" noChangeShapeType="1"/>
            </p:cNvSpPr>
            <p:nvPr/>
          </p:nvSpPr>
          <p:spPr bwMode="auto">
            <a:xfrm>
              <a:off x="1392" y="1536"/>
              <a:ext cx="335" cy="336"/>
            </a:xfrm>
            <a:prstGeom prst="line">
              <a:avLst/>
            </a:prstGeom>
            <a:noFill/>
            <a:ln w="28575">
              <a:solidFill>
                <a:schemeClr val="tx2"/>
              </a:solidFill>
              <a:roun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51210" name="Line 9">
              <a:extLst>
                <a:ext uri="{FF2B5EF4-FFF2-40B4-BE49-F238E27FC236}">
                  <a16:creationId xmlns:a16="http://schemas.microsoft.com/office/drawing/2014/main" id="{322B4941-7F03-4D5E-81EC-F75F2C50FB20}"/>
                </a:ext>
              </a:extLst>
            </p:cNvPr>
            <p:cNvSpPr>
              <a:spLocks noChangeAspect="1" noChangeShapeType="1"/>
            </p:cNvSpPr>
            <p:nvPr/>
          </p:nvSpPr>
          <p:spPr bwMode="auto">
            <a:xfrm rot="5400000">
              <a:off x="2736" y="1630"/>
              <a:ext cx="255" cy="255"/>
            </a:xfrm>
            <a:prstGeom prst="line">
              <a:avLst/>
            </a:prstGeom>
            <a:noFill/>
            <a:ln w="28575">
              <a:solidFill>
                <a:schemeClr val="tx2"/>
              </a:solidFill>
              <a:round/>
              <a:tailEnd type="triangle" w="lg" len="med"/>
            </a:ln>
            <a:extLst>
              <a:ext uri="{909E8E84-426E-40DD-AFC4-6F175D3DCCD1}">
                <a14:hiddenFill xmlns:a14="http://schemas.microsoft.com/office/drawing/2010/main">
                  <a:noFill/>
                </a14:hiddenFill>
              </a:ext>
            </a:extLst>
          </p:spPr>
          <p:txBody>
            <a:bodyPr/>
            <a:lstStyle/>
            <a:p>
              <a:endParaRPr lang="zh-CN" altLang="en-US"/>
            </a:p>
          </p:txBody>
        </p:sp>
        <p:grpSp>
          <p:nvGrpSpPr>
            <p:cNvPr id="51211" name="Group 10">
              <a:extLst>
                <a:ext uri="{FF2B5EF4-FFF2-40B4-BE49-F238E27FC236}">
                  <a16:creationId xmlns:a16="http://schemas.microsoft.com/office/drawing/2014/main" id="{77A07684-3A6C-460E-842C-FB17EFA5389C}"/>
                </a:ext>
              </a:extLst>
            </p:cNvPr>
            <p:cNvGrpSpPr/>
            <p:nvPr/>
          </p:nvGrpSpPr>
          <p:grpSpPr>
            <a:xfrm>
              <a:off x="1554" y="1941"/>
              <a:ext cx="1299" cy="898"/>
              <a:chOff x="1554" y="1941"/>
              <a:chExt cx="1299" cy="898"/>
            </a:xfrm>
          </p:grpSpPr>
          <p:sp>
            <p:nvSpPr>
              <p:cNvPr id="51212" name="Oval 11">
                <a:extLst>
                  <a:ext uri="{FF2B5EF4-FFF2-40B4-BE49-F238E27FC236}">
                    <a16:creationId xmlns:a16="http://schemas.microsoft.com/office/drawing/2014/main" id="{AE207151-DE73-4604-AEC0-C390EE84A26A}"/>
                  </a:ext>
                </a:extLst>
              </p:cNvPr>
              <p:cNvSpPr>
                <a:spLocks noChangeAspect="1" noChangeArrowheads="1"/>
              </p:cNvSpPr>
              <p:nvPr/>
            </p:nvSpPr>
            <p:spPr bwMode="auto">
              <a:xfrm>
                <a:off x="1554" y="2141"/>
                <a:ext cx="504" cy="504"/>
              </a:xfrm>
              <a:prstGeom prst="ellipse">
                <a:avLst/>
              </a:prstGeom>
              <a:noFill/>
              <a:ln w="9525">
                <a:solidFill>
                  <a:schemeClr val="tx2"/>
                </a:solidFill>
                <a:rou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51213" name="Oval 12">
                <a:extLst>
                  <a:ext uri="{FF2B5EF4-FFF2-40B4-BE49-F238E27FC236}">
                    <a16:creationId xmlns:a16="http://schemas.microsoft.com/office/drawing/2014/main" id="{478B919D-2888-4169-853E-52A923CF3971}"/>
                  </a:ext>
                </a:extLst>
              </p:cNvPr>
              <p:cNvSpPr>
                <a:spLocks noChangeAspect="1" noChangeArrowheads="1"/>
              </p:cNvSpPr>
              <p:nvPr/>
            </p:nvSpPr>
            <p:spPr bwMode="auto">
              <a:xfrm>
                <a:off x="2009" y="1980"/>
                <a:ext cx="817" cy="816"/>
              </a:xfrm>
              <a:prstGeom prst="ellipse">
                <a:avLst/>
              </a:prstGeom>
              <a:solidFill>
                <a:srgbClr val="FFFFFF"/>
              </a:solidFill>
              <a:ln w="9525">
                <a:solidFill>
                  <a:srgbClr val="00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51214" name="Oval 13">
                <a:extLst>
                  <a:ext uri="{FF2B5EF4-FFF2-40B4-BE49-F238E27FC236}">
                    <a16:creationId xmlns:a16="http://schemas.microsoft.com/office/drawing/2014/main" id="{A7E0357C-6B8A-405F-9B82-C632CE8DBF5A}"/>
                  </a:ext>
                </a:extLst>
              </p:cNvPr>
              <p:cNvSpPr>
                <a:spLocks noChangeAspect="1" noChangeArrowheads="1"/>
              </p:cNvSpPr>
              <p:nvPr/>
            </p:nvSpPr>
            <p:spPr bwMode="auto">
              <a:xfrm>
                <a:off x="2126" y="2094"/>
                <a:ext cx="583" cy="584"/>
              </a:xfrm>
              <a:prstGeom prst="ellipse">
                <a:avLst/>
              </a:prstGeom>
              <a:solidFill>
                <a:srgbClr val="FFFFFF"/>
              </a:solidFill>
              <a:ln w="9525">
                <a:solidFill>
                  <a:srgbClr val="00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51215" name="Oval 14">
                <a:extLst>
                  <a:ext uri="{FF2B5EF4-FFF2-40B4-BE49-F238E27FC236}">
                    <a16:creationId xmlns:a16="http://schemas.microsoft.com/office/drawing/2014/main" id="{4F4C2F54-978B-449B-8583-CFAC27273AAE}"/>
                  </a:ext>
                </a:extLst>
              </p:cNvPr>
              <p:cNvSpPr>
                <a:spLocks noChangeAspect="1" noChangeArrowheads="1"/>
              </p:cNvSpPr>
              <p:nvPr/>
            </p:nvSpPr>
            <p:spPr bwMode="auto">
              <a:xfrm>
                <a:off x="2223" y="2196"/>
                <a:ext cx="393" cy="393"/>
              </a:xfrm>
              <a:prstGeom prst="ellipse">
                <a:avLst/>
              </a:prstGeom>
              <a:solidFill>
                <a:srgbClr val="FFFFFF"/>
              </a:solidFill>
              <a:ln w="9525">
                <a:solidFill>
                  <a:srgbClr val="00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51216" name="Oval 15">
                <a:extLst>
                  <a:ext uri="{FF2B5EF4-FFF2-40B4-BE49-F238E27FC236}">
                    <a16:creationId xmlns:a16="http://schemas.microsoft.com/office/drawing/2014/main" id="{EC908C62-ABB6-4748-ADD5-A48809F9B99D}"/>
                  </a:ext>
                </a:extLst>
              </p:cNvPr>
              <p:cNvSpPr>
                <a:spLocks noChangeAspect="1" noChangeArrowheads="1"/>
              </p:cNvSpPr>
              <p:nvPr/>
            </p:nvSpPr>
            <p:spPr bwMode="auto">
              <a:xfrm>
                <a:off x="2301" y="2277"/>
                <a:ext cx="233" cy="233"/>
              </a:xfrm>
              <a:prstGeom prst="ellipse">
                <a:avLst/>
              </a:prstGeom>
              <a:solidFill>
                <a:srgbClr val="FFFFFF"/>
              </a:solidFill>
              <a:ln w="19050">
                <a:solidFill>
                  <a:srgbClr val="00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51217" name="Text Box 16">
                <a:extLst>
                  <a:ext uri="{FF2B5EF4-FFF2-40B4-BE49-F238E27FC236}">
                    <a16:creationId xmlns:a16="http://schemas.microsoft.com/office/drawing/2014/main" id="{D9A7A046-C659-4FC7-9D17-702DEF2EC16E}"/>
                  </a:ext>
                </a:extLst>
              </p:cNvPr>
              <p:cNvSpPr txBox="1">
                <a:spLocks noChangeAspect="1" noChangeArrowheads="1"/>
              </p:cNvSpPr>
              <p:nvPr/>
            </p:nvSpPr>
            <p:spPr bwMode="auto">
              <a:xfrm>
                <a:off x="2257" y="2286"/>
                <a:ext cx="466"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0" hangingPunct="0"/>
                <a:r>
                  <a:rPr lang="en-US" altLang="zh-CN" sz="1200" b="1">
                    <a:solidFill>
                      <a:srgbClr val="000000"/>
                    </a:solidFill>
                    <a:latin typeface="Times New Roman" panose="02020603050405020304" pitchFamily="18" charset="0"/>
                  </a:rPr>
                  <a:t>+17</a:t>
                </a:r>
              </a:p>
            </p:txBody>
          </p:sp>
          <p:sp>
            <p:nvSpPr>
              <p:cNvPr id="51218" name="Oval 17">
                <a:extLst>
                  <a:ext uri="{FF2B5EF4-FFF2-40B4-BE49-F238E27FC236}">
                    <a16:creationId xmlns:a16="http://schemas.microsoft.com/office/drawing/2014/main" id="{6E3189AD-902B-439E-8BA3-2471C9F53CB9}"/>
                  </a:ext>
                </a:extLst>
              </p:cNvPr>
              <p:cNvSpPr>
                <a:spLocks noChangeAspect="1" noChangeArrowheads="1"/>
              </p:cNvSpPr>
              <p:nvPr/>
            </p:nvSpPr>
            <p:spPr bwMode="auto">
              <a:xfrm>
                <a:off x="2320" y="2081"/>
                <a:ext cx="66" cy="66"/>
              </a:xfrm>
              <a:prstGeom prst="ellipse">
                <a:avLst/>
              </a:prstGeom>
              <a:solidFill>
                <a:srgbClr val="000000"/>
              </a:solidFill>
              <a:ln w="9525">
                <a:solidFill>
                  <a:srgbClr val="00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51219" name="Oval 18">
                <a:extLst>
                  <a:ext uri="{FF2B5EF4-FFF2-40B4-BE49-F238E27FC236}">
                    <a16:creationId xmlns:a16="http://schemas.microsoft.com/office/drawing/2014/main" id="{18A71D2C-ADD4-47C5-B4D1-72234509C607}"/>
                  </a:ext>
                </a:extLst>
              </p:cNvPr>
              <p:cNvSpPr>
                <a:spLocks noChangeAspect="1" noChangeArrowheads="1"/>
              </p:cNvSpPr>
              <p:nvPr/>
            </p:nvSpPr>
            <p:spPr bwMode="auto">
              <a:xfrm>
                <a:off x="1992" y="2472"/>
                <a:ext cx="66" cy="66"/>
              </a:xfrm>
              <a:prstGeom prst="ellipse">
                <a:avLst/>
              </a:prstGeom>
              <a:solidFill>
                <a:srgbClr val="FF0000"/>
              </a:solidFill>
              <a:ln w="9525">
                <a:solidFill>
                  <a:srgbClr val="FF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51220" name="Oval 19">
                <a:extLst>
                  <a:ext uri="{FF2B5EF4-FFF2-40B4-BE49-F238E27FC236}">
                    <a16:creationId xmlns:a16="http://schemas.microsoft.com/office/drawing/2014/main" id="{43E7CCCD-B212-429B-BEC2-4AF005AC6212}"/>
                  </a:ext>
                </a:extLst>
              </p:cNvPr>
              <p:cNvSpPr>
                <a:spLocks noChangeAspect="1" noChangeArrowheads="1"/>
              </p:cNvSpPr>
              <p:nvPr/>
            </p:nvSpPr>
            <p:spPr bwMode="auto">
              <a:xfrm>
                <a:off x="2447" y="2081"/>
                <a:ext cx="66" cy="66"/>
              </a:xfrm>
              <a:prstGeom prst="ellipse">
                <a:avLst/>
              </a:prstGeom>
              <a:solidFill>
                <a:srgbClr val="000000"/>
              </a:solidFill>
              <a:ln w="9525">
                <a:solidFill>
                  <a:srgbClr val="00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51221" name="Oval 20">
                <a:extLst>
                  <a:ext uri="{FF2B5EF4-FFF2-40B4-BE49-F238E27FC236}">
                    <a16:creationId xmlns:a16="http://schemas.microsoft.com/office/drawing/2014/main" id="{D0CFC68D-EEA8-459A-B2C7-1D50E32DAE4A}"/>
                  </a:ext>
                </a:extLst>
              </p:cNvPr>
              <p:cNvSpPr>
                <a:spLocks noChangeAspect="1" noChangeArrowheads="1"/>
              </p:cNvSpPr>
              <p:nvPr/>
            </p:nvSpPr>
            <p:spPr bwMode="auto">
              <a:xfrm>
                <a:off x="2320" y="1941"/>
                <a:ext cx="66" cy="66"/>
              </a:xfrm>
              <a:prstGeom prst="ellipse">
                <a:avLst/>
              </a:prstGeom>
              <a:solidFill>
                <a:srgbClr val="000000"/>
              </a:solidFill>
              <a:ln w="9525">
                <a:solidFill>
                  <a:srgbClr val="00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51222" name="Oval 21">
                <a:extLst>
                  <a:ext uri="{FF2B5EF4-FFF2-40B4-BE49-F238E27FC236}">
                    <a16:creationId xmlns:a16="http://schemas.microsoft.com/office/drawing/2014/main" id="{63D0697C-6640-46B3-9FEE-7F33A263A111}"/>
                  </a:ext>
                </a:extLst>
              </p:cNvPr>
              <p:cNvSpPr>
                <a:spLocks noChangeAspect="1" noChangeArrowheads="1"/>
              </p:cNvSpPr>
              <p:nvPr/>
            </p:nvSpPr>
            <p:spPr bwMode="auto">
              <a:xfrm>
                <a:off x="2447" y="1941"/>
                <a:ext cx="66" cy="66"/>
              </a:xfrm>
              <a:prstGeom prst="ellipse">
                <a:avLst/>
              </a:prstGeom>
              <a:solidFill>
                <a:srgbClr val="000000"/>
              </a:solidFill>
              <a:ln w="9525">
                <a:solidFill>
                  <a:srgbClr val="00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51223" name="Oval 22">
                <a:extLst>
                  <a:ext uri="{FF2B5EF4-FFF2-40B4-BE49-F238E27FC236}">
                    <a16:creationId xmlns:a16="http://schemas.microsoft.com/office/drawing/2014/main" id="{2215BAA6-8ECC-4ACB-9377-08AD9AADB30C}"/>
                  </a:ext>
                </a:extLst>
              </p:cNvPr>
              <p:cNvSpPr>
                <a:spLocks noChangeAspect="1" noChangeArrowheads="1"/>
              </p:cNvSpPr>
              <p:nvPr/>
            </p:nvSpPr>
            <p:spPr bwMode="auto">
              <a:xfrm>
                <a:off x="2787" y="2283"/>
                <a:ext cx="66" cy="66"/>
              </a:xfrm>
              <a:prstGeom prst="ellipse">
                <a:avLst/>
              </a:prstGeom>
              <a:solidFill>
                <a:srgbClr val="000000"/>
              </a:solidFill>
              <a:ln w="9525">
                <a:solidFill>
                  <a:srgbClr val="00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51224" name="Oval 23">
                <a:extLst>
                  <a:ext uri="{FF2B5EF4-FFF2-40B4-BE49-F238E27FC236}">
                    <a16:creationId xmlns:a16="http://schemas.microsoft.com/office/drawing/2014/main" id="{49D0F662-DB5A-4E5F-AF00-5308955A1010}"/>
                  </a:ext>
                </a:extLst>
              </p:cNvPr>
              <p:cNvSpPr>
                <a:spLocks noChangeAspect="1" noChangeArrowheads="1"/>
              </p:cNvSpPr>
              <p:nvPr/>
            </p:nvSpPr>
            <p:spPr bwMode="auto">
              <a:xfrm>
                <a:off x="2670" y="2283"/>
                <a:ext cx="66" cy="66"/>
              </a:xfrm>
              <a:prstGeom prst="ellipse">
                <a:avLst/>
              </a:prstGeom>
              <a:solidFill>
                <a:srgbClr val="000000"/>
              </a:solidFill>
              <a:ln w="9525">
                <a:solidFill>
                  <a:srgbClr val="00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51225" name="Oval 24">
                <a:extLst>
                  <a:ext uri="{FF2B5EF4-FFF2-40B4-BE49-F238E27FC236}">
                    <a16:creationId xmlns:a16="http://schemas.microsoft.com/office/drawing/2014/main" id="{57935156-0957-4B69-9260-09B4D84B0694}"/>
                  </a:ext>
                </a:extLst>
              </p:cNvPr>
              <p:cNvSpPr>
                <a:spLocks noChangeAspect="1" noChangeArrowheads="1"/>
              </p:cNvSpPr>
              <p:nvPr/>
            </p:nvSpPr>
            <p:spPr bwMode="auto">
              <a:xfrm>
                <a:off x="2563" y="2283"/>
                <a:ext cx="66" cy="66"/>
              </a:xfrm>
              <a:prstGeom prst="ellipse">
                <a:avLst/>
              </a:prstGeom>
              <a:solidFill>
                <a:srgbClr val="000000"/>
              </a:solidFill>
              <a:ln w="9525">
                <a:solidFill>
                  <a:srgbClr val="00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51226" name="Oval 25">
                <a:extLst>
                  <a:ext uri="{FF2B5EF4-FFF2-40B4-BE49-F238E27FC236}">
                    <a16:creationId xmlns:a16="http://schemas.microsoft.com/office/drawing/2014/main" id="{AA40196E-1C79-4885-BB7D-EAC637BF253E}"/>
                  </a:ext>
                </a:extLst>
              </p:cNvPr>
              <p:cNvSpPr>
                <a:spLocks noChangeAspect="1" noChangeArrowheads="1"/>
              </p:cNvSpPr>
              <p:nvPr/>
            </p:nvSpPr>
            <p:spPr bwMode="auto">
              <a:xfrm>
                <a:off x="2573" y="2404"/>
                <a:ext cx="66" cy="66"/>
              </a:xfrm>
              <a:prstGeom prst="ellipse">
                <a:avLst/>
              </a:prstGeom>
              <a:solidFill>
                <a:srgbClr val="000000"/>
              </a:solidFill>
              <a:ln w="9525">
                <a:solidFill>
                  <a:srgbClr val="00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51227" name="Oval 26">
                <a:extLst>
                  <a:ext uri="{FF2B5EF4-FFF2-40B4-BE49-F238E27FC236}">
                    <a16:creationId xmlns:a16="http://schemas.microsoft.com/office/drawing/2014/main" id="{FF8F0279-8462-49BF-80A9-8B3210A0E533}"/>
                  </a:ext>
                </a:extLst>
              </p:cNvPr>
              <p:cNvSpPr>
                <a:spLocks noChangeAspect="1" noChangeArrowheads="1"/>
              </p:cNvSpPr>
              <p:nvPr/>
            </p:nvSpPr>
            <p:spPr bwMode="auto">
              <a:xfrm>
                <a:off x="2670" y="2417"/>
                <a:ext cx="66" cy="66"/>
              </a:xfrm>
              <a:prstGeom prst="ellipse">
                <a:avLst/>
              </a:prstGeom>
              <a:solidFill>
                <a:srgbClr val="000000"/>
              </a:solidFill>
              <a:ln w="9525">
                <a:solidFill>
                  <a:srgbClr val="00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51228" name="Oval 27">
                <a:extLst>
                  <a:ext uri="{FF2B5EF4-FFF2-40B4-BE49-F238E27FC236}">
                    <a16:creationId xmlns:a16="http://schemas.microsoft.com/office/drawing/2014/main" id="{C014B53C-B029-47E1-990C-51B74FA946F1}"/>
                  </a:ext>
                </a:extLst>
              </p:cNvPr>
              <p:cNvSpPr>
                <a:spLocks noChangeAspect="1" noChangeArrowheads="1"/>
              </p:cNvSpPr>
              <p:nvPr/>
            </p:nvSpPr>
            <p:spPr bwMode="auto">
              <a:xfrm>
                <a:off x="2787" y="2437"/>
                <a:ext cx="66" cy="66"/>
              </a:xfrm>
              <a:prstGeom prst="ellipse">
                <a:avLst/>
              </a:prstGeom>
              <a:solidFill>
                <a:srgbClr val="000000"/>
              </a:solidFill>
              <a:ln w="9525">
                <a:solidFill>
                  <a:srgbClr val="00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51229" name="Oval 28">
                <a:extLst>
                  <a:ext uri="{FF2B5EF4-FFF2-40B4-BE49-F238E27FC236}">
                    <a16:creationId xmlns:a16="http://schemas.microsoft.com/office/drawing/2014/main" id="{8B12BA28-9B26-46E5-8DBD-B35E79F58F73}"/>
                  </a:ext>
                </a:extLst>
              </p:cNvPr>
              <p:cNvSpPr>
                <a:spLocks noChangeAspect="1" noChangeArrowheads="1"/>
              </p:cNvSpPr>
              <p:nvPr/>
            </p:nvSpPr>
            <p:spPr bwMode="auto">
              <a:xfrm>
                <a:off x="2330" y="2643"/>
                <a:ext cx="66" cy="66"/>
              </a:xfrm>
              <a:prstGeom prst="ellipse">
                <a:avLst/>
              </a:prstGeom>
              <a:solidFill>
                <a:srgbClr val="000000"/>
              </a:solidFill>
              <a:ln w="9525">
                <a:solidFill>
                  <a:srgbClr val="00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51230" name="Oval 29">
                <a:extLst>
                  <a:ext uri="{FF2B5EF4-FFF2-40B4-BE49-F238E27FC236}">
                    <a16:creationId xmlns:a16="http://schemas.microsoft.com/office/drawing/2014/main" id="{FB3261A3-D6C7-40DC-9E4A-D8CBEAB3A60D}"/>
                  </a:ext>
                </a:extLst>
              </p:cNvPr>
              <p:cNvSpPr>
                <a:spLocks noChangeAspect="1" noChangeArrowheads="1"/>
              </p:cNvSpPr>
              <p:nvPr/>
            </p:nvSpPr>
            <p:spPr bwMode="auto">
              <a:xfrm>
                <a:off x="2456" y="2635"/>
                <a:ext cx="66" cy="66"/>
              </a:xfrm>
              <a:prstGeom prst="ellipse">
                <a:avLst/>
              </a:prstGeom>
              <a:solidFill>
                <a:srgbClr val="000000"/>
              </a:solidFill>
              <a:ln w="9525">
                <a:solidFill>
                  <a:srgbClr val="00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51231" name="Oval 30">
                <a:extLst>
                  <a:ext uri="{FF2B5EF4-FFF2-40B4-BE49-F238E27FC236}">
                    <a16:creationId xmlns:a16="http://schemas.microsoft.com/office/drawing/2014/main" id="{D3C62CB1-674E-488F-8E38-F540A0CF30AE}"/>
                  </a:ext>
                </a:extLst>
              </p:cNvPr>
              <p:cNvSpPr>
                <a:spLocks noChangeAspect="1" noChangeArrowheads="1"/>
              </p:cNvSpPr>
              <p:nvPr/>
            </p:nvSpPr>
            <p:spPr bwMode="auto">
              <a:xfrm>
                <a:off x="2330" y="2773"/>
                <a:ext cx="66" cy="66"/>
              </a:xfrm>
              <a:prstGeom prst="ellipse">
                <a:avLst/>
              </a:prstGeom>
              <a:solidFill>
                <a:srgbClr val="000000"/>
              </a:solidFill>
              <a:ln w="9525">
                <a:solidFill>
                  <a:srgbClr val="00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51232" name="Oval 31">
                <a:extLst>
                  <a:ext uri="{FF2B5EF4-FFF2-40B4-BE49-F238E27FC236}">
                    <a16:creationId xmlns:a16="http://schemas.microsoft.com/office/drawing/2014/main" id="{2938DE24-B959-4928-8B2A-89E2148FE411}"/>
                  </a:ext>
                </a:extLst>
              </p:cNvPr>
              <p:cNvSpPr>
                <a:spLocks noChangeAspect="1" noChangeArrowheads="1"/>
              </p:cNvSpPr>
              <p:nvPr/>
            </p:nvSpPr>
            <p:spPr bwMode="auto">
              <a:xfrm>
                <a:off x="2466" y="2763"/>
                <a:ext cx="66" cy="66"/>
              </a:xfrm>
              <a:prstGeom prst="ellipse">
                <a:avLst/>
              </a:prstGeom>
              <a:solidFill>
                <a:srgbClr val="000000"/>
              </a:solidFill>
              <a:ln w="9525">
                <a:solidFill>
                  <a:srgbClr val="00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51233" name="Oval 32">
                <a:extLst>
                  <a:ext uri="{FF2B5EF4-FFF2-40B4-BE49-F238E27FC236}">
                    <a16:creationId xmlns:a16="http://schemas.microsoft.com/office/drawing/2014/main" id="{05350D64-7CCD-4B9B-A832-AAF6AD0C341F}"/>
                  </a:ext>
                </a:extLst>
              </p:cNvPr>
              <p:cNvSpPr>
                <a:spLocks noChangeAspect="1" noChangeArrowheads="1"/>
              </p:cNvSpPr>
              <p:nvPr/>
            </p:nvSpPr>
            <p:spPr bwMode="auto">
              <a:xfrm>
                <a:off x="2097" y="2446"/>
                <a:ext cx="66" cy="66"/>
              </a:xfrm>
              <a:prstGeom prst="ellipse">
                <a:avLst/>
              </a:prstGeom>
              <a:solidFill>
                <a:srgbClr val="000000"/>
              </a:solidFill>
              <a:ln w="9525">
                <a:solidFill>
                  <a:srgbClr val="00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51234" name="Oval 33">
                <a:extLst>
                  <a:ext uri="{FF2B5EF4-FFF2-40B4-BE49-F238E27FC236}">
                    <a16:creationId xmlns:a16="http://schemas.microsoft.com/office/drawing/2014/main" id="{3B2ACBB3-3002-421C-929E-62FAFFAEAD7B}"/>
                  </a:ext>
                </a:extLst>
              </p:cNvPr>
              <p:cNvSpPr>
                <a:spLocks noChangeAspect="1" noChangeArrowheads="1"/>
              </p:cNvSpPr>
              <p:nvPr/>
            </p:nvSpPr>
            <p:spPr bwMode="auto">
              <a:xfrm>
                <a:off x="2097" y="2316"/>
                <a:ext cx="66" cy="66"/>
              </a:xfrm>
              <a:prstGeom prst="ellipse">
                <a:avLst/>
              </a:prstGeom>
              <a:solidFill>
                <a:srgbClr val="000000"/>
              </a:solidFill>
              <a:ln w="9525">
                <a:solidFill>
                  <a:srgbClr val="00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51235" name="Oval 34">
                <a:extLst>
                  <a:ext uri="{FF2B5EF4-FFF2-40B4-BE49-F238E27FC236}">
                    <a16:creationId xmlns:a16="http://schemas.microsoft.com/office/drawing/2014/main" id="{C4BC2598-1623-473E-9DB7-62CE9501E467}"/>
                  </a:ext>
                </a:extLst>
              </p:cNvPr>
              <p:cNvSpPr>
                <a:spLocks noChangeAspect="1" noChangeArrowheads="1"/>
              </p:cNvSpPr>
              <p:nvPr/>
            </p:nvSpPr>
            <p:spPr bwMode="auto">
              <a:xfrm>
                <a:off x="1669" y="2258"/>
                <a:ext cx="275" cy="275"/>
              </a:xfrm>
              <a:prstGeom prst="ellipse">
                <a:avLst/>
              </a:prstGeom>
              <a:solidFill>
                <a:srgbClr val="FFFFFF"/>
              </a:solidFill>
              <a:ln w="19050">
                <a:solidFill>
                  <a:srgbClr val="00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51236" name="Text Box 35">
                <a:extLst>
                  <a:ext uri="{FF2B5EF4-FFF2-40B4-BE49-F238E27FC236}">
                    <a16:creationId xmlns:a16="http://schemas.microsoft.com/office/drawing/2014/main" id="{DEB4352A-D9B4-42A8-BEDE-EF52C6124180}"/>
                  </a:ext>
                </a:extLst>
              </p:cNvPr>
              <p:cNvSpPr txBox="1">
                <a:spLocks noChangeAspect="1" noChangeArrowheads="1"/>
              </p:cNvSpPr>
              <p:nvPr/>
            </p:nvSpPr>
            <p:spPr bwMode="auto">
              <a:xfrm>
                <a:off x="1680" y="2289"/>
                <a:ext cx="349"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0" hangingPunct="0"/>
                <a:r>
                  <a:rPr lang="en-US" altLang="zh-CN" sz="1200" b="1">
                    <a:solidFill>
                      <a:srgbClr val="000000"/>
                    </a:solidFill>
                    <a:latin typeface="Times New Roman" panose="02020603050405020304" pitchFamily="18" charset="0"/>
                  </a:rPr>
                  <a:t>+1</a:t>
                </a:r>
              </a:p>
            </p:txBody>
          </p:sp>
          <p:sp>
            <p:nvSpPr>
              <p:cNvPr id="51237" name="Oval 36">
                <a:extLst>
                  <a:ext uri="{FF2B5EF4-FFF2-40B4-BE49-F238E27FC236}">
                    <a16:creationId xmlns:a16="http://schemas.microsoft.com/office/drawing/2014/main" id="{4ADFC711-1FFC-4DCE-BC0A-72F55BBD776B}"/>
                  </a:ext>
                </a:extLst>
              </p:cNvPr>
              <p:cNvSpPr>
                <a:spLocks noChangeAspect="1" noChangeArrowheads="1"/>
              </p:cNvSpPr>
              <p:nvPr/>
            </p:nvSpPr>
            <p:spPr bwMode="auto">
              <a:xfrm>
                <a:off x="1999" y="2232"/>
                <a:ext cx="67" cy="67"/>
              </a:xfrm>
              <a:prstGeom prst="ellipse">
                <a:avLst/>
              </a:prstGeom>
              <a:solidFill>
                <a:srgbClr val="FF0000"/>
              </a:solidFill>
              <a:ln w="9525">
                <a:solidFill>
                  <a:srgbClr val="FF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grpSp>
      </p:grpSp>
      <p:grpSp>
        <p:nvGrpSpPr>
          <p:cNvPr id="5" name="Group 37">
            <a:extLst>
              <a:ext uri="{FF2B5EF4-FFF2-40B4-BE49-F238E27FC236}">
                <a16:creationId xmlns:a16="http://schemas.microsoft.com/office/drawing/2014/main" id="{93101354-5652-4B67-BE67-0988E70C39EF}"/>
              </a:ext>
            </a:extLst>
          </p:cNvPr>
          <p:cNvGrpSpPr/>
          <p:nvPr/>
        </p:nvGrpSpPr>
        <p:grpSpPr>
          <a:xfrm>
            <a:off x="1313398" y="1877617"/>
            <a:ext cx="697706" cy="531019"/>
            <a:chOff x="1008" y="885"/>
            <a:chExt cx="586" cy="504"/>
          </a:xfrm>
        </p:grpSpPr>
        <p:sp>
          <p:nvSpPr>
            <p:cNvPr id="51239" name="Oval 38">
              <a:extLst>
                <a:ext uri="{FF2B5EF4-FFF2-40B4-BE49-F238E27FC236}">
                  <a16:creationId xmlns:a16="http://schemas.microsoft.com/office/drawing/2014/main" id="{E4CE6634-69C2-4B3D-AA31-C2C5AF7BD68D}"/>
                </a:ext>
              </a:extLst>
            </p:cNvPr>
            <p:cNvSpPr>
              <a:spLocks noChangeAspect="1" noChangeArrowheads="1"/>
            </p:cNvSpPr>
            <p:nvPr/>
          </p:nvSpPr>
          <p:spPr bwMode="auto">
            <a:xfrm>
              <a:off x="1008" y="885"/>
              <a:ext cx="503" cy="504"/>
            </a:xfrm>
            <a:prstGeom prst="ellipse">
              <a:avLst/>
            </a:prstGeom>
            <a:solidFill>
              <a:srgbClr val="FFFFFF"/>
            </a:solidFill>
            <a:ln w="9525">
              <a:solidFill>
                <a:srgbClr val="00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51240" name="Oval 39">
              <a:extLst>
                <a:ext uri="{FF2B5EF4-FFF2-40B4-BE49-F238E27FC236}">
                  <a16:creationId xmlns:a16="http://schemas.microsoft.com/office/drawing/2014/main" id="{BA6CE3EF-0731-4D15-8026-A72587B8455D}"/>
                </a:ext>
              </a:extLst>
            </p:cNvPr>
            <p:cNvSpPr>
              <a:spLocks noChangeAspect="1" noChangeArrowheads="1"/>
            </p:cNvSpPr>
            <p:nvPr/>
          </p:nvSpPr>
          <p:spPr bwMode="auto">
            <a:xfrm>
              <a:off x="1123" y="1002"/>
              <a:ext cx="275" cy="275"/>
            </a:xfrm>
            <a:prstGeom prst="ellipse">
              <a:avLst/>
            </a:prstGeom>
            <a:solidFill>
              <a:srgbClr val="FFFFFF"/>
            </a:solidFill>
            <a:ln w="19050">
              <a:solidFill>
                <a:srgbClr val="00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51241" name="Text Box 40">
              <a:extLst>
                <a:ext uri="{FF2B5EF4-FFF2-40B4-BE49-F238E27FC236}">
                  <a16:creationId xmlns:a16="http://schemas.microsoft.com/office/drawing/2014/main" id="{0F0263A5-4AAB-45B2-B5AD-110047B67532}"/>
                </a:ext>
              </a:extLst>
            </p:cNvPr>
            <p:cNvSpPr txBox="1">
              <a:spLocks noChangeAspect="1" noChangeArrowheads="1"/>
            </p:cNvSpPr>
            <p:nvPr/>
          </p:nvSpPr>
          <p:spPr bwMode="auto">
            <a:xfrm>
              <a:off x="1127" y="1030"/>
              <a:ext cx="467"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0" hangingPunct="0"/>
              <a:r>
                <a:rPr lang="en-US" altLang="zh-CN" sz="1200" b="1">
                  <a:solidFill>
                    <a:srgbClr val="000000"/>
                  </a:solidFill>
                  <a:latin typeface="Times New Roman" panose="02020603050405020304" pitchFamily="18" charset="0"/>
                </a:rPr>
                <a:t>+1</a:t>
              </a:r>
            </a:p>
          </p:txBody>
        </p:sp>
        <p:sp>
          <p:nvSpPr>
            <p:cNvPr id="51242" name="Oval 41">
              <a:extLst>
                <a:ext uri="{FF2B5EF4-FFF2-40B4-BE49-F238E27FC236}">
                  <a16:creationId xmlns:a16="http://schemas.microsoft.com/office/drawing/2014/main" id="{AD005FEB-8563-4E6B-94B6-2BEE8628B428}"/>
                </a:ext>
              </a:extLst>
            </p:cNvPr>
            <p:cNvSpPr>
              <a:spLocks noChangeAspect="1" noChangeArrowheads="1"/>
            </p:cNvSpPr>
            <p:nvPr/>
          </p:nvSpPr>
          <p:spPr bwMode="auto">
            <a:xfrm>
              <a:off x="1473" y="1074"/>
              <a:ext cx="66" cy="66"/>
            </a:xfrm>
            <a:prstGeom prst="ellipse">
              <a:avLst/>
            </a:prstGeom>
            <a:solidFill>
              <a:srgbClr val="FF0000"/>
            </a:solidFill>
            <a:ln w="9525">
              <a:solidFill>
                <a:srgbClr val="FF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grpSp>
      <p:grpSp>
        <p:nvGrpSpPr>
          <p:cNvPr id="6" name="Group 42">
            <a:extLst>
              <a:ext uri="{FF2B5EF4-FFF2-40B4-BE49-F238E27FC236}">
                <a16:creationId xmlns:a16="http://schemas.microsoft.com/office/drawing/2014/main" id="{CC542038-F601-4AE3-9EEC-570F9109EE12}"/>
              </a:ext>
            </a:extLst>
          </p:cNvPr>
          <p:cNvGrpSpPr/>
          <p:nvPr/>
        </p:nvGrpSpPr>
        <p:grpSpPr>
          <a:xfrm>
            <a:off x="3498194" y="1681164"/>
            <a:ext cx="1103709" cy="997744"/>
            <a:chOff x="2843" y="720"/>
            <a:chExt cx="871" cy="898"/>
          </a:xfrm>
        </p:grpSpPr>
        <p:sp>
          <p:nvSpPr>
            <p:cNvPr id="51244" name="Oval 43">
              <a:extLst>
                <a:ext uri="{FF2B5EF4-FFF2-40B4-BE49-F238E27FC236}">
                  <a16:creationId xmlns:a16="http://schemas.microsoft.com/office/drawing/2014/main" id="{66F404DB-F32D-43FC-B37D-8D34E8D5C591}"/>
                </a:ext>
              </a:extLst>
            </p:cNvPr>
            <p:cNvSpPr>
              <a:spLocks noChangeAspect="1" noChangeArrowheads="1"/>
            </p:cNvSpPr>
            <p:nvPr/>
          </p:nvSpPr>
          <p:spPr bwMode="auto">
            <a:xfrm>
              <a:off x="2870" y="759"/>
              <a:ext cx="817" cy="816"/>
            </a:xfrm>
            <a:prstGeom prst="ellipse">
              <a:avLst/>
            </a:prstGeom>
            <a:solidFill>
              <a:srgbClr val="FFFFFF"/>
            </a:solidFill>
            <a:ln w="9525">
              <a:solidFill>
                <a:srgbClr val="00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51245" name="Oval 44">
              <a:extLst>
                <a:ext uri="{FF2B5EF4-FFF2-40B4-BE49-F238E27FC236}">
                  <a16:creationId xmlns:a16="http://schemas.microsoft.com/office/drawing/2014/main" id="{28201D7F-94CD-4646-96C2-4083DC90781B}"/>
                </a:ext>
              </a:extLst>
            </p:cNvPr>
            <p:cNvSpPr>
              <a:spLocks noChangeAspect="1" noChangeArrowheads="1"/>
            </p:cNvSpPr>
            <p:nvPr/>
          </p:nvSpPr>
          <p:spPr bwMode="auto">
            <a:xfrm>
              <a:off x="2987" y="874"/>
              <a:ext cx="583" cy="583"/>
            </a:xfrm>
            <a:prstGeom prst="ellipse">
              <a:avLst/>
            </a:prstGeom>
            <a:solidFill>
              <a:srgbClr val="FFFFFF"/>
            </a:solidFill>
            <a:ln w="9525">
              <a:solidFill>
                <a:srgbClr val="00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51246" name="Oval 45">
              <a:extLst>
                <a:ext uri="{FF2B5EF4-FFF2-40B4-BE49-F238E27FC236}">
                  <a16:creationId xmlns:a16="http://schemas.microsoft.com/office/drawing/2014/main" id="{02BF47C1-8FAD-4F13-97FA-8080F23EDB3D}"/>
                </a:ext>
              </a:extLst>
            </p:cNvPr>
            <p:cNvSpPr>
              <a:spLocks noChangeAspect="1" noChangeArrowheads="1"/>
            </p:cNvSpPr>
            <p:nvPr/>
          </p:nvSpPr>
          <p:spPr bwMode="auto">
            <a:xfrm>
              <a:off x="3084" y="975"/>
              <a:ext cx="393" cy="393"/>
            </a:xfrm>
            <a:prstGeom prst="ellipse">
              <a:avLst/>
            </a:prstGeom>
            <a:solidFill>
              <a:srgbClr val="FFFFFF"/>
            </a:solidFill>
            <a:ln w="9525">
              <a:solidFill>
                <a:srgbClr val="00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51247" name="Oval 46">
              <a:extLst>
                <a:ext uri="{FF2B5EF4-FFF2-40B4-BE49-F238E27FC236}">
                  <a16:creationId xmlns:a16="http://schemas.microsoft.com/office/drawing/2014/main" id="{C638E4BA-A4AB-41BD-91EB-EADDD0595A3D}"/>
                </a:ext>
              </a:extLst>
            </p:cNvPr>
            <p:cNvSpPr>
              <a:spLocks noChangeAspect="1" noChangeArrowheads="1"/>
            </p:cNvSpPr>
            <p:nvPr/>
          </p:nvSpPr>
          <p:spPr bwMode="auto">
            <a:xfrm>
              <a:off x="3162" y="1056"/>
              <a:ext cx="233" cy="234"/>
            </a:xfrm>
            <a:prstGeom prst="ellipse">
              <a:avLst/>
            </a:prstGeom>
            <a:solidFill>
              <a:srgbClr val="FFFFFF"/>
            </a:solidFill>
            <a:ln w="19050">
              <a:solidFill>
                <a:srgbClr val="00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51248" name="Text Box 47">
              <a:extLst>
                <a:ext uri="{FF2B5EF4-FFF2-40B4-BE49-F238E27FC236}">
                  <a16:creationId xmlns:a16="http://schemas.microsoft.com/office/drawing/2014/main" id="{BE511AC9-92F2-4896-9EF0-0A732F868EA7}"/>
                </a:ext>
              </a:extLst>
            </p:cNvPr>
            <p:cNvSpPr txBox="1">
              <a:spLocks noChangeAspect="1" noChangeArrowheads="1"/>
            </p:cNvSpPr>
            <p:nvPr/>
          </p:nvSpPr>
          <p:spPr bwMode="auto">
            <a:xfrm>
              <a:off x="3130" y="1077"/>
              <a:ext cx="466"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0" hangingPunct="0"/>
              <a:r>
                <a:rPr lang="en-US" altLang="zh-CN" sz="1200" b="1">
                  <a:solidFill>
                    <a:srgbClr val="000000"/>
                  </a:solidFill>
                  <a:latin typeface="Times New Roman" panose="02020603050405020304" pitchFamily="18" charset="0"/>
                </a:rPr>
                <a:t>+17</a:t>
              </a:r>
            </a:p>
          </p:txBody>
        </p:sp>
        <p:sp>
          <p:nvSpPr>
            <p:cNvPr id="51249" name="Oval 48">
              <a:extLst>
                <a:ext uri="{FF2B5EF4-FFF2-40B4-BE49-F238E27FC236}">
                  <a16:creationId xmlns:a16="http://schemas.microsoft.com/office/drawing/2014/main" id="{7B024778-0AF6-40A2-AFFB-7A358A0D11FA}"/>
                </a:ext>
              </a:extLst>
            </p:cNvPr>
            <p:cNvSpPr>
              <a:spLocks noChangeAspect="1" noChangeArrowheads="1"/>
            </p:cNvSpPr>
            <p:nvPr/>
          </p:nvSpPr>
          <p:spPr bwMode="auto">
            <a:xfrm>
              <a:off x="3181" y="860"/>
              <a:ext cx="66" cy="66"/>
            </a:xfrm>
            <a:prstGeom prst="ellipse">
              <a:avLst/>
            </a:prstGeom>
            <a:solidFill>
              <a:srgbClr val="000000"/>
            </a:solidFill>
            <a:ln w="9525">
              <a:solidFill>
                <a:srgbClr val="00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51250" name="Oval 49">
              <a:extLst>
                <a:ext uri="{FF2B5EF4-FFF2-40B4-BE49-F238E27FC236}">
                  <a16:creationId xmlns:a16="http://schemas.microsoft.com/office/drawing/2014/main" id="{8DC69C59-C733-43B3-9EA1-2000EA034CCF}"/>
                </a:ext>
              </a:extLst>
            </p:cNvPr>
            <p:cNvSpPr>
              <a:spLocks noChangeAspect="1" noChangeArrowheads="1"/>
            </p:cNvSpPr>
            <p:nvPr/>
          </p:nvSpPr>
          <p:spPr bwMode="auto">
            <a:xfrm>
              <a:off x="2843" y="1163"/>
              <a:ext cx="66" cy="66"/>
            </a:xfrm>
            <a:prstGeom prst="ellipse">
              <a:avLst/>
            </a:prstGeom>
            <a:solidFill>
              <a:srgbClr val="FF0000"/>
            </a:solidFill>
            <a:ln w="9525">
              <a:solidFill>
                <a:srgbClr val="FF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51251" name="Oval 50">
              <a:extLst>
                <a:ext uri="{FF2B5EF4-FFF2-40B4-BE49-F238E27FC236}">
                  <a16:creationId xmlns:a16="http://schemas.microsoft.com/office/drawing/2014/main" id="{8284B1F1-2D5D-4A4A-AAB8-4ED8D7BC0605}"/>
                </a:ext>
              </a:extLst>
            </p:cNvPr>
            <p:cNvSpPr>
              <a:spLocks noChangeAspect="1" noChangeArrowheads="1"/>
            </p:cNvSpPr>
            <p:nvPr/>
          </p:nvSpPr>
          <p:spPr bwMode="auto">
            <a:xfrm>
              <a:off x="3308" y="860"/>
              <a:ext cx="66" cy="66"/>
            </a:xfrm>
            <a:prstGeom prst="ellipse">
              <a:avLst/>
            </a:prstGeom>
            <a:solidFill>
              <a:srgbClr val="000000"/>
            </a:solidFill>
            <a:ln w="9525">
              <a:solidFill>
                <a:srgbClr val="00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51252" name="Oval 51">
              <a:extLst>
                <a:ext uri="{FF2B5EF4-FFF2-40B4-BE49-F238E27FC236}">
                  <a16:creationId xmlns:a16="http://schemas.microsoft.com/office/drawing/2014/main" id="{2608A351-B635-42D5-BA8A-990165506A67}"/>
                </a:ext>
              </a:extLst>
            </p:cNvPr>
            <p:cNvSpPr>
              <a:spLocks noChangeAspect="1" noChangeArrowheads="1"/>
            </p:cNvSpPr>
            <p:nvPr/>
          </p:nvSpPr>
          <p:spPr bwMode="auto">
            <a:xfrm>
              <a:off x="3181" y="720"/>
              <a:ext cx="66" cy="66"/>
            </a:xfrm>
            <a:prstGeom prst="ellipse">
              <a:avLst/>
            </a:prstGeom>
            <a:solidFill>
              <a:srgbClr val="000000"/>
            </a:solidFill>
            <a:ln w="9525">
              <a:solidFill>
                <a:srgbClr val="00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51253" name="Oval 52">
              <a:extLst>
                <a:ext uri="{FF2B5EF4-FFF2-40B4-BE49-F238E27FC236}">
                  <a16:creationId xmlns:a16="http://schemas.microsoft.com/office/drawing/2014/main" id="{B52C0A59-1C4C-4857-887B-909F5B6A89D3}"/>
                </a:ext>
              </a:extLst>
            </p:cNvPr>
            <p:cNvSpPr>
              <a:spLocks noChangeAspect="1" noChangeArrowheads="1"/>
            </p:cNvSpPr>
            <p:nvPr/>
          </p:nvSpPr>
          <p:spPr bwMode="auto">
            <a:xfrm>
              <a:off x="3308" y="720"/>
              <a:ext cx="66" cy="66"/>
            </a:xfrm>
            <a:prstGeom prst="ellipse">
              <a:avLst/>
            </a:prstGeom>
            <a:solidFill>
              <a:srgbClr val="000000"/>
            </a:solidFill>
            <a:ln w="9525">
              <a:solidFill>
                <a:srgbClr val="00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51254" name="Oval 53">
              <a:extLst>
                <a:ext uri="{FF2B5EF4-FFF2-40B4-BE49-F238E27FC236}">
                  <a16:creationId xmlns:a16="http://schemas.microsoft.com/office/drawing/2014/main" id="{49AA8C02-BC8C-4815-A341-E93F5A046B78}"/>
                </a:ext>
              </a:extLst>
            </p:cNvPr>
            <p:cNvSpPr>
              <a:spLocks noChangeAspect="1" noChangeArrowheads="1"/>
            </p:cNvSpPr>
            <p:nvPr/>
          </p:nvSpPr>
          <p:spPr bwMode="auto">
            <a:xfrm>
              <a:off x="3648" y="1062"/>
              <a:ext cx="66" cy="66"/>
            </a:xfrm>
            <a:prstGeom prst="ellipse">
              <a:avLst/>
            </a:prstGeom>
            <a:solidFill>
              <a:srgbClr val="000000"/>
            </a:solidFill>
            <a:ln w="9525">
              <a:solidFill>
                <a:srgbClr val="00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51255" name="Oval 54">
              <a:extLst>
                <a:ext uri="{FF2B5EF4-FFF2-40B4-BE49-F238E27FC236}">
                  <a16:creationId xmlns:a16="http://schemas.microsoft.com/office/drawing/2014/main" id="{6E8D87C8-C2D8-4CBB-9DAD-BA1A372426B9}"/>
                </a:ext>
              </a:extLst>
            </p:cNvPr>
            <p:cNvSpPr>
              <a:spLocks noChangeAspect="1" noChangeArrowheads="1"/>
            </p:cNvSpPr>
            <p:nvPr/>
          </p:nvSpPr>
          <p:spPr bwMode="auto">
            <a:xfrm>
              <a:off x="3531" y="1062"/>
              <a:ext cx="66" cy="66"/>
            </a:xfrm>
            <a:prstGeom prst="ellipse">
              <a:avLst/>
            </a:prstGeom>
            <a:solidFill>
              <a:srgbClr val="000000"/>
            </a:solidFill>
            <a:ln w="9525">
              <a:solidFill>
                <a:srgbClr val="00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51256" name="Oval 55">
              <a:extLst>
                <a:ext uri="{FF2B5EF4-FFF2-40B4-BE49-F238E27FC236}">
                  <a16:creationId xmlns:a16="http://schemas.microsoft.com/office/drawing/2014/main" id="{D2D5822B-D86E-4F25-BEA0-F4B9C612AEBC}"/>
                </a:ext>
              </a:extLst>
            </p:cNvPr>
            <p:cNvSpPr>
              <a:spLocks noChangeAspect="1" noChangeArrowheads="1"/>
            </p:cNvSpPr>
            <p:nvPr/>
          </p:nvSpPr>
          <p:spPr bwMode="auto">
            <a:xfrm>
              <a:off x="3424" y="1062"/>
              <a:ext cx="66" cy="66"/>
            </a:xfrm>
            <a:prstGeom prst="ellipse">
              <a:avLst/>
            </a:prstGeom>
            <a:solidFill>
              <a:srgbClr val="000000"/>
            </a:solidFill>
            <a:ln w="9525">
              <a:solidFill>
                <a:srgbClr val="00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51257" name="Oval 56">
              <a:extLst>
                <a:ext uri="{FF2B5EF4-FFF2-40B4-BE49-F238E27FC236}">
                  <a16:creationId xmlns:a16="http://schemas.microsoft.com/office/drawing/2014/main" id="{0D042009-F3B9-4FAF-A1AC-5FC6D419E261}"/>
                </a:ext>
              </a:extLst>
            </p:cNvPr>
            <p:cNvSpPr>
              <a:spLocks noChangeAspect="1" noChangeArrowheads="1"/>
            </p:cNvSpPr>
            <p:nvPr/>
          </p:nvSpPr>
          <p:spPr bwMode="auto">
            <a:xfrm>
              <a:off x="3434" y="1183"/>
              <a:ext cx="66" cy="66"/>
            </a:xfrm>
            <a:prstGeom prst="ellipse">
              <a:avLst/>
            </a:prstGeom>
            <a:solidFill>
              <a:srgbClr val="000000"/>
            </a:solidFill>
            <a:ln w="9525">
              <a:solidFill>
                <a:srgbClr val="00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51258" name="Oval 57">
              <a:extLst>
                <a:ext uri="{FF2B5EF4-FFF2-40B4-BE49-F238E27FC236}">
                  <a16:creationId xmlns:a16="http://schemas.microsoft.com/office/drawing/2014/main" id="{8BE08257-6F2F-426B-B799-800BC9BAF97D}"/>
                </a:ext>
              </a:extLst>
            </p:cNvPr>
            <p:cNvSpPr>
              <a:spLocks noChangeAspect="1" noChangeArrowheads="1"/>
            </p:cNvSpPr>
            <p:nvPr/>
          </p:nvSpPr>
          <p:spPr bwMode="auto">
            <a:xfrm>
              <a:off x="3531" y="1196"/>
              <a:ext cx="66" cy="66"/>
            </a:xfrm>
            <a:prstGeom prst="ellipse">
              <a:avLst/>
            </a:prstGeom>
            <a:solidFill>
              <a:srgbClr val="000000"/>
            </a:solidFill>
            <a:ln w="9525">
              <a:solidFill>
                <a:srgbClr val="00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51259" name="Oval 58">
              <a:extLst>
                <a:ext uri="{FF2B5EF4-FFF2-40B4-BE49-F238E27FC236}">
                  <a16:creationId xmlns:a16="http://schemas.microsoft.com/office/drawing/2014/main" id="{EC97868E-56D7-41FD-933E-0FC04D37F5AA}"/>
                </a:ext>
              </a:extLst>
            </p:cNvPr>
            <p:cNvSpPr>
              <a:spLocks noChangeAspect="1" noChangeArrowheads="1"/>
            </p:cNvSpPr>
            <p:nvPr/>
          </p:nvSpPr>
          <p:spPr bwMode="auto">
            <a:xfrm>
              <a:off x="3648" y="1216"/>
              <a:ext cx="66" cy="66"/>
            </a:xfrm>
            <a:prstGeom prst="ellipse">
              <a:avLst/>
            </a:prstGeom>
            <a:solidFill>
              <a:srgbClr val="000000"/>
            </a:solidFill>
            <a:ln w="9525">
              <a:solidFill>
                <a:srgbClr val="00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51260" name="Oval 59">
              <a:extLst>
                <a:ext uri="{FF2B5EF4-FFF2-40B4-BE49-F238E27FC236}">
                  <a16:creationId xmlns:a16="http://schemas.microsoft.com/office/drawing/2014/main" id="{235AD609-E6DA-477B-B482-44D765E249E4}"/>
                </a:ext>
              </a:extLst>
            </p:cNvPr>
            <p:cNvSpPr>
              <a:spLocks noChangeAspect="1" noChangeArrowheads="1"/>
            </p:cNvSpPr>
            <p:nvPr/>
          </p:nvSpPr>
          <p:spPr bwMode="auto">
            <a:xfrm>
              <a:off x="3191" y="1422"/>
              <a:ext cx="66" cy="66"/>
            </a:xfrm>
            <a:prstGeom prst="ellipse">
              <a:avLst/>
            </a:prstGeom>
            <a:solidFill>
              <a:srgbClr val="000000"/>
            </a:solidFill>
            <a:ln w="9525">
              <a:solidFill>
                <a:srgbClr val="00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51261" name="Oval 60">
              <a:extLst>
                <a:ext uri="{FF2B5EF4-FFF2-40B4-BE49-F238E27FC236}">
                  <a16:creationId xmlns:a16="http://schemas.microsoft.com/office/drawing/2014/main" id="{9C4724E5-35BF-4E32-AAF2-0762B87550B4}"/>
                </a:ext>
              </a:extLst>
            </p:cNvPr>
            <p:cNvSpPr>
              <a:spLocks noChangeAspect="1" noChangeArrowheads="1"/>
            </p:cNvSpPr>
            <p:nvPr/>
          </p:nvSpPr>
          <p:spPr bwMode="auto">
            <a:xfrm>
              <a:off x="3317" y="1414"/>
              <a:ext cx="67" cy="66"/>
            </a:xfrm>
            <a:prstGeom prst="ellipse">
              <a:avLst/>
            </a:prstGeom>
            <a:solidFill>
              <a:srgbClr val="000000"/>
            </a:solidFill>
            <a:ln w="9525">
              <a:solidFill>
                <a:srgbClr val="00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51262" name="Oval 61">
              <a:extLst>
                <a:ext uri="{FF2B5EF4-FFF2-40B4-BE49-F238E27FC236}">
                  <a16:creationId xmlns:a16="http://schemas.microsoft.com/office/drawing/2014/main" id="{E70A387B-2445-4DDA-91B3-A3683E2E9F8C}"/>
                </a:ext>
              </a:extLst>
            </p:cNvPr>
            <p:cNvSpPr>
              <a:spLocks noChangeAspect="1" noChangeArrowheads="1"/>
            </p:cNvSpPr>
            <p:nvPr/>
          </p:nvSpPr>
          <p:spPr bwMode="auto">
            <a:xfrm>
              <a:off x="3191" y="1552"/>
              <a:ext cx="66" cy="66"/>
            </a:xfrm>
            <a:prstGeom prst="ellipse">
              <a:avLst/>
            </a:prstGeom>
            <a:solidFill>
              <a:srgbClr val="000000"/>
            </a:solidFill>
            <a:ln w="9525">
              <a:solidFill>
                <a:srgbClr val="00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51263" name="Oval 62">
              <a:extLst>
                <a:ext uri="{FF2B5EF4-FFF2-40B4-BE49-F238E27FC236}">
                  <a16:creationId xmlns:a16="http://schemas.microsoft.com/office/drawing/2014/main" id="{A115FE3E-DBDB-4871-AEF0-E396E15F70DD}"/>
                </a:ext>
              </a:extLst>
            </p:cNvPr>
            <p:cNvSpPr>
              <a:spLocks noChangeAspect="1" noChangeArrowheads="1"/>
            </p:cNvSpPr>
            <p:nvPr/>
          </p:nvSpPr>
          <p:spPr bwMode="auto">
            <a:xfrm>
              <a:off x="3327" y="1542"/>
              <a:ext cx="66" cy="66"/>
            </a:xfrm>
            <a:prstGeom prst="ellipse">
              <a:avLst/>
            </a:prstGeom>
            <a:solidFill>
              <a:srgbClr val="000000"/>
            </a:solidFill>
            <a:ln w="9525">
              <a:solidFill>
                <a:srgbClr val="00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51264" name="Oval 63">
              <a:extLst>
                <a:ext uri="{FF2B5EF4-FFF2-40B4-BE49-F238E27FC236}">
                  <a16:creationId xmlns:a16="http://schemas.microsoft.com/office/drawing/2014/main" id="{EFDA35C6-04B0-4A31-A120-2E4D32DBA69A}"/>
                </a:ext>
              </a:extLst>
            </p:cNvPr>
            <p:cNvSpPr>
              <a:spLocks noChangeAspect="1" noChangeArrowheads="1"/>
            </p:cNvSpPr>
            <p:nvPr/>
          </p:nvSpPr>
          <p:spPr bwMode="auto">
            <a:xfrm>
              <a:off x="2958" y="1225"/>
              <a:ext cx="66" cy="67"/>
            </a:xfrm>
            <a:prstGeom prst="ellipse">
              <a:avLst/>
            </a:prstGeom>
            <a:solidFill>
              <a:srgbClr val="000000"/>
            </a:solidFill>
            <a:ln w="9525">
              <a:solidFill>
                <a:srgbClr val="00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51265" name="Oval 64">
              <a:extLst>
                <a:ext uri="{FF2B5EF4-FFF2-40B4-BE49-F238E27FC236}">
                  <a16:creationId xmlns:a16="http://schemas.microsoft.com/office/drawing/2014/main" id="{7DB309D3-EBE8-43EA-986E-A5DCDC57712A}"/>
                </a:ext>
              </a:extLst>
            </p:cNvPr>
            <p:cNvSpPr>
              <a:spLocks noChangeAspect="1" noChangeArrowheads="1"/>
            </p:cNvSpPr>
            <p:nvPr/>
          </p:nvSpPr>
          <p:spPr bwMode="auto">
            <a:xfrm>
              <a:off x="2958" y="1095"/>
              <a:ext cx="66" cy="66"/>
            </a:xfrm>
            <a:prstGeom prst="ellipse">
              <a:avLst/>
            </a:prstGeom>
            <a:solidFill>
              <a:srgbClr val="000000"/>
            </a:solidFill>
            <a:ln w="9525">
              <a:solidFill>
                <a:srgbClr val="000000"/>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grpSp>
      <p:sp>
        <p:nvSpPr>
          <p:cNvPr id="25675" name="Text Box 75">
            <a:extLst>
              <a:ext uri="{FF2B5EF4-FFF2-40B4-BE49-F238E27FC236}">
                <a16:creationId xmlns:a16="http://schemas.microsoft.com/office/drawing/2014/main" id="{836CF69A-0838-4578-9C2E-8F0DF1E7D687}"/>
              </a:ext>
            </a:extLst>
          </p:cNvPr>
          <p:cNvSpPr txBox="1">
            <a:spLocks noChangeAspect="1" noChangeArrowheads="1"/>
          </p:cNvSpPr>
          <p:nvPr/>
        </p:nvSpPr>
        <p:spPr bwMode="auto">
          <a:xfrm>
            <a:off x="2118260" y="4064795"/>
            <a:ext cx="1194197" cy="359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0" hangingPunct="0"/>
            <a:r>
              <a:rPr lang="en-US" altLang="zh-CN" sz="2700" b="1">
                <a:solidFill>
                  <a:srgbClr val="FF0000"/>
                </a:solidFill>
                <a:latin typeface="Times New Roman" panose="02020603050405020304" pitchFamily="18" charset="0"/>
              </a:rPr>
              <a:t>+1    -1 </a:t>
            </a:r>
          </a:p>
        </p:txBody>
      </p:sp>
      <p:grpSp>
        <p:nvGrpSpPr>
          <p:cNvPr id="8" name="Group 76">
            <a:extLst>
              <a:ext uri="{FF2B5EF4-FFF2-40B4-BE49-F238E27FC236}">
                <a16:creationId xmlns:a16="http://schemas.microsoft.com/office/drawing/2014/main" id="{E3F6A94E-C16D-4DF7-92B5-48F3D1622FB8}"/>
              </a:ext>
            </a:extLst>
          </p:cNvPr>
          <p:cNvGrpSpPr/>
          <p:nvPr/>
        </p:nvGrpSpPr>
        <p:grpSpPr>
          <a:xfrm>
            <a:off x="960972" y="1971678"/>
            <a:ext cx="4106465" cy="392908"/>
            <a:chOff x="556" y="940"/>
            <a:chExt cx="3449" cy="330"/>
          </a:xfrm>
        </p:grpSpPr>
        <p:sp>
          <p:nvSpPr>
            <p:cNvPr id="51278" name="Text Box 77">
              <a:extLst>
                <a:ext uri="{FF2B5EF4-FFF2-40B4-BE49-F238E27FC236}">
                  <a16:creationId xmlns:a16="http://schemas.microsoft.com/office/drawing/2014/main" id="{2A60D8A1-AA0E-4232-8CC8-DEFEB2DC64B2}"/>
                </a:ext>
              </a:extLst>
            </p:cNvPr>
            <p:cNvSpPr txBox="1">
              <a:spLocks noChangeArrowheads="1"/>
            </p:cNvSpPr>
            <p:nvPr/>
          </p:nvSpPr>
          <p:spPr bwMode="auto">
            <a:xfrm>
              <a:off x="556" y="940"/>
              <a:ext cx="30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b="1">
                  <a:solidFill>
                    <a:srgbClr val="FF0000"/>
                  </a:solidFill>
                  <a:latin typeface="Times New Roman" panose="02020603050405020304" pitchFamily="18" charset="0"/>
                </a:rPr>
                <a:t>H</a:t>
              </a:r>
            </a:p>
          </p:txBody>
        </p:sp>
        <p:sp>
          <p:nvSpPr>
            <p:cNvPr id="51279" name="Text Box 78">
              <a:extLst>
                <a:ext uri="{FF2B5EF4-FFF2-40B4-BE49-F238E27FC236}">
                  <a16:creationId xmlns:a16="http://schemas.microsoft.com/office/drawing/2014/main" id="{9D4C9795-1063-4590-981D-09ED67007206}"/>
                </a:ext>
              </a:extLst>
            </p:cNvPr>
            <p:cNvSpPr txBox="1">
              <a:spLocks noChangeArrowheads="1"/>
            </p:cNvSpPr>
            <p:nvPr/>
          </p:nvSpPr>
          <p:spPr bwMode="auto">
            <a:xfrm>
              <a:off x="3656" y="960"/>
              <a:ext cx="349"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b="1">
                  <a:solidFill>
                    <a:srgbClr val="FF0000"/>
                  </a:solidFill>
                  <a:latin typeface="Times New Roman" panose="02020603050405020304" pitchFamily="18" charset="0"/>
                </a:rPr>
                <a:t>Cl</a:t>
              </a:r>
            </a:p>
          </p:txBody>
        </p:sp>
      </p:grpSp>
      <p:sp>
        <p:nvSpPr>
          <p:cNvPr id="25679" name="Text Box 79">
            <a:extLst>
              <a:ext uri="{FF2B5EF4-FFF2-40B4-BE49-F238E27FC236}">
                <a16:creationId xmlns:a16="http://schemas.microsoft.com/office/drawing/2014/main" id="{534B42CC-CE76-48C7-857D-2A43D225EAC9}"/>
              </a:ext>
            </a:extLst>
          </p:cNvPr>
          <p:cNvSpPr txBox="1">
            <a:spLocks noChangeArrowheads="1"/>
          </p:cNvSpPr>
          <p:nvPr/>
        </p:nvSpPr>
        <p:spPr bwMode="auto">
          <a:xfrm>
            <a:off x="1184810" y="3271838"/>
            <a:ext cx="7312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400" b="1" err="1">
                <a:solidFill>
                  <a:srgbClr val="FF0000"/>
                </a:solidFill>
                <a:latin typeface="Times New Roman" panose="02020603050405020304" pitchFamily="18" charset="0"/>
              </a:rPr>
              <a:t>HCl</a:t>
            </a:r>
            <a:endParaRPr kumimoji="1" lang="en-US" altLang="zh-CN" sz="2400" b="1">
              <a:solidFill>
                <a:srgbClr val="FF0000"/>
              </a:solidFill>
              <a:latin typeface="Times New Roman" panose="02020603050405020304" pitchFamily="18" charset="0"/>
            </a:endParaRPr>
          </a:p>
        </p:txBody>
      </p:sp>
      <p:sp>
        <p:nvSpPr>
          <p:cNvPr id="25680" name="Text Box 80">
            <a:extLst>
              <a:ext uri="{FF2B5EF4-FFF2-40B4-BE49-F238E27FC236}">
                <a16:creationId xmlns:a16="http://schemas.microsoft.com/office/drawing/2014/main" id="{BA548064-5039-4C96-BC2A-8F8BA96655CB}"/>
              </a:ext>
            </a:extLst>
          </p:cNvPr>
          <p:cNvSpPr txBox="1">
            <a:spLocks noChangeArrowheads="1"/>
          </p:cNvSpPr>
          <p:nvPr/>
        </p:nvSpPr>
        <p:spPr bwMode="auto">
          <a:xfrm>
            <a:off x="4370010" y="2983927"/>
            <a:ext cx="2865835" cy="923330"/>
          </a:xfrm>
          <a:prstGeom prst="rect">
            <a:avLst/>
          </a:prstGeom>
          <a:noFill/>
          <a:ln w="9525">
            <a:noFill/>
            <a:miter lim="800000"/>
          </a:ln>
        </p:spPr>
        <p:txBody>
          <a:bodyPr>
            <a:spAutoFit/>
          </a:bodyPr>
          <a:lstStyle/>
          <a:p>
            <a:pPr>
              <a:lnSpc>
                <a:spcPct val="150000"/>
              </a:lnSpc>
              <a:defRPr/>
            </a:pPr>
            <a:r>
              <a:rPr kumimoji="1" lang="zh-CN" altLang="en-US" b="1">
                <a:solidFill>
                  <a:srgbClr val="FF0000"/>
                </a:solidFill>
                <a:latin typeface="微软雅黑" panose="020B0503020204020204" pitchFamily="34" charset="-122"/>
                <a:ea typeface="微软雅黑" panose="020B0503020204020204" pitchFamily="34" charset="-122"/>
              </a:rPr>
              <a:t>化合价升降原因之二：</a:t>
            </a:r>
            <a:endParaRPr kumimoji="1" lang="en-US" altLang="zh-CN" b="1">
              <a:solidFill>
                <a:srgbClr val="FF0000"/>
              </a:solidFill>
              <a:latin typeface="微软雅黑" panose="020B0503020204020204" pitchFamily="34" charset="-122"/>
              <a:ea typeface="微软雅黑" panose="020B0503020204020204" pitchFamily="34" charset="-122"/>
            </a:endParaRPr>
          </a:p>
          <a:p>
            <a:pPr>
              <a:lnSpc>
                <a:spcPct val="150000"/>
              </a:lnSpc>
              <a:defRPr/>
            </a:pPr>
            <a:r>
              <a:rPr kumimoji="1" lang="zh-CN" altLang="en-US" b="1">
                <a:solidFill>
                  <a:srgbClr val="FF0000"/>
                </a:solidFill>
                <a:latin typeface="微软雅黑" panose="020B0503020204020204" pitchFamily="34" charset="-122"/>
                <a:ea typeface="微软雅黑" panose="020B0503020204020204" pitchFamily="34" charset="-122"/>
              </a:rPr>
              <a:t>    共用电子对的偏移</a:t>
            </a:r>
          </a:p>
        </p:txBody>
      </p:sp>
      <p:grpSp>
        <p:nvGrpSpPr>
          <p:cNvPr id="9" name="Group 88">
            <a:extLst>
              <a:ext uri="{FF2B5EF4-FFF2-40B4-BE49-F238E27FC236}">
                <a16:creationId xmlns:a16="http://schemas.microsoft.com/office/drawing/2014/main" id="{3CDE8017-E4AB-4D7E-BBF3-4284F803CBAA}"/>
              </a:ext>
            </a:extLst>
          </p:cNvPr>
          <p:cNvGrpSpPr/>
          <p:nvPr/>
        </p:nvGrpSpPr>
        <p:grpSpPr>
          <a:xfrm>
            <a:off x="800172" y="425807"/>
            <a:ext cx="4459871" cy="433388"/>
            <a:chOff x="2594" y="1091"/>
            <a:chExt cx="2259" cy="364"/>
          </a:xfrm>
        </p:grpSpPr>
        <p:sp>
          <p:nvSpPr>
            <p:cNvPr id="51283" name="Text Box 89">
              <a:extLst>
                <a:ext uri="{FF2B5EF4-FFF2-40B4-BE49-F238E27FC236}">
                  <a16:creationId xmlns:a16="http://schemas.microsoft.com/office/drawing/2014/main" id="{C8C04858-68C9-4A11-BCBE-EC2894174C57}"/>
                </a:ext>
              </a:extLst>
            </p:cNvPr>
            <p:cNvSpPr txBox="1">
              <a:spLocks noChangeArrowheads="1"/>
            </p:cNvSpPr>
            <p:nvPr/>
          </p:nvSpPr>
          <p:spPr bwMode="auto">
            <a:xfrm>
              <a:off x="2594" y="1091"/>
              <a:ext cx="178"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100" b="1">
                  <a:solidFill>
                    <a:srgbClr val="FF6699"/>
                  </a:solidFill>
                  <a:latin typeface="微软雅黑" panose="020B0503020204020204" pitchFamily="34" charset="-122"/>
                  <a:ea typeface="微软雅黑" panose="020B0503020204020204" pitchFamily="34" charset="-122"/>
                  <a:cs typeface="Times New Roman" pitchFamily="18" charset="0"/>
                </a:rPr>
                <a:t>0</a:t>
              </a:r>
            </a:p>
          </p:txBody>
        </p:sp>
        <p:sp>
          <p:nvSpPr>
            <p:cNvPr id="51284" name="Text Box 90">
              <a:extLst>
                <a:ext uri="{FF2B5EF4-FFF2-40B4-BE49-F238E27FC236}">
                  <a16:creationId xmlns:a16="http://schemas.microsoft.com/office/drawing/2014/main" id="{B91B28B2-2AF1-45BD-BAAA-DD90598C5BEE}"/>
                </a:ext>
              </a:extLst>
            </p:cNvPr>
            <p:cNvSpPr txBox="1">
              <a:spLocks noChangeArrowheads="1"/>
            </p:cNvSpPr>
            <p:nvPr/>
          </p:nvSpPr>
          <p:spPr bwMode="auto">
            <a:xfrm>
              <a:off x="3185" y="1091"/>
              <a:ext cx="178"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100" b="1">
                  <a:solidFill>
                    <a:srgbClr val="FF6699"/>
                  </a:solidFill>
                  <a:latin typeface="微软雅黑" panose="020B0503020204020204" pitchFamily="34" charset="-122"/>
                  <a:ea typeface="微软雅黑" panose="020B0503020204020204" pitchFamily="34" charset="-122"/>
                  <a:cs typeface="Times New Roman" pitchFamily="18" charset="0"/>
                </a:rPr>
                <a:t>0</a:t>
              </a:r>
            </a:p>
          </p:txBody>
        </p:sp>
        <p:sp>
          <p:nvSpPr>
            <p:cNvPr id="51285" name="Text Box 91">
              <a:extLst>
                <a:ext uri="{FF2B5EF4-FFF2-40B4-BE49-F238E27FC236}">
                  <a16:creationId xmlns:a16="http://schemas.microsoft.com/office/drawing/2014/main" id="{E41BE37F-DC21-4A9E-925B-32AA5017F56A}"/>
                </a:ext>
              </a:extLst>
            </p:cNvPr>
            <p:cNvSpPr txBox="1">
              <a:spLocks noChangeArrowheads="1"/>
            </p:cNvSpPr>
            <p:nvPr/>
          </p:nvSpPr>
          <p:spPr bwMode="auto">
            <a:xfrm>
              <a:off x="4157" y="1106"/>
              <a:ext cx="696"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100" b="1">
                  <a:solidFill>
                    <a:srgbClr val="FF6699"/>
                  </a:solidFill>
                  <a:latin typeface="微软雅黑" panose="020B0503020204020204" pitchFamily="34" charset="-122"/>
                  <a:ea typeface="微软雅黑" panose="020B0503020204020204" pitchFamily="34" charset="-122"/>
                  <a:cs typeface="Times New Roman" pitchFamily="18" charset="0"/>
                </a:rPr>
                <a:t>    +1-1</a:t>
              </a:r>
            </a:p>
          </p:txBody>
        </p:sp>
      </p:grpSp>
      <p:grpSp>
        <p:nvGrpSpPr>
          <p:cNvPr id="10" name="Group 92">
            <a:extLst>
              <a:ext uri="{FF2B5EF4-FFF2-40B4-BE49-F238E27FC236}">
                <a16:creationId xmlns:a16="http://schemas.microsoft.com/office/drawing/2014/main" id="{9CC5E087-8369-4471-8698-5B41AE0F5C0A}"/>
              </a:ext>
            </a:extLst>
          </p:cNvPr>
          <p:cNvGrpSpPr/>
          <p:nvPr/>
        </p:nvGrpSpPr>
        <p:grpSpPr>
          <a:xfrm>
            <a:off x="893613" y="453348"/>
            <a:ext cx="3540564" cy="171450"/>
            <a:chOff x="2653" y="962"/>
            <a:chExt cx="2256" cy="144"/>
          </a:xfrm>
        </p:grpSpPr>
        <p:sp>
          <p:nvSpPr>
            <p:cNvPr id="51287" name="Line 93">
              <a:extLst>
                <a:ext uri="{FF2B5EF4-FFF2-40B4-BE49-F238E27FC236}">
                  <a16:creationId xmlns:a16="http://schemas.microsoft.com/office/drawing/2014/main" id="{53F34C1E-C56C-4168-B367-9F4A1241AED6}"/>
                </a:ext>
              </a:extLst>
            </p:cNvPr>
            <p:cNvSpPr>
              <a:spLocks noChangeShapeType="1"/>
            </p:cNvSpPr>
            <p:nvPr/>
          </p:nvSpPr>
          <p:spPr bwMode="auto">
            <a:xfrm flipH="1" flipV="1">
              <a:off x="2653" y="962"/>
              <a:ext cx="0" cy="14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288" name="Line 94">
              <a:extLst>
                <a:ext uri="{FF2B5EF4-FFF2-40B4-BE49-F238E27FC236}">
                  <a16:creationId xmlns:a16="http://schemas.microsoft.com/office/drawing/2014/main" id="{5B197C06-C1A6-4B35-BF9A-E653647556A1}"/>
                </a:ext>
              </a:extLst>
            </p:cNvPr>
            <p:cNvSpPr>
              <a:spLocks noChangeShapeType="1"/>
            </p:cNvSpPr>
            <p:nvPr/>
          </p:nvSpPr>
          <p:spPr bwMode="auto">
            <a:xfrm>
              <a:off x="2653" y="962"/>
              <a:ext cx="2256"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289" name="Line 95">
              <a:extLst>
                <a:ext uri="{FF2B5EF4-FFF2-40B4-BE49-F238E27FC236}">
                  <a16:creationId xmlns:a16="http://schemas.microsoft.com/office/drawing/2014/main" id="{E9E16FE9-99B9-4CCB-9181-B1E74433A0B2}"/>
                </a:ext>
              </a:extLst>
            </p:cNvPr>
            <p:cNvSpPr>
              <a:spLocks noChangeShapeType="1"/>
            </p:cNvSpPr>
            <p:nvPr/>
          </p:nvSpPr>
          <p:spPr bwMode="auto">
            <a:xfrm flipH="1">
              <a:off x="4909" y="962"/>
              <a:ext cx="0" cy="144"/>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1" name="Group 96">
            <a:extLst>
              <a:ext uri="{FF2B5EF4-FFF2-40B4-BE49-F238E27FC236}">
                <a16:creationId xmlns:a16="http://schemas.microsoft.com/office/drawing/2014/main" id="{E8AD8E9B-82F4-4B00-9DCB-B0586326B18F}"/>
              </a:ext>
            </a:extLst>
          </p:cNvPr>
          <p:cNvGrpSpPr/>
          <p:nvPr/>
        </p:nvGrpSpPr>
        <p:grpSpPr>
          <a:xfrm>
            <a:off x="2147886" y="1099777"/>
            <a:ext cx="2650471" cy="167878"/>
            <a:chOff x="3421" y="1538"/>
            <a:chExt cx="1776" cy="144"/>
          </a:xfrm>
        </p:grpSpPr>
        <p:sp>
          <p:nvSpPr>
            <p:cNvPr id="51291" name="Line 97">
              <a:extLst>
                <a:ext uri="{FF2B5EF4-FFF2-40B4-BE49-F238E27FC236}">
                  <a16:creationId xmlns:a16="http://schemas.microsoft.com/office/drawing/2014/main" id="{82D8A46A-94CC-4CD9-AEC3-84ED86221E62}"/>
                </a:ext>
              </a:extLst>
            </p:cNvPr>
            <p:cNvSpPr>
              <a:spLocks noChangeShapeType="1"/>
            </p:cNvSpPr>
            <p:nvPr/>
          </p:nvSpPr>
          <p:spPr bwMode="auto">
            <a:xfrm flipH="1" flipV="1">
              <a:off x="3421" y="1538"/>
              <a:ext cx="0" cy="14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292" name="Line 98">
              <a:extLst>
                <a:ext uri="{FF2B5EF4-FFF2-40B4-BE49-F238E27FC236}">
                  <a16:creationId xmlns:a16="http://schemas.microsoft.com/office/drawing/2014/main" id="{797A7ED2-8FDA-48F8-A5BD-403F92A73C5B}"/>
                </a:ext>
              </a:extLst>
            </p:cNvPr>
            <p:cNvSpPr>
              <a:spLocks noChangeShapeType="1"/>
            </p:cNvSpPr>
            <p:nvPr/>
          </p:nvSpPr>
          <p:spPr bwMode="auto">
            <a:xfrm>
              <a:off x="3421" y="1682"/>
              <a:ext cx="1776"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293" name="Line 99">
              <a:extLst>
                <a:ext uri="{FF2B5EF4-FFF2-40B4-BE49-F238E27FC236}">
                  <a16:creationId xmlns:a16="http://schemas.microsoft.com/office/drawing/2014/main" id="{8D409308-EB71-4A30-BA74-DF66939B4BD0}"/>
                </a:ext>
              </a:extLst>
            </p:cNvPr>
            <p:cNvSpPr>
              <a:spLocks noChangeShapeType="1"/>
            </p:cNvSpPr>
            <p:nvPr/>
          </p:nvSpPr>
          <p:spPr bwMode="auto">
            <a:xfrm flipH="1" flipV="1">
              <a:off x="5197" y="1538"/>
              <a:ext cx="0" cy="144"/>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5700" name="Text Box 100">
            <a:extLst>
              <a:ext uri="{FF2B5EF4-FFF2-40B4-BE49-F238E27FC236}">
                <a16:creationId xmlns:a16="http://schemas.microsoft.com/office/drawing/2014/main" id="{8765AABA-3F1C-4C3A-8160-20FCD6723FE8}"/>
              </a:ext>
            </a:extLst>
          </p:cNvPr>
          <p:cNvSpPr txBox="1">
            <a:spLocks noChangeArrowheads="1"/>
          </p:cNvSpPr>
          <p:nvPr/>
        </p:nvSpPr>
        <p:spPr bwMode="auto">
          <a:xfrm>
            <a:off x="2443723" y="125716"/>
            <a:ext cx="1968104"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500" b="1" dirty="0">
                <a:latin typeface="微软雅黑" panose="020B0503020204020204" pitchFamily="34" charset="-122"/>
                <a:ea typeface="微软雅黑" panose="020B0503020204020204" pitchFamily="34" charset="-122"/>
              </a:rPr>
              <a:t>化合价升高，被氧化</a:t>
            </a:r>
          </a:p>
        </p:txBody>
      </p:sp>
      <p:grpSp>
        <p:nvGrpSpPr>
          <p:cNvPr id="51295" name="Group 101">
            <a:extLst>
              <a:ext uri="{FF2B5EF4-FFF2-40B4-BE49-F238E27FC236}">
                <a16:creationId xmlns:a16="http://schemas.microsoft.com/office/drawing/2014/main" id="{E3E08F42-B791-41A4-ADC0-32B7DD4E6B5B}"/>
              </a:ext>
            </a:extLst>
          </p:cNvPr>
          <p:cNvGrpSpPr/>
          <p:nvPr/>
        </p:nvGrpSpPr>
        <p:grpSpPr>
          <a:xfrm>
            <a:off x="722051" y="672420"/>
            <a:ext cx="4557824" cy="508397"/>
            <a:chOff x="2562" y="1298"/>
            <a:chExt cx="2880" cy="427"/>
          </a:xfrm>
        </p:grpSpPr>
        <p:sp>
          <p:nvSpPr>
            <p:cNvPr id="18458" name="Rectangle 102">
              <a:extLst>
                <a:ext uri="{FF2B5EF4-FFF2-40B4-BE49-F238E27FC236}">
                  <a16:creationId xmlns:a16="http://schemas.microsoft.com/office/drawing/2014/main" id="{9F0C5C99-BC38-4848-A2FA-FB0F1A02F15A}"/>
                </a:ext>
              </a:extLst>
            </p:cNvPr>
            <p:cNvSpPr>
              <a:spLocks noChangeArrowheads="1"/>
            </p:cNvSpPr>
            <p:nvPr/>
          </p:nvSpPr>
          <p:spPr bwMode="auto">
            <a:xfrm>
              <a:off x="2562" y="1298"/>
              <a:ext cx="2880" cy="427"/>
            </a:xfrm>
            <a:prstGeom prst="rect">
              <a:avLst/>
            </a:prstGeom>
            <a:noFill/>
            <a:ln w="9525">
              <a:noFill/>
              <a:miter lim="800000"/>
            </a:ln>
          </p:spPr>
          <p:txBody>
            <a:bodyPr>
              <a:spAutoFit/>
            </a:bodyPr>
            <a:lstStyle/>
            <a:p>
              <a:pPr>
                <a:spcBef>
                  <a:spcPct val="50000"/>
                </a:spcBef>
                <a:defRPr/>
              </a:pPr>
              <a:r>
                <a:rPr lang="en-US" altLang="zh-CN" sz="2700" b="1">
                  <a:solidFill>
                    <a:schemeClr val="tx2">
                      <a:lumMod val="60000"/>
                      <a:lumOff val="40000"/>
                    </a:schemeClr>
                  </a:solidFill>
                  <a:latin typeface="微软雅黑" panose="020B0503020204020204" pitchFamily="34" charset="-122"/>
                  <a:ea typeface="微软雅黑" panose="020B0503020204020204" pitchFamily="34" charset="-122"/>
                  <a:cs typeface="Times New Roman" pitchFamily="18" charset="0"/>
                </a:rPr>
                <a:t>H</a:t>
              </a:r>
              <a:r>
                <a:rPr lang="en-US" altLang="zh-CN" sz="2700" b="1" baseline="-25000">
                  <a:solidFill>
                    <a:schemeClr val="tx2">
                      <a:lumMod val="60000"/>
                      <a:lumOff val="40000"/>
                    </a:schemeClr>
                  </a:solidFill>
                  <a:latin typeface="微软雅黑" panose="020B0503020204020204" pitchFamily="34" charset="-122"/>
                  <a:ea typeface="微软雅黑" panose="020B0503020204020204" pitchFamily="34" charset="-122"/>
                  <a:cs typeface="Times New Roman" pitchFamily="18" charset="0"/>
                </a:rPr>
                <a:t>2</a:t>
              </a:r>
              <a:r>
                <a:rPr lang="en-US" altLang="zh-CN" sz="2700" b="1">
                  <a:solidFill>
                    <a:schemeClr val="tx2">
                      <a:lumMod val="60000"/>
                      <a:lumOff val="40000"/>
                    </a:schemeClr>
                  </a:solidFill>
                  <a:latin typeface="微软雅黑" panose="020B0503020204020204" pitchFamily="34" charset="-122"/>
                  <a:ea typeface="微软雅黑" panose="020B0503020204020204" pitchFamily="34" charset="-122"/>
                  <a:cs typeface="Times New Roman" pitchFamily="18" charset="0"/>
                </a:rPr>
                <a:t>  </a:t>
              </a:r>
              <a:r>
                <a:rPr lang="zh-CN" altLang="en-US" sz="2700" b="1">
                  <a:solidFill>
                    <a:schemeClr val="tx2">
                      <a:lumMod val="60000"/>
                      <a:lumOff val="40000"/>
                    </a:schemeClr>
                  </a:solidFill>
                  <a:latin typeface="微软雅黑" panose="020B0503020204020204" pitchFamily="34" charset="-122"/>
                  <a:ea typeface="微软雅黑" panose="020B0503020204020204" pitchFamily="34" charset="-122"/>
                  <a:cs typeface="Times New Roman" pitchFamily="18" charset="0"/>
                </a:rPr>
                <a:t>＋  </a:t>
              </a:r>
              <a:r>
                <a:rPr lang="en-US" altLang="zh-CN" sz="2700" b="1">
                  <a:solidFill>
                    <a:schemeClr val="tx2">
                      <a:lumMod val="60000"/>
                      <a:lumOff val="40000"/>
                    </a:schemeClr>
                  </a:solidFill>
                  <a:latin typeface="微软雅黑" panose="020B0503020204020204" pitchFamily="34" charset="-122"/>
                  <a:ea typeface="微软雅黑" panose="020B0503020204020204" pitchFamily="34" charset="-122"/>
                  <a:cs typeface="Times New Roman" pitchFamily="18" charset="0"/>
                </a:rPr>
                <a:t>Cl</a:t>
              </a:r>
              <a:r>
                <a:rPr lang="en-US" altLang="zh-CN" sz="2700" b="1" baseline="-25000">
                  <a:solidFill>
                    <a:schemeClr val="tx2">
                      <a:lumMod val="60000"/>
                      <a:lumOff val="40000"/>
                    </a:schemeClr>
                  </a:solidFill>
                  <a:latin typeface="微软雅黑" panose="020B0503020204020204" pitchFamily="34" charset="-122"/>
                  <a:ea typeface="微软雅黑" panose="020B0503020204020204" pitchFamily="34" charset="-122"/>
                  <a:cs typeface="Times New Roman" pitchFamily="18" charset="0"/>
                </a:rPr>
                <a:t>2</a:t>
              </a:r>
              <a:r>
                <a:rPr lang="en-US" altLang="zh-CN" sz="2700" b="1">
                  <a:solidFill>
                    <a:schemeClr val="tx2">
                      <a:lumMod val="60000"/>
                      <a:lumOff val="40000"/>
                    </a:schemeClr>
                  </a:solidFill>
                  <a:latin typeface="微软雅黑" panose="020B0503020204020204" pitchFamily="34" charset="-122"/>
                  <a:ea typeface="微软雅黑" panose="020B0503020204020204" pitchFamily="34" charset="-122"/>
                  <a:cs typeface="Times New Roman" pitchFamily="18" charset="0"/>
                </a:rPr>
                <a:t>               2 HCl</a:t>
              </a:r>
            </a:p>
          </p:txBody>
        </p:sp>
        <p:sp>
          <p:nvSpPr>
            <p:cNvPr id="18459" name="Line 103">
              <a:extLst>
                <a:ext uri="{FF2B5EF4-FFF2-40B4-BE49-F238E27FC236}">
                  <a16:creationId xmlns:a16="http://schemas.microsoft.com/office/drawing/2014/main" id="{ADCCABD5-60F6-46CE-90ED-340D8F1A394F}"/>
                </a:ext>
              </a:extLst>
            </p:cNvPr>
            <p:cNvSpPr>
              <a:spLocks noChangeShapeType="1"/>
            </p:cNvSpPr>
            <p:nvPr/>
          </p:nvSpPr>
          <p:spPr bwMode="auto">
            <a:xfrm>
              <a:off x="3835" y="1465"/>
              <a:ext cx="362" cy="0"/>
            </a:xfrm>
            <a:prstGeom prst="line">
              <a:avLst/>
            </a:prstGeom>
            <a:noFill/>
            <a:ln w="28575">
              <a:solidFill>
                <a:schemeClr val="tx2">
                  <a:lumMod val="60000"/>
                  <a:lumOff val="40000"/>
                </a:schemeClr>
              </a:solidFill>
              <a:round/>
            </a:ln>
          </p:spPr>
          <p:txBody>
            <a:bodyPr/>
            <a:lstStyle/>
            <a:p>
              <a:pPr>
                <a:defRPr/>
              </a:pPr>
              <a:endParaRPr lang="zh-CN" altLang="en-US" sz="2100">
                <a:latin typeface="微软雅黑" pitchFamily="34" charset="-122"/>
                <a:ea typeface="微软雅黑" pitchFamily="34" charset="-122"/>
                <a:cs typeface="Times New Roman" panose="02020603050405020304" pitchFamily="18" charset="0"/>
              </a:endParaRPr>
            </a:p>
          </p:txBody>
        </p:sp>
        <p:sp>
          <p:nvSpPr>
            <p:cNvPr id="18460" name="Line 104">
              <a:extLst>
                <a:ext uri="{FF2B5EF4-FFF2-40B4-BE49-F238E27FC236}">
                  <a16:creationId xmlns:a16="http://schemas.microsoft.com/office/drawing/2014/main" id="{298DB3BC-8857-4D3F-9A8D-82216990F782}"/>
                </a:ext>
              </a:extLst>
            </p:cNvPr>
            <p:cNvSpPr>
              <a:spLocks noChangeShapeType="1"/>
            </p:cNvSpPr>
            <p:nvPr/>
          </p:nvSpPr>
          <p:spPr bwMode="auto">
            <a:xfrm>
              <a:off x="3835" y="1545"/>
              <a:ext cx="362" cy="0"/>
            </a:xfrm>
            <a:prstGeom prst="line">
              <a:avLst/>
            </a:prstGeom>
            <a:noFill/>
            <a:ln w="28575">
              <a:solidFill>
                <a:schemeClr val="tx2">
                  <a:lumMod val="60000"/>
                  <a:lumOff val="40000"/>
                </a:schemeClr>
              </a:solidFill>
              <a:round/>
            </a:ln>
          </p:spPr>
          <p:txBody>
            <a:bodyPr/>
            <a:lstStyle/>
            <a:p>
              <a:pPr>
                <a:defRPr/>
              </a:pPr>
              <a:endParaRPr lang="zh-CN" altLang="en-US" sz="2100">
                <a:latin typeface="微软雅黑" panose="020B0503020204020204" pitchFamily="34" charset="-122"/>
                <a:ea typeface="微软雅黑" panose="020B0503020204020204" pitchFamily="34" charset="-122"/>
                <a:cs typeface="Times New Roman" pitchFamily="18" charset="0"/>
              </a:endParaRPr>
            </a:p>
          </p:txBody>
        </p:sp>
      </p:grpSp>
      <p:sp>
        <p:nvSpPr>
          <p:cNvPr id="25705" name="Text Box 105">
            <a:extLst>
              <a:ext uri="{FF2B5EF4-FFF2-40B4-BE49-F238E27FC236}">
                <a16:creationId xmlns:a16="http://schemas.microsoft.com/office/drawing/2014/main" id="{9E94FA5D-CBF8-4F82-BED1-0E381E535182}"/>
              </a:ext>
            </a:extLst>
          </p:cNvPr>
          <p:cNvSpPr txBox="1">
            <a:spLocks noChangeArrowheads="1"/>
          </p:cNvSpPr>
          <p:nvPr/>
        </p:nvSpPr>
        <p:spPr bwMode="auto">
          <a:xfrm>
            <a:off x="2963079" y="1289665"/>
            <a:ext cx="1952184"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500" b="1" dirty="0">
                <a:latin typeface="微软雅黑" panose="020B0503020204020204" pitchFamily="34" charset="-122"/>
                <a:ea typeface="微软雅黑" panose="020B0503020204020204" pitchFamily="34" charset="-122"/>
              </a:rPr>
              <a:t>化合价降低，被还原</a:t>
            </a:r>
          </a:p>
        </p:txBody>
      </p:sp>
      <p:sp>
        <p:nvSpPr>
          <p:cNvPr id="100" name="Text Box 100">
            <a:extLst>
              <a:ext uri="{FF2B5EF4-FFF2-40B4-BE49-F238E27FC236}">
                <a16:creationId xmlns:a16="http://schemas.microsoft.com/office/drawing/2014/main" id="{8765AABA-3F1C-4C3A-8160-20FCD6723FE8}"/>
              </a:ext>
            </a:extLst>
          </p:cNvPr>
          <p:cNvSpPr txBox="1">
            <a:spLocks noChangeArrowheads="1"/>
          </p:cNvSpPr>
          <p:nvPr/>
        </p:nvSpPr>
        <p:spPr bwMode="auto">
          <a:xfrm>
            <a:off x="1334967" y="119435"/>
            <a:ext cx="130533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500" b="1" dirty="0">
                <a:latin typeface="微软雅黑" panose="020B0503020204020204" pitchFamily="34" charset="-122"/>
                <a:ea typeface="微软雅黑" panose="020B0503020204020204" pitchFamily="34" charset="-122"/>
              </a:rPr>
              <a:t>电子对偏离，</a:t>
            </a:r>
          </a:p>
        </p:txBody>
      </p:sp>
      <p:sp>
        <p:nvSpPr>
          <p:cNvPr id="102" name="Text Box 105">
            <a:extLst>
              <a:ext uri="{FF2B5EF4-FFF2-40B4-BE49-F238E27FC236}">
                <a16:creationId xmlns:a16="http://schemas.microsoft.com/office/drawing/2014/main" id="{9E94FA5D-CBF8-4F82-BED1-0E381E535182}"/>
              </a:ext>
            </a:extLst>
          </p:cNvPr>
          <p:cNvSpPr txBox="1">
            <a:spLocks noChangeArrowheads="1"/>
          </p:cNvSpPr>
          <p:nvPr/>
        </p:nvSpPr>
        <p:spPr bwMode="auto">
          <a:xfrm>
            <a:off x="1888848" y="1296016"/>
            <a:ext cx="125895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500" b="1" dirty="0">
                <a:latin typeface="微软雅黑" panose="020B0503020204020204" pitchFamily="34" charset="-122"/>
                <a:ea typeface="微软雅黑" panose="020B0503020204020204" pitchFamily="34" charset="-122"/>
              </a:rPr>
              <a:t>电子对偏向，</a:t>
            </a:r>
          </a:p>
        </p:txBody>
      </p:sp>
    </p:spTree>
    <p:extLst>
      <p:ext uri="{BB962C8B-B14F-4D97-AF65-F5344CB8AC3E}">
        <p14:creationId xmlns:p14="http://schemas.microsoft.com/office/powerpoint/2010/main" val="86405576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afterGroup">
                            <p:stCondLst>
                              <p:cond delay="0"/>
                            </p:stCondLst>
                            <p:childTnLst>
                              <p:par>
                                <p:cTn id="9" presetID="3" presetClass="entr" presetSubtype="1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blinds(horizontal)">
                                      <p:cBhvr>
                                        <p:cTn id="11" dur="500"/>
                                        <p:tgtEl>
                                          <p:spTgt spid="10"/>
                                        </p:tgtEl>
                                      </p:cBhvr>
                                    </p:animEffect>
                                  </p:childTnLst>
                                </p:cTn>
                              </p:par>
                              <p:par>
                                <p:cTn id="12" presetID="3" presetClass="entr" presetSubtype="10" fill="hold" grpId="0" nodeType="withEffect">
                                  <p:stCondLst>
                                    <p:cond delay="0"/>
                                  </p:stCondLst>
                                  <p:childTnLst>
                                    <p:set>
                                      <p:cBhvr>
                                        <p:cTn id="13" dur="1" fill="hold">
                                          <p:stCondLst>
                                            <p:cond delay="0"/>
                                          </p:stCondLst>
                                        </p:cTn>
                                        <p:tgtEl>
                                          <p:spTgt spid="25700"/>
                                        </p:tgtEl>
                                        <p:attrNameLst>
                                          <p:attrName>style.visibility</p:attrName>
                                        </p:attrNameLst>
                                      </p:cBhvr>
                                      <p:to>
                                        <p:strVal val="visible"/>
                                      </p:to>
                                    </p:set>
                                    <p:animEffect transition="in" filter="blinds(horizontal)">
                                      <p:cBhvr>
                                        <p:cTn id="14" dur="500"/>
                                        <p:tgtEl>
                                          <p:spTgt spid="25700"/>
                                        </p:tgtEl>
                                      </p:cBhvr>
                                    </p:animEffect>
                                  </p:childTnLst>
                                </p:cTn>
                              </p:par>
                            </p:childTnLst>
                          </p:cTn>
                        </p:par>
                      </p:childTnLst>
                    </p:cTn>
                  </p:par>
                  <p:par>
                    <p:cTn id="15" fill="hold" nodeType="clickPar">
                      <p:stCondLst>
                        <p:cond delay="indefinite"/>
                      </p:stCondLst>
                      <p:childTnLst>
                        <p:par>
                          <p:cTn id="16" fill="hold" nodeType="afterGroup">
                            <p:stCondLst>
                              <p:cond delay="0"/>
                            </p:stCondLst>
                            <p:childTnLst>
                              <p:par>
                                <p:cTn id="17" presetID="3" presetClass="entr" presetSubtype="1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linds(horizontal)">
                                      <p:cBhvr>
                                        <p:cTn id="19" dur="500"/>
                                        <p:tgtEl>
                                          <p:spTgt spid="11"/>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25705"/>
                                        </p:tgtEl>
                                        <p:attrNameLst>
                                          <p:attrName>style.visibility</p:attrName>
                                        </p:attrNameLst>
                                      </p:cBhvr>
                                      <p:to>
                                        <p:strVal val="visible"/>
                                      </p:to>
                                    </p:set>
                                    <p:animEffect transition="in" filter="blinds(horizontal)">
                                      <p:cBhvr>
                                        <p:cTn id="22" dur="500"/>
                                        <p:tgtEl>
                                          <p:spTgt spid="25705"/>
                                        </p:tgtEl>
                                      </p:cBhvr>
                                    </p:animEffect>
                                  </p:childTnLst>
                                </p:cTn>
                              </p:par>
                            </p:childTnLst>
                          </p:cTn>
                        </p:par>
                      </p:childTnLst>
                    </p:cTn>
                  </p:par>
                  <p:par>
                    <p:cTn id="23" fill="hold" nodeType="clickPar">
                      <p:stCondLst>
                        <p:cond delay="indefinite"/>
                      </p:stCondLst>
                      <p:childTnLst>
                        <p:par>
                          <p:cTn id="24" fill="hold" nodeType="after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afterGroup">
                            <p:stCondLst>
                              <p:cond delay="0"/>
                            </p:stCondLst>
                            <p:childTnLst>
                              <p:par>
                                <p:cTn id="33" presetID="16" presetClass="entr" presetSubtype="21" fill="hold" nodeType="clickEffect">
                                  <p:stCondLst>
                                    <p:cond delay="0"/>
                                  </p:stCondLst>
                                  <p:childTnLst>
                                    <p:set>
                                      <p:cBhvr>
                                        <p:cTn id="34" dur="1" fill="hold">
                                          <p:stCondLst>
                                            <p:cond delay="0"/>
                                          </p:stCondLst>
                                        </p:cTn>
                                        <p:tgtEl>
                                          <p:spTgt spid="25606"/>
                                        </p:tgtEl>
                                        <p:attrNameLst>
                                          <p:attrName>style.visibility</p:attrName>
                                        </p:attrNameLst>
                                      </p:cBhvr>
                                      <p:to>
                                        <p:strVal val="visible"/>
                                      </p:to>
                                    </p:set>
                                    <p:animEffect transition="in" filter="barn(inVertical)">
                                      <p:cBhvr>
                                        <p:cTn id="35" dur="500"/>
                                        <p:tgtEl>
                                          <p:spTgt spid="25606"/>
                                        </p:tgtEl>
                                      </p:cBhvr>
                                    </p:animEffect>
                                  </p:childTnLst>
                                </p:cTn>
                              </p:par>
                            </p:childTnLst>
                          </p:cTn>
                        </p:par>
                      </p:childTnLst>
                    </p:cTn>
                  </p:par>
                  <p:par>
                    <p:cTn id="36" fill="hold" nodeType="clickPar">
                      <p:stCondLst>
                        <p:cond delay="indefinite"/>
                      </p:stCondLst>
                      <p:childTnLst>
                        <p:par>
                          <p:cTn id="37" fill="hold" nodeType="afterGroup">
                            <p:stCondLst>
                              <p:cond delay="0"/>
                            </p:stCondLst>
                            <p:childTnLst>
                              <p:par>
                                <p:cTn id="38" presetID="22" presetClass="entr" presetSubtype="1" fill="hold" nodeType="click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wipe(up)">
                                      <p:cBhvr>
                                        <p:cTn id="40" dur="500"/>
                                        <p:tgtEl>
                                          <p:spTgt spid="3"/>
                                        </p:tgtEl>
                                      </p:cBhvr>
                                    </p:animEffect>
                                  </p:childTnLst>
                                </p:cTn>
                              </p:par>
                              <p:par>
                                <p:cTn id="41" presetID="1" presetClass="entr" presetSubtype="0" fill="hold" grpId="0" nodeType="withEffect">
                                  <p:stCondLst>
                                    <p:cond delay="0"/>
                                  </p:stCondLst>
                                  <p:childTnLst>
                                    <p:set>
                                      <p:cBhvr>
                                        <p:cTn id="42" dur="1" fill="hold">
                                          <p:stCondLst>
                                            <p:cond delay="499"/>
                                          </p:stCondLst>
                                        </p:cTn>
                                        <p:tgtEl>
                                          <p:spTgt spid="25679"/>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after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2"/>
                                        </p:tgtEl>
                                        <p:attrNameLst>
                                          <p:attrName>style.visibility</p:attrName>
                                        </p:attrNameLst>
                                      </p:cBhvr>
                                      <p:to>
                                        <p:strVal val="visible"/>
                                      </p:to>
                                    </p:set>
                                  </p:childTnLst>
                                </p:cTn>
                              </p:par>
                            </p:childTnLst>
                          </p:cTn>
                        </p:par>
                        <p:par>
                          <p:cTn id="47" fill="hold" nodeType="afterGroup">
                            <p:stCondLst>
                              <p:cond delay="500"/>
                            </p:stCondLst>
                            <p:childTnLst>
                              <p:par>
                                <p:cTn id="48" presetID="1" presetClass="entr" presetSubtype="0" fill="hold" grpId="0" nodeType="afterEffect">
                                  <p:stCondLst>
                                    <p:cond delay="0"/>
                                  </p:stCondLst>
                                  <p:childTnLst>
                                    <p:set>
                                      <p:cBhvr>
                                        <p:cTn id="49" dur="1" fill="hold">
                                          <p:stCondLst>
                                            <p:cond delay="499"/>
                                          </p:stCondLst>
                                        </p:cTn>
                                        <p:tgtEl>
                                          <p:spTgt spid="25675"/>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100"/>
                                        </p:tgtEl>
                                        <p:attrNameLst>
                                          <p:attrName>style.visibility</p:attrName>
                                        </p:attrNameLst>
                                      </p:cBhvr>
                                      <p:to>
                                        <p:strVal val="visible"/>
                                      </p:to>
                                    </p:set>
                                    <p:animEffect transition="in" filter="blinds(horizontal)">
                                      <p:cBhvr>
                                        <p:cTn id="54" dur="500"/>
                                        <p:tgtEl>
                                          <p:spTgt spid="100"/>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102"/>
                                        </p:tgtEl>
                                        <p:attrNameLst>
                                          <p:attrName>style.visibility</p:attrName>
                                        </p:attrNameLst>
                                      </p:cBhvr>
                                      <p:to>
                                        <p:strVal val="visible"/>
                                      </p:to>
                                    </p:set>
                                    <p:animEffect transition="in" filter="blinds(horizontal)">
                                      <p:cBhvr>
                                        <p:cTn id="59" dur="500"/>
                                        <p:tgtEl>
                                          <p:spTgt spid="102"/>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25680"/>
                                        </p:tgtEl>
                                        <p:attrNameLst>
                                          <p:attrName>style.visibility</p:attrName>
                                        </p:attrNameLst>
                                      </p:cBhvr>
                                      <p:to>
                                        <p:strVal val="visible"/>
                                      </p:to>
                                    </p:set>
                                    <p:animEffect transition="in" filter="wipe(left)">
                                      <p:cBhvr>
                                        <p:cTn id="64" dur="500"/>
                                        <p:tgtEl>
                                          <p:spTgt spid="256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75" grpId="0"/>
      <p:bldP spid="25679" grpId="0"/>
      <p:bldP spid="25680" grpId="0"/>
      <p:bldP spid="25700" grpId="0"/>
      <p:bldP spid="25705" grpId="0"/>
      <p:bldP spid="100" grpId="0"/>
      <p:bldP spid="10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4">
            <a:extLst>
              <a:ext uri="{FF2B5EF4-FFF2-40B4-BE49-F238E27FC236}">
                <a16:creationId xmlns:a16="http://schemas.microsoft.com/office/drawing/2014/main" id="{204F92E9-1830-44EC-9545-4B71EEE4BF1C}"/>
              </a:ext>
            </a:extLst>
          </p:cNvPr>
          <p:cNvSpPr txBox="1">
            <a:spLocks noChangeArrowheads="1"/>
          </p:cNvSpPr>
          <p:nvPr/>
        </p:nvSpPr>
        <p:spPr bwMode="auto">
          <a:xfrm>
            <a:off x="359533" y="261582"/>
            <a:ext cx="3107531" cy="461665"/>
          </a:xfrm>
          <a:prstGeom prst="rect">
            <a:avLst/>
          </a:prstGeom>
          <a:noFill/>
          <a:ln w="12700" cap="sq">
            <a:noFill/>
            <a:miter lim="800000"/>
            <a:headEnd type="none" w="sm" len="sm"/>
            <a:tailEnd type="none" w="sm" len="sm"/>
          </a:ln>
        </p:spPr>
        <p:txBody>
          <a:bodyPr>
            <a:spAutoFit/>
          </a:bodyPr>
          <a:lstStyle/>
          <a:p>
            <a:pPr>
              <a:spcBef>
                <a:spcPct val="50000"/>
              </a:spcBef>
              <a:defRPr/>
            </a:pPr>
            <a:r>
              <a:rPr lang="zh-CN" altLang="en-US" sz="2400" b="1">
                <a:solidFill>
                  <a:srgbClr val="FF0000"/>
                </a:solidFill>
                <a:latin typeface="微软雅黑" panose="020B0503020204020204" pitchFamily="34" charset="-122"/>
                <a:ea typeface="微软雅黑" panose="020B0503020204020204" pitchFamily="34" charset="-122"/>
              </a:rPr>
              <a:t>氧化还原反应的定义</a:t>
            </a:r>
          </a:p>
        </p:txBody>
      </p:sp>
      <p:sp>
        <p:nvSpPr>
          <p:cNvPr id="9221" name="Text Box 5">
            <a:extLst>
              <a:ext uri="{FF2B5EF4-FFF2-40B4-BE49-F238E27FC236}">
                <a16:creationId xmlns:a16="http://schemas.microsoft.com/office/drawing/2014/main" id="{0DF3B800-475D-4DAC-BA6A-59E2352AE255}"/>
              </a:ext>
            </a:extLst>
          </p:cNvPr>
          <p:cNvSpPr txBox="1">
            <a:spLocks noChangeArrowheads="1"/>
          </p:cNvSpPr>
          <p:nvPr/>
        </p:nvSpPr>
        <p:spPr bwMode="auto">
          <a:xfrm>
            <a:off x="252249" y="784623"/>
            <a:ext cx="5518673"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spcBef>
                <a:spcPct val="50000"/>
              </a:spcBef>
            </a:pPr>
            <a:r>
              <a:rPr lang="en-US" altLang="zh-CN" sz="2100" b="1">
                <a:latin typeface="微软雅黑" panose="020B0503020204020204" pitchFamily="34" charset="-122"/>
                <a:ea typeface="微软雅黑" panose="020B0503020204020204" pitchFamily="34" charset="-122"/>
              </a:rPr>
              <a:t>1</a:t>
            </a:r>
            <a:r>
              <a:rPr lang="zh-CN" altLang="en-US" sz="2100" b="1">
                <a:latin typeface="微软雅黑" panose="020B0503020204020204" pitchFamily="34" charset="-122"/>
                <a:ea typeface="微软雅黑" panose="020B0503020204020204" pitchFamily="34" charset="-122"/>
              </a:rPr>
              <a:t>、有得、失氧的化学反应就是氧化还原反应。</a:t>
            </a:r>
          </a:p>
        </p:txBody>
      </p:sp>
      <p:sp>
        <p:nvSpPr>
          <p:cNvPr id="9222" name="Text Box 6">
            <a:extLst>
              <a:ext uri="{FF2B5EF4-FFF2-40B4-BE49-F238E27FC236}">
                <a16:creationId xmlns:a16="http://schemas.microsoft.com/office/drawing/2014/main" id="{68D387E4-9F3B-4D4A-B3C9-0CB96E1EF9AF}"/>
              </a:ext>
            </a:extLst>
          </p:cNvPr>
          <p:cNvSpPr txBox="1">
            <a:spLocks noChangeArrowheads="1"/>
          </p:cNvSpPr>
          <p:nvPr/>
        </p:nvSpPr>
        <p:spPr bwMode="auto">
          <a:xfrm>
            <a:off x="251520" y="1684395"/>
            <a:ext cx="7128792"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spcBef>
                <a:spcPct val="50000"/>
              </a:spcBef>
            </a:pPr>
            <a:r>
              <a:rPr lang="en-US" altLang="zh-CN" sz="2100" b="1">
                <a:latin typeface="微软雅黑" panose="020B0503020204020204" pitchFamily="34" charset="-122"/>
                <a:ea typeface="微软雅黑" panose="020B0503020204020204" pitchFamily="34" charset="-122"/>
              </a:rPr>
              <a:t>2</a:t>
            </a:r>
            <a:r>
              <a:rPr lang="zh-CN" altLang="en-US" sz="2100" b="1">
                <a:latin typeface="微软雅黑" panose="020B0503020204020204" pitchFamily="34" charset="-122"/>
                <a:ea typeface="微软雅黑" panose="020B0503020204020204" pitchFamily="34" charset="-122"/>
              </a:rPr>
              <a:t>、有元素化合价升降的化学反应都是氧化还原反应。</a:t>
            </a:r>
          </a:p>
        </p:txBody>
      </p:sp>
      <p:sp>
        <p:nvSpPr>
          <p:cNvPr id="9223" name="Text Box 7">
            <a:extLst>
              <a:ext uri="{FF2B5EF4-FFF2-40B4-BE49-F238E27FC236}">
                <a16:creationId xmlns:a16="http://schemas.microsoft.com/office/drawing/2014/main" id="{2025B8EC-191F-4487-B58C-192F2ACDD355}"/>
              </a:ext>
            </a:extLst>
          </p:cNvPr>
          <p:cNvSpPr txBox="1">
            <a:spLocks noChangeArrowheads="1"/>
          </p:cNvSpPr>
          <p:nvPr/>
        </p:nvSpPr>
        <p:spPr bwMode="auto">
          <a:xfrm>
            <a:off x="5770923" y="776789"/>
            <a:ext cx="1835944"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000" b="1">
                <a:solidFill>
                  <a:srgbClr val="FF0000"/>
                </a:solidFill>
                <a:latin typeface="微软雅黑" panose="020B0503020204020204" pitchFamily="34" charset="-122"/>
                <a:ea typeface="微软雅黑" panose="020B0503020204020204" pitchFamily="34" charset="-122"/>
              </a:rPr>
              <a:t>（局限性）</a:t>
            </a:r>
          </a:p>
        </p:txBody>
      </p:sp>
      <p:sp>
        <p:nvSpPr>
          <p:cNvPr id="9224" name="Text Box 8">
            <a:extLst>
              <a:ext uri="{FF2B5EF4-FFF2-40B4-BE49-F238E27FC236}">
                <a16:creationId xmlns:a16="http://schemas.microsoft.com/office/drawing/2014/main" id="{049DA39F-5CD0-4559-BDA3-3871E3C5FAAD}"/>
              </a:ext>
            </a:extLst>
          </p:cNvPr>
          <p:cNvSpPr txBox="1">
            <a:spLocks noChangeArrowheads="1"/>
          </p:cNvSpPr>
          <p:nvPr/>
        </p:nvSpPr>
        <p:spPr bwMode="auto">
          <a:xfrm>
            <a:off x="6462340" y="1719263"/>
            <a:ext cx="1835944"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000" b="1">
                <a:solidFill>
                  <a:srgbClr val="FF0000"/>
                </a:solidFill>
                <a:latin typeface="微软雅黑" panose="020B0503020204020204" pitchFamily="34" charset="-122"/>
                <a:ea typeface="微软雅黑" panose="020B0503020204020204" pitchFamily="34" charset="-122"/>
              </a:rPr>
              <a:t>（特征）</a:t>
            </a:r>
          </a:p>
        </p:txBody>
      </p:sp>
      <p:sp>
        <p:nvSpPr>
          <p:cNvPr id="9225" name="Rectangle 9">
            <a:extLst>
              <a:ext uri="{FF2B5EF4-FFF2-40B4-BE49-F238E27FC236}">
                <a16:creationId xmlns:a16="http://schemas.microsoft.com/office/drawing/2014/main" id="{502FC56D-0B35-4A9C-8D09-140E76ABC5E8}"/>
              </a:ext>
            </a:extLst>
          </p:cNvPr>
          <p:cNvSpPr>
            <a:spLocks noChangeArrowheads="1"/>
          </p:cNvSpPr>
          <p:nvPr/>
        </p:nvSpPr>
        <p:spPr bwMode="auto">
          <a:xfrm>
            <a:off x="255330" y="2673164"/>
            <a:ext cx="8097090"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pPr>
            <a:r>
              <a:rPr lang="en-US" altLang="zh-CN" sz="2100" b="1">
                <a:latin typeface="微软雅黑" panose="020B0503020204020204" pitchFamily="34" charset="-122"/>
                <a:ea typeface="微软雅黑" panose="020B0503020204020204" pitchFamily="34" charset="-122"/>
              </a:rPr>
              <a:t>3</a:t>
            </a:r>
            <a:r>
              <a:rPr lang="zh-CN" altLang="en-US" sz="2100" b="1">
                <a:latin typeface="微软雅黑" panose="020B0503020204020204" pitchFamily="34" charset="-122"/>
                <a:ea typeface="微软雅黑" panose="020B0503020204020204" pitchFamily="34" charset="-122"/>
              </a:rPr>
              <a:t>、有电子转移（得失或偏移）的反应都是氧化还原反应。</a:t>
            </a:r>
            <a:r>
              <a:rPr lang="zh-CN" altLang="en-US" sz="2100" b="1">
                <a:solidFill>
                  <a:srgbClr val="FF0000"/>
                </a:solidFill>
                <a:latin typeface="微软雅黑" panose="020B0503020204020204" pitchFamily="34" charset="-122"/>
                <a:ea typeface="微软雅黑" panose="020B0503020204020204" pitchFamily="34" charset="-122"/>
              </a:rPr>
              <a:t>（本质）</a:t>
            </a:r>
          </a:p>
        </p:txBody>
      </p:sp>
      <p:sp>
        <p:nvSpPr>
          <p:cNvPr id="10" name="AutoShape 125">
            <a:extLst>
              <a:ext uri="{FF2B5EF4-FFF2-40B4-BE49-F238E27FC236}">
                <a16:creationId xmlns:a16="http://schemas.microsoft.com/office/drawing/2014/main" id="{018CDEA6-5383-4BE9-9B61-083B5AF705A6}"/>
              </a:ext>
            </a:extLst>
          </p:cNvPr>
          <p:cNvSpPr>
            <a:spLocks noChangeArrowheads="1"/>
          </p:cNvSpPr>
          <p:nvPr/>
        </p:nvSpPr>
        <p:spPr bwMode="auto">
          <a:xfrm rot="5400000">
            <a:off x="3868825" y="1388123"/>
            <a:ext cx="501254" cy="146447"/>
          </a:xfrm>
          <a:prstGeom prst="rightArrow">
            <a:avLst>
              <a:gd name="adj1" fmla="val 50000"/>
              <a:gd name="adj2" fmla="val 74667"/>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solidFill>
                <a:schemeClr val="bg2">
                  <a:lumMod val="25000"/>
                  <a:lumOff val="75000"/>
                </a:schemeClr>
              </a:solidFill>
            </a:endParaRPr>
          </a:p>
        </p:txBody>
      </p:sp>
      <p:sp>
        <p:nvSpPr>
          <p:cNvPr id="11" name="AutoShape 126">
            <a:extLst>
              <a:ext uri="{FF2B5EF4-FFF2-40B4-BE49-F238E27FC236}">
                <a16:creationId xmlns:a16="http://schemas.microsoft.com/office/drawing/2014/main" id="{58DC1D55-4CDD-4ABE-83DA-1DEA211CF92A}"/>
              </a:ext>
            </a:extLst>
          </p:cNvPr>
          <p:cNvSpPr>
            <a:spLocks noChangeArrowheads="1"/>
          </p:cNvSpPr>
          <p:nvPr/>
        </p:nvSpPr>
        <p:spPr bwMode="auto">
          <a:xfrm rot="5400000">
            <a:off x="4323490" y="2329678"/>
            <a:ext cx="501254" cy="146447"/>
          </a:xfrm>
          <a:prstGeom prst="rightArrow">
            <a:avLst>
              <a:gd name="adj1" fmla="val 50000"/>
              <a:gd name="adj2" fmla="val 74667"/>
            </a:avLst>
          </a:prstGeom>
          <a:solidFill>
            <a:schemeClr val="bg2">
              <a:lumMod val="25000"/>
              <a:lumOff val="75000"/>
            </a:schemeClr>
          </a:solidFill>
          <a:ln w="12700" cap="sq">
            <a:solidFill>
              <a:srgbClr val="3366CC"/>
            </a:solidFill>
            <a:miter lim="800000"/>
            <a:headEnd type="none" w="sm" len="sm"/>
            <a:tailEnd type="none" w="sm" len="sm"/>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12" name="线形标注 1 11">
            <a:extLst>
              <a:ext uri="{FF2B5EF4-FFF2-40B4-BE49-F238E27FC236}">
                <a16:creationId xmlns:a16="http://schemas.microsoft.com/office/drawing/2014/main" id="{6FCF3687-5D51-48AD-86A7-6142853DADC0}"/>
              </a:ext>
            </a:extLst>
          </p:cNvPr>
          <p:cNvSpPr/>
          <p:nvPr/>
        </p:nvSpPr>
        <p:spPr>
          <a:xfrm>
            <a:off x="323528" y="4143135"/>
            <a:ext cx="5832647" cy="660863"/>
          </a:xfrm>
          <a:prstGeom prst="borderCallout1">
            <a:avLst>
              <a:gd name="adj1" fmla="val -280429"/>
              <a:gd name="adj2" fmla="val 27895"/>
              <a:gd name="adj3" fmla="val -1752"/>
              <a:gd name="adj4" fmla="val 56476"/>
            </a:avLst>
          </a:prstGeom>
          <a:solidFill>
            <a:schemeClr val="bg2">
              <a:lumMod val="25000"/>
              <a:lumOff val="7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3300" b="1">
                <a:solidFill>
                  <a:srgbClr val="C00000"/>
                </a:solidFill>
                <a:latin typeface="微软雅黑" panose="020B0503020204020204" pitchFamily="34" charset="-122"/>
                <a:ea typeface="微软雅黑" panose="020B0503020204020204" pitchFamily="34" charset="-122"/>
              </a:rPr>
              <a:t>这是判断氧化还原反应的依据</a:t>
            </a:r>
          </a:p>
        </p:txBody>
      </p:sp>
      <p:sp>
        <p:nvSpPr>
          <p:cNvPr id="13" name="椭圆 12">
            <a:extLst>
              <a:ext uri="{FF2B5EF4-FFF2-40B4-BE49-F238E27FC236}">
                <a16:creationId xmlns:a16="http://schemas.microsoft.com/office/drawing/2014/main" id="{627BA18B-575E-4102-9B3B-B18ADC85D145}"/>
              </a:ext>
            </a:extLst>
          </p:cNvPr>
          <p:cNvSpPr/>
          <p:nvPr/>
        </p:nvSpPr>
        <p:spPr>
          <a:xfrm>
            <a:off x="1490095" y="1545637"/>
            <a:ext cx="1436909" cy="72845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0000"/>
              </a:solidFill>
            </a:endParaRPr>
          </a:p>
        </p:txBody>
      </p:sp>
    </p:spTree>
    <p:extLst>
      <p:ext uri="{BB962C8B-B14F-4D97-AF65-F5344CB8AC3E}">
        <p14:creationId xmlns:p14="http://schemas.microsoft.com/office/powerpoint/2010/main" val="218510536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21"/>
                                        </p:tgtEl>
                                        <p:attrNameLst>
                                          <p:attrName>style.visibility</p:attrName>
                                        </p:attrNameLst>
                                      </p:cBhvr>
                                      <p:to>
                                        <p:strVal val="visible"/>
                                      </p:to>
                                    </p:set>
                                  </p:childTnLst>
                                </p:cTn>
                              </p:par>
                              <p:par>
                                <p:cTn id="7" presetID="2" presetClass="entr" presetSubtype="4" fill="hold" grpId="0" nodeType="withEffect">
                                  <p:stCondLst>
                                    <p:cond delay="0"/>
                                  </p:stCondLst>
                                  <p:childTnLst>
                                    <p:set>
                                      <p:cBhvr>
                                        <p:cTn id="8" dur="1" fill="hold">
                                          <p:stCondLst>
                                            <p:cond delay="0"/>
                                          </p:stCondLst>
                                        </p:cTn>
                                        <p:tgtEl>
                                          <p:spTgt spid="9223"/>
                                        </p:tgtEl>
                                        <p:attrNameLst>
                                          <p:attrName>style.visibility</p:attrName>
                                        </p:attrNameLst>
                                      </p:cBhvr>
                                      <p:to>
                                        <p:strVal val="visible"/>
                                      </p:to>
                                    </p:set>
                                    <p:anim calcmode="lin" valueType="num">
                                      <p:cBhvr additive="base">
                                        <p:cTn id="9" dur="500" fill="hold"/>
                                        <p:tgtEl>
                                          <p:spTgt spid="9223"/>
                                        </p:tgtEl>
                                        <p:attrNameLst>
                                          <p:attrName>ppt_x</p:attrName>
                                        </p:attrNameLst>
                                      </p:cBhvr>
                                      <p:tavLst>
                                        <p:tav tm="0">
                                          <p:val>
                                            <p:strVal val="#ppt_x"/>
                                          </p:val>
                                        </p:tav>
                                        <p:tav tm="100000">
                                          <p:val>
                                            <p:strVal val="#ppt_x"/>
                                          </p:val>
                                        </p:tav>
                                      </p:tavLst>
                                    </p:anim>
                                    <p:anim calcmode="lin" valueType="num">
                                      <p:cBhvr additive="base">
                                        <p:cTn id="10" dur="500" fill="hold"/>
                                        <p:tgtEl>
                                          <p:spTgt spid="9223"/>
                                        </p:tgtEl>
                                        <p:attrNameLst>
                                          <p:attrName>ppt_y</p:attrName>
                                        </p:attrNameLst>
                                      </p:cBhvr>
                                      <p:tavLst>
                                        <p:tav tm="0">
                                          <p:val>
                                            <p:strVal val="1+#ppt_h/2"/>
                                          </p:val>
                                        </p:tav>
                                        <p:tav tm="100000">
                                          <p:val>
                                            <p:strVal val="#ppt_y"/>
                                          </p:val>
                                        </p:tav>
                                      </p:tavLst>
                                    </p:anim>
                                  </p:childTnLst>
                                </p:cTn>
                              </p:par>
                            </p:childTnLst>
                          </p:cTn>
                        </p:par>
                      </p:childTnLst>
                    </p:cTn>
                  </p:par>
                  <p:par>
                    <p:cTn id="11" fill="hold" nodeType="clickPar">
                      <p:stCondLst>
                        <p:cond delay="indefinite"/>
                      </p:stCondLst>
                      <p:childTnLst>
                        <p:par>
                          <p:cTn id="12" fill="hold" nodeType="after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22"/>
                                        </p:tgtEl>
                                        <p:attrNameLst>
                                          <p:attrName>style.visibility</p:attrName>
                                        </p:attrNameLst>
                                      </p:cBhvr>
                                      <p:to>
                                        <p:strVal val="visible"/>
                                      </p:to>
                                    </p:set>
                                  </p:childTnLst>
                                </p:cTn>
                              </p:par>
                              <p:par>
                                <p:cTn id="15" presetID="9"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dissolve">
                                      <p:cBhvr>
                                        <p:cTn id="17" dur="500"/>
                                        <p:tgtEl>
                                          <p:spTgt spid="10"/>
                                        </p:tgtEl>
                                      </p:cBhvr>
                                    </p:animEffect>
                                  </p:childTnLst>
                                </p:cTn>
                              </p:par>
                              <p:par>
                                <p:cTn id="18" presetID="17" presetClass="entr" presetSubtype="10" fill="hold" grpId="0" nodeType="withEffect">
                                  <p:stCondLst>
                                    <p:cond delay="0"/>
                                  </p:stCondLst>
                                  <p:childTnLst>
                                    <p:set>
                                      <p:cBhvr>
                                        <p:cTn id="19" dur="1" fill="hold">
                                          <p:stCondLst>
                                            <p:cond delay="0"/>
                                          </p:stCondLst>
                                        </p:cTn>
                                        <p:tgtEl>
                                          <p:spTgt spid="9224"/>
                                        </p:tgtEl>
                                        <p:attrNameLst>
                                          <p:attrName>style.visibility</p:attrName>
                                        </p:attrNameLst>
                                      </p:cBhvr>
                                      <p:to>
                                        <p:strVal val="visible"/>
                                      </p:to>
                                    </p:set>
                                    <p:anim calcmode="lin" valueType="num">
                                      <p:cBhvr>
                                        <p:cTn id="20" dur="500" fill="hold"/>
                                        <p:tgtEl>
                                          <p:spTgt spid="9224"/>
                                        </p:tgtEl>
                                        <p:attrNameLst>
                                          <p:attrName>ppt_w</p:attrName>
                                        </p:attrNameLst>
                                      </p:cBhvr>
                                      <p:tavLst>
                                        <p:tav tm="0">
                                          <p:val>
                                            <p:fltVal val="0"/>
                                          </p:val>
                                        </p:tav>
                                        <p:tav tm="100000">
                                          <p:val>
                                            <p:strVal val="#ppt_w"/>
                                          </p:val>
                                        </p:tav>
                                      </p:tavLst>
                                    </p:anim>
                                    <p:anim calcmode="lin" valueType="num">
                                      <p:cBhvr>
                                        <p:cTn id="21" dur="500" fill="hold"/>
                                        <p:tgtEl>
                                          <p:spTgt spid="9224"/>
                                        </p:tgtEl>
                                        <p:attrNameLst>
                                          <p:attrName>ppt_h</p:attrName>
                                        </p:attrNameLst>
                                      </p:cBhvr>
                                      <p:tavLst>
                                        <p:tav tm="0">
                                          <p:val>
                                            <p:strVal val="#ppt_h"/>
                                          </p:val>
                                        </p:tav>
                                        <p:tav tm="100000">
                                          <p:val>
                                            <p:strVal val="#ppt_h"/>
                                          </p:val>
                                        </p:tav>
                                      </p:tavLst>
                                    </p:anim>
                                  </p:childTnLst>
                                </p:cTn>
                              </p:par>
                            </p:childTnLst>
                          </p:cTn>
                        </p:par>
                      </p:childTnLst>
                    </p:cTn>
                  </p:par>
                  <p:par>
                    <p:cTn id="22" fill="hold" nodeType="clickPar">
                      <p:stCondLst>
                        <p:cond delay="indefinite"/>
                      </p:stCondLst>
                      <p:childTnLst>
                        <p:par>
                          <p:cTn id="23" fill="hold" nodeType="afterGroup">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9225"/>
                                        </p:tgtEl>
                                        <p:attrNameLst>
                                          <p:attrName>style.visibility</p:attrName>
                                        </p:attrNameLst>
                                      </p:cBhvr>
                                      <p:to>
                                        <p:strVal val="visible"/>
                                      </p:to>
                                    </p:set>
                                  </p:childTnLst>
                                </p:cTn>
                              </p:par>
                              <p:par>
                                <p:cTn id="26" presetID="9"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dissolve">
                                      <p:cBhvr>
                                        <p:cTn id="28" dur="500"/>
                                        <p:tgtEl>
                                          <p:spTgt spid="11"/>
                                        </p:tgtEl>
                                      </p:cBhvr>
                                    </p:animEffect>
                                  </p:childTnLst>
                                </p:cTn>
                              </p:par>
                            </p:childTnLst>
                          </p:cTn>
                        </p:par>
                      </p:childTnLst>
                    </p:cTn>
                  </p:par>
                  <p:par>
                    <p:cTn id="29" fill="hold" nodeType="clickPar">
                      <p:stCondLst>
                        <p:cond delay="indefinite"/>
                      </p:stCondLst>
                      <p:childTnLst>
                        <p:par>
                          <p:cTn id="30" fill="hold" nodeType="after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1" grpId="0"/>
      <p:bldP spid="9222" grpId="0"/>
      <p:bldP spid="9223" grpId="0"/>
      <p:bldP spid="9224" grpId="0"/>
      <p:bldP spid="9225" grpId="0"/>
      <p:bldP spid="10" grpId="0" animBg="1"/>
      <p:bldP spid="11" grpId="0" animBg="1"/>
      <p:bldP spid="12" grpId="0" animBg="1"/>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591874"/>
            <a:ext cx="5972831" cy="460126"/>
          </a:xfrm>
          <a:prstGeom prst="rect">
            <a:avLst/>
          </a:prstGeom>
          <a:noFill/>
        </p:spPr>
        <p:txBody>
          <a:bodyPr wrap="square" rtlCol="0">
            <a:spAutoFit/>
          </a:bodyPr>
          <a:lstStyle/>
          <a:p>
            <a:r>
              <a:rPr lang="zh-CN" altLang="en-US" sz="2390"/>
              <a:t>小结</a:t>
            </a:r>
          </a:p>
        </p:txBody>
      </p:sp>
      <p:sp>
        <p:nvSpPr>
          <p:cNvPr id="3" name="文本框 2"/>
          <p:cNvSpPr txBox="1"/>
          <p:nvPr/>
        </p:nvSpPr>
        <p:spPr>
          <a:xfrm>
            <a:off x="951991" y="732278"/>
            <a:ext cx="2593980" cy="414281"/>
          </a:xfrm>
          <a:prstGeom prst="rect">
            <a:avLst/>
          </a:prstGeom>
          <a:noFill/>
          <a:ln>
            <a:solidFill>
              <a:srgbClr val="0000FF"/>
            </a:solidFill>
          </a:ln>
        </p:spPr>
        <p:txBody>
          <a:bodyPr wrap="none" rtlCol="0">
            <a:spAutoFit/>
          </a:bodyPr>
          <a:lstStyle/>
          <a:p>
            <a:pPr algn="l"/>
            <a:r>
              <a:rPr lang="zh-CN" altLang="en-US" sz="2092">
                <a:sym typeface="+mn-ea"/>
              </a:rPr>
              <a:t>氧化还原反应的特征</a:t>
            </a:r>
          </a:p>
        </p:txBody>
      </p:sp>
      <p:sp>
        <p:nvSpPr>
          <p:cNvPr id="4" name="文本框 3"/>
          <p:cNvSpPr txBox="1"/>
          <p:nvPr/>
        </p:nvSpPr>
        <p:spPr>
          <a:xfrm>
            <a:off x="1010334" y="1747355"/>
            <a:ext cx="2593980" cy="414281"/>
          </a:xfrm>
          <a:prstGeom prst="rect">
            <a:avLst/>
          </a:prstGeom>
          <a:noFill/>
          <a:ln>
            <a:solidFill>
              <a:srgbClr val="0000FF"/>
            </a:solidFill>
          </a:ln>
        </p:spPr>
        <p:txBody>
          <a:bodyPr wrap="none" rtlCol="0">
            <a:spAutoFit/>
          </a:bodyPr>
          <a:lstStyle/>
          <a:p>
            <a:pPr algn="l"/>
            <a:r>
              <a:rPr lang="zh-CN" altLang="en-US" sz="2092">
                <a:sym typeface="+mn-ea"/>
              </a:rPr>
              <a:t>氧化还原反应的本质</a:t>
            </a:r>
          </a:p>
        </p:txBody>
      </p:sp>
      <p:sp>
        <p:nvSpPr>
          <p:cNvPr id="5" name="文本框 4"/>
          <p:cNvSpPr txBox="1"/>
          <p:nvPr/>
        </p:nvSpPr>
        <p:spPr>
          <a:xfrm>
            <a:off x="4218265" y="676780"/>
            <a:ext cx="2326278" cy="414281"/>
          </a:xfrm>
          <a:prstGeom prst="rect">
            <a:avLst/>
          </a:prstGeom>
          <a:noFill/>
          <a:ln>
            <a:solidFill>
              <a:srgbClr val="0000FF"/>
            </a:solidFill>
          </a:ln>
        </p:spPr>
        <p:txBody>
          <a:bodyPr wrap="none" rtlCol="0">
            <a:spAutoFit/>
          </a:bodyPr>
          <a:lstStyle/>
          <a:p>
            <a:pPr algn="l"/>
            <a:r>
              <a:rPr lang="zh-CN" altLang="en-US" sz="2092" dirty="0">
                <a:solidFill>
                  <a:srgbClr val="FF0000"/>
                </a:solidFill>
                <a:sym typeface="+mn-ea"/>
              </a:rPr>
              <a:t>元素化合价的变化</a:t>
            </a:r>
          </a:p>
        </p:txBody>
      </p:sp>
      <p:sp>
        <p:nvSpPr>
          <p:cNvPr id="6" name="文本框 5"/>
          <p:cNvSpPr txBox="1"/>
          <p:nvPr/>
        </p:nvSpPr>
        <p:spPr>
          <a:xfrm>
            <a:off x="4141897" y="1662924"/>
            <a:ext cx="2744979" cy="1058175"/>
          </a:xfrm>
          <a:prstGeom prst="rect">
            <a:avLst/>
          </a:prstGeom>
          <a:noFill/>
          <a:ln>
            <a:solidFill>
              <a:srgbClr val="0000FF"/>
            </a:solidFill>
          </a:ln>
        </p:spPr>
        <p:txBody>
          <a:bodyPr wrap="square" rtlCol="0">
            <a:spAutoFit/>
          </a:bodyPr>
          <a:lstStyle/>
          <a:p>
            <a:pPr algn="l"/>
            <a:r>
              <a:rPr lang="zh-CN" altLang="en-US" sz="2092" dirty="0">
                <a:solidFill>
                  <a:srgbClr val="FF0000"/>
                </a:solidFill>
                <a:sym typeface="+mn-ea"/>
              </a:rPr>
              <a:t>电子的转移（电子的得失或共用电子对的偏移）</a:t>
            </a:r>
          </a:p>
        </p:txBody>
      </p:sp>
      <p:sp>
        <p:nvSpPr>
          <p:cNvPr id="7" name="下箭头 6"/>
          <p:cNvSpPr/>
          <p:nvPr/>
        </p:nvSpPr>
        <p:spPr>
          <a:xfrm>
            <a:off x="4895141" y="1122181"/>
            <a:ext cx="161274" cy="5094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5056415" y="1181948"/>
            <a:ext cx="1255472" cy="414281"/>
          </a:xfrm>
          <a:prstGeom prst="rect">
            <a:avLst/>
          </a:prstGeom>
          <a:noFill/>
        </p:spPr>
        <p:txBody>
          <a:bodyPr wrap="none" rtlCol="0">
            <a:spAutoFit/>
          </a:bodyPr>
          <a:lstStyle/>
          <a:p>
            <a:pPr algn="l"/>
            <a:r>
              <a:rPr lang="zh-CN" altLang="en-US" sz="2092" dirty="0">
                <a:sym typeface="+mn-ea"/>
              </a:rPr>
              <a:t>根本原因</a:t>
            </a:r>
            <a:endParaRPr lang="zh-CN" altLang="en-US" sz="2092" dirty="0">
              <a:solidFill>
                <a:srgbClr val="FF0000"/>
              </a:solidFill>
              <a:sym typeface="+mn-ea"/>
            </a:endParaRPr>
          </a:p>
        </p:txBody>
      </p:sp>
      <p:sp>
        <p:nvSpPr>
          <p:cNvPr id="9" name="右箭头 8"/>
          <p:cNvSpPr/>
          <p:nvPr/>
        </p:nvSpPr>
        <p:spPr>
          <a:xfrm>
            <a:off x="3550401" y="906833"/>
            <a:ext cx="591496" cy="564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右箭头 9"/>
          <p:cNvSpPr/>
          <p:nvPr/>
        </p:nvSpPr>
        <p:spPr>
          <a:xfrm>
            <a:off x="3604001" y="1967922"/>
            <a:ext cx="484296" cy="1076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1010335" y="2884337"/>
            <a:ext cx="6381234" cy="460126"/>
          </a:xfrm>
          <a:prstGeom prst="rect">
            <a:avLst/>
          </a:prstGeom>
          <a:noFill/>
        </p:spPr>
        <p:txBody>
          <a:bodyPr wrap="square" rtlCol="0">
            <a:spAutoFit/>
          </a:bodyPr>
          <a:lstStyle/>
          <a:p>
            <a:r>
              <a:rPr lang="zh-CN" altLang="en-US" sz="2390">
                <a:solidFill>
                  <a:srgbClr val="FF0000"/>
                </a:solidFill>
              </a:rPr>
              <a:t>电子转移、化合价升降、反应类型的关系：</a:t>
            </a:r>
            <a:endParaRPr lang="zh-CN" altLang="en-US" sz="2390">
              <a:solidFill>
                <a:srgbClr val="FF0000"/>
              </a:solidFill>
              <a:cs typeface="Arial" panose="020B0604020202020204" pitchFamily="34" charset="0"/>
              <a:sym typeface="+mn-ea"/>
            </a:endParaRPr>
          </a:p>
        </p:txBody>
      </p:sp>
      <p:sp>
        <p:nvSpPr>
          <p:cNvPr id="12" name="文本框 11"/>
          <p:cNvSpPr txBox="1"/>
          <p:nvPr/>
        </p:nvSpPr>
        <p:spPr>
          <a:xfrm>
            <a:off x="1140915" y="3837101"/>
            <a:ext cx="6001964" cy="460126"/>
          </a:xfrm>
          <a:prstGeom prst="rect">
            <a:avLst/>
          </a:prstGeom>
          <a:noFill/>
        </p:spPr>
        <p:txBody>
          <a:bodyPr wrap="none" rtlCol="0">
            <a:spAutoFit/>
          </a:bodyPr>
          <a:lstStyle/>
          <a:p>
            <a:r>
              <a:rPr lang="zh-CN" altLang="en-US" sz="2390" dirty="0">
                <a:solidFill>
                  <a:srgbClr val="0D19FD"/>
                </a:solidFill>
                <a:cs typeface="Arial" panose="020B0604020202020204" pitchFamily="34" charset="0"/>
                <a:sym typeface="+mn-ea"/>
              </a:rPr>
              <a:t>化合价降低→</a:t>
            </a:r>
            <a:r>
              <a:rPr lang="zh-CN" altLang="en-US" sz="2390" dirty="0">
                <a:solidFill>
                  <a:srgbClr val="0D19FD"/>
                </a:solidFill>
                <a:sym typeface="+mn-ea"/>
              </a:rPr>
              <a:t>得电子</a:t>
            </a:r>
            <a:r>
              <a:rPr lang="zh-CN" altLang="en-US" sz="2390" dirty="0">
                <a:solidFill>
                  <a:srgbClr val="0D19FD"/>
                </a:solidFill>
                <a:cs typeface="Arial" panose="020B0604020202020204" pitchFamily="34" charset="0"/>
                <a:sym typeface="+mn-ea"/>
              </a:rPr>
              <a:t>→还原反应（降得还）</a:t>
            </a:r>
          </a:p>
        </p:txBody>
      </p:sp>
      <p:sp>
        <p:nvSpPr>
          <p:cNvPr id="13" name="文本框 12"/>
          <p:cNvSpPr txBox="1"/>
          <p:nvPr/>
        </p:nvSpPr>
        <p:spPr>
          <a:xfrm>
            <a:off x="1112667" y="3360719"/>
            <a:ext cx="6001964" cy="460126"/>
          </a:xfrm>
          <a:prstGeom prst="rect">
            <a:avLst/>
          </a:prstGeom>
          <a:noFill/>
        </p:spPr>
        <p:txBody>
          <a:bodyPr wrap="none" rtlCol="0">
            <a:spAutoFit/>
          </a:bodyPr>
          <a:lstStyle/>
          <a:p>
            <a:r>
              <a:rPr lang="zh-CN" altLang="en-US" sz="2390" dirty="0">
                <a:solidFill>
                  <a:srgbClr val="0000FF"/>
                </a:solidFill>
                <a:cs typeface="Arial" panose="020B0604020202020204" pitchFamily="34" charset="0"/>
                <a:sym typeface="+mn-ea"/>
              </a:rPr>
              <a:t>化合价升高→</a:t>
            </a:r>
            <a:r>
              <a:rPr lang="zh-CN" altLang="en-US" sz="2390" dirty="0">
                <a:solidFill>
                  <a:srgbClr val="0000FF"/>
                </a:solidFill>
                <a:sym typeface="+mn-ea"/>
              </a:rPr>
              <a:t>失电子</a:t>
            </a:r>
            <a:r>
              <a:rPr lang="zh-CN" altLang="en-US" sz="2390" dirty="0">
                <a:solidFill>
                  <a:srgbClr val="0000FF"/>
                </a:solidFill>
                <a:cs typeface="Arial" panose="020B0604020202020204" pitchFamily="34" charset="0"/>
                <a:sym typeface="+mn-ea"/>
              </a:rPr>
              <a:t>→氧化反应（升失氧）</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2000"/>
                                        <p:tgtEl>
                                          <p:spTgt spid="3"/>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in)">
                                      <p:cBhvr>
                                        <p:cTn id="12" dur="2000"/>
                                        <p:tgtEl>
                                          <p:spTgt spid="9"/>
                                        </p:tgtEl>
                                      </p:cBhvr>
                                    </p:animEffect>
                                  </p:childTnLst>
                                </p:cTn>
                              </p:par>
                            </p:childTnLst>
                          </p:cTn>
                        </p:par>
                      </p:childTnLst>
                    </p:cTn>
                  </p:par>
                  <p:par>
                    <p:cTn id="13" fill="hold" nodeType="clickPar">
                      <p:stCondLst>
                        <p:cond delay="indefinite"/>
                      </p:stCondLst>
                      <p:childTnLst>
                        <p:par>
                          <p:cTn id="14" fill="hold" nodeType="after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box(in)">
                                      <p:cBhvr>
                                        <p:cTn id="21" dur="20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box(in)">
                                      <p:cBhvr>
                                        <p:cTn id="26" dur="20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box(in)">
                                      <p:cBhvr>
                                        <p:cTn id="31" dur="20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8"/>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4" presetClass="entr" presetSubtype="16" fill="hold" grpId="0" nodeType="click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box(in)">
                                      <p:cBhvr>
                                        <p:cTn id="44" dur="2000"/>
                                        <p:tgtEl>
                                          <p:spTgt spid="11"/>
                                        </p:tgtEl>
                                      </p:cBhvr>
                                    </p:animEffect>
                                  </p:childTnLst>
                                </p:cTn>
                              </p:par>
                            </p:childTnLst>
                          </p:cTn>
                        </p:par>
                      </p:childTnLst>
                    </p:cTn>
                  </p:par>
                  <p:par>
                    <p:cTn id="45" fill="hold">
                      <p:stCondLst>
                        <p:cond delay="indefinite"/>
                      </p:stCondLst>
                      <p:childTnLst>
                        <p:par>
                          <p:cTn id="46" fill="hold">
                            <p:stCondLst>
                              <p:cond delay="0"/>
                            </p:stCondLst>
                            <p:childTnLst>
                              <p:par>
                                <p:cTn id="47" presetID="4" presetClass="entr" presetSubtype="16"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box(in)">
                                      <p:cBhvr>
                                        <p:cTn id="49" dur="2000"/>
                                        <p:tgtEl>
                                          <p:spTgt spid="13"/>
                                        </p:tgtEl>
                                      </p:cBhvr>
                                    </p:animEffect>
                                  </p:childTnLst>
                                </p:cTn>
                              </p:par>
                            </p:childTnLst>
                          </p:cTn>
                        </p:par>
                      </p:childTnLst>
                    </p:cTn>
                  </p:par>
                  <p:par>
                    <p:cTn id="50" fill="hold">
                      <p:stCondLst>
                        <p:cond delay="indefinite"/>
                      </p:stCondLst>
                      <p:childTnLst>
                        <p:par>
                          <p:cTn id="51" fill="hold">
                            <p:stCondLst>
                              <p:cond delay="0"/>
                            </p:stCondLst>
                            <p:childTnLst>
                              <p:par>
                                <p:cTn id="52" presetID="4" presetClass="entr" presetSubtype="16" fill="hold" grpId="0" nodeType="click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box(in)">
                                      <p:cBhvr>
                                        <p:cTn id="54"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p:bldP spid="9" grpId="0" animBg="1"/>
      <p:bldP spid="10" grpId="0" animBg="1"/>
      <p:bldP spid="11" grpId="0"/>
      <p:bldP spid="12" grpId="0"/>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351836" y="818140"/>
            <a:ext cx="8440329" cy="507791"/>
          </a:xfrm>
          <a:prstGeom prst="rect">
            <a:avLst/>
          </a:prstGeom>
        </p:spPr>
        <p:txBody>
          <a:bodyPr wrap="square" lIns="91402" tIns="45700" rIns="91402" bIns="45700">
            <a:spAutoFit/>
          </a:bodyPr>
          <a:lst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a:lstStyle>
          <a:p>
            <a:pPr algn="just">
              <a:lnSpc>
                <a:spcPct val="150000"/>
              </a:lnSpc>
            </a:pPr>
            <a:r>
              <a:rPr lang="en-US" altLang="zh-CN" sz="1800" b="1" kern="100">
                <a:solidFill>
                  <a:srgbClr val="2258A2"/>
                </a:solidFill>
                <a:latin typeface="+mj-ea"/>
                <a:ea typeface="+mj-ea"/>
                <a:cs typeface="Courier New" pitchFamily="49" charset="0"/>
              </a:rPr>
              <a:t>1.</a:t>
            </a:r>
            <a:r>
              <a:rPr lang="zh-CN" altLang="zh-CN" sz="1800" b="1" kern="100">
                <a:solidFill>
                  <a:srgbClr val="2258A2"/>
                </a:solidFill>
                <a:latin typeface="+mj-ea"/>
                <a:ea typeface="+mj-ea"/>
                <a:cs typeface="Courier New" pitchFamily="49" charset="0"/>
              </a:rPr>
              <a:t>双线桥法</a:t>
            </a:r>
          </a:p>
        </p:txBody>
      </p:sp>
      <p:sp>
        <p:nvSpPr>
          <p:cNvPr id="6" name="矩形 5"/>
          <p:cNvSpPr/>
          <p:nvPr/>
        </p:nvSpPr>
        <p:spPr>
          <a:xfrm>
            <a:off x="171508" y="320903"/>
            <a:ext cx="5516112" cy="415370"/>
          </a:xfrm>
          <a:prstGeom prst="rect">
            <a:avLst/>
          </a:prstGeom>
        </p:spPr>
        <p:txBody>
          <a:bodyPr wrap="square">
            <a:spAutoFit/>
          </a:bodyPr>
          <a:lstStyle/>
          <a:p>
            <a:r>
              <a:rPr lang="zh-CN" altLang="zh-CN" sz="2099" b="1" kern="100">
                <a:latin typeface="Times New Roman" panose="02020603050405020304" pitchFamily="18" charset="0"/>
                <a:ea typeface="微软雅黑" panose="020B0503020204020204" pitchFamily="34" charset="-122"/>
                <a:cs typeface="Times New Roman" pitchFamily="18" charset="0"/>
              </a:rPr>
              <a:t>二、氧化还原反应中电子转移的表示方法</a:t>
            </a:r>
          </a:p>
        </p:txBody>
      </p:sp>
      <p:sp>
        <p:nvSpPr>
          <p:cNvPr id="10" name="矩形 9"/>
          <p:cNvSpPr/>
          <p:nvPr/>
        </p:nvSpPr>
        <p:spPr>
          <a:xfrm>
            <a:off x="351835" y="1277382"/>
            <a:ext cx="8440329" cy="577041"/>
          </a:xfrm>
          <a:prstGeom prst="rect">
            <a:avLst/>
          </a:prstGeom>
        </p:spPr>
        <p:txBody>
          <a:bodyPr wrap="square" lIns="91402" tIns="45700" rIns="91402" bIns="45700">
            <a:spAutoFit/>
          </a:bodyPr>
          <a:lst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a:lstStyle>
          <a:p>
            <a:pPr algn="just">
              <a:lnSpc>
                <a:spcPct val="150000"/>
              </a:lnSpc>
              <a:spcAft>
                <a:spcPct val="0"/>
              </a:spcAft>
            </a:pPr>
            <a:r>
              <a:rPr lang="zh-CN" altLang="en-US" kern="100" dirty="0">
                <a:latin typeface="Times New Roman" panose="02020603050405020304" pitchFamily="18" charset="0"/>
                <a:ea typeface="微软雅黑" panose="020B0503020204020204" pitchFamily="34" charset="-122"/>
                <a:cs typeface="Courier New" pitchFamily="49" charset="0"/>
              </a:rPr>
              <a:t>要点</a:t>
            </a:r>
            <a:endParaRPr lang="zh-CN" altLang="zh-CN" kern="100" dirty="0">
              <a:latin typeface="宋体" panose="02010600030101010101" pitchFamily="2" charset="-122"/>
              <a:ea typeface="宋体" panose="02010600030101010101" pitchFamily="2" charset="-122"/>
              <a:cs typeface="Courier New" pitchFamily="49" charset="0"/>
            </a:endParaRPr>
          </a:p>
        </p:txBody>
      </p:sp>
      <p:sp>
        <p:nvSpPr>
          <p:cNvPr id="9" name="Text Box 105">
            <a:extLst>
              <a:ext uri="{FF2B5EF4-FFF2-40B4-BE49-F238E27FC236}">
                <a16:creationId xmlns:a16="http://schemas.microsoft.com/office/drawing/2014/main" id="{9E94FA5D-CBF8-4F82-BED1-0E381E535182}"/>
              </a:ext>
            </a:extLst>
          </p:cNvPr>
          <p:cNvSpPr txBox="1">
            <a:spLocks noChangeArrowheads="1"/>
          </p:cNvSpPr>
          <p:nvPr/>
        </p:nvSpPr>
        <p:spPr bwMode="auto">
          <a:xfrm>
            <a:off x="351836" y="1924155"/>
            <a:ext cx="756084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）双箭号由反应物指向生成物，箭号起止所指为同一种元素。</a:t>
            </a:r>
          </a:p>
        </p:txBody>
      </p:sp>
      <p:sp>
        <p:nvSpPr>
          <p:cNvPr id="11" name="Text Box 105">
            <a:extLst>
              <a:ext uri="{FF2B5EF4-FFF2-40B4-BE49-F238E27FC236}">
                <a16:creationId xmlns:a16="http://schemas.microsoft.com/office/drawing/2014/main" id="{9E94FA5D-CBF8-4F82-BED1-0E381E535182}"/>
              </a:ext>
            </a:extLst>
          </p:cNvPr>
          <p:cNvSpPr txBox="1">
            <a:spLocks noChangeArrowheads="1"/>
          </p:cNvSpPr>
          <p:nvPr/>
        </p:nvSpPr>
        <p:spPr bwMode="auto">
          <a:xfrm>
            <a:off x="351836" y="2830261"/>
            <a:ext cx="61206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）线上表示电子得失情况及数目。</a:t>
            </a:r>
          </a:p>
        </p:txBody>
      </p:sp>
      <p:sp>
        <p:nvSpPr>
          <p:cNvPr id="12" name="Text Box 105">
            <a:extLst>
              <a:ext uri="{FF2B5EF4-FFF2-40B4-BE49-F238E27FC236}">
                <a16:creationId xmlns:a16="http://schemas.microsoft.com/office/drawing/2014/main" id="{9E94FA5D-CBF8-4F82-BED1-0E381E535182}"/>
              </a:ext>
            </a:extLst>
          </p:cNvPr>
          <p:cNvSpPr txBox="1">
            <a:spLocks noChangeArrowheads="1"/>
          </p:cNvSpPr>
          <p:nvPr/>
        </p:nvSpPr>
        <p:spPr bwMode="auto">
          <a:xfrm>
            <a:off x="351836" y="3367035"/>
            <a:ext cx="61206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）得失电子总数相等。</a:t>
            </a:r>
          </a:p>
        </p:txBody>
      </p:sp>
    </p:spTree>
    <p:extLst>
      <p:ext uri="{BB962C8B-B14F-4D97-AF65-F5344CB8AC3E}">
        <p14:creationId xmlns:p14="http://schemas.microsoft.com/office/powerpoint/2010/main" val="19025504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after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linds(horizontal)">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blinds(horizontal)">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blinds(horizontal)">
                                      <p:cBhvr>
                                        <p:cTn id="2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0" grpId="0"/>
      <p:bldP spid="9" grpId="0"/>
      <p:bldP spid="11" grpId="0"/>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66">
            <a:extLst>
              <a:ext uri="{FF2B5EF4-FFF2-40B4-BE49-F238E27FC236}">
                <a16:creationId xmlns:a16="http://schemas.microsoft.com/office/drawing/2014/main" id="{25221AD8-F68B-4148-AD60-2721A39F9DAD}"/>
              </a:ext>
            </a:extLst>
          </p:cNvPr>
          <p:cNvSpPr txBox="1">
            <a:spLocks noChangeArrowheads="1"/>
          </p:cNvSpPr>
          <p:nvPr/>
        </p:nvSpPr>
        <p:spPr bwMode="auto">
          <a:xfrm>
            <a:off x="301354" y="438069"/>
            <a:ext cx="589843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20000"/>
              </a:spcBef>
              <a:buClr>
                <a:srgbClr val="A50021"/>
              </a:buClr>
              <a:buSzPct val="75000"/>
              <a:buFont typeface="Wingdings" panose="05000000000000000000" pitchFamily="2" charset="2"/>
              <a:buNone/>
            </a:pPr>
            <a:r>
              <a:rPr kumimoji="1" lang="zh-CN" altLang="en-US" b="1">
                <a:latin typeface="微软雅黑" panose="020B0503020204020204" pitchFamily="34" charset="-122"/>
                <a:ea typeface="微软雅黑" panose="020B0503020204020204" pitchFamily="34" charset="-122"/>
              </a:rPr>
              <a:t>例：</a:t>
            </a:r>
          </a:p>
        </p:txBody>
      </p:sp>
      <p:sp>
        <p:nvSpPr>
          <p:cNvPr id="4" name="Rectangle 3">
            <a:extLst>
              <a:ext uri="{FF2B5EF4-FFF2-40B4-BE49-F238E27FC236}">
                <a16:creationId xmlns:a16="http://schemas.microsoft.com/office/drawing/2014/main" id="{3BE4BB39-D04F-4BDD-82DF-7759BFED5444}"/>
              </a:ext>
            </a:extLst>
          </p:cNvPr>
          <p:cNvSpPr>
            <a:spLocks noChangeArrowheads="1"/>
          </p:cNvSpPr>
          <p:nvPr/>
        </p:nvSpPr>
        <p:spPr bwMode="auto">
          <a:xfrm>
            <a:off x="1382321" y="3528913"/>
            <a:ext cx="4127850"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TW" sz="2100" b="1">
                <a:latin typeface="微软雅黑" panose="020B0503020204020204" pitchFamily="34" charset="-122"/>
                <a:ea typeface="微软雅黑" panose="020B0503020204020204" pitchFamily="34" charset="-122"/>
              </a:rPr>
              <a:t>Fe</a:t>
            </a:r>
            <a:r>
              <a:rPr kumimoji="1" lang="en-US" altLang="zh-TW" sz="2100" b="1" baseline="-25000">
                <a:latin typeface="微软雅黑" panose="020B0503020204020204" pitchFamily="34" charset="-122"/>
                <a:ea typeface="微软雅黑" panose="020B0503020204020204" pitchFamily="34" charset="-122"/>
              </a:rPr>
              <a:t>2</a:t>
            </a:r>
            <a:r>
              <a:rPr kumimoji="1" lang="en-US" altLang="zh-TW" sz="2100" b="1">
                <a:latin typeface="微软雅黑" panose="020B0503020204020204" pitchFamily="34" charset="-122"/>
                <a:ea typeface="微软雅黑" panose="020B0503020204020204" pitchFamily="34" charset="-122"/>
              </a:rPr>
              <a:t>O</a:t>
            </a:r>
            <a:r>
              <a:rPr kumimoji="1" lang="en-US" altLang="zh-TW" sz="2100" b="1" baseline="-25000">
                <a:latin typeface="微软雅黑" panose="020B0503020204020204" pitchFamily="34" charset="-122"/>
                <a:ea typeface="微软雅黑" panose="020B0503020204020204" pitchFamily="34" charset="-122"/>
              </a:rPr>
              <a:t>3</a:t>
            </a:r>
            <a:r>
              <a:rPr kumimoji="1" lang="en-US" altLang="zh-TW" sz="2100" b="1">
                <a:latin typeface="微软雅黑" panose="020B0503020204020204" pitchFamily="34" charset="-122"/>
                <a:ea typeface="微软雅黑" panose="020B0503020204020204" pitchFamily="34" charset="-122"/>
              </a:rPr>
              <a:t>＋3CO  </a:t>
            </a:r>
            <a:r>
              <a:rPr kumimoji="1" lang="en-US" altLang="zh-TW" sz="2100" b="1">
                <a:latin typeface="隶书"/>
                <a:ea typeface="微软雅黑" panose="020B0503020204020204" pitchFamily="34" charset="-122"/>
              </a:rPr>
              <a:t>==</a:t>
            </a:r>
            <a:r>
              <a:rPr kumimoji="1" lang="en-US" altLang="zh-TW" sz="2100" b="1">
                <a:latin typeface="微软雅黑" panose="020B0503020204020204" pitchFamily="34" charset="-122"/>
                <a:ea typeface="微软雅黑" panose="020B0503020204020204" pitchFamily="34" charset="-122"/>
              </a:rPr>
              <a:t> 2Fe＋3CO</a:t>
            </a:r>
            <a:r>
              <a:rPr kumimoji="1" lang="en-US" altLang="zh-TW" sz="2100" b="1" baseline="-25000">
                <a:latin typeface="微软雅黑" panose="020B0503020204020204" pitchFamily="34" charset="-122"/>
                <a:ea typeface="微软雅黑" panose="020B0503020204020204" pitchFamily="34" charset="-122"/>
              </a:rPr>
              <a:t>2</a:t>
            </a:r>
            <a:endParaRPr kumimoji="1" lang="en-US" altLang="zh-CN" sz="2100" b="1">
              <a:latin typeface="微软雅黑" pitchFamily="34" charset="-122"/>
              <a:ea typeface="微软雅黑" pitchFamily="34" charset="-122"/>
            </a:endParaRPr>
          </a:p>
        </p:txBody>
      </p:sp>
      <p:sp>
        <p:nvSpPr>
          <p:cNvPr id="5" name="Text Box 4">
            <a:extLst>
              <a:ext uri="{FF2B5EF4-FFF2-40B4-BE49-F238E27FC236}">
                <a16:creationId xmlns:a16="http://schemas.microsoft.com/office/drawing/2014/main" id="{72767947-A38E-4281-93C8-938436529871}"/>
              </a:ext>
            </a:extLst>
          </p:cNvPr>
          <p:cNvSpPr txBox="1">
            <a:spLocks noChangeArrowheads="1"/>
          </p:cNvSpPr>
          <p:nvPr/>
        </p:nvSpPr>
        <p:spPr bwMode="auto">
          <a:xfrm>
            <a:off x="1424510" y="3357463"/>
            <a:ext cx="5143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b="1">
                <a:solidFill>
                  <a:srgbClr val="FF0000"/>
                </a:solidFill>
                <a:latin typeface="Times New Roman" panose="02020603050405020304" pitchFamily="18" charset="0"/>
              </a:rPr>
              <a:t>+3</a:t>
            </a:r>
          </a:p>
        </p:txBody>
      </p:sp>
      <p:sp>
        <p:nvSpPr>
          <p:cNvPr id="6" name="Text Box 5">
            <a:extLst>
              <a:ext uri="{FF2B5EF4-FFF2-40B4-BE49-F238E27FC236}">
                <a16:creationId xmlns:a16="http://schemas.microsoft.com/office/drawing/2014/main" id="{AFA12F62-91C0-4FB7-A305-BE6154016E38}"/>
              </a:ext>
            </a:extLst>
          </p:cNvPr>
          <p:cNvSpPr txBox="1">
            <a:spLocks noChangeArrowheads="1"/>
          </p:cNvSpPr>
          <p:nvPr/>
        </p:nvSpPr>
        <p:spPr bwMode="auto">
          <a:xfrm>
            <a:off x="2542596" y="3340956"/>
            <a:ext cx="457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b="1">
                <a:solidFill>
                  <a:srgbClr val="FF0000"/>
                </a:solidFill>
                <a:latin typeface="Times New Roman" panose="02020603050405020304" pitchFamily="18" charset="0"/>
              </a:rPr>
              <a:t>+2</a:t>
            </a:r>
          </a:p>
        </p:txBody>
      </p:sp>
      <p:sp>
        <p:nvSpPr>
          <p:cNvPr id="7" name="Text Box 6">
            <a:extLst>
              <a:ext uri="{FF2B5EF4-FFF2-40B4-BE49-F238E27FC236}">
                <a16:creationId xmlns:a16="http://schemas.microsoft.com/office/drawing/2014/main" id="{3122F81D-1D76-4CD1-B2E2-EEB084C98BFC}"/>
              </a:ext>
            </a:extLst>
          </p:cNvPr>
          <p:cNvSpPr txBox="1">
            <a:spLocks noChangeArrowheads="1"/>
          </p:cNvSpPr>
          <p:nvPr/>
        </p:nvSpPr>
        <p:spPr bwMode="auto">
          <a:xfrm>
            <a:off x="4440877" y="3070536"/>
            <a:ext cx="4572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b="1">
                <a:solidFill>
                  <a:srgbClr val="FF0000"/>
                </a:solidFill>
                <a:latin typeface="Times New Roman" panose="02020603050405020304" pitchFamily="18" charset="0"/>
              </a:rPr>
              <a:t> +4</a:t>
            </a:r>
          </a:p>
        </p:txBody>
      </p:sp>
      <p:sp>
        <p:nvSpPr>
          <p:cNvPr id="8" name="Text Box 7">
            <a:extLst>
              <a:ext uri="{FF2B5EF4-FFF2-40B4-BE49-F238E27FC236}">
                <a16:creationId xmlns:a16="http://schemas.microsoft.com/office/drawing/2014/main" id="{89079C4F-0CB3-46C7-9379-6C93D5C68FA3}"/>
              </a:ext>
            </a:extLst>
          </p:cNvPr>
          <p:cNvSpPr txBox="1">
            <a:spLocks noChangeArrowheads="1"/>
          </p:cNvSpPr>
          <p:nvPr/>
        </p:nvSpPr>
        <p:spPr bwMode="auto">
          <a:xfrm>
            <a:off x="3750120" y="3340956"/>
            <a:ext cx="457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b="1">
                <a:solidFill>
                  <a:srgbClr val="FF0000"/>
                </a:solidFill>
                <a:latin typeface="Times New Roman" panose="02020603050405020304" pitchFamily="18" charset="0"/>
              </a:rPr>
              <a:t>  0</a:t>
            </a:r>
          </a:p>
        </p:txBody>
      </p:sp>
      <p:grpSp>
        <p:nvGrpSpPr>
          <p:cNvPr id="9" name="Group 8">
            <a:extLst>
              <a:ext uri="{FF2B5EF4-FFF2-40B4-BE49-F238E27FC236}">
                <a16:creationId xmlns:a16="http://schemas.microsoft.com/office/drawing/2014/main" id="{9EC60155-09CB-43B4-932C-9EE1F43A6CE6}"/>
              </a:ext>
            </a:extLst>
          </p:cNvPr>
          <p:cNvGrpSpPr/>
          <p:nvPr/>
        </p:nvGrpSpPr>
        <p:grpSpPr>
          <a:xfrm>
            <a:off x="1553770" y="3186013"/>
            <a:ext cx="2417176" cy="228600"/>
            <a:chOff x="1296" y="3072"/>
            <a:chExt cx="1680" cy="192"/>
          </a:xfrm>
        </p:grpSpPr>
        <p:sp>
          <p:nvSpPr>
            <p:cNvPr id="10" name="Line 9">
              <a:extLst>
                <a:ext uri="{FF2B5EF4-FFF2-40B4-BE49-F238E27FC236}">
                  <a16:creationId xmlns:a16="http://schemas.microsoft.com/office/drawing/2014/main" id="{59E4D390-178B-43E1-9EF5-F9FD71AE66DC}"/>
                </a:ext>
              </a:extLst>
            </p:cNvPr>
            <p:cNvSpPr>
              <a:spLocks noChangeShapeType="1"/>
            </p:cNvSpPr>
            <p:nvPr/>
          </p:nvSpPr>
          <p:spPr bwMode="auto">
            <a:xfrm flipH="1">
              <a:off x="1296" y="3072"/>
              <a:ext cx="0" cy="192"/>
            </a:xfrm>
            <a:prstGeom prst="line">
              <a:avLst/>
            </a:prstGeom>
          </p:spPr>
          <p:style>
            <a:lnRef idx="3">
              <a:schemeClr val="accent2"/>
            </a:lnRef>
            <a:fillRef idx="0">
              <a:schemeClr val="accent2"/>
            </a:fillRef>
            <a:effectRef idx="2">
              <a:schemeClr val="accent2"/>
            </a:effectRef>
            <a:fontRef idx="minor">
              <a:schemeClr val="tx1"/>
            </a:fontRef>
          </p:style>
          <p:txBody>
            <a:bodyPr wrap="none"/>
            <a:lstStyle/>
            <a:p>
              <a:endParaRPr lang="zh-CN" altLang="en-US">
                <a:solidFill>
                  <a:srgbClr val="FF0000"/>
                </a:solidFill>
              </a:endParaRPr>
            </a:p>
          </p:txBody>
        </p:sp>
        <p:sp>
          <p:nvSpPr>
            <p:cNvPr id="11" name="Line 10">
              <a:extLst>
                <a:ext uri="{FF2B5EF4-FFF2-40B4-BE49-F238E27FC236}">
                  <a16:creationId xmlns:a16="http://schemas.microsoft.com/office/drawing/2014/main" id="{C1B345BE-05CD-4356-93F7-806627C5B8CA}"/>
                </a:ext>
              </a:extLst>
            </p:cNvPr>
            <p:cNvSpPr>
              <a:spLocks noChangeShapeType="1"/>
            </p:cNvSpPr>
            <p:nvPr/>
          </p:nvSpPr>
          <p:spPr bwMode="auto">
            <a:xfrm>
              <a:off x="1296" y="3072"/>
              <a:ext cx="1680" cy="0"/>
            </a:xfrm>
            <a:prstGeom prst="line">
              <a:avLst/>
            </a:prstGeom>
          </p:spPr>
          <p:style>
            <a:lnRef idx="3">
              <a:schemeClr val="accent2"/>
            </a:lnRef>
            <a:fillRef idx="0">
              <a:schemeClr val="accent2"/>
            </a:fillRef>
            <a:effectRef idx="2">
              <a:schemeClr val="accent2"/>
            </a:effectRef>
            <a:fontRef idx="minor">
              <a:schemeClr val="tx1"/>
            </a:fontRef>
          </p:style>
          <p:txBody>
            <a:bodyPr wrap="none"/>
            <a:lstStyle/>
            <a:p>
              <a:endParaRPr lang="zh-CN" altLang="en-US">
                <a:solidFill>
                  <a:srgbClr val="FF0000"/>
                </a:solidFill>
              </a:endParaRPr>
            </a:p>
          </p:txBody>
        </p:sp>
        <p:sp>
          <p:nvSpPr>
            <p:cNvPr id="12" name="Line 11">
              <a:extLst>
                <a:ext uri="{FF2B5EF4-FFF2-40B4-BE49-F238E27FC236}">
                  <a16:creationId xmlns:a16="http://schemas.microsoft.com/office/drawing/2014/main" id="{3E5A2AEE-BA55-41A4-AA61-E2A0856B8E63}"/>
                </a:ext>
              </a:extLst>
            </p:cNvPr>
            <p:cNvSpPr>
              <a:spLocks noChangeShapeType="1"/>
            </p:cNvSpPr>
            <p:nvPr/>
          </p:nvSpPr>
          <p:spPr bwMode="auto">
            <a:xfrm flipH="1">
              <a:off x="2976" y="3072"/>
              <a:ext cx="0" cy="192"/>
            </a:xfrm>
            <a:prstGeom prst="line">
              <a:avLst/>
            </a:prstGeom>
            <a:ln>
              <a:tailEnd type="triangle" w="med" len="med"/>
            </a:ln>
          </p:spPr>
          <p:style>
            <a:lnRef idx="3">
              <a:schemeClr val="accent2"/>
            </a:lnRef>
            <a:fillRef idx="0">
              <a:schemeClr val="accent2"/>
            </a:fillRef>
            <a:effectRef idx="2">
              <a:schemeClr val="accent2"/>
            </a:effectRef>
            <a:fontRef idx="minor">
              <a:schemeClr val="tx1"/>
            </a:fontRef>
          </p:style>
          <p:txBody>
            <a:bodyPr wrap="none"/>
            <a:lstStyle/>
            <a:p>
              <a:endParaRPr lang="zh-CN" altLang="en-US">
                <a:solidFill>
                  <a:srgbClr val="FF0000"/>
                </a:solidFill>
              </a:endParaRPr>
            </a:p>
          </p:txBody>
        </p:sp>
      </p:grpSp>
      <p:grpSp>
        <p:nvGrpSpPr>
          <p:cNvPr id="13" name="Group 12">
            <a:extLst>
              <a:ext uri="{FF2B5EF4-FFF2-40B4-BE49-F238E27FC236}">
                <a16:creationId xmlns:a16="http://schemas.microsoft.com/office/drawing/2014/main" id="{A84B632A-EB8C-47F0-BDB9-C0B147B5C606}"/>
              </a:ext>
            </a:extLst>
          </p:cNvPr>
          <p:cNvGrpSpPr/>
          <p:nvPr/>
        </p:nvGrpSpPr>
        <p:grpSpPr>
          <a:xfrm>
            <a:off x="2762097" y="3786875"/>
            <a:ext cx="1903466" cy="228600"/>
            <a:chOff x="1920" y="2832"/>
            <a:chExt cx="1632" cy="192"/>
          </a:xfrm>
        </p:grpSpPr>
        <p:sp>
          <p:nvSpPr>
            <p:cNvPr id="14" name="Line 13">
              <a:extLst>
                <a:ext uri="{FF2B5EF4-FFF2-40B4-BE49-F238E27FC236}">
                  <a16:creationId xmlns:a16="http://schemas.microsoft.com/office/drawing/2014/main" id="{7F83D03E-91D0-4B88-819B-12E672F8E60A}"/>
                </a:ext>
              </a:extLst>
            </p:cNvPr>
            <p:cNvSpPr>
              <a:spLocks noChangeShapeType="1"/>
            </p:cNvSpPr>
            <p:nvPr/>
          </p:nvSpPr>
          <p:spPr bwMode="auto">
            <a:xfrm flipH="1">
              <a:off x="1920" y="2880"/>
              <a:ext cx="0" cy="144"/>
            </a:xfrm>
            <a:prstGeom prst="line">
              <a:avLst/>
            </a:prstGeom>
          </p:spPr>
          <p:style>
            <a:lnRef idx="3">
              <a:schemeClr val="accent2"/>
            </a:lnRef>
            <a:fillRef idx="0">
              <a:schemeClr val="accent2"/>
            </a:fillRef>
            <a:effectRef idx="2">
              <a:schemeClr val="accent2"/>
            </a:effectRef>
            <a:fontRef idx="minor">
              <a:schemeClr val="tx1"/>
            </a:fontRef>
          </p:style>
          <p:txBody>
            <a:bodyPr wrap="none"/>
            <a:lstStyle/>
            <a:p>
              <a:endParaRPr lang="zh-CN" altLang="en-US">
                <a:solidFill>
                  <a:srgbClr val="FF0000"/>
                </a:solidFill>
              </a:endParaRPr>
            </a:p>
          </p:txBody>
        </p:sp>
        <p:sp>
          <p:nvSpPr>
            <p:cNvPr id="15" name="Line 14">
              <a:extLst>
                <a:ext uri="{FF2B5EF4-FFF2-40B4-BE49-F238E27FC236}">
                  <a16:creationId xmlns:a16="http://schemas.microsoft.com/office/drawing/2014/main" id="{9EFB63AD-6C39-4191-ADFE-46D209942750}"/>
                </a:ext>
              </a:extLst>
            </p:cNvPr>
            <p:cNvSpPr>
              <a:spLocks noChangeShapeType="1"/>
            </p:cNvSpPr>
            <p:nvPr/>
          </p:nvSpPr>
          <p:spPr bwMode="auto">
            <a:xfrm>
              <a:off x="1920" y="3024"/>
              <a:ext cx="1632" cy="0"/>
            </a:xfrm>
            <a:prstGeom prst="line">
              <a:avLst/>
            </a:prstGeom>
          </p:spPr>
          <p:style>
            <a:lnRef idx="3">
              <a:schemeClr val="accent2"/>
            </a:lnRef>
            <a:fillRef idx="0">
              <a:schemeClr val="accent2"/>
            </a:fillRef>
            <a:effectRef idx="2">
              <a:schemeClr val="accent2"/>
            </a:effectRef>
            <a:fontRef idx="minor">
              <a:schemeClr val="tx1"/>
            </a:fontRef>
          </p:style>
          <p:txBody>
            <a:bodyPr wrap="none"/>
            <a:lstStyle/>
            <a:p>
              <a:endParaRPr lang="zh-CN" altLang="en-US">
                <a:solidFill>
                  <a:srgbClr val="FF0000"/>
                </a:solidFill>
              </a:endParaRPr>
            </a:p>
          </p:txBody>
        </p:sp>
        <p:sp>
          <p:nvSpPr>
            <p:cNvPr id="16" name="Line 15">
              <a:extLst>
                <a:ext uri="{FF2B5EF4-FFF2-40B4-BE49-F238E27FC236}">
                  <a16:creationId xmlns:a16="http://schemas.microsoft.com/office/drawing/2014/main" id="{B2EFDCFD-ED35-484C-A18E-A095971401C3}"/>
                </a:ext>
              </a:extLst>
            </p:cNvPr>
            <p:cNvSpPr>
              <a:spLocks noChangeShapeType="1"/>
            </p:cNvSpPr>
            <p:nvPr/>
          </p:nvSpPr>
          <p:spPr bwMode="auto">
            <a:xfrm flipH="1" flipV="1">
              <a:off x="3552" y="2832"/>
              <a:ext cx="0" cy="192"/>
            </a:xfrm>
            <a:prstGeom prst="line">
              <a:avLst/>
            </a:prstGeom>
            <a:ln>
              <a:tailEnd type="triangle" w="med" len="med"/>
            </a:ln>
          </p:spPr>
          <p:style>
            <a:lnRef idx="3">
              <a:schemeClr val="accent2"/>
            </a:lnRef>
            <a:fillRef idx="0">
              <a:schemeClr val="accent2"/>
            </a:fillRef>
            <a:effectRef idx="2">
              <a:schemeClr val="accent2"/>
            </a:effectRef>
            <a:fontRef idx="minor">
              <a:schemeClr val="tx1"/>
            </a:fontRef>
          </p:style>
          <p:txBody>
            <a:bodyPr wrap="none"/>
            <a:lstStyle/>
            <a:p>
              <a:endParaRPr lang="zh-CN" altLang="en-US">
                <a:solidFill>
                  <a:srgbClr val="FF0000"/>
                </a:solidFill>
              </a:endParaRPr>
            </a:p>
          </p:txBody>
        </p:sp>
      </p:grpSp>
      <p:sp>
        <p:nvSpPr>
          <p:cNvPr id="17" name="Rectangle 18">
            <a:extLst>
              <a:ext uri="{FF2B5EF4-FFF2-40B4-BE49-F238E27FC236}">
                <a16:creationId xmlns:a16="http://schemas.microsoft.com/office/drawing/2014/main" id="{60E9466B-1D95-4037-B2B8-5CA7FC1CFAA5}"/>
              </a:ext>
            </a:extLst>
          </p:cNvPr>
          <p:cNvSpPr>
            <a:spLocks noChangeArrowheads="1"/>
          </p:cNvSpPr>
          <p:nvPr/>
        </p:nvSpPr>
        <p:spPr bwMode="auto">
          <a:xfrm>
            <a:off x="1172128" y="1437530"/>
            <a:ext cx="3960392"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TW" sz="2100" b="1">
                <a:latin typeface="微软雅黑" panose="020B0503020204020204" pitchFamily="34" charset="-122"/>
                <a:ea typeface="微软雅黑" panose="020B0503020204020204" pitchFamily="34" charset="-122"/>
              </a:rPr>
              <a:t>Zn＋H</a:t>
            </a:r>
            <a:r>
              <a:rPr kumimoji="1" lang="en-US" altLang="zh-TW" sz="2100" b="1" baseline="-25000">
                <a:latin typeface="微软雅黑" panose="020B0503020204020204" pitchFamily="34" charset="-122"/>
                <a:ea typeface="微软雅黑" panose="020B0503020204020204" pitchFamily="34" charset="-122"/>
              </a:rPr>
              <a:t>2</a:t>
            </a:r>
            <a:r>
              <a:rPr kumimoji="1" lang="en-US" altLang="zh-TW" sz="2100" b="1">
                <a:latin typeface="微软雅黑" panose="020B0503020204020204" pitchFamily="34" charset="-122"/>
                <a:ea typeface="微软雅黑" panose="020B0503020204020204" pitchFamily="34" charset="-122"/>
              </a:rPr>
              <a:t>SO</a:t>
            </a:r>
            <a:r>
              <a:rPr kumimoji="1" lang="en-US" altLang="zh-TW" sz="2100" b="1" baseline="-25000">
                <a:latin typeface="微软雅黑" panose="020B0503020204020204" pitchFamily="34" charset="-122"/>
                <a:ea typeface="微软雅黑" panose="020B0503020204020204" pitchFamily="34" charset="-122"/>
              </a:rPr>
              <a:t>4</a:t>
            </a:r>
            <a:r>
              <a:rPr kumimoji="1" lang="en-US" altLang="zh-TW" sz="2100" b="1">
                <a:latin typeface="微软雅黑" panose="020B0503020204020204" pitchFamily="34" charset="-122"/>
                <a:ea typeface="微软雅黑" panose="020B0503020204020204" pitchFamily="34" charset="-122"/>
              </a:rPr>
              <a:t> </a:t>
            </a:r>
            <a:r>
              <a:rPr kumimoji="1" lang="en-US" altLang="zh-TW" sz="2100" b="1">
                <a:latin typeface="宋体" panose="02010600030101010101" pitchFamily="2" charset="-122"/>
              </a:rPr>
              <a:t>==</a:t>
            </a:r>
            <a:r>
              <a:rPr kumimoji="1" lang="en-US" altLang="zh-TW" sz="2100" b="1">
                <a:latin typeface="微软雅黑" panose="020B0503020204020204" pitchFamily="34" charset="-122"/>
                <a:ea typeface="微软雅黑" panose="020B0503020204020204" pitchFamily="34" charset="-122"/>
              </a:rPr>
              <a:t> ZnSO</a:t>
            </a:r>
            <a:r>
              <a:rPr kumimoji="1" lang="en-US" altLang="zh-TW" sz="2100" b="1" baseline="-25000">
                <a:latin typeface="微软雅黑" panose="020B0503020204020204" pitchFamily="34" charset="-122"/>
                <a:ea typeface="微软雅黑" panose="020B0503020204020204" pitchFamily="34" charset="-122"/>
              </a:rPr>
              <a:t>4</a:t>
            </a:r>
            <a:r>
              <a:rPr kumimoji="1" lang="en-US" altLang="zh-TW" sz="2100" b="1">
                <a:latin typeface="微软雅黑" panose="020B0503020204020204" pitchFamily="34" charset="-122"/>
                <a:ea typeface="微软雅黑" panose="020B0503020204020204" pitchFamily="34" charset="-122"/>
              </a:rPr>
              <a:t>＋H</a:t>
            </a:r>
            <a:r>
              <a:rPr kumimoji="1" lang="en-US" altLang="zh-TW" sz="2100" b="1" baseline="-25000">
                <a:latin typeface="微软雅黑" panose="020B0503020204020204" pitchFamily="34" charset="-122"/>
                <a:ea typeface="微软雅黑" panose="020B0503020204020204" pitchFamily="34" charset="-122"/>
              </a:rPr>
              <a:t>2</a:t>
            </a:r>
            <a:r>
              <a:rPr kumimoji="1" lang="en-US" altLang="zh-TW" sz="2100" b="1">
                <a:latin typeface="微软雅黑" panose="020B0503020204020204" pitchFamily="34" charset="-122"/>
                <a:ea typeface="微软雅黑" panose="020B0503020204020204" pitchFamily="34" charset="-122"/>
              </a:rPr>
              <a:t>↑</a:t>
            </a:r>
            <a:endParaRPr kumimoji="1" lang="en-US" altLang="zh-CN" sz="2100" b="1">
              <a:latin typeface="微软雅黑" panose="020B0503020204020204" pitchFamily="34" charset="-122"/>
              <a:ea typeface="微软雅黑" panose="020B0503020204020204" pitchFamily="34" charset="-122"/>
            </a:endParaRPr>
          </a:p>
        </p:txBody>
      </p:sp>
      <p:sp>
        <p:nvSpPr>
          <p:cNvPr id="18" name="Text Box 19">
            <a:extLst>
              <a:ext uri="{FF2B5EF4-FFF2-40B4-BE49-F238E27FC236}">
                <a16:creationId xmlns:a16="http://schemas.microsoft.com/office/drawing/2014/main" id="{DB8CD706-A2F1-4A01-9B8A-A010CCE54AEC}"/>
              </a:ext>
            </a:extLst>
          </p:cNvPr>
          <p:cNvSpPr txBox="1">
            <a:spLocks noChangeArrowheads="1"/>
          </p:cNvSpPr>
          <p:nvPr/>
        </p:nvSpPr>
        <p:spPr bwMode="auto">
          <a:xfrm>
            <a:off x="1250224" y="1252305"/>
            <a:ext cx="3429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b="1">
                <a:solidFill>
                  <a:srgbClr val="FF0000"/>
                </a:solidFill>
                <a:latin typeface="Times New Roman" panose="02020603050405020304" pitchFamily="18" charset="0"/>
              </a:rPr>
              <a:t>0</a:t>
            </a:r>
          </a:p>
        </p:txBody>
      </p:sp>
      <p:sp>
        <p:nvSpPr>
          <p:cNvPr id="19" name="Text Box 20">
            <a:extLst>
              <a:ext uri="{FF2B5EF4-FFF2-40B4-BE49-F238E27FC236}">
                <a16:creationId xmlns:a16="http://schemas.microsoft.com/office/drawing/2014/main" id="{5271DD8E-26E0-4FA1-B91D-AE91710FB30D}"/>
              </a:ext>
            </a:extLst>
          </p:cNvPr>
          <p:cNvSpPr txBox="1">
            <a:spLocks noChangeArrowheads="1"/>
          </p:cNvSpPr>
          <p:nvPr/>
        </p:nvSpPr>
        <p:spPr bwMode="auto">
          <a:xfrm>
            <a:off x="1794898" y="1259059"/>
            <a:ext cx="457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b="1">
                <a:solidFill>
                  <a:srgbClr val="FF0000"/>
                </a:solidFill>
                <a:latin typeface="Times New Roman" panose="02020603050405020304" pitchFamily="18" charset="0"/>
              </a:rPr>
              <a:t>+1</a:t>
            </a:r>
          </a:p>
        </p:txBody>
      </p:sp>
      <p:sp>
        <p:nvSpPr>
          <p:cNvPr id="20" name="Text Box 21">
            <a:extLst>
              <a:ext uri="{FF2B5EF4-FFF2-40B4-BE49-F238E27FC236}">
                <a16:creationId xmlns:a16="http://schemas.microsoft.com/office/drawing/2014/main" id="{D2A50CE4-05E9-46D7-AA05-DEA91663EA91}"/>
              </a:ext>
            </a:extLst>
          </p:cNvPr>
          <p:cNvSpPr txBox="1">
            <a:spLocks noChangeArrowheads="1"/>
          </p:cNvSpPr>
          <p:nvPr/>
        </p:nvSpPr>
        <p:spPr bwMode="auto">
          <a:xfrm>
            <a:off x="4333090" y="1245887"/>
            <a:ext cx="3429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b="1">
                <a:solidFill>
                  <a:srgbClr val="FF0000"/>
                </a:solidFill>
                <a:latin typeface="Times New Roman" panose="02020603050405020304" pitchFamily="18" charset="0"/>
              </a:rPr>
              <a:t>0</a:t>
            </a:r>
          </a:p>
        </p:txBody>
      </p:sp>
      <p:sp>
        <p:nvSpPr>
          <p:cNvPr id="21" name="Text Box 22">
            <a:extLst>
              <a:ext uri="{FF2B5EF4-FFF2-40B4-BE49-F238E27FC236}">
                <a16:creationId xmlns:a16="http://schemas.microsoft.com/office/drawing/2014/main" id="{5ED43EDA-E79D-49ED-8EED-A8C43C09BE92}"/>
              </a:ext>
            </a:extLst>
          </p:cNvPr>
          <p:cNvSpPr txBox="1">
            <a:spLocks noChangeArrowheads="1"/>
          </p:cNvSpPr>
          <p:nvPr/>
        </p:nvSpPr>
        <p:spPr bwMode="auto">
          <a:xfrm>
            <a:off x="3238870" y="1252305"/>
            <a:ext cx="457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b="1">
                <a:solidFill>
                  <a:srgbClr val="FF0000"/>
                </a:solidFill>
                <a:latin typeface="Times New Roman" panose="02020603050405020304" pitchFamily="18" charset="0"/>
              </a:rPr>
              <a:t>+2</a:t>
            </a:r>
          </a:p>
        </p:txBody>
      </p:sp>
      <p:grpSp>
        <p:nvGrpSpPr>
          <p:cNvPr id="22" name="Group 23">
            <a:extLst>
              <a:ext uri="{FF2B5EF4-FFF2-40B4-BE49-F238E27FC236}">
                <a16:creationId xmlns:a16="http://schemas.microsoft.com/office/drawing/2014/main" id="{50C2D8D2-B3E4-4797-9E90-B965A3E6C0D9}"/>
              </a:ext>
            </a:extLst>
          </p:cNvPr>
          <p:cNvGrpSpPr/>
          <p:nvPr/>
        </p:nvGrpSpPr>
        <p:grpSpPr>
          <a:xfrm>
            <a:off x="1358608" y="1145923"/>
            <a:ext cx="2051570" cy="228600"/>
            <a:chOff x="1296" y="3072"/>
            <a:chExt cx="1680" cy="192"/>
          </a:xfrm>
        </p:grpSpPr>
        <p:sp>
          <p:nvSpPr>
            <p:cNvPr id="23" name="Line 24">
              <a:extLst>
                <a:ext uri="{FF2B5EF4-FFF2-40B4-BE49-F238E27FC236}">
                  <a16:creationId xmlns:a16="http://schemas.microsoft.com/office/drawing/2014/main" id="{B8EDA7FE-5948-4C19-AC87-D9F6A9E5B305}"/>
                </a:ext>
              </a:extLst>
            </p:cNvPr>
            <p:cNvSpPr>
              <a:spLocks noChangeShapeType="1"/>
            </p:cNvSpPr>
            <p:nvPr/>
          </p:nvSpPr>
          <p:spPr bwMode="auto">
            <a:xfrm flipH="1">
              <a:off x="1296" y="3072"/>
              <a:ext cx="0" cy="192"/>
            </a:xfrm>
            <a:prstGeom prst="line">
              <a:avLst/>
            </a:prstGeom>
          </p:spPr>
          <p:style>
            <a:lnRef idx="3">
              <a:schemeClr val="accent2"/>
            </a:lnRef>
            <a:fillRef idx="0">
              <a:schemeClr val="accent2"/>
            </a:fillRef>
            <a:effectRef idx="2">
              <a:schemeClr val="accent2"/>
            </a:effectRef>
            <a:fontRef idx="minor">
              <a:schemeClr val="tx1"/>
            </a:fontRef>
          </p:style>
          <p:txBody>
            <a:bodyPr wrap="none"/>
            <a:lstStyle/>
            <a:p>
              <a:endParaRPr lang="zh-CN" altLang="en-US">
                <a:solidFill>
                  <a:srgbClr val="FF0000"/>
                </a:solidFill>
              </a:endParaRPr>
            </a:p>
          </p:txBody>
        </p:sp>
        <p:sp>
          <p:nvSpPr>
            <p:cNvPr id="24" name="Line 25">
              <a:extLst>
                <a:ext uri="{FF2B5EF4-FFF2-40B4-BE49-F238E27FC236}">
                  <a16:creationId xmlns:a16="http://schemas.microsoft.com/office/drawing/2014/main" id="{81854545-09D7-4312-A466-D99B207BA596}"/>
                </a:ext>
              </a:extLst>
            </p:cNvPr>
            <p:cNvSpPr>
              <a:spLocks noChangeShapeType="1"/>
            </p:cNvSpPr>
            <p:nvPr/>
          </p:nvSpPr>
          <p:spPr bwMode="auto">
            <a:xfrm>
              <a:off x="1296" y="3072"/>
              <a:ext cx="1680" cy="0"/>
            </a:xfrm>
            <a:prstGeom prst="line">
              <a:avLst/>
            </a:prstGeom>
          </p:spPr>
          <p:style>
            <a:lnRef idx="3">
              <a:schemeClr val="accent2"/>
            </a:lnRef>
            <a:fillRef idx="0">
              <a:schemeClr val="accent2"/>
            </a:fillRef>
            <a:effectRef idx="2">
              <a:schemeClr val="accent2"/>
            </a:effectRef>
            <a:fontRef idx="minor">
              <a:schemeClr val="tx1"/>
            </a:fontRef>
          </p:style>
          <p:txBody>
            <a:bodyPr wrap="none"/>
            <a:lstStyle/>
            <a:p>
              <a:endParaRPr lang="zh-CN" altLang="en-US">
                <a:solidFill>
                  <a:srgbClr val="FF0000"/>
                </a:solidFill>
              </a:endParaRPr>
            </a:p>
          </p:txBody>
        </p:sp>
        <p:sp>
          <p:nvSpPr>
            <p:cNvPr id="25" name="Line 26">
              <a:extLst>
                <a:ext uri="{FF2B5EF4-FFF2-40B4-BE49-F238E27FC236}">
                  <a16:creationId xmlns:a16="http://schemas.microsoft.com/office/drawing/2014/main" id="{E4D260F4-9C8C-4EE0-AA9D-96B01A90EF15}"/>
                </a:ext>
              </a:extLst>
            </p:cNvPr>
            <p:cNvSpPr>
              <a:spLocks noChangeShapeType="1"/>
            </p:cNvSpPr>
            <p:nvPr/>
          </p:nvSpPr>
          <p:spPr bwMode="auto">
            <a:xfrm flipH="1">
              <a:off x="2976" y="3072"/>
              <a:ext cx="0" cy="192"/>
            </a:xfrm>
            <a:prstGeom prst="line">
              <a:avLst/>
            </a:prstGeom>
            <a:ln>
              <a:tailEnd type="triangle" w="med" len="med"/>
            </a:ln>
          </p:spPr>
          <p:style>
            <a:lnRef idx="3">
              <a:schemeClr val="accent2"/>
            </a:lnRef>
            <a:fillRef idx="0">
              <a:schemeClr val="accent2"/>
            </a:fillRef>
            <a:effectRef idx="2">
              <a:schemeClr val="accent2"/>
            </a:effectRef>
            <a:fontRef idx="minor">
              <a:schemeClr val="tx1"/>
            </a:fontRef>
          </p:style>
          <p:txBody>
            <a:bodyPr wrap="none"/>
            <a:lstStyle/>
            <a:p>
              <a:endParaRPr lang="zh-CN" altLang="en-US">
                <a:solidFill>
                  <a:srgbClr val="FF0000"/>
                </a:solidFill>
              </a:endParaRPr>
            </a:p>
          </p:txBody>
        </p:sp>
      </p:grpSp>
      <p:grpSp>
        <p:nvGrpSpPr>
          <p:cNvPr id="26" name="Group 27">
            <a:extLst>
              <a:ext uri="{FF2B5EF4-FFF2-40B4-BE49-F238E27FC236}">
                <a16:creationId xmlns:a16="http://schemas.microsoft.com/office/drawing/2014/main" id="{D6254924-B31B-429C-BC50-1A1857C05CA1}"/>
              </a:ext>
            </a:extLst>
          </p:cNvPr>
          <p:cNvGrpSpPr/>
          <p:nvPr/>
        </p:nvGrpSpPr>
        <p:grpSpPr>
          <a:xfrm>
            <a:off x="1969061" y="1773835"/>
            <a:ext cx="2517363" cy="228600"/>
            <a:chOff x="1920" y="2832"/>
            <a:chExt cx="1632" cy="192"/>
          </a:xfrm>
        </p:grpSpPr>
        <p:sp>
          <p:nvSpPr>
            <p:cNvPr id="27" name="Line 28">
              <a:extLst>
                <a:ext uri="{FF2B5EF4-FFF2-40B4-BE49-F238E27FC236}">
                  <a16:creationId xmlns:a16="http://schemas.microsoft.com/office/drawing/2014/main" id="{9FC942EE-242E-4D9D-BB73-896AC380504E}"/>
                </a:ext>
              </a:extLst>
            </p:cNvPr>
            <p:cNvSpPr>
              <a:spLocks noChangeShapeType="1"/>
            </p:cNvSpPr>
            <p:nvPr/>
          </p:nvSpPr>
          <p:spPr bwMode="auto">
            <a:xfrm flipH="1">
              <a:off x="1920" y="2880"/>
              <a:ext cx="0" cy="144"/>
            </a:xfrm>
            <a:prstGeom prst="line">
              <a:avLst/>
            </a:prstGeom>
          </p:spPr>
          <p:style>
            <a:lnRef idx="3">
              <a:schemeClr val="accent2"/>
            </a:lnRef>
            <a:fillRef idx="0">
              <a:schemeClr val="accent2"/>
            </a:fillRef>
            <a:effectRef idx="2">
              <a:schemeClr val="accent2"/>
            </a:effectRef>
            <a:fontRef idx="minor">
              <a:schemeClr val="tx1"/>
            </a:fontRef>
          </p:style>
          <p:txBody>
            <a:bodyPr wrap="none"/>
            <a:lstStyle/>
            <a:p>
              <a:endParaRPr lang="zh-CN" altLang="en-US"/>
            </a:p>
          </p:txBody>
        </p:sp>
        <p:sp>
          <p:nvSpPr>
            <p:cNvPr id="28" name="Line 29">
              <a:extLst>
                <a:ext uri="{FF2B5EF4-FFF2-40B4-BE49-F238E27FC236}">
                  <a16:creationId xmlns:a16="http://schemas.microsoft.com/office/drawing/2014/main" id="{2D0F9678-FD27-4734-B46C-872B1C57094D}"/>
                </a:ext>
              </a:extLst>
            </p:cNvPr>
            <p:cNvSpPr>
              <a:spLocks noChangeShapeType="1"/>
            </p:cNvSpPr>
            <p:nvPr/>
          </p:nvSpPr>
          <p:spPr bwMode="auto">
            <a:xfrm>
              <a:off x="1920" y="3024"/>
              <a:ext cx="1632" cy="0"/>
            </a:xfrm>
            <a:prstGeom prst="line">
              <a:avLst/>
            </a:prstGeom>
          </p:spPr>
          <p:style>
            <a:lnRef idx="3">
              <a:schemeClr val="accent2"/>
            </a:lnRef>
            <a:fillRef idx="0">
              <a:schemeClr val="accent2"/>
            </a:fillRef>
            <a:effectRef idx="2">
              <a:schemeClr val="accent2"/>
            </a:effectRef>
            <a:fontRef idx="minor">
              <a:schemeClr val="tx1"/>
            </a:fontRef>
          </p:style>
          <p:txBody>
            <a:bodyPr wrap="none"/>
            <a:lstStyle/>
            <a:p>
              <a:endParaRPr lang="zh-CN" altLang="en-US"/>
            </a:p>
          </p:txBody>
        </p:sp>
        <p:sp>
          <p:nvSpPr>
            <p:cNvPr id="29" name="Line 30">
              <a:extLst>
                <a:ext uri="{FF2B5EF4-FFF2-40B4-BE49-F238E27FC236}">
                  <a16:creationId xmlns:a16="http://schemas.microsoft.com/office/drawing/2014/main" id="{D4FF146A-C7A3-429D-B7F9-2F3E77338FFF}"/>
                </a:ext>
              </a:extLst>
            </p:cNvPr>
            <p:cNvSpPr>
              <a:spLocks noChangeShapeType="1"/>
            </p:cNvSpPr>
            <p:nvPr/>
          </p:nvSpPr>
          <p:spPr bwMode="auto">
            <a:xfrm flipH="1" flipV="1">
              <a:off x="3552" y="2832"/>
              <a:ext cx="0" cy="192"/>
            </a:xfrm>
            <a:prstGeom prst="line">
              <a:avLst/>
            </a:prstGeom>
            <a:ln>
              <a:tailEnd type="triangle" w="med" len="med"/>
            </a:ln>
          </p:spPr>
          <p:style>
            <a:lnRef idx="3">
              <a:schemeClr val="accent2"/>
            </a:lnRef>
            <a:fillRef idx="0">
              <a:schemeClr val="accent2"/>
            </a:fillRef>
            <a:effectRef idx="2">
              <a:schemeClr val="accent2"/>
            </a:effectRef>
            <a:fontRef idx="minor">
              <a:schemeClr val="tx1"/>
            </a:fontRef>
          </p:style>
          <p:txBody>
            <a:bodyPr wrap="none"/>
            <a:lstStyle/>
            <a:p>
              <a:endParaRPr lang="zh-CN" altLang="en-US"/>
            </a:p>
          </p:txBody>
        </p:sp>
      </p:grpSp>
      <p:sp>
        <p:nvSpPr>
          <p:cNvPr id="30" name="Rectangle 33">
            <a:extLst>
              <a:ext uri="{FF2B5EF4-FFF2-40B4-BE49-F238E27FC236}">
                <a16:creationId xmlns:a16="http://schemas.microsoft.com/office/drawing/2014/main" id="{6C2ABF52-4398-472A-A56B-1ECEDD212886}"/>
              </a:ext>
            </a:extLst>
          </p:cNvPr>
          <p:cNvSpPr>
            <a:spLocks noChangeArrowheads="1"/>
          </p:cNvSpPr>
          <p:nvPr/>
        </p:nvSpPr>
        <p:spPr bwMode="auto">
          <a:xfrm>
            <a:off x="3103568" y="2028546"/>
            <a:ext cx="39466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dirty="0">
                <a:solidFill>
                  <a:srgbClr val="FF0000"/>
                </a:solidFill>
                <a:latin typeface="微软雅黑" panose="020B0503020204020204" pitchFamily="34" charset="-122"/>
                <a:ea typeface="微软雅黑" panose="020B0503020204020204" pitchFamily="34" charset="-122"/>
              </a:rPr>
              <a:t>e-</a:t>
            </a:r>
          </a:p>
        </p:txBody>
      </p:sp>
      <p:sp>
        <p:nvSpPr>
          <p:cNvPr id="31" name="Rectangle 35">
            <a:extLst>
              <a:ext uri="{FF2B5EF4-FFF2-40B4-BE49-F238E27FC236}">
                <a16:creationId xmlns:a16="http://schemas.microsoft.com/office/drawing/2014/main" id="{728B2264-70F1-4980-9F86-3EF8E783E6DA}"/>
              </a:ext>
            </a:extLst>
          </p:cNvPr>
          <p:cNvSpPr>
            <a:spLocks noChangeArrowheads="1"/>
          </p:cNvSpPr>
          <p:nvPr/>
        </p:nvSpPr>
        <p:spPr bwMode="auto">
          <a:xfrm>
            <a:off x="1568053" y="805096"/>
            <a:ext cx="59503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dirty="0">
                <a:solidFill>
                  <a:srgbClr val="FF0000"/>
                </a:solidFill>
                <a:latin typeface="微软雅黑" panose="020B0503020204020204" pitchFamily="34" charset="-122"/>
                <a:ea typeface="微软雅黑" panose="020B0503020204020204" pitchFamily="34" charset="-122"/>
              </a:rPr>
              <a:t>失去</a:t>
            </a:r>
          </a:p>
        </p:txBody>
      </p:sp>
      <p:sp>
        <p:nvSpPr>
          <p:cNvPr id="32" name="Rectangle 36">
            <a:extLst>
              <a:ext uri="{FF2B5EF4-FFF2-40B4-BE49-F238E27FC236}">
                <a16:creationId xmlns:a16="http://schemas.microsoft.com/office/drawing/2014/main" id="{B537ADE1-2AF3-4793-A66F-79DEFF396D88}"/>
              </a:ext>
            </a:extLst>
          </p:cNvPr>
          <p:cNvSpPr>
            <a:spLocks noChangeArrowheads="1"/>
          </p:cNvSpPr>
          <p:nvPr/>
        </p:nvSpPr>
        <p:spPr bwMode="auto">
          <a:xfrm>
            <a:off x="1984777" y="823349"/>
            <a:ext cx="100154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1600" b="1" dirty="0">
                <a:solidFill>
                  <a:srgbClr val="FF0000"/>
                </a:solidFill>
                <a:latin typeface="微软雅黑" panose="020B0503020204020204" pitchFamily="34" charset="-122"/>
                <a:ea typeface="微软雅黑" panose="020B0503020204020204" pitchFamily="34" charset="-122"/>
              </a:rPr>
              <a:t>2╳ e-</a:t>
            </a:r>
          </a:p>
        </p:txBody>
      </p:sp>
      <p:sp>
        <p:nvSpPr>
          <p:cNvPr id="36" name="Rectangle 41">
            <a:extLst>
              <a:ext uri="{FF2B5EF4-FFF2-40B4-BE49-F238E27FC236}">
                <a16:creationId xmlns:a16="http://schemas.microsoft.com/office/drawing/2014/main" id="{714EA1D8-48C1-4153-9A90-36F2D4E13A8D}"/>
              </a:ext>
            </a:extLst>
          </p:cNvPr>
          <p:cNvSpPr>
            <a:spLocks noChangeArrowheads="1"/>
          </p:cNvSpPr>
          <p:nvPr/>
        </p:nvSpPr>
        <p:spPr bwMode="auto">
          <a:xfrm>
            <a:off x="2341454" y="2044671"/>
            <a:ext cx="59503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dirty="0">
                <a:solidFill>
                  <a:srgbClr val="FF0000"/>
                </a:solidFill>
                <a:latin typeface="微软雅黑" panose="020B0503020204020204" pitchFamily="34" charset="-122"/>
                <a:ea typeface="微软雅黑" panose="020B0503020204020204" pitchFamily="34" charset="-122"/>
              </a:rPr>
              <a:t>得到</a:t>
            </a:r>
          </a:p>
        </p:txBody>
      </p:sp>
      <p:sp>
        <p:nvSpPr>
          <p:cNvPr id="37" name="Rectangle 42">
            <a:extLst>
              <a:ext uri="{FF2B5EF4-FFF2-40B4-BE49-F238E27FC236}">
                <a16:creationId xmlns:a16="http://schemas.microsoft.com/office/drawing/2014/main" id="{5EF9DB7F-B760-4DF9-BBDC-DCF733471DAB}"/>
              </a:ext>
            </a:extLst>
          </p:cNvPr>
          <p:cNvSpPr>
            <a:spLocks noChangeArrowheads="1"/>
          </p:cNvSpPr>
          <p:nvPr/>
        </p:nvSpPr>
        <p:spPr bwMode="auto">
          <a:xfrm>
            <a:off x="2783819" y="2031314"/>
            <a:ext cx="32733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FF0000"/>
                </a:solidFill>
                <a:latin typeface="微软雅黑" panose="020B0503020204020204" pitchFamily="34" charset="-122"/>
                <a:ea typeface="微软雅黑" panose="020B0503020204020204" pitchFamily="34" charset="-122"/>
              </a:rPr>
              <a:t>2</a:t>
            </a:r>
          </a:p>
        </p:txBody>
      </p:sp>
      <p:sp>
        <p:nvSpPr>
          <p:cNvPr id="38" name="Rectangle 43">
            <a:extLst>
              <a:ext uri="{FF2B5EF4-FFF2-40B4-BE49-F238E27FC236}">
                <a16:creationId xmlns:a16="http://schemas.microsoft.com/office/drawing/2014/main" id="{95B5085C-E305-4430-9FD8-C7CFE120C7B3}"/>
              </a:ext>
            </a:extLst>
          </p:cNvPr>
          <p:cNvSpPr>
            <a:spLocks noChangeArrowheads="1"/>
          </p:cNvSpPr>
          <p:nvPr/>
        </p:nvSpPr>
        <p:spPr bwMode="auto">
          <a:xfrm>
            <a:off x="2942473" y="2063161"/>
            <a:ext cx="30809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dirty="0">
                <a:solidFill>
                  <a:srgbClr val="FF0000"/>
                </a:solidFill>
                <a:latin typeface="微软雅黑" panose="020B0503020204020204" pitchFamily="34" charset="-122"/>
                <a:ea typeface="微软雅黑" panose="020B0503020204020204" pitchFamily="34" charset="-122"/>
              </a:rPr>
              <a:t>╳</a:t>
            </a:r>
          </a:p>
        </p:txBody>
      </p:sp>
      <p:sp>
        <p:nvSpPr>
          <p:cNvPr id="42" name="Rectangle 48">
            <a:extLst>
              <a:ext uri="{FF2B5EF4-FFF2-40B4-BE49-F238E27FC236}">
                <a16:creationId xmlns:a16="http://schemas.microsoft.com/office/drawing/2014/main" id="{16B9658F-8FAD-4B47-A359-FF853BB3E926}"/>
              </a:ext>
            </a:extLst>
          </p:cNvPr>
          <p:cNvSpPr>
            <a:spLocks noChangeArrowheads="1"/>
          </p:cNvSpPr>
          <p:nvPr/>
        </p:nvSpPr>
        <p:spPr bwMode="auto">
          <a:xfrm>
            <a:off x="2341454" y="2795338"/>
            <a:ext cx="32733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FF0000"/>
                </a:solidFill>
                <a:latin typeface="微软雅黑" panose="020B0503020204020204" pitchFamily="34" charset="-122"/>
                <a:ea typeface="微软雅黑" panose="020B0503020204020204" pitchFamily="34" charset="-122"/>
              </a:rPr>
              <a:t>2</a:t>
            </a:r>
          </a:p>
        </p:txBody>
      </p:sp>
      <p:sp>
        <p:nvSpPr>
          <p:cNvPr id="43" name="Rectangle 49">
            <a:extLst>
              <a:ext uri="{FF2B5EF4-FFF2-40B4-BE49-F238E27FC236}">
                <a16:creationId xmlns:a16="http://schemas.microsoft.com/office/drawing/2014/main" id="{4F7EB2EB-BC62-434C-B6B2-111899DB55A5}"/>
              </a:ext>
            </a:extLst>
          </p:cNvPr>
          <p:cNvSpPr>
            <a:spLocks noChangeArrowheads="1"/>
          </p:cNvSpPr>
          <p:nvPr/>
        </p:nvSpPr>
        <p:spPr bwMode="auto">
          <a:xfrm>
            <a:off x="2505121" y="2819591"/>
            <a:ext cx="30809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dirty="0">
                <a:solidFill>
                  <a:srgbClr val="FF0000"/>
                </a:solidFill>
                <a:latin typeface="微软雅黑" panose="020B0503020204020204" pitchFamily="34" charset="-122"/>
                <a:ea typeface="微软雅黑" panose="020B0503020204020204" pitchFamily="34" charset="-122"/>
              </a:rPr>
              <a:t>╳</a:t>
            </a:r>
          </a:p>
        </p:txBody>
      </p:sp>
      <p:sp>
        <p:nvSpPr>
          <p:cNvPr id="44" name="Rectangle 50">
            <a:extLst>
              <a:ext uri="{FF2B5EF4-FFF2-40B4-BE49-F238E27FC236}">
                <a16:creationId xmlns:a16="http://schemas.microsoft.com/office/drawing/2014/main" id="{FCB825C3-AFA2-41ED-9605-2F0F499D3D5D}"/>
              </a:ext>
            </a:extLst>
          </p:cNvPr>
          <p:cNvSpPr>
            <a:spLocks noChangeArrowheads="1"/>
          </p:cNvSpPr>
          <p:nvPr/>
        </p:nvSpPr>
        <p:spPr bwMode="auto">
          <a:xfrm>
            <a:off x="2630945" y="2804202"/>
            <a:ext cx="52129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dirty="0">
                <a:solidFill>
                  <a:srgbClr val="FF0000"/>
                </a:solidFill>
                <a:latin typeface="微软雅黑" panose="020B0503020204020204" pitchFamily="34" charset="-122"/>
                <a:ea typeface="微软雅黑" panose="020B0503020204020204" pitchFamily="34" charset="-122"/>
              </a:rPr>
              <a:t>3e-</a:t>
            </a:r>
          </a:p>
        </p:txBody>
      </p:sp>
      <p:sp>
        <p:nvSpPr>
          <p:cNvPr id="45" name="Rectangle 51">
            <a:extLst>
              <a:ext uri="{FF2B5EF4-FFF2-40B4-BE49-F238E27FC236}">
                <a16:creationId xmlns:a16="http://schemas.microsoft.com/office/drawing/2014/main" id="{D5FBC3E6-497A-4336-BA69-409F723A8091}"/>
              </a:ext>
            </a:extLst>
          </p:cNvPr>
          <p:cNvSpPr>
            <a:spLocks noChangeArrowheads="1"/>
          </p:cNvSpPr>
          <p:nvPr/>
        </p:nvSpPr>
        <p:spPr bwMode="auto">
          <a:xfrm>
            <a:off x="3134942" y="4109366"/>
            <a:ext cx="31130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dirty="0">
                <a:solidFill>
                  <a:srgbClr val="FF0000"/>
                </a:solidFill>
                <a:latin typeface="微软雅黑" panose="020B0503020204020204" pitchFamily="34" charset="-122"/>
                <a:ea typeface="微软雅黑" panose="020B0503020204020204" pitchFamily="34" charset="-122"/>
              </a:rPr>
              <a:t>3</a:t>
            </a:r>
          </a:p>
        </p:txBody>
      </p:sp>
      <p:sp>
        <p:nvSpPr>
          <p:cNvPr id="46" name="Rectangle 52">
            <a:extLst>
              <a:ext uri="{FF2B5EF4-FFF2-40B4-BE49-F238E27FC236}">
                <a16:creationId xmlns:a16="http://schemas.microsoft.com/office/drawing/2014/main" id="{C6FD0084-B997-49DD-B074-B6E5D99D6014}"/>
              </a:ext>
            </a:extLst>
          </p:cNvPr>
          <p:cNvSpPr>
            <a:spLocks noChangeArrowheads="1"/>
          </p:cNvSpPr>
          <p:nvPr/>
        </p:nvSpPr>
        <p:spPr bwMode="auto">
          <a:xfrm>
            <a:off x="3498228" y="4109366"/>
            <a:ext cx="52129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dirty="0">
                <a:solidFill>
                  <a:srgbClr val="FF0000"/>
                </a:solidFill>
                <a:latin typeface="微软雅黑" panose="020B0503020204020204" pitchFamily="34" charset="-122"/>
                <a:ea typeface="微软雅黑" panose="020B0503020204020204" pitchFamily="34" charset="-122"/>
              </a:rPr>
              <a:t>2e-</a:t>
            </a:r>
          </a:p>
        </p:txBody>
      </p:sp>
      <p:sp>
        <p:nvSpPr>
          <p:cNvPr id="47" name="Rectangle 53">
            <a:extLst>
              <a:ext uri="{FF2B5EF4-FFF2-40B4-BE49-F238E27FC236}">
                <a16:creationId xmlns:a16="http://schemas.microsoft.com/office/drawing/2014/main" id="{12A5D2DE-8104-4038-8E2C-18FCEF24A5D6}"/>
              </a:ext>
            </a:extLst>
          </p:cNvPr>
          <p:cNvSpPr>
            <a:spLocks noChangeArrowheads="1"/>
          </p:cNvSpPr>
          <p:nvPr/>
        </p:nvSpPr>
        <p:spPr bwMode="auto">
          <a:xfrm>
            <a:off x="2014120" y="1584781"/>
            <a:ext cx="32733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TW" b="1">
                <a:latin typeface="微软雅黑" panose="020B0503020204020204" pitchFamily="34" charset="-122"/>
                <a:ea typeface="微软雅黑" panose="020B0503020204020204" pitchFamily="34" charset="-122"/>
              </a:rPr>
              <a:t>2</a:t>
            </a:r>
            <a:endParaRPr kumimoji="1" lang="en-US" altLang="zh-CN" b="1">
              <a:latin typeface="微软雅黑" pitchFamily="34" charset="-122"/>
              <a:ea typeface="微软雅黑" pitchFamily="34" charset="-122"/>
            </a:endParaRPr>
          </a:p>
        </p:txBody>
      </p:sp>
      <p:sp>
        <p:nvSpPr>
          <p:cNvPr id="48" name="Rectangle 54">
            <a:extLst>
              <a:ext uri="{FF2B5EF4-FFF2-40B4-BE49-F238E27FC236}">
                <a16:creationId xmlns:a16="http://schemas.microsoft.com/office/drawing/2014/main" id="{34A15336-C46D-4A20-9D9B-92157FEC5AA8}"/>
              </a:ext>
            </a:extLst>
          </p:cNvPr>
          <p:cNvSpPr>
            <a:spLocks noChangeArrowheads="1"/>
          </p:cNvSpPr>
          <p:nvPr/>
        </p:nvSpPr>
        <p:spPr bwMode="auto">
          <a:xfrm>
            <a:off x="4495155" y="1589827"/>
            <a:ext cx="32733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TW" b="1">
                <a:latin typeface="微软雅黑" panose="020B0503020204020204" pitchFamily="34" charset="-122"/>
                <a:ea typeface="微软雅黑" panose="020B0503020204020204" pitchFamily="34" charset="-122"/>
              </a:rPr>
              <a:t>2</a:t>
            </a:r>
            <a:endParaRPr kumimoji="1" lang="en-US" altLang="zh-CN" b="1">
              <a:latin typeface="微软雅黑" panose="020B0503020204020204" pitchFamily="34" charset="-122"/>
              <a:ea typeface="微软雅黑" panose="020B0503020204020204" pitchFamily="34" charset="-122"/>
            </a:endParaRPr>
          </a:p>
        </p:txBody>
      </p:sp>
      <p:sp>
        <p:nvSpPr>
          <p:cNvPr id="52" name="Rectangle 60">
            <a:extLst>
              <a:ext uri="{FF2B5EF4-FFF2-40B4-BE49-F238E27FC236}">
                <a16:creationId xmlns:a16="http://schemas.microsoft.com/office/drawing/2014/main" id="{C0CB5BEB-496A-47F0-8E05-F2C677BC8598}"/>
              </a:ext>
            </a:extLst>
          </p:cNvPr>
          <p:cNvSpPr>
            <a:spLocks noChangeArrowheads="1"/>
          </p:cNvSpPr>
          <p:nvPr/>
        </p:nvSpPr>
        <p:spPr bwMode="auto">
          <a:xfrm>
            <a:off x="3306208" y="4097561"/>
            <a:ext cx="32252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FF0000"/>
                </a:solidFill>
                <a:latin typeface="微软雅黑" panose="020B0503020204020204" pitchFamily="34" charset="-122"/>
                <a:ea typeface="微软雅黑" panose="020B0503020204020204" pitchFamily="34" charset="-122"/>
              </a:rPr>
              <a:t>╳</a:t>
            </a:r>
          </a:p>
        </p:txBody>
      </p:sp>
      <p:sp>
        <p:nvSpPr>
          <p:cNvPr id="55" name="Rectangle 63">
            <a:extLst>
              <a:ext uri="{FF2B5EF4-FFF2-40B4-BE49-F238E27FC236}">
                <a16:creationId xmlns:a16="http://schemas.microsoft.com/office/drawing/2014/main" id="{E31964C4-4450-4A7C-A519-59BC6E8E2CF9}"/>
              </a:ext>
            </a:extLst>
          </p:cNvPr>
          <p:cNvSpPr>
            <a:spLocks noChangeArrowheads="1"/>
          </p:cNvSpPr>
          <p:nvPr/>
        </p:nvSpPr>
        <p:spPr bwMode="auto">
          <a:xfrm>
            <a:off x="2693110" y="4109366"/>
            <a:ext cx="59503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dirty="0">
                <a:solidFill>
                  <a:srgbClr val="FF0000"/>
                </a:solidFill>
                <a:latin typeface="微软雅黑" panose="020B0503020204020204" pitchFamily="34" charset="-122"/>
                <a:ea typeface="微软雅黑" panose="020B0503020204020204" pitchFamily="34" charset="-122"/>
              </a:rPr>
              <a:t>失去</a:t>
            </a:r>
          </a:p>
        </p:txBody>
      </p:sp>
      <p:sp>
        <p:nvSpPr>
          <p:cNvPr id="57" name="Rectangle 65">
            <a:extLst>
              <a:ext uri="{FF2B5EF4-FFF2-40B4-BE49-F238E27FC236}">
                <a16:creationId xmlns:a16="http://schemas.microsoft.com/office/drawing/2014/main" id="{18E5CABF-5A51-41D8-93C8-B3E9CB4EACF6}"/>
              </a:ext>
            </a:extLst>
          </p:cNvPr>
          <p:cNvSpPr>
            <a:spLocks noChangeArrowheads="1"/>
          </p:cNvSpPr>
          <p:nvPr/>
        </p:nvSpPr>
        <p:spPr bwMode="auto">
          <a:xfrm>
            <a:off x="1932496" y="2805921"/>
            <a:ext cx="59503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dirty="0">
                <a:solidFill>
                  <a:srgbClr val="FF0000"/>
                </a:solidFill>
                <a:latin typeface="微软雅黑" panose="020B0503020204020204" pitchFamily="34" charset="-122"/>
                <a:ea typeface="微软雅黑" panose="020B0503020204020204" pitchFamily="34" charset="-122"/>
              </a:rPr>
              <a:t>得到</a:t>
            </a:r>
          </a:p>
        </p:txBody>
      </p:sp>
    </p:spTree>
    <p:extLst>
      <p:ext uri="{BB962C8B-B14F-4D97-AF65-F5344CB8AC3E}">
        <p14:creationId xmlns:p14="http://schemas.microsoft.com/office/powerpoint/2010/main" val="100277504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after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left)">
                                      <p:cBhvr>
                                        <p:cTn id="13" dur="500"/>
                                        <p:tgtEl>
                                          <p:spTgt spid="17"/>
                                        </p:tgtEl>
                                      </p:cBhvr>
                                    </p:animEffect>
                                  </p:childTnLst>
                                </p:cTn>
                              </p:par>
                            </p:childTnLst>
                          </p:cTn>
                        </p:par>
                      </p:childTnLst>
                    </p:cTn>
                  </p:par>
                  <p:par>
                    <p:cTn id="14" fill="hold" nodeType="clickPar">
                      <p:stCondLst>
                        <p:cond delay="indefinite"/>
                      </p:stCondLst>
                      <p:childTnLst>
                        <p:par>
                          <p:cTn id="15" fill="hold" nodeType="afterGroup">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randombar(horizontal)">
                                      <p:cBhvr>
                                        <p:cTn id="18" dur="500"/>
                                        <p:tgtEl>
                                          <p:spTgt spid="18"/>
                                        </p:tgtEl>
                                      </p:cBhvr>
                                    </p:animEffect>
                                  </p:childTnLst>
                                </p:cTn>
                              </p:par>
                            </p:childTnLst>
                          </p:cTn>
                        </p:par>
                      </p:childTnLst>
                    </p:cTn>
                  </p:par>
                  <p:par>
                    <p:cTn id="19" fill="hold" nodeType="clickPar">
                      <p:stCondLst>
                        <p:cond delay="indefinite"/>
                      </p:stCondLst>
                      <p:childTnLst>
                        <p:par>
                          <p:cTn id="20" fill="hold" nodeType="afterGroup">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randombar(horizontal)">
                                      <p:cBhvr>
                                        <p:cTn id="23" dur="500"/>
                                        <p:tgtEl>
                                          <p:spTgt spid="19"/>
                                        </p:tgtEl>
                                      </p:cBhvr>
                                    </p:animEffect>
                                  </p:childTnLst>
                                </p:cTn>
                              </p:par>
                            </p:childTnLst>
                          </p:cTn>
                        </p:par>
                      </p:childTnLst>
                    </p:cTn>
                  </p:par>
                  <p:par>
                    <p:cTn id="24" fill="hold" nodeType="clickPar">
                      <p:stCondLst>
                        <p:cond delay="indefinite"/>
                      </p:stCondLst>
                      <p:childTnLst>
                        <p:par>
                          <p:cTn id="25" fill="hold" nodeType="afterGroup">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randombar(horizontal)">
                                      <p:cBhvr>
                                        <p:cTn id="28" dur="500"/>
                                        <p:tgtEl>
                                          <p:spTgt spid="21"/>
                                        </p:tgtEl>
                                      </p:cBhvr>
                                    </p:animEffect>
                                  </p:childTnLst>
                                </p:cTn>
                              </p:par>
                            </p:childTnLst>
                          </p:cTn>
                        </p:par>
                      </p:childTnLst>
                    </p:cTn>
                  </p:par>
                  <p:par>
                    <p:cTn id="29" fill="hold" nodeType="clickPar">
                      <p:stCondLst>
                        <p:cond delay="indefinite"/>
                      </p:stCondLst>
                      <p:childTnLst>
                        <p:par>
                          <p:cTn id="30" fill="hold" nodeType="afterGroup">
                            <p:stCondLst>
                              <p:cond delay="0"/>
                            </p:stCondLst>
                            <p:childTnLst>
                              <p:par>
                                <p:cTn id="31" presetID="14" presetClass="entr" presetSubtype="10" fill="hold" grpId="0" nodeType="click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randombar(horizontal)">
                                      <p:cBhvr>
                                        <p:cTn id="33" dur="500"/>
                                        <p:tgtEl>
                                          <p:spTgt spid="20"/>
                                        </p:tgtEl>
                                      </p:cBhvr>
                                    </p:animEffect>
                                  </p:childTnLst>
                                </p:cTn>
                              </p:par>
                            </p:childTnLst>
                          </p:cTn>
                        </p:par>
                      </p:childTnLst>
                    </p:cTn>
                  </p:par>
                  <p:par>
                    <p:cTn id="34" fill="hold" nodeType="clickPar">
                      <p:stCondLst>
                        <p:cond delay="indefinite"/>
                      </p:stCondLst>
                      <p:childTnLst>
                        <p:par>
                          <p:cTn id="35" fill="hold" nodeType="after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wipe(left)">
                                      <p:cBhvr>
                                        <p:cTn id="38" dur="500"/>
                                        <p:tgtEl>
                                          <p:spTgt spid="22"/>
                                        </p:tgtEl>
                                      </p:cBhvr>
                                    </p:animEffect>
                                  </p:childTnLst>
                                </p:cTn>
                              </p:par>
                            </p:childTnLst>
                          </p:cTn>
                        </p:par>
                      </p:childTnLst>
                    </p:cTn>
                  </p:par>
                  <p:par>
                    <p:cTn id="39" fill="hold" nodeType="clickPar">
                      <p:stCondLst>
                        <p:cond delay="indefinite"/>
                      </p:stCondLst>
                      <p:childTnLst>
                        <p:par>
                          <p:cTn id="40" fill="hold" nodeType="after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wipe(left)">
                                      <p:cBhvr>
                                        <p:cTn id="43" dur="500"/>
                                        <p:tgtEl>
                                          <p:spTgt spid="26"/>
                                        </p:tgtEl>
                                      </p:cBhvr>
                                    </p:animEffect>
                                  </p:childTnLst>
                                </p:cTn>
                              </p:par>
                            </p:childTnLst>
                          </p:cTn>
                        </p:par>
                      </p:childTnLst>
                    </p:cTn>
                  </p:par>
                  <p:par>
                    <p:cTn id="44" fill="hold" nodeType="clickPar">
                      <p:stCondLst>
                        <p:cond delay="indefinite"/>
                      </p:stCondLst>
                      <p:childTnLst>
                        <p:par>
                          <p:cTn id="45" fill="hold" nodeType="afterGroup">
                            <p:stCondLst>
                              <p:cond delay="0"/>
                            </p:stCondLst>
                            <p:childTnLst>
                              <p:par>
                                <p:cTn id="46" presetID="26" presetClass="emph" presetSubtype="0" repeatCount="3000" fill="hold" grpId="1" nodeType="clickEffect">
                                  <p:stCondLst>
                                    <p:cond delay="0"/>
                                  </p:stCondLst>
                                  <p:childTnLst>
                                    <p:animEffect transition="out" filter="fade">
                                      <p:cBhvr>
                                        <p:cTn id="47" dur="500" tmFilter="0, 0; .2, .5; .8, .5; 1, 0"/>
                                        <p:tgtEl>
                                          <p:spTgt spid="18"/>
                                        </p:tgtEl>
                                      </p:cBhvr>
                                    </p:animEffect>
                                    <p:animScale>
                                      <p:cBhvr>
                                        <p:cTn id="48" dur="250" autoRev="1" fill="hold"/>
                                        <p:tgtEl>
                                          <p:spTgt spid="18"/>
                                        </p:tgtEl>
                                      </p:cBhvr>
                                      <p:by x="105000" y="105000"/>
                                    </p:animScale>
                                  </p:childTnLst>
                                </p:cTn>
                              </p:par>
                              <p:par>
                                <p:cTn id="49" presetID="26" presetClass="emph" presetSubtype="0" repeatCount="3000" fill="hold" grpId="1" nodeType="withEffect">
                                  <p:stCondLst>
                                    <p:cond delay="0"/>
                                  </p:stCondLst>
                                  <p:childTnLst>
                                    <p:animEffect transition="out" filter="fade">
                                      <p:cBhvr>
                                        <p:cTn id="50" dur="500" tmFilter="0, 0; .2, .5; .8, .5; 1, 0"/>
                                        <p:tgtEl>
                                          <p:spTgt spid="21"/>
                                        </p:tgtEl>
                                      </p:cBhvr>
                                    </p:animEffect>
                                    <p:animScale>
                                      <p:cBhvr>
                                        <p:cTn id="51" dur="250" autoRev="1" fill="hold"/>
                                        <p:tgtEl>
                                          <p:spTgt spid="21"/>
                                        </p:tgtEl>
                                      </p:cBhvr>
                                      <p:by x="105000" y="105000"/>
                                    </p:animScale>
                                  </p:childTnLst>
                                </p:cTn>
                              </p:par>
                            </p:childTnLst>
                          </p:cTn>
                        </p:par>
                      </p:childTnLst>
                    </p:cTn>
                  </p:par>
                  <p:par>
                    <p:cTn id="52" fill="hold" nodeType="clickPar">
                      <p:stCondLst>
                        <p:cond delay="indefinite"/>
                      </p:stCondLst>
                      <p:childTnLst>
                        <p:par>
                          <p:cTn id="53" fill="hold" nodeType="afterGroup">
                            <p:stCondLst>
                              <p:cond delay="0"/>
                            </p:stCondLst>
                            <p:childTnLst>
                              <p:par>
                                <p:cTn id="54" presetID="14" presetClass="entr" presetSubtype="10" fill="hold" grpId="0" nodeType="clickEffect">
                                  <p:stCondLst>
                                    <p:cond delay="0"/>
                                  </p:stCondLst>
                                  <p:childTnLst>
                                    <p:set>
                                      <p:cBhvr>
                                        <p:cTn id="55" dur="1" fill="hold">
                                          <p:stCondLst>
                                            <p:cond delay="0"/>
                                          </p:stCondLst>
                                        </p:cTn>
                                        <p:tgtEl>
                                          <p:spTgt spid="32"/>
                                        </p:tgtEl>
                                        <p:attrNameLst>
                                          <p:attrName>style.visibility</p:attrName>
                                        </p:attrNameLst>
                                      </p:cBhvr>
                                      <p:to>
                                        <p:strVal val="visible"/>
                                      </p:to>
                                    </p:set>
                                    <p:animEffect transition="in" filter="randombar(horizontal)">
                                      <p:cBhvr>
                                        <p:cTn id="56" dur="500"/>
                                        <p:tgtEl>
                                          <p:spTgt spid="32"/>
                                        </p:tgtEl>
                                      </p:cBhvr>
                                    </p:animEffect>
                                  </p:childTnLst>
                                </p:cTn>
                              </p:par>
                            </p:childTnLst>
                          </p:cTn>
                        </p:par>
                      </p:childTnLst>
                    </p:cTn>
                  </p:par>
                  <p:par>
                    <p:cTn id="57" fill="hold" nodeType="clickPar">
                      <p:stCondLst>
                        <p:cond delay="indefinite"/>
                      </p:stCondLst>
                      <p:childTnLst>
                        <p:par>
                          <p:cTn id="58" fill="hold" nodeType="afterGroup">
                            <p:stCondLst>
                              <p:cond delay="0"/>
                            </p:stCondLst>
                            <p:childTnLst>
                              <p:par>
                                <p:cTn id="59" presetID="14" presetClass="entr" presetSubtype="10" fill="hold" grpId="0" nodeType="clickEffect">
                                  <p:stCondLst>
                                    <p:cond delay="0"/>
                                  </p:stCondLst>
                                  <p:childTnLst>
                                    <p:set>
                                      <p:cBhvr>
                                        <p:cTn id="60" dur="1" fill="hold">
                                          <p:stCondLst>
                                            <p:cond delay="0"/>
                                          </p:stCondLst>
                                        </p:cTn>
                                        <p:tgtEl>
                                          <p:spTgt spid="31"/>
                                        </p:tgtEl>
                                        <p:attrNameLst>
                                          <p:attrName>style.visibility</p:attrName>
                                        </p:attrNameLst>
                                      </p:cBhvr>
                                      <p:to>
                                        <p:strVal val="visible"/>
                                      </p:to>
                                    </p:set>
                                    <p:animEffect transition="in" filter="randombar(horizontal)">
                                      <p:cBhvr>
                                        <p:cTn id="61" dur="500"/>
                                        <p:tgtEl>
                                          <p:spTgt spid="31"/>
                                        </p:tgtEl>
                                      </p:cBhvr>
                                    </p:animEffect>
                                  </p:childTnLst>
                                </p:cTn>
                              </p:par>
                            </p:childTnLst>
                          </p:cTn>
                        </p:par>
                      </p:childTnLst>
                    </p:cTn>
                  </p:par>
                  <p:par>
                    <p:cTn id="62" fill="hold" nodeType="clickPar">
                      <p:stCondLst>
                        <p:cond delay="indefinite"/>
                      </p:stCondLst>
                      <p:childTnLst>
                        <p:par>
                          <p:cTn id="63" fill="hold" nodeType="afterGroup">
                            <p:stCondLst>
                              <p:cond delay="0"/>
                            </p:stCondLst>
                            <p:childTnLst>
                              <p:par>
                                <p:cTn id="64" presetID="26" presetClass="emph" presetSubtype="0" repeatCount="3000" fill="hold" grpId="1" nodeType="clickEffect">
                                  <p:stCondLst>
                                    <p:cond delay="0"/>
                                  </p:stCondLst>
                                  <p:childTnLst>
                                    <p:animEffect transition="out" filter="fade">
                                      <p:cBhvr>
                                        <p:cTn id="65" dur="500" tmFilter="0, 0; .2, .5; .8, .5; 1, 0"/>
                                        <p:tgtEl>
                                          <p:spTgt spid="19"/>
                                        </p:tgtEl>
                                      </p:cBhvr>
                                    </p:animEffect>
                                    <p:animScale>
                                      <p:cBhvr>
                                        <p:cTn id="66" dur="250" autoRev="1" fill="hold"/>
                                        <p:tgtEl>
                                          <p:spTgt spid="19"/>
                                        </p:tgtEl>
                                      </p:cBhvr>
                                      <p:by x="105000" y="105000"/>
                                    </p:animScale>
                                  </p:childTnLst>
                                </p:cTn>
                              </p:par>
                              <p:par>
                                <p:cTn id="67" presetID="26" presetClass="emph" presetSubtype="0" repeatCount="3000" fill="hold" grpId="1" nodeType="withEffect">
                                  <p:stCondLst>
                                    <p:cond delay="0"/>
                                  </p:stCondLst>
                                  <p:childTnLst>
                                    <p:animEffect transition="out" filter="fade">
                                      <p:cBhvr>
                                        <p:cTn id="68" dur="500" tmFilter="0, 0; .2, .5; .8, .5; 1, 0"/>
                                        <p:tgtEl>
                                          <p:spTgt spid="20"/>
                                        </p:tgtEl>
                                      </p:cBhvr>
                                    </p:animEffect>
                                    <p:animScale>
                                      <p:cBhvr>
                                        <p:cTn id="69" dur="250" autoRev="1" fill="hold"/>
                                        <p:tgtEl>
                                          <p:spTgt spid="20"/>
                                        </p:tgtEl>
                                      </p:cBhvr>
                                      <p:by x="105000" y="105000"/>
                                    </p:animScale>
                                  </p:childTnLst>
                                </p:cTn>
                              </p:par>
                            </p:childTnLst>
                          </p:cTn>
                        </p:par>
                      </p:childTnLst>
                    </p:cTn>
                  </p:par>
                  <p:par>
                    <p:cTn id="70" fill="hold" nodeType="clickPar">
                      <p:stCondLst>
                        <p:cond delay="indefinite"/>
                      </p:stCondLst>
                      <p:childTnLst>
                        <p:par>
                          <p:cTn id="71" fill="hold" nodeType="afterGroup">
                            <p:stCondLst>
                              <p:cond delay="0"/>
                            </p:stCondLst>
                            <p:childTnLst>
                              <p:par>
                                <p:cTn id="72" presetID="14" presetClass="entr" presetSubtype="10" fill="hold" grpId="0" nodeType="clickEffect">
                                  <p:stCondLst>
                                    <p:cond delay="0"/>
                                  </p:stCondLst>
                                  <p:childTnLst>
                                    <p:set>
                                      <p:cBhvr>
                                        <p:cTn id="73" dur="1" fill="hold">
                                          <p:stCondLst>
                                            <p:cond delay="0"/>
                                          </p:stCondLst>
                                        </p:cTn>
                                        <p:tgtEl>
                                          <p:spTgt spid="30"/>
                                        </p:tgtEl>
                                        <p:attrNameLst>
                                          <p:attrName>style.visibility</p:attrName>
                                        </p:attrNameLst>
                                      </p:cBhvr>
                                      <p:to>
                                        <p:strVal val="visible"/>
                                      </p:to>
                                    </p:set>
                                    <p:animEffect transition="in" filter="randombar(horizontal)">
                                      <p:cBhvr>
                                        <p:cTn id="74" dur="500"/>
                                        <p:tgtEl>
                                          <p:spTgt spid="30"/>
                                        </p:tgtEl>
                                      </p:cBhvr>
                                    </p:animEffect>
                                  </p:childTnLst>
                                </p:cTn>
                              </p:par>
                            </p:childTnLst>
                          </p:cTn>
                        </p:par>
                      </p:childTnLst>
                    </p:cTn>
                  </p:par>
                  <p:par>
                    <p:cTn id="75" fill="hold" nodeType="clickPar">
                      <p:stCondLst>
                        <p:cond delay="indefinite"/>
                      </p:stCondLst>
                      <p:childTnLst>
                        <p:par>
                          <p:cTn id="76" fill="hold" nodeType="afterGroup">
                            <p:stCondLst>
                              <p:cond delay="0"/>
                            </p:stCondLst>
                            <p:childTnLst>
                              <p:par>
                                <p:cTn id="77" presetID="3" presetClass="entr" presetSubtype="10" fill="hold" grpId="1" nodeType="clickEffect">
                                  <p:stCondLst>
                                    <p:cond delay="0"/>
                                  </p:stCondLst>
                                  <p:childTnLst>
                                    <p:set>
                                      <p:cBhvr>
                                        <p:cTn id="78" dur="1" fill="hold">
                                          <p:stCondLst>
                                            <p:cond delay="0"/>
                                          </p:stCondLst>
                                        </p:cTn>
                                        <p:tgtEl>
                                          <p:spTgt spid="48"/>
                                        </p:tgtEl>
                                        <p:attrNameLst>
                                          <p:attrName>style.visibility</p:attrName>
                                        </p:attrNameLst>
                                      </p:cBhvr>
                                      <p:to>
                                        <p:strVal val="visible"/>
                                      </p:to>
                                    </p:set>
                                    <p:animEffect transition="in" filter="blinds(horizontal)">
                                      <p:cBhvr>
                                        <p:cTn id="79" dur="500"/>
                                        <p:tgtEl>
                                          <p:spTgt spid="48"/>
                                        </p:tgtEl>
                                      </p:cBhvr>
                                    </p:animEffect>
                                  </p:childTnLst>
                                </p:cTn>
                              </p:par>
                              <p:par>
                                <p:cTn id="80" presetID="3" presetClass="entr" presetSubtype="10" fill="hold" grpId="1" nodeType="withEffect">
                                  <p:stCondLst>
                                    <p:cond delay="0"/>
                                  </p:stCondLst>
                                  <p:childTnLst>
                                    <p:set>
                                      <p:cBhvr>
                                        <p:cTn id="81" dur="1" fill="hold">
                                          <p:stCondLst>
                                            <p:cond delay="0"/>
                                          </p:stCondLst>
                                        </p:cTn>
                                        <p:tgtEl>
                                          <p:spTgt spid="47"/>
                                        </p:tgtEl>
                                        <p:attrNameLst>
                                          <p:attrName>style.visibility</p:attrName>
                                        </p:attrNameLst>
                                      </p:cBhvr>
                                      <p:to>
                                        <p:strVal val="visible"/>
                                      </p:to>
                                    </p:set>
                                    <p:animEffect transition="in" filter="blinds(horizontal)">
                                      <p:cBhvr>
                                        <p:cTn id="82" dur="500"/>
                                        <p:tgtEl>
                                          <p:spTgt spid="47"/>
                                        </p:tgtEl>
                                      </p:cBhvr>
                                    </p:animEffect>
                                  </p:childTnLst>
                                </p:cTn>
                              </p:par>
                            </p:childTnLst>
                          </p:cTn>
                        </p:par>
                      </p:childTnLst>
                    </p:cTn>
                  </p:par>
                  <p:par>
                    <p:cTn id="83" fill="hold" nodeType="clickPar">
                      <p:stCondLst>
                        <p:cond delay="indefinite"/>
                      </p:stCondLst>
                      <p:childTnLst>
                        <p:par>
                          <p:cTn id="84" fill="hold" nodeType="afterGroup">
                            <p:stCondLst>
                              <p:cond delay="0"/>
                            </p:stCondLst>
                            <p:childTnLst>
                              <p:par>
                                <p:cTn id="85" presetID="3" presetClass="emph" presetSubtype="2" fill="hold" grpId="0" nodeType="clickEffect">
                                  <p:stCondLst>
                                    <p:cond delay="0"/>
                                  </p:stCondLst>
                                  <p:childTnLst>
                                    <p:animClr clrSpc="rgb" dir="cw">
                                      <p:cBhvr override="childStyle">
                                        <p:cTn id="86" dur="2000" fill="hold"/>
                                        <p:tgtEl>
                                          <p:spTgt spid="47"/>
                                        </p:tgtEl>
                                        <p:attrNameLst>
                                          <p:attrName>style.color</p:attrName>
                                        </p:attrNameLst>
                                      </p:cBhvr>
                                      <p:to>
                                        <a:srgbClr val="FF3300"/>
                                      </p:to>
                                    </p:animClr>
                                  </p:childTnLst>
                                </p:cTn>
                              </p:par>
                              <p:par>
                                <p:cTn id="87" presetID="3" presetClass="emph" presetSubtype="2" fill="hold" grpId="0" nodeType="withEffect">
                                  <p:stCondLst>
                                    <p:cond delay="0"/>
                                  </p:stCondLst>
                                  <p:childTnLst>
                                    <p:animClr clrSpc="rgb" dir="cw">
                                      <p:cBhvr override="childStyle">
                                        <p:cTn id="88" dur="2000" fill="hold"/>
                                        <p:tgtEl>
                                          <p:spTgt spid="48"/>
                                        </p:tgtEl>
                                        <p:attrNameLst>
                                          <p:attrName>style.color</p:attrName>
                                        </p:attrNameLst>
                                      </p:cBhvr>
                                      <p:to>
                                        <a:srgbClr val="FF3300"/>
                                      </p:to>
                                    </p:animClr>
                                  </p:childTnLst>
                                </p:cTn>
                              </p:par>
                            </p:childTnLst>
                          </p:cTn>
                        </p:par>
                      </p:childTnLst>
                    </p:cTn>
                  </p:par>
                  <p:par>
                    <p:cTn id="89" fill="hold" nodeType="clickPar">
                      <p:stCondLst>
                        <p:cond delay="indefinite"/>
                      </p:stCondLst>
                      <p:childTnLst>
                        <p:par>
                          <p:cTn id="90" fill="hold" nodeType="afterGroup">
                            <p:stCondLst>
                              <p:cond delay="0"/>
                            </p:stCondLst>
                            <p:childTnLst>
                              <p:par>
                                <p:cTn id="91" presetID="14" presetClass="entr" presetSubtype="10" fill="hold" grpId="0" nodeType="clickEffect">
                                  <p:stCondLst>
                                    <p:cond delay="0"/>
                                  </p:stCondLst>
                                  <p:childTnLst>
                                    <p:set>
                                      <p:cBhvr>
                                        <p:cTn id="92" dur="1" fill="hold">
                                          <p:stCondLst>
                                            <p:cond delay="0"/>
                                          </p:stCondLst>
                                        </p:cTn>
                                        <p:tgtEl>
                                          <p:spTgt spid="37"/>
                                        </p:tgtEl>
                                        <p:attrNameLst>
                                          <p:attrName>style.visibility</p:attrName>
                                        </p:attrNameLst>
                                      </p:cBhvr>
                                      <p:to>
                                        <p:strVal val="visible"/>
                                      </p:to>
                                    </p:set>
                                    <p:animEffect transition="in" filter="randombar(horizontal)">
                                      <p:cBhvr>
                                        <p:cTn id="93" dur="500"/>
                                        <p:tgtEl>
                                          <p:spTgt spid="37"/>
                                        </p:tgtEl>
                                      </p:cBhvr>
                                    </p:animEffect>
                                  </p:childTnLst>
                                </p:cTn>
                              </p:par>
                              <p:par>
                                <p:cTn id="94" presetID="14" presetClass="entr" presetSubtype="10" fill="hold" grpId="0" nodeType="withEffect">
                                  <p:stCondLst>
                                    <p:cond delay="0"/>
                                  </p:stCondLst>
                                  <p:childTnLst>
                                    <p:set>
                                      <p:cBhvr>
                                        <p:cTn id="95" dur="1" fill="hold">
                                          <p:stCondLst>
                                            <p:cond delay="0"/>
                                          </p:stCondLst>
                                        </p:cTn>
                                        <p:tgtEl>
                                          <p:spTgt spid="38"/>
                                        </p:tgtEl>
                                        <p:attrNameLst>
                                          <p:attrName>style.visibility</p:attrName>
                                        </p:attrNameLst>
                                      </p:cBhvr>
                                      <p:to>
                                        <p:strVal val="visible"/>
                                      </p:to>
                                    </p:set>
                                    <p:animEffect transition="in" filter="randombar(horizontal)">
                                      <p:cBhvr>
                                        <p:cTn id="96" dur="500"/>
                                        <p:tgtEl>
                                          <p:spTgt spid="38"/>
                                        </p:tgtEl>
                                      </p:cBhvr>
                                    </p:animEffect>
                                  </p:childTnLst>
                                </p:cTn>
                              </p:par>
                            </p:childTnLst>
                          </p:cTn>
                        </p:par>
                      </p:childTnLst>
                    </p:cTn>
                  </p:par>
                  <p:par>
                    <p:cTn id="97" fill="hold" nodeType="clickPar">
                      <p:stCondLst>
                        <p:cond delay="indefinite"/>
                      </p:stCondLst>
                      <p:childTnLst>
                        <p:par>
                          <p:cTn id="98" fill="hold" nodeType="afterGroup">
                            <p:stCondLst>
                              <p:cond delay="0"/>
                            </p:stCondLst>
                            <p:childTnLst>
                              <p:par>
                                <p:cTn id="99" presetID="14" presetClass="entr" presetSubtype="10" fill="hold" grpId="0" nodeType="clickEffect">
                                  <p:stCondLst>
                                    <p:cond delay="0"/>
                                  </p:stCondLst>
                                  <p:childTnLst>
                                    <p:set>
                                      <p:cBhvr>
                                        <p:cTn id="100" dur="1" fill="hold">
                                          <p:stCondLst>
                                            <p:cond delay="0"/>
                                          </p:stCondLst>
                                        </p:cTn>
                                        <p:tgtEl>
                                          <p:spTgt spid="36"/>
                                        </p:tgtEl>
                                        <p:attrNameLst>
                                          <p:attrName>style.visibility</p:attrName>
                                        </p:attrNameLst>
                                      </p:cBhvr>
                                      <p:to>
                                        <p:strVal val="visible"/>
                                      </p:to>
                                    </p:set>
                                    <p:animEffect transition="in" filter="randombar(horizontal)">
                                      <p:cBhvr>
                                        <p:cTn id="101" dur="500"/>
                                        <p:tgtEl>
                                          <p:spTgt spid="36"/>
                                        </p:tgtEl>
                                      </p:cBhvr>
                                    </p:animEffect>
                                  </p:childTnLst>
                                </p:cTn>
                              </p:par>
                            </p:childTnLst>
                          </p:cTn>
                        </p:par>
                      </p:childTnLst>
                    </p:cTn>
                  </p:par>
                  <p:par>
                    <p:cTn id="102" fill="hold" nodeType="clickPar">
                      <p:stCondLst>
                        <p:cond delay="indefinite"/>
                      </p:stCondLst>
                      <p:childTnLst>
                        <p:par>
                          <p:cTn id="103" fill="hold" nodeType="afterGroup">
                            <p:stCondLst>
                              <p:cond delay="0"/>
                            </p:stCondLst>
                            <p:childTnLst>
                              <p:par>
                                <p:cTn id="104" presetID="22" presetClass="entr" presetSubtype="8" fill="hold" grpId="0" nodeType="clickEffect">
                                  <p:stCondLst>
                                    <p:cond delay="0"/>
                                  </p:stCondLst>
                                  <p:childTnLst>
                                    <p:set>
                                      <p:cBhvr>
                                        <p:cTn id="105" dur="1" fill="hold">
                                          <p:stCondLst>
                                            <p:cond delay="0"/>
                                          </p:stCondLst>
                                        </p:cTn>
                                        <p:tgtEl>
                                          <p:spTgt spid="4"/>
                                        </p:tgtEl>
                                        <p:attrNameLst>
                                          <p:attrName>style.visibility</p:attrName>
                                        </p:attrNameLst>
                                      </p:cBhvr>
                                      <p:to>
                                        <p:strVal val="visible"/>
                                      </p:to>
                                    </p:set>
                                    <p:animEffect transition="in" filter="wipe(left)">
                                      <p:cBhvr>
                                        <p:cTn id="106" dur="500"/>
                                        <p:tgtEl>
                                          <p:spTgt spid="4"/>
                                        </p:tgtEl>
                                      </p:cBhvr>
                                    </p:animEffect>
                                  </p:childTnLst>
                                </p:cTn>
                              </p:par>
                            </p:childTnLst>
                          </p:cTn>
                        </p:par>
                      </p:childTnLst>
                    </p:cTn>
                  </p:par>
                  <p:par>
                    <p:cTn id="107" fill="hold" nodeType="clickPar">
                      <p:stCondLst>
                        <p:cond delay="indefinite"/>
                      </p:stCondLst>
                      <p:childTnLst>
                        <p:par>
                          <p:cTn id="108" fill="hold" nodeType="afterGroup">
                            <p:stCondLst>
                              <p:cond delay="0"/>
                            </p:stCondLst>
                            <p:childTnLst>
                              <p:par>
                                <p:cTn id="109" presetID="14" presetClass="entr" presetSubtype="10" fill="hold" grpId="0" nodeType="clickEffect">
                                  <p:stCondLst>
                                    <p:cond delay="0"/>
                                  </p:stCondLst>
                                  <p:childTnLst>
                                    <p:set>
                                      <p:cBhvr>
                                        <p:cTn id="110" dur="1" fill="hold">
                                          <p:stCondLst>
                                            <p:cond delay="0"/>
                                          </p:stCondLst>
                                        </p:cTn>
                                        <p:tgtEl>
                                          <p:spTgt spid="5"/>
                                        </p:tgtEl>
                                        <p:attrNameLst>
                                          <p:attrName>style.visibility</p:attrName>
                                        </p:attrNameLst>
                                      </p:cBhvr>
                                      <p:to>
                                        <p:strVal val="visible"/>
                                      </p:to>
                                    </p:set>
                                    <p:animEffect transition="in" filter="randombar(horizontal)">
                                      <p:cBhvr>
                                        <p:cTn id="111" dur="500"/>
                                        <p:tgtEl>
                                          <p:spTgt spid="5"/>
                                        </p:tgtEl>
                                      </p:cBhvr>
                                    </p:animEffect>
                                  </p:childTnLst>
                                </p:cTn>
                              </p:par>
                            </p:childTnLst>
                          </p:cTn>
                        </p:par>
                      </p:childTnLst>
                    </p:cTn>
                  </p:par>
                  <p:par>
                    <p:cTn id="112" fill="hold" nodeType="clickPar">
                      <p:stCondLst>
                        <p:cond delay="indefinite"/>
                      </p:stCondLst>
                      <p:childTnLst>
                        <p:par>
                          <p:cTn id="113" fill="hold" nodeType="afterGroup">
                            <p:stCondLst>
                              <p:cond delay="0"/>
                            </p:stCondLst>
                            <p:childTnLst>
                              <p:par>
                                <p:cTn id="114" presetID="14" presetClass="entr" presetSubtype="10" fill="hold" grpId="0" nodeType="clickEffect">
                                  <p:stCondLst>
                                    <p:cond delay="0"/>
                                  </p:stCondLst>
                                  <p:childTnLst>
                                    <p:set>
                                      <p:cBhvr>
                                        <p:cTn id="115" dur="1" fill="hold">
                                          <p:stCondLst>
                                            <p:cond delay="0"/>
                                          </p:stCondLst>
                                        </p:cTn>
                                        <p:tgtEl>
                                          <p:spTgt spid="6"/>
                                        </p:tgtEl>
                                        <p:attrNameLst>
                                          <p:attrName>style.visibility</p:attrName>
                                        </p:attrNameLst>
                                      </p:cBhvr>
                                      <p:to>
                                        <p:strVal val="visible"/>
                                      </p:to>
                                    </p:set>
                                    <p:animEffect transition="in" filter="randombar(horizontal)">
                                      <p:cBhvr>
                                        <p:cTn id="116" dur="500"/>
                                        <p:tgtEl>
                                          <p:spTgt spid="6"/>
                                        </p:tgtEl>
                                      </p:cBhvr>
                                    </p:animEffect>
                                  </p:childTnLst>
                                </p:cTn>
                              </p:par>
                            </p:childTnLst>
                          </p:cTn>
                        </p:par>
                      </p:childTnLst>
                    </p:cTn>
                  </p:par>
                  <p:par>
                    <p:cTn id="117" fill="hold" nodeType="clickPar">
                      <p:stCondLst>
                        <p:cond delay="indefinite"/>
                      </p:stCondLst>
                      <p:childTnLst>
                        <p:par>
                          <p:cTn id="118" fill="hold" nodeType="afterGroup">
                            <p:stCondLst>
                              <p:cond delay="0"/>
                            </p:stCondLst>
                            <p:childTnLst>
                              <p:par>
                                <p:cTn id="119" presetID="14" presetClass="entr" presetSubtype="10" fill="hold" grpId="0" nodeType="clickEffect">
                                  <p:stCondLst>
                                    <p:cond delay="0"/>
                                  </p:stCondLst>
                                  <p:childTnLst>
                                    <p:set>
                                      <p:cBhvr>
                                        <p:cTn id="120" dur="1" fill="hold">
                                          <p:stCondLst>
                                            <p:cond delay="0"/>
                                          </p:stCondLst>
                                        </p:cTn>
                                        <p:tgtEl>
                                          <p:spTgt spid="8"/>
                                        </p:tgtEl>
                                        <p:attrNameLst>
                                          <p:attrName>style.visibility</p:attrName>
                                        </p:attrNameLst>
                                      </p:cBhvr>
                                      <p:to>
                                        <p:strVal val="visible"/>
                                      </p:to>
                                    </p:set>
                                    <p:animEffect transition="in" filter="randombar(horizontal)">
                                      <p:cBhvr>
                                        <p:cTn id="121" dur="500"/>
                                        <p:tgtEl>
                                          <p:spTgt spid="8"/>
                                        </p:tgtEl>
                                      </p:cBhvr>
                                    </p:animEffect>
                                  </p:childTnLst>
                                </p:cTn>
                              </p:par>
                            </p:childTnLst>
                          </p:cTn>
                        </p:par>
                      </p:childTnLst>
                    </p:cTn>
                  </p:par>
                  <p:par>
                    <p:cTn id="122" fill="hold" nodeType="clickPar">
                      <p:stCondLst>
                        <p:cond delay="indefinite"/>
                      </p:stCondLst>
                      <p:childTnLst>
                        <p:par>
                          <p:cTn id="123" fill="hold" nodeType="afterGroup">
                            <p:stCondLst>
                              <p:cond delay="0"/>
                            </p:stCondLst>
                            <p:childTnLst>
                              <p:par>
                                <p:cTn id="124" presetID="14" presetClass="entr" presetSubtype="10" fill="hold" grpId="0" nodeType="clickEffect">
                                  <p:stCondLst>
                                    <p:cond delay="0"/>
                                  </p:stCondLst>
                                  <p:childTnLst>
                                    <p:set>
                                      <p:cBhvr>
                                        <p:cTn id="125" dur="1" fill="hold">
                                          <p:stCondLst>
                                            <p:cond delay="0"/>
                                          </p:stCondLst>
                                        </p:cTn>
                                        <p:tgtEl>
                                          <p:spTgt spid="7"/>
                                        </p:tgtEl>
                                        <p:attrNameLst>
                                          <p:attrName>style.visibility</p:attrName>
                                        </p:attrNameLst>
                                      </p:cBhvr>
                                      <p:to>
                                        <p:strVal val="visible"/>
                                      </p:to>
                                    </p:set>
                                    <p:animEffect transition="in" filter="randombar(horizontal)">
                                      <p:cBhvr>
                                        <p:cTn id="126" dur="500"/>
                                        <p:tgtEl>
                                          <p:spTgt spid="7"/>
                                        </p:tgtEl>
                                      </p:cBhvr>
                                    </p:animEffect>
                                  </p:childTnLst>
                                </p:cTn>
                              </p:par>
                            </p:childTnLst>
                          </p:cTn>
                        </p:par>
                      </p:childTnLst>
                    </p:cTn>
                  </p:par>
                  <p:par>
                    <p:cTn id="127" fill="hold" nodeType="clickPar">
                      <p:stCondLst>
                        <p:cond delay="indefinite"/>
                      </p:stCondLst>
                      <p:childTnLst>
                        <p:par>
                          <p:cTn id="128" fill="hold" nodeType="afterGroup">
                            <p:stCondLst>
                              <p:cond delay="0"/>
                            </p:stCondLst>
                            <p:childTnLst>
                              <p:par>
                                <p:cTn id="129" presetID="22" presetClass="entr" presetSubtype="8" fill="hold" nodeType="clickEffect">
                                  <p:stCondLst>
                                    <p:cond delay="0"/>
                                  </p:stCondLst>
                                  <p:childTnLst>
                                    <p:set>
                                      <p:cBhvr>
                                        <p:cTn id="130" dur="1" fill="hold">
                                          <p:stCondLst>
                                            <p:cond delay="0"/>
                                          </p:stCondLst>
                                        </p:cTn>
                                        <p:tgtEl>
                                          <p:spTgt spid="9"/>
                                        </p:tgtEl>
                                        <p:attrNameLst>
                                          <p:attrName>style.visibility</p:attrName>
                                        </p:attrNameLst>
                                      </p:cBhvr>
                                      <p:to>
                                        <p:strVal val="visible"/>
                                      </p:to>
                                    </p:set>
                                    <p:animEffect transition="in" filter="wipe(left)">
                                      <p:cBhvr>
                                        <p:cTn id="131" dur="500"/>
                                        <p:tgtEl>
                                          <p:spTgt spid="9"/>
                                        </p:tgtEl>
                                      </p:cBhvr>
                                    </p:animEffect>
                                  </p:childTnLst>
                                </p:cTn>
                              </p:par>
                            </p:childTnLst>
                          </p:cTn>
                        </p:par>
                      </p:childTnLst>
                    </p:cTn>
                  </p:par>
                  <p:par>
                    <p:cTn id="132" fill="hold" nodeType="clickPar">
                      <p:stCondLst>
                        <p:cond delay="indefinite"/>
                      </p:stCondLst>
                      <p:childTnLst>
                        <p:par>
                          <p:cTn id="133" fill="hold" nodeType="afterGroup">
                            <p:stCondLst>
                              <p:cond delay="0"/>
                            </p:stCondLst>
                            <p:childTnLst>
                              <p:par>
                                <p:cTn id="134" presetID="22" presetClass="entr" presetSubtype="8" fill="hold" nodeType="clickEffect">
                                  <p:stCondLst>
                                    <p:cond delay="0"/>
                                  </p:stCondLst>
                                  <p:childTnLst>
                                    <p:set>
                                      <p:cBhvr>
                                        <p:cTn id="135" dur="1" fill="hold">
                                          <p:stCondLst>
                                            <p:cond delay="0"/>
                                          </p:stCondLst>
                                        </p:cTn>
                                        <p:tgtEl>
                                          <p:spTgt spid="13"/>
                                        </p:tgtEl>
                                        <p:attrNameLst>
                                          <p:attrName>style.visibility</p:attrName>
                                        </p:attrNameLst>
                                      </p:cBhvr>
                                      <p:to>
                                        <p:strVal val="visible"/>
                                      </p:to>
                                    </p:set>
                                    <p:animEffect transition="in" filter="wipe(left)">
                                      <p:cBhvr>
                                        <p:cTn id="136" dur="500"/>
                                        <p:tgtEl>
                                          <p:spTgt spid="13"/>
                                        </p:tgtEl>
                                      </p:cBhvr>
                                    </p:animEffect>
                                  </p:childTnLst>
                                </p:cTn>
                              </p:par>
                            </p:childTnLst>
                          </p:cTn>
                        </p:par>
                      </p:childTnLst>
                    </p:cTn>
                  </p:par>
                  <p:par>
                    <p:cTn id="137" fill="hold" nodeType="clickPar">
                      <p:stCondLst>
                        <p:cond delay="indefinite"/>
                      </p:stCondLst>
                      <p:childTnLst>
                        <p:par>
                          <p:cTn id="138" fill="hold" nodeType="afterGroup">
                            <p:stCondLst>
                              <p:cond delay="0"/>
                            </p:stCondLst>
                            <p:childTnLst>
                              <p:par>
                                <p:cTn id="139" presetID="26" presetClass="emph" presetSubtype="0" repeatCount="3000" fill="hold" grpId="1" nodeType="clickEffect">
                                  <p:stCondLst>
                                    <p:cond delay="0"/>
                                  </p:stCondLst>
                                  <p:childTnLst>
                                    <p:animEffect transition="out" filter="fade">
                                      <p:cBhvr>
                                        <p:cTn id="140" dur="500" tmFilter="0, 0; .2, .5; .8, .5; 1, 0"/>
                                        <p:tgtEl>
                                          <p:spTgt spid="5"/>
                                        </p:tgtEl>
                                      </p:cBhvr>
                                    </p:animEffect>
                                    <p:animScale>
                                      <p:cBhvr>
                                        <p:cTn id="141" dur="250" autoRev="1" fill="hold"/>
                                        <p:tgtEl>
                                          <p:spTgt spid="5"/>
                                        </p:tgtEl>
                                      </p:cBhvr>
                                      <p:by x="105000" y="105000"/>
                                    </p:animScale>
                                  </p:childTnLst>
                                </p:cTn>
                              </p:par>
                              <p:par>
                                <p:cTn id="142" presetID="26" presetClass="emph" presetSubtype="0" repeatCount="3000" fill="hold" grpId="1" nodeType="withEffect">
                                  <p:stCondLst>
                                    <p:cond delay="0"/>
                                  </p:stCondLst>
                                  <p:childTnLst>
                                    <p:animEffect transition="out" filter="fade">
                                      <p:cBhvr>
                                        <p:cTn id="143" dur="500" tmFilter="0, 0; .2, .5; .8, .5; 1, 0"/>
                                        <p:tgtEl>
                                          <p:spTgt spid="8"/>
                                        </p:tgtEl>
                                      </p:cBhvr>
                                    </p:animEffect>
                                    <p:animScale>
                                      <p:cBhvr>
                                        <p:cTn id="144" dur="250" autoRev="1" fill="hold"/>
                                        <p:tgtEl>
                                          <p:spTgt spid="8"/>
                                        </p:tgtEl>
                                      </p:cBhvr>
                                      <p:by x="105000" y="105000"/>
                                    </p:animScale>
                                  </p:childTnLst>
                                </p:cTn>
                              </p:par>
                            </p:childTnLst>
                          </p:cTn>
                        </p:par>
                      </p:childTnLst>
                    </p:cTn>
                  </p:par>
                  <p:par>
                    <p:cTn id="145" fill="hold" nodeType="clickPar">
                      <p:stCondLst>
                        <p:cond delay="indefinite"/>
                      </p:stCondLst>
                      <p:childTnLst>
                        <p:par>
                          <p:cTn id="146" fill="hold" nodeType="afterGroup">
                            <p:stCondLst>
                              <p:cond delay="0"/>
                            </p:stCondLst>
                            <p:childTnLst>
                              <p:par>
                                <p:cTn id="147" presetID="14" presetClass="entr" presetSubtype="10" fill="hold" grpId="0" nodeType="clickEffect">
                                  <p:stCondLst>
                                    <p:cond delay="0"/>
                                  </p:stCondLst>
                                  <p:childTnLst>
                                    <p:set>
                                      <p:cBhvr>
                                        <p:cTn id="148" dur="1" fill="hold">
                                          <p:stCondLst>
                                            <p:cond delay="0"/>
                                          </p:stCondLst>
                                        </p:cTn>
                                        <p:tgtEl>
                                          <p:spTgt spid="44"/>
                                        </p:tgtEl>
                                        <p:attrNameLst>
                                          <p:attrName>style.visibility</p:attrName>
                                        </p:attrNameLst>
                                      </p:cBhvr>
                                      <p:to>
                                        <p:strVal val="visible"/>
                                      </p:to>
                                    </p:set>
                                    <p:animEffect transition="in" filter="randombar(horizontal)">
                                      <p:cBhvr>
                                        <p:cTn id="149" dur="500"/>
                                        <p:tgtEl>
                                          <p:spTgt spid="44"/>
                                        </p:tgtEl>
                                      </p:cBhvr>
                                    </p:animEffect>
                                  </p:childTnLst>
                                </p:cTn>
                              </p:par>
                            </p:childTnLst>
                          </p:cTn>
                        </p:par>
                      </p:childTnLst>
                    </p:cTn>
                  </p:par>
                  <p:par>
                    <p:cTn id="150" fill="hold" nodeType="clickPar">
                      <p:stCondLst>
                        <p:cond delay="indefinite"/>
                      </p:stCondLst>
                      <p:childTnLst>
                        <p:par>
                          <p:cTn id="151" fill="hold" nodeType="afterGroup">
                            <p:stCondLst>
                              <p:cond delay="0"/>
                            </p:stCondLst>
                            <p:childTnLst>
                              <p:par>
                                <p:cTn id="152" presetID="14" presetClass="entr" presetSubtype="10" fill="hold" grpId="0" nodeType="clickEffect">
                                  <p:stCondLst>
                                    <p:cond delay="0"/>
                                  </p:stCondLst>
                                  <p:childTnLst>
                                    <p:set>
                                      <p:cBhvr>
                                        <p:cTn id="153" dur="1" fill="hold">
                                          <p:stCondLst>
                                            <p:cond delay="0"/>
                                          </p:stCondLst>
                                        </p:cTn>
                                        <p:tgtEl>
                                          <p:spTgt spid="43"/>
                                        </p:tgtEl>
                                        <p:attrNameLst>
                                          <p:attrName>style.visibility</p:attrName>
                                        </p:attrNameLst>
                                      </p:cBhvr>
                                      <p:to>
                                        <p:strVal val="visible"/>
                                      </p:to>
                                    </p:set>
                                    <p:animEffect transition="in" filter="randombar(horizontal)">
                                      <p:cBhvr>
                                        <p:cTn id="154" dur="500"/>
                                        <p:tgtEl>
                                          <p:spTgt spid="43"/>
                                        </p:tgtEl>
                                      </p:cBhvr>
                                    </p:animEffect>
                                  </p:childTnLst>
                                </p:cTn>
                              </p:par>
                              <p:par>
                                <p:cTn id="155" presetID="14" presetClass="entr" presetSubtype="10" fill="hold" grpId="0" nodeType="withEffect">
                                  <p:stCondLst>
                                    <p:cond delay="0"/>
                                  </p:stCondLst>
                                  <p:childTnLst>
                                    <p:set>
                                      <p:cBhvr>
                                        <p:cTn id="156" dur="1" fill="hold">
                                          <p:stCondLst>
                                            <p:cond delay="0"/>
                                          </p:stCondLst>
                                        </p:cTn>
                                        <p:tgtEl>
                                          <p:spTgt spid="42"/>
                                        </p:tgtEl>
                                        <p:attrNameLst>
                                          <p:attrName>style.visibility</p:attrName>
                                        </p:attrNameLst>
                                      </p:cBhvr>
                                      <p:to>
                                        <p:strVal val="visible"/>
                                      </p:to>
                                    </p:set>
                                    <p:animEffect transition="in" filter="randombar(horizontal)">
                                      <p:cBhvr>
                                        <p:cTn id="157" dur="500"/>
                                        <p:tgtEl>
                                          <p:spTgt spid="42"/>
                                        </p:tgtEl>
                                      </p:cBhvr>
                                    </p:animEffect>
                                  </p:childTnLst>
                                </p:cTn>
                              </p:par>
                            </p:childTnLst>
                          </p:cTn>
                        </p:par>
                      </p:childTnLst>
                    </p:cTn>
                  </p:par>
                  <p:par>
                    <p:cTn id="158" fill="hold" nodeType="clickPar">
                      <p:stCondLst>
                        <p:cond delay="indefinite"/>
                      </p:stCondLst>
                      <p:childTnLst>
                        <p:par>
                          <p:cTn id="159" fill="hold" nodeType="afterGroup">
                            <p:stCondLst>
                              <p:cond delay="0"/>
                            </p:stCondLst>
                            <p:childTnLst>
                              <p:par>
                                <p:cTn id="160" presetID="14" presetClass="entr" presetSubtype="10" fill="hold" grpId="0" nodeType="clickEffect">
                                  <p:stCondLst>
                                    <p:cond delay="0"/>
                                  </p:stCondLst>
                                  <p:childTnLst>
                                    <p:set>
                                      <p:cBhvr>
                                        <p:cTn id="161" dur="1" fill="hold">
                                          <p:stCondLst>
                                            <p:cond delay="0"/>
                                          </p:stCondLst>
                                        </p:cTn>
                                        <p:tgtEl>
                                          <p:spTgt spid="57"/>
                                        </p:tgtEl>
                                        <p:attrNameLst>
                                          <p:attrName>style.visibility</p:attrName>
                                        </p:attrNameLst>
                                      </p:cBhvr>
                                      <p:to>
                                        <p:strVal val="visible"/>
                                      </p:to>
                                    </p:set>
                                    <p:animEffect transition="in" filter="randombar(horizontal)">
                                      <p:cBhvr>
                                        <p:cTn id="162" dur="500"/>
                                        <p:tgtEl>
                                          <p:spTgt spid="57"/>
                                        </p:tgtEl>
                                      </p:cBhvr>
                                    </p:animEffect>
                                  </p:childTnLst>
                                </p:cTn>
                              </p:par>
                            </p:childTnLst>
                          </p:cTn>
                        </p:par>
                      </p:childTnLst>
                    </p:cTn>
                  </p:par>
                  <p:par>
                    <p:cTn id="163" fill="hold" nodeType="clickPar">
                      <p:stCondLst>
                        <p:cond delay="indefinite"/>
                      </p:stCondLst>
                      <p:childTnLst>
                        <p:par>
                          <p:cTn id="164" fill="hold" nodeType="afterGroup">
                            <p:stCondLst>
                              <p:cond delay="0"/>
                            </p:stCondLst>
                            <p:childTnLst>
                              <p:par>
                                <p:cTn id="165" presetID="26" presetClass="emph" presetSubtype="0" repeatCount="3000" fill="hold" grpId="1" nodeType="clickEffect">
                                  <p:stCondLst>
                                    <p:cond delay="0"/>
                                  </p:stCondLst>
                                  <p:childTnLst>
                                    <p:animEffect transition="out" filter="fade">
                                      <p:cBhvr>
                                        <p:cTn id="166" dur="500" tmFilter="0, 0; .2, .5; .8, .5; 1, 0"/>
                                        <p:tgtEl>
                                          <p:spTgt spid="6"/>
                                        </p:tgtEl>
                                      </p:cBhvr>
                                    </p:animEffect>
                                    <p:animScale>
                                      <p:cBhvr>
                                        <p:cTn id="167" dur="250" autoRev="1" fill="hold"/>
                                        <p:tgtEl>
                                          <p:spTgt spid="6"/>
                                        </p:tgtEl>
                                      </p:cBhvr>
                                      <p:by x="105000" y="105000"/>
                                    </p:animScale>
                                  </p:childTnLst>
                                </p:cTn>
                              </p:par>
                              <p:par>
                                <p:cTn id="168" presetID="26" presetClass="emph" presetSubtype="0" repeatCount="3000" fill="hold" grpId="1" nodeType="withEffect">
                                  <p:stCondLst>
                                    <p:cond delay="0"/>
                                  </p:stCondLst>
                                  <p:childTnLst>
                                    <p:animEffect transition="out" filter="fade">
                                      <p:cBhvr>
                                        <p:cTn id="169" dur="500" tmFilter="0, 0; .2, .5; .8, .5; 1, 0"/>
                                        <p:tgtEl>
                                          <p:spTgt spid="7"/>
                                        </p:tgtEl>
                                      </p:cBhvr>
                                    </p:animEffect>
                                    <p:animScale>
                                      <p:cBhvr>
                                        <p:cTn id="170" dur="250" autoRev="1" fill="hold"/>
                                        <p:tgtEl>
                                          <p:spTgt spid="7"/>
                                        </p:tgtEl>
                                      </p:cBhvr>
                                      <p:by x="105000" y="105000"/>
                                    </p:animScale>
                                  </p:childTnLst>
                                </p:cTn>
                              </p:par>
                            </p:childTnLst>
                          </p:cTn>
                        </p:par>
                      </p:childTnLst>
                    </p:cTn>
                  </p:par>
                  <p:par>
                    <p:cTn id="171" fill="hold" nodeType="clickPar">
                      <p:stCondLst>
                        <p:cond delay="indefinite"/>
                      </p:stCondLst>
                      <p:childTnLst>
                        <p:par>
                          <p:cTn id="172" fill="hold" nodeType="afterGroup">
                            <p:stCondLst>
                              <p:cond delay="0"/>
                            </p:stCondLst>
                            <p:childTnLst>
                              <p:par>
                                <p:cTn id="173" presetID="14" presetClass="entr" presetSubtype="10" fill="hold" grpId="0" nodeType="clickEffect">
                                  <p:stCondLst>
                                    <p:cond delay="0"/>
                                  </p:stCondLst>
                                  <p:childTnLst>
                                    <p:set>
                                      <p:cBhvr>
                                        <p:cTn id="174" dur="1" fill="hold">
                                          <p:stCondLst>
                                            <p:cond delay="0"/>
                                          </p:stCondLst>
                                        </p:cTn>
                                        <p:tgtEl>
                                          <p:spTgt spid="46"/>
                                        </p:tgtEl>
                                        <p:attrNameLst>
                                          <p:attrName>style.visibility</p:attrName>
                                        </p:attrNameLst>
                                      </p:cBhvr>
                                      <p:to>
                                        <p:strVal val="visible"/>
                                      </p:to>
                                    </p:set>
                                    <p:animEffect transition="in" filter="randombar(horizontal)">
                                      <p:cBhvr>
                                        <p:cTn id="175" dur="500"/>
                                        <p:tgtEl>
                                          <p:spTgt spid="46"/>
                                        </p:tgtEl>
                                      </p:cBhvr>
                                    </p:animEffect>
                                  </p:childTnLst>
                                </p:cTn>
                              </p:par>
                            </p:childTnLst>
                          </p:cTn>
                        </p:par>
                      </p:childTnLst>
                    </p:cTn>
                  </p:par>
                  <p:par>
                    <p:cTn id="176" fill="hold" nodeType="clickPar">
                      <p:stCondLst>
                        <p:cond delay="indefinite"/>
                      </p:stCondLst>
                      <p:childTnLst>
                        <p:par>
                          <p:cTn id="177" fill="hold" nodeType="afterGroup">
                            <p:stCondLst>
                              <p:cond delay="0"/>
                            </p:stCondLst>
                            <p:childTnLst>
                              <p:par>
                                <p:cTn id="178" presetID="14" presetClass="entr" presetSubtype="10" fill="hold" grpId="0" nodeType="clickEffect">
                                  <p:stCondLst>
                                    <p:cond delay="0"/>
                                  </p:stCondLst>
                                  <p:childTnLst>
                                    <p:set>
                                      <p:cBhvr>
                                        <p:cTn id="179" dur="1" fill="hold">
                                          <p:stCondLst>
                                            <p:cond delay="0"/>
                                          </p:stCondLst>
                                        </p:cTn>
                                        <p:tgtEl>
                                          <p:spTgt spid="52"/>
                                        </p:tgtEl>
                                        <p:attrNameLst>
                                          <p:attrName>style.visibility</p:attrName>
                                        </p:attrNameLst>
                                      </p:cBhvr>
                                      <p:to>
                                        <p:strVal val="visible"/>
                                      </p:to>
                                    </p:set>
                                    <p:animEffect transition="in" filter="randombar(horizontal)">
                                      <p:cBhvr>
                                        <p:cTn id="180" dur="500"/>
                                        <p:tgtEl>
                                          <p:spTgt spid="52"/>
                                        </p:tgtEl>
                                      </p:cBhvr>
                                    </p:animEffect>
                                  </p:childTnLst>
                                </p:cTn>
                              </p:par>
                            </p:childTnLst>
                          </p:cTn>
                        </p:par>
                      </p:childTnLst>
                    </p:cTn>
                  </p:par>
                  <p:par>
                    <p:cTn id="181" fill="hold" nodeType="clickPar">
                      <p:stCondLst>
                        <p:cond delay="indefinite"/>
                      </p:stCondLst>
                      <p:childTnLst>
                        <p:par>
                          <p:cTn id="182" fill="hold" nodeType="afterGroup">
                            <p:stCondLst>
                              <p:cond delay="0"/>
                            </p:stCondLst>
                            <p:childTnLst>
                              <p:par>
                                <p:cTn id="183" presetID="14" presetClass="entr" presetSubtype="10" fill="hold" grpId="0" nodeType="clickEffect">
                                  <p:stCondLst>
                                    <p:cond delay="0"/>
                                  </p:stCondLst>
                                  <p:childTnLst>
                                    <p:set>
                                      <p:cBhvr>
                                        <p:cTn id="184" dur="1" fill="hold">
                                          <p:stCondLst>
                                            <p:cond delay="0"/>
                                          </p:stCondLst>
                                        </p:cTn>
                                        <p:tgtEl>
                                          <p:spTgt spid="45"/>
                                        </p:tgtEl>
                                        <p:attrNameLst>
                                          <p:attrName>style.visibility</p:attrName>
                                        </p:attrNameLst>
                                      </p:cBhvr>
                                      <p:to>
                                        <p:strVal val="visible"/>
                                      </p:to>
                                    </p:set>
                                    <p:animEffect transition="in" filter="randombar(horizontal)">
                                      <p:cBhvr>
                                        <p:cTn id="185" dur="500"/>
                                        <p:tgtEl>
                                          <p:spTgt spid="45"/>
                                        </p:tgtEl>
                                      </p:cBhvr>
                                    </p:animEffect>
                                  </p:childTnLst>
                                </p:cTn>
                              </p:par>
                            </p:childTnLst>
                          </p:cTn>
                        </p:par>
                      </p:childTnLst>
                    </p:cTn>
                  </p:par>
                  <p:par>
                    <p:cTn id="186" fill="hold" nodeType="clickPar">
                      <p:stCondLst>
                        <p:cond delay="indefinite"/>
                      </p:stCondLst>
                      <p:childTnLst>
                        <p:par>
                          <p:cTn id="187" fill="hold" nodeType="afterGroup">
                            <p:stCondLst>
                              <p:cond delay="0"/>
                            </p:stCondLst>
                            <p:childTnLst>
                              <p:par>
                                <p:cTn id="188" presetID="14" presetClass="entr" presetSubtype="10" fill="hold" grpId="0" nodeType="clickEffect">
                                  <p:stCondLst>
                                    <p:cond delay="0"/>
                                  </p:stCondLst>
                                  <p:childTnLst>
                                    <p:set>
                                      <p:cBhvr>
                                        <p:cTn id="189" dur="1" fill="hold">
                                          <p:stCondLst>
                                            <p:cond delay="0"/>
                                          </p:stCondLst>
                                        </p:cTn>
                                        <p:tgtEl>
                                          <p:spTgt spid="55"/>
                                        </p:tgtEl>
                                        <p:attrNameLst>
                                          <p:attrName>style.visibility</p:attrName>
                                        </p:attrNameLst>
                                      </p:cBhvr>
                                      <p:to>
                                        <p:strVal val="visible"/>
                                      </p:to>
                                    </p:set>
                                    <p:animEffect transition="in" filter="randombar(horizontal)">
                                      <p:cBhvr>
                                        <p:cTn id="190"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5" grpId="1"/>
      <p:bldP spid="6" grpId="0"/>
      <p:bldP spid="6" grpId="1"/>
      <p:bldP spid="7" grpId="0"/>
      <p:bldP spid="7" grpId="1"/>
      <p:bldP spid="8" grpId="0"/>
      <p:bldP spid="8" grpId="1"/>
      <p:bldP spid="17" grpId="0"/>
      <p:bldP spid="18" grpId="0"/>
      <p:bldP spid="18" grpId="1"/>
      <p:bldP spid="19" grpId="0"/>
      <p:bldP spid="19" grpId="1"/>
      <p:bldP spid="20" grpId="0"/>
      <p:bldP spid="20" grpId="1"/>
      <p:bldP spid="21" grpId="0"/>
      <p:bldP spid="21" grpId="1"/>
      <p:bldP spid="30" grpId="0"/>
      <p:bldP spid="31" grpId="0"/>
      <p:bldP spid="32" grpId="0"/>
      <p:bldP spid="36" grpId="0"/>
      <p:bldP spid="37" grpId="0"/>
      <p:bldP spid="38" grpId="0"/>
      <p:bldP spid="42" grpId="0"/>
      <p:bldP spid="43" grpId="0"/>
      <p:bldP spid="44" grpId="0"/>
      <p:bldP spid="45" grpId="0"/>
      <p:bldP spid="46" grpId="0"/>
      <p:bldP spid="47" grpId="0"/>
      <p:bldP spid="47" grpId="1"/>
      <p:bldP spid="48" grpId="0"/>
      <p:bldP spid="48" grpId="1"/>
      <p:bldP spid="52" grpId="0"/>
      <p:bldP spid="55" grpId="0"/>
      <p:bldP spid="5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395536" y="411510"/>
            <a:ext cx="8356762" cy="1015622"/>
          </a:xfrm>
          <a:prstGeom prst="rect">
            <a:avLst/>
          </a:prstGeom>
        </p:spPr>
        <p:txBody>
          <a:bodyPr wrap="square" lIns="91402" tIns="45700" rIns="91402" bIns="45700">
            <a:spAutoFit/>
          </a:bodyPr>
          <a:lst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a:lstStyle>
          <a:p>
            <a:pPr algn="just">
              <a:lnSpc>
                <a:spcPct val="150000"/>
              </a:lnSpc>
            </a:pPr>
            <a:r>
              <a:rPr lang="en-US" altLang="zh-CN" sz="2000" b="1" kern="100" dirty="0">
                <a:solidFill>
                  <a:srgbClr val="2258A2"/>
                </a:solidFill>
                <a:latin typeface="+mj-ea"/>
                <a:ea typeface="+mj-ea"/>
                <a:cs typeface="Courier New" pitchFamily="49" charset="0"/>
              </a:rPr>
              <a:t>2.</a:t>
            </a:r>
            <a:r>
              <a:rPr lang="zh-CN" altLang="zh-CN" sz="2000" b="1" kern="100" dirty="0">
                <a:solidFill>
                  <a:srgbClr val="2258A2"/>
                </a:solidFill>
                <a:latin typeface="+mj-ea"/>
                <a:ea typeface="+mj-ea"/>
                <a:cs typeface="Courier New" pitchFamily="49" charset="0"/>
              </a:rPr>
              <a:t>单线桥法</a:t>
            </a:r>
          </a:p>
          <a:p>
            <a:pPr algn="just">
              <a:lnSpc>
                <a:spcPct val="150000"/>
              </a:lnSpc>
              <a:spcAft>
                <a:spcPct val="0"/>
              </a:spcAft>
            </a:pPr>
            <a:r>
              <a:rPr lang="zh-CN" altLang="en-US" sz="2000" kern="100" dirty="0">
                <a:latin typeface="Times New Roman" panose="02020603050405020304" pitchFamily="18" charset="0"/>
                <a:ea typeface="微软雅黑" panose="020B0503020204020204" pitchFamily="34" charset="-122"/>
                <a:cs typeface="Courier New" pitchFamily="49" charset="0"/>
              </a:rPr>
              <a:t>要点</a:t>
            </a:r>
            <a:endParaRPr lang="zh-CN" altLang="zh-CN" sz="2000" kern="100" dirty="0">
              <a:latin typeface="宋体" panose="02010600030101010101" pitchFamily="2" charset="-122"/>
              <a:ea typeface="宋体" panose="02010600030101010101" pitchFamily="2" charset="-122"/>
              <a:cs typeface="Courier New" pitchFamily="49" charset="0"/>
            </a:endParaRPr>
          </a:p>
        </p:txBody>
      </p:sp>
      <p:sp>
        <p:nvSpPr>
          <p:cNvPr id="6" name="Text Box 105">
            <a:extLst>
              <a:ext uri="{FF2B5EF4-FFF2-40B4-BE49-F238E27FC236}">
                <a16:creationId xmlns:a16="http://schemas.microsoft.com/office/drawing/2014/main" id="{9E94FA5D-CBF8-4F82-BED1-0E381E535182}"/>
              </a:ext>
            </a:extLst>
          </p:cNvPr>
          <p:cNvSpPr txBox="1">
            <a:spLocks noChangeArrowheads="1"/>
          </p:cNvSpPr>
          <p:nvPr/>
        </p:nvSpPr>
        <p:spPr bwMode="auto">
          <a:xfrm>
            <a:off x="395536" y="1491630"/>
            <a:ext cx="756084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）箭号由反应物指向反应物，箭号由失电子元素指向得电子元素。</a:t>
            </a:r>
          </a:p>
        </p:txBody>
      </p:sp>
      <p:sp>
        <p:nvSpPr>
          <p:cNvPr id="7" name="Text Box 105">
            <a:extLst>
              <a:ext uri="{FF2B5EF4-FFF2-40B4-BE49-F238E27FC236}">
                <a16:creationId xmlns:a16="http://schemas.microsoft.com/office/drawing/2014/main" id="{9E94FA5D-CBF8-4F82-BED1-0E381E535182}"/>
              </a:ext>
            </a:extLst>
          </p:cNvPr>
          <p:cNvSpPr txBox="1">
            <a:spLocks noChangeArrowheads="1"/>
          </p:cNvSpPr>
          <p:nvPr/>
        </p:nvSpPr>
        <p:spPr bwMode="auto">
          <a:xfrm>
            <a:off x="395536" y="2499742"/>
            <a:ext cx="61206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）线上表示电子转移的数目。</a:t>
            </a:r>
          </a:p>
        </p:txBody>
      </p:sp>
    </p:spTree>
    <p:extLst>
      <p:ext uri="{BB962C8B-B14F-4D97-AF65-F5344CB8AC3E}">
        <p14:creationId xmlns:p14="http://schemas.microsoft.com/office/powerpoint/2010/main" val="32544988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linds(horizontal)">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6"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Text Box 3">
            <a:extLst>
              <a:ext uri="{FF2B5EF4-FFF2-40B4-BE49-F238E27FC236}">
                <a16:creationId xmlns:a16="http://schemas.microsoft.com/office/drawing/2014/main" id="{422D8020-2741-4B51-9873-5FFDE6BDB09D}"/>
              </a:ext>
            </a:extLst>
          </p:cNvPr>
          <p:cNvSpPr txBox="1">
            <a:spLocks noChangeArrowheads="1"/>
          </p:cNvSpPr>
          <p:nvPr/>
        </p:nvSpPr>
        <p:spPr bwMode="auto">
          <a:xfrm>
            <a:off x="60393" y="297992"/>
            <a:ext cx="768345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zh-CN" altLang="en-US" sz="2000" b="1" dirty="0">
                <a:latin typeface="微软雅黑" panose="020B0503020204020204" pitchFamily="34" charset="-122"/>
                <a:ea typeface="微软雅黑" panose="020B0503020204020204" pitchFamily="34" charset="-122"/>
              </a:rPr>
              <a:t>下列反应是否是氧化还原反应，并指出基本反应类型。</a:t>
            </a:r>
          </a:p>
        </p:txBody>
      </p:sp>
      <p:sp>
        <p:nvSpPr>
          <p:cNvPr id="31748" name="Text Box 4">
            <a:extLst>
              <a:ext uri="{FF2B5EF4-FFF2-40B4-BE49-F238E27FC236}">
                <a16:creationId xmlns:a16="http://schemas.microsoft.com/office/drawing/2014/main" id="{5DC69918-EF68-45E2-8114-737CFE4D51A2}"/>
              </a:ext>
            </a:extLst>
          </p:cNvPr>
          <p:cNvSpPr txBox="1">
            <a:spLocks noChangeArrowheads="1"/>
          </p:cNvSpPr>
          <p:nvPr/>
        </p:nvSpPr>
        <p:spPr bwMode="auto">
          <a:xfrm>
            <a:off x="177155" y="1070702"/>
            <a:ext cx="4754885" cy="2708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en-US" altLang="zh-CN" sz="2000" b="1">
                <a:latin typeface="微软雅黑" panose="020B0503020204020204" pitchFamily="34" charset="-122"/>
                <a:ea typeface="微软雅黑" panose="020B0503020204020204" pitchFamily="34" charset="-122"/>
              </a:rPr>
              <a:t>Fe+CuSO</a:t>
            </a:r>
            <a:r>
              <a:rPr kumimoji="1" lang="en-US" altLang="zh-CN" sz="2000" b="1" baseline="-25000">
                <a:latin typeface="微软雅黑" panose="020B0503020204020204" pitchFamily="34" charset="-122"/>
                <a:ea typeface="微软雅黑" panose="020B0503020204020204" pitchFamily="34" charset="-122"/>
              </a:rPr>
              <a:t>4</a:t>
            </a:r>
            <a:r>
              <a:rPr kumimoji="1" lang="en-US" altLang="zh-CN" sz="2000" b="1">
                <a:latin typeface="珠穆朗玛—乌金苏通体" panose="01010100010101010101" pitchFamily="2" charset="0"/>
                <a:ea typeface="珠穆朗玛—乌金苏通体" panose="01010100010101010101" pitchFamily="2" charset="0"/>
                <a:cs typeface="珠穆朗玛—乌金苏通体" panose="01010100010101010101" pitchFamily="2" charset="0"/>
              </a:rPr>
              <a:t>===</a:t>
            </a:r>
            <a:r>
              <a:rPr kumimoji="1" lang="en-US" altLang="zh-CN" sz="2000" b="1">
                <a:latin typeface="微软雅黑" panose="020B0503020204020204" pitchFamily="34" charset="-122"/>
                <a:ea typeface="微软雅黑" panose="020B0503020204020204" pitchFamily="34" charset="-122"/>
              </a:rPr>
              <a:t>FeSO</a:t>
            </a:r>
            <a:r>
              <a:rPr kumimoji="1" lang="en-US" altLang="zh-CN" sz="2000" b="1" baseline="-25000">
                <a:latin typeface="微软雅黑" panose="020B0503020204020204" pitchFamily="34" charset="-122"/>
                <a:ea typeface="微软雅黑" panose="020B0503020204020204" pitchFamily="34" charset="-122"/>
              </a:rPr>
              <a:t>4</a:t>
            </a:r>
            <a:r>
              <a:rPr kumimoji="1" lang="en-US" altLang="zh-CN" sz="2000" b="1">
                <a:latin typeface="微软雅黑" panose="020B0503020204020204" pitchFamily="34" charset="-122"/>
                <a:ea typeface="微软雅黑" panose="020B0503020204020204" pitchFamily="34" charset="-122"/>
              </a:rPr>
              <a:t>+Cu</a:t>
            </a:r>
          </a:p>
          <a:p>
            <a:pPr>
              <a:spcBef>
                <a:spcPct val="50000"/>
              </a:spcBef>
            </a:pPr>
            <a:r>
              <a:rPr kumimoji="1" lang="en-US" altLang="zh-CN" sz="2000" b="1">
                <a:latin typeface="微软雅黑" panose="020B0503020204020204" pitchFamily="34" charset="-122"/>
                <a:ea typeface="微软雅黑" panose="020B0503020204020204" pitchFamily="34" charset="-122"/>
              </a:rPr>
              <a:t>2HgO</a:t>
            </a:r>
            <a:r>
              <a:rPr kumimoji="1" lang="en-US" altLang="zh-CN" sz="2000" b="1">
                <a:latin typeface="珠穆朗玛—乌金苏通体" panose="01010100010101010101" pitchFamily="2" charset="0"/>
                <a:ea typeface="珠穆朗玛—乌金苏通体" panose="01010100010101010101" pitchFamily="2" charset="0"/>
                <a:cs typeface="珠穆朗玛—乌金苏通体" panose="01010100010101010101" pitchFamily="2" charset="0"/>
              </a:rPr>
              <a:t>==</a:t>
            </a:r>
            <a:r>
              <a:rPr kumimoji="1" lang="en-US" altLang="zh-CN" sz="2000" b="1">
                <a:latin typeface="微软雅黑" panose="020B0503020204020204" pitchFamily="34" charset="-122"/>
                <a:ea typeface="微软雅黑" panose="020B0503020204020204" pitchFamily="34" charset="-122"/>
              </a:rPr>
              <a:t>2Hg+O</a:t>
            </a:r>
            <a:r>
              <a:rPr kumimoji="1" lang="en-US" altLang="zh-CN" sz="2000" b="1" baseline="-25000">
                <a:latin typeface="微软雅黑" panose="020B0503020204020204" pitchFamily="34" charset="-122"/>
                <a:ea typeface="微软雅黑" panose="020B0503020204020204" pitchFamily="34" charset="-122"/>
              </a:rPr>
              <a:t>2</a:t>
            </a:r>
            <a:r>
              <a:rPr kumimoji="1" lang="en-US" altLang="zh-CN" sz="2000" b="1">
                <a:latin typeface="微软雅黑" panose="020B0503020204020204" pitchFamily="34" charset="-122"/>
                <a:ea typeface="微软雅黑" panose="020B0503020204020204" pitchFamily="34" charset="-122"/>
              </a:rPr>
              <a:t>￪</a:t>
            </a:r>
          </a:p>
          <a:p>
            <a:pPr>
              <a:spcBef>
                <a:spcPct val="50000"/>
              </a:spcBef>
            </a:pPr>
            <a:r>
              <a:rPr kumimoji="1" lang="en-US" altLang="zh-CN" sz="2000" b="1">
                <a:latin typeface="微软雅黑" panose="020B0503020204020204" pitchFamily="34" charset="-122"/>
                <a:ea typeface="微软雅黑" panose="020B0503020204020204" pitchFamily="34" charset="-122"/>
              </a:rPr>
              <a:t>CaCO</a:t>
            </a:r>
            <a:r>
              <a:rPr kumimoji="1" lang="en-US" altLang="zh-CN" sz="2000" b="1" baseline="-25000">
                <a:latin typeface="微软雅黑" panose="020B0503020204020204" pitchFamily="34" charset="-122"/>
                <a:ea typeface="微软雅黑" panose="020B0503020204020204" pitchFamily="34" charset="-122"/>
              </a:rPr>
              <a:t>3</a:t>
            </a:r>
            <a:r>
              <a:rPr kumimoji="1" lang="en-US" altLang="zh-CN" sz="2000" b="1">
                <a:latin typeface="珠穆朗玛—乌金苏通体" panose="01010100010101010101" pitchFamily="2" charset="0"/>
                <a:ea typeface="珠穆朗玛—乌金苏通体" panose="01010100010101010101" pitchFamily="2" charset="0"/>
                <a:cs typeface="珠穆朗玛—乌金苏通体" panose="01010100010101010101" pitchFamily="2" charset="0"/>
              </a:rPr>
              <a:t>===</a:t>
            </a:r>
            <a:r>
              <a:rPr kumimoji="1" lang="en-US" altLang="zh-CN" sz="2000" b="1">
                <a:latin typeface="微软雅黑" panose="020B0503020204020204" pitchFamily="34" charset="-122"/>
                <a:ea typeface="微软雅黑" panose="020B0503020204020204" pitchFamily="34" charset="-122"/>
              </a:rPr>
              <a:t>CaO+CO</a:t>
            </a:r>
            <a:r>
              <a:rPr kumimoji="1" lang="en-US" altLang="zh-CN" sz="2000" b="1" baseline="-25000">
                <a:latin typeface="微软雅黑" panose="020B0503020204020204" pitchFamily="34" charset="-122"/>
                <a:ea typeface="微软雅黑" panose="020B0503020204020204" pitchFamily="34" charset="-122"/>
              </a:rPr>
              <a:t>2</a:t>
            </a:r>
            <a:r>
              <a:rPr kumimoji="1" lang="en-US" altLang="zh-CN" sz="2000" b="1">
                <a:latin typeface="微软雅黑" panose="020B0503020204020204" pitchFamily="34" charset="-122"/>
                <a:ea typeface="微软雅黑" panose="020B0503020204020204" pitchFamily="34" charset="-122"/>
              </a:rPr>
              <a:t>￪</a:t>
            </a:r>
          </a:p>
          <a:p>
            <a:pPr>
              <a:spcBef>
                <a:spcPct val="50000"/>
              </a:spcBef>
            </a:pPr>
            <a:r>
              <a:rPr kumimoji="1" lang="en-US" altLang="zh-CN" sz="2000" b="1">
                <a:latin typeface="微软雅黑" panose="020B0503020204020204" pitchFamily="34" charset="-122"/>
                <a:ea typeface="微软雅黑" panose="020B0503020204020204" pitchFamily="34" charset="-122"/>
              </a:rPr>
              <a:t>CaO+H</a:t>
            </a:r>
            <a:r>
              <a:rPr kumimoji="1" lang="en-US" altLang="zh-CN" sz="2000" b="1" baseline="-25000">
                <a:latin typeface="微软雅黑" panose="020B0503020204020204" pitchFamily="34" charset="-122"/>
                <a:ea typeface="微软雅黑" panose="020B0503020204020204" pitchFamily="34" charset="-122"/>
              </a:rPr>
              <a:t>2</a:t>
            </a:r>
            <a:r>
              <a:rPr kumimoji="1" lang="en-US" altLang="zh-CN" sz="2000" b="1">
                <a:latin typeface="微软雅黑" panose="020B0503020204020204" pitchFamily="34" charset="-122"/>
                <a:ea typeface="微软雅黑" panose="020B0503020204020204" pitchFamily="34" charset="-122"/>
              </a:rPr>
              <a:t>O</a:t>
            </a:r>
            <a:r>
              <a:rPr kumimoji="1" lang="en-US" altLang="zh-CN" sz="2000" b="1">
                <a:latin typeface="珠穆朗玛—乌金苏通体" panose="01010100010101010101" pitchFamily="2" charset="0"/>
                <a:ea typeface="珠穆朗玛—乌金苏通体" panose="01010100010101010101" pitchFamily="2" charset="0"/>
                <a:cs typeface="珠穆朗玛—乌金苏通体" panose="01010100010101010101" pitchFamily="2" charset="0"/>
              </a:rPr>
              <a:t>===</a:t>
            </a:r>
            <a:r>
              <a:rPr kumimoji="1" lang="en-US" altLang="zh-CN" sz="2000" b="1">
                <a:latin typeface="微软雅黑" panose="020B0503020204020204" pitchFamily="34" charset="-122"/>
                <a:ea typeface="微软雅黑" panose="020B0503020204020204" pitchFamily="34" charset="-122"/>
              </a:rPr>
              <a:t>Ca(OH)</a:t>
            </a:r>
            <a:r>
              <a:rPr kumimoji="1" lang="en-US" altLang="zh-CN" sz="2000" b="1" baseline="-25000">
                <a:latin typeface="微软雅黑" panose="020B0503020204020204" pitchFamily="34" charset="-122"/>
                <a:ea typeface="微软雅黑" panose="020B0503020204020204" pitchFamily="34" charset="-122"/>
              </a:rPr>
              <a:t>2</a:t>
            </a:r>
          </a:p>
          <a:p>
            <a:pPr>
              <a:spcBef>
                <a:spcPct val="50000"/>
              </a:spcBef>
            </a:pPr>
            <a:r>
              <a:rPr kumimoji="1" lang="en-US" altLang="zh-CN" sz="2000" b="1">
                <a:latin typeface="微软雅黑" panose="020B0503020204020204" pitchFamily="34" charset="-122"/>
                <a:ea typeface="微软雅黑" panose="020B0503020204020204" pitchFamily="34" charset="-122"/>
              </a:rPr>
              <a:t>H</a:t>
            </a:r>
            <a:r>
              <a:rPr kumimoji="1" lang="en-US" altLang="zh-CN" sz="2000" b="1" baseline="-25000">
                <a:latin typeface="微软雅黑" panose="020B0503020204020204" pitchFamily="34" charset="-122"/>
                <a:ea typeface="微软雅黑" panose="020B0503020204020204" pitchFamily="34" charset="-122"/>
              </a:rPr>
              <a:t>2</a:t>
            </a:r>
            <a:r>
              <a:rPr kumimoji="1" lang="en-US" altLang="zh-CN" sz="2000" b="1">
                <a:latin typeface="微软雅黑" panose="020B0503020204020204" pitchFamily="34" charset="-122"/>
                <a:ea typeface="微软雅黑" panose="020B0503020204020204" pitchFamily="34" charset="-122"/>
              </a:rPr>
              <a:t>+O</a:t>
            </a:r>
            <a:r>
              <a:rPr kumimoji="1" lang="en-US" altLang="zh-CN" sz="2000" b="1" baseline="-25000">
                <a:latin typeface="微软雅黑" panose="020B0503020204020204" pitchFamily="34" charset="-122"/>
                <a:ea typeface="微软雅黑" panose="020B0503020204020204" pitchFamily="34" charset="-122"/>
              </a:rPr>
              <a:t>2</a:t>
            </a:r>
            <a:r>
              <a:rPr kumimoji="1" lang="en-US" altLang="zh-CN" sz="2000" b="1">
                <a:latin typeface="珠穆朗玛—乌金苏通体" panose="01010100010101010101" pitchFamily="2" charset="0"/>
                <a:ea typeface="珠穆朗玛—乌金苏通体" panose="01010100010101010101" pitchFamily="2" charset="0"/>
                <a:cs typeface="珠穆朗玛—乌金苏通体" panose="01010100010101010101" pitchFamily="2" charset="0"/>
              </a:rPr>
              <a:t>===</a:t>
            </a:r>
            <a:r>
              <a:rPr kumimoji="1" lang="en-US" altLang="zh-CN" sz="2000" b="1">
                <a:latin typeface="微软雅黑" panose="020B0503020204020204" pitchFamily="34" charset="-122"/>
                <a:ea typeface="微软雅黑" panose="020B0503020204020204" pitchFamily="34" charset="-122"/>
              </a:rPr>
              <a:t>H</a:t>
            </a:r>
            <a:r>
              <a:rPr kumimoji="1" lang="en-US" altLang="zh-CN" sz="2000" b="1" baseline="-25000">
                <a:latin typeface="微软雅黑" panose="020B0503020204020204" pitchFamily="34" charset="-122"/>
                <a:ea typeface="微软雅黑" panose="020B0503020204020204" pitchFamily="34" charset="-122"/>
              </a:rPr>
              <a:t>2</a:t>
            </a:r>
            <a:r>
              <a:rPr kumimoji="1" lang="en-US" altLang="zh-CN" sz="2000" b="1">
                <a:latin typeface="微软雅黑" panose="020B0503020204020204" pitchFamily="34" charset="-122"/>
                <a:ea typeface="微软雅黑" panose="020B0503020204020204" pitchFamily="34" charset="-122"/>
              </a:rPr>
              <a:t>O</a:t>
            </a:r>
          </a:p>
          <a:p>
            <a:pPr>
              <a:spcBef>
                <a:spcPct val="50000"/>
              </a:spcBef>
            </a:pPr>
            <a:r>
              <a:rPr kumimoji="1" lang="en-US" altLang="zh-CN" sz="2000" b="1">
                <a:latin typeface="微软雅黑" panose="020B0503020204020204" pitchFamily="34" charset="-122"/>
                <a:ea typeface="微软雅黑" panose="020B0503020204020204" pitchFamily="34" charset="-122"/>
              </a:rPr>
              <a:t>BaCl</a:t>
            </a:r>
            <a:r>
              <a:rPr kumimoji="1" lang="en-US" altLang="zh-CN" sz="2000" b="1" baseline="-25000">
                <a:latin typeface="微软雅黑" panose="020B0503020204020204" pitchFamily="34" charset="-122"/>
                <a:ea typeface="微软雅黑" panose="020B0503020204020204" pitchFamily="34" charset="-122"/>
              </a:rPr>
              <a:t>2</a:t>
            </a:r>
            <a:r>
              <a:rPr kumimoji="1" lang="en-US" altLang="zh-CN" sz="2000" b="1">
                <a:latin typeface="微软雅黑" panose="020B0503020204020204" pitchFamily="34" charset="-122"/>
                <a:ea typeface="微软雅黑" panose="020B0503020204020204" pitchFamily="34" charset="-122"/>
              </a:rPr>
              <a:t>+H</a:t>
            </a:r>
            <a:r>
              <a:rPr kumimoji="1" lang="en-US" altLang="zh-CN" sz="2000" b="1" baseline="-25000">
                <a:latin typeface="微软雅黑" panose="020B0503020204020204" pitchFamily="34" charset="-122"/>
                <a:ea typeface="微软雅黑" panose="020B0503020204020204" pitchFamily="34" charset="-122"/>
              </a:rPr>
              <a:t>2</a:t>
            </a:r>
            <a:r>
              <a:rPr kumimoji="1" lang="en-US" altLang="zh-CN" sz="2000" b="1">
                <a:latin typeface="微软雅黑" panose="020B0503020204020204" pitchFamily="34" charset="-122"/>
                <a:ea typeface="微软雅黑" panose="020B0503020204020204" pitchFamily="34" charset="-122"/>
              </a:rPr>
              <a:t>SO</a:t>
            </a:r>
            <a:r>
              <a:rPr kumimoji="1" lang="en-US" altLang="zh-CN" sz="2000" b="1" baseline="-25000">
                <a:latin typeface="微软雅黑" panose="020B0503020204020204" pitchFamily="34" charset="-122"/>
                <a:ea typeface="微软雅黑" panose="020B0503020204020204" pitchFamily="34" charset="-122"/>
              </a:rPr>
              <a:t>4</a:t>
            </a:r>
            <a:r>
              <a:rPr kumimoji="1" lang="en-US" altLang="zh-CN" sz="2000" b="1">
                <a:latin typeface="珠穆朗玛—乌金苏通体" panose="01010100010101010101" pitchFamily="2" charset="0"/>
                <a:ea typeface="珠穆朗玛—乌金苏通体" panose="01010100010101010101" pitchFamily="2" charset="0"/>
                <a:cs typeface="珠穆朗玛—乌金苏通体" panose="01010100010101010101" pitchFamily="2" charset="0"/>
              </a:rPr>
              <a:t>===</a:t>
            </a:r>
            <a:r>
              <a:rPr kumimoji="1" lang="en-US" altLang="zh-CN" sz="2000" b="1">
                <a:latin typeface="微软雅黑" panose="020B0503020204020204" pitchFamily="34" charset="-122"/>
                <a:ea typeface="微软雅黑" panose="020B0503020204020204" pitchFamily="34" charset="-122"/>
              </a:rPr>
              <a:t>BaSO</a:t>
            </a:r>
            <a:r>
              <a:rPr kumimoji="1" lang="en-US" altLang="zh-CN" sz="2000" b="1" baseline="-25000">
                <a:latin typeface="微软雅黑" panose="020B0503020204020204" pitchFamily="34" charset="-122"/>
                <a:ea typeface="微软雅黑" panose="020B0503020204020204" pitchFamily="34" charset="-122"/>
              </a:rPr>
              <a:t>4</a:t>
            </a:r>
            <a:r>
              <a:rPr kumimoji="1" lang="en-US" altLang="zh-CN" sz="2000" b="1">
                <a:latin typeface="微软雅黑" panose="020B0503020204020204" pitchFamily="34" charset="-122"/>
                <a:ea typeface="微软雅黑" panose="020B0503020204020204" pitchFamily="34" charset="-122"/>
              </a:rPr>
              <a:t>￬+2HCl</a:t>
            </a:r>
          </a:p>
        </p:txBody>
      </p:sp>
      <p:sp>
        <p:nvSpPr>
          <p:cNvPr id="31750" name="Text Box 6">
            <a:extLst>
              <a:ext uri="{FF2B5EF4-FFF2-40B4-BE49-F238E27FC236}">
                <a16:creationId xmlns:a16="http://schemas.microsoft.com/office/drawing/2014/main" id="{3B158A03-A008-4DF8-8217-75C28B9B2B92}"/>
              </a:ext>
            </a:extLst>
          </p:cNvPr>
          <p:cNvSpPr txBox="1">
            <a:spLocks noChangeArrowheads="1"/>
          </p:cNvSpPr>
          <p:nvPr/>
        </p:nvSpPr>
        <p:spPr bwMode="auto">
          <a:xfrm>
            <a:off x="3917056" y="1037155"/>
            <a:ext cx="342424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zh-CN" altLang="en-US" sz="2000" b="1" dirty="0">
                <a:solidFill>
                  <a:srgbClr val="FF0000"/>
                </a:solidFill>
                <a:latin typeface="微软雅黑" panose="020B0503020204020204" pitchFamily="34" charset="-122"/>
                <a:ea typeface="微软雅黑" panose="020B0503020204020204" pitchFamily="34" charset="-122"/>
              </a:rPr>
              <a:t>置换反应，</a:t>
            </a:r>
            <a:r>
              <a:rPr kumimoji="1" lang="zh-CN" altLang="en-US" sz="2000" b="1" dirty="0">
                <a:latin typeface="微软雅黑" panose="020B0503020204020204" pitchFamily="34" charset="-122"/>
                <a:ea typeface="微软雅黑" panose="020B0503020204020204" pitchFamily="34" charset="-122"/>
              </a:rPr>
              <a:t>氧化还原反应</a:t>
            </a:r>
            <a:endParaRPr kumimoji="1" lang="zh-CN" altLang="en-US" sz="2000" b="1" dirty="0">
              <a:solidFill>
                <a:srgbClr val="FF0000"/>
              </a:solidFill>
              <a:latin typeface="微软雅黑" panose="020B0503020204020204" pitchFamily="34" charset="-122"/>
              <a:ea typeface="微软雅黑" panose="020B0503020204020204" pitchFamily="34" charset="-122"/>
            </a:endParaRPr>
          </a:p>
        </p:txBody>
      </p:sp>
      <p:sp>
        <p:nvSpPr>
          <p:cNvPr id="31751" name="Text Box 7">
            <a:extLst>
              <a:ext uri="{FF2B5EF4-FFF2-40B4-BE49-F238E27FC236}">
                <a16:creationId xmlns:a16="http://schemas.microsoft.com/office/drawing/2014/main" id="{20EFC278-30AA-4443-82F2-AE0639C5CBCE}"/>
              </a:ext>
            </a:extLst>
          </p:cNvPr>
          <p:cNvSpPr txBox="1">
            <a:spLocks noChangeArrowheads="1"/>
          </p:cNvSpPr>
          <p:nvPr/>
        </p:nvSpPr>
        <p:spPr bwMode="auto">
          <a:xfrm>
            <a:off x="3902120" y="1424152"/>
            <a:ext cx="355019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zh-CN" altLang="en-US" sz="2000" b="1" dirty="0">
                <a:solidFill>
                  <a:srgbClr val="FF0000"/>
                </a:solidFill>
                <a:latin typeface="微软雅黑" panose="020B0503020204020204" pitchFamily="34" charset="-122"/>
                <a:ea typeface="微软雅黑" panose="020B0503020204020204" pitchFamily="34" charset="-122"/>
              </a:rPr>
              <a:t>分解反应，</a:t>
            </a:r>
            <a:r>
              <a:rPr kumimoji="1" lang="zh-CN" altLang="en-US" sz="2000" b="1" dirty="0">
                <a:latin typeface="微软雅黑" panose="020B0503020204020204" pitchFamily="34" charset="-122"/>
                <a:ea typeface="微软雅黑" panose="020B0503020204020204" pitchFamily="34" charset="-122"/>
              </a:rPr>
              <a:t>氧化还原反应</a:t>
            </a:r>
            <a:endParaRPr kumimoji="1" lang="zh-CN" altLang="en-US" sz="2000" b="1" dirty="0">
              <a:solidFill>
                <a:srgbClr val="FF0000"/>
              </a:solidFill>
              <a:latin typeface="微软雅黑" panose="020B0503020204020204" pitchFamily="34" charset="-122"/>
              <a:ea typeface="微软雅黑" panose="020B0503020204020204" pitchFamily="34" charset="-122"/>
            </a:endParaRPr>
          </a:p>
        </p:txBody>
      </p:sp>
      <p:sp>
        <p:nvSpPr>
          <p:cNvPr id="31753" name="Text Box 9">
            <a:extLst>
              <a:ext uri="{FF2B5EF4-FFF2-40B4-BE49-F238E27FC236}">
                <a16:creationId xmlns:a16="http://schemas.microsoft.com/office/drawing/2014/main" id="{A96C567F-C3EC-4F04-8571-EA5A7473B13C}"/>
              </a:ext>
            </a:extLst>
          </p:cNvPr>
          <p:cNvSpPr txBox="1">
            <a:spLocks noChangeArrowheads="1"/>
          </p:cNvSpPr>
          <p:nvPr/>
        </p:nvSpPr>
        <p:spPr bwMode="auto">
          <a:xfrm>
            <a:off x="3900143" y="1895560"/>
            <a:ext cx="344115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zh-CN" altLang="en-US" sz="2000" b="1" dirty="0">
                <a:solidFill>
                  <a:srgbClr val="FF0000"/>
                </a:solidFill>
                <a:latin typeface="微软雅黑" panose="020B0503020204020204" pitchFamily="34" charset="-122"/>
                <a:ea typeface="微软雅黑" panose="020B0503020204020204" pitchFamily="34" charset="-122"/>
              </a:rPr>
              <a:t>分解反应，</a:t>
            </a:r>
            <a:r>
              <a:rPr kumimoji="1" lang="zh-CN" altLang="en-US" sz="2000" b="1" dirty="0">
                <a:latin typeface="微软雅黑" panose="020B0503020204020204" pitchFamily="34" charset="-122"/>
                <a:ea typeface="微软雅黑" panose="020B0503020204020204" pitchFamily="34" charset="-122"/>
              </a:rPr>
              <a:t>非氧化还原反应</a:t>
            </a:r>
            <a:endParaRPr kumimoji="1" lang="zh-CN" altLang="en-US" sz="2000" b="1" dirty="0">
              <a:solidFill>
                <a:srgbClr val="FF0000"/>
              </a:solidFill>
              <a:latin typeface="微软雅黑" panose="020B0503020204020204" pitchFamily="34" charset="-122"/>
              <a:ea typeface="微软雅黑" panose="020B0503020204020204" pitchFamily="34" charset="-122"/>
            </a:endParaRPr>
          </a:p>
        </p:txBody>
      </p:sp>
      <p:sp>
        <p:nvSpPr>
          <p:cNvPr id="31754" name="Text Box 10">
            <a:extLst>
              <a:ext uri="{FF2B5EF4-FFF2-40B4-BE49-F238E27FC236}">
                <a16:creationId xmlns:a16="http://schemas.microsoft.com/office/drawing/2014/main" id="{FF8C2ED8-8F5A-452B-82F0-8118057406FE}"/>
              </a:ext>
            </a:extLst>
          </p:cNvPr>
          <p:cNvSpPr txBox="1">
            <a:spLocks noChangeArrowheads="1"/>
          </p:cNvSpPr>
          <p:nvPr/>
        </p:nvSpPr>
        <p:spPr bwMode="auto">
          <a:xfrm>
            <a:off x="3957294" y="2386103"/>
            <a:ext cx="35670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zh-CN" altLang="en-US" sz="2000" b="1" dirty="0">
                <a:solidFill>
                  <a:srgbClr val="FF0000"/>
                </a:solidFill>
                <a:latin typeface="微软雅黑" panose="020B0503020204020204" pitchFamily="34" charset="-122"/>
                <a:ea typeface="微软雅黑" panose="020B0503020204020204" pitchFamily="34" charset="-122"/>
              </a:rPr>
              <a:t>化合反应，</a:t>
            </a:r>
            <a:r>
              <a:rPr kumimoji="1" lang="zh-CN" altLang="en-US" sz="2000" b="1" dirty="0">
                <a:latin typeface="微软雅黑" panose="020B0503020204020204" pitchFamily="34" charset="-122"/>
                <a:ea typeface="微软雅黑" panose="020B0503020204020204" pitchFamily="34" charset="-122"/>
              </a:rPr>
              <a:t>非氧化还原反应</a:t>
            </a:r>
            <a:endParaRPr kumimoji="1" lang="zh-CN" altLang="en-US" sz="2000" b="1" dirty="0">
              <a:solidFill>
                <a:srgbClr val="FF0000"/>
              </a:solidFill>
              <a:latin typeface="微软雅黑" panose="020B0503020204020204" pitchFamily="34" charset="-122"/>
              <a:ea typeface="微软雅黑" panose="020B0503020204020204" pitchFamily="34" charset="-122"/>
            </a:endParaRPr>
          </a:p>
        </p:txBody>
      </p:sp>
      <p:sp>
        <p:nvSpPr>
          <p:cNvPr id="31755" name="Text Box 11">
            <a:extLst>
              <a:ext uri="{FF2B5EF4-FFF2-40B4-BE49-F238E27FC236}">
                <a16:creationId xmlns:a16="http://schemas.microsoft.com/office/drawing/2014/main" id="{38B3AE09-3AC5-4711-B5A7-84E455D4229A}"/>
              </a:ext>
            </a:extLst>
          </p:cNvPr>
          <p:cNvSpPr txBox="1">
            <a:spLocks noChangeArrowheads="1"/>
          </p:cNvSpPr>
          <p:nvPr/>
        </p:nvSpPr>
        <p:spPr bwMode="auto">
          <a:xfrm>
            <a:off x="3974586" y="2804353"/>
            <a:ext cx="333371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zh-CN" altLang="en-US" sz="2000" b="1" dirty="0">
                <a:solidFill>
                  <a:srgbClr val="FF0000"/>
                </a:solidFill>
                <a:latin typeface="微软雅黑" panose="020B0503020204020204" pitchFamily="34" charset="-122"/>
                <a:ea typeface="微软雅黑" panose="020B0503020204020204" pitchFamily="34" charset="-122"/>
              </a:rPr>
              <a:t>化合反应，</a:t>
            </a:r>
            <a:r>
              <a:rPr kumimoji="1" lang="zh-CN" altLang="en-US" sz="2000" b="1" dirty="0">
                <a:latin typeface="微软雅黑" panose="020B0503020204020204" pitchFamily="34" charset="-122"/>
                <a:ea typeface="微软雅黑" panose="020B0503020204020204" pitchFamily="34" charset="-122"/>
              </a:rPr>
              <a:t>氧化还原反应</a:t>
            </a:r>
            <a:endParaRPr kumimoji="1" lang="zh-CN" altLang="en-US" sz="2000" b="1" dirty="0">
              <a:solidFill>
                <a:srgbClr val="FF0000"/>
              </a:solidFill>
              <a:latin typeface="微软雅黑" panose="020B0503020204020204" pitchFamily="34" charset="-122"/>
              <a:ea typeface="微软雅黑" panose="020B0503020204020204" pitchFamily="34" charset="-122"/>
            </a:endParaRPr>
          </a:p>
        </p:txBody>
      </p:sp>
      <p:sp>
        <p:nvSpPr>
          <p:cNvPr id="31756" name="Text Box 12">
            <a:extLst>
              <a:ext uri="{FF2B5EF4-FFF2-40B4-BE49-F238E27FC236}">
                <a16:creationId xmlns:a16="http://schemas.microsoft.com/office/drawing/2014/main" id="{35986903-A18F-494D-BCFE-B172D9FA32D9}"/>
              </a:ext>
            </a:extLst>
          </p:cNvPr>
          <p:cNvSpPr txBox="1">
            <a:spLocks noChangeArrowheads="1"/>
          </p:cNvSpPr>
          <p:nvPr/>
        </p:nvSpPr>
        <p:spPr bwMode="auto">
          <a:xfrm>
            <a:off x="4026604" y="3291744"/>
            <a:ext cx="392977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zh-CN" altLang="en-US" sz="2000" b="1" dirty="0">
                <a:solidFill>
                  <a:srgbClr val="FF0000"/>
                </a:solidFill>
                <a:latin typeface="微软雅黑" panose="020B0503020204020204" pitchFamily="34" charset="-122"/>
                <a:ea typeface="微软雅黑" panose="020B0503020204020204" pitchFamily="34" charset="-122"/>
              </a:rPr>
              <a:t>复分解反应，</a:t>
            </a:r>
            <a:r>
              <a:rPr kumimoji="1" lang="zh-CN" altLang="en-US" sz="2000" b="1" dirty="0">
                <a:latin typeface="微软雅黑" panose="020B0503020204020204" pitchFamily="34" charset="-122"/>
                <a:ea typeface="微软雅黑" panose="020B0503020204020204" pitchFamily="34" charset="-122"/>
              </a:rPr>
              <a:t>非氧化还原反应</a:t>
            </a:r>
            <a:endParaRPr kumimoji="1" lang="zh-CN" altLang="en-US" sz="20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6203198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1750"/>
                                        </p:tgtEl>
                                        <p:attrNameLst>
                                          <p:attrName>style.visibility</p:attrName>
                                        </p:attrNameLst>
                                      </p:cBhvr>
                                      <p:to>
                                        <p:strVal val="visible"/>
                                      </p:to>
                                    </p:set>
                                    <p:anim calcmode="lin" valueType="num">
                                      <p:cBhvr additive="base">
                                        <p:cTn id="7" dur="500" fill="hold"/>
                                        <p:tgtEl>
                                          <p:spTgt spid="31750"/>
                                        </p:tgtEl>
                                        <p:attrNameLst>
                                          <p:attrName>ppt_x</p:attrName>
                                        </p:attrNameLst>
                                      </p:cBhvr>
                                      <p:tavLst>
                                        <p:tav tm="0">
                                          <p:val>
                                            <p:strVal val="0-#ppt_w/2"/>
                                          </p:val>
                                        </p:tav>
                                        <p:tav tm="100000">
                                          <p:val>
                                            <p:strVal val="#ppt_x"/>
                                          </p:val>
                                        </p:tav>
                                      </p:tavLst>
                                    </p:anim>
                                    <p:anim calcmode="lin" valueType="num">
                                      <p:cBhvr additive="base">
                                        <p:cTn id="8" dur="500" fill="hold"/>
                                        <p:tgtEl>
                                          <p:spTgt spid="3175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after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1751"/>
                                        </p:tgtEl>
                                        <p:attrNameLst>
                                          <p:attrName>style.visibility</p:attrName>
                                        </p:attrNameLst>
                                      </p:cBhvr>
                                      <p:to>
                                        <p:strVal val="visible"/>
                                      </p:to>
                                    </p:set>
                                    <p:anim calcmode="lin" valueType="num">
                                      <p:cBhvr additive="base">
                                        <p:cTn id="13" dur="500" fill="hold"/>
                                        <p:tgtEl>
                                          <p:spTgt spid="31751"/>
                                        </p:tgtEl>
                                        <p:attrNameLst>
                                          <p:attrName>ppt_x</p:attrName>
                                        </p:attrNameLst>
                                      </p:cBhvr>
                                      <p:tavLst>
                                        <p:tav tm="0">
                                          <p:val>
                                            <p:strVal val="0-#ppt_w/2"/>
                                          </p:val>
                                        </p:tav>
                                        <p:tav tm="100000">
                                          <p:val>
                                            <p:strVal val="#ppt_x"/>
                                          </p:val>
                                        </p:tav>
                                      </p:tavLst>
                                    </p:anim>
                                    <p:anim calcmode="lin" valueType="num">
                                      <p:cBhvr additive="base">
                                        <p:cTn id="14" dur="500" fill="hold"/>
                                        <p:tgtEl>
                                          <p:spTgt spid="3175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after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1753"/>
                                        </p:tgtEl>
                                        <p:attrNameLst>
                                          <p:attrName>style.visibility</p:attrName>
                                        </p:attrNameLst>
                                      </p:cBhvr>
                                      <p:to>
                                        <p:strVal val="visible"/>
                                      </p:to>
                                    </p:set>
                                    <p:anim calcmode="lin" valueType="num">
                                      <p:cBhvr additive="base">
                                        <p:cTn id="19" dur="500" fill="hold"/>
                                        <p:tgtEl>
                                          <p:spTgt spid="31753"/>
                                        </p:tgtEl>
                                        <p:attrNameLst>
                                          <p:attrName>ppt_x</p:attrName>
                                        </p:attrNameLst>
                                      </p:cBhvr>
                                      <p:tavLst>
                                        <p:tav tm="0">
                                          <p:val>
                                            <p:strVal val="0-#ppt_w/2"/>
                                          </p:val>
                                        </p:tav>
                                        <p:tav tm="100000">
                                          <p:val>
                                            <p:strVal val="#ppt_x"/>
                                          </p:val>
                                        </p:tav>
                                      </p:tavLst>
                                    </p:anim>
                                    <p:anim calcmode="lin" valueType="num">
                                      <p:cBhvr additive="base">
                                        <p:cTn id="20" dur="500" fill="hold"/>
                                        <p:tgtEl>
                                          <p:spTgt spid="31753"/>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after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1754"/>
                                        </p:tgtEl>
                                        <p:attrNameLst>
                                          <p:attrName>style.visibility</p:attrName>
                                        </p:attrNameLst>
                                      </p:cBhvr>
                                      <p:to>
                                        <p:strVal val="visible"/>
                                      </p:to>
                                    </p:set>
                                    <p:anim calcmode="lin" valueType="num">
                                      <p:cBhvr additive="base">
                                        <p:cTn id="25" dur="500" fill="hold"/>
                                        <p:tgtEl>
                                          <p:spTgt spid="31754"/>
                                        </p:tgtEl>
                                        <p:attrNameLst>
                                          <p:attrName>ppt_x</p:attrName>
                                        </p:attrNameLst>
                                      </p:cBhvr>
                                      <p:tavLst>
                                        <p:tav tm="0">
                                          <p:val>
                                            <p:strVal val="0-#ppt_w/2"/>
                                          </p:val>
                                        </p:tav>
                                        <p:tav tm="100000">
                                          <p:val>
                                            <p:strVal val="#ppt_x"/>
                                          </p:val>
                                        </p:tav>
                                      </p:tavLst>
                                    </p:anim>
                                    <p:anim calcmode="lin" valueType="num">
                                      <p:cBhvr additive="base">
                                        <p:cTn id="26" dur="500" fill="hold"/>
                                        <p:tgtEl>
                                          <p:spTgt spid="31754"/>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after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1755"/>
                                        </p:tgtEl>
                                        <p:attrNameLst>
                                          <p:attrName>style.visibility</p:attrName>
                                        </p:attrNameLst>
                                      </p:cBhvr>
                                      <p:to>
                                        <p:strVal val="visible"/>
                                      </p:to>
                                    </p:set>
                                    <p:anim calcmode="lin" valueType="num">
                                      <p:cBhvr additive="base">
                                        <p:cTn id="31" dur="500" fill="hold"/>
                                        <p:tgtEl>
                                          <p:spTgt spid="31755"/>
                                        </p:tgtEl>
                                        <p:attrNameLst>
                                          <p:attrName>ppt_x</p:attrName>
                                        </p:attrNameLst>
                                      </p:cBhvr>
                                      <p:tavLst>
                                        <p:tav tm="0">
                                          <p:val>
                                            <p:strVal val="0-#ppt_w/2"/>
                                          </p:val>
                                        </p:tav>
                                        <p:tav tm="100000">
                                          <p:val>
                                            <p:strVal val="#ppt_x"/>
                                          </p:val>
                                        </p:tav>
                                      </p:tavLst>
                                    </p:anim>
                                    <p:anim calcmode="lin" valueType="num">
                                      <p:cBhvr additive="base">
                                        <p:cTn id="32" dur="500" fill="hold"/>
                                        <p:tgtEl>
                                          <p:spTgt spid="31755"/>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after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1756"/>
                                        </p:tgtEl>
                                        <p:attrNameLst>
                                          <p:attrName>style.visibility</p:attrName>
                                        </p:attrNameLst>
                                      </p:cBhvr>
                                      <p:to>
                                        <p:strVal val="visible"/>
                                      </p:to>
                                    </p:set>
                                    <p:anim calcmode="lin" valueType="num">
                                      <p:cBhvr additive="base">
                                        <p:cTn id="37" dur="500" fill="hold"/>
                                        <p:tgtEl>
                                          <p:spTgt spid="31756"/>
                                        </p:tgtEl>
                                        <p:attrNameLst>
                                          <p:attrName>ppt_x</p:attrName>
                                        </p:attrNameLst>
                                      </p:cBhvr>
                                      <p:tavLst>
                                        <p:tav tm="0">
                                          <p:val>
                                            <p:strVal val="0-#ppt_w/2"/>
                                          </p:val>
                                        </p:tav>
                                        <p:tav tm="100000">
                                          <p:val>
                                            <p:strVal val="#ppt_x"/>
                                          </p:val>
                                        </p:tav>
                                      </p:tavLst>
                                    </p:anim>
                                    <p:anim calcmode="lin" valueType="num">
                                      <p:cBhvr additive="base">
                                        <p:cTn id="38" dur="500" fill="hold"/>
                                        <p:tgtEl>
                                          <p:spTgt spid="317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0" grpId="0"/>
      <p:bldP spid="31751" grpId="0"/>
      <p:bldP spid="31753" grpId="0"/>
      <p:bldP spid="31754" grpId="0"/>
      <p:bldP spid="31755" grpId="0"/>
      <p:bldP spid="3175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044BF7AE-87B6-486F-B248-2807715F1DC4}"/>
              </a:ext>
            </a:extLst>
          </p:cNvPr>
          <p:cNvSpPr>
            <a:spLocks noRot="1" noChangeArrowheads="1"/>
          </p:cNvSpPr>
          <p:nvPr/>
        </p:nvSpPr>
        <p:spPr bwMode="auto">
          <a:xfrm>
            <a:off x="179512" y="187068"/>
            <a:ext cx="6858000" cy="604614"/>
          </a:xfrm>
          <a:prstGeom prst="rect">
            <a:avLst/>
          </a:prstGeom>
          <a:gradFill rotWithShape="0">
            <a:gsLst>
              <a:gs pos="0">
                <a:srgbClr val="FCFEAE"/>
              </a:gs>
              <a:gs pos="100000">
                <a:srgbClr val="FCFEAE">
                  <a:gamma/>
                  <a:tint val="85882"/>
                  <a:invGamma/>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400" b="1" dirty="0">
                <a:solidFill>
                  <a:schemeClr val="accent6">
                    <a:lumMod val="75000"/>
                  </a:schemeClr>
                </a:solidFill>
                <a:latin typeface="微软雅黑" panose="020B0503020204020204" pitchFamily="34" charset="-122"/>
                <a:ea typeface="微软雅黑" panose="020B0503020204020204" pitchFamily="34" charset="-122"/>
              </a:rPr>
              <a:t>三</a:t>
            </a:r>
            <a:r>
              <a:rPr kumimoji="1" lang="en-US" altLang="zh-CN" sz="2400" b="1" dirty="0">
                <a:solidFill>
                  <a:schemeClr val="accent6">
                    <a:lumMod val="75000"/>
                  </a:schemeClr>
                </a:solidFill>
                <a:latin typeface="微软雅黑" panose="020B0503020204020204" pitchFamily="34" charset="-122"/>
                <a:ea typeface="微软雅黑" panose="020B0503020204020204" pitchFamily="34" charset="-122"/>
              </a:rPr>
              <a:t>.</a:t>
            </a:r>
            <a:r>
              <a:rPr kumimoji="1" lang="zh-CN" altLang="en-US" sz="2400" b="1" dirty="0">
                <a:solidFill>
                  <a:schemeClr val="accent6">
                    <a:lumMod val="75000"/>
                  </a:schemeClr>
                </a:solidFill>
                <a:latin typeface="微软雅黑" panose="020B0503020204020204" pitchFamily="34" charset="-122"/>
                <a:ea typeface="微软雅黑" panose="020B0503020204020204" pitchFamily="34" charset="-122"/>
              </a:rPr>
              <a:t>氧化还原反应与基本反应类型的关系</a:t>
            </a:r>
            <a:r>
              <a:rPr kumimoji="1" lang="zh-CN" altLang="en-US" sz="2400" dirty="0">
                <a:solidFill>
                  <a:schemeClr val="accent6">
                    <a:lumMod val="75000"/>
                  </a:schemeClr>
                </a:solidFill>
                <a:latin typeface="微软雅黑" panose="020B0503020204020204" pitchFamily="34" charset="-122"/>
                <a:ea typeface="微软雅黑" panose="020B0503020204020204" pitchFamily="34" charset="-122"/>
              </a:rPr>
              <a:t> </a:t>
            </a:r>
          </a:p>
        </p:txBody>
      </p:sp>
      <p:sp>
        <p:nvSpPr>
          <p:cNvPr id="34819" name="Rectangle 3">
            <a:extLst>
              <a:ext uri="{FF2B5EF4-FFF2-40B4-BE49-F238E27FC236}">
                <a16:creationId xmlns:a16="http://schemas.microsoft.com/office/drawing/2014/main" id="{2E531BEA-9763-4475-8D4C-9D519585EC5F}"/>
              </a:ext>
            </a:extLst>
          </p:cNvPr>
          <p:cNvSpPr>
            <a:spLocks noRot="1" noChangeArrowheads="1"/>
          </p:cNvSpPr>
          <p:nvPr/>
        </p:nvSpPr>
        <p:spPr bwMode="auto">
          <a:xfrm>
            <a:off x="0" y="1051418"/>
            <a:ext cx="8640960" cy="2311710"/>
          </a:xfrm>
          <a:prstGeom prst="rect">
            <a:avLst/>
          </a:prstGeom>
          <a:noFill/>
          <a:ln>
            <a:noFill/>
          </a:ln>
          <a:effectLst/>
          <a:extLst>
            <a:ext uri="{909E8E84-426E-40DD-AFC4-6F175D3DCCD1}">
              <a14:hiddenFill xmlns:a14="http://schemas.microsoft.com/office/drawing/2010/main">
                <a:solidFill>
                  <a:srgbClr val="B7E5D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a:defRPr>
                <a:solidFill>
                  <a:schemeClr val="tx1"/>
                </a:solidFill>
                <a:latin typeface="Arial" panose="020B0604020202020204" pitchFamily="34" charset="0"/>
                <a:ea typeface="宋体" panose="02010600030101010101" pitchFamily="2" charset="-122"/>
              </a:defRPr>
            </a:lvl1pPr>
            <a:lvl2pPr marL="1027113" indent="-455613">
              <a:defRPr>
                <a:solidFill>
                  <a:schemeClr val="tx1"/>
                </a:solidFill>
                <a:latin typeface="Arial" panose="020B0604020202020204" pitchFamily="34" charset="0"/>
                <a:ea typeface="宋体" panose="02010600030101010101" pitchFamily="2" charset="-122"/>
              </a:defRPr>
            </a:lvl2pPr>
            <a:lvl3pPr marL="1370013" indent="-228600">
              <a:defRPr>
                <a:solidFill>
                  <a:schemeClr val="tx1"/>
                </a:solidFill>
                <a:latin typeface="Arial" panose="020B0604020202020204" pitchFamily="34" charset="0"/>
                <a:ea typeface="宋体" panose="02010600030101010101" pitchFamily="2" charset="-122"/>
              </a:defRPr>
            </a:lvl3pPr>
            <a:lvl4pPr marL="1712913"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Clr>
                <a:srgbClr val="A50021"/>
              </a:buClr>
              <a:buSzPct val="75000"/>
              <a:buFont typeface="Wingdings" panose="05000000000000000000" pitchFamily="2" charset="2"/>
              <a:buNone/>
            </a:pPr>
            <a:endParaRPr kumimoji="1" lang="en-US" altLang="zh-CN" sz="2000" b="1" dirty="0">
              <a:latin typeface="微软雅黑" pitchFamily="34" charset="-122"/>
              <a:ea typeface="微软雅黑" pitchFamily="34" charset="-122"/>
            </a:endParaRPr>
          </a:p>
          <a:p>
            <a:pPr>
              <a:spcBef>
                <a:spcPct val="20000"/>
              </a:spcBef>
              <a:buClr>
                <a:srgbClr val="A50021"/>
              </a:buClr>
              <a:buSzPct val="75000"/>
              <a:buFont typeface="Wingdings" panose="05000000000000000000" pitchFamily="2" charset="2"/>
              <a:buNone/>
            </a:pPr>
            <a:r>
              <a:rPr kumimoji="1" lang="zh-CN" altLang="en-US" sz="2000" b="1" dirty="0">
                <a:latin typeface="微软雅黑" panose="020B0503020204020204" pitchFamily="34" charset="-122"/>
                <a:ea typeface="微软雅黑" panose="020B0503020204020204" pitchFamily="34" charset="-122"/>
              </a:rPr>
              <a:t>（</a:t>
            </a:r>
            <a:r>
              <a:rPr kumimoji="1" lang="en-US" altLang="zh-CN" sz="2000" b="1" dirty="0">
                <a:latin typeface="微软雅黑" panose="020B0503020204020204" pitchFamily="34" charset="-122"/>
                <a:ea typeface="微软雅黑" panose="020B0503020204020204" pitchFamily="34" charset="-122"/>
              </a:rPr>
              <a:t>1</a:t>
            </a:r>
            <a:r>
              <a:rPr kumimoji="1" lang="zh-CN" altLang="en-US" sz="2000" b="1" dirty="0">
                <a:latin typeface="微软雅黑" panose="020B0503020204020204" pitchFamily="34" charset="-122"/>
                <a:ea typeface="微软雅黑" panose="020B0503020204020204" pitchFamily="34" charset="-122"/>
              </a:rPr>
              <a:t>）化合反应：</a:t>
            </a:r>
            <a:endParaRPr kumimoji="1" lang="en-US" altLang="zh-CN" sz="2000" b="1" dirty="0">
              <a:latin typeface="微软雅黑" panose="020B0503020204020204" pitchFamily="34" charset="-122"/>
              <a:ea typeface="微软雅黑" panose="020B0503020204020204" pitchFamily="34" charset="-122"/>
            </a:endParaRPr>
          </a:p>
          <a:p>
            <a:pPr>
              <a:spcBef>
                <a:spcPct val="20000"/>
              </a:spcBef>
              <a:buClr>
                <a:srgbClr val="A50021"/>
              </a:buClr>
              <a:buSzPct val="75000"/>
              <a:buFont typeface="Wingdings" panose="05000000000000000000" pitchFamily="2" charset="2"/>
              <a:buNone/>
            </a:pPr>
            <a:r>
              <a:rPr kumimoji="1" lang="zh-CN" altLang="en-US" sz="2000" b="1" dirty="0">
                <a:latin typeface="微软雅黑" panose="020B0503020204020204" pitchFamily="34" charset="-122"/>
                <a:ea typeface="微软雅黑" panose="020B0503020204020204" pitchFamily="34" charset="-122"/>
              </a:rPr>
              <a:t>        </a:t>
            </a:r>
            <a:r>
              <a:rPr kumimoji="1" lang="zh-CN" altLang="en-US" sz="2000" dirty="0">
                <a:latin typeface="微软雅黑" panose="020B0503020204020204" pitchFamily="34" charset="-122"/>
                <a:ea typeface="微软雅黑" panose="020B0503020204020204" pitchFamily="34" charset="-122"/>
              </a:rPr>
              <a:t>有单质参加的是氧化还原反应。</a:t>
            </a:r>
          </a:p>
          <a:p>
            <a:pPr>
              <a:spcBef>
                <a:spcPct val="20000"/>
              </a:spcBef>
              <a:buClr>
                <a:srgbClr val="A50021"/>
              </a:buClr>
              <a:buSzPct val="75000"/>
              <a:buFont typeface="Wingdings" panose="05000000000000000000" pitchFamily="2" charset="2"/>
              <a:buNone/>
            </a:pPr>
            <a:r>
              <a:rPr kumimoji="1" lang="zh-CN" altLang="en-US" sz="2000" b="1" dirty="0">
                <a:latin typeface="微软雅黑" panose="020B0503020204020204" pitchFamily="34" charset="-122"/>
                <a:ea typeface="微软雅黑" panose="020B0503020204020204" pitchFamily="34" charset="-122"/>
              </a:rPr>
              <a:t>（</a:t>
            </a:r>
            <a:r>
              <a:rPr kumimoji="1" lang="en-US" altLang="zh-CN" sz="2000" b="1" dirty="0">
                <a:latin typeface="微软雅黑" panose="020B0503020204020204" pitchFamily="34" charset="-122"/>
                <a:ea typeface="微软雅黑" panose="020B0503020204020204" pitchFamily="34" charset="-122"/>
              </a:rPr>
              <a:t>2</a:t>
            </a:r>
            <a:r>
              <a:rPr kumimoji="1" lang="zh-CN" altLang="en-US" sz="2000" b="1" dirty="0">
                <a:latin typeface="微软雅黑" panose="020B0503020204020204" pitchFamily="34" charset="-122"/>
                <a:ea typeface="微软雅黑" panose="020B0503020204020204" pitchFamily="34" charset="-122"/>
              </a:rPr>
              <a:t>）分解反应：</a:t>
            </a:r>
            <a:endParaRPr kumimoji="1" lang="en-US" altLang="zh-CN" sz="2000" b="1" dirty="0">
              <a:latin typeface="微软雅黑" panose="020B0503020204020204" pitchFamily="34" charset="-122"/>
              <a:ea typeface="微软雅黑" panose="020B0503020204020204" pitchFamily="34" charset="-122"/>
            </a:endParaRPr>
          </a:p>
          <a:p>
            <a:pPr>
              <a:spcBef>
                <a:spcPct val="20000"/>
              </a:spcBef>
              <a:buClr>
                <a:srgbClr val="A50021"/>
              </a:buClr>
              <a:buSzPct val="75000"/>
              <a:buFont typeface="Wingdings" panose="05000000000000000000" pitchFamily="2" charset="2"/>
              <a:buNone/>
            </a:pPr>
            <a:r>
              <a:rPr kumimoji="1" lang="zh-CN" altLang="en-US" sz="2000" b="1" dirty="0">
                <a:latin typeface="微软雅黑" panose="020B0503020204020204" pitchFamily="34" charset="-122"/>
                <a:ea typeface="微软雅黑" panose="020B0503020204020204" pitchFamily="34" charset="-122"/>
              </a:rPr>
              <a:t>        </a:t>
            </a:r>
            <a:r>
              <a:rPr kumimoji="1" lang="zh-CN" altLang="en-US" sz="2000" dirty="0">
                <a:latin typeface="微软雅黑" panose="020B0503020204020204" pitchFamily="34" charset="-122"/>
                <a:ea typeface="微软雅黑" panose="020B0503020204020204" pitchFamily="34" charset="-122"/>
              </a:rPr>
              <a:t>有单质生成的是氧化还原反应。</a:t>
            </a:r>
          </a:p>
          <a:p>
            <a:pPr>
              <a:spcBef>
                <a:spcPct val="20000"/>
              </a:spcBef>
              <a:buClr>
                <a:srgbClr val="A50021"/>
              </a:buClr>
              <a:buSzPct val="75000"/>
              <a:buFont typeface="Wingdings" panose="05000000000000000000" pitchFamily="2" charset="2"/>
              <a:buNone/>
            </a:pPr>
            <a:r>
              <a:rPr kumimoji="1" lang="zh-CN" altLang="en-US" sz="2000" b="1" dirty="0">
                <a:latin typeface="微软雅黑" panose="020B0503020204020204" pitchFamily="34" charset="-122"/>
                <a:ea typeface="微软雅黑" panose="020B0503020204020204" pitchFamily="34" charset="-122"/>
              </a:rPr>
              <a:t>（</a:t>
            </a:r>
            <a:r>
              <a:rPr kumimoji="1" lang="en-US" altLang="zh-CN" sz="2000" b="1" dirty="0">
                <a:latin typeface="微软雅黑" panose="020B0503020204020204" pitchFamily="34" charset="-122"/>
                <a:ea typeface="微软雅黑" panose="020B0503020204020204" pitchFamily="34" charset="-122"/>
              </a:rPr>
              <a:t>3</a:t>
            </a:r>
            <a:r>
              <a:rPr kumimoji="1" lang="zh-CN" altLang="en-US" sz="2000" b="1" dirty="0">
                <a:latin typeface="微软雅黑" panose="020B0503020204020204" pitchFamily="34" charset="-122"/>
                <a:ea typeface="微软雅黑" panose="020B0503020204020204" pitchFamily="34" charset="-122"/>
              </a:rPr>
              <a:t>）置换反应：</a:t>
            </a:r>
            <a:endParaRPr kumimoji="1" lang="en-US" altLang="zh-CN" sz="2000" b="1" dirty="0">
              <a:latin typeface="微软雅黑" panose="020B0503020204020204" pitchFamily="34" charset="-122"/>
              <a:ea typeface="微软雅黑" panose="020B0503020204020204" pitchFamily="34" charset="-122"/>
            </a:endParaRPr>
          </a:p>
          <a:p>
            <a:pPr>
              <a:spcBef>
                <a:spcPct val="20000"/>
              </a:spcBef>
              <a:buClr>
                <a:srgbClr val="A50021"/>
              </a:buClr>
              <a:buSzPct val="75000"/>
              <a:buFont typeface="Wingdings" panose="05000000000000000000" pitchFamily="2" charset="2"/>
              <a:buNone/>
            </a:pPr>
            <a:r>
              <a:rPr kumimoji="1" lang="zh-CN" altLang="en-US" sz="2000" b="1" dirty="0">
                <a:latin typeface="微软雅黑" panose="020B0503020204020204" pitchFamily="34" charset="-122"/>
                <a:ea typeface="微软雅黑" panose="020B0503020204020204" pitchFamily="34" charset="-122"/>
              </a:rPr>
              <a:t>        </a:t>
            </a:r>
            <a:r>
              <a:rPr kumimoji="1" lang="zh-CN" altLang="en-US" sz="2000" dirty="0">
                <a:latin typeface="微软雅黑" panose="020B0503020204020204" pitchFamily="34" charset="-122"/>
                <a:ea typeface="微软雅黑" panose="020B0503020204020204" pitchFamily="34" charset="-122"/>
              </a:rPr>
              <a:t>全部是氧化还原反应。</a:t>
            </a:r>
          </a:p>
          <a:p>
            <a:pPr>
              <a:spcBef>
                <a:spcPct val="20000"/>
              </a:spcBef>
              <a:buClr>
                <a:srgbClr val="A50021"/>
              </a:buClr>
              <a:buSzPct val="75000"/>
              <a:buFont typeface="Wingdings" panose="05000000000000000000" pitchFamily="2" charset="2"/>
              <a:buNone/>
            </a:pPr>
            <a:r>
              <a:rPr kumimoji="1" lang="zh-CN" altLang="en-US" sz="2000" b="1" dirty="0">
                <a:latin typeface="微软雅黑" panose="020B0503020204020204" pitchFamily="34" charset="-122"/>
                <a:ea typeface="微软雅黑" panose="020B0503020204020204" pitchFamily="34" charset="-122"/>
              </a:rPr>
              <a:t>（</a:t>
            </a:r>
            <a:r>
              <a:rPr kumimoji="1" lang="en-US" altLang="zh-CN" sz="2000" b="1" dirty="0">
                <a:latin typeface="微软雅黑" panose="020B0503020204020204" pitchFamily="34" charset="-122"/>
                <a:ea typeface="微软雅黑" panose="020B0503020204020204" pitchFamily="34" charset="-122"/>
              </a:rPr>
              <a:t>4</a:t>
            </a:r>
            <a:r>
              <a:rPr kumimoji="1" lang="zh-CN" altLang="en-US" sz="2000" b="1" dirty="0">
                <a:latin typeface="微软雅黑" panose="020B0503020204020204" pitchFamily="34" charset="-122"/>
                <a:ea typeface="微软雅黑" panose="020B0503020204020204" pitchFamily="34" charset="-122"/>
              </a:rPr>
              <a:t>）复分解反应：</a:t>
            </a:r>
            <a:endParaRPr kumimoji="1" lang="en-US" altLang="zh-CN" sz="2000" b="1" dirty="0">
              <a:latin typeface="微软雅黑" panose="020B0503020204020204" pitchFamily="34" charset="-122"/>
              <a:ea typeface="微软雅黑" panose="020B0503020204020204" pitchFamily="34" charset="-122"/>
            </a:endParaRPr>
          </a:p>
          <a:p>
            <a:pPr>
              <a:spcBef>
                <a:spcPct val="20000"/>
              </a:spcBef>
              <a:buClr>
                <a:srgbClr val="A50021"/>
              </a:buClr>
              <a:buSzPct val="75000"/>
              <a:buFont typeface="Wingdings" panose="05000000000000000000" pitchFamily="2" charset="2"/>
              <a:buNone/>
            </a:pPr>
            <a:r>
              <a:rPr kumimoji="1" lang="en-US" altLang="zh-CN" sz="2000" dirty="0">
                <a:latin typeface="微软雅黑" panose="020B0503020204020204" pitchFamily="34" charset="-122"/>
                <a:ea typeface="微软雅黑" panose="020B0503020204020204" pitchFamily="34" charset="-122"/>
              </a:rPr>
              <a:t>        </a:t>
            </a:r>
            <a:r>
              <a:rPr kumimoji="1" lang="zh-CN" altLang="en-US" sz="2000" dirty="0">
                <a:latin typeface="微软雅黑" panose="020B0503020204020204" pitchFamily="34" charset="-122"/>
                <a:ea typeface="微软雅黑" panose="020B0503020204020204" pitchFamily="34" charset="-122"/>
              </a:rPr>
              <a:t>都是非氧化还原反应。</a:t>
            </a:r>
          </a:p>
        </p:txBody>
      </p:sp>
      <p:grpSp>
        <p:nvGrpSpPr>
          <p:cNvPr id="7" name="Group 4">
            <a:extLst>
              <a:ext uri="{FF2B5EF4-FFF2-40B4-BE49-F238E27FC236}">
                <a16:creationId xmlns:a16="http://schemas.microsoft.com/office/drawing/2014/main" id="{F73FDC10-1D28-437A-B230-B24AFFBC5D19}"/>
              </a:ext>
            </a:extLst>
          </p:cNvPr>
          <p:cNvGrpSpPr/>
          <p:nvPr/>
        </p:nvGrpSpPr>
        <p:grpSpPr>
          <a:xfrm>
            <a:off x="4330596" y="1203598"/>
            <a:ext cx="3132298" cy="3437335"/>
            <a:chOff x="1320" y="1104"/>
            <a:chExt cx="2962" cy="2887"/>
          </a:xfrm>
        </p:grpSpPr>
        <p:grpSp>
          <p:nvGrpSpPr>
            <p:cNvPr id="8" name="Group 5">
              <a:extLst>
                <a:ext uri="{FF2B5EF4-FFF2-40B4-BE49-F238E27FC236}">
                  <a16:creationId xmlns:a16="http://schemas.microsoft.com/office/drawing/2014/main" id="{EDC267AA-2E32-4E71-9393-2CA83DBFAB84}"/>
                </a:ext>
              </a:extLst>
            </p:cNvPr>
            <p:cNvGrpSpPr/>
            <p:nvPr/>
          </p:nvGrpSpPr>
          <p:grpSpPr>
            <a:xfrm>
              <a:off x="1320" y="1104"/>
              <a:ext cx="2962" cy="2352"/>
              <a:chOff x="1320" y="1488"/>
              <a:chExt cx="2962" cy="2352"/>
            </a:xfrm>
          </p:grpSpPr>
          <p:sp>
            <p:nvSpPr>
              <p:cNvPr id="11" name="Oval 6">
                <a:extLst>
                  <a:ext uri="{FF2B5EF4-FFF2-40B4-BE49-F238E27FC236}">
                    <a16:creationId xmlns:a16="http://schemas.microsoft.com/office/drawing/2014/main" id="{109DF804-961D-4E53-B1AD-AB23237A38ED}"/>
                  </a:ext>
                </a:extLst>
              </p:cNvPr>
              <p:cNvSpPr>
                <a:spLocks noChangeArrowheads="1"/>
              </p:cNvSpPr>
              <p:nvPr/>
            </p:nvSpPr>
            <p:spPr bwMode="auto">
              <a:xfrm>
                <a:off x="1632" y="1728"/>
                <a:ext cx="2448" cy="2112"/>
              </a:xfrm>
              <a:prstGeom prst="ellipse">
                <a:avLst/>
              </a:prstGeom>
              <a:solidFill>
                <a:srgbClr val="FFCC66"/>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Oval 7">
                <a:extLst>
                  <a:ext uri="{FF2B5EF4-FFF2-40B4-BE49-F238E27FC236}">
                    <a16:creationId xmlns:a16="http://schemas.microsoft.com/office/drawing/2014/main" id="{1096B733-14DB-4094-A98A-AD529C49743E}"/>
                  </a:ext>
                </a:extLst>
              </p:cNvPr>
              <p:cNvSpPr>
                <a:spLocks noChangeArrowheads="1"/>
              </p:cNvSpPr>
              <p:nvPr/>
            </p:nvSpPr>
            <p:spPr bwMode="auto">
              <a:xfrm>
                <a:off x="2304" y="2832"/>
                <a:ext cx="1152" cy="576"/>
              </a:xfrm>
              <a:prstGeom prst="ellipse">
                <a:avLst/>
              </a:prstGeom>
              <a:solidFill>
                <a:schemeClr val="bg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Oval 8">
                <a:extLst>
                  <a:ext uri="{FF2B5EF4-FFF2-40B4-BE49-F238E27FC236}">
                    <a16:creationId xmlns:a16="http://schemas.microsoft.com/office/drawing/2014/main" id="{346A5A80-C37C-4BD0-8769-D819CD94F2A5}"/>
                  </a:ext>
                </a:extLst>
              </p:cNvPr>
              <p:cNvSpPr>
                <a:spLocks noChangeArrowheads="1"/>
              </p:cNvSpPr>
              <p:nvPr/>
            </p:nvSpPr>
            <p:spPr bwMode="auto">
              <a:xfrm>
                <a:off x="1344" y="1488"/>
                <a:ext cx="1056" cy="960"/>
              </a:xfrm>
              <a:prstGeom prst="ellipse">
                <a:avLst/>
              </a:prstGeom>
              <a:solidFill>
                <a:schemeClr val="bg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Oval 9">
                <a:extLst>
                  <a:ext uri="{FF2B5EF4-FFF2-40B4-BE49-F238E27FC236}">
                    <a16:creationId xmlns:a16="http://schemas.microsoft.com/office/drawing/2014/main" id="{A4BC3866-E439-4F12-AE50-59FE91CE7A53}"/>
                  </a:ext>
                </a:extLst>
              </p:cNvPr>
              <p:cNvSpPr>
                <a:spLocks noChangeArrowheads="1"/>
              </p:cNvSpPr>
              <p:nvPr/>
            </p:nvSpPr>
            <p:spPr bwMode="auto">
              <a:xfrm>
                <a:off x="3120" y="1547"/>
                <a:ext cx="1152" cy="960"/>
              </a:xfrm>
              <a:prstGeom prst="ellipse">
                <a:avLst/>
              </a:prstGeom>
              <a:solidFill>
                <a:schemeClr val="bg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Text Box 10">
                <a:extLst>
                  <a:ext uri="{FF2B5EF4-FFF2-40B4-BE49-F238E27FC236}">
                    <a16:creationId xmlns:a16="http://schemas.microsoft.com/office/drawing/2014/main" id="{21569BA2-5A53-407F-9671-D168C6CD11AC}"/>
                  </a:ext>
                </a:extLst>
              </p:cNvPr>
              <p:cNvSpPr txBox="1">
                <a:spLocks noChangeArrowheads="1"/>
              </p:cNvSpPr>
              <p:nvPr/>
            </p:nvSpPr>
            <p:spPr bwMode="auto">
              <a:xfrm>
                <a:off x="1320" y="1828"/>
                <a:ext cx="1200"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b="1">
                    <a:solidFill>
                      <a:srgbClr val="FF0000"/>
                    </a:solidFill>
                    <a:latin typeface="微软雅黑" panose="020B0503020204020204" pitchFamily="34" charset="-122"/>
                    <a:ea typeface="微软雅黑" panose="020B0503020204020204" pitchFamily="34" charset="-122"/>
                  </a:rPr>
                  <a:t>分解反应</a:t>
                </a:r>
                <a:endParaRPr kumimoji="1" lang="zh-CN" altLang="en-US">
                  <a:solidFill>
                    <a:srgbClr val="FF0000"/>
                  </a:solidFill>
                  <a:latin typeface="微软雅黑" pitchFamily="34" charset="-122"/>
                  <a:ea typeface="微软雅黑" pitchFamily="34" charset="-122"/>
                </a:endParaRPr>
              </a:p>
            </p:txBody>
          </p:sp>
          <p:sp>
            <p:nvSpPr>
              <p:cNvPr id="16" name="Text Box 11">
                <a:extLst>
                  <a:ext uri="{FF2B5EF4-FFF2-40B4-BE49-F238E27FC236}">
                    <a16:creationId xmlns:a16="http://schemas.microsoft.com/office/drawing/2014/main" id="{0B1DBFE0-1B0F-4A83-9EF9-4836DD0A8829}"/>
                  </a:ext>
                </a:extLst>
              </p:cNvPr>
              <p:cNvSpPr txBox="1">
                <a:spLocks noChangeArrowheads="1"/>
              </p:cNvSpPr>
              <p:nvPr/>
            </p:nvSpPr>
            <p:spPr bwMode="auto">
              <a:xfrm>
                <a:off x="3178" y="1872"/>
                <a:ext cx="1104"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zh-CN" altLang="en-US" b="1">
                    <a:solidFill>
                      <a:srgbClr val="FF0000"/>
                    </a:solidFill>
                    <a:latin typeface="微软雅黑" panose="020B0503020204020204" pitchFamily="34" charset="-122"/>
                    <a:ea typeface="微软雅黑" panose="020B0503020204020204" pitchFamily="34" charset="-122"/>
                  </a:rPr>
                  <a:t>化合反应</a:t>
                </a:r>
              </a:p>
            </p:txBody>
          </p:sp>
          <p:sp>
            <p:nvSpPr>
              <p:cNvPr id="17" name="Text Box 12">
                <a:extLst>
                  <a:ext uri="{FF2B5EF4-FFF2-40B4-BE49-F238E27FC236}">
                    <a16:creationId xmlns:a16="http://schemas.microsoft.com/office/drawing/2014/main" id="{4DA4250B-EE7C-4088-98E5-B51B4007BE92}"/>
                  </a:ext>
                </a:extLst>
              </p:cNvPr>
              <p:cNvSpPr txBox="1">
                <a:spLocks noChangeArrowheads="1"/>
              </p:cNvSpPr>
              <p:nvPr/>
            </p:nvSpPr>
            <p:spPr bwMode="auto">
              <a:xfrm>
                <a:off x="2160" y="2443"/>
                <a:ext cx="1584"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b="1">
                    <a:solidFill>
                      <a:srgbClr val="A50021"/>
                    </a:solidFill>
                    <a:latin typeface="微软雅黑" panose="020B0503020204020204" pitchFamily="34" charset="-122"/>
                    <a:ea typeface="微软雅黑" panose="020B0503020204020204" pitchFamily="34" charset="-122"/>
                  </a:rPr>
                  <a:t>氧化还原反应</a:t>
                </a:r>
              </a:p>
            </p:txBody>
          </p:sp>
          <p:sp>
            <p:nvSpPr>
              <p:cNvPr id="18" name="Text Box 13">
                <a:extLst>
                  <a:ext uri="{FF2B5EF4-FFF2-40B4-BE49-F238E27FC236}">
                    <a16:creationId xmlns:a16="http://schemas.microsoft.com/office/drawing/2014/main" id="{0CD22D47-1164-4713-B44A-9E75173F67BF}"/>
                  </a:ext>
                </a:extLst>
              </p:cNvPr>
              <p:cNvSpPr txBox="1">
                <a:spLocks noChangeArrowheads="1"/>
              </p:cNvSpPr>
              <p:nvPr/>
            </p:nvSpPr>
            <p:spPr bwMode="auto">
              <a:xfrm>
                <a:off x="2397" y="3008"/>
                <a:ext cx="1104"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zh-CN" altLang="en-US" b="1">
                    <a:solidFill>
                      <a:srgbClr val="FF0000"/>
                    </a:solidFill>
                    <a:latin typeface="微软雅黑" panose="020B0503020204020204" pitchFamily="34" charset="-122"/>
                    <a:ea typeface="微软雅黑" panose="020B0503020204020204" pitchFamily="34" charset="-122"/>
                  </a:rPr>
                  <a:t>置换反应</a:t>
                </a:r>
              </a:p>
            </p:txBody>
          </p:sp>
        </p:grpSp>
        <p:sp>
          <p:nvSpPr>
            <p:cNvPr id="9" name="Oval 14">
              <a:extLst>
                <a:ext uri="{FF2B5EF4-FFF2-40B4-BE49-F238E27FC236}">
                  <a16:creationId xmlns:a16="http://schemas.microsoft.com/office/drawing/2014/main" id="{3F30C82D-0B4C-4FBB-9409-B949D9F4A454}"/>
                </a:ext>
              </a:extLst>
            </p:cNvPr>
            <p:cNvSpPr>
              <a:spLocks noChangeArrowheads="1"/>
            </p:cNvSpPr>
            <p:nvPr/>
          </p:nvSpPr>
          <p:spPr bwMode="auto">
            <a:xfrm>
              <a:off x="2205" y="3531"/>
              <a:ext cx="1632" cy="460"/>
            </a:xfrm>
            <a:prstGeom prst="ellipse">
              <a:avLst/>
            </a:prstGeom>
            <a:solidFill>
              <a:srgbClr val="FFCC99"/>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Text Box 15">
              <a:extLst>
                <a:ext uri="{FF2B5EF4-FFF2-40B4-BE49-F238E27FC236}">
                  <a16:creationId xmlns:a16="http://schemas.microsoft.com/office/drawing/2014/main" id="{D05403BC-2860-4584-A7CE-967013E3A463}"/>
                </a:ext>
              </a:extLst>
            </p:cNvPr>
            <p:cNvSpPr txBox="1">
              <a:spLocks noChangeArrowheads="1"/>
            </p:cNvSpPr>
            <p:nvPr/>
          </p:nvSpPr>
          <p:spPr bwMode="auto">
            <a:xfrm>
              <a:off x="2338" y="3593"/>
              <a:ext cx="1392"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zh-CN" altLang="en-US" b="1" dirty="0">
                  <a:solidFill>
                    <a:schemeClr val="accent6">
                      <a:lumMod val="50000"/>
                    </a:schemeClr>
                  </a:solidFill>
                  <a:latin typeface="微软雅黑" panose="020B0503020204020204" pitchFamily="34" charset="-122"/>
                  <a:ea typeface="微软雅黑" panose="020B0503020204020204" pitchFamily="34" charset="-122"/>
                </a:rPr>
                <a:t>复分解反应</a:t>
              </a:r>
            </a:p>
          </p:txBody>
        </p:sp>
      </p:grpSp>
    </p:spTree>
    <p:extLst>
      <p:ext uri="{BB962C8B-B14F-4D97-AF65-F5344CB8AC3E}">
        <p14:creationId xmlns:p14="http://schemas.microsoft.com/office/powerpoint/2010/main" val="307925104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818"/>
                                        </p:tgtEl>
                                        <p:attrNameLst>
                                          <p:attrName>style.visibility</p:attrName>
                                        </p:attrNameLst>
                                      </p:cBhvr>
                                      <p:to>
                                        <p:strVal val="visible"/>
                                      </p:to>
                                    </p:set>
                                    <p:anim calcmode="lin" valueType="num">
                                      <p:cBhvr additive="base">
                                        <p:cTn id="7" dur="500" fill="hold"/>
                                        <p:tgtEl>
                                          <p:spTgt spid="34818"/>
                                        </p:tgtEl>
                                        <p:attrNameLst>
                                          <p:attrName>ppt_x</p:attrName>
                                        </p:attrNameLst>
                                      </p:cBhvr>
                                      <p:tavLst>
                                        <p:tav tm="0">
                                          <p:val>
                                            <p:strVal val="0-#ppt_w/2"/>
                                          </p:val>
                                        </p:tav>
                                        <p:tav tm="100000">
                                          <p:val>
                                            <p:strVal val="#ppt_x"/>
                                          </p:val>
                                        </p:tav>
                                      </p:tavLst>
                                    </p:anim>
                                    <p:anim calcmode="lin" valueType="num">
                                      <p:cBhvr additive="base">
                                        <p:cTn id="8" dur="500" fill="hold"/>
                                        <p:tgtEl>
                                          <p:spTgt spid="3481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afterGroup">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34819"/>
                                        </p:tgtEl>
                                        <p:attrNameLst>
                                          <p:attrName>style.visibility</p:attrName>
                                        </p:attrNameLst>
                                      </p:cBhvr>
                                      <p:to>
                                        <p:strVal val="visible"/>
                                      </p:to>
                                    </p:set>
                                    <p:animEffect transition="in" filter="checkerboard(across)">
                                      <p:cBhvr>
                                        <p:cTn id="13" dur="500"/>
                                        <p:tgtEl>
                                          <p:spTgt spid="34819"/>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animBg="1"/>
      <p:bldP spid="3481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1D93E7DF-D7F9-477F-B9BC-8EB63CCAFB11}"/>
              </a:ext>
            </a:extLst>
          </p:cNvPr>
          <p:cNvSpPr txBox="1">
            <a:spLocks noRot="1" noChangeArrowheads="1"/>
          </p:cNvSpPr>
          <p:nvPr/>
        </p:nvSpPr>
        <p:spPr>
          <a:xfrm>
            <a:off x="107504" y="135019"/>
            <a:ext cx="6163865" cy="2931319"/>
          </a:xfrm>
          <a:prstGeom prst="rect">
            <a:avLst/>
          </a:prstGeom>
        </p:spPr>
        <p:txBody>
          <a:bodyPr/>
          <a:lstStyle>
            <a:lvl1pPr algn="ctr" rtl="0" eaLnBrk="0" fontAlgn="base" hangingPunct="0">
              <a:spcBef>
                <a:spcPct val="0"/>
              </a:spcBef>
              <a:spcAft>
                <a:spcPct val="0"/>
              </a:spcAft>
              <a:defRPr sz="3300" kern="1200">
                <a:solidFill>
                  <a:schemeClr val="tx2"/>
                </a:solidFill>
                <a:latin typeface="+mj-lt"/>
                <a:ea typeface="+mj-ea"/>
                <a:cs typeface="+mj-cs"/>
              </a:defRPr>
            </a:lvl1pPr>
            <a:lvl2pPr algn="ctr" rtl="0" eaLnBrk="0" fontAlgn="base" hangingPunct="0">
              <a:spcBef>
                <a:spcPct val="0"/>
              </a:spcBef>
              <a:spcAft>
                <a:spcPct val="0"/>
              </a:spcAft>
              <a:defRPr sz="33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3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3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300">
                <a:solidFill>
                  <a:schemeClr val="tx2"/>
                </a:solidFill>
                <a:latin typeface="Arial" panose="020B0604020202020204" pitchFamily="34" charset="0"/>
                <a:ea typeface="宋体" panose="02010600030101010101" pitchFamily="2" charset="-122"/>
              </a:defRPr>
            </a:lvl5pPr>
            <a:lvl6pPr marL="342900" algn="ctr" rtl="0" fontAlgn="base">
              <a:spcBef>
                <a:spcPct val="0"/>
              </a:spcBef>
              <a:spcAft>
                <a:spcPct val="0"/>
              </a:spcAft>
              <a:defRPr sz="3300">
                <a:solidFill>
                  <a:schemeClr val="tx2"/>
                </a:solidFill>
                <a:latin typeface="Arial" panose="020B0604020202020204" pitchFamily="34" charset="0"/>
                <a:ea typeface="宋体" panose="02010600030101010101" pitchFamily="2" charset="-122"/>
              </a:defRPr>
            </a:lvl6pPr>
            <a:lvl7pPr marL="685800" algn="ctr" rtl="0" fontAlgn="base">
              <a:spcBef>
                <a:spcPct val="0"/>
              </a:spcBef>
              <a:spcAft>
                <a:spcPct val="0"/>
              </a:spcAft>
              <a:defRPr sz="3300">
                <a:solidFill>
                  <a:schemeClr val="tx2"/>
                </a:solidFill>
                <a:latin typeface="Arial" panose="020B0604020202020204" pitchFamily="34" charset="0"/>
                <a:ea typeface="宋体" panose="02010600030101010101" pitchFamily="2" charset="-122"/>
              </a:defRPr>
            </a:lvl7pPr>
            <a:lvl8pPr marL="1028700" algn="ctr" rtl="0" fontAlgn="base">
              <a:spcBef>
                <a:spcPct val="0"/>
              </a:spcBef>
              <a:spcAft>
                <a:spcPct val="0"/>
              </a:spcAft>
              <a:defRPr sz="3300">
                <a:solidFill>
                  <a:schemeClr val="tx2"/>
                </a:solidFill>
                <a:latin typeface="Arial" panose="020B0604020202020204" pitchFamily="34" charset="0"/>
                <a:ea typeface="宋体" panose="02010600030101010101" pitchFamily="2" charset="-122"/>
              </a:defRPr>
            </a:lvl8pPr>
            <a:lvl9pPr marL="1371600" algn="ctr" rtl="0" fontAlgn="base">
              <a:spcBef>
                <a:spcPct val="0"/>
              </a:spcBef>
              <a:spcAft>
                <a:spcPct val="0"/>
              </a:spcAft>
              <a:defRPr sz="3300">
                <a:solidFill>
                  <a:schemeClr val="tx2"/>
                </a:solidFill>
                <a:latin typeface="Arial" panose="020B0604020202020204" pitchFamily="34" charset="0"/>
                <a:ea typeface="宋体" panose="02010600030101010101" pitchFamily="2" charset="-122"/>
              </a:defRPr>
            </a:lvl9pPr>
          </a:lstStyle>
          <a:p>
            <a:pPr algn="l">
              <a:buFontTx/>
            </a:pPr>
            <a:br>
              <a:rPr lang="zh-CN" altLang="en-US" sz="2000" b="1">
                <a:solidFill>
                  <a:srgbClr val="0000CC"/>
                </a:solidFill>
                <a:latin typeface="微软雅黑" panose="020B0503020204020204" pitchFamily="34" charset="-122"/>
                <a:ea typeface="微软雅黑" panose="020B0503020204020204" pitchFamily="34" charset="-122"/>
              </a:rPr>
            </a:br>
            <a:r>
              <a:rPr lang="zh-CN" altLang="en-US" sz="2000" b="1">
                <a:solidFill>
                  <a:srgbClr val="0000CC"/>
                </a:solidFill>
                <a:latin typeface="微软雅黑" panose="020B0503020204020204" pitchFamily="34" charset="-122"/>
                <a:ea typeface="微软雅黑" panose="020B0503020204020204" pitchFamily="34" charset="-122"/>
              </a:rPr>
              <a:t> </a:t>
            </a:r>
            <a:br>
              <a:rPr lang="zh-CN" altLang="en-US" sz="2000" b="1">
                <a:solidFill>
                  <a:srgbClr val="0000CC"/>
                </a:solidFill>
                <a:latin typeface="微软雅黑" panose="020B0503020204020204" pitchFamily="34" charset="-122"/>
                <a:ea typeface="微软雅黑" panose="020B0503020204020204" pitchFamily="34" charset="-122"/>
              </a:rPr>
            </a:br>
            <a:r>
              <a:rPr lang="zh-CN" altLang="en-US" sz="2000" b="1">
                <a:solidFill>
                  <a:srgbClr val="0000CC"/>
                </a:solidFill>
                <a:latin typeface="微软雅黑" panose="020B0503020204020204" pitchFamily="34" charset="-122"/>
                <a:ea typeface="微软雅黑" panose="020B0503020204020204" pitchFamily="34" charset="-122"/>
              </a:rPr>
              <a:t>     </a:t>
            </a:r>
            <a:r>
              <a:rPr lang="en-US" altLang="zh-CN" sz="2000" b="1">
                <a:solidFill>
                  <a:schemeClr val="tx1"/>
                </a:solidFill>
                <a:latin typeface="微软雅黑" panose="020B0503020204020204" pitchFamily="34" charset="-122"/>
                <a:ea typeface="微软雅黑" panose="020B0503020204020204" pitchFamily="34" charset="-122"/>
              </a:rPr>
              <a:t>Fe</a:t>
            </a:r>
            <a:r>
              <a:rPr lang="en-US" altLang="zh-CN" sz="2000" b="1" baseline="-30000">
                <a:solidFill>
                  <a:schemeClr val="tx1"/>
                </a:solidFill>
                <a:latin typeface="微软雅黑" panose="020B0503020204020204" pitchFamily="34" charset="-122"/>
                <a:ea typeface="微软雅黑" panose="020B0503020204020204" pitchFamily="34" charset="-122"/>
              </a:rPr>
              <a:t>2</a:t>
            </a:r>
            <a:r>
              <a:rPr lang="en-US" altLang="zh-CN" sz="2000" b="1">
                <a:solidFill>
                  <a:schemeClr val="tx1"/>
                </a:solidFill>
                <a:latin typeface="微软雅黑" panose="020B0503020204020204" pitchFamily="34" charset="-122"/>
                <a:ea typeface="微软雅黑" panose="020B0503020204020204" pitchFamily="34" charset="-122"/>
              </a:rPr>
              <a:t>O</a:t>
            </a:r>
            <a:r>
              <a:rPr lang="en-US" altLang="zh-CN" sz="2000" b="1" baseline="-30000">
                <a:solidFill>
                  <a:schemeClr val="tx1"/>
                </a:solidFill>
                <a:latin typeface="微软雅黑" panose="020B0503020204020204" pitchFamily="34" charset="-122"/>
                <a:ea typeface="微软雅黑" panose="020B0503020204020204" pitchFamily="34" charset="-122"/>
              </a:rPr>
              <a:t>3</a:t>
            </a:r>
            <a:r>
              <a:rPr lang="zh-CN" altLang="en-US" sz="2000" b="1">
                <a:solidFill>
                  <a:schemeClr val="tx1"/>
                </a:solidFill>
                <a:latin typeface="微软雅黑" panose="020B0503020204020204" pitchFamily="34" charset="-122"/>
                <a:ea typeface="微软雅黑" panose="020B0503020204020204" pitchFamily="34" charset="-122"/>
              </a:rPr>
              <a:t>＋</a:t>
            </a:r>
            <a:r>
              <a:rPr lang="en-US" altLang="zh-CN" sz="2000" b="1">
                <a:solidFill>
                  <a:schemeClr val="tx1"/>
                </a:solidFill>
                <a:latin typeface="微软雅黑" panose="020B0503020204020204" pitchFamily="34" charset="-122"/>
                <a:ea typeface="微软雅黑" panose="020B0503020204020204" pitchFamily="34" charset="-122"/>
              </a:rPr>
              <a:t>3CO</a:t>
            </a:r>
            <a:r>
              <a:rPr lang="en-US" altLang="zh-CN" sz="2000" b="1">
                <a:solidFill>
                  <a:schemeClr val="tx1"/>
                </a:solidFill>
                <a:latin typeface="珠穆朗玛—乌金苏通体" panose="01010100010101010101" pitchFamily="2" charset="0"/>
                <a:ea typeface="珠穆朗玛—乌金苏通体" panose="01010100010101010101" pitchFamily="2" charset="0"/>
                <a:cs typeface="珠穆朗玛—乌金苏通体" panose="01010100010101010101" pitchFamily="2" charset="0"/>
              </a:rPr>
              <a:t>====</a:t>
            </a:r>
            <a:r>
              <a:rPr lang="en-US" altLang="zh-CN" sz="2000" b="1">
                <a:solidFill>
                  <a:schemeClr val="tx1"/>
                </a:solidFill>
                <a:latin typeface="微软雅黑" panose="020B0503020204020204" pitchFamily="34" charset="-122"/>
                <a:ea typeface="微软雅黑" panose="020B0503020204020204" pitchFamily="34" charset="-122"/>
              </a:rPr>
              <a:t> 2Fe</a:t>
            </a:r>
            <a:r>
              <a:rPr lang="zh-CN" altLang="en-US" sz="2000" b="1">
                <a:solidFill>
                  <a:schemeClr val="tx1"/>
                </a:solidFill>
                <a:latin typeface="微软雅黑" panose="020B0503020204020204" pitchFamily="34" charset="-122"/>
                <a:ea typeface="微软雅黑" panose="020B0503020204020204" pitchFamily="34" charset="-122"/>
              </a:rPr>
              <a:t>＋</a:t>
            </a:r>
            <a:r>
              <a:rPr lang="en-US" altLang="zh-CN" sz="2000" b="1">
                <a:solidFill>
                  <a:schemeClr val="tx1"/>
                </a:solidFill>
                <a:latin typeface="微软雅黑" panose="020B0503020204020204" pitchFamily="34" charset="-122"/>
                <a:ea typeface="微软雅黑" panose="020B0503020204020204" pitchFamily="34" charset="-122"/>
              </a:rPr>
              <a:t>3CO</a:t>
            </a:r>
            <a:r>
              <a:rPr lang="en-US" altLang="zh-CN" sz="2000" b="1" baseline="-30000">
                <a:solidFill>
                  <a:schemeClr val="tx1"/>
                </a:solidFill>
                <a:latin typeface="微软雅黑" panose="020B0503020204020204" pitchFamily="34" charset="-122"/>
                <a:ea typeface="微软雅黑" panose="020B0503020204020204" pitchFamily="34" charset="-122"/>
              </a:rPr>
              <a:t>2</a:t>
            </a:r>
            <a:br>
              <a:rPr lang="zh-CN" altLang="en-US" sz="2000" b="1">
                <a:solidFill>
                  <a:schemeClr val="tx1"/>
                </a:solidFill>
                <a:latin typeface="微软雅黑" panose="020B0503020204020204" pitchFamily="34" charset="-122"/>
                <a:ea typeface="微软雅黑" panose="020B0503020204020204" pitchFamily="34" charset="-122"/>
              </a:rPr>
            </a:br>
            <a:r>
              <a:rPr lang="zh-CN" altLang="en-US" sz="2000" b="1">
                <a:solidFill>
                  <a:srgbClr val="0000CC"/>
                </a:solidFill>
                <a:latin typeface="微软雅黑" panose="020B0503020204020204" pitchFamily="34" charset="-122"/>
                <a:ea typeface="微软雅黑" panose="020B0503020204020204" pitchFamily="34" charset="-122"/>
              </a:rPr>
              <a:t> </a:t>
            </a:r>
            <a:br>
              <a:rPr lang="zh-CN" altLang="en-US" sz="2000" b="1">
                <a:solidFill>
                  <a:srgbClr val="0000CC"/>
                </a:solidFill>
                <a:latin typeface="微软雅黑" panose="020B0503020204020204" pitchFamily="34" charset="-122"/>
                <a:ea typeface="微软雅黑" panose="020B0503020204020204" pitchFamily="34" charset="-122"/>
              </a:rPr>
            </a:br>
            <a:r>
              <a:rPr lang="zh-CN" altLang="en-US" sz="2000" b="1">
                <a:solidFill>
                  <a:srgbClr val="0000CC"/>
                </a:solidFill>
                <a:latin typeface="微软雅黑" panose="020B0503020204020204" pitchFamily="34" charset="-122"/>
                <a:ea typeface="微软雅黑" panose="020B0503020204020204" pitchFamily="34" charset="-122"/>
              </a:rPr>
              <a:t>     </a:t>
            </a:r>
            <a:r>
              <a:rPr lang="en-US" altLang="zh-CN" sz="2000" b="1">
                <a:solidFill>
                  <a:schemeClr val="tx1"/>
                </a:solidFill>
                <a:latin typeface="微软雅黑" panose="020B0503020204020204" pitchFamily="34" charset="-122"/>
                <a:ea typeface="微软雅黑" panose="020B0503020204020204" pitchFamily="34" charset="-122"/>
              </a:rPr>
              <a:t>CH</a:t>
            </a:r>
            <a:r>
              <a:rPr lang="en-US" altLang="zh-CN" sz="2000" b="1" baseline="-30000">
                <a:solidFill>
                  <a:schemeClr val="tx1"/>
                </a:solidFill>
                <a:latin typeface="微软雅黑" panose="020B0503020204020204" pitchFamily="34" charset="-122"/>
                <a:ea typeface="微软雅黑" panose="020B0503020204020204" pitchFamily="34" charset="-122"/>
              </a:rPr>
              <a:t>4</a:t>
            </a:r>
            <a:r>
              <a:rPr lang="zh-CN" altLang="en-US" sz="2000" b="1">
                <a:solidFill>
                  <a:schemeClr val="tx1"/>
                </a:solidFill>
                <a:latin typeface="微软雅黑" panose="020B0503020204020204" pitchFamily="34" charset="-122"/>
                <a:ea typeface="微软雅黑" panose="020B0503020204020204" pitchFamily="34" charset="-122"/>
              </a:rPr>
              <a:t>＋</a:t>
            </a:r>
            <a:r>
              <a:rPr lang="en-US" altLang="zh-CN" sz="2000" b="1">
                <a:solidFill>
                  <a:schemeClr val="tx1"/>
                </a:solidFill>
                <a:latin typeface="微软雅黑" panose="020B0503020204020204" pitchFamily="34" charset="-122"/>
                <a:ea typeface="微软雅黑" panose="020B0503020204020204" pitchFamily="34" charset="-122"/>
              </a:rPr>
              <a:t>2O</a:t>
            </a:r>
            <a:r>
              <a:rPr lang="en-US" altLang="zh-CN" sz="2000" b="1" baseline="-30000">
                <a:solidFill>
                  <a:schemeClr val="tx1"/>
                </a:solidFill>
                <a:latin typeface="微软雅黑" panose="020B0503020204020204" pitchFamily="34" charset="-122"/>
                <a:ea typeface="微软雅黑" panose="020B0503020204020204" pitchFamily="34" charset="-122"/>
              </a:rPr>
              <a:t>2</a:t>
            </a:r>
            <a:r>
              <a:rPr lang="en-US" altLang="zh-CN" sz="2000" b="1">
                <a:solidFill>
                  <a:schemeClr val="tx1"/>
                </a:solidFill>
                <a:latin typeface="珠穆朗玛—乌金苏通体" panose="01010100010101010101" pitchFamily="2" charset="0"/>
                <a:ea typeface="珠穆朗玛—乌金苏通体" panose="01010100010101010101" pitchFamily="2" charset="0"/>
                <a:cs typeface="珠穆朗玛—乌金苏通体" panose="01010100010101010101" pitchFamily="2" charset="0"/>
              </a:rPr>
              <a:t>====</a:t>
            </a:r>
            <a:r>
              <a:rPr lang="en-US" altLang="zh-CN" sz="2000" b="1">
                <a:solidFill>
                  <a:schemeClr val="tx1"/>
                </a:solidFill>
                <a:latin typeface="微软雅黑" panose="020B0503020204020204" pitchFamily="34" charset="-122"/>
                <a:ea typeface="微软雅黑" panose="020B0503020204020204" pitchFamily="34" charset="-122"/>
              </a:rPr>
              <a:t>CO</a:t>
            </a:r>
            <a:r>
              <a:rPr lang="en-US" altLang="zh-CN" sz="2000" b="1" baseline="-30000">
                <a:solidFill>
                  <a:schemeClr val="tx1"/>
                </a:solidFill>
                <a:latin typeface="微软雅黑" panose="020B0503020204020204" pitchFamily="34" charset="-122"/>
                <a:ea typeface="微软雅黑" panose="020B0503020204020204" pitchFamily="34" charset="-122"/>
              </a:rPr>
              <a:t>2</a:t>
            </a:r>
            <a:r>
              <a:rPr lang="zh-CN" altLang="en-US" sz="2000" b="1">
                <a:solidFill>
                  <a:schemeClr val="tx1"/>
                </a:solidFill>
                <a:latin typeface="微软雅黑" panose="020B0503020204020204" pitchFamily="34" charset="-122"/>
                <a:ea typeface="微软雅黑" panose="020B0503020204020204" pitchFamily="34" charset="-122"/>
              </a:rPr>
              <a:t>＋</a:t>
            </a:r>
            <a:r>
              <a:rPr lang="en-US" altLang="zh-CN" sz="2000" b="1">
                <a:solidFill>
                  <a:schemeClr val="tx1"/>
                </a:solidFill>
                <a:latin typeface="微软雅黑" panose="020B0503020204020204" pitchFamily="34" charset="-122"/>
                <a:ea typeface="微软雅黑" panose="020B0503020204020204" pitchFamily="34" charset="-122"/>
              </a:rPr>
              <a:t>2H</a:t>
            </a:r>
            <a:r>
              <a:rPr lang="en-US" altLang="zh-CN" sz="2000" b="1" baseline="-30000">
                <a:solidFill>
                  <a:schemeClr val="tx1"/>
                </a:solidFill>
                <a:latin typeface="微软雅黑" panose="020B0503020204020204" pitchFamily="34" charset="-122"/>
                <a:ea typeface="微软雅黑" panose="020B0503020204020204" pitchFamily="34" charset="-122"/>
              </a:rPr>
              <a:t>2</a:t>
            </a:r>
            <a:r>
              <a:rPr lang="en-US" altLang="zh-CN" sz="2000" b="1">
                <a:solidFill>
                  <a:schemeClr val="tx1"/>
                </a:solidFill>
                <a:latin typeface="微软雅黑" panose="020B0503020204020204" pitchFamily="34" charset="-122"/>
                <a:ea typeface="微软雅黑" panose="020B0503020204020204" pitchFamily="34" charset="-122"/>
              </a:rPr>
              <a:t>O</a:t>
            </a:r>
            <a:br>
              <a:rPr lang="en-US" altLang="zh-CN" sz="2000" b="1">
                <a:solidFill>
                  <a:srgbClr val="0000CC"/>
                </a:solidFill>
                <a:latin typeface="微软雅黑" panose="020B0503020204020204" pitchFamily="34" charset="-122"/>
                <a:ea typeface="微软雅黑" panose="020B0503020204020204" pitchFamily="34" charset="-122"/>
              </a:rPr>
            </a:br>
            <a:br>
              <a:rPr lang="en-US" altLang="zh-CN" sz="2000" b="1">
                <a:solidFill>
                  <a:srgbClr val="0000CC"/>
                </a:solidFill>
                <a:latin typeface="微软雅黑" panose="020B0503020204020204" pitchFamily="34" charset="-122"/>
                <a:ea typeface="微软雅黑" panose="020B0503020204020204" pitchFamily="34" charset="-122"/>
              </a:rPr>
            </a:br>
            <a:r>
              <a:rPr lang="en-US" altLang="zh-CN" sz="2000" b="1">
                <a:solidFill>
                  <a:srgbClr val="0000CC"/>
                </a:solidFill>
                <a:latin typeface="微软雅黑" panose="020B0503020204020204" pitchFamily="34" charset="-122"/>
                <a:ea typeface="微软雅黑" panose="020B0503020204020204" pitchFamily="34" charset="-122"/>
              </a:rPr>
              <a:t>     </a:t>
            </a:r>
            <a:r>
              <a:rPr lang="zh-CN" altLang="en-US" sz="2000">
                <a:solidFill>
                  <a:schemeClr val="tx1"/>
                </a:solidFill>
                <a:latin typeface="微软雅黑" panose="020B0503020204020204" pitchFamily="34" charset="-122"/>
                <a:ea typeface="微软雅黑" panose="020B0503020204020204" pitchFamily="34" charset="-122"/>
              </a:rPr>
              <a:t>上述两反应属何种基本反应类型</a:t>
            </a:r>
            <a:r>
              <a:rPr lang="en-US" altLang="zh-CN" sz="2000">
                <a:solidFill>
                  <a:schemeClr val="tx1"/>
                </a:solidFill>
                <a:latin typeface="微软雅黑" panose="020B0503020204020204" pitchFamily="34" charset="-122"/>
                <a:ea typeface="微软雅黑" panose="020B0503020204020204" pitchFamily="34" charset="-122"/>
              </a:rPr>
              <a:t>?</a:t>
            </a:r>
          </a:p>
        </p:txBody>
      </p:sp>
      <p:sp>
        <p:nvSpPr>
          <p:cNvPr id="4" name="Text Box 4">
            <a:extLst>
              <a:ext uri="{FF2B5EF4-FFF2-40B4-BE49-F238E27FC236}">
                <a16:creationId xmlns:a16="http://schemas.microsoft.com/office/drawing/2014/main" id="{058F5725-36B7-4D0D-8B55-16D65F3BA15E}"/>
              </a:ext>
            </a:extLst>
          </p:cNvPr>
          <p:cNvSpPr txBox="1">
            <a:spLocks noChangeArrowheads="1"/>
          </p:cNvSpPr>
          <p:nvPr/>
        </p:nvSpPr>
        <p:spPr bwMode="auto">
          <a:xfrm>
            <a:off x="2176137" y="631249"/>
            <a:ext cx="469106"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zh-CN" altLang="en-US" sz="1500" b="1">
                <a:latin typeface="Times New Roman" panose="02020603050405020304" pitchFamily="18" charset="0"/>
              </a:rPr>
              <a:t>高温</a:t>
            </a:r>
          </a:p>
        </p:txBody>
      </p:sp>
      <p:sp>
        <p:nvSpPr>
          <p:cNvPr id="5" name="Text Box 7">
            <a:extLst>
              <a:ext uri="{FF2B5EF4-FFF2-40B4-BE49-F238E27FC236}">
                <a16:creationId xmlns:a16="http://schemas.microsoft.com/office/drawing/2014/main" id="{34DB564B-AA48-4F5D-B2AD-9C568B65821B}"/>
              </a:ext>
            </a:extLst>
          </p:cNvPr>
          <p:cNvSpPr txBox="1">
            <a:spLocks noChangeArrowheads="1"/>
          </p:cNvSpPr>
          <p:nvPr/>
        </p:nvSpPr>
        <p:spPr bwMode="auto">
          <a:xfrm>
            <a:off x="1763688" y="1203598"/>
            <a:ext cx="5715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1500" b="1">
                <a:latin typeface="Times New Roman" panose="02020603050405020304" pitchFamily="18" charset="0"/>
              </a:rPr>
              <a:t>点燃</a:t>
            </a:r>
          </a:p>
        </p:txBody>
      </p:sp>
      <p:sp>
        <p:nvSpPr>
          <p:cNvPr id="7" name="矩形 6">
            <a:extLst>
              <a:ext uri="{FF2B5EF4-FFF2-40B4-BE49-F238E27FC236}">
                <a16:creationId xmlns:a16="http://schemas.microsoft.com/office/drawing/2014/main" id="{0A3FF7BE-33EC-4481-8A2C-E0AB5215961E}"/>
              </a:ext>
            </a:extLst>
          </p:cNvPr>
          <p:cNvSpPr/>
          <p:nvPr/>
        </p:nvSpPr>
        <p:spPr>
          <a:xfrm>
            <a:off x="35618" y="339502"/>
            <a:ext cx="1436804" cy="461665"/>
          </a:xfrm>
          <a:prstGeom prst="rect">
            <a:avLst/>
          </a:prstGeom>
        </p:spPr>
        <p:txBody>
          <a:bodyPr wrap="none">
            <a:spAutoFit/>
          </a:bodyPr>
          <a:lstStyle/>
          <a:p>
            <a:r>
              <a:rPr lang="zh-CN" altLang="en-US" sz="2400" spc="41">
                <a:ln w="12700">
                  <a:noFill/>
                  <a:prstDash val="solid"/>
                </a:ln>
                <a:solidFill>
                  <a:srgbClr val="FF0000"/>
                </a:solidFill>
                <a:effectLst>
                  <a:outerShdw blurRad="38100" dist="20320" dir="2700000" algn="tl" rotWithShape="0">
                    <a:srgbClr val="000000">
                      <a:alpha val="70000"/>
                    </a:srgbClr>
                  </a:outerShdw>
                </a:effectLst>
                <a:latin typeface="微软雅黑" panose="020B0503020204020204" pitchFamily="34" charset="-122"/>
                <a:ea typeface="微软雅黑" panose="020B0503020204020204" pitchFamily="34" charset="-122"/>
                <a:cs typeface="+mj-cs"/>
              </a:rPr>
              <a:t>［思考］</a:t>
            </a:r>
            <a:endParaRPr lang="zh-CN" altLang="en-US">
              <a:solidFill>
                <a:srgbClr val="FF0000"/>
              </a:solidFill>
            </a:endParaRPr>
          </a:p>
        </p:txBody>
      </p:sp>
    </p:spTree>
    <p:extLst>
      <p:ext uri="{BB962C8B-B14F-4D97-AF65-F5344CB8AC3E}">
        <p14:creationId xmlns:p14="http://schemas.microsoft.com/office/powerpoint/2010/main" val="2669742058"/>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Text Box 3">
            <a:extLst>
              <a:ext uri="{FF2B5EF4-FFF2-40B4-BE49-F238E27FC236}">
                <a16:creationId xmlns:a16="http://schemas.microsoft.com/office/drawing/2014/main" id="{C7BFA734-14F8-4816-891E-FC90A00FF72C}"/>
              </a:ext>
            </a:extLst>
          </p:cNvPr>
          <p:cNvSpPr txBox="1">
            <a:spLocks noChangeArrowheads="1"/>
          </p:cNvSpPr>
          <p:nvPr/>
        </p:nvSpPr>
        <p:spPr bwMode="auto">
          <a:xfrm>
            <a:off x="245840" y="413699"/>
            <a:ext cx="35433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000" b="1">
                <a:latin typeface="微软雅黑" panose="020B0503020204020204" pitchFamily="34" charset="-122"/>
                <a:ea typeface="微软雅黑" panose="020B0503020204020204" pitchFamily="34" charset="-122"/>
              </a:rPr>
              <a:t>以下两句话是否正确</a:t>
            </a:r>
          </a:p>
        </p:txBody>
      </p:sp>
      <p:sp>
        <p:nvSpPr>
          <p:cNvPr id="32772" name="Text Box 4">
            <a:extLst>
              <a:ext uri="{FF2B5EF4-FFF2-40B4-BE49-F238E27FC236}">
                <a16:creationId xmlns:a16="http://schemas.microsoft.com/office/drawing/2014/main" id="{9522AEE2-4576-4547-9F76-785FBEF7E6E2}"/>
              </a:ext>
            </a:extLst>
          </p:cNvPr>
          <p:cNvSpPr txBox="1">
            <a:spLocks noChangeArrowheads="1"/>
          </p:cNvSpPr>
          <p:nvPr/>
        </p:nvSpPr>
        <p:spPr bwMode="auto">
          <a:xfrm>
            <a:off x="251520" y="946457"/>
            <a:ext cx="5976664" cy="1938992"/>
          </a:xfrm>
          <a:prstGeom prst="rect">
            <a:avLst/>
          </a:prstGeom>
          <a:noFill/>
          <a:ln>
            <a:noFill/>
          </a:ln>
          <a:effectLst/>
        </p:spPr>
        <p:txBody>
          <a:bodyPr wrap="square">
            <a:spAutoFit/>
          </a:bodyPr>
          <a:lstStyle/>
          <a:p>
            <a:pPr>
              <a:spcBef>
                <a:spcPct val="50000"/>
              </a:spcBef>
            </a:pPr>
            <a:r>
              <a:rPr kumimoji="1" lang="en-US" altLang="zh-CN" sz="2000">
                <a:latin typeface="微软雅黑" panose="020B0503020204020204" pitchFamily="34" charset="-122"/>
                <a:ea typeface="微软雅黑" panose="020B0503020204020204" pitchFamily="34" charset="-122"/>
              </a:rPr>
              <a:t>1</a:t>
            </a:r>
            <a:r>
              <a:rPr kumimoji="1" lang="zh-CN" altLang="en-US" sz="2000">
                <a:latin typeface="微软雅黑" panose="020B0503020204020204" pitchFamily="34" charset="-122"/>
                <a:ea typeface="微软雅黑" panose="020B0503020204020204" pitchFamily="34" charset="-122"/>
              </a:rPr>
              <a:t>、有单质参加的化合反应和有单质生成的分解反应一定是氧化还原反应。</a:t>
            </a:r>
          </a:p>
          <a:p>
            <a:pPr>
              <a:spcBef>
                <a:spcPct val="50000"/>
              </a:spcBef>
            </a:pPr>
            <a:r>
              <a:rPr kumimoji="1" lang="en-US" altLang="zh-CN" sz="2000">
                <a:latin typeface="微软雅黑" panose="020B0503020204020204" pitchFamily="34" charset="-122"/>
                <a:ea typeface="微软雅黑" panose="020B0503020204020204" pitchFamily="34" charset="-122"/>
              </a:rPr>
              <a:t>2</a:t>
            </a:r>
            <a:r>
              <a:rPr kumimoji="1" lang="zh-CN" altLang="en-US" sz="2000">
                <a:latin typeface="微软雅黑" panose="020B0503020204020204" pitchFamily="34" charset="-122"/>
                <a:ea typeface="微软雅黑" panose="020B0503020204020204" pitchFamily="34" charset="-122"/>
              </a:rPr>
              <a:t>、没有单质参加的化合反应和没有单质生成的分解反应一定不是氧化还原反应</a:t>
            </a:r>
          </a:p>
          <a:p>
            <a:pPr>
              <a:spcBef>
                <a:spcPct val="50000"/>
              </a:spcBef>
            </a:pPr>
            <a:endParaRPr kumimoji="1" lang="en-US" altLang="zh-CN" sz="2000">
              <a:latin typeface="微软雅黑" pitchFamily="34" charset="-122"/>
              <a:ea typeface="微软雅黑" pitchFamily="34" charset="-122"/>
            </a:endParaRPr>
          </a:p>
        </p:txBody>
      </p:sp>
      <p:sp>
        <p:nvSpPr>
          <p:cNvPr id="32773" name="Text Box 5">
            <a:extLst>
              <a:ext uri="{FF2B5EF4-FFF2-40B4-BE49-F238E27FC236}">
                <a16:creationId xmlns:a16="http://schemas.microsoft.com/office/drawing/2014/main" id="{A1439476-EF3C-4AF1-9445-1D9D0988E442}"/>
              </a:ext>
            </a:extLst>
          </p:cNvPr>
          <p:cNvSpPr txBox="1">
            <a:spLocks noChangeArrowheads="1"/>
          </p:cNvSpPr>
          <p:nvPr/>
        </p:nvSpPr>
        <p:spPr bwMode="auto">
          <a:xfrm>
            <a:off x="6300192" y="937693"/>
            <a:ext cx="692818" cy="507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700" b="1">
                <a:solidFill>
                  <a:srgbClr val="FF0000"/>
                </a:solidFill>
                <a:latin typeface="Times New Roman" panose="02020603050405020304" pitchFamily="18" charset="0"/>
              </a:rPr>
              <a:t>(√ )</a:t>
            </a:r>
          </a:p>
        </p:txBody>
      </p:sp>
      <p:sp>
        <p:nvSpPr>
          <p:cNvPr id="32774" name="Text Box 6">
            <a:extLst>
              <a:ext uri="{FF2B5EF4-FFF2-40B4-BE49-F238E27FC236}">
                <a16:creationId xmlns:a16="http://schemas.microsoft.com/office/drawing/2014/main" id="{3CC40085-2591-448D-A865-ABA74B91EF97}"/>
              </a:ext>
            </a:extLst>
          </p:cNvPr>
          <p:cNvSpPr txBox="1">
            <a:spLocks noChangeArrowheads="1"/>
          </p:cNvSpPr>
          <p:nvPr/>
        </p:nvSpPr>
        <p:spPr bwMode="auto">
          <a:xfrm>
            <a:off x="6270935" y="1602186"/>
            <a:ext cx="82747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3000" b="1">
                <a:solidFill>
                  <a:srgbClr val="FF0000"/>
                </a:solidFill>
                <a:latin typeface="Times New Roman" panose="02020603050405020304" pitchFamily="18" charset="0"/>
              </a:rPr>
              <a:t>(×)</a:t>
            </a:r>
          </a:p>
          <a:p>
            <a:endParaRPr kumimoji="1" lang="en-US" altLang="zh-CN">
              <a:solidFill>
                <a:srgbClr val="FF0000"/>
              </a:solidFill>
              <a:latin typeface="Times New Roman" panose="02020603050405020304" pitchFamily="18" charset="0"/>
            </a:endParaRPr>
          </a:p>
        </p:txBody>
      </p:sp>
    </p:spTree>
    <p:extLst>
      <p:ext uri="{BB962C8B-B14F-4D97-AF65-F5344CB8AC3E}">
        <p14:creationId xmlns:p14="http://schemas.microsoft.com/office/powerpoint/2010/main" val="322879729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2772"/>
                                        </p:tgtEl>
                                        <p:attrNameLst>
                                          <p:attrName>style.visibility</p:attrName>
                                        </p:attrNameLst>
                                      </p:cBhvr>
                                      <p:to>
                                        <p:strVal val="visible"/>
                                      </p:to>
                                    </p:set>
                                    <p:animEffect transition="in" filter="checkerboard(across)">
                                      <p:cBhvr>
                                        <p:cTn id="7" dur="500"/>
                                        <p:tgtEl>
                                          <p:spTgt spid="32772"/>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32773"/>
                                        </p:tgtEl>
                                        <p:attrNameLst>
                                          <p:attrName>style.visibility</p:attrName>
                                        </p:attrNameLst>
                                      </p:cBhvr>
                                      <p:to>
                                        <p:strVal val="visible"/>
                                      </p:to>
                                    </p:set>
                                    <p:anim calcmode="lin" valueType="num">
                                      <p:cBhvr additive="base">
                                        <p:cTn id="12" dur="500" fill="hold"/>
                                        <p:tgtEl>
                                          <p:spTgt spid="32773"/>
                                        </p:tgtEl>
                                        <p:attrNameLst>
                                          <p:attrName>ppt_x</p:attrName>
                                        </p:attrNameLst>
                                      </p:cBhvr>
                                      <p:tavLst>
                                        <p:tav tm="0">
                                          <p:val>
                                            <p:strVal val="0-#ppt_w/2"/>
                                          </p:val>
                                        </p:tav>
                                        <p:tav tm="100000">
                                          <p:val>
                                            <p:strVal val="#ppt_x"/>
                                          </p:val>
                                        </p:tav>
                                      </p:tavLst>
                                    </p:anim>
                                    <p:anim calcmode="lin" valueType="num">
                                      <p:cBhvr additive="base">
                                        <p:cTn id="13" dur="500" fill="hold"/>
                                        <p:tgtEl>
                                          <p:spTgt spid="32773"/>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afterGroup">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32774"/>
                                        </p:tgtEl>
                                        <p:attrNameLst>
                                          <p:attrName>style.visibility</p:attrName>
                                        </p:attrNameLst>
                                      </p:cBhvr>
                                      <p:to>
                                        <p:strVal val="visible"/>
                                      </p:to>
                                    </p:set>
                                    <p:animEffect transition="in" filter="checkerboard(across)">
                                      <p:cBhvr>
                                        <p:cTn id="18" dur="500"/>
                                        <p:tgtEl>
                                          <p:spTgt spid="327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2" grpId="0"/>
      <p:bldP spid="32773" grpId="0"/>
      <p:bldP spid="3277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377795" y="294459"/>
            <a:ext cx="8388412" cy="2169784"/>
          </a:xfrm>
          <a:prstGeom prst="rect">
            <a:avLst/>
          </a:prstGeom>
        </p:spPr>
        <p:txBody>
          <a:bodyPr wrap="square" lIns="91402" tIns="45700" rIns="91402" bIns="45700">
            <a:spAutoFit/>
          </a:bodyPr>
          <a:lst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a:lstStyle>
          <a:p>
            <a:pPr algn="just">
              <a:lnSpc>
                <a:spcPct val="150000"/>
              </a:lnSpc>
              <a:spcAft>
                <a:spcPct val="0"/>
              </a:spcAft>
            </a:pPr>
            <a:r>
              <a:rPr lang="en-US" altLang="zh-CN" sz="1800" kern="100" dirty="0">
                <a:latin typeface="Times New Roman" panose="02020603050405020304" pitchFamily="18" charset="0"/>
                <a:ea typeface="微软雅黑" panose="020B0503020204020204" charset="-122"/>
                <a:cs typeface="Courier New" panose="02070309020205020404" pitchFamily="49" charset="0"/>
              </a:rPr>
              <a:t>1.</a:t>
            </a:r>
            <a:r>
              <a:rPr lang="zh-CN" altLang="zh-CN" sz="1800" kern="100" dirty="0">
                <a:latin typeface="Times New Roman" panose="02020603050405020304" pitchFamily="18" charset="0"/>
                <a:ea typeface="微软雅黑" panose="020B0503020204020204" charset="-122"/>
                <a:cs typeface="Times New Roman" panose="02020603050405020304" pitchFamily="18" charset="0"/>
              </a:rPr>
              <a:t>下列反应既是离子反应，又是氧化还原反应的是</a:t>
            </a:r>
            <a:endParaRPr lang="zh-CN" altLang="zh-CN" sz="787" kern="100" dirty="0">
              <a:latin typeface="宋体" panose="02010600030101010101" pitchFamily="2" charset="-122"/>
              <a:ea typeface="宋体" panose="02010600030101010101" pitchFamily="2" charset="-122"/>
              <a:cs typeface="Courier New" panose="02070309020205020404" pitchFamily="49" charset="0"/>
            </a:endParaRPr>
          </a:p>
          <a:p>
            <a:pPr algn="just">
              <a:lnSpc>
                <a:spcPct val="150000"/>
              </a:lnSpc>
              <a:spcAft>
                <a:spcPct val="0"/>
              </a:spcAft>
            </a:pPr>
            <a:r>
              <a:rPr lang="en-US" altLang="zh-CN" sz="1800" kern="100" dirty="0">
                <a:latin typeface="Times New Roman" panose="02020603050405020304" pitchFamily="18" charset="0"/>
                <a:ea typeface="微软雅黑" panose="020B0503020204020204" charset="-122"/>
                <a:cs typeface="Courier New" panose="02070309020205020404" pitchFamily="49" charset="0"/>
              </a:rPr>
              <a:t>A.</a:t>
            </a:r>
            <a:r>
              <a:rPr lang="zh-CN" altLang="zh-CN" sz="1800" kern="100" dirty="0">
                <a:latin typeface="Times New Roman" panose="02020603050405020304" pitchFamily="18" charset="0"/>
                <a:ea typeface="微软雅黑" panose="020B0503020204020204" charset="-122"/>
                <a:cs typeface="Times New Roman" panose="02020603050405020304" pitchFamily="18" charset="0"/>
              </a:rPr>
              <a:t>氯化钠溶液中滴入硝酸银溶液</a:t>
            </a:r>
            <a:endParaRPr lang="zh-CN" altLang="zh-CN" sz="787" kern="100" dirty="0">
              <a:latin typeface="宋体" panose="02010600030101010101" pitchFamily="2" charset="-122"/>
              <a:ea typeface="宋体" panose="02010600030101010101" pitchFamily="2" charset="-122"/>
              <a:cs typeface="Courier New" panose="02070309020205020404" pitchFamily="49" charset="0"/>
            </a:endParaRPr>
          </a:p>
          <a:p>
            <a:pPr algn="just">
              <a:lnSpc>
                <a:spcPct val="150000"/>
              </a:lnSpc>
              <a:spcAft>
                <a:spcPct val="0"/>
              </a:spcAft>
            </a:pPr>
            <a:r>
              <a:rPr lang="en-US" altLang="zh-CN" sz="1800" kern="100" dirty="0">
                <a:latin typeface="Times New Roman" panose="02020603050405020304" pitchFamily="18" charset="0"/>
                <a:ea typeface="微软雅黑" panose="020B0503020204020204" charset="-122"/>
                <a:cs typeface="Courier New" panose="02070309020205020404" pitchFamily="49" charset="0"/>
              </a:rPr>
              <a:t>B.</a:t>
            </a:r>
            <a:r>
              <a:rPr lang="zh-CN" altLang="zh-CN" sz="1800" kern="100" dirty="0">
                <a:latin typeface="Times New Roman" panose="02020603050405020304" pitchFamily="18" charset="0"/>
                <a:ea typeface="微软雅黑" panose="020B0503020204020204" charset="-122"/>
                <a:cs typeface="Times New Roman" panose="02020603050405020304" pitchFamily="18" charset="0"/>
              </a:rPr>
              <a:t>铁片置于硫酸铜溶液中</a:t>
            </a:r>
            <a:endParaRPr lang="zh-CN" altLang="zh-CN" sz="787" kern="100" dirty="0">
              <a:latin typeface="宋体" panose="02010600030101010101" pitchFamily="2" charset="-122"/>
              <a:ea typeface="宋体" panose="02010600030101010101" pitchFamily="2" charset="-122"/>
              <a:cs typeface="Courier New" panose="02070309020205020404" pitchFamily="49" charset="0"/>
            </a:endParaRPr>
          </a:p>
          <a:p>
            <a:pPr algn="just">
              <a:lnSpc>
                <a:spcPct val="150000"/>
              </a:lnSpc>
              <a:spcAft>
                <a:spcPct val="0"/>
              </a:spcAft>
            </a:pPr>
            <a:r>
              <a:rPr lang="en-US" altLang="zh-CN" sz="1800" kern="100" dirty="0">
                <a:latin typeface="Times New Roman" panose="02020603050405020304" pitchFamily="18" charset="0"/>
                <a:ea typeface="微软雅黑" panose="020B0503020204020204" charset="-122"/>
                <a:cs typeface="Courier New" panose="02070309020205020404" pitchFamily="49" charset="0"/>
              </a:rPr>
              <a:t>C.</a:t>
            </a:r>
            <a:r>
              <a:rPr lang="zh-CN" altLang="zh-CN" sz="1800" kern="100" dirty="0">
                <a:latin typeface="Times New Roman" panose="02020603050405020304" pitchFamily="18" charset="0"/>
                <a:ea typeface="微软雅黑" panose="020B0503020204020204" charset="-122"/>
                <a:cs typeface="Times New Roman" panose="02020603050405020304" pitchFamily="18" charset="0"/>
              </a:rPr>
              <a:t>铁在氧气中燃烧</a:t>
            </a:r>
            <a:endParaRPr lang="zh-CN" altLang="zh-CN" sz="787" kern="100" dirty="0">
              <a:latin typeface="宋体" panose="02010600030101010101" pitchFamily="2" charset="-122"/>
              <a:ea typeface="宋体" panose="02010600030101010101" pitchFamily="2" charset="-122"/>
              <a:cs typeface="Courier New" panose="02070309020205020404" pitchFamily="49" charset="0"/>
            </a:endParaRPr>
          </a:p>
          <a:p>
            <a:pPr algn="just">
              <a:lnSpc>
                <a:spcPct val="150000"/>
              </a:lnSpc>
              <a:spcAft>
                <a:spcPct val="0"/>
              </a:spcAft>
            </a:pPr>
            <a:r>
              <a:rPr lang="en-US" altLang="zh-CN" sz="1800" kern="100" dirty="0">
                <a:latin typeface="Times New Roman" panose="02020603050405020304" pitchFamily="18" charset="0"/>
                <a:ea typeface="微软雅黑" panose="020B0503020204020204" charset="-122"/>
                <a:cs typeface="Courier New" panose="02070309020205020404" pitchFamily="49" charset="0"/>
              </a:rPr>
              <a:t>D.</a:t>
            </a:r>
            <a:r>
              <a:rPr lang="zh-CN" altLang="zh-CN" sz="1800" kern="100" dirty="0">
                <a:latin typeface="Times New Roman" panose="02020603050405020304" pitchFamily="18" charset="0"/>
                <a:ea typeface="微软雅黑" panose="020B0503020204020204" charset="-122"/>
                <a:cs typeface="Times New Roman" panose="02020603050405020304" pitchFamily="18" charset="0"/>
              </a:rPr>
              <a:t>二氧化碳通入澄清石灰水中</a:t>
            </a:r>
            <a:endParaRPr lang="zh-CN" altLang="zh-CN" sz="787" kern="100" dirty="0">
              <a:latin typeface="宋体" panose="02010600030101010101" pitchFamily="2" charset="-122"/>
              <a:ea typeface="宋体" panose="02010600030101010101" pitchFamily="2" charset="-122"/>
              <a:cs typeface="Courier New" panose="02070309020205020404" pitchFamily="49" charset="0"/>
            </a:endParaRPr>
          </a:p>
        </p:txBody>
      </p:sp>
      <p:sp>
        <p:nvSpPr>
          <p:cNvPr id="35" name="TextBox 9"/>
          <p:cNvSpPr txBox="1"/>
          <p:nvPr/>
        </p:nvSpPr>
        <p:spPr>
          <a:xfrm>
            <a:off x="265295" y="1069455"/>
            <a:ext cx="566869" cy="611578"/>
          </a:xfrm>
          <a:prstGeom prst="rect">
            <a:avLst/>
          </a:prstGeom>
          <a:noFill/>
        </p:spPr>
        <p:txBody>
          <a:bodyPr wrap="square" rtlCol="0">
            <a:spAutoFit/>
          </a:bodyPr>
          <a:lstStyle/>
          <a:p>
            <a:r>
              <a:rPr lang="zh-CN" altLang="en-US" sz="3374" b="1">
                <a:solidFill>
                  <a:srgbClr val="C00000"/>
                </a:solidFill>
                <a:latin typeface="华文细黑" panose="02010600040101010101" pitchFamily="2" charset="-122"/>
                <a:ea typeface="华文细黑" panose="02010600040101010101" pitchFamily="2" charset="-122"/>
              </a:rPr>
              <a:t>√</a:t>
            </a:r>
          </a:p>
        </p:txBody>
      </p:sp>
      <p:sp>
        <p:nvSpPr>
          <p:cNvPr id="12" name="Rectangle 21">
            <a:hlinkClick r:id="" action="ppaction://noaction"/>
          </p:cNvPr>
          <p:cNvSpPr>
            <a:spLocks noChangeArrowheads="1"/>
          </p:cNvSpPr>
          <p:nvPr/>
        </p:nvSpPr>
        <p:spPr bwMode="auto">
          <a:xfrm>
            <a:off x="1695913" y="4810909"/>
            <a:ext cx="183600" cy="24368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755" tIns="38377" rIns="76755" bIns="38377" anchor="ctr"/>
          <a:lstStyle/>
          <a:p>
            <a:pPr algn="ctr" defTabSz="576109"/>
            <a:r>
              <a:rPr lang="en-US" altLang="zh-CN" sz="1050">
                <a:solidFill>
                  <a:prstClr val="black"/>
                </a:solidFill>
                <a:latin typeface="Broadway" pitchFamily="82" charset="0"/>
                <a:ea typeface="楷体" panose="02010609060101010101" pitchFamily="49" charset="-122"/>
                <a:cs typeface="经典繁仿黑" pitchFamily="49" charset="-122"/>
              </a:rPr>
              <a:t>1</a:t>
            </a:r>
          </a:p>
        </p:txBody>
      </p:sp>
      <p:sp>
        <p:nvSpPr>
          <p:cNvPr id="13" name="Rectangle 21">
            <a:hlinkClick r:id="" action="ppaction://noaction"/>
          </p:cNvPr>
          <p:cNvSpPr>
            <a:spLocks noChangeArrowheads="1"/>
          </p:cNvSpPr>
          <p:nvPr/>
        </p:nvSpPr>
        <p:spPr bwMode="auto">
          <a:xfrm>
            <a:off x="1909722" y="4810909"/>
            <a:ext cx="183600" cy="24368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755" tIns="38377" rIns="76755" bIns="38377" anchor="ctr"/>
          <a:lstStyle/>
          <a:p>
            <a:pPr algn="ctr" defTabSz="576109"/>
            <a:r>
              <a:rPr lang="en-US" altLang="zh-CN" sz="1050">
                <a:latin typeface="Broadway" pitchFamily="82" charset="0"/>
                <a:ea typeface="楷体" panose="02010609060101010101" pitchFamily="49" charset="-122"/>
                <a:cs typeface="经典繁仿黑" pitchFamily="49" charset="-122"/>
              </a:rPr>
              <a:t>2</a:t>
            </a:r>
          </a:p>
        </p:txBody>
      </p:sp>
      <p:sp>
        <p:nvSpPr>
          <p:cNvPr id="14" name="Rectangle 21">
            <a:hlinkClick r:id="rId3" action="ppaction://hlinksldjump"/>
          </p:cNvPr>
          <p:cNvSpPr>
            <a:spLocks noChangeArrowheads="1"/>
          </p:cNvSpPr>
          <p:nvPr/>
        </p:nvSpPr>
        <p:spPr bwMode="auto">
          <a:xfrm>
            <a:off x="2123532" y="4810909"/>
            <a:ext cx="183600" cy="24368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755" tIns="38377" rIns="76755" bIns="38377" anchor="ctr"/>
          <a:lstStyle/>
          <a:p>
            <a:pPr algn="ctr" defTabSz="576109"/>
            <a:r>
              <a:rPr lang="en-US" altLang="zh-CN" sz="1050">
                <a:solidFill>
                  <a:prstClr val="black"/>
                </a:solidFill>
                <a:latin typeface="Broadway" pitchFamily="82" charset="0"/>
                <a:ea typeface="楷体" panose="02010609060101010101" pitchFamily="49" charset="-122"/>
                <a:cs typeface="经典繁仿黑" pitchFamily="49" charset="-122"/>
              </a:rPr>
              <a:t>3</a:t>
            </a:r>
          </a:p>
        </p:txBody>
      </p:sp>
      <p:sp>
        <p:nvSpPr>
          <p:cNvPr id="15" name="Rectangle 21">
            <a:hlinkClick r:id="" action="ppaction://noaction"/>
          </p:cNvPr>
          <p:cNvSpPr>
            <a:spLocks noChangeArrowheads="1"/>
          </p:cNvSpPr>
          <p:nvPr/>
        </p:nvSpPr>
        <p:spPr bwMode="auto">
          <a:xfrm>
            <a:off x="2337341" y="4810909"/>
            <a:ext cx="183600" cy="24368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755" tIns="38377" rIns="76755" bIns="38377" anchor="ctr"/>
          <a:lstStyle/>
          <a:p>
            <a:pPr algn="ctr" defTabSz="576109"/>
            <a:r>
              <a:rPr lang="en-US" altLang="zh-CN" sz="1050">
                <a:solidFill>
                  <a:prstClr val="black"/>
                </a:solidFill>
                <a:latin typeface="Broadway" pitchFamily="82" charset="0"/>
                <a:ea typeface="楷体" panose="02010609060101010101" pitchFamily="49" charset="-122"/>
                <a:cs typeface="经典繁仿黑" pitchFamily="49" charset="-122"/>
              </a:rPr>
              <a:t>4</a:t>
            </a:r>
          </a:p>
        </p:txBody>
      </p:sp>
      <p:sp>
        <p:nvSpPr>
          <p:cNvPr id="16" name="Rectangle 21">
            <a:hlinkClick r:id="rId3" action="ppaction://hlinksldjump"/>
          </p:cNvPr>
          <p:cNvSpPr>
            <a:spLocks noChangeArrowheads="1"/>
          </p:cNvSpPr>
          <p:nvPr/>
        </p:nvSpPr>
        <p:spPr bwMode="auto">
          <a:xfrm>
            <a:off x="2551150" y="4810909"/>
            <a:ext cx="183600" cy="24368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755" tIns="38377" rIns="76755" bIns="38377" anchor="ctr"/>
          <a:lstStyle/>
          <a:p>
            <a:pPr algn="ctr" defTabSz="576109"/>
            <a:r>
              <a:rPr lang="en-US" altLang="zh-CN" sz="1050">
                <a:solidFill>
                  <a:srgbClr val="0000FF"/>
                </a:solidFill>
                <a:latin typeface="Broadway" pitchFamily="82" charset="0"/>
                <a:ea typeface="楷体" panose="02010609060101010101" pitchFamily="49" charset="-122"/>
                <a:cs typeface="经典繁仿黑" pitchFamily="49" charset="-122"/>
              </a:rPr>
              <a:t>5</a:t>
            </a:r>
          </a:p>
        </p:txBody>
      </p:sp>
      <p:sp>
        <p:nvSpPr>
          <p:cNvPr id="17" name="Rectangle 21">
            <a:hlinkClick r:id="" action="ppaction://noaction"/>
          </p:cNvPr>
          <p:cNvSpPr>
            <a:spLocks noChangeArrowheads="1"/>
          </p:cNvSpPr>
          <p:nvPr/>
        </p:nvSpPr>
        <p:spPr bwMode="auto">
          <a:xfrm>
            <a:off x="2768595" y="4810909"/>
            <a:ext cx="183600" cy="24368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755" tIns="38377" rIns="76755" bIns="38377" anchor="ctr"/>
          <a:lstStyle/>
          <a:p>
            <a:pPr algn="ctr" defTabSz="576109"/>
            <a:r>
              <a:rPr lang="en-US" altLang="zh-CN" sz="1050">
                <a:latin typeface="Broadway" pitchFamily="82" charset="0"/>
                <a:ea typeface="楷体" panose="02010609060101010101" pitchFamily="49" charset="-122"/>
                <a:cs typeface="经典繁仿黑" pitchFamily="49" charset="-122"/>
              </a:rPr>
              <a:t>6</a:t>
            </a:r>
          </a:p>
        </p:txBody>
      </p:sp>
      <p:sp>
        <p:nvSpPr>
          <p:cNvPr id="11" name="Rectangle 21">
            <a:hlinkClick r:id="rId4" action="ppaction://hlinksldjump"/>
          </p:cNvPr>
          <p:cNvSpPr>
            <a:spLocks noChangeArrowheads="1"/>
          </p:cNvSpPr>
          <p:nvPr/>
        </p:nvSpPr>
        <p:spPr bwMode="auto">
          <a:xfrm>
            <a:off x="2978769" y="4810909"/>
            <a:ext cx="183600" cy="24368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755" tIns="38377" rIns="76755" bIns="38377" anchor="ctr"/>
          <a:lstStyle/>
          <a:p>
            <a:pPr algn="ctr" defTabSz="576109"/>
            <a:r>
              <a:rPr lang="en-US" altLang="zh-CN" sz="1050">
                <a:solidFill>
                  <a:prstClr val="black"/>
                </a:solidFill>
                <a:latin typeface="Broadway" pitchFamily="82" charset="0"/>
                <a:ea typeface="楷体" panose="02010609060101010101" pitchFamily="49" charset="-122"/>
                <a:cs typeface="经典繁仿黑" pitchFamily="49" charset="-122"/>
              </a:rPr>
              <a:t>7</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blinds(horizontal)">
                                      <p:cBhvr>
                                        <p:cTn id="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384899" y="358017"/>
            <a:ext cx="8374203" cy="3000781"/>
          </a:xfrm>
          <a:prstGeom prst="rect">
            <a:avLst/>
          </a:prstGeom>
        </p:spPr>
        <p:txBody>
          <a:bodyPr wrap="square" lIns="91402" tIns="45700" rIns="91402" bIns="45700">
            <a:spAutoFit/>
          </a:bodyPr>
          <a:lst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a:lstStyle>
          <a:p>
            <a:pPr algn="just">
              <a:lnSpc>
                <a:spcPct val="150000"/>
              </a:lnSpc>
              <a:spcAft>
                <a:spcPct val="0"/>
              </a:spcAft>
            </a:pPr>
            <a:r>
              <a:rPr lang="en-US" altLang="zh-CN" sz="1800" kern="100" dirty="0">
                <a:latin typeface="Times New Roman" panose="02020603050405020304" pitchFamily="18" charset="0"/>
                <a:ea typeface="微软雅黑" panose="020B0503020204020204" charset="-122"/>
                <a:cs typeface="Courier New" panose="02070309020205020404" pitchFamily="49" charset="0"/>
              </a:rPr>
              <a:t>2.</a:t>
            </a:r>
            <a:r>
              <a:rPr lang="zh-CN" altLang="zh-CN" sz="1800" kern="100" dirty="0">
                <a:latin typeface="Times New Roman" panose="02020603050405020304" pitchFamily="18" charset="0"/>
                <a:ea typeface="微软雅黑" panose="020B0503020204020204" charset="-122"/>
                <a:cs typeface="Times New Roman" panose="02020603050405020304" pitchFamily="18" charset="0"/>
              </a:rPr>
              <a:t>已知铜在常温下能被稀硝酸溶解，其反应的化学方程式为：</a:t>
            </a:r>
            <a:endParaRPr lang="zh-CN" altLang="zh-CN" sz="787" kern="100" dirty="0">
              <a:latin typeface="宋体" panose="02010600030101010101" pitchFamily="2" charset="-122"/>
              <a:ea typeface="宋体" panose="02010600030101010101" pitchFamily="2" charset="-122"/>
              <a:cs typeface="Courier New" panose="02070309020205020404" pitchFamily="49" charset="0"/>
            </a:endParaRPr>
          </a:p>
          <a:p>
            <a:pPr algn="just">
              <a:lnSpc>
                <a:spcPct val="150000"/>
              </a:lnSpc>
              <a:spcAft>
                <a:spcPct val="0"/>
              </a:spcAft>
            </a:pPr>
            <a:r>
              <a:rPr lang="en-US" altLang="zh-CN" sz="1800" kern="100" dirty="0">
                <a:latin typeface="Times New Roman" panose="02020603050405020304" pitchFamily="18" charset="0"/>
                <a:ea typeface="微软雅黑" panose="020B0503020204020204" charset="-122"/>
                <a:cs typeface="Courier New" panose="02070309020205020404" pitchFamily="49" charset="0"/>
              </a:rPr>
              <a:t>3Cu</a:t>
            </a:r>
            <a:r>
              <a:rPr lang="zh-CN" altLang="zh-CN" sz="1800" kern="100" dirty="0">
                <a:latin typeface="Times New Roman" panose="02020603050405020304" pitchFamily="18" charset="0"/>
                <a:ea typeface="微软雅黑" panose="020B0503020204020204" charset="-122"/>
                <a:cs typeface="Times New Roman" panose="02020603050405020304" pitchFamily="18" charset="0"/>
              </a:rPr>
              <a:t>＋</a:t>
            </a:r>
            <a:r>
              <a:rPr lang="en-US" altLang="zh-CN" sz="1800" kern="100" dirty="0">
                <a:latin typeface="Times New Roman" panose="02020603050405020304" pitchFamily="18" charset="0"/>
                <a:ea typeface="微软雅黑" panose="020B0503020204020204" charset="-122"/>
                <a:cs typeface="Courier New" panose="02070309020205020404" pitchFamily="49" charset="0"/>
              </a:rPr>
              <a:t>8HNO</a:t>
            </a:r>
            <a:r>
              <a:rPr lang="en-US" altLang="zh-CN" sz="1800" kern="100" baseline="-25000" dirty="0">
                <a:latin typeface="Times New Roman" panose="02020603050405020304" pitchFamily="18" charset="0"/>
                <a:ea typeface="微软雅黑" panose="020B0503020204020204" charset="-122"/>
                <a:cs typeface="Courier New" panose="02070309020205020404" pitchFamily="49" charset="0"/>
              </a:rPr>
              <a:t>3</a:t>
            </a:r>
            <a:r>
              <a:rPr lang="en-US" altLang="zh-CN" sz="1800" kern="100" dirty="0">
                <a:latin typeface="Times New Roman" panose="02020603050405020304" pitchFamily="18" charset="0"/>
                <a:ea typeface="微软雅黑" panose="020B0503020204020204" charset="-122"/>
                <a:cs typeface="Courier New" panose="02070309020205020404" pitchFamily="49" charset="0"/>
              </a:rPr>
              <a:t>(</a:t>
            </a:r>
            <a:r>
              <a:rPr lang="zh-CN" altLang="zh-CN" sz="1800" kern="100" dirty="0">
                <a:latin typeface="Times New Roman" panose="02020603050405020304" pitchFamily="18" charset="0"/>
                <a:ea typeface="微软雅黑" panose="020B0503020204020204" charset="-122"/>
                <a:cs typeface="Times New Roman" panose="02020603050405020304" pitchFamily="18" charset="0"/>
              </a:rPr>
              <a:t>稀</a:t>
            </a:r>
            <a:r>
              <a:rPr lang="en-US" altLang="zh-CN" sz="1800" kern="100" dirty="0">
                <a:latin typeface="Times New Roman" panose="02020603050405020304" pitchFamily="18" charset="0"/>
                <a:ea typeface="微软雅黑" panose="020B0503020204020204" charset="-122"/>
                <a:cs typeface="Courier New" panose="02070309020205020404" pitchFamily="49" charset="0"/>
              </a:rPr>
              <a:t>)</a:t>
            </a:r>
            <a:r>
              <a:rPr lang="en-US" altLang="zh-CN" sz="1800" kern="100" spc="-60" dirty="0">
                <a:latin typeface="Times New Roman" panose="02020603050405020304" pitchFamily="18" charset="0"/>
                <a:ea typeface="微软雅黑" panose="020B0503020204020204" charset="-122"/>
                <a:cs typeface="Courier New" panose="02070309020205020404" pitchFamily="49" charset="0"/>
              </a:rPr>
              <a:t>==</a:t>
            </a:r>
            <a:r>
              <a:rPr lang="en-US" altLang="zh-CN" sz="1800" kern="100" dirty="0">
                <a:latin typeface="Times New Roman" panose="02020603050405020304" pitchFamily="18" charset="0"/>
                <a:ea typeface="微软雅黑" panose="020B0503020204020204" charset="-122"/>
                <a:cs typeface="Courier New" panose="02070309020205020404" pitchFamily="49" charset="0"/>
              </a:rPr>
              <a:t>=3Cu(NO</a:t>
            </a:r>
            <a:r>
              <a:rPr lang="en-US" altLang="zh-CN" sz="1800" kern="100" baseline="-25000" dirty="0">
                <a:latin typeface="Times New Roman" panose="02020603050405020304" pitchFamily="18" charset="0"/>
                <a:ea typeface="微软雅黑" panose="020B0503020204020204" charset="-122"/>
                <a:cs typeface="Courier New" panose="02070309020205020404" pitchFamily="49" charset="0"/>
              </a:rPr>
              <a:t>3</a:t>
            </a:r>
            <a:r>
              <a:rPr lang="en-US" altLang="zh-CN" sz="1800" kern="100" dirty="0">
                <a:latin typeface="Times New Roman" panose="02020603050405020304" pitchFamily="18" charset="0"/>
                <a:ea typeface="微软雅黑" panose="020B0503020204020204" charset="-122"/>
                <a:cs typeface="Courier New" panose="02070309020205020404" pitchFamily="49" charset="0"/>
              </a:rPr>
              <a:t>)</a:t>
            </a:r>
            <a:r>
              <a:rPr lang="en-US" altLang="zh-CN" sz="1800" kern="100" baseline="-25000" dirty="0">
                <a:latin typeface="Times New Roman" panose="02020603050405020304" pitchFamily="18" charset="0"/>
                <a:ea typeface="微软雅黑" panose="020B0503020204020204" charset="-122"/>
                <a:cs typeface="Courier New" panose="02070309020205020404" pitchFamily="49" charset="0"/>
              </a:rPr>
              <a:t>2</a:t>
            </a:r>
            <a:r>
              <a:rPr lang="zh-CN" altLang="zh-CN" sz="1800" kern="100" dirty="0">
                <a:latin typeface="Times New Roman" panose="02020603050405020304" pitchFamily="18" charset="0"/>
                <a:ea typeface="微软雅黑" panose="020B0503020204020204" charset="-122"/>
                <a:cs typeface="Times New Roman" panose="02020603050405020304" pitchFamily="18" charset="0"/>
              </a:rPr>
              <a:t>＋</a:t>
            </a:r>
            <a:r>
              <a:rPr lang="en-US" altLang="zh-CN" sz="1800" kern="100" dirty="0">
                <a:latin typeface="Times New Roman" panose="02020603050405020304" pitchFamily="18" charset="0"/>
                <a:ea typeface="微软雅黑" panose="020B0503020204020204" charset="-122"/>
                <a:cs typeface="Courier New" panose="02070309020205020404" pitchFamily="49" charset="0"/>
              </a:rPr>
              <a:t>2NO</a:t>
            </a:r>
            <a:r>
              <a:rPr lang="en-US" altLang="zh-CN" sz="1800" kern="100" dirty="0">
                <a:latin typeface="宋体" panose="02010600030101010101" pitchFamily="2" charset="-122"/>
                <a:ea typeface="微软雅黑" panose="020B0503020204020204" charset="-122"/>
                <a:cs typeface="Times New Roman" panose="02020603050405020304" pitchFamily="18" charset="0"/>
              </a:rPr>
              <a:t>↑</a:t>
            </a:r>
            <a:r>
              <a:rPr lang="zh-CN" altLang="zh-CN" sz="1800" kern="100" dirty="0">
                <a:latin typeface="Times New Roman" panose="02020603050405020304" pitchFamily="18" charset="0"/>
                <a:ea typeface="微软雅黑" panose="020B0503020204020204" charset="-122"/>
                <a:cs typeface="Times New Roman" panose="02020603050405020304" pitchFamily="18" charset="0"/>
              </a:rPr>
              <a:t>＋</a:t>
            </a:r>
            <a:r>
              <a:rPr lang="en-US" altLang="zh-CN" sz="1800" kern="100" dirty="0">
                <a:latin typeface="Times New Roman" panose="02020603050405020304" pitchFamily="18" charset="0"/>
                <a:ea typeface="微软雅黑" panose="020B0503020204020204" charset="-122"/>
                <a:cs typeface="Courier New" panose="02070309020205020404" pitchFamily="49" charset="0"/>
              </a:rPr>
              <a:t>4H</a:t>
            </a:r>
            <a:r>
              <a:rPr lang="en-US" altLang="zh-CN" sz="1800" kern="100" baseline="-25000" dirty="0">
                <a:latin typeface="Times New Roman" panose="02020603050405020304" pitchFamily="18" charset="0"/>
                <a:ea typeface="微软雅黑" panose="020B0503020204020204" charset="-122"/>
                <a:cs typeface="Courier New" panose="02070309020205020404" pitchFamily="49" charset="0"/>
              </a:rPr>
              <a:t>2</a:t>
            </a:r>
            <a:r>
              <a:rPr lang="en-US" altLang="zh-CN" sz="1800" kern="100" dirty="0">
                <a:latin typeface="Times New Roman" panose="02020603050405020304" pitchFamily="18" charset="0"/>
                <a:ea typeface="微软雅黑" panose="020B0503020204020204" charset="-122"/>
                <a:cs typeface="Courier New" panose="02070309020205020404" pitchFamily="49" charset="0"/>
              </a:rPr>
              <a:t>O</a:t>
            </a:r>
            <a:endParaRPr lang="zh-CN" altLang="zh-CN" sz="787" kern="100" dirty="0">
              <a:latin typeface="宋体" panose="02010600030101010101" pitchFamily="2" charset="-122"/>
              <a:ea typeface="宋体" panose="02010600030101010101" pitchFamily="2" charset="-122"/>
              <a:cs typeface="Courier New" panose="02070309020205020404" pitchFamily="49" charset="0"/>
            </a:endParaRPr>
          </a:p>
          <a:p>
            <a:pPr algn="just">
              <a:lnSpc>
                <a:spcPct val="150000"/>
              </a:lnSpc>
              <a:spcAft>
                <a:spcPct val="0"/>
              </a:spcAft>
            </a:pPr>
            <a:r>
              <a:rPr lang="en-US" altLang="zh-CN" sz="1800" kern="100" dirty="0">
                <a:latin typeface="Times New Roman" panose="02020603050405020304" pitchFamily="18" charset="0"/>
                <a:ea typeface="微软雅黑" panose="020B0503020204020204" charset="-122"/>
                <a:cs typeface="Courier New" panose="02070309020205020404" pitchFamily="49" charset="0"/>
              </a:rPr>
              <a:t>(1)</a:t>
            </a:r>
            <a:r>
              <a:rPr lang="zh-CN" altLang="zh-CN" sz="1800" kern="100" dirty="0">
                <a:latin typeface="Times New Roman" panose="02020603050405020304" pitchFamily="18" charset="0"/>
                <a:ea typeface="微软雅黑" panose="020B0503020204020204" charset="-122"/>
                <a:cs typeface="Times New Roman" panose="02020603050405020304" pitchFamily="18" charset="0"/>
              </a:rPr>
              <a:t>被氧化的元素是</a:t>
            </a:r>
            <a:r>
              <a:rPr lang="en-US" altLang="zh-CN" sz="1800" kern="100" dirty="0">
                <a:latin typeface="Times New Roman" panose="02020603050405020304" pitchFamily="18" charset="0"/>
                <a:ea typeface="微软雅黑" panose="020B0503020204020204" charset="-122"/>
                <a:cs typeface="Courier New" panose="02070309020205020404" pitchFamily="49" charset="0"/>
              </a:rPr>
              <a:t>____</a:t>
            </a:r>
            <a:r>
              <a:rPr lang="zh-CN" altLang="zh-CN" sz="1800" kern="100" dirty="0">
                <a:latin typeface="Times New Roman" panose="02020603050405020304" pitchFamily="18" charset="0"/>
                <a:ea typeface="微软雅黑" panose="020B0503020204020204" charset="-122"/>
                <a:cs typeface="Times New Roman" panose="02020603050405020304" pitchFamily="18" charset="0"/>
              </a:rPr>
              <a:t>，被还原的元素是</a:t>
            </a:r>
            <a:r>
              <a:rPr lang="en-US" altLang="zh-CN" sz="1800" kern="100" dirty="0">
                <a:latin typeface="Times New Roman" panose="02020603050405020304" pitchFamily="18" charset="0"/>
                <a:ea typeface="微软雅黑" panose="020B0503020204020204" charset="-122"/>
                <a:cs typeface="Courier New" panose="02070309020205020404" pitchFamily="49" charset="0"/>
              </a:rPr>
              <a:t>___</a:t>
            </a:r>
            <a:r>
              <a:rPr lang="zh-CN" altLang="zh-CN" sz="1800" kern="100" dirty="0">
                <a:latin typeface="Times New Roman" panose="02020603050405020304" pitchFamily="18" charset="0"/>
                <a:ea typeface="微软雅黑" panose="020B0503020204020204" charset="-122"/>
                <a:cs typeface="Times New Roman" panose="02020603050405020304" pitchFamily="18" charset="0"/>
              </a:rPr>
              <a:t>。</a:t>
            </a:r>
            <a:endParaRPr lang="zh-CN" altLang="zh-CN" sz="787" kern="100" dirty="0">
              <a:latin typeface="宋体" panose="02010600030101010101" pitchFamily="2" charset="-122"/>
              <a:ea typeface="宋体" panose="02010600030101010101" pitchFamily="2" charset="-122"/>
              <a:cs typeface="Courier New" panose="02070309020205020404" pitchFamily="49" charset="0"/>
            </a:endParaRPr>
          </a:p>
          <a:p>
            <a:pPr algn="just">
              <a:lnSpc>
                <a:spcPct val="150000"/>
              </a:lnSpc>
              <a:spcAft>
                <a:spcPct val="0"/>
              </a:spcAft>
            </a:pPr>
            <a:r>
              <a:rPr lang="en-US" altLang="zh-CN" sz="1800" kern="100" dirty="0">
                <a:latin typeface="Times New Roman" panose="02020603050405020304" pitchFamily="18" charset="0"/>
                <a:ea typeface="微软雅黑" panose="020B0503020204020204" charset="-122"/>
                <a:cs typeface="Courier New" panose="02070309020205020404" pitchFamily="49" charset="0"/>
              </a:rPr>
              <a:t>(2)</a:t>
            </a:r>
            <a:r>
              <a:rPr lang="zh-CN" altLang="zh-CN" sz="1800" kern="100" dirty="0">
                <a:latin typeface="Times New Roman" panose="02020603050405020304" pitchFamily="18" charset="0"/>
                <a:ea typeface="微软雅黑" panose="020B0503020204020204" charset="-122"/>
                <a:cs typeface="Times New Roman" panose="02020603050405020304" pitchFamily="18" charset="0"/>
              </a:rPr>
              <a:t>发生氧化反应的物质是</a:t>
            </a:r>
            <a:r>
              <a:rPr lang="en-US" altLang="zh-CN" sz="1800" kern="100" dirty="0">
                <a:latin typeface="Times New Roman" panose="02020603050405020304" pitchFamily="18" charset="0"/>
                <a:ea typeface="微软雅黑" panose="020B0503020204020204" charset="-122"/>
                <a:cs typeface="Courier New" panose="02070309020205020404" pitchFamily="49" charset="0"/>
              </a:rPr>
              <a:t>____</a:t>
            </a:r>
            <a:r>
              <a:rPr lang="zh-CN" altLang="zh-CN" sz="1800" kern="100" dirty="0">
                <a:latin typeface="Times New Roman" panose="02020603050405020304" pitchFamily="18" charset="0"/>
                <a:ea typeface="微软雅黑" panose="020B0503020204020204" charset="-122"/>
                <a:cs typeface="Times New Roman" panose="02020603050405020304" pitchFamily="18" charset="0"/>
              </a:rPr>
              <a:t>，发生还原反应的物质是</a:t>
            </a:r>
            <a:r>
              <a:rPr lang="en-US" altLang="zh-CN" sz="1800" kern="100" dirty="0">
                <a:latin typeface="Times New Roman" panose="02020603050405020304" pitchFamily="18" charset="0"/>
                <a:ea typeface="微软雅黑" panose="020B0503020204020204" charset="-122"/>
                <a:cs typeface="Courier New" panose="02070309020205020404" pitchFamily="49" charset="0"/>
              </a:rPr>
              <a:t>______</a:t>
            </a:r>
            <a:r>
              <a:rPr lang="zh-CN" altLang="zh-CN" sz="1800" kern="100" dirty="0">
                <a:latin typeface="Times New Roman" panose="02020603050405020304" pitchFamily="18" charset="0"/>
                <a:ea typeface="微软雅黑" panose="020B0503020204020204" charset="-122"/>
                <a:cs typeface="Times New Roman" panose="02020603050405020304" pitchFamily="18" charset="0"/>
              </a:rPr>
              <a:t>。</a:t>
            </a:r>
            <a:endParaRPr lang="zh-CN" altLang="zh-CN" sz="787" kern="100" dirty="0">
              <a:latin typeface="宋体" panose="02010600030101010101" pitchFamily="2" charset="-122"/>
              <a:ea typeface="宋体" panose="02010600030101010101" pitchFamily="2" charset="-122"/>
              <a:cs typeface="Courier New" panose="02070309020205020404" pitchFamily="49" charset="0"/>
            </a:endParaRPr>
          </a:p>
          <a:p>
            <a:pPr algn="just">
              <a:lnSpc>
                <a:spcPct val="150000"/>
              </a:lnSpc>
              <a:spcAft>
                <a:spcPct val="0"/>
              </a:spcAft>
            </a:pPr>
            <a:r>
              <a:rPr lang="en-US" altLang="zh-CN" sz="1800" kern="100" dirty="0">
                <a:latin typeface="Times New Roman" panose="02020603050405020304" pitchFamily="18" charset="0"/>
                <a:ea typeface="微软雅黑" panose="020B0503020204020204" charset="-122"/>
                <a:cs typeface="Courier New" panose="02070309020205020404" pitchFamily="49" charset="0"/>
              </a:rPr>
              <a:t>(3)</a:t>
            </a:r>
            <a:r>
              <a:rPr lang="zh-CN" altLang="zh-CN" sz="1800" kern="100" dirty="0">
                <a:latin typeface="Times New Roman" panose="02020603050405020304" pitchFamily="18" charset="0"/>
                <a:ea typeface="微软雅黑" panose="020B0503020204020204" charset="-122"/>
                <a:cs typeface="Times New Roman" panose="02020603050405020304" pitchFamily="18" charset="0"/>
              </a:rPr>
              <a:t>用单线桥法表示反应电子得失的方向和数目：</a:t>
            </a:r>
            <a:endParaRPr lang="en-US" altLang="zh-CN" sz="1800" kern="100" dirty="0">
              <a:latin typeface="Times New Roman" panose="02020603050405020304" pitchFamily="18" charset="0"/>
              <a:ea typeface="微软雅黑" panose="020B0503020204020204" charset="-122"/>
              <a:cs typeface="Times New Roman" panose="02020603050405020304" pitchFamily="18" charset="0"/>
            </a:endParaRPr>
          </a:p>
          <a:p>
            <a:pPr algn="just">
              <a:lnSpc>
                <a:spcPct val="150000"/>
              </a:lnSpc>
              <a:spcAft>
                <a:spcPct val="0"/>
              </a:spcAft>
            </a:pPr>
            <a:endParaRPr lang="zh-CN" altLang="zh-CN" sz="1800" kern="100" dirty="0">
              <a:latin typeface="宋体" panose="02010600030101010101" pitchFamily="2" charset="-122"/>
              <a:ea typeface="宋体" panose="02010600030101010101" pitchFamily="2" charset="-122"/>
              <a:cs typeface="Courier New" panose="02070309020205020404" pitchFamily="49" charset="0"/>
            </a:endParaRPr>
          </a:p>
          <a:p>
            <a:pPr algn="just">
              <a:lnSpc>
                <a:spcPct val="150000"/>
              </a:lnSpc>
              <a:spcAft>
                <a:spcPct val="0"/>
              </a:spcAft>
            </a:pPr>
            <a:r>
              <a:rPr lang="en-US" altLang="zh-CN" sz="1800" kern="100" dirty="0">
                <a:latin typeface="Times New Roman" panose="02020603050405020304" pitchFamily="18" charset="0"/>
                <a:ea typeface="微软雅黑" panose="020B0503020204020204" charset="-122"/>
                <a:cs typeface="Courier New" panose="02070309020205020404" pitchFamily="49" charset="0"/>
              </a:rPr>
              <a:t>________________________________________</a:t>
            </a:r>
            <a:r>
              <a:rPr lang="zh-CN" altLang="zh-CN" sz="1800" kern="100" dirty="0">
                <a:latin typeface="Times New Roman" panose="02020603050405020304" pitchFamily="18" charset="0"/>
                <a:ea typeface="微软雅黑" panose="020B0503020204020204" charset="-122"/>
                <a:cs typeface="Times New Roman" panose="02020603050405020304" pitchFamily="18" charset="0"/>
              </a:rPr>
              <a:t>。</a:t>
            </a:r>
            <a:endParaRPr lang="zh-CN" altLang="zh-CN" sz="787" kern="100" dirty="0">
              <a:latin typeface="宋体" panose="02010600030101010101" pitchFamily="2" charset="-122"/>
              <a:ea typeface="宋体" panose="02010600030101010101" pitchFamily="2" charset="-122"/>
              <a:cs typeface="Courier New" panose="02070309020205020404" pitchFamily="49" charset="0"/>
            </a:endParaRPr>
          </a:p>
        </p:txBody>
      </p:sp>
      <p:sp>
        <p:nvSpPr>
          <p:cNvPr id="12" name="Rectangle 21">
            <a:hlinkClick r:id="" action="ppaction://noaction"/>
          </p:cNvPr>
          <p:cNvSpPr>
            <a:spLocks noChangeArrowheads="1"/>
          </p:cNvSpPr>
          <p:nvPr/>
        </p:nvSpPr>
        <p:spPr bwMode="auto">
          <a:xfrm>
            <a:off x="1695913" y="4810909"/>
            <a:ext cx="183600" cy="24368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755" tIns="38377" rIns="76755" bIns="38377" anchor="ctr"/>
          <a:lstStyle/>
          <a:p>
            <a:pPr algn="ctr" defTabSz="576109"/>
            <a:r>
              <a:rPr lang="en-US" altLang="zh-CN" sz="1050">
                <a:solidFill>
                  <a:prstClr val="black"/>
                </a:solidFill>
                <a:latin typeface="Broadway" pitchFamily="82" charset="0"/>
                <a:ea typeface="楷体" panose="02010609060101010101" pitchFamily="49" charset="-122"/>
                <a:cs typeface="经典繁仿黑" pitchFamily="49" charset="-122"/>
              </a:rPr>
              <a:t>1</a:t>
            </a:r>
          </a:p>
        </p:txBody>
      </p:sp>
      <p:sp>
        <p:nvSpPr>
          <p:cNvPr id="13" name="Rectangle 21">
            <a:hlinkClick r:id="" action="ppaction://noaction"/>
          </p:cNvPr>
          <p:cNvSpPr>
            <a:spLocks noChangeArrowheads="1"/>
          </p:cNvSpPr>
          <p:nvPr/>
        </p:nvSpPr>
        <p:spPr bwMode="auto">
          <a:xfrm>
            <a:off x="1909722" y="4810909"/>
            <a:ext cx="183600" cy="24368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755" tIns="38377" rIns="76755" bIns="38377" anchor="ctr"/>
          <a:lstStyle/>
          <a:p>
            <a:pPr algn="ctr" defTabSz="576109"/>
            <a:r>
              <a:rPr lang="en-US" altLang="zh-CN" sz="1050">
                <a:latin typeface="Broadway" pitchFamily="82" charset="0"/>
                <a:ea typeface="楷体" panose="02010609060101010101" pitchFamily="49" charset="-122"/>
                <a:cs typeface="经典繁仿黑" pitchFamily="49" charset="-122"/>
              </a:rPr>
              <a:t>2</a:t>
            </a:r>
          </a:p>
        </p:txBody>
      </p:sp>
      <p:sp>
        <p:nvSpPr>
          <p:cNvPr id="14" name="Rectangle 21">
            <a:hlinkClick r:id="rId3" action="ppaction://hlinksldjump"/>
          </p:cNvPr>
          <p:cNvSpPr>
            <a:spLocks noChangeArrowheads="1"/>
          </p:cNvSpPr>
          <p:nvPr/>
        </p:nvSpPr>
        <p:spPr bwMode="auto">
          <a:xfrm>
            <a:off x="2123532" y="4810909"/>
            <a:ext cx="183600" cy="24368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755" tIns="38377" rIns="76755" bIns="38377" anchor="ctr"/>
          <a:lstStyle/>
          <a:p>
            <a:pPr algn="ctr" defTabSz="576109"/>
            <a:r>
              <a:rPr lang="en-US" altLang="zh-CN" sz="1050">
                <a:solidFill>
                  <a:prstClr val="black"/>
                </a:solidFill>
                <a:latin typeface="Broadway" pitchFamily="82" charset="0"/>
                <a:ea typeface="楷体" panose="02010609060101010101" pitchFamily="49" charset="-122"/>
                <a:cs typeface="经典繁仿黑" pitchFamily="49" charset="-122"/>
              </a:rPr>
              <a:t>3</a:t>
            </a:r>
          </a:p>
        </p:txBody>
      </p:sp>
      <p:sp>
        <p:nvSpPr>
          <p:cNvPr id="15" name="Rectangle 21">
            <a:hlinkClick r:id="" action="ppaction://noaction"/>
          </p:cNvPr>
          <p:cNvSpPr>
            <a:spLocks noChangeArrowheads="1"/>
          </p:cNvSpPr>
          <p:nvPr/>
        </p:nvSpPr>
        <p:spPr bwMode="auto">
          <a:xfrm>
            <a:off x="2337341" y="4810909"/>
            <a:ext cx="183600" cy="24368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755" tIns="38377" rIns="76755" bIns="38377" anchor="ctr"/>
          <a:lstStyle/>
          <a:p>
            <a:pPr algn="ctr" defTabSz="576109"/>
            <a:r>
              <a:rPr lang="en-US" altLang="zh-CN" sz="1050">
                <a:solidFill>
                  <a:prstClr val="black"/>
                </a:solidFill>
                <a:latin typeface="Broadway" pitchFamily="82" charset="0"/>
                <a:ea typeface="楷体" panose="02010609060101010101" pitchFamily="49" charset="-122"/>
                <a:cs typeface="经典繁仿黑" pitchFamily="49" charset="-122"/>
              </a:rPr>
              <a:t>4</a:t>
            </a:r>
          </a:p>
        </p:txBody>
      </p:sp>
      <p:sp>
        <p:nvSpPr>
          <p:cNvPr id="16" name="Rectangle 21">
            <a:hlinkClick r:id="rId3" action="ppaction://hlinksldjump"/>
          </p:cNvPr>
          <p:cNvSpPr>
            <a:spLocks noChangeArrowheads="1"/>
          </p:cNvSpPr>
          <p:nvPr/>
        </p:nvSpPr>
        <p:spPr bwMode="auto">
          <a:xfrm>
            <a:off x="2551150" y="4810909"/>
            <a:ext cx="183600" cy="24368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755" tIns="38377" rIns="76755" bIns="38377" anchor="ctr"/>
          <a:lstStyle/>
          <a:p>
            <a:pPr algn="ctr" defTabSz="576109"/>
            <a:r>
              <a:rPr lang="en-US" altLang="zh-CN" sz="1050">
                <a:latin typeface="Broadway" pitchFamily="82" charset="0"/>
                <a:ea typeface="楷体" panose="02010609060101010101" pitchFamily="49" charset="-122"/>
                <a:cs typeface="经典繁仿黑" pitchFamily="49" charset="-122"/>
              </a:rPr>
              <a:t>5</a:t>
            </a:r>
          </a:p>
        </p:txBody>
      </p:sp>
      <p:sp>
        <p:nvSpPr>
          <p:cNvPr id="18" name="Rectangle 21">
            <a:hlinkClick r:id="" action="ppaction://noaction"/>
          </p:cNvPr>
          <p:cNvSpPr>
            <a:spLocks noChangeArrowheads="1"/>
          </p:cNvSpPr>
          <p:nvPr/>
        </p:nvSpPr>
        <p:spPr bwMode="auto">
          <a:xfrm>
            <a:off x="2768595" y="4810909"/>
            <a:ext cx="183600" cy="24368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755" tIns="38377" rIns="76755" bIns="38377" anchor="ctr"/>
          <a:lstStyle/>
          <a:p>
            <a:pPr algn="ctr" defTabSz="576109"/>
            <a:r>
              <a:rPr lang="en-US" altLang="zh-CN" sz="1050">
                <a:latin typeface="Broadway" pitchFamily="82" charset="0"/>
                <a:ea typeface="楷体" panose="02010609060101010101" pitchFamily="49" charset="-122"/>
                <a:cs typeface="经典繁仿黑" pitchFamily="49" charset="-122"/>
              </a:rPr>
              <a:t>6</a:t>
            </a:r>
          </a:p>
        </p:txBody>
      </p:sp>
      <p:sp>
        <p:nvSpPr>
          <p:cNvPr id="11" name="Rectangle 21">
            <a:hlinkClick r:id="rId4" action="ppaction://hlinksldjump"/>
          </p:cNvPr>
          <p:cNvSpPr>
            <a:spLocks noChangeArrowheads="1"/>
          </p:cNvSpPr>
          <p:nvPr/>
        </p:nvSpPr>
        <p:spPr bwMode="auto">
          <a:xfrm>
            <a:off x="2978769" y="4810909"/>
            <a:ext cx="183600" cy="24368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755" tIns="38377" rIns="76755" bIns="38377" anchor="ctr"/>
          <a:lstStyle/>
          <a:p>
            <a:pPr algn="ctr" defTabSz="576109"/>
            <a:r>
              <a:rPr lang="en-US" altLang="zh-CN" sz="1050">
                <a:solidFill>
                  <a:srgbClr val="0000FF"/>
                </a:solidFill>
                <a:latin typeface="Broadway" pitchFamily="82" charset="0"/>
                <a:ea typeface="楷体" panose="02010609060101010101" pitchFamily="49" charset="-122"/>
                <a:cs typeface="经典繁仿黑" pitchFamily="49" charset="-122"/>
              </a:rPr>
              <a:t>7</a:t>
            </a:r>
          </a:p>
        </p:txBody>
      </p:sp>
      <p:sp>
        <p:nvSpPr>
          <p:cNvPr id="3" name="矩形 2"/>
          <p:cNvSpPr/>
          <p:nvPr/>
        </p:nvSpPr>
        <p:spPr>
          <a:xfrm>
            <a:off x="2367790" y="1272744"/>
            <a:ext cx="453970" cy="369332"/>
          </a:xfrm>
          <a:prstGeom prst="rect">
            <a:avLst/>
          </a:prstGeom>
        </p:spPr>
        <p:txBody>
          <a:bodyPr wrap="none">
            <a:spAutoFit/>
          </a:bodyPr>
          <a:lstStyle/>
          <a:p>
            <a:r>
              <a:rPr lang="en-US" altLang="zh-CN" kern="100">
                <a:solidFill>
                  <a:srgbClr val="C00000"/>
                </a:solidFill>
                <a:latin typeface="Times New Roman" panose="02020603050405020304" pitchFamily="18" charset="0"/>
                <a:ea typeface="微软雅黑" panose="020B0503020204020204" charset="-122"/>
              </a:rPr>
              <a:t>Cu</a:t>
            </a:r>
            <a:endParaRPr lang="zh-CN" altLang="en-US"/>
          </a:p>
        </p:txBody>
      </p:sp>
      <p:sp>
        <p:nvSpPr>
          <p:cNvPr id="5" name="矩形 4"/>
          <p:cNvSpPr/>
          <p:nvPr/>
        </p:nvSpPr>
        <p:spPr>
          <a:xfrm>
            <a:off x="4625994" y="1272744"/>
            <a:ext cx="351378" cy="369332"/>
          </a:xfrm>
          <a:prstGeom prst="rect">
            <a:avLst/>
          </a:prstGeom>
        </p:spPr>
        <p:txBody>
          <a:bodyPr wrap="none">
            <a:spAutoFit/>
          </a:bodyPr>
          <a:lstStyle/>
          <a:p>
            <a:r>
              <a:rPr lang="en-US" altLang="zh-CN" kern="100">
                <a:solidFill>
                  <a:srgbClr val="C00000"/>
                </a:solidFill>
                <a:latin typeface="Times New Roman" panose="02020603050405020304" pitchFamily="18" charset="0"/>
                <a:ea typeface="微软雅黑" panose="020B0503020204020204" charset="-122"/>
              </a:rPr>
              <a:t>N</a:t>
            </a:r>
            <a:endParaRPr lang="zh-CN" altLang="en-US"/>
          </a:p>
        </p:txBody>
      </p:sp>
      <p:sp>
        <p:nvSpPr>
          <p:cNvPr id="7" name="矩形 6"/>
          <p:cNvSpPr/>
          <p:nvPr/>
        </p:nvSpPr>
        <p:spPr>
          <a:xfrm>
            <a:off x="3034757" y="1695169"/>
            <a:ext cx="453970" cy="369332"/>
          </a:xfrm>
          <a:prstGeom prst="rect">
            <a:avLst/>
          </a:prstGeom>
        </p:spPr>
        <p:txBody>
          <a:bodyPr wrap="none">
            <a:spAutoFit/>
          </a:bodyPr>
          <a:lstStyle/>
          <a:p>
            <a:r>
              <a:rPr lang="en-US" altLang="zh-CN" kern="100">
                <a:solidFill>
                  <a:srgbClr val="C00000"/>
                </a:solidFill>
                <a:latin typeface="Times New Roman" panose="02020603050405020304" pitchFamily="18" charset="0"/>
                <a:ea typeface="微软雅黑" panose="020B0503020204020204" charset="-122"/>
              </a:rPr>
              <a:t>Cu</a:t>
            </a:r>
            <a:endParaRPr lang="zh-CN" altLang="en-US"/>
          </a:p>
        </p:txBody>
      </p:sp>
      <p:sp>
        <p:nvSpPr>
          <p:cNvPr id="9" name="矩形 8"/>
          <p:cNvSpPr/>
          <p:nvPr/>
        </p:nvSpPr>
        <p:spPr>
          <a:xfrm>
            <a:off x="5970653" y="1663383"/>
            <a:ext cx="761747" cy="369332"/>
          </a:xfrm>
          <a:prstGeom prst="rect">
            <a:avLst/>
          </a:prstGeom>
        </p:spPr>
        <p:txBody>
          <a:bodyPr wrap="none">
            <a:spAutoFit/>
          </a:bodyPr>
          <a:lstStyle/>
          <a:p>
            <a:r>
              <a:rPr lang="en-US" altLang="zh-CN" kern="100">
                <a:solidFill>
                  <a:srgbClr val="C00000"/>
                </a:solidFill>
                <a:latin typeface="Times New Roman" panose="02020603050405020304" pitchFamily="18" charset="0"/>
                <a:ea typeface="微软雅黑" panose="020B0503020204020204" charset="-122"/>
              </a:rPr>
              <a:t>HNO</a:t>
            </a:r>
            <a:r>
              <a:rPr lang="en-US" altLang="zh-CN" kern="100" baseline="-25000">
                <a:solidFill>
                  <a:srgbClr val="C00000"/>
                </a:solidFill>
                <a:latin typeface="Times New Roman" panose="02020603050405020304" pitchFamily="18" charset="0"/>
                <a:ea typeface="微软雅黑" panose="020B0503020204020204" charset="-122"/>
              </a:rPr>
              <a:t>3</a:t>
            </a:r>
            <a:endParaRPr lang="zh-CN" altLang="en-US"/>
          </a:p>
        </p:txBody>
      </p:sp>
      <p:pic>
        <p:nvPicPr>
          <p:cNvPr id="19458" name="图片 1"/>
          <p:cNvPicPr>
            <a:picLocks noChangeAspect="1" noChangeArrowheads="1"/>
          </p:cNvPicPr>
          <p:nvPr/>
        </p:nvPicPr>
        <p:blipFill>
          <a:blip r:embed="rId5"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2332" y="2556410"/>
            <a:ext cx="4399532" cy="644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返回">
            <a:hlinkClick r:id="rId6" action="ppaction://hlinksldjump"/>
          </p:cNvPr>
          <p:cNvSpPr/>
          <p:nvPr/>
        </p:nvSpPr>
        <p:spPr>
          <a:xfrm>
            <a:off x="8385683" y="4784714"/>
            <a:ext cx="634353" cy="259140"/>
          </a:xfrm>
          <a:prstGeom prst="round2Diag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500"/>
              <a:t>返回</a:t>
            </a:r>
          </a:p>
        </p:txBody>
      </p:sp>
      <p:pic>
        <p:nvPicPr>
          <p:cNvPr id="19459" name="New picture" hidden="1"/>
          <p:cNvPicPr/>
          <p:nvPr/>
        </p:nvPicPr>
        <p:blipFill>
          <a:blip r:embed="rId7"/>
          <a:stretch>
            <a:fillRect/>
          </a:stretch>
        </p:blipFill>
        <p:spPr>
          <a:xfrm>
            <a:off x="8096030" y="7903920"/>
            <a:ext cx="238070" cy="219024"/>
          </a:xfrm>
          <a:prstGeom prst="cube">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par>
                    <p:cTn id="11" fill="hold" nodeType="clickPar">
                      <p:stCondLst>
                        <p:cond delay="indefinite"/>
                      </p:stCondLst>
                      <p:childTnLst>
                        <p:par>
                          <p:cTn id="12" fill="hold" nodeType="after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linds(horizontal)">
                                      <p:cBhvr>
                                        <p:cTn id="18" dur="500"/>
                                        <p:tgtEl>
                                          <p:spTgt spid="9"/>
                                        </p:tgtEl>
                                      </p:cBhvr>
                                    </p:animEffect>
                                  </p:childTnLst>
                                </p:cTn>
                              </p:par>
                            </p:childTnLst>
                          </p:cTn>
                        </p:par>
                      </p:childTnLst>
                    </p:cTn>
                  </p:par>
                  <p:par>
                    <p:cTn id="19" fill="hold" nodeType="clickPar">
                      <p:stCondLst>
                        <p:cond delay="indefinite"/>
                      </p:stCondLst>
                      <p:childTnLst>
                        <p:par>
                          <p:cTn id="20" fill="hold" nodeType="after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19458"/>
                                        </p:tgtEl>
                                        <p:attrNameLst>
                                          <p:attrName>style.visibility</p:attrName>
                                        </p:attrNameLst>
                                      </p:cBhvr>
                                      <p:to>
                                        <p:strVal val="visible"/>
                                      </p:to>
                                    </p:set>
                                    <p:animEffect transition="in" filter="blinds(horizontal)">
                                      <p:cBhvr>
                                        <p:cTn id="23" dur="500"/>
                                        <p:tgtEl>
                                          <p:spTgt spid="194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57A5D1-CCB2-4F71-9BDF-A451441B5FBE}"/>
              </a:ext>
            </a:extLst>
          </p:cNvPr>
          <p:cNvSpPr>
            <a:spLocks noGrp="1"/>
          </p:cNvSpPr>
          <p:nvPr>
            <p:ph type="title" idx="4294967295"/>
          </p:nvPr>
        </p:nvSpPr>
        <p:spPr>
          <a:xfrm>
            <a:off x="2195736" y="100086"/>
            <a:ext cx="2752328" cy="527447"/>
          </a:xfrm>
        </p:spPr>
        <p:txBody>
          <a:bodyPr anchorCtr="1">
            <a:noAutofit/>
          </a:bodyPr>
          <a:lstStyle/>
          <a:p>
            <a:pPr algn="ctr">
              <a:defRPr/>
            </a:pPr>
            <a:r>
              <a:rPr lang="zh-CN" altLang="en-US" sz="2700" b="1" kern="0">
                <a:solidFill>
                  <a:srgbClr val="FF0000"/>
                </a:solidFill>
                <a:latin typeface="微软雅黑" panose="020B0503020204020204" pitchFamily="34" charset="-122"/>
                <a:ea typeface="微软雅黑" panose="020B0503020204020204" pitchFamily="34" charset="-122"/>
              </a:rPr>
              <a:t>元素化合价规律</a:t>
            </a:r>
          </a:p>
        </p:txBody>
      </p:sp>
      <p:sp>
        <p:nvSpPr>
          <p:cNvPr id="4" name="矩形 3">
            <a:extLst>
              <a:ext uri="{FF2B5EF4-FFF2-40B4-BE49-F238E27FC236}">
                <a16:creationId xmlns:a16="http://schemas.microsoft.com/office/drawing/2014/main" id="{9444BAFF-A58D-4478-8DB7-5F22E2EDD782}"/>
              </a:ext>
            </a:extLst>
          </p:cNvPr>
          <p:cNvSpPr>
            <a:spLocks noChangeArrowheads="1"/>
          </p:cNvSpPr>
          <p:nvPr/>
        </p:nvSpPr>
        <p:spPr bwMode="auto">
          <a:xfrm>
            <a:off x="143508" y="627534"/>
            <a:ext cx="8028892" cy="4985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500" b="1">
                <a:latin typeface="微软雅黑" panose="020B0503020204020204" pitchFamily="34" charset="-122"/>
                <a:ea typeface="微软雅黑" panose="020B0503020204020204" pitchFamily="34" charset="-122"/>
              </a:rPr>
              <a:t>（</a:t>
            </a:r>
            <a:r>
              <a:rPr lang="en-US" altLang="zh-CN" b="1">
                <a:latin typeface="微软雅黑" panose="020B0503020204020204" pitchFamily="34" charset="-122"/>
                <a:ea typeface="微软雅黑" panose="020B0503020204020204" pitchFamily="34" charset="-122"/>
              </a:rPr>
              <a:t>1</a:t>
            </a:r>
            <a:r>
              <a:rPr lang="zh-CN" altLang="en-US" b="1">
                <a:latin typeface="微软雅黑" panose="020B0503020204020204" pitchFamily="34" charset="-122"/>
                <a:ea typeface="微软雅黑" panose="020B0503020204020204" pitchFamily="34" charset="-122"/>
              </a:rPr>
              <a:t>）化合价原则：在化合物里，元素正负化合价的代数和为零。 </a:t>
            </a:r>
          </a:p>
          <a:p>
            <a:endParaRPr lang="zh-CN" altLang="en-US" b="1">
              <a:latin typeface="微软雅黑" panose="020B0503020204020204" pitchFamily="34" charset="-122"/>
              <a:ea typeface="微软雅黑" panose="020B0503020204020204" pitchFamily="34" charset="-122"/>
            </a:endParaRPr>
          </a:p>
          <a:p>
            <a:r>
              <a:rPr lang="zh-CN" altLang="en-US" b="1">
                <a:latin typeface="微软雅黑" panose="020B0503020204020204" pitchFamily="34" charset="-122"/>
                <a:ea typeface="微软雅黑" panose="020B0503020204020204" pitchFamily="34" charset="-122"/>
              </a:rPr>
              <a:t>（</a:t>
            </a:r>
            <a:r>
              <a:rPr lang="en-US" altLang="zh-CN" b="1">
                <a:latin typeface="微软雅黑" panose="020B0503020204020204" pitchFamily="34" charset="-122"/>
                <a:ea typeface="微软雅黑" panose="020B0503020204020204" pitchFamily="34" charset="-122"/>
              </a:rPr>
              <a:t>2</a:t>
            </a:r>
            <a:r>
              <a:rPr lang="zh-CN" altLang="en-US" b="1">
                <a:latin typeface="微软雅黑" panose="020B0503020204020204" pitchFamily="34" charset="-122"/>
                <a:ea typeface="微软雅黑" panose="020B0503020204020204" pitchFamily="34" charset="-122"/>
              </a:rPr>
              <a:t>）在化合物里，氢通常显</a:t>
            </a:r>
            <a:r>
              <a:rPr lang="en-US" altLang="zh-CN" b="1">
                <a:latin typeface="微软雅黑" panose="020B0503020204020204" pitchFamily="34" charset="-122"/>
                <a:ea typeface="微软雅黑" panose="020B0503020204020204" pitchFamily="34" charset="-122"/>
              </a:rPr>
              <a:t>+1</a:t>
            </a:r>
            <a:r>
              <a:rPr lang="zh-CN" altLang="en-US" b="1">
                <a:latin typeface="微软雅黑" panose="020B0503020204020204" pitchFamily="34" charset="-122"/>
                <a:ea typeface="微软雅黑" panose="020B0503020204020204" pitchFamily="34" charset="-122"/>
              </a:rPr>
              <a:t>价，氧通常显</a:t>
            </a:r>
            <a:r>
              <a:rPr lang="en-US" altLang="zh-CN" b="1">
                <a:latin typeface="微软雅黑" panose="020B0503020204020204" pitchFamily="34" charset="-122"/>
                <a:ea typeface="微软雅黑" panose="020B0503020204020204" pitchFamily="34" charset="-122"/>
              </a:rPr>
              <a:t>-2</a:t>
            </a:r>
            <a:r>
              <a:rPr lang="zh-CN" altLang="en-US" b="1">
                <a:latin typeface="微软雅黑" panose="020B0503020204020204" pitchFamily="34" charset="-122"/>
                <a:ea typeface="微软雅黑" panose="020B0503020204020204" pitchFamily="34" charset="-122"/>
              </a:rPr>
              <a:t>价。 </a:t>
            </a:r>
          </a:p>
          <a:p>
            <a:endParaRPr lang="zh-CN" altLang="en-US" b="1">
              <a:latin typeface="微软雅黑" panose="020B0503020204020204" pitchFamily="34" charset="-122"/>
              <a:ea typeface="微软雅黑" panose="020B0503020204020204" pitchFamily="34" charset="-122"/>
            </a:endParaRPr>
          </a:p>
          <a:p>
            <a:r>
              <a:rPr lang="zh-CN" altLang="en-US" b="1">
                <a:latin typeface="微软雅黑" panose="020B0503020204020204" pitchFamily="34" charset="-122"/>
                <a:ea typeface="微软雅黑" panose="020B0503020204020204" pitchFamily="34" charset="-122"/>
              </a:rPr>
              <a:t>（</a:t>
            </a:r>
            <a:r>
              <a:rPr lang="en-US" altLang="zh-CN" b="1">
                <a:latin typeface="微软雅黑" panose="020B0503020204020204" pitchFamily="34" charset="-122"/>
                <a:ea typeface="微软雅黑" panose="020B0503020204020204" pitchFamily="34" charset="-122"/>
              </a:rPr>
              <a:t>3</a:t>
            </a:r>
            <a:r>
              <a:rPr lang="zh-CN" altLang="en-US" b="1">
                <a:latin typeface="微软雅黑" panose="020B0503020204020204" pitchFamily="34" charset="-122"/>
                <a:ea typeface="微软雅黑" panose="020B0503020204020204" pitchFamily="34" charset="-122"/>
              </a:rPr>
              <a:t>）金属元素通常显正价，非金属元素通常显负价</a:t>
            </a:r>
            <a:endParaRPr lang="en-US" altLang="zh-CN" b="1">
              <a:latin typeface="微软雅黑" pitchFamily="34" charset="-122"/>
              <a:ea typeface="微软雅黑" pitchFamily="34" charset="-122"/>
            </a:endParaRPr>
          </a:p>
          <a:p>
            <a:r>
              <a:rPr lang="en-US" altLang="zh-CN" b="1">
                <a:latin typeface="微软雅黑" pitchFamily="34" charset="-122"/>
                <a:ea typeface="微软雅黑" pitchFamily="34" charset="-122"/>
              </a:rPr>
              <a:t>        </a:t>
            </a:r>
            <a:r>
              <a:rPr lang="zh-CN" altLang="en-US" b="1">
                <a:latin typeface="微软雅黑" panose="020B0503020204020204" pitchFamily="34" charset="-122"/>
                <a:ea typeface="微软雅黑" panose="020B0503020204020204" pitchFamily="34" charset="-122"/>
              </a:rPr>
              <a:t>（但在非金属氧化物里，氧显负价，另一非金属元素显正价）。 </a:t>
            </a:r>
          </a:p>
          <a:p>
            <a:endParaRPr lang="zh-CN" altLang="en-US" b="1">
              <a:latin typeface="微软雅黑" panose="020B0503020204020204" pitchFamily="34" charset="-122"/>
              <a:ea typeface="微软雅黑" panose="020B0503020204020204" pitchFamily="34" charset="-122"/>
            </a:endParaRPr>
          </a:p>
          <a:p>
            <a:r>
              <a:rPr lang="zh-CN" altLang="en-US" b="1">
                <a:latin typeface="微软雅黑" panose="020B0503020204020204" pitchFamily="34" charset="-122"/>
                <a:ea typeface="微软雅黑" panose="020B0503020204020204" pitchFamily="34" charset="-122"/>
              </a:rPr>
              <a:t>（</a:t>
            </a:r>
            <a:r>
              <a:rPr lang="en-US" altLang="zh-CN" b="1">
                <a:latin typeface="微软雅黑" panose="020B0503020204020204" pitchFamily="34" charset="-122"/>
                <a:ea typeface="微软雅黑" panose="020B0503020204020204" pitchFamily="34" charset="-122"/>
              </a:rPr>
              <a:t>4</a:t>
            </a:r>
            <a:r>
              <a:rPr lang="zh-CN" altLang="en-US" b="1">
                <a:latin typeface="微软雅黑" panose="020B0503020204020204" pitchFamily="34" charset="-122"/>
                <a:ea typeface="微软雅黑" panose="020B0503020204020204" pitchFamily="34" charset="-122"/>
              </a:rPr>
              <a:t>）单质分子里，元素的化合价为零。 </a:t>
            </a:r>
          </a:p>
          <a:p>
            <a:endParaRPr lang="zh-CN" altLang="en-US" b="1">
              <a:latin typeface="微软雅黑" panose="020B0503020204020204" pitchFamily="34" charset="-122"/>
              <a:ea typeface="微软雅黑" panose="020B0503020204020204" pitchFamily="34" charset="-122"/>
            </a:endParaRPr>
          </a:p>
          <a:p>
            <a:r>
              <a:rPr lang="zh-CN" altLang="en-US" b="1">
                <a:latin typeface="微软雅黑" panose="020B0503020204020204" pitchFamily="34" charset="-122"/>
                <a:ea typeface="微软雅黑" panose="020B0503020204020204" pitchFamily="34" charset="-122"/>
              </a:rPr>
              <a:t>（</a:t>
            </a:r>
            <a:r>
              <a:rPr lang="en-US" altLang="zh-CN" b="1">
                <a:latin typeface="微软雅黑" panose="020B0503020204020204" pitchFamily="34" charset="-122"/>
                <a:ea typeface="微软雅黑" panose="020B0503020204020204" pitchFamily="34" charset="-122"/>
              </a:rPr>
              <a:t>5</a:t>
            </a:r>
            <a:r>
              <a:rPr lang="zh-CN" altLang="en-US" b="1">
                <a:latin typeface="微软雅黑" panose="020B0503020204020204" pitchFamily="34" charset="-122"/>
                <a:ea typeface="微软雅黑" panose="020B0503020204020204" pitchFamily="34" charset="-122"/>
              </a:rPr>
              <a:t>）许多元素具有可变化合价。例如：</a:t>
            </a:r>
            <a:r>
              <a:rPr lang="en-US" altLang="zh-CN" b="1">
                <a:latin typeface="微软雅黑" panose="020B0503020204020204" pitchFamily="34" charset="-122"/>
                <a:ea typeface="微软雅黑" panose="020B0503020204020204" pitchFamily="34" charset="-122"/>
              </a:rPr>
              <a:t>Fe</a:t>
            </a:r>
            <a:r>
              <a:rPr lang="zh-CN" altLang="en-US" b="1">
                <a:latin typeface="微软雅黑" panose="020B0503020204020204" pitchFamily="34" charset="-122"/>
                <a:ea typeface="微软雅黑" panose="020B0503020204020204" pitchFamily="34" charset="-122"/>
              </a:rPr>
              <a:t>有</a:t>
            </a:r>
            <a:r>
              <a:rPr lang="en-US" altLang="zh-CN" b="1">
                <a:latin typeface="微软雅黑" panose="020B0503020204020204" pitchFamily="34" charset="-122"/>
                <a:ea typeface="微软雅黑" panose="020B0503020204020204" pitchFamily="34" charset="-122"/>
              </a:rPr>
              <a:t>+2</a:t>
            </a:r>
            <a:r>
              <a:rPr lang="zh-CN" altLang="en-US" b="1">
                <a:latin typeface="微软雅黑" panose="020B0503020204020204" pitchFamily="34" charset="-122"/>
                <a:ea typeface="微软雅黑" panose="020B0503020204020204" pitchFamily="34" charset="-122"/>
              </a:rPr>
              <a:t>、</a:t>
            </a:r>
            <a:r>
              <a:rPr lang="en-US" altLang="zh-CN" b="1">
                <a:latin typeface="微软雅黑" panose="020B0503020204020204" pitchFamily="34" charset="-122"/>
                <a:ea typeface="微软雅黑" panose="020B0503020204020204" pitchFamily="34" charset="-122"/>
              </a:rPr>
              <a:t>+3</a:t>
            </a:r>
            <a:r>
              <a:rPr lang="zh-CN" altLang="en-US" b="1">
                <a:latin typeface="微软雅黑" panose="020B0503020204020204" pitchFamily="34" charset="-122"/>
                <a:ea typeface="微软雅黑" panose="020B0503020204020204" pitchFamily="34" charset="-122"/>
              </a:rPr>
              <a:t>价；</a:t>
            </a:r>
            <a:endParaRPr lang="en-US" altLang="zh-CN" b="1">
              <a:latin typeface="微软雅黑" panose="020B0503020204020204" pitchFamily="34" charset="-122"/>
              <a:ea typeface="微软雅黑" panose="020B0503020204020204" pitchFamily="34" charset="-122"/>
            </a:endParaRPr>
          </a:p>
          <a:p>
            <a:r>
              <a:rPr lang="en-US" altLang="zh-CN" b="1">
                <a:latin typeface="微软雅黑" panose="020B0503020204020204" pitchFamily="34" charset="-122"/>
                <a:ea typeface="微软雅黑" panose="020B0503020204020204" pitchFamily="34" charset="-122"/>
              </a:rPr>
              <a:t>                                                           Cl</a:t>
            </a:r>
            <a:r>
              <a:rPr lang="zh-CN" altLang="en-US" b="1">
                <a:latin typeface="微软雅黑" panose="020B0503020204020204" pitchFamily="34" charset="-122"/>
                <a:ea typeface="微软雅黑" panose="020B0503020204020204" pitchFamily="34" charset="-122"/>
              </a:rPr>
              <a:t>有</a:t>
            </a:r>
            <a:r>
              <a:rPr lang="en-US" altLang="zh-CN" b="1">
                <a:latin typeface="微软雅黑" panose="020B0503020204020204" pitchFamily="34" charset="-122"/>
                <a:ea typeface="微软雅黑" panose="020B0503020204020204" pitchFamily="34" charset="-122"/>
              </a:rPr>
              <a:t>-1</a:t>
            </a:r>
            <a:r>
              <a:rPr lang="zh-CN" altLang="en-US" b="1">
                <a:latin typeface="微软雅黑" panose="020B0503020204020204" pitchFamily="34" charset="-122"/>
                <a:ea typeface="微软雅黑" panose="020B0503020204020204" pitchFamily="34" charset="-122"/>
              </a:rPr>
              <a:t>、</a:t>
            </a:r>
            <a:r>
              <a:rPr lang="en-US" altLang="zh-CN" b="1">
                <a:latin typeface="微软雅黑" panose="020B0503020204020204" pitchFamily="34" charset="-122"/>
                <a:ea typeface="微软雅黑" panose="020B0503020204020204" pitchFamily="34" charset="-122"/>
              </a:rPr>
              <a:t>+1</a:t>
            </a:r>
            <a:r>
              <a:rPr lang="zh-CN" altLang="en-US" b="1">
                <a:latin typeface="微软雅黑" panose="020B0503020204020204" pitchFamily="34" charset="-122"/>
                <a:ea typeface="微软雅黑" panose="020B0503020204020204" pitchFamily="34" charset="-122"/>
              </a:rPr>
              <a:t>、</a:t>
            </a:r>
            <a:r>
              <a:rPr lang="en-US" altLang="zh-CN" b="1">
                <a:latin typeface="微软雅黑" panose="020B0503020204020204" pitchFamily="34" charset="-122"/>
                <a:ea typeface="微软雅黑" panose="020B0503020204020204" pitchFamily="34" charset="-122"/>
              </a:rPr>
              <a:t>+3</a:t>
            </a:r>
            <a:r>
              <a:rPr lang="zh-CN" altLang="en-US" b="1">
                <a:latin typeface="微软雅黑" panose="020B0503020204020204" pitchFamily="34" charset="-122"/>
                <a:ea typeface="微软雅黑" panose="020B0503020204020204" pitchFamily="34" charset="-122"/>
              </a:rPr>
              <a:t>、</a:t>
            </a:r>
            <a:r>
              <a:rPr lang="en-US" altLang="zh-CN" b="1">
                <a:latin typeface="微软雅黑" panose="020B0503020204020204" pitchFamily="34" charset="-122"/>
                <a:ea typeface="微软雅黑" panose="020B0503020204020204" pitchFamily="34" charset="-122"/>
              </a:rPr>
              <a:t>+5</a:t>
            </a:r>
            <a:r>
              <a:rPr lang="zh-CN" altLang="en-US" b="1">
                <a:latin typeface="微软雅黑" panose="020B0503020204020204" pitchFamily="34" charset="-122"/>
                <a:ea typeface="微软雅黑" panose="020B0503020204020204" pitchFamily="34" charset="-122"/>
              </a:rPr>
              <a:t>、</a:t>
            </a:r>
            <a:r>
              <a:rPr lang="en-US" altLang="zh-CN" b="1">
                <a:latin typeface="微软雅黑" panose="020B0503020204020204" pitchFamily="34" charset="-122"/>
                <a:ea typeface="微软雅黑" panose="020B0503020204020204" pitchFamily="34" charset="-122"/>
              </a:rPr>
              <a:t>+7</a:t>
            </a:r>
            <a:r>
              <a:rPr lang="zh-CN" altLang="en-US" b="1">
                <a:latin typeface="微软雅黑" panose="020B0503020204020204" pitchFamily="34" charset="-122"/>
                <a:ea typeface="微软雅黑" panose="020B0503020204020204" pitchFamily="34" charset="-122"/>
              </a:rPr>
              <a:t>价。 </a:t>
            </a:r>
          </a:p>
          <a:p>
            <a:endParaRPr lang="zh-CN" altLang="en-US" b="1">
              <a:latin typeface="微软雅黑" panose="020B0503020204020204" pitchFamily="34" charset="-122"/>
              <a:ea typeface="微软雅黑" panose="020B0503020204020204" pitchFamily="34" charset="-122"/>
            </a:endParaRPr>
          </a:p>
          <a:p>
            <a:r>
              <a:rPr lang="zh-CN" altLang="en-US" b="1">
                <a:latin typeface="微软雅黑" panose="020B0503020204020204" pitchFamily="34" charset="-122"/>
                <a:ea typeface="微软雅黑" panose="020B0503020204020204" pitchFamily="34" charset="-122"/>
              </a:rPr>
              <a:t>（</a:t>
            </a:r>
            <a:r>
              <a:rPr lang="en-US" altLang="zh-CN" b="1">
                <a:latin typeface="微软雅黑" panose="020B0503020204020204" pitchFamily="34" charset="-122"/>
                <a:ea typeface="微软雅黑" panose="020B0503020204020204" pitchFamily="34" charset="-122"/>
              </a:rPr>
              <a:t>6</a:t>
            </a:r>
            <a:r>
              <a:rPr lang="zh-CN" altLang="en-US" b="1">
                <a:latin typeface="微软雅黑" panose="020B0503020204020204" pitchFamily="34" charset="-122"/>
                <a:ea typeface="微软雅黑" panose="020B0503020204020204" pitchFamily="34" charset="-122"/>
              </a:rPr>
              <a:t>）元素最高正价</a:t>
            </a:r>
            <a:r>
              <a:rPr lang="en-US" altLang="zh-CN" b="1">
                <a:latin typeface="微软雅黑" panose="020B0503020204020204" pitchFamily="34" charset="-122"/>
                <a:ea typeface="微软雅黑" panose="020B0503020204020204" pitchFamily="34" charset="-122"/>
              </a:rPr>
              <a:t>=</a:t>
            </a:r>
            <a:r>
              <a:rPr lang="zh-CN" altLang="en-US" b="1">
                <a:latin typeface="微软雅黑" panose="020B0503020204020204" pitchFamily="34" charset="-122"/>
                <a:ea typeface="微软雅黑" panose="020B0503020204020204" pitchFamily="34" charset="-122"/>
              </a:rPr>
              <a:t>原子最外层电子数，元素最低负价</a:t>
            </a:r>
            <a:r>
              <a:rPr lang="en-US" altLang="zh-CN" b="1">
                <a:latin typeface="微软雅黑" panose="020B0503020204020204" pitchFamily="34" charset="-122"/>
                <a:ea typeface="微软雅黑" panose="020B0503020204020204" pitchFamily="34" charset="-122"/>
              </a:rPr>
              <a:t>=</a:t>
            </a:r>
            <a:r>
              <a:rPr lang="zh-CN" altLang="en-US" b="1">
                <a:latin typeface="微软雅黑" panose="020B0503020204020204" pitchFamily="34" charset="-122"/>
                <a:ea typeface="微软雅黑" panose="020B0503020204020204" pitchFamily="34" charset="-122"/>
              </a:rPr>
              <a:t>原子最外层电子数</a:t>
            </a:r>
            <a:r>
              <a:rPr lang="en-US" altLang="zh-CN" b="1">
                <a:latin typeface="微软雅黑" panose="020B0503020204020204" pitchFamily="34" charset="-122"/>
                <a:ea typeface="微软雅黑" panose="020B0503020204020204" pitchFamily="34" charset="-122"/>
              </a:rPr>
              <a:t>-8</a:t>
            </a:r>
            <a:r>
              <a:rPr lang="zh-CN" altLang="en-US" b="1">
                <a:latin typeface="微软雅黑" panose="020B0503020204020204" pitchFamily="34" charset="-122"/>
                <a:ea typeface="微软雅黑" panose="020B0503020204020204" pitchFamily="34" charset="-122"/>
              </a:rPr>
              <a:t>。</a:t>
            </a:r>
          </a:p>
          <a:p>
            <a:endParaRPr lang="zh-CN" altLang="en-US" b="1">
              <a:latin typeface="微软雅黑" panose="020B0503020204020204" pitchFamily="34" charset="-122"/>
              <a:ea typeface="微软雅黑" panose="020B0503020204020204" pitchFamily="34" charset="-122"/>
            </a:endParaRPr>
          </a:p>
          <a:p>
            <a:r>
              <a:rPr lang="zh-CN" altLang="en-US" b="1">
                <a:latin typeface="微软雅黑" panose="020B0503020204020204" pitchFamily="34" charset="-122"/>
                <a:ea typeface="微软雅黑" panose="020B0503020204020204" pitchFamily="34" charset="-122"/>
              </a:rPr>
              <a:t>（</a:t>
            </a:r>
            <a:r>
              <a:rPr lang="en-US" altLang="zh-CN" b="1">
                <a:latin typeface="微软雅黑" panose="020B0503020204020204" pitchFamily="34" charset="-122"/>
                <a:ea typeface="微软雅黑" panose="020B0503020204020204" pitchFamily="34" charset="-122"/>
              </a:rPr>
              <a:t>7</a:t>
            </a:r>
            <a:r>
              <a:rPr lang="zh-CN" altLang="en-US" b="1">
                <a:latin typeface="微软雅黑" panose="020B0503020204020204" pitchFamily="34" charset="-122"/>
                <a:ea typeface="微软雅黑" panose="020B0503020204020204" pitchFamily="34" charset="-122"/>
              </a:rPr>
              <a:t>）原子团的化合价由构成元素原子的正负化合价的代数和算。</a:t>
            </a:r>
          </a:p>
          <a:p>
            <a:endParaRPr lang="zh-CN" altLang="en-US" b="1">
              <a:latin typeface="微软雅黑" panose="020B0503020204020204" pitchFamily="34" charset="-122"/>
              <a:ea typeface="微软雅黑" panose="020B0503020204020204" pitchFamily="34" charset="-122"/>
            </a:endParaRPr>
          </a:p>
          <a:p>
            <a:endParaRPr lang="zh-CN" altLang="en-US" sz="1500">
              <a:latin typeface="微软雅黑" pitchFamily="34" charset="-122"/>
              <a:ea typeface="微软雅黑" pitchFamily="34" charset="-122"/>
            </a:endParaRPr>
          </a:p>
          <a:p>
            <a:endParaRPr lang="en-US" altLang="zh-CN" sz="1500">
              <a:latin typeface="微软雅黑" pitchFamily="34" charset="-122"/>
              <a:ea typeface="微软雅黑" pitchFamily="34" charset="-122"/>
            </a:endParaRPr>
          </a:p>
        </p:txBody>
      </p:sp>
      <p:sp>
        <p:nvSpPr>
          <p:cNvPr id="5" name="标题 1">
            <a:extLst>
              <a:ext uri="{FF2B5EF4-FFF2-40B4-BE49-F238E27FC236}">
                <a16:creationId xmlns:a16="http://schemas.microsoft.com/office/drawing/2014/main" id="{3157A5D1-CCB2-4F71-9BDF-A451441B5FBE}"/>
              </a:ext>
            </a:extLst>
          </p:cNvPr>
          <p:cNvSpPr txBox="1"/>
          <p:nvPr/>
        </p:nvSpPr>
        <p:spPr bwMode="auto">
          <a:xfrm>
            <a:off x="-108520" y="100087"/>
            <a:ext cx="2752328" cy="527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1" compatLnSpc="1">
            <a:noAutofit/>
          </a:bodyPr>
          <a:lstStyle>
            <a:lvl1pPr algn="ctr" rtl="0" eaLnBrk="0" fontAlgn="base" hangingPunct="0">
              <a:spcBef>
                <a:spcPct val="0"/>
              </a:spcBef>
              <a:spcAft>
                <a:spcPct val="0"/>
              </a:spcAft>
              <a:defRPr sz="3300" kern="1200">
                <a:solidFill>
                  <a:schemeClr val="tx2"/>
                </a:solidFill>
                <a:latin typeface="+mj-lt"/>
                <a:ea typeface="+mj-ea"/>
                <a:cs typeface="+mj-cs"/>
              </a:defRPr>
            </a:lvl1pPr>
            <a:lvl2pPr algn="ctr" rtl="0" eaLnBrk="0" fontAlgn="base" hangingPunct="0">
              <a:spcBef>
                <a:spcPct val="0"/>
              </a:spcBef>
              <a:spcAft>
                <a:spcPct val="0"/>
              </a:spcAft>
              <a:defRPr sz="33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3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3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300">
                <a:solidFill>
                  <a:schemeClr val="tx2"/>
                </a:solidFill>
                <a:latin typeface="Arial" panose="020B0604020202020204" pitchFamily="34" charset="0"/>
                <a:ea typeface="宋体" panose="02010600030101010101" pitchFamily="2" charset="-122"/>
              </a:defRPr>
            </a:lvl5pPr>
            <a:lvl6pPr marL="342900" algn="ctr" rtl="0" fontAlgn="base">
              <a:spcBef>
                <a:spcPct val="0"/>
              </a:spcBef>
              <a:spcAft>
                <a:spcPct val="0"/>
              </a:spcAft>
              <a:defRPr sz="3300">
                <a:solidFill>
                  <a:schemeClr val="tx2"/>
                </a:solidFill>
                <a:latin typeface="Arial" panose="020B0604020202020204" pitchFamily="34" charset="0"/>
                <a:ea typeface="宋体" panose="02010600030101010101" pitchFamily="2" charset="-122"/>
              </a:defRPr>
            </a:lvl6pPr>
            <a:lvl7pPr marL="685800" algn="ctr" rtl="0" fontAlgn="base">
              <a:spcBef>
                <a:spcPct val="0"/>
              </a:spcBef>
              <a:spcAft>
                <a:spcPct val="0"/>
              </a:spcAft>
              <a:defRPr sz="3300">
                <a:solidFill>
                  <a:schemeClr val="tx2"/>
                </a:solidFill>
                <a:latin typeface="Arial" panose="020B0604020202020204" pitchFamily="34" charset="0"/>
                <a:ea typeface="宋体" panose="02010600030101010101" pitchFamily="2" charset="-122"/>
              </a:defRPr>
            </a:lvl7pPr>
            <a:lvl8pPr marL="1028700" algn="ctr" rtl="0" fontAlgn="base">
              <a:spcBef>
                <a:spcPct val="0"/>
              </a:spcBef>
              <a:spcAft>
                <a:spcPct val="0"/>
              </a:spcAft>
              <a:defRPr sz="3300">
                <a:solidFill>
                  <a:schemeClr val="tx2"/>
                </a:solidFill>
                <a:latin typeface="Arial" panose="020B0604020202020204" pitchFamily="34" charset="0"/>
                <a:ea typeface="宋体" panose="02010600030101010101" pitchFamily="2" charset="-122"/>
              </a:defRPr>
            </a:lvl8pPr>
            <a:lvl9pPr marL="1371600" algn="ctr" rtl="0" fontAlgn="base">
              <a:spcBef>
                <a:spcPct val="0"/>
              </a:spcBef>
              <a:spcAft>
                <a:spcPct val="0"/>
              </a:spcAft>
              <a:defRPr sz="3300">
                <a:solidFill>
                  <a:schemeClr val="tx2"/>
                </a:solidFill>
                <a:latin typeface="Arial" panose="020B0604020202020204" pitchFamily="34" charset="0"/>
                <a:ea typeface="宋体" panose="02010600030101010101" pitchFamily="2" charset="-122"/>
              </a:defRPr>
            </a:lvl9pPr>
          </a:lstStyle>
          <a:p>
            <a:pPr>
              <a:buFontTx/>
              <a:defRPr/>
            </a:pPr>
            <a:r>
              <a:rPr lang="zh-CN" altLang="en-US" sz="2700" b="1" kern="0">
                <a:solidFill>
                  <a:srgbClr val="FF0000"/>
                </a:solidFill>
                <a:latin typeface="微软雅黑" panose="020B0503020204020204" pitchFamily="34" charset="-122"/>
                <a:ea typeface="微软雅黑" panose="020B0503020204020204" pitchFamily="34" charset="-122"/>
              </a:rPr>
              <a:t>回顾：</a:t>
            </a:r>
          </a:p>
        </p:txBody>
      </p:sp>
    </p:spTree>
    <p:extLst>
      <p:ext uri="{BB962C8B-B14F-4D97-AF65-F5344CB8AC3E}">
        <p14:creationId xmlns:p14="http://schemas.microsoft.com/office/powerpoint/2010/main" val="348309322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after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after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1000"/>
                                        <p:tgtEl>
                                          <p:spTgt spid="4">
                                            <p:txEl>
                                              <p:pRg st="4" end="4"/>
                                            </p:txEl>
                                          </p:spTgt>
                                        </p:tgtEl>
                                      </p:cBhvr>
                                    </p:animEffect>
                                    <p:anim calcmode="lin" valueType="num">
                                      <p:cBhvr>
                                        <p:cTn id="22"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afterGroup">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5" end="5"/>
                                            </p:txEl>
                                          </p:spTgt>
                                        </p:tgtEl>
                                        <p:attrNameLst>
                                          <p:attrName>style.visibility</p:attrName>
                                        </p:attrNameLst>
                                      </p:cBhvr>
                                      <p:to>
                                        <p:strVal val="visible"/>
                                      </p:to>
                                    </p:set>
                                    <p:animEffect transition="in" filter="fade">
                                      <p:cBhvr>
                                        <p:cTn id="28" dur="1000"/>
                                        <p:tgtEl>
                                          <p:spTgt spid="4">
                                            <p:txEl>
                                              <p:pRg st="5" end="5"/>
                                            </p:txEl>
                                          </p:spTgt>
                                        </p:tgtEl>
                                      </p:cBhvr>
                                    </p:animEffect>
                                    <p:anim calcmode="lin" valueType="num">
                                      <p:cBhvr>
                                        <p:cTn id="29"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afterGroup">
                            <p:stCondLst>
                              <p:cond delay="0"/>
                            </p:stCondLst>
                            <p:childTnLst>
                              <p:par>
                                <p:cTn id="33" presetID="2" presetClass="entr" presetSubtype="4"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anim calcmode="lin" valueType="num">
                                      <p:cBhvr additive="base">
                                        <p:cTn id="35"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afterGroup">
                            <p:stCondLst>
                              <p:cond delay="0"/>
                            </p:stCondLst>
                            <p:childTnLst>
                              <p:par>
                                <p:cTn id="39" presetID="42" presetClass="entr" presetSubtype="0" fill="hold" nodeType="clickEffect">
                                  <p:stCondLst>
                                    <p:cond delay="0"/>
                                  </p:stCondLst>
                                  <p:childTnLst>
                                    <p:set>
                                      <p:cBhvr>
                                        <p:cTn id="40" dur="1" fill="hold">
                                          <p:stCondLst>
                                            <p:cond delay="0"/>
                                          </p:stCondLst>
                                        </p:cTn>
                                        <p:tgtEl>
                                          <p:spTgt spid="4">
                                            <p:txEl>
                                              <p:pRg st="9" end="9"/>
                                            </p:txEl>
                                          </p:spTgt>
                                        </p:tgtEl>
                                        <p:attrNameLst>
                                          <p:attrName>style.visibility</p:attrName>
                                        </p:attrNameLst>
                                      </p:cBhvr>
                                      <p:to>
                                        <p:strVal val="visible"/>
                                      </p:to>
                                    </p:set>
                                    <p:animEffect transition="in" filter="fade">
                                      <p:cBhvr>
                                        <p:cTn id="41" dur="1000"/>
                                        <p:tgtEl>
                                          <p:spTgt spid="4">
                                            <p:txEl>
                                              <p:pRg st="9" end="9"/>
                                            </p:txEl>
                                          </p:spTgt>
                                        </p:tgtEl>
                                      </p:cBhvr>
                                    </p:animEffect>
                                    <p:anim calcmode="lin" valueType="num">
                                      <p:cBhvr>
                                        <p:cTn id="42"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43" dur="1000" fill="hold"/>
                                        <p:tgtEl>
                                          <p:spTgt spid="4">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44" fill="hold" nodeType="clickPar">
                      <p:stCondLst>
                        <p:cond delay="indefinite"/>
                      </p:stCondLst>
                      <p:childTnLst>
                        <p:par>
                          <p:cTn id="45" fill="hold" nodeType="afterGroup">
                            <p:stCondLst>
                              <p:cond delay="0"/>
                            </p:stCondLst>
                            <p:childTnLst>
                              <p:par>
                                <p:cTn id="46" presetID="42" presetClass="entr" presetSubtype="0" fill="hold" nodeType="clickEffect">
                                  <p:stCondLst>
                                    <p:cond delay="0"/>
                                  </p:stCondLst>
                                  <p:childTnLst>
                                    <p:set>
                                      <p:cBhvr>
                                        <p:cTn id="47" dur="1" fill="hold">
                                          <p:stCondLst>
                                            <p:cond delay="0"/>
                                          </p:stCondLst>
                                        </p:cTn>
                                        <p:tgtEl>
                                          <p:spTgt spid="4">
                                            <p:txEl>
                                              <p:pRg st="10" end="10"/>
                                            </p:txEl>
                                          </p:spTgt>
                                        </p:tgtEl>
                                        <p:attrNameLst>
                                          <p:attrName>style.visibility</p:attrName>
                                        </p:attrNameLst>
                                      </p:cBhvr>
                                      <p:to>
                                        <p:strVal val="visible"/>
                                      </p:to>
                                    </p:set>
                                    <p:animEffect transition="in" filter="fade">
                                      <p:cBhvr>
                                        <p:cTn id="48" dur="1000"/>
                                        <p:tgtEl>
                                          <p:spTgt spid="4">
                                            <p:txEl>
                                              <p:pRg st="10" end="10"/>
                                            </p:txEl>
                                          </p:spTgt>
                                        </p:tgtEl>
                                      </p:cBhvr>
                                    </p:animEffect>
                                    <p:anim calcmode="lin" valueType="num">
                                      <p:cBhvr>
                                        <p:cTn id="49" dur="10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50" dur="1000" fill="hold"/>
                                        <p:tgtEl>
                                          <p:spTgt spid="4">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1" fill="hold" nodeType="clickPar">
                      <p:stCondLst>
                        <p:cond delay="indefinite"/>
                      </p:stCondLst>
                      <p:childTnLst>
                        <p:par>
                          <p:cTn id="52" fill="hold" nodeType="afterGroup">
                            <p:stCondLst>
                              <p:cond delay="0"/>
                            </p:stCondLst>
                            <p:childTnLst>
                              <p:par>
                                <p:cTn id="53" presetID="42" presetClass="entr" presetSubtype="0" fill="hold" nodeType="clickEffect">
                                  <p:stCondLst>
                                    <p:cond delay="0"/>
                                  </p:stCondLst>
                                  <p:childTnLst>
                                    <p:set>
                                      <p:cBhvr>
                                        <p:cTn id="54" dur="1" fill="hold">
                                          <p:stCondLst>
                                            <p:cond delay="0"/>
                                          </p:stCondLst>
                                        </p:cTn>
                                        <p:tgtEl>
                                          <p:spTgt spid="4">
                                            <p:txEl>
                                              <p:pRg st="12" end="12"/>
                                            </p:txEl>
                                          </p:spTgt>
                                        </p:tgtEl>
                                        <p:attrNameLst>
                                          <p:attrName>style.visibility</p:attrName>
                                        </p:attrNameLst>
                                      </p:cBhvr>
                                      <p:to>
                                        <p:strVal val="visible"/>
                                      </p:to>
                                    </p:set>
                                    <p:animEffect transition="in" filter="fade">
                                      <p:cBhvr>
                                        <p:cTn id="55" dur="1000"/>
                                        <p:tgtEl>
                                          <p:spTgt spid="4">
                                            <p:txEl>
                                              <p:pRg st="12" end="12"/>
                                            </p:txEl>
                                          </p:spTgt>
                                        </p:tgtEl>
                                      </p:cBhvr>
                                    </p:animEffect>
                                    <p:anim calcmode="lin" valueType="num">
                                      <p:cBhvr>
                                        <p:cTn id="56" dur="1000" fill="hold"/>
                                        <p:tgtEl>
                                          <p:spTgt spid="4">
                                            <p:txEl>
                                              <p:pRg st="12" end="12"/>
                                            </p:txEl>
                                          </p:spTgt>
                                        </p:tgtEl>
                                        <p:attrNameLst>
                                          <p:attrName>ppt_x</p:attrName>
                                        </p:attrNameLst>
                                      </p:cBhvr>
                                      <p:tavLst>
                                        <p:tav tm="0">
                                          <p:val>
                                            <p:strVal val="#ppt_x"/>
                                          </p:val>
                                        </p:tav>
                                        <p:tav tm="100000">
                                          <p:val>
                                            <p:strVal val="#ppt_x"/>
                                          </p:val>
                                        </p:tav>
                                      </p:tavLst>
                                    </p:anim>
                                    <p:anim calcmode="lin" valueType="num">
                                      <p:cBhvr>
                                        <p:cTn id="57" dur="1000" fill="hold"/>
                                        <p:tgtEl>
                                          <p:spTgt spid="4">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58" fill="hold" nodeType="clickPar">
                      <p:stCondLst>
                        <p:cond delay="indefinite"/>
                      </p:stCondLst>
                      <p:childTnLst>
                        <p:par>
                          <p:cTn id="59" fill="hold" nodeType="afterGroup">
                            <p:stCondLst>
                              <p:cond delay="0"/>
                            </p:stCondLst>
                            <p:childTnLst>
                              <p:par>
                                <p:cTn id="60" presetID="2" presetClass="entr" presetSubtype="4" fill="hold" nodeType="clickEffect">
                                  <p:stCondLst>
                                    <p:cond delay="0"/>
                                  </p:stCondLst>
                                  <p:childTnLst>
                                    <p:set>
                                      <p:cBhvr>
                                        <p:cTn id="61" dur="1" fill="hold">
                                          <p:stCondLst>
                                            <p:cond delay="0"/>
                                          </p:stCondLst>
                                        </p:cTn>
                                        <p:tgtEl>
                                          <p:spTgt spid="4">
                                            <p:txEl>
                                              <p:pRg st="14" end="14"/>
                                            </p:txEl>
                                          </p:spTgt>
                                        </p:tgtEl>
                                        <p:attrNameLst>
                                          <p:attrName>style.visibility</p:attrName>
                                        </p:attrNameLst>
                                      </p:cBhvr>
                                      <p:to>
                                        <p:strVal val="visible"/>
                                      </p:to>
                                    </p:set>
                                    <p:anim calcmode="lin" valueType="num">
                                      <p:cBhvr additive="base">
                                        <p:cTn id="62" dur="500" fill="hold"/>
                                        <p:tgtEl>
                                          <p:spTgt spid="4">
                                            <p:txEl>
                                              <p:pRg st="14" end="14"/>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4">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8545" y="1016405"/>
            <a:ext cx="8886673" cy="1702069"/>
          </a:xfrm>
          <a:prstGeom prst="rect">
            <a:avLst/>
          </a:prstGeom>
          <a:noFill/>
        </p:spPr>
        <p:txBody>
          <a:bodyPr wrap="square" rtlCol="0">
            <a:spAutoFit/>
          </a:bodyPr>
          <a:lstStyle/>
          <a:p>
            <a:r>
              <a:rPr lang="zh-CN" altLang="en-US" sz="2092"/>
              <a:t>（</a:t>
            </a:r>
            <a:r>
              <a:rPr lang="en-US" altLang="zh-CN" sz="2092"/>
              <a:t>1</a:t>
            </a:r>
            <a:r>
              <a:rPr lang="zh-CN" altLang="en-US" sz="2092"/>
              <a:t>）</a:t>
            </a:r>
            <a:r>
              <a:rPr lang="en-US" altLang="zh-CN" sz="2092"/>
              <a:t>H</a:t>
            </a:r>
            <a:r>
              <a:rPr lang="en-US" altLang="zh-CN" sz="2092" baseline="-25000"/>
              <a:t>2</a:t>
            </a:r>
            <a:r>
              <a:rPr lang="en-US" altLang="zh-CN" sz="2092"/>
              <a:t>O </a:t>
            </a:r>
            <a:r>
              <a:rPr lang="zh-CN" altLang="en-US" sz="2092"/>
              <a:t>、</a:t>
            </a:r>
            <a:r>
              <a:rPr lang="en-US" altLang="zh-CN" sz="2092"/>
              <a:t>  H</a:t>
            </a:r>
            <a:r>
              <a:rPr lang="en-US" altLang="zh-CN" sz="2092" baseline="-25000"/>
              <a:t>2</a:t>
            </a:r>
            <a:r>
              <a:rPr lang="en-US" altLang="zh-CN" sz="2092"/>
              <a:t>O</a:t>
            </a:r>
            <a:r>
              <a:rPr lang="en-US" altLang="zh-CN" sz="2092" baseline="-25000"/>
              <a:t>2</a:t>
            </a:r>
            <a:r>
              <a:rPr lang="en-US" altLang="zh-CN" sz="2092"/>
              <a:t> </a:t>
            </a:r>
            <a:r>
              <a:rPr lang="zh-CN" altLang="en-US" sz="2092">
                <a:sym typeface="+mn-ea"/>
              </a:rPr>
              <a:t>氧元素化合价分别为</a:t>
            </a:r>
            <a:r>
              <a:rPr lang="en-US" altLang="zh-CN" sz="2092">
                <a:sym typeface="+mn-ea"/>
              </a:rPr>
              <a:t>_______</a:t>
            </a:r>
            <a:r>
              <a:rPr lang="zh-CN" altLang="en-US" sz="2092">
                <a:sym typeface="+mn-ea"/>
              </a:rPr>
              <a:t>、</a:t>
            </a:r>
            <a:r>
              <a:rPr lang="en-US" altLang="zh-CN" sz="2092">
                <a:sym typeface="+mn-ea"/>
              </a:rPr>
              <a:t>_______</a:t>
            </a:r>
            <a:r>
              <a:rPr lang="en-US" altLang="zh-CN" sz="2092"/>
              <a:t>   </a:t>
            </a:r>
          </a:p>
          <a:p>
            <a:r>
              <a:rPr lang="zh-CN" altLang="en-US" sz="2092"/>
              <a:t>（</a:t>
            </a:r>
            <a:r>
              <a:rPr lang="en-US" altLang="zh-CN" sz="2092"/>
              <a:t>2</a:t>
            </a:r>
            <a:r>
              <a:rPr lang="zh-CN" altLang="en-US" sz="2092"/>
              <a:t>）</a:t>
            </a:r>
            <a:r>
              <a:rPr lang="en-US" altLang="zh-CN" sz="2092"/>
              <a:t>NaH</a:t>
            </a:r>
            <a:r>
              <a:rPr lang="zh-CN" altLang="en-US" sz="2092"/>
              <a:t>、</a:t>
            </a:r>
            <a:r>
              <a:rPr lang="en-US" altLang="zh-CN" sz="2092"/>
              <a:t>NH</a:t>
            </a:r>
            <a:r>
              <a:rPr lang="en-US" altLang="zh-CN" sz="2092" baseline="-25000"/>
              <a:t>3</a:t>
            </a:r>
            <a:r>
              <a:rPr lang="zh-CN" altLang="en-US" sz="2092">
                <a:sym typeface="+mn-ea"/>
              </a:rPr>
              <a:t>氢元素化合价分别为</a:t>
            </a:r>
            <a:r>
              <a:rPr lang="en-US" altLang="zh-CN" sz="2092">
                <a:sym typeface="+mn-ea"/>
              </a:rPr>
              <a:t>________</a:t>
            </a:r>
            <a:r>
              <a:rPr lang="zh-CN" altLang="en-US" sz="2092">
                <a:sym typeface="+mn-ea"/>
              </a:rPr>
              <a:t>、</a:t>
            </a:r>
            <a:r>
              <a:rPr lang="en-US" altLang="zh-CN" sz="2092">
                <a:sym typeface="+mn-ea"/>
              </a:rPr>
              <a:t>_______</a:t>
            </a:r>
          </a:p>
          <a:p>
            <a:r>
              <a:rPr lang="zh-CN" altLang="en-US" sz="2092">
                <a:sym typeface="+mn-ea"/>
              </a:rPr>
              <a:t>（</a:t>
            </a:r>
            <a:r>
              <a:rPr lang="en-US" altLang="zh-CN" sz="2092">
                <a:sym typeface="+mn-ea"/>
              </a:rPr>
              <a:t>3</a:t>
            </a:r>
            <a:r>
              <a:rPr lang="zh-CN" altLang="en-US" sz="2092">
                <a:sym typeface="+mn-ea"/>
              </a:rPr>
              <a:t>）</a:t>
            </a:r>
            <a:r>
              <a:rPr lang="en-US" altLang="zh-CN" sz="2092">
                <a:sym typeface="+mn-ea"/>
              </a:rPr>
              <a:t>HCl</a:t>
            </a:r>
            <a:r>
              <a:rPr lang="zh-CN" altLang="en-US" sz="2092">
                <a:sym typeface="+mn-ea"/>
              </a:rPr>
              <a:t>、</a:t>
            </a:r>
            <a:r>
              <a:rPr lang="en-US" altLang="zh-CN" sz="2092">
                <a:sym typeface="+mn-ea"/>
              </a:rPr>
              <a:t>KClO</a:t>
            </a:r>
            <a:r>
              <a:rPr lang="en-US" altLang="zh-CN" sz="2092" baseline="-25000">
                <a:sym typeface="+mn-ea"/>
              </a:rPr>
              <a:t>3</a:t>
            </a:r>
            <a:r>
              <a:rPr lang="zh-CN" altLang="en-US" sz="2092">
                <a:sym typeface="+mn-ea"/>
              </a:rPr>
              <a:t>、</a:t>
            </a:r>
            <a:r>
              <a:rPr lang="en-US" altLang="zh-CN" sz="2092">
                <a:sym typeface="+mn-ea"/>
              </a:rPr>
              <a:t>ClO</a:t>
            </a:r>
            <a:r>
              <a:rPr lang="en-US" altLang="zh-CN" sz="2092" baseline="-25000">
                <a:sym typeface="+mn-ea"/>
              </a:rPr>
              <a:t>2</a:t>
            </a:r>
            <a:r>
              <a:rPr lang="zh-CN" altLang="en-US" sz="2092">
                <a:sym typeface="+mn-ea"/>
              </a:rPr>
              <a:t>中氯元素化合价分别为</a:t>
            </a:r>
            <a:r>
              <a:rPr lang="en-US" altLang="zh-CN" sz="2092">
                <a:sym typeface="+mn-ea"/>
              </a:rPr>
              <a:t>______</a:t>
            </a:r>
            <a:r>
              <a:rPr lang="zh-CN" altLang="en-US" sz="2092">
                <a:sym typeface="+mn-ea"/>
              </a:rPr>
              <a:t>、</a:t>
            </a:r>
            <a:r>
              <a:rPr lang="en-US" altLang="zh-CN" sz="2092">
                <a:sym typeface="+mn-ea"/>
              </a:rPr>
              <a:t>____</a:t>
            </a:r>
            <a:r>
              <a:rPr lang="zh-CN" altLang="en-US" sz="2092">
                <a:sym typeface="+mn-ea"/>
              </a:rPr>
              <a:t>、</a:t>
            </a:r>
            <a:r>
              <a:rPr lang="en-US" altLang="zh-CN" sz="2092">
                <a:sym typeface="+mn-ea"/>
              </a:rPr>
              <a:t>______</a:t>
            </a:r>
          </a:p>
          <a:p>
            <a:r>
              <a:rPr lang="zh-CN" altLang="en-US" sz="2092">
                <a:sym typeface="+mn-ea"/>
              </a:rPr>
              <a:t>（</a:t>
            </a:r>
            <a:r>
              <a:rPr lang="en-US" altLang="zh-CN" sz="2092">
                <a:sym typeface="+mn-ea"/>
              </a:rPr>
              <a:t>4</a:t>
            </a:r>
            <a:r>
              <a:rPr lang="zh-CN" altLang="en-US" sz="2092">
                <a:sym typeface="+mn-ea"/>
              </a:rPr>
              <a:t>）</a:t>
            </a:r>
            <a:r>
              <a:rPr lang="en-US" altLang="zh-CN" sz="2092">
                <a:sym typeface="+mn-ea"/>
              </a:rPr>
              <a:t>MnO</a:t>
            </a:r>
            <a:r>
              <a:rPr lang="en-US" altLang="zh-CN" sz="2092" baseline="-25000">
                <a:sym typeface="+mn-ea"/>
              </a:rPr>
              <a:t>2</a:t>
            </a:r>
            <a:r>
              <a:rPr lang="zh-CN" altLang="en-US" sz="2092">
                <a:sym typeface="+mn-ea"/>
              </a:rPr>
              <a:t>、</a:t>
            </a:r>
            <a:r>
              <a:rPr lang="en-US" altLang="zh-CN" sz="2092">
                <a:sym typeface="+mn-ea"/>
              </a:rPr>
              <a:t>KMnO</a:t>
            </a:r>
            <a:r>
              <a:rPr lang="en-US" altLang="zh-CN" sz="2092" baseline="-25000">
                <a:sym typeface="+mn-ea"/>
              </a:rPr>
              <a:t>4</a:t>
            </a:r>
            <a:r>
              <a:rPr lang="zh-CN" altLang="en-US" sz="2092">
                <a:sym typeface="+mn-ea"/>
              </a:rPr>
              <a:t>中锰元素化合价分别为</a:t>
            </a:r>
            <a:r>
              <a:rPr lang="en-US" altLang="zh-CN" sz="2092">
                <a:sym typeface="+mn-ea"/>
              </a:rPr>
              <a:t>_______</a:t>
            </a:r>
            <a:r>
              <a:rPr lang="zh-CN" altLang="en-US" sz="2092">
                <a:sym typeface="+mn-ea"/>
              </a:rPr>
              <a:t>、</a:t>
            </a:r>
            <a:r>
              <a:rPr lang="en-US" altLang="zh-CN" sz="2092">
                <a:sym typeface="+mn-ea"/>
              </a:rPr>
              <a:t>_______   </a:t>
            </a:r>
            <a:endParaRPr lang="en-US" altLang="zh-CN" sz="2092"/>
          </a:p>
          <a:p>
            <a:r>
              <a:rPr lang="zh-CN" altLang="en-US" sz="2092">
                <a:sym typeface="+mn-ea"/>
              </a:rPr>
              <a:t>（</a:t>
            </a:r>
            <a:r>
              <a:rPr lang="en-US" altLang="zh-CN" sz="2092">
                <a:sym typeface="+mn-ea"/>
              </a:rPr>
              <a:t>5</a:t>
            </a:r>
            <a:r>
              <a:rPr lang="zh-CN" altLang="en-US" sz="2092">
                <a:sym typeface="+mn-ea"/>
              </a:rPr>
              <a:t>）</a:t>
            </a:r>
            <a:r>
              <a:rPr lang="en-US" altLang="zh-CN" sz="2092">
                <a:sym typeface="+mn-ea"/>
              </a:rPr>
              <a:t>Fe</a:t>
            </a:r>
            <a:r>
              <a:rPr lang="en-US" altLang="zh-CN" sz="2092" baseline="-25000">
                <a:sym typeface="+mn-ea"/>
              </a:rPr>
              <a:t>3</a:t>
            </a:r>
            <a:r>
              <a:rPr lang="en-US" altLang="zh-CN" sz="2092">
                <a:sym typeface="+mn-ea"/>
              </a:rPr>
              <a:t>O</a:t>
            </a:r>
            <a:r>
              <a:rPr lang="en-US" altLang="zh-CN" sz="2092" baseline="-25000">
                <a:sym typeface="+mn-ea"/>
              </a:rPr>
              <a:t>4</a:t>
            </a:r>
            <a:r>
              <a:rPr lang="zh-CN" altLang="en-US" sz="2092">
                <a:sym typeface="+mn-ea"/>
              </a:rPr>
              <a:t>中铁元素化合价为</a:t>
            </a:r>
            <a:r>
              <a:rPr lang="en-US" altLang="zh-CN" sz="2092">
                <a:sym typeface="+mn-ea"/>
              </a:rPr>
              <a:t>______</a:t>
            </a:r>
          </a:p>
        </p:txBody>
      </p:sp>
      <p:sp>
        <p:nvSpPr>
          <p:cNvPr id="3" name="文本框 2"/>
          <p:cNvSpPr txBox="1"/>
          <p:nvPr/>
        </p:nvSpPr>
        <p:spPr>
          <a:xfrm>
            <a:off x="128545" y="592349"/>
            <a:ext cx="1402948" cy="414281"/>
          </a:xfrm>
          <a:prstGeom prst="rect">
            <a:avLst/>
          </a:prstGeom>
          <a:noFill/>
          <a:ln>
            <a:noFill/>
          </a:ln>
          <a:extLst>
            <a:ext uri="{909E8E84-426E-40DD-AFC4-6F175D3DCCD1}">
              <a14:hiddenFill xmlns:a14="http://schemas.microsoft.com/office/drawing/2010/main">
                <a:solidFill>
                  <a:schemeClr val="bg2">
                    <a:lumMod val="20000"/>
                    <a:lumOff val="80000"/>
                  </a:schemeClr>
                </a:solidFill>
              </a14:hiddenFill>
            </a:ext>
          </a:extLst>
        </p:spPr>
        <p:txBody>
          <a:bodyPr wrap="none" rtlCol="0">
            <a:spAutoFit/>
          </a:bodyPr>
          <a:lstStyle/>
          <a:p>
            <a:pPr algn="l"/>
            <a:r>
              <a:rPr lang="zh-CN" altLang="en-US" sz="2092">
                <a:solidFill>
                  <a:srgbClr val="0000FF"/>
                </a:solidFill>
                <a:sym typeface="+mn-ea"/>
              </a:rPr>
              <a:t>拓展练习</a:t>
            </a:r>
            <a:r>
              <a:rPr lang="en-US" altLang="zh-CN" sz="2092">
                <a:solidFill>
                  <a:srgbClr val="0000FF"/>
                </a:solidFill>
                <a:sym typeface="+mn-ea"/>
              </a:rPr>
              <a:t>  </a:t>
            </a:r>
          </a:p>
        </p:txBody>
      </p:sp>
      <p:sp>
        <p:nvSpPr>
          <p:cNvPr id="5" name="文本框 4"/>
          <p:cNvSpPr txBox="1"/>
          <p:nvPr/>
        </p:nvSpPr>
        <p:spPr>
          <a:xfrm>
            <a:off x="5139898" y="948575"/>
            <a:ext cx="415498" cy="369332"/>
          </a:xfrm>
          <a:prstGeom prst="rect">
            <a:avLst/>
          </a:prstGeom>
          <a:noFill/>
        </p:spPr>
        <p:txBody>
          <a:bodyPr wrap="none" rtlCol="0">
            <a:spAutoFit/>
          </a:bodyPr>
          <a:lstStyle/>
          <a:p>
            <a:pPr algn="l"/>
            <a:r>
              <a:rPr lang="en-US" altLang="zh-CN">
                <a:solidFill>
                  <a:srgbClr val="FF0000"/>
                </a:solidFill>
                <a:latin typeface="宋体" panose="02010600030101010101" pitchFamily="2" charset="-122"/>
                <a:cs typeface="宋体" panose="02010600030101010101" pitchFamily="2" charset="-122"/>
                <a:sym typeface="+mn-ea"/>
              </a:rPr>
              <a:t>-2</a:t>
            </a:r>
          </a:p>
        </p:txBody>
      </p:sp>
      <p:sp>
        <p:nvSpPr>
          <p:cNvPr id="6" name="文本框 5"/>
          <p:cNvSpPr txBox="1"/>
          <p:nvPr/>
        </p:nvSpPr>
        <p:spPr>
          <a:xfrm>
            <a:off x="6271188" y="948575"/>
            <a:ext cx="415498" cy="369332"/>
          </a:xfrm>
          <a:prstGeom prst="rect">
            <a:avLst/>
          </a:prstGeom>
          <a:noFill/>
        </p:spPr>
        <p:txBody>
          <a:bodyPr wrap="none" rtlCol="0">
            <a:spAutoFit/>
          </a:bodyPr>
          <a:lstStyle/>
          <a:p>
            <a:pPr algn="l"/>
            <a:r>
              <a:rPr lang="en-US" altLang="zh-CN">
                <a:solidFill>
                  <a:srgbClr val="FF0000"/>
                </a:solidFill>
                <a:latin typeface="宋体" panose="02010600030101010101" pitchFamily="2" charset="-122"/>
                <a:cs typeface="宋体" panose="02010600030101010101" pitchFamily="2" charset="-122"/>
                <a:sym typeface="+mn-ea"/>
              </a:rPr>
              <a:t>-1</a:t>
            </a:r>
          </a:p>
        </p:txBody>
      </p:sp>
      <p:sp>
        <p:nvSpPr>
          <p:cNvPr id="7" name="文本框 6"/>
          <p:cNvSpPr txBox="1"/>
          <p:nvPr/>
        </p:nvSpPr>
        <p:spPr>
          <a:xfrm>
            <a:off x="4918858" y="1375002"/>
            <a:ext cx="415498" cy="369332"/>
          </a:xfrm>
          <a:prstGeom prst="rect">
            <a:avLst/>
          </a:prstGeom>
          <a:noFill/>
        </p:spPr>
        <p:txBody>
          <a:bodyPr wrap="none" rtlCol="0">
            <a:spAutoFit/>
          </a:bodyPr>
          <a:lstStyle/>
          <a:p>
            <a:pPr algn="l"/>
            <a:r>
              <a:rPr lang="en-US" altLang="zh-CN">
                <a:solidFill>
                  <a:srgbClr val="FF0000"/>
                </a:solidFill>
                <a:latin typeface="宋体" panose="02010600030101010101" pitchFamily="2" charset="-122"/>
                <a:cs typeface="宋体" panose="02010600030101010101" pitchFamily="2" charset="-122"/>
                <a:sym typeface="+mn-ea"/>
              </a:rPr>
              <a:t>-1</a:t>
            </a:r>
          </a:p>
        </p:txBody>
      </p:sp>
      <p:sp>
        <p:nvSpPr>
          <p:cNvPr id="8" name="文本框 7"/>
          <p:cNvSpPr txBox="1"/>
          <p:nvPr/>
        </p:nvSpPr>
        <p:spPr>
          <a:xfrm>
            <a:off x="6271188" y="1339427"/>
            <a:ext cx="415498" cy="369332"/>
          </a:xfrm>
          <a:prstGeom prst="rect">
            <a:avLst/>
          </a:prstGeom>
          <a:noFill/>
        </p:spPr>
        <p:txBody>
          <a:bodyPr wrap="none" rtlCol="0">
            <a:spAutoFit/>
          </a:bodyPr>
          <a:lstStyle/>
          <a:p>
            <a:pPr algn="l"/>
            <a:r>
              <a:rPr lang="en-US" altLang="zh-CN">
                <a:solidFill>
                  <a:srgbClr val="FF0000"/>
                </a:solidFill>
                <a:latin typeface="宋体" panose="02010600030101010101" pitchFamily="2" charset="-122"/>
                <a:cs typeface="宋体" panose="02010600030101010101" pitchFamily="2" charset="-122"/>
                <a:sym typeface="+mn-ea"/>
              </a:rPr>
              <a:t>+1</a:t>
            </a:r>
          </a:p>
        </p:txBody>
      </p:sp>
      <p:sp>
        <p:nvSpPr>
          <p:cNvPr id="10" name="文本框 9"/>
          <p:cNvSpPr txBox="1"/>
          <p:nvPr/>
        </p:nvSpPr>
        <p:spPr>
          <a:xfrm>
            <a:off x="6008406" y="1682846"/>
            <a:ext cx="539320" cy="369332"/>
          </a:xfrm>
          <a:prstGeom prst="rect">
            <a:avLst/>
          </a:prstGeom>
          <a:noFill/>
        </p:spPr>
        <p:txBody>
          <a:bodyPr wrap="square" rtlCol="0">
            <a:spAutoFit/>
          </a:bodyPr>
          <a:lstStyle/>
          <a:p>
            <a:pPr algn="l"/>
            <a:r>
              <a:rPr lang="en-US" altLang="zh-CN" dirty="0">
                <a:solidFill>
                  <a:srgbClr val="FF0000"/>
                </a:solidFill>
                <a:latin typeface="宋体" panose="02010600030101010101" pitchFamily="2" charset="-122"/>
                <a:cs typeface="宋体" panose="02010600030101010101" pitchFamily="2" charset="-122"/>
                <a:sym typeface="+mn-ea"/>
              </a:rPr>
              <a:t>-1</a:t>
            </a:r>
          </a:p>
        </p:txBody>
      </p:sp>
      <p:sp>
        <p:nvSpPr>
          <p:cNvPr id="11" name="文本框 10"/>
          <p:cNvSpPr txBox="1"/>
          <p:nvPr/>
        </p:nvSpPr>
        <p:spPr>
          <a:xfrm>
            <a:off x="7010677" y="1683320"/>
            <a:ext cx="415498" cy="369332"/>
          </a:xfrm>
          <a:prstGeom prst="rect">
            <a:avLst/>
          </a:prstGeom>
          <a:noFill/>
        </p:spPr>
        <p:txBody>
          <a:bodyPr wrap="none" rtlCol="0">
            <a:spAutoFit/>
          </a:bodyPr>
          <a:lstStyle/>
          <a:p>
            <a:pPr algn="l"/>
            <a:r>
              <a:rPr lang="en-US" altLang="zh-CN">
                <a:solidFill>
                  <a:srgbClr val="FF0000"/>
                </a:solidFill>
                <a:latin typeface="宋体" panose="02010600030101010101" pitchFamily="2" charset="-122"/>
                <a:cs typeface="宋体" panose="02010600030101010101" pitchFamily="2" charset="-122"/>
                <a:sym typeface="+mn-ea"/>
              </a:rPr>
              <a:t>+5</a:t>
            </a:r>
          </a:p>
        </p:txBody>
      </p:sp>
      <p:sp>
        <p:nvSpPr>
          <p:cNvPr id="12" name="文本框 11"/>
          <p:cNvSpPr txBox="1"/>
          <p:nvPr/>
        </p:nvSpPr>
        <p:spPr>
          <a:xfrm>
            <a:off x="7900056" y="1623080"/>
            <a:ext cx="415498" cy="369332"/>
          </a:xfrm>
          <a:prstGeom prst="rect">
            <a:avLst/>
          </a:prstGeom>
          <a:noFill/>
        </p:spPr>
        <p:txBody>
          <a:bodyPr wrap="none" rtlCol="0">
            <a:spAutoFit/>
          </a:bodyPr>
          <a:lstStyle/>
          <a:p>
            <a:pPr algn="l"/>
            <a:r>
              <a:rPr lang="en-US" altLang="zh-CN">
                <a:solidFill>
                  <a:srgbClr val="FF0000"/>
                </a:solidFill>
                <a:latin typeface="宋体" panose="02010600030101010101" pitchFamily="2" charset="-122"/>
                <a:cs typeface="宋体" panose="02010600030101010101" pitchFamily="2" charset="-122"/>
                <a:sym typeface="+mn-ea"/>
              </a:rPr>
              <a:t>+4</a:t>
            </a:r>
          </a:p>
        </p:txBody>
      </p:sp>
      <p:sp>
        <p:nvSpPr>
          <p:cNvPr id="13" name="文本框 12"/>
          <p:cNvSpPr txBox="1"/>
          <p:nvPr/>
        </p:nvSpPr>
        <p:spPr>
          <a:xfrm>
            <a:off x="5587671" y="1966973"/>
            <a:ext cx="415498" cy="369332"/>
          </a:xfrm>
          <a:prstGeom prst="rect">
            <a:avLst/>
          </a:prstGeom>
          <a:noFill/>
        </p:spPr>
        <p:txBody>
          <a:bodyPr wrap="none" rtlCol="0">
            <a:spAutoFit/>
          </a:bodyPr>
          <a:lstStyle/>
          <a:p>
            <a:pPr algn="l"/>
            <a:r>
              <a:rPr lang="en-US" altLang="zh-CN">
                <a:solidFill>
                  <a:srgbClr val="FF0000"/>
                </a:solidFill>
                <a:latin typeface="宋体" panose="02010600030101010101" pitchFamily="2" charset="-122"/>
                <a:cs typeface="宋体" panose="02010600030101010101" pitchFamily="2" charset="-122"/>
                <a:sym typeface="+mn-ea"/>
              </a:rPr>
              <a:t>+4</a:t>
            </a:r>
          </a:p>
        </p:txBody>
      </p:sp>
      <p:sp>
        <p:nvSpPr>
          <p:cNvPr id="14" name="文本框 13"/>
          <p:cNvSpPr txBox="1"/>
          <p:nvPr/>
        </p:nvSpPr>
        <p:spPr>
          <a:xfrm>
            <a:off x="6517842" y="2018201"/>
            <a:ext cx="415498" cy="369332"/>
          </a:xfrm>
          <a:prstGeom prst="rect">
            <a:avLst/>
          </a:prstGeom>
          <a:noFill/>
        </p:spPr>
        <p:txBody>
          <a:bodyPr wrap="none" rtlCol="0">
            <a:spAutoFit/>
          </a:bodyPr>
          <a:lstStyle/>
          <a:p>
            <a:pPr algn="l"/>
            <a:r>
              <a:rPr lang="en-US" altLang="zh-CN">
                <a:solidFill>
                  <a:srgbClr val="FF0000"/>
                </a:solidFill>
                <a:latin typeface="宋体" panose="02010600030101010101" pitchFamily="2" charset="-122"/>
                <a:cs typeface="宋体" panose="02010600030101010101" pitchFamily="2" charset="-122"/>
                <a:sym typeface="+mn-ea"/>
              </a:rPr>
              <a:t>+7</a:t>
            </a:r>
          </a:p>
        </p:txBody>
      </p:sp>
      <p:sp>
        <p:nvSpPr>
          <p:cNvPr id="15" name="文本框 14"/>
          <p:cNvSpPr txBox="1"/>
          <p:nvPr/>
        </p:nvSpPr>
        <p:spPr>
          <a:xfrm>
            <a:off x="3891447" y="2286201"/>
            <a:ext cx="877163" cy="369332"/>
          </a:xfrm>
          <a:prstGeom prst="rect">
            <a:avLst/>
          </a:prstGeom>
          <a:noFill/>
        </p:spPr>
        <p:txBody>
          <a:bodyPr wrap="none" rtlCol="0">
            <a:spAutoFit/>
          </a:bodyPr>
          <a:lstStyle/>
          <a:p>
            <a:pPr algn="l"/>
            <a:r>
              <a:rPr lang="en-US" altLang="zh-CN">
                <a:solidFill>
                  <a:srgbClr val="FF0000"/>
                </a:solidFill>
                <a:latin typeface="宋体" panose="02010600030101010101" pitchFamily="2" charset="-122"/>
                <a:cs typeface="宋体" panose="02010600030101010101" pitchFamily="2" charset="-122"/>
                <a:sym typeface="+mn-ea"/>
              </a:rPr>
              <a:t>+2</a:t>
            </a:r>
            <a:r>
              <a:rPr lang="zh-CN" altLang="en-US">
                <a:solidFill>
                  <a:srgbClr val="FF0000"/>
                </a:solidFill>
                <a:latin typeface="宋体" panose="02010600030101010101" pitchFamily="2" charset="-122"/>
                <a:cs typeface="宋体" panose="02010600030101010101" pitchFamily="2" charset="-122"/>
                <a:sym typeface="+mn-ea"/>
              </a:rPr>
              <a:t>、</a:t>
            </a:r>
            <a:r>
              <a:rPr lang="en-US" altLang="zh-CN">
                <a:solidFill>
                  <a:srgbClr val="FF0000"/>
                </a:solidFill>
                <a:latin typeface="宋体" panose="02010600030101010101" pitchFamily="2" charset="-122"/>
                <a:cs typeface="宋体" panose="02010600030101010101" pitchFamily="2" charset="-122"/>
                <a:sym typeface="+mn-ea"/>
              </a:rPr>
              <a:t>+3</a:t>
            </a:r>
          </a:p>
        </p:txBody>
      </p:sp>
      <p:sp>
        <p:nvSpPr>
          <p:cNvPr id="9" name="文本框 8"/>
          <p:cNvSpPr txBox="1"/>
          <p:nvPr/>
        </p:nvSpPr>
        <p:spPr>
          <a:xfrm>
            <a:off x="125225" y="2896196"/>
            <a:ext cx="9019013" cy="1702069"/>
          </a:xfrm>
          <a:prstGeom prst="rect">
            <a:avLst/>
          </a:prstGeom>
          <a:solidFill>
            <a:schemeClr val="accent5">
              <a:lumMod val="20000"/>
              <a:lumOff val="80000"/>
            </a:schemeClr>
          </a:solidFill>
          <a:ln>
            <a:noFill/>
          </a:ln>
        </p:spPr>
        <p:txBody>
          <a:bodyPr wrap="square" rtlCol="0">
            <a:spAutoFit/>
          </a:bodyPr>
          <a:lstStyle/>
          <a:p>
            <a:r>
              <a:rPr lang="zh-CN" altLang="en-US" sz="2092">
                <a:latin typeface="楷体" panose="02010609060101010101" charset="-122"/>
                <a:ea typeface="楷体" panose="02010609060101010101" charset="-122"/>
                <a:cs typeface="楷体" panose="02010609060101010101" charset="-122"/>
                <a:sym typeface="+mn-ea"/>
              </a:rPr>
              <a:t>注意事项：</a:t>
            </a:r>
          </a:p>
          <a:p>
            <a:r>
              <a:rPr lang="zh-CN" altLang="en-US" sz="2092">
                <a:latin typeface="楷体" panose="02010609060101010101" charset="-122"/>
                <a:ea typeface="楷体" panose="02010609060101010101" charset="-122"/>
                <a:cs typeface="楷体" panose="02010609060101010101" charset="-122"/>
                <a:sym typeface="+mn-ea"/>
              </a:rPr>
              <a:t>（</a:t>
            </a:r>
            <a:r>
              <a:rPr lang="en-US" altLang="zh-CN" sz="2092">
                <a:latin typeface="楷体" panose="02010609060101010101" charset="-122"/>
                <a:ea typeface="楷体" panose="02010609060101010101" charset="-122"/>
                <a:cs typeface="楷体" panose="02010609060101010101" charset="-122"/>
                <a:sym typeface="+mn-ea"/>
              </a:rPr>
              <a:t>1</a:t>
            </a:r>
            <a:r>
              <a:rPr lang="zh-CN" altLang="en-US" sz="2092">
                <a:latin typeface="楷体" panose="02010609060101010101" charset="-122"/>
                <a:ea typeface="楷体" panose="02010609060101010101" charset="-122"/>
                <a:cs typeface="楷体" panose="02010609060101010101" charset="-122"/>
                <a:sym typeface="+mn-ea"/>
              </a:rPr>
              <a:t>）</a:t>
            </a:r>
            <a:r>
              <a:rPr lang="zh-CN" altLang="en-US" sz="2092">
                <a:latin typeface="楷体" panose="02010609060101010101" charset="-122"/>
                <a:ea typeface="楷体" panose="02010609060101010101" charset="-122"/>
                <a:cs typeface="楷体" panose="02010609060101010101" charset="-122"/>
              </a:rPr>
              <a:t>氧在</a:t>
            </a:r>
            <a:r>
              <a:rPr lang="zh-CN" altLang="en-US" sz="2092">
                <a:solidFill>
                  <a:srgbClr val="0D19FD"/>
                </a:solidFill>
                <a:latin typeface="楷体" panose="02010609060101010101" charset="-122"/>
                <a:ea typeface="楷体" panose="02010609060101010101" charset="-122"/>
                <a:cs typeface="楷体" panose="02010609060101010101" charset="-122"/>
              </a:rPr>
              <a:t>过氧化物</a:t>
            </a:r>
            <a:r>
              <a:rPr lang="zh-CN" altLang="en-US" sz="2092">
                <a:latin typeface="楷体" panose="02010609060101010101" charset="-122"/>
                <a:ea typeface="楷体" panose="02010609060101010101" charset="-122"/>
                <a:cs typeface="楷体" panose="02010609060101010101" charset="-122"/>
              </a:rPr>
              <a:t>中（例：</a:t>
            </a:r>
            <a:r>
              <a:rPr lang="en-US" altLang="zh-CN" sz="2092">
                <a:latin typeface="楷体" panose="02010609060101010101" charset="-122"/>
                <a:ea typeface="楷体" panose="02010609060101010101" charset="-122"/>
                <a:cs typeface="楷体" panose="02010609060101010101" charset="-122"/>
                <a:sym typeface="+mn-ea"/>
              </a:rPr>
              <a:t>H</a:t>
            </a:r>
            <a:r>
              <a:rPr lang="en-US" altLang="zh-CN" sz="2092" baseline="-25000">
                <a:latin typeface="楷体" panose="02010609060101010101" charset="-122"/>
                <a:ea typeface="楷体" panose="02010609060101010101" charset="-122"/>
                <a:cs typeface="楷体" panose="02010609060101010101" charset="-122"/>
                <a:sym typeface="+mn-ea"/>
              </a:rPr>
              <a:t>2</a:t>
            </a:r>
            <a:r>
              <a:rPr lang="en-US" altLang="zh-CN" sz="2092">
                <a:latin typeface="楷体" panose="02010609060101010101" charset="-122"/>
                <a:ea typeface="楷体" panose="02010609060101010101" charset="-122"/>
                <a:cs typeface="楷体" panose="02010609060101010101" charset="-122"/>
                <a:sym typeface="+mn-ea"/>
              </a:rPr>
              <a:t>O</a:t>
            </a:r>
            <a:r>
              <a:rPr lang="en-US" altLang="zh-CN" sz="2092" baseline="-25000">
                <a:latin typeface="楷体" panose="02010609060101010101" charset="-122"/>
                <a:ea typeface="楷体" panose="02010609060101010101" charset="-122"/>
                <a:cs typeface="楷体" panose="02010609060101010101" charset="-122"/>
                <a:sym typeface="+mn-ea"/>
              </a:rPr>
              <a:t>2</a:t>
            </a:r>
            <a:r>
              <a:rPr lang="en-US" altLang="zh-CN" sz="2092">
                <a:latin typeface="楷体" panose="02010609060101010101" charset="-122"/>
                <a:ea typeface="楷体" panose="02010609060101010101" charset="-122"/>
                <a:cs typeface="楷体" panose="02010609060101010101" charset="-122"/>
                <a:sym typeface="+mn-ea"/>
              </a:rPr>
              <a:t> </a:t>
            </a:r>
            <a:r>
              <a:rPr lang="zh-CN" altLang="en-US" sz="2092">
                <a:latin typeface="楷体" panose="02010609060101010101" charset="-122"/>
                <a:ea typeface="楷体" panose="02010609060101010101" charset="-122"/>
                <a:cs typeface="楷体" panose="02010609060101010101" charset="-122"/>
                <a:sym typeface="+mn-ea"/>
              </a:rPr>
              <a:t>、</a:t>
            </a:r>
            <a:r>
              <a:rPr lang="en-US" altLang="zh-CN" sz="2092">
                <a:latin typeface="楷体" panose="02010609060101010101" charset="-122"/>
                <a:ea typeface="楷体" panose="02010609060101010101" charset="-122"/>
                <a:cs typeface="楷体" panose="02010609060101010101" charset="-122"/>
                <a:sym typeface="+mn-ea"/>
              </a:rPr>
              <a:t>Na</a:t>
            </a:r>
            <a:r>
              <a:rPr lang="en-US" altLang="zh-CN" sz="2092" baseline="-25000">
                <a:latin typeface="楷体" panose="02010609060101010101" charset="-122"/>
                <a:ea typeface="楷体" panose="02010609060101010101" charset="-122"/>
                <a:cs typeface="楷体" panose="02010609060101010101" charset="-122"/>
                <a:sym typeface="+mn-ea"/>
              </a:rPr>
              <a:t>2</a:t>
            </a:r>
            <a:r>
              <a:rPr lang="en-US" altLang="zh-CN" sz="2092">
                <a:latin typeface="楷体" panose="02010609060101010101" charset="-122"/>
                <a:ea typeface="楷体" panose="02010609060101010101" charset="-122"/>
                <a:cs typeface="楷体" panose="02010609060101010101" charset="-122"/>
                <a:sym typeface="+mn-ea"/>
              </a:rPr>
              <a:t>O</a:t>
            </a:r>
            <a:r>
              <a:rPr lang="en-US" altLang="zh-CN" sz="2092" baseline="-25000">
                <a:latin typeface="楷体" panose="02010609060101010101" charset="-122"/>
                <a:ea typeface="楷体" panose="02010609060101010101" charset="-122"/>
                <a:cs typeface="楷体" panose="02010609060101010101" charset="-122"/>
                <a:sym typeface="+mn-ea"/>
              </a:rPr>
              <a:t>2</a:t>
            </a:r>
            <a:r>
              <a:rPr lang="en-US" altLang="zh-CN" sz="2092">
                <a:latin typeface="楷体" panose="02010609060101010101" charset="-122"/>
                <a:ea typeface="楷体" panose="02010609060101010101" charset="-122"/>
                <a:cs typeface="楷体" panose="02010609060101010101" charset="-122"/>
                <a:sym typeface="+mn-ea"/>
              </a:rPr>
              <a:t> </a:t>
            </a:r>
            <a:r>
              <a:rPr lang="zh-CN" altLang="en-US" sz="2092">
                <a:latin typeface="楷体" panose="02010609060101010101" charset="-122"/>
                <a:ea typeface="楷体" panose="02010609060101010101" charset="-122"/>
                <a:cs typeface="楷体" panose="02010609060101010101" charset="-122"/>
                <a:sym typeface="+mn-ea"/>
              </a:rPr>
              <a:t>）显</a:t>
            </a:r>
            <a:r>
              <a:rPr lang="en-US" altLang="zh-CN" sz="2092">
                <a:latin typeface="楷体" panose="02010609060101010101" charset="-122"/>
                <a:ea typeface="楷体" panose="02010609060101010101" charset="-122"/>
                <a:cs typeface="楷体" panose="02010609060101010101" charset="-122"/>
                <a:sym typeface="+mn-ea"/>
              </a:rPr>
              <a:t>-1</a:t>
            </a:r>
            <a:r>
              <a:rPr lang="zh-CN" altLang="en-US" sz="2092">
                <a:latin typeface="楷体" panose="02010609060101010101" charset="-122"/>
                <a:ea typeface="楷体" panose="02010609060101010101" charset="-122"/>
                <a:cs typeface="楷体" panose="02010609060101010101" charset="-122"/>
                <a:sym typeface="+mn-ea"/>
              </a:rPr>
              <a:t>价。</a:t>
            </a:r>
            <a:endParaRPr lang="zh-CN" altLang="en-US" sz="2092">
              <a:solidFill>
                <a:srgbClr val="0D19FD"/>
              </a:solidFill>
              <a:latin typeface="楷体" panose="02010609060101010101" charset="-122"/>
              <a:ea typeface="楷体" panose="02010609060101010101" charset="-122"/>
              <a:cs typeface="楷体" panose="02010609060101010101" charset="-122"/>
              <a:sym typeface="+mn-ea"/>
            </a:endParaRPr>
          </a:p>
          <a:p>
            <a:r>
              <a:rPr lang="zh-CN" altLang="en-US" sz="2092">
                <a:latin typeface="楷体" panose="02010609060101010101" charset="-122"/>
                <a:ea typeface="楷体" panose="02010609060101010101" charset="-122"/>
                <a:cs typeface="楷体" panose="02010609060101010101" charset="-122"/>
                <a:sym typeface="+mn-ea"/>
              </a:rPr>
              <a:t>（</a:t>
            </a:r>
            <a:r>
              <a:rPr lang="en-US" altLang="zh-CN" sz="2092">
                <a:latin typeface="楷体" panose="02010609060101010101" charset="-122"/>
                <a:ea typeface="楷体" panose="02010609060101010101" charset="-122"/>
                <a:cs typeface="楷体" panose="02010609060101010101" charset="-122"/>
                <a:sym typeface="+mn-ea"/>
              </a:rPr>
              <a:t>2</a:t>
            </a:r>
            <a:r>
              <a:rPr lang="zh-CN" altLang="en-US" sz="2092">
                <a:latin typeface="楷体" panose="02010609060101010101" charset="-122"/>
                <a:ea typeface="楷体" panose="02010609060101010101" charset="-122"/>
                <a:cs typeface="楷体" panose="02010609060101010101" charset="-122"/>
                <a:sym typeface="+mn-ea"/>
              </a:rPr>
              <a:t>）氢在</a:t>
            </a:r>
            <a:r>
              <a:rPr lang="zh-CN" altLang="en-US" sz="2092">
                <a:solidFill>
                  <a:srgbClr val="0D19FD"/>
                </a:solidFill>
                <a:latin typeface="楷体" panose="02010609060101010101" charset="-122"/>
                <a:ea typeface="楷体" panose="02010609060101010101" charset="-122"/>
                <a:cs typeface="楷体" panose="02010609060101010101" charset="-122"/>
                <a:sym typeface="+mn-ea"/>
              </a:rPr>
              <a:t>金属氢化物</a:t>
            </a:r>
            <a:r>
              <a:rPr lang="zh-CN" altLang="en-US" sz="2092">
                <a:latin typeface="楷体" panose="02010609060101010101" charset="-122"/>
                <a:ea typeface="楷体" panose="02010609060101010101" charset="-122"/>
                <a:cs typeface="楷体" panose="02010609060101010101" charset="-122"/>
                <a:sym typeface="+mn-ea"/>
              </a:rPr>
              <a:t>中（例：</a:t>
            </a:r>
            <a:r>
              <a:rPr lang="en-US" altLang="zh-CN" sz="2092">
                <a:latin typeface="楷体" panose="02010609060101010101" charset="-122"/>
                <a:ea typeface="楷体" panose="02010609060101010101" charset="-122"/>
                <a:cs typeface="楷体" panose="02010609060101010101" charset="-122"/>
                <a:sym typeface="+mn-ea"/>
              </a:rPr>
              <a:t>NaH </a:t>
            </a:r>
            <a:r>
              <a:rPr lang="zh-CN" altLang="en-US" sz="2092">
                <a:latin typeface="楷体" panose="02010609060101010101" charset="-122"/>
                <a:ea typeface="楷体" panose="02010609060101010101" charset="-122"/>
                <a:cs typeface="楷体" panose="02010609060101010101" charset="-122"/>
                <a:sym typeface="+mn-ea"/>
              </a:rPr>
              <a:t>、</a:t>
            </a:r>
            <a:r>
              <a:rPr lang="en-US" altLang="zh-CN" sz="2092">
                <a:latin typeface="楷体" panose="02010609060101010101" charset="-122"/>
                <a:ea typeface="楷体" panose="02010609060101010101" charset="-122"/>
                <a:cs typeface="楷体" panose="02010609060101010101" charset="-122"/>
                <a:sym typeface="+mn-ea"/>
              </a:rPr>
              <a:t>CaH</a:t>
            </a:r>
            <a:r>
              <a:rPr lang="en-US" altLang="zh-CN" sz="2092" baseline="-25000">
                <a:latin typeface="楷体" panose="02010609060101010101" charset="-122"/>
                <a:ea typeface="楷体" panose="02010609060101010101" charset="-122"/>
                <a:cs typeface="楷体" panose="02010609060101010101" charset="-122"/>
                <a:sym typeface="+mn-ea"/>
              </a:rPr>
              <a:t>2</a:t>
            </a:r>
            <a:r>
              <a:rPr lang="zh-CN" altLang="en-US" sz="2092">
                <a:latin typeface="楷体" panose="02010609060101010101" charset="-122"/>
                <a:ea typeface="楷体" panose="02010609060101010101" charset="-122"/>
                <a:cs typeface="楷体" panose="02010609060101010101" charset="-122"/>
                <a:sym typeface="+mn-ea"/>
              </a:rPr>
              <a:t>）显</a:t>
            </a:r>
            <a:r>
              <a:rPr lang="en-US" altLang="zh-CN" sz="2092">
                <a:latin typeface="楷体" panose="02010609060101010101" charset="-122"/>
                <a:ea typeface="楷体" panose="02010609060101010101" charset="-122"/>
                <a:cs typeface="楷体" panose="02010609060101010101" charset="-122"/>
                <a:sym typeface="+mn-ea"/>
              </a:rPr>
              <a:t>-1</a:t>
            </a:r>
            <a:r>
              <a:rPr lang="zh-CN" altLang="en-US" sz="2092">
                <a:latin typeface="楷体" panose="02010609060101010101" charset="-122"/>
                <a:ea typeface="楷体" panose="02010609060101010101" charset="-122"/>
                <a:cs typeface="楷体" panose="02010609060101010101" charset="-122"/>
                <a:sym typeface="+mn-ea"/>
              </a:rPr>
              <a:t>价。</a:t>
            </a:r>
          </a:p>
          <a:p>
            <a:r>
              <a:rPr lang="zh-CN" altLang="en-US" sz="2092">
                <a:latin typeface="楷体" panose="02010609060101010101" charset="-122"/>
                <a:ea typeface="楷体" panose="02010609060101010101" charset="-122"/>
                <a:cs typeface="楷体" panose="02010609060101010101" charset="-122"/>
                <a:sym typeface="+mn-ea"/>
              </a:rPr>
              <a:t>（</a:t>
            </a:r>
            <a:r>
              <a:rPr lang="en-US" altLang="zh-CN" sz="2092">
                <a:latin typeface="楷体" panose="02010609060101010101" charset="-122"/>
                <a:ea typeface="楷体" panose="02010609060101010101" charset="-122"/>
                <a:cs typeface="楷体" panose="02010609060101010101" charset="-122"/>
                <a:sym typeface="+mn-ea"/>
              </a:rPr>
              <a:t>3</a:t>
            </a:r>
            <a:r>
              <a:rPr lang="zh-CN" altLang="en-US" sz="2092">
                <a:latin typeface="楷体" panose="02010609060101010101" charset="-122"/>
                <a:ea typeface="楷体" panose="02010609060101010101" charset="-122"/>
                <a:cs typeface="楷体" panose="02010609060101010101" charset="-122"/>
                <a:sym typeface="+mn-ea"/>
              </a:rPr>
              <a:t>）像</a:t>
            </a:r>
            <a:r>
              <a:rPr lang="en-US" altLang="zh-CN" sz="2092">
                <a:latin typeface="楷体" panose="02010609060101010101" charset="-122"/>
                <a:ea typeface="楷体" panose="02010609060101010101" charset="-122"/>
                <a:cs typeface="楷体" panose="02010609060101010101" charset="-122"/>
                <a:sym typeface="+mn-ea"/>
              </a:rPr>
              <a:t>Cl</a:t>
            </a:r>
            <a:r>
              <a:rPr lang="zh-CN" altLang="en-US" sz="2092">
                <a:latin typeface="楷体" panose="02010609060101010101" charset="-122"/>
                <a:ea typeface="楷体" panose="02010609060101010101" charset="-122"/>
                <a:cs typeface="楷体" panose="02010609060101010101" charset="-122"/>
                <a:sym typeface="+mn-ea"/>
              </a:rPr>
              <a:t>、</a:t>
            </a:r>
            <a:r>
              <a:rPr lang="en-US" altLang="zh-CN" sz="2092">
                <a:latin typeface="楷体" panose="02010609060101010101" charset="-122"/>
                <a:ea typeface="楷体" panose="02010609060101010101" charset="-122"/>
                <a:cs typeface="楷体" panose="02010609060101010101" charset="-122"/>
                <a:sym typeface="+mn-ea"/>
              </a:rPr>
              <a:t>N</a:t>
            </a:r>
            <a:r>
              <a:rPr lang="zh-CN" altLang="en-US" sz="2092">
                <a:latin typeface="楷体" panose="02010609060101010101" charset="-122"/>
                <a:ea typeface="楷体" panose="02010609060101010101" charset="-122"/>
                <a:cs typeface="楷体" panose="02010609060101010101" charset="-122"/>
                <a:sym typeface="+mn-ea"/>
              </a:rPr>
              <a:t>、</a:t>
            </a:r>
            <a:r>
              <a:rPr lang="en-US" altLang="zh-CN" sz="2092">
                <a:latin typeface="楷体" panose="02010609060101010101" charset="-122"/>
                <a:ea typeface="楷体" panose="02010609060101010101" charset="-122"/>
                <a:cs typeface="楷体" panose="02010609060101010101" charset="-122"/>
                <a:sym typeface="+mn-ea"/>
              </a:rPr>
              <a:t>S</a:t>
            </a:r>
            <a:r>
              <a:rPr lang="zh-CN" altLang="en-US" sz="2092">
                <a:latin typeface="楷体" panose="02010609060101010101" charset="-122"/>
                <a:ea typeface="楷体" panose="02010609060101010101" charset="-122"/>
                <a:cs typeface="楷体" panose="02010609060101010101" charset="-122"/>
                <a:sym typeface="+mn-ea"/>
              </a:rPr>
              <a:t>、</a:t>
            </a:r>
            <a:r>
              <a:rPr lang="en-US" altLang="zh-CN" sz="2092">
                <a:latin typeface="楷体" panose="02010609060101010101" charset="-122"/>
                <a:ea typeface="楷体" panose="02010609060101010101" charset="-122"/>
                <a:cs typeface="楷体" panose="02010609060101010101" charset="-122"/>
                <a:sym typeface="+mn-ea"/>
              </a:rPr>
              <a:t>Mn</a:t>
            </a:r>
            <a:r>
              <a:rPr lang="zh-CN" altLang="en-US" sz="2092">
                <a:latin typeface="楷体" panose="02010609060101010101" charset="-122"/>
                <a:ea typeface="楷体" panose="02010609060101010101" charset="-122"/>
                <a:cs typeface="楷体" panose="02010609060101010101" charset="-122"/>
                <a:sym typeface="+mn-ea"/>
              </a:rPr>
              <a:t>等具有可变价态的元素，根据</a:t>
            </a:r>
            <a:r>
              <a:rPr lang="zh-CN" altLang="en-US" sz="2092">
                <a:solidFill>
                  <a:srgbClr val="0000FF"/>
                </a:solidFill>
                <a:latin typeface="楷体" panose="02010609060101010101" charset="-122"/>
                <a:ea typeface="楷体" panose="02010609060101010101" charset="-122"/>
                <a:cs typeface="楷体" panose="02010609060101010101" charset="-122"/>
                <a:sym typeface="+mn-ea"/>
              </a:rPr>
              <a:t>化合物中各元素化合价代数和为</a:t>
            </a:r>
            <a:r>
              <a:rPr lang="en-US" altLang="zh-CN" sz="2092">
                <a:solidFill>
                  <a:srgbClr val="0000FF"/>
                </a:solidFill>
                <a:latin typeface="楷体" panose="02010609060101010101" charset="-122"/>
                <a:ea typeface="楷体" panose="02010609060101010101" charset="-122"/>
                <a:cs typeface="楷体" panose="02010609060101010101" charset="-122"/>
                <a:sym typeface="+mn-ea"/>
              </a:rPr>
              <a:t>0</a:t>
            </a:r>
            <a:r>
              <a:rPr lang="zh-CN" altLang="en-US" sz="2092">
                <a:latin typeface="楷体" panose="02010609060101010101" charset="-122"/>
                <a:ea typeface="楷体" panose="02010609060101010101" charset="-122"/>
                <a:cs typeface="楷体" panose="02010609060101010101" charset="-122"/>
                <a:sym typeface="+mn-ea"/>
              </a:rPr>
              <a:t>进行求算。</a:t>
            </a:r>
            <a:endParaRPr lang="zh-CN" altLang="en-US" sz="2092" b="1">
              <a:latin typeface="楷体" panose="02010609060101010101" charset="-122"/>
              <a:ea typeface="楷体" panose="02010609060101010101" charset="-122"/>
              <a:cs typeface="楷体" panose="02010609060101010101" charset="-122"/>
              <a:sym typeface="+mn-ea"/>
            </a:endParaRPr>
          </a:p>
        </p:txBody>
      </p:sp>
    </p:spTree>
    <p:extLst>
      <p:ext uri="{BB962C8B-B14F-4D97-AF65-F5344CB8AC3E}">
        <p14:creationId xmlns:p14="http://schemas.microsoft.com/office/powerpoint/2010/main" val="282894171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2000"/>
                                        <p:tgtEl>
                                          <p:spTgt spid="5"/>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box(in)">
                                      <p:cBhvr>
                                        <p:cTn id="12" dur="2000"/>
                                        <p:tgtEl>
                                          <p:spTgt spid="6">
                                            <p:txEl>
                                              <p:pRg st="0" end="0"/>
                                            </p:txEl>
                                          </p:spTgt>
                                        </p:tgtEl>
                                      </p:cBhvr>
                                    </p:animEffect>
                                  </p:childTnLst>
                                </p:cTn>
                              </p:par>
                            </p:childTnLst>
                          </p:cTn>
                        </p:par>
                      </p:childTnLst>
                    </p:cTn>
                  </p:par>
                  <p:par>
                    <p:cTn id="13" fill="hold" nodeType="clickPar">
                      <p:stCondLst>
                        <p:cond delay="indefinite"/>
                      </p:stCondLst>
                      <p:childTnLst>
                        <p:par>
                          <p:cTn id="14" fill="hold" nodeType="after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box(in)">
                                      <p:cBhvr>
                                        <p:cTn id="17" dur="2000"/>
                                        <p:tgtEl>
                                          <p:spTgt spid="7">
                                            <p:txEl>
                                              <p:pRg st="0" end="0"/>
                                            </p:txEl>
                                          </p:spTgt>
                                        </p:tgtEl>
                                      </p:cBhvr>
                                    </p:animEffect>
                                  </p:childTnLst>
                                </p:cTn>
                              </p:par>
                            </p:childTnLst>
                          </p:cTn>
                        </p:par>
                      </p:childTnLst>
                    </p:cTn>
                  </p:par>
                  <p:par>
                    <p:cTn id="18" fill="hold" nodeType="clickPar">
                      <p:stCondLst>
                        <p:cond delay="indefinite"/>
                      </p:stCondLst>
                      <p:childTnLst>
                        <p:par>
                          <p:cTn id="19" fill="hold" nodeType="after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8">
                                            <p:txEl>
                                              <p:pRg st="0" end="0"/>
                                            </p:txEl>
                                          </p:spTgt>
                                        </p:tgtEl>
                                        <p:attrNameLst>
                                          <p:attrName>style.visibility</p:attrName>
                                        </p:attrNameLst>
                                      </p:cBhvr>
                                      <p:to>
                                        <p:strVal val="visible"/>
                                      </p:to>
                                    </p:set>
                                    <p:animEffect transition="in" filter="box(in)">
                                      <p:cBhvr>
                                        <p:cTn id="22" dur="2000"/>
                                        <p:tgtEl>
                                          <p:spTgt spid="8">
                                            <p:txEl>
                                              <p:pRg st="0" end="0"/>
                                            </p:txEl>
                                          </p:spTgt>
                                        </p:tgtEl>
                                      </p:cBhvr>
                                    </p:animEffect>
                                  </p:childTnLst>
                                </p:cTn>
                              </p:par>
                            </p:childTnLst>
                          </p:cTn>
                        </p:par>
                      </p:childTnLst>
                    </p:cTn>
                  </p:par>
                  <p:par>
                    <p:cTn id="23" fill="hold" nodeType="clickPar">
                      <p:stCondLst>
                        <p:cond delay="indefinite"/>
                      </p:stCondLst>
                      <p:childTnLst>
                        <p:par>
                          <p:cTn id="24" fill="hold" nodeType="after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animEffect transition="in" filter="box(in)">
                                      <p:cBhvr>
                                        <p:cTn id="27" dur="2000"/>
                                        <p:tgtEl>
                                          <p:spTgt spid="10">
                                            <p:txEl>
                                              <p:pRg st="0" end="0"/>
                                            </p:txEl>
                                          </p:spTgt>
                                        </p:tgtEl>
                                      </p:cBhvr>
                                    </p:animEffect>
                                  </p:childTnLst>
                                </p:cTn>
                              </p:par>
                            </p:childTnLst>
                          </p:cTn>
                        </p:par>
                      </p:childTnLst>
                    </p:cTn>
                  </p:par>
                  <p:par>
                    <p:cTn id="28" fill="hold" nodeType="clickPar">
                      <p:stCondLst>
                        <p:cond delay="indefinite"/>
                      </p:stCondLst>
                      <p:childTnLst>
                        <p:par>
                          <p:cTn id="29" fill="hold" nodeType="after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11">
                                            <p:txEl>
                                              <p:pRg st="0" end="0"/>
                                            </p:txEl>
                                          </p:spTgt>
                                        </p:tgtEl>
                                        <p:attrNameLst>
                                          <p:attrName>style.visibility</p:attrName>
                                        </p:attrNameLst>
                                      </p:cBhvr>
                                      <p:to>
                                        <p:strVal val="visible"/>
                                      </p:to>
                                    </p:set>
                                    <p:animEffect transition="in" filter="box(in)">
                                      <p:cBhvr>
                                        <p:cTn id="32" dur="2000"/>
                                        <p:tgtEl>
                                          <p:spTgt spid="11">
                                            <p:txEl>
                                              <p:pRg st="0" end="0"/>
                                            </p:txEl>
                                          </p:spTgt>
                                        </p:tgtEl>
                                      </p:cBhvr>
                                    </p:animEffect>
                                  </p:childTnLst>
                                </p:cTn>
                              </p:par>
                            </p:childTnLst>
                          </p:cTn>
                        </p:par>
                      </p:childTnLst>
                    </p:cTn>
                  </p:par>
                  <p:par>
                    <p:cTn id="33" fill="hold" nodeType="clickPar">
                      <p:stCondLst>
                        <p:cond delay="indefinite"/>
                      </p:stCondLst>
                      <p:childTnLst>
                        <p:par>
                          <p:cTn id="34" fill="hold" nodeType="after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12">
                                            <p:txEl>
                                              <p:pRg st="0" end="0"/>
                                            </p:txEl>
                                          </p:spTgt>
                                        </p:tgtEl>
                                        <p:attrNameLst>
                                          <p:attrName>style.visibility</p:attrName>
                                        </p:attrNameLst>
                                      </p:cBhvr>
                                      <p:to>
                                        <p:strVal val="visible"/>
                                      </p:to>
                                    </p:set>
                                    <p:animEffect transition="in" filter="box(in)">
                                      <p:cBhvr>
                                        <p:cTn id="37" dur="2000"/>
                                        <p:tgtEl>
                                          <p:spTgt spid="12">
                                            <p:txEl>
                                              <p:pRg st="0" end="0"/>
                                            </p:txEl>
                                          </p:spTgt>
                                        </p:tgtEl>
                                      </p:cBhvr>
                                    </p:animEffect>
                                  </p:childTnLst>
                                </p:cTn>
                              </p:par>
                            </p:childTnLst>
                          </p:cTn>
                        </p:par>
                      </p:childTnLst>
                    </p:cTn>
                  </p:par>
                  <p:par>
                    <p:cTn id="38" fill="hold" nodeType="clickPar">
                      <p:stCondLst>
                        <p:cond delay="indefinite"/>
                      </p:stCondLst>
                      <p:childTnLst>
                        <p:par>
                          <p:cTn id="39" fill="hold" nodeType="afterGroup">
                            <p:stCondLst>
                              <p:cond delay="0"/>
                            </p:stCondLst>
                            <p:childTnLst>
                              <p:par>
                                <p:cTn id="40" presetID="4" presetClass="entr" presetSubtype="16" fill="hold" nodeType="clickEffect">
                                  <p:stCondLst>
                                    <p:cond delay="0"/>
                                  </p:stCondLst>
                                  <p:childTnLst>
                                    <p:set>
                                      <p:cBhvr>
                                        <p:cTn id="41" dur="1" fill="hold">
                                          <p:stCondLst>
                                            <p:cond delay="0"/>
                                          </p:stCondLst>
                                        </p:cTn>
                                        <p:tgtEl>
                                          <p:spTgt spid="13">
                                            <p:txEl>
                                              <p:pRg st="0" end="0"/>
                                            </p:txEl>
                                          </p:spTgt>
                                        </p:tgtEl>
                                        <p:attrNameLst>
                                          <p:attrName>style.visibility</p:attrName>
                                        </p:attrNameLst>
                                      </p:cBhvr>
                                      <p:to>
                                        <p:strVal val="visible"/>
                                      </p:to>
                                    </p:set>
                                    <p:animEffect transition="in" filter="box(in)">
                                      <p:cBhvr>
                                        <p:cTn id="42" dur="2000"/>
                                        <p:tgtEl>
                                          <p:spTgt spid="13">
                                            <p:txEl>
                                              <p:pRg st="0" end="0"/>
                                            </p:txEl>
                                          </p:spTgt>
                                        </p:tgtEl>
                                      </p:cBhvr>
                                    </p:animEffect>
                                  </p:childTnLst>
                                </p:cTn>
                              </p:par>
                            </p:childTnLst>
                          </p:cTn>
                        </p:par>
                      </p:childTnLst>
                    </p:cTn>
                  </p:par>
                  <p:par>
                    <p:cTn id="43" fill="hold" nodeType="clickPar">
                      <p:stCondLst>
                        <p:cond delay="indefinite"/>
                      </p:stCondLst>
                      <p:childTnLst>
                        <p:par>
                          <p:cTn id="44" fill="hold" nodeType="afterGroup">
                            <p:stCondLst>
                              <p:cond delay="0"/>
                            </p:stCondLst>
                            <p:childTnLst>
                              <p:par>
                                <p:cTn id="45" presetID="4" presetClass="entr" presetSubtype="16" fill="hold" nodeType="clickEffect">
                                  <p:stCondLst>
                                    <p:cond delay="0"/>
                                  </p:stCondLst>
                                  <p:childTnLst>
                                    <p:set>
                                      <p:cBhvr>
                                        <p:cTn id="46" dur="1" fill="hold">
                                          <p:stCondLst>
                                            <p:cond delay="0"/>
                                          </p:stCondLst>
                                        </p:cTn>
                                        <p:tgtEl>
                                          <p:spTgt spid="14">
                                            <p:txEl>
                                              <p:pRg st="0" end="0"/>
                                            </p:txEl>
                                          </p:spTgt>
                                        </p:tgtEl>
                                        <p:attrNameLst>
                                          <p:attrName>style.visibility</p:attrName>
                                        </p:attrNameLst>
                                      </p:cBhvr>
                                      <p:to>
                                        <p:strVal val="visible"/>
                                      </p:to>
                                    </p:set>
                                    <p:animEffect transition="in" filter="box(in)">
                                      <p:cBhvr>
                                        <p:cTn id="47" dur="2000"/>
                                        <p:tgtEl>
                                          <p:spTgt spid="14">
                                            <p:txEl>
                                              <p:pRg st="0" end="0"/>
                                            </p:txEl>
                                          </p:spTgt>
                                        </p:tgtEl>
                                      </p:cBhvr>
                                    </p:animEffect>
                                  </p:childTnLst>
                                </p:cTn>
                              </p:par>
                            </p:childTnLst>
                          </p:cTn>
                        </p:par>
                      </p:childTnLst>
                    </p:cTn>
                  </p:par>
                  <p:par>
                    <p:cTn id="48" fill="hold" nodeType="clickPar">
                      <p:stCondLst>
                        <p:cond delay="indefinite"/>
                      </p:stCondLst>
                      <p:childTnLst>
                        <p:par>
                          <p:cTn id="49" fill="hold" nodeType="afterGroup">
                            <p:stCondLst>
                              <p:cond delay="0"/>
                            </p:stCondLst>
                            <p:childTnLst>
                              <p:par>
                                <p:cTn id="50" presetID="4" presetClass="entr" presetSubtype="16" fill="hold" nodeType="clickEffect">
                                  <p:stCondLst>
                                    <p:cond delay="0"/>
                                  </p:stCondLst>
                                  <p:childTnLst>
                                    <p:set>
                                      <p:cBhvr>
                                        <p:cTn id="51" dur="1" fill="hold">
                                          <p:stCondLst>
                                            <p:cond delay="0"/>
                                          </p:stCondLst>
                                        </p:cTn>
                                        <p:tgtEl>
                                          <p:spTgt spid="15">
                                            <p:txEl>
                                              <p:pRg st="0" end="0"/>
                                            </p:txEl>
                                          </p:spTgt>
                                        </p:tgtEl>
                                        <p:attrNameLst>
                                          <p:attrName>style.visibility</p:attrName>
                                        </p:attrNameLst>
                                      </p:cBhvr>
                                      <p:to>
                                        <p:strVal val="visible"/>
                                      </p:to>
                                    </p:set>
                                    <p:animEffect transition="in" filter="box(in)">
                                      <p:cBhvr>
                                        <p:cTn id="52" dur="2000"/>
                                        <p:tgtEl>
                                          <p:spTgt spid="15">
                                            <p:txEl>
                                              <p:pRg st="0" end="0"/>
                                            </p:txEl>
                                          </p:spTgt>
                                        </p:tgtEl>
                                      </p:cBhvr>
                                    </p:animEffect>
                                  </p:childTnLst>
                                </p:cTn>
                              </p:par>
                            </p:childTnLst>
                          </p:cTn>
                        </p:par>
                      </p:childTnLst>
                    </p:cTn>
                  </p:par>
                  <p:par>
                    <p:cTn id="53" fill="hold" nodeType="clickPar">
                      <p:stCondLst>
                        <p:cond delay="indefinite"/>
                      </p:stCondLst>
                      <p:childTnLst>
                        <p:par>
                          <p:cTn id="54" fill="hold" nodeType="afterGroup">
                            <p:stCondLst>
                              <p:cond delay="0"/>
                            </p:stCondLst>
                            <p:childTnLst>
                              <p:par>
                                <p:cTn id="55" presetID="4" presetClass="entr" presetSubtype="16" fill="hold" nodeType="clickEffect">
                                  <p:stCondLst>
                                    <p:cond delay="0"/>
                                  </p:stCondLst>
                                  <p:childTnLst>
                                    <p:set>
                                      <p:cBhvr>
                                        <p:cTn id="56" dur="1" fill="hold">
                                          <p:stCondLst>
                                            <p:cond delay="0"/>
                                          </p:stCondLst>
                                        </p:cTn>
                                        <p:tgtEl>
                                          <p:spTgt spid="9">
                                            <p:txEl>
                                              <p:pRg st="0" end="0"/>
                                            </p:txEl>
                                          </p:spTgt>
                                        </p:tgtEl>
                                        <p:attrNameLst>
                                          <p:attrName>style.visibility</p:attrName>
                                        </p:attrNameLst>
                                      </p:cBhvr>
                                      <p:to>
                                        <p:strVal val="visible"/>
                                      </p:to>
                                    </p:set>
                                    <p:animEffect transition="in" filter="box(in)">
                                      <p:cBhvr>
                                        <p:cTn id="57" dur="2000"/>
                                        <p:tgtEl>
                                          <p:spTgt spid="9">
                                            <p:txEl>
                                              <p:pRg st="0" end="0"/>
                                            </p:txEl>
                                          </p:spTgt>
                                        </p:tgtEl>
                                      </p:cBhvr>
                                    </p:animEffect>
                                  </p:childTnLst>
                                </p:cTn>
                              </p:par>
                            </p:childTnLst>
                          </p:cTn>
                        </p:par>
                      </p:childTnLst>
                    </p:cTn>
                  </p:par>
                  <p:par>
                    <p:cTn id="58" fill="hold" nodeType="clickPar">
                      <p:stCondLst>
                        <p:cond delay="indefinite"/>
                      </p:stCondLst>
                      <p:childTnLst>
                        <p:par>
                          <p:cTn id="59" fill="hold" nodeType="afterGroup">
                            <p:stCondLst>
                              <p:cond delay="0"/>
                            </p:stCondLst>
                            <p:childTnLst>
                              <p:par>
                                <p:cTn id="60" presetID="4" presetClass="entr" presetSubtype="16" fill="hold" nodeType="clickEffect">
                                  <p:stCondLst>
                                    <p:cond delay="0"/>
                                  </p:stCondLst>
                                  <p:childTnLst>
                                    <p:set>
                                      <p:cBhvr>
                                        <p:cTn id="61" dur="1" fill="hold">
                                          <p:stCondLst>
                                            <p:cond delay="0"/>
                                          </p:stCondLst>
                                        </p:cTn>
                                        <p:tgtEl>
                                          <p:spTgt spid="9">
                                            <p:txEl>
                                              <p:pRg st="1" end="1"/>
                                            </p:txEl>
                                          </p:spTgt>
                                        </p:tgtEl>
                                        <p:attrNameLst>
                                          <p:attrName>style.visibility</p:attrName>
                                        </p:attrNameLst>
                                      </p:cBhvr>
                                      <p:to>
                                        <p:strVal val="visible"/>
                                      </p:to>
                                    </p:set>
                                    <p:animEffect transition="in" filter="box(in)">
                                      <p:cBhvr>
                                        <p:cTn id="62" dur="2000"/>
                                        <p:tgtEl>
                                          <p:spTgt spid="9">
                                            <p:txEl>
                                              <p:pRg st="1" end="1"/>
                                            </p:txEl>
                                          </p:spTgt>
                                        </p:tgtEl>
                                      </p:cBhvr>
                                    </p:animEffect>
                                  </p:childTnLst>
                                </p:cTn>
                              </p:par>
                            </p:childTnLst>
                          </p:cTn>
                        </p:par>
                      </p:childTnLst>
                    </p:cTn>
                  </p:par>
                  <p:par>
                    <p:cTn id="63" fill="hold" nodeType="clickPar">
                      <p:stCondLst>
                        <p:cond delay="indefinite"/>
                      </p:stCondLst>
                      <p:childTnLst>
                        <p:par>
                          <p:cTn id="64" fill="hold" nodeType="afterGroup">
                            <p:stCondLst>
                              <p:cond delay="0"/>
                            </p:stCondLst>
                            <p:childTnLst>
                              <p:par>
                                <p:cTn id="65" presetID="4" presetClass="entr" presetSubtype="16" fill="hold" grpId="0" nodeType="clickEffect">
                                  <p:stCondLst>
                                    <p:cond delay="0"/>
                                  </p:stCondLst>
                                  <p:childTnLst>
                                    <p:set>
                                      <p:cBhvr>
                                        <p:cTn id="66" dur="1" fill="hold">
                                          <p:stCondLst>
                                            <p:cond delay="0"/>
                                          </p:stCondLst>
                                        </p:cTn>
                                        <p:tgtEl>
                                          <p:spTgt spid="9"/>
                                        </p:tgtEl>
                                        <p:attrNameLst>
                                          <p:attrName>style.visibility</p:attrName>
                                        </p:attrNameLst>
                                      </p:cBhvr>
                                      <p:to>
                                        <p:strVal val="visible"/>
                                      </p:to>
                                    </p:set>
                                    <p:animEffect transition="in" filter="box(in)">
                                      <p:cBhvr>
                                        <p:cTn id="67" dur="2000"/>
                                        <p:tgtEl>
                                          <p:spTgt spid="9"/>
                                        </p:tgtEl>
                                      </p:cBhvr>
                                    </p:animEffect>
                                  </p:childTnLst>
                                </p:cTn>
                              </p:par>
                            </p:childTnLst>
                          </p:cTn>
                        </p:par>
                      </p:childTnLst>
                    </p:cTn>
                  </p:par>
                  <p:par>
                    <p:cTn id="68" fill="hold" nodeType="clickPar">
                      <p:stCondLst>
                        <p:cond delay="indefinite"/>
                      </p:stCondLst>
                      <p:childTnLst>
                        <p:par>
                          <p:cTn id="69" fill="hold" nodeType="afterGroup">
                            <p:stCondLst>
                              <p:cond delay="0"/>
                            </p:stCondLst>
                            <p:childTnLst>
                              <p:par>
                                <p:cTn id="70" presetID="4" presetClass="entr" presetSubtype="16" fill="hold" nodeType="clickEffect">
                                  <p:stCondLst>
                                    <p:cond delay="0"/>
                                  </p:stCondLst>
                                  <p:childTnLst>
                                    <p:set>
                                      <p:cBhvr>
                                        <p:cTn id="71" dur="1" fill="hold">
                                          <p:stCondLst>
                                            <p:cond delay="0"/>
                                          </p:stCondLst>
                                        </p:cTn>
                                        <p:tgtEl>
                                          <p:spTgt spid="9">
                                            <p:txEl>
                                              <p:pRg st="2" end="2"/>
                                            </p:txEl>
                                          </p:spTgt>
                                        </p:tgtEl>
                                        <p:attrNameLst>
                                          <p:attrName>style.visibility</p:attrName>
                                        </p:attrNameLst>
                                      </p:cBhvr>
                                      <p:to>
                                        <p:strVal val="visible"/>
                                      </p:to>
                                    </p:set>
                                    <p:animEffect transition="in" filter="box(in)">
                                      <p:cBhvr>
                                        <p:cTn id="72" dur="2000"/>
                                        <p:tgtEl>
                                          <p:spTgt spid="9">
                                            <p:txEl>
                                              <p:pRg st="2" end="2"/>
                                            </p:txEl>
                                          </p:spTgt>
                                        </p:tgtEl>
                                      </p:cBhvr>
                                    </p:animEffect>
                                  </p:childTnLst>
                                </p:cTn>
                              </p:par>
                            </p:childTnLst>
                          </p:cTn>
                        </p:par>
                      </p:childTnLst>
                    </p:cTn>
                  </p:par>
                  <p:par>
                    <p:cTn id="73" fill="hold" nodeType="clickPar">
                      <p:stCondLst>
                        <p:cond delay="indefinite"/>
                      </p:stCondLst>
                      <p:childTnLst>
                        <p:par>
                          <p:cTn id="74" fill="hold" nodeType="afterGroup">
                            <p:stCondLst>
                              <p:cond delay="0"/>
                            </p:stCondLst>
                            <p:childTnLst>
                              <p:par>
                                <p:cTn id="75" presetID="4" presetClass="entr" presetSubtype="16" fill="hold" nodeType="clickEffect">
                                  <p:stCondLst>
                                    <p:cond delay="0"/>
                                  </p:stCondLst>
                                  <p:childTnLst>
                                    <p:set>
                                      <p:cBhvr>
                                        <p:cTn id="76" dur="1" fill="hold">
                                          <p:stCondLst>
                                            <p:cond delay="0"/>
                                          </p:stCondLst>
                                        </p:cTn>
                                        <p:tgtEl>
                                          <p:spTgt spid="9">
                                            <p:txEl>
                                              <p:pRg st="3" end="3"/>
                                            </p:txEl>
                                          </p:spTgt>
                                        </p:tgtEl>
                                        <p:attrNameLst>
                                          <p:attrName>style.visibility</p:attrName>
                                        </p:attrNameLst>
                                      </p:cBhvr>
                                      <p:to>
                                        <p:strVal val="visible"/>
                                      </p:to>
                                    </p:set>
                                    <p:animEffect transition="in" filter="box(in)">
                                      <p:cBhvr>
                                        <p:cTn id="77" dur="20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a:extLst>
              <a:ext uri="{FF2B5EF4-FFF2-40B4-BE49-F238E27FC236}">
                <a16:creationId xmlns:a16="http://schemas.microsoft.com/office/drawing/2014/main" id="{9CF43648-1778-46E8-8CE4-E15739753E66}"/>
              </a:ext>
            </a:extLst>
          </p:cNvPr>
          <p:cNvSpPr txBox="1">
            <a:spLocks noChangeArrowheads="1"/>
          </p:cNvSpPr>
          <p:nvPr/>
        </p:nvSpPr>
        <p:spPr bwMode="auto">
          <a:xfrm>
            <a:off x="240918" y="385670"/>
            <a:ext cx="300595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latin typeface="微软雅黑" panose="020B0503020204020204" pitchFamily="34" charset="-122"/>
                <a:ea typeface="微软雅黑" panose="020B0503020204020204" pitchFamily="34" charset="-122"/>
              </a:rPr>
              <a:t>从得氧失氧角度来分析：</a:t>
            </a:r>
          </a:p>
        </p:txBody>
      </p:sp>
      <p:sp>
        <p:nvSpPr>
          <p:cNvPr id="39939" name="Rectangle 3">
            <a:extLst>
              <a:ext uri="{FF2B5EF4-FFF2-40B4-BE49-F238E27FC236}">
                <a16:creationId xmlns:a16="http://schemas.microsoft.com/office/drawing/2014/main" id="{84CCF49C-2657-4595-97E7-0B767D71E38F}"/>
              </a:ext>
            </a:extLst>
          </p:cNvPr>
          <p:cNvSpPr>
            <a:spLocks noChangeArrowheads="1"/>
          </p:cNvSpPr>
          <p:nvPr/>
        </p:nvSpPr>
        <p:spPr bwMode="auto">
          <a:xfrm>
            <a:off x="323528" y="914401"/>
            <a:ext cx="4514850"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3810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0" hangingPunct="0"/>
            <a:r>
              <a:rPr lang="en-US" altLang="zh-CN" sz="2100" b="1" err="1">
                <a:latin typeface="微软雅黑" panose="020B0503020204020204" pitchFamily="34" charset="-122"/>
                <a:ea typeface="微软雅黑" panose="020B0503020204020204" pitchFamily="34" charset="-122"/>
                <a:cs typeface="Times New Roman" pitchFamily="18" charset="0"/>
              </a:rPr>
              <a:t>CuO  </a:t>
            </a:r>
            <a:r>
              <a:rPr lang="zh-CN" altLang="en-US" sz="2100" b="1">
                <a:latin typeface="微软雅黑" panose="020B0503020204020204" pitchFamily="34" charset="-122"/>
                <a:ea typeface="微软雅黑" panose="020B0503020204020204" pitchFamily="34" charset="-122"/>
              </a:rPr>
              <a:t>＋</a:t>
            </a:r>
            <a:r>
              <a:rPr lang="zh-CN" altLang="en-US" sz="2100" b="1">
                <a:latin typeface="微软雅黑" panose="020B0503020204020204" pitchFamily="34" charset="-122"/>
                <a:ea typeface="微软雅黑" panose="020B0503020204020204" pitchFamily="34" charset="-122"/>
                <a:cs typeface="Times New Roman" pitchFamily="18" charset="0"/>
              </a:rPr>
              <a:t>   </a:t>
            </a:r>
            <a:r>
              <a:rPr lang="en-US" altLang="zh-CN" sz="2100" b="1">
                <a:latin typeface="微软雅黑" panose="020B0503020204020204" pitchFamily="34" charset="-122"/>
                <a:ea typeface="微软雅黑" panose="020B0503020204020204" pitchFamily="34" charset="-122"/>
                <a:cs typeface="Times New Roman" pitchFamily="18" charset="0"/>
              </a:rPr>
              <a:t>H</a:t>
            </a:r>
            <a:r>
              <a:rPr lang="en-US" altLang="zh-CN" sz="2100" b="1" baseline="-25000">
                <a:latin typeface="微软雅黑" panose="020B0503020204020204" pitchFamily="34" charset="-122"/>
                <a:ea typeface="微软雅黑" panose="020B0503020204020204" pitchFamily="34" charset="-122"/>
                <a:cs typeface="Times New Roman" pitchFamily="18" charset="0"/>
              </a:rPr>
              <a:t>2</a:t>
            </a:r>
            <a:r>
              <a:rPr lang="en-US" altLang="zh-CN" sz="2100" b="1">
                <a:latin typeface="微软雅黑" panose="020B0503020204020204" pitchFamily="34" charset="-122"/>
                <a:ea typeface="微软雅黑" panose="020B0503020204020204" pitchFamily="34" charset="-122"/>
                <a:cs typeface="Times New Roman" pitchFamily="18" charset="0"/>
              </a:rPr>
              <a:t> </a:t>
            </a:r>
            <a:r>
              <a:rPr lang="en-US" altLang="zh-CN" sz="2100">
                <a:latin typeface="微软雅黑" panose="020B0503020204020204" pitchFamily="34" charset="-122"/>
                <a:ea typeface="微软雅黑" panose="020B0503020204020204" pitchFamily="34" charset="-122"/>
                <a:cs typeface="Times New Roman" pitchFamily="18" charset="0"/>
              </a:rPr>
              <a:t> </a:t>
            </a:r>
            <a:r>
              <a:rPr lang="en-US" altLang="zh-CN" sz="2000">
                <a:latin typeface="珠穆朗玛—乌金苏通体" panose="01010100010101010101" pitchFamily="2" charset="0"/>
                <a:ea typeface="微软雅黑" panose="020B0503020204020204" pitchFamily="34" charset="-122"/>
                <a:cs typeface="珠穆朗玛—乌金苏通体" panose="01010100010101010101" pitchFamily="2" charset="0"/>
              </a:rPr>
              <a:t>===</a:t>
            </a:r>
            <a:r>
              <a:rPr lang="zh-CN" altLang="en-US" sz="2000">
                <a:latin typeface="珠穆朗玛—乌金苏通体" panose="01010100010101010101" pitchFamily="2" charset="0"/>
                <a:ea typeface="微软雅黑" panose="020B0503020204020204" pitchFamily="34" charset="-122"/>
                <a:cs typeface="珠穆朗玛—乌金苏通体" panose="01010100010101010101" pitchFamily="2" charset="0"/>
              </a:rPr>
              <a:t>  </a:t>
            </a:r>
            <a:r>
              <a:rPr lang="en-US" altLang="zh-CN" sz="2100" b="1">
                <a:latin typeface="微软雅黑" panose="020B0503020204020204" pitchFamily="34" charset="-122"/>
                <a:ea typeface="微软雅黑" panose="020B0503020204020204" pitchFamily="34" charset="-122"/>
                <a:cs typeface="Times New Roman" pitchFamily="18" charset="0"/>
              </a:rPr>
              <a:t>Cu  </a:t>
            </a:r>
            <a:r>
              <a:rPr lang="zh-CN" altLang="en-US" sz="2100" b="1">
                <a:latin typeface="微软雅黑" panose="020B0503020204020204" pitchFamily="34" charset="-122"/>
                <a:ea typeface="微软雅黑" panose="020B0503020204020204" pitchFamily="34" charset="-122"/>
              </a:rPr>
              <a:t>＋ </a:t>
            </a:r>
            <a:r>
              <a:rPr lang="en-US" altLang="zh-CN" sz="2100" b="1">
                <a:latin typeface="微软雅黑" panose="020B0503020204020204" pitchFamily="34" charset="-122"/>
                <a:ea typeface="微软雅黑" panose="020B0503020204020204" pitchFamily="34" charset="-122"/>
                <a:cs typeface="Times New Roman" pitchFamily="18" charset="0"/>
              </a:rPr>
              <a:t>H</a:t>
            </a:r>
            <a:r>
              <a:rPr lang="en-US" altLang="zh-CN" sz="2100" b="1" baseline="-25000">
                <a:latin typeface="微软雅黑" panose="020B0503020204020204" pitchFamily="34" charset="-122"/>
                <a:ea typeface="微软雅黑" panose="020B0503020204020204" pitchFamily="34" charset="-122"/>
                <a:cs typeface="Times New Roman" pitchFamily="18" charset="0"/>
              </a:rPr>
              <a:t>2</a:t>
            </a:r>
            <a:r>
              <a:rPr lang="en-US" altLang="zh-CN" sz="2100" b="1">
                <a:latin typeface="微软雅黑" panose="020B0503020204020204" pitchFamily="34" charset="-122"/>
                <a:ea typeface="微软雅黑" panose="020B0503020204020204" pitchFamily="34" charset="-122"/>
                <a:cs typeface="Times New Roman" pitchFamily="18" charset="0"/>
              </a:rPr>
              <a:t>O </a:t>
            </a:r>
          </a:p>
        </p:txBody>
      </p:sp>
      <p:sp>
        <p:nvSpPr>
          <p:cNvPr id="39940" name="Text Box 4">
            <a:extLst>
              <a:ext uri="{FF2B5EF4-FFF2-40B4-BE49-F238E27FC236}">
                <a16:creationId xmlns:a16="http://schemas.microsoft.com/office/drawing/2014/main" id="{A43DE7FB-CCFB-4D92-B642-A3925B32E54E}"/>
              </a:ext>
            </a:extLst>
          </p:cNvPr>
          <p:cNvSpPr txBox="1">
            <a:spLocks noChangeArrowheads="1"/>
          </p:cNvSpPr>
          <p:nvPr/>
        </p:nvSpPr>
        <p:spPr bwMode="auto">
          <a:xfrm>
            <a:off x="2500054" y="791536"/>
            <a:ext cx="41549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a:t>△</a:t>
            </a:r>
          </a:p>
        </p:txBody>
      </p:sp>
      <p:sp>
        <p:nvSpPr>
          <p:cNvPr id="39941" name="Oval 5">
            <a:extLst>
              <a:ext uri="{FF2B5EF4-FFF2-40B4-BE49-F238E27FC236}">
                <a16:creationId xmlns:a16="http://schemas.microsoft.com/office/drawing/2014/main" id="{38067725-3823-45A5-A124-61720FD93AB5}"/>
              </a:ext>
            </a:extLst>
          </p:cNvPr>
          <p:cNvSpPr>
            <a:spLocks noChangeArrowheads="1"/>
          </p:cNvSpPr>
          <p:nvPr/>
        </p:nvSpPr>
        <p:spPr bwMode="auto">
          <a:xfrm>
            <a:off x="467544" y="1977629"/>
            <a:ext cx="857250" cy="800100"/>
          </a:xfrm>
          <a:prstGeom prst="ellipse">
            <a:avLst/>
          </a:prstGeom>
          <a:solidFill>
            <a:srgbClr val="00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algn="ctr"/>
            <a:r>
              <a:rPr lang="en-US" altLang="zh-CN" sz="2400" b="1">
                <a:solidFill>
                  <a:srgbClr val="FF0000"/>
                </a:solidFill>
              </a:rPr>
              <a:t>C</a:t>
            </a:r>
            <a:r>
              <a:rPr lang="en-US" altLang="zh-CN" sz="2100" b="1">
                <a:solidFill>
                  <a:srgbClr val="FF0000"/>
                </a:solidFill>
              </a:rPr>
              <a:t>u</a:t>
            </a:r>
          </a:p>
        </p:txBody>
      </p:sp>
      <p:sp>
        <p:nvSpPr>
          <p:cNvPr id="39942" name="Oval 6">
            <a:extLst>
              <a:ext uri="{FF2B5EF4-FFF2-40B4-BE49-F238E27FC236}">
                <a16:creationId xmlns:a16="http://schemas.microsoft.com/office/drawing/2014/main" id="{A4C51E38-E453-4221-830C-CF3231458542}"/>
              </a:ext>
            </a:extLst>
          </p:cNvPr>
          <p:cNvSpPr>
            <a:spLocks noChangeArrowheads="1"/>
          </p:cNvSpPr>
          <p:nvPr/>
        </p:nvSpPr>
        <p:spPr bwMode="auto">
          <a:xfrm>
            <a:off x="1907704" y="1657350"/>
            <a:ext cx="800100" cy="800100"/>
          </a:xfrm>
          <a:prstGeom prst="ellipse">
            <a:avLst/>
          </a:prstGeom>
          <a:solidFill>
            <a:srgbClr val="FF66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100" b="1">
                <a:solidFill>
                  <a:schemeClr val="bg1"/>
                </a:solidFill>
              </a:rPr>
              <a:t>H</a:t>
            </a:r>
          </a:p>
        </p:txBody>
      </p:sp>
      <p:sp>
        <p:nvSpPr>
          <p:cNvPr id="39943" name="Oval 7">
            <a:extLst>
              <a:ext uri="{FF2B5EF4-FFF2-40B4-BE49-F238E27FC236}">
                <a16:creationId xmlns:a16="http://schemas.microsoft.com/office/drawing/2014/main" id="{84D6746E-5F21-4495-AF9D-2C94DE9341E3}"/>
              </a:ext>
            </a:extLst>
          </p:cNvPr>
          <p:cNvSpPr>
            <a:spLocks noChangeArrowheads="1"/>
          </p:cNvSpPr>
          <p:nvPr/>
        </p:nvSpPr>
        <p:spPr bwMode="auto">
          <a:xfrm>
            <a:off x="1115244" y="2427685"/>
            <a:ext cx="628650" cy="628650"/>
          </a:xfrm>
          <a:prstGeom prst="ellipse">
            <a:avLst/>
          </a:prstGeom>
          <a:solidFill>
            <a:srgbClr val="0000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algn="ctr"/>
            <a:r>
              <a:rPr lang="en-US" altLang="zh-CN" sz="2100" b="1"/>
              <a:t>O</a:t>
            </a:r>
          </a:p>
        </p:txBody>
      </p:sp>
      <p:sp>
        <p:nvSpPr>
          <p:cNvPr id="39944" name="Oval 8">
            <a:extLst>
              <a:ext uri="{FF2B5EF4-FFF2-40B4-BE49-F238E27FC236}">
                <a16:creationId xmlns:a16="http://schemas.microsoft.com/office/drawing/2014/main" id="{39A0270A-4253-46D0-8890-81F49E6A5C67}"/>
              </a:ext>
            </a:extLst>
          </p:cNvPr>
          <p:cNvSpPr>
            <a:spLocks noChangeArrowheads="1"/>
          </p:cNvSpPr>
          <p:nvPr/>
        </p:nvSpPr>
        <p:spPr bwMode="auto">
          <a:xfrm>
            <a:off x="1999382" y="2409826"/>
            <a:ext cx="809588" cy="830675"/>
          </a:xfrm>
          <a:prstGeom prst="ellipse">
            <a:avLst/>
          </a:prstGeom>
          <a:solidFill>
            <a:srgbClr val="FF66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100" b="1">
                <a:solidFill>
                  <a:schemeClr val="bg1"/>
                </a:solidFill>
              </a:rPr>
              <a:t>H</a:t>
            </a:r>
          </a:p>
        </p:txBody>
      </p:sp>
      <p:sp>
        <p:nvSpPr>
          <p:cNvPr id="39945" name="Oval 9">
            <a:extLst>
              <a:ext uri="{FF2B5EF4-FFF2-40B4-BE49-F238E27FC236}">
                <a16:creationId xmlns:a16="http://schemas.microsoft.com/office/drawing/2014/main" id="{C39D1656-65F9-4D15-9A93-B9F45A8CE8B4}"/>
              </a:ext>
            </a:extLst>
          </p:cNvPr>
          <p:cNvSpPr>
            <a:spLocks noChangeArrowheads="1"/>
          </p:cNvSpPr>
          <p:nvPr/>
        </p:nvSpPr>
        <p:spPr bwMode="auto">
          <a:xfrm>
            <a:off x="3419872" y="1465012"/>
            <a:ext cx="857250" cy="800100"/>
          </a:xfrm>
          <a:prstGeom prst="ellipse">
            <a:avLst/>
          </a:prstGeom>
          <a:solidFill>
            <a:srgbClr val="00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algn="ctr"/>
            <a:r>
              <a:rPr lang="en-US" altLang="zh-CN" sz="2400" b="1">
                <a:solidFill>
                  <a:srgbClr val="FF0000"/>
                </a:solidFill>
              </a:rPr>
              <a:t>C</a:t>
            </a:r>
            <a:r>
              <a:rPr lang="en-US" altLang="zh-CN" sz="2100" b="1">
                <a:solidFill>
                  <a:srgbClr val="FF0000"/>
                </a:solidFill>
              </a:rPr>
              <a:t>u</a:t>
            </a:r>
          </a:p>
        </p:txBody>
      </p:sp>
      <p:sp>
        <p:nvSpPr>
          <p:cNvPr id="39946" name="Oval 10">
            <a:extLst>
              <a:ext uri="{FF2B5EF4-FFF2-40B4-BE49-F238E27FC236}">
                <a16:creationId xmlns:a16="http://schemas.microsoft.com/office/drawing/2014/main" id="{16AECED6-7D9B-481B-A0DC-A5A051BE9DCE}"/>
              </a:ext>
            </a:extLst>
          </p:cNvPr>
          <p:cNvSpPr>
            <a:spLocks noChangeArrowheads="1"/>
          </p:cNvSpPr>
          <p:nvPr/>
        </p:nvSpPr>
        <p:spPr bwMode="auto">
          <a:xfrm>
            <a:off x="4230687" y="1626937"/>
            <a:ext cx="571500" cy="571500"/>
          </a:xfrm>
          <a:prstGeom prst="ellipse">
            <a:avLst/>
          </a:prstGeom>
          <a:solidFill>
            <a:srgbClr val="0000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algn="ctr"/>
            <a:r>
              <a:rPr lang="en-US" altLang="zh-CN" sz="2100" b="1"/>
              <a:t>O</a:t>
            </a:r>
          </a:p>
        </p:txBody>
      </p:sp>
      <p:sp>
        <p:nvSpPr>
          <p:cNvPr id="39947" name="Line 11">
            <a:extLst>
              <a:ext uri="{FF2B5EF4-FFF2-40B4-BE49-F238E27FC236}">
                <a16:creationId xmlns:a16="http://schemas.microsoft.com/office/drawing/2014/main" id="{F28DF9A5-1E37-477B-8B8A-88BE7A1F68B7}"/>
              </a:ext>
            </a:extLst>
          </p:cNvPr>
          <p:cNvSpPr>
            <a:spLocks noChangeShapeType="1"/>
          </p:cNvSpPr>
          <p:nvPr/>
        </p:nvSpPr>
        <p:spPr bwMode="auto">
          <a:xfrm>
            <a:off x="3332321" y="2400300"/>
            <a:ext cx="1485900" cy="0"/>
          </a:xfrm>
          <a:prstGeom prst="line">
            <a:avLst/>
          </a:prstGeom>
          <a:ln>
            <a:tailEnd type="triangle" w="med" len="med"/>
          </a:ln>
        </p:spPr>
        <p:style>
          <a:lnRef idx="3">
            <a:schemeClr val="accent2"/>
          </a:lnRef>
          <a:fillRef idx="0">
            <a:schemeClr val="accent2"/>
          </a:fillRef>
          <a:effectRef idx="2">
            <a:schemeClr val="accent2"/>
          </a:effectRef>
          <a:fontRef idx="minor">
            <a:schemeClr val="tx1"/>
          </a:fontRef>
        </p:style>
        <p:txBody>
          <a:bodyPr/>
          <a:lstStyle/>
          <a:p>
            <a:endParaRPr lang="zh-CN" altLang="en-US"/>
          </a:p>
        </p:txBody>
      </p:sp>
      <p:sp>
        <p:nvSpPr>
          <p:cNvPr id="39948" name="Oval 12">
            <a:extLst>
              <a:ext uri="{FF2B5EF4-FFF2-40B4-BE49-F238E27FC236}">
                <a16:creationId xmlns:a16="http://schemas.microsoft.com/office/drawing/2014/main" id="{F7101D2A-3F4C-4F3F-9E08-DE3C6F22B33B}"/>
              </a:ext>
            </a:extLst>
          </p:cNvPr>
          <p:cNvSpPr>
            <a:spLocks noChangeArrowheads="1"/>
          </p:cNvSpPr>
          <p:nvPr/>
        </p:nvSpPr>
        <p:spPr bwMode="auto">
          <a:xfrm>
            <a:off x="3830638" y="2641989"/>
            <a:ext cx="789385" cy="813644"/>
          </a:xfrm>
          <a:prstGeom prst="ellipse">
            <a:avLst/>
          </a:prstGeom>
          <a:solidFill>
            <a:srgbClr val="FF66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100" b="1">
                <a:solidFill>
                  <a:schemeClr val="bg1"/>
                </a:solidFill>
              </a:rPr>
              <a:t>H</a:t>
            </a:r>
          </a:p>
        </p:txBody>
      </p:sp>
      <p:sp>
        <p:nvSpPr>
          <p:cNvPr id="39949" name="Oval 13">
            <a:extLst>
              <a:ext uri="{FF2B5EF4-FFF2-40B4-BE49-F238E27FC236}">
                <a16:creationId xmlns:a16="http://schemas.microsoft.com/office/drawing/2014/main" id="{EC4C79DB-F80E-439F-9B1F-633AECB4D1D4}"/>
              </a:ext>
            </a:extLst>
          </p:cNvPr>
          <p:cNvSpPr>
            <a:spLocks noChangeArrowheads="1"/>
          </p:cNvSpPr>
          <p:nvPr/>
        </p:nvSpPr>
        <p:spPr bwMode="auto">
          <a:xfrm>
            <a:off x="4531915" y="2587221"/>
            <a:ext cx="772437" cy="794620"/>
          </a:xfrm>
          <a:prstGeom prst="ellipse">
            <a:avLst/>
          </a:prstGeom>
          <a:solidFill>
            <a:srgbClr val="FF66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100" b="1">
                <a:solidFill>
                  <a:schemeClr val="bg1"/>
                </a:solidFill>
              </a:rPr>
              <a:t>H</a:t>
            </a:r>
          </a:p>
        </p:txBody>
      </p:sp>
      <p:sp>
        <p:nvSpPr>
          <p:cNvPr id="39950" name="Rectangle 14">
            <a:extLst>
              <a:ext uri="{FF2B5EF4-FFF2-40B4-BE49-F238E27FC236}">
                <a16:creationId xmlns:a16="http://schemas.microsoft.com/office/drawing/2014/main" id="{7E0EA0CB-2360-4227-A0E7-9AAD2208EB2D}"/>
              </a:ext>
            </a:extLst>
          </p:cNvPr>
          <p:cNvSpPr>
            <a:spLocks noChangeArrowheads="1"/>
          </p:cNvSpPr>
          <p:nvPr/>
        </p:nvSpPr>
        <p:spPr bwMode="auto">
          <a:xfrm>
            <a:off x="1429569" y="3766663"/>
            <a:ext cx="25699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000" b="1" dirty="0">
                <a:latin typeface="微软雅黑" panose="020B0503020204020204" pitchFamily="34" charset="-122"/>
                <a:ea typeface="微软雅黑" panose="020B0503020204020204" pitchFamily="34" charset="-122"/>
              </a:rPr>
              <a:t>物质得到氧的反应。 </a:t>
            </a:r>
          </a:p>
        </p:txBody>
      </p:sp>
      <p:sp>
        <p:nvSpPr>
          <p:cNvPr id="39951" name="Rectangle 15">
            <a:extLst>
              <a:ext uri="{FF2B5EF4-FFF2-40B4-BE49-F238E27FC236}">
                <a16:creationId xmlns:a16="http://schemas.microsoft.com/office/drawing/2014/main" id="{8382B637-D4C5-4D28-ACAE-ED7B9238751A}"/>
              </a:ext>
            </a:extLst>
          </p:cNvPr>
          <p:cNvSpPr>
            <a:spLocks noChangeArrowheads="1"/>
          </p:cNvSpPr>
          <p:nvPr/>
        </p:nvSpPr>
        <p:spPr bwMode="auto">
          <a:xfrm>
            <a:off x="127877" y="3775473"/>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FF0000"/>
                </a:solidFill>
                <a:latin typeface="微软雅黑" panose="020B0503020204020204" pitchFamily="34" charset="-122"/>
                <a:ea typeface="微软雅黑" panose="020B0503020204020204" pitchFamily="34" charset="-122"/>
              </a:rPr>
              <a:t>氧化反应：</a:t>
            </a:r>
          </a:p>
        </p:txBody>
      </p:sp>
      <p:sp>
        <p:nvSpPr>
          <p:cNvPr id="39952" name="Rectangle 16">
            <a:extLst>
              <a:ext uri="{FF2B5EF4-FFF2-40B4-BE49-F238E27FC236}">
                <a16:creationId xmlns:a16="http://schemas.microsoft.com/office/drawing/2014/main" id="{31168D58-D111-4FFC-89E4-DABBB1A0E4B5}"/>
              </a:ext>
            </a:extLst>
          </p:cNvPr>
          <p:cNvSpPr>
            <a:spLocks noChangeArrowheads="1"/>
          </p:cNvSpPr>
          <p:nvPr/>
        </p:nvSpPr>
        <p:spPr bwMode="auto">
          <a:xfrm>
            <a:off x="127877" y="4427601"/>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FF0000"/>
                </a:solidFill>
                <a:latin typeface="微软雅黑" panose="020B0503020204020204" pitchFamily="34" charset="-122"/>
                <a:ea typeface="微软雅黑" panose="020B0503020204020204" pitchFamily="34" charset="-122"/>
              </a:rPr>
              <a:t>还原反应：</a:t>
            </a:r>
          </a:p>
        </p:txBody>
      </p:sp>
      <p:sp>
        <p:nvSpPr>
          <p:cNvPr id="39953" name="Rectangle 17">
            <a:extLst>
              <a:ext uri="{FF2B5EF4-FFF2-40B4-BE49-F238E27FC236}">
                <a16:creationId xmlns:a16="http://schemas.microsoft.com/office/drawing/2014/main" id="{38E5A64D-30B3-4D31-9301-F84E507D7607}"/>
              </a:ext>
            </a:extLst>
          </p:cNvPr>
          <p:cNvSpPr>
            <a:spLocks noChangeArrowheads="1"/>
          </p:cNvSpPr>
          <p:nvPr/>
        </p:nvSpPr>
        <p:spPr bwMode="auto">
          <a:xfrm>
            <a:off x="1429569" y="4421885"/>
            <a:ext cx="631870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lang="zh-CN" altLang="en-US" sz="2000" b="1" dirty="0">
                <a:latin typeface="微软雅黑" panose="020B0503020204020204" pitchFamily="34" charset="-122"/>
                <a:ea typeface="微软雅黑" panose="020B0503020204020204" pitchFamily="34" charset="-122"/>
              </a:rPr>
              <a:t>物质失去氧的反应。</a:t>
            </a:r>
          </a:p>
        </p:txBody>
      </p:sp>
    </p:spTree>
    <p:extLst>
      <p:ext uri="{BB962C8B-B14F-4D97-AF65-F5344CB8AC3E}">
        <p14:creationId xmlns:p14="http://schemas.microsoft.com/office/powerpoint/2010/main" val="314506000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9939"/>
                                        </p:tgtEl>
                                        <p:attrNameLst>
                                          <p:attrName>style.visibility</p:attrName>
                                        </p:attrNameLst>
                                      </p:cBhvr>
                                      <p:to>
                                        <p:strVal val="visible"/>
                                      </p:to>
                                    </p:set>
                                    <p:anim calcmode="lin" valueType="num">
                                      <p:cBhvr additive="base">
                                        <p:cTn id="7" dur="500" fill="hold"/>
                                        <p:tgtEl>
                                          <p:spTgt spid="39939"/>
                                        </p:tgtEl>
                                        <p:attrNameLst>
                                          <p:attrName>ppt_x</p:attrName>
                                        </p:attrNameLst>
                                      </p:cBhvr>
                                      <p:tavLst>
                                        <p:tav tm="0">
                                          <p:val>
                                            <p:strVal val="0-#ppt_w/2"/>
                                          </p:val>
                                        </p:tav>
                                        <p:tav tm="100000">
                                          <p:val>
                                            <p:strVal val="#ppt_x"/>
                                          </p:val>
                                        </p:tav>
                                      </p:tavLst>
                                    </p:anim>
                                    <p:anim calcmode="lin" valueType="num">
                                      <p:cBhvr additive="base">
                                        <p:cTn id="8" dur="500" fill="hold"/>
                                        <p:tgtEl>
                                          <p:spTgt spid="39939"/>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9940"/>
                                        </p:tgtEl>
                                        <p:attrNameLst>
                                          <p:attrName>style.visibility</p:attrName>
                                        </p:attrNameLst>
                                      </p:cBhvr>
                                      <p:to>
                                        <p:strVal val="visible"/>
                                      </p:to>
                                    </p:set>
                                    <p:anim calcmode="lin" valueType="num">
                                      <p:cBhvr additive="base">
                                        <p:cTn id="12" dur="500" fill="hold"/>
                                        <p:tgtEl>
                                          <p:spTgt spid="39940"/>
                                        </p:tgtEl>
                                        <p:attrNameLst>
                                          <p:attrName>ppt_x</p:attrName>
                                        </p:attrNameLst>
                                      </p:cBhvr>
                                      <p:tavLst>
                                        <p:tav tm="0">
                                          <p:val>
                                            <p:strVal val="0-#ppt_w/2"/>
                                          </p:val>
                                        </p:tav>
                                        <p:tav tm="100000">
                                          <p:val>
                                            <p:strVal val="#ppt_x"/>
                                          </p:val>
                                        </p:tav>
                                      </p:tavLst>
                                    </p:anim>
                                    <p:anim calcmode="lin" valueType="num">
                                      <p:cBhvr additive="base">
                                        <p:cTn id="13" dur="500" fill="hold"/>
                                        <p:tgtEl>
                                          <p:spTgt spid="39940"/>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after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9941"/>
                                        </p:tgtEl>
                                        <p:attrNameLst>
                                          <p:attrName>style.visibility</p:attrName>
                                        </p:attrNameLst>
                                      </p:cBhvr>
                                      <p:to>
                                        <p:strVal val="visible"/>
                                      </p:to>
                                    </p:set>
                                    <p:animEffect transition="in" filter="blinds(horizontal)">
                                      <p:cBhvr>
                                        <p:cTn id="18" dur="500"/>
                                        <p:tgtEl>
                                          <p:spTgt spid="39941"/>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9942"/>
                                        </p:tgtEl>
                                        <p:attrNameLst>
                                          <p:attrName>style.visibility</p:attrName>
                                        </p:attrNameLst>
                                      </p:cBhvr>
                                      <p:to>
                                        <p:strVal val="visible"/>
                                      </p:to>
                                    </p:set>
                                    <p:animEffect transition="in" filter="blinds(horizontal)">
                                      <p:cBhvr>
                                        <p:cTn id="21" dur="500"/>
                                        <p:tgtEl>
                                          <p:spTgt spid="39942"/>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9943"/>
                                        </p:tgtEl>
                                        <p:attrNameLst>
                                          <p:attrName>style.visibility</p:attrName>
                                        </p:attrNameLst>
                                      </p:cBhvr>
                                      <p:to>
                                        <p:strVal val="visible"/>
                                      </p:to>
                                    </p:set>
                                    <p:animEffect transition="in" filter="blinds(horizontal)">
                                      <p:cBhvr>
                                        <p:cTn id="24" dur="500"/>
                                        <p:tgtEl>
                                          <p:spTgt spid="39943"/>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39944"/>
                                        </p:tgtEl>
                                        <p:attrNameLst>
                                          <p:attrName>style.visibility</p:attrName>
                                        </p:attrNameLst>
                                      </p:cBhvr>
                                      <p:to>
                                        <p:strVal val="visible"/>
                                      </p:to>
                                    </p:set>
                                    <p:animEffect transition="in" filter="blinds(horizontal)">
                                      <p:cBhvr>
                                        <p:cTn id="27" dur="500"/>
                                        <p:tgtEl>
                                          <p:spTgt spid="39944"/>
                                        </p:tgtEl>
                                      </p:cBhvr>
                                    </p:animEffect>
                                  </p:childTnLst>
                                </p:cTn>
                              </p:par>
                            </p:childTnLst>
                          </p:cTn>
                        </p:par>
                      </p:childTnLst>
                    </p:cTn>
                  </p:par>
                  <p:par>
                    <p:cTn id="28" fill="hold" nodeType="clickPar">
                      <p:stCondLst>
                        <p:cond delay="indefinite"/>
                      </p:stCondLst>
                      <p:childTnLst>
                        <p:par>
                          <p:cTn id="29" fill="hold" nodeType="after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39947"/>
                                        </p:tgtEl>
                                        <p:attrNameLst>
                                          <p:attrName>style.visibility</p:attrName>
                                        </p:attrNameLst>
                                      </p:cBhvr>
                                      <p:to>
                                        <p:strVal val="visible"/>
                                      </p:to>
                                    </p:set>
                                    <p:animEffect transition="in" filter="wipe(left)">
                                      <p:cBhvr>
                                        <p:cTn id="32" dur="500"/>
                                        <p:tgtEl>
                                          <p:spTgt spid="39947"/>
                                        </p:tgtEl>
                                      </p:cBhvr>
                                    </p:animEffect>
                                  </p:childTnLst>
                                </p:cTn>
                              </p:par>
                            </p:childTnLst>
                          </p:cTn>
                        </p:par>
                      </p:childTnLst>
                    </p:cTn>
                  </p:par>
                  <p:par>
                    <p:cTn id="33" fill="hold" nodeType="clickPar">
                      <p:stCondLst>
                        <p:cond delay="indefinite"/>
                      </p:stCondLst>
                      <p:childTnLst>
                        <p:par>
                          <p:cTn id="34" fill="hold" nodeType="after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9945"/>
                                        </p:tgtEl>
                                        <p:attrNameLst>
                                          <p:attrName>style.visibility</p:attrName>
                                        </p:attrNameLst>
                                      </p:cBhvr>
                                      <p:to>
                                        <p:strVal val="visible"/>
                                      </p:to>
                                    </p:set>
                                    <p:animEffect transition="in" filter="blinds(horizontal)">
                                      <p:cBhvr>
                                        <p:cTn id="37" dur="500"/>
                                        <p:tgtEl>
                                          <p:spTgt spid="39945"/>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39946"/>
                                        </p:tgtEl>
                                        <p:attrNameLst>
                                          <p:attrName>style.visibility</p:attrName>
                                        </p:attrNameLst>
                                      </p:cBhvr>
                                      <p:to>
                                        <p:strVal val="visible"/>
                                      </p:to>
                                    </p:set>
                                    <p:animEffect transition="in" filter="blinds(horizontal)">
                                      <p:cBhvr>
                                        <p:cTn id="40" dur="500"/>
                                        <p:tgtEl>
                                          <p:spTgt spid="39946"/>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39948"/>
                                        </p:tgtEl>
                                        <p:attrNameLst>
                                          <p:attrName>style.visibility</p:attrName>
                                        </p:attrNameLst>
                                      </p:cBhvr>
                                      <p:to>
                                        <p:strVal val="visible"/>
                                      </p:to>
                                    </p:set>
                                    <p:animEffect transition="in" filter="blinds(horizontal)">
                                      <p:cBhvr>
                                        <p:cTn id="43" dur="500"/>
                                        <p:tgtEl>
                                          <p:spTgt spid="39948"/>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39949"/>
                                        </p:tgtEl>
                                        <p:attrNameLst>
                                          <p:attrName>style.visibility</p:attrName>
                                        </p:attrNameLst>
                                      </p:cBhvr>
                                      <p:to>
                                        <p:strVal val="visible"/>
                                      </p:to>
                                    </p:set>
                                    <p:animEffect transition="in" filter="blinds(horizontal)">
                                      <p:cBhvr>
                                        <p:cTn id="46" dur="500"/>
                                        <p:tgtEl>
                                          <p:spTgt spid="39949"/>
                                        </p:tgtEl>
                                      </p:cBhvr>
                                    </p:animEffect>
                                  </p:childTnLst>
                                </p:cTn>
                              </p:par>
                              <p:par>
                                <p:cTn id="47" presetID="0" presetClass="path" presetSubtype="0" accel="50000" decel="50000" fill="hold" grpId="1" nodeType="withEffect">
                                  <p:stCondLst>
                                    <p:cond delay="0"/>
                                  </p:stCondLst>
                                  <p:childTnLst>
                                    <p:animMotion origin="layout" path="M -1.875E-06 7.40741E-07 L 0.00169 0.12893" pathEditMode="relative" rAng="0" ptsTypes="AA">
                                      <p:cBhvr>
                                        <p:cTn id="48" dur="2000" fill="hold"/>
                                        <p:tgtEl>
                                          <p:spTgt spid="39946"/>
                                        </p:tgtEl>
                                        <p:attrNameLst>
                                          <p:attrName>ppt_x</p:attrName>
                                          <p:attrName>ppt_y</p:attrName>
                                        </p:attrNameLst>
                                      </p:cBhvr>
                                      <p:rCtr x="78" y="6435"/>
                                    </p:animMotion>
                                  </p:childTnLst>
                                </p:cTn>
                              </p:par>
                            </p:childTnLst>
                          </p:cTn>
                        </p:par>
                      </p:childTnLst>
                    </p:cTn>
                  </p:par>
                  <p:par>
                    <p:cTn id="49" fill="hold" nodeType="clickPar">
                      <p:stCondLst>
                        <p:cond delay="indefinite"/>
                      </p:stCondLst>
                      <p:childTnLst>
                        <p:par>
                          <p:cTn id="50" fill="hold" nodeType="afterGroup">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39951"/>
                                        </p:tgtEl>
                                        <p:attrNameLst>
                                          <p:attrName>style.visibility</p:attrName>
                                        </p:attrNameLst>
                                      </p:cBhvr>
                                      <p:to>
                                        <p:strVal val="visible"/>
                                      </p:to>
                                    </p:set>
                                    <p:animEffect transition="in" filter="blinds(horizontal)">
                                      <p:cBhvr>
                                        <p:cTn id="53" dur="500"/>
                                        <p:tgtEl>
                                          <p:spTgt spid="39951"/>
                                        </p:tgtEl>
                                      </p:cBhvr>
                                    </p:animEffect>
                                  </p:childTnLst>
                                </p:cTn>
                              </p:par>
                            </p:childTnLst>
                          </p:cTn>
                        </p:par>
                      </p:childTnLst>
                    </p:cTn>
                  </p:par>
                  <p:par>
                    <p:cTn id="54" fill="hold" nodeType="clickPar">
                      <p:stCondLst>
                        <p:cond delay="indefinite"/>
                      </p:stCondLst>
                      <p:childTnLst>
                        <p:par>
                          <p:cTn id="55" fill="hold" nodeType="afterGroup">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39950"/>
                                        </p:tgtEl>
                                        <p:attrNameLst>
                                          <p:attrName>style.visibility</p:attrName>
                                        </p:attrNameLst>
                                      </p:cBhvr>
                                      <p:to>
                                        <p:strVal val="visible"/>
                                      </p:to>
                                    </p:set>
                                    <p:animEffect transition="in" filter="blinds(horizontal)">
                                      <p:cBhvr>
                                        <p:cTn id="58" dur="500"/>
                                        <p:tgtEl>
                                          <p:spTgt spid="39950"/>
                                        </p:tgtEl>
                                      </p:cBhvr>
                                    </p:animEffect>
                                  </p:childTnLst>
                                </p:cTn>
                              </p:par>
                            </p:childTnLst>
                          </p:cTn>
                        </p:par>
                      </p:childTnLst>
                    </p:cTn>
                  </p:par>
                  <p:par>
                    <p:cTn id="59" fill="hold" nodeType="clickPar">
                      <p:stCondLst>
                        <p:cond delay="indefinite"/>
                      </p:stCondLst>
                      <p:childTnLst>
                        <p:par>
                          <p:cTn id="60" fill="hold" nodeType="afterGroup">
                            <p:stCondLst>
                              <p:cond delay="0"/>
                            </p:stCondLst>
                            <p:childTnLst>
                              <p:par>
                                <p:cTn id="61" presetID="26" presetClass="emph" presetSubtype="0" repeatCount="3000" fill="hold" grpId="1" nodeType="clickEffect">
                                  <p:stCondLst>
                                    <p:cond delay="0"/>
                                  </p:stCondLst>
                                  <p:childTnLst>
                                    <p:animEffect transition="out" filter="fade">
                                      <p:cBhvr>
                                        <p:cTn id="62" dur="500" tmFilter="0, 0; .2, .5; .8, .5; 1, 0"/>
                                        <p:tgtEl>
                                          <p:spTgt spid="39942"/>
                                        </p:tgtEl>
                                      </p:cBhvr>
                                    </p:animEffect>
                                    <p:animScale>
                                      <p:cBhvr>
                                        <p:cTn id="63" dur="250" autoRev="1" fill="hold"/>
                                        <p:tgtEl>
                                          <p:spTgt spid="39942"/>
                                        </p:tgtEl>
                                      </p:cBhvr>
                                      <p:by x="105000" y="105000"/>
                                    </p:animScale>
                                  </p:childTnLst>
                                </p:cTn>
                              </p:par>
                              <p:par>
                                <p:cTn id="64" presetID="26" presetClass="emph" presetSubtype="0" repeatCount="3000" fill="hold" grpId="1" nodeType="withEffect">
                                  <p:stCondLst>
                                    <p:cond delay="0"/>
                                  </p:stCondLst>
                                  <p:childTnLst>
                                    <p:animEffect transition="out" filter="fade">
                                      <p:cBhvr>
                                        <p:cTn id="65" dur="500" tmFilter="0, 0; .2, .5; .8, .5; 1, 0"/>
                                        <p:tgtEl>
                                          <p:spTgt spid="39944"/>
                                        </p:tgtEl>
                                      </p:cBhvr>
                                    </p:animEffect>
                                    <p:animScale>
                                      <p:cBhvr>
                                        <p:cTn id="66" dur="250" autoRev="1" fill="hold"/>
                                        <p:tgtEl>
                                          <p:spTgt spid="39944"/>
                                        </p:tgtEl>
                                      </p:cBhvr>
                                      <p:by x="105000" y="105000"/>
                                    </p:animScale>
                                  </p:childTnLst>
                                </p:cTn>
                              </p:par>
                              <p:par>
                                <p:cTn id="67" presetID="26" presetClass="emph" presetSubtype="0" repeatCount="3000" fill="hold" grpId="1" nodeType="withEffect">
                                  <p:stCondLst>
                                    <p:cond delay="0"/>
                                  </p:stCondLst>
                                  <p:childTnLst>
                                    <p:animEffect transition="out" filter="fade">
                                      <p:cBhvr>
                                        <p:cTn id="68" dur="500" tmFilter="0, 0; .2, .5; .8, .5; 1, 0"/>
                                        <p:tgtEl>
                                          <p:spTgt spid="39948"/>
                                        </p:tgtEl>
                                      </p:cBhvr>
                                    </p:animEffect>
                                    <p:animScale>
                                      <p:cBhvr>
                                        <p:cTn id="69" dur="250" autoRev="1" fill="hold"/>
                                        <p:tgtEl>
                                          <p:spTgt spid="39948"/>
                                        </p:tgtEl>
                                      </p:cBhvr>
                                      <p:by x="105000" y="105000"/>
                                    </p:animScale>
                                  </p:childTnLst>
                                </p:cTn>
                              </p:par>
                              <p:par>
                                <p:cTn id="70" presetID="26" presetClass="emph" presetSubtype="0" repeatCount="3000" fill="hold" grpId="1" nodeType="withEffect">
                                  <p:stCondLst>
                                    <p:cond delay="0"/>
                                  </p:stCondLst>
                                  <p:childTnLst>
                                    <p:animEffect transition="out" filter="fade">
                                      <p:cBhvr>
                                        <p:cTn id="71" dur="500" tmFilter="0, 0; .2, .5; .8, .5; 1, 0"/>
                                        <p:tgtEl>
                                          <p:spTgt spid="39949"/>
                                        </p:tgtEl>
                                      </p:cBhvr>
                                    </p:animEffect>
                                    <p:animScale>
                                      <p:cBhvr>
                                        <p:cTn id="72" dur="250" autoRev="1" fill="hold"/>
                                        <p:tgtEl>
                                          <p:spTgt spid="39949"/>
                                        </p:tgtEl>
                                      </p:cBhvr>
                                      <p:by x="105000" y="105000"/>
                                    </p:animScale>
                                  </p:childTnLst>
                                </p:cTn>
                              </p:par>
                            </p:childTnLst>
                          </p:cTn>
                        </p:par>
                      </p:childTnLst>
                    </p:cTn>
                  </p:par>
                  <p:par>
                    <p:cTn id="73" fill="hold" nodeType="clickPar">
                      <p:stCondLst>
                        <p:cond delay="indefinite"/>
                      </p:stCondLst>
                      <p:childTnLst>
                        <p:par>
                          <p:cTn id="74" fill="hold" nodeType="afterGroup">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39952"/>
                                        </p:tgtEl>
                                        <p:attrNameLst>
                                          <p:attrName>style.visibility</p:attrName>
                                        </p:attrNameLst>
                                      </p:cBhvr>
                                      <p:to>
                                        <p:strVal val="visible"/>
                                      </p:to>
                                    </p:set>
                                    <p:animEffect transition="in" filter="blinds(horizontal)">
                                      <p:cBhvr>
                                        <p:cTn id="77" dur="500"/>
                                        <p:tgtEl>
                                          <p:spTgt spid="39952"/>
                                        </p:tgtEl>
                                      </p:cBhvr>
                                    </p:animEffect>
                                  </p:childTnLst>
                                </p:cTn>
                              </p:par>
                            </p:childTnLst>
                          </p:cTn>
                        </p:par>
                      </p:childTnLst>
                    </p:cTn>
                  </p:par>
                  <p:par>
                    <p:cTn id="78" fill="hold" nodeType="clickPar">
                      <p:stCondLst>
                        <p:cond delay="indefinite"/>
                      </p:stCondLst>
                      <p:childTnLst>
                        <p:par>
                          <p:cTn id="79" fill="hold" nodeType="afterGroup">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39953"/>
                                        </p:tgtEl>
                                        <p:attrNameLst>
                                          <p:attrName>style.visibility</p:attrName>
                                        </p:attrNameLst>
                                      </p:cBhvr>
                                      <p:to>
                                        <p:strVal val="visible"/>
                                      </p:to>
                                    </p:set>
                                    <p:animEffect transition="in" filter="blinds(horizontal)">
                                      <p:cBhvr>
                                        <p:cTn id="82" dur="500"/>
                                        <p:tgtEl>
                                          <p:spTgt spid="39953"/>
                                        </p:tgtEl>
                                      </p:cBhvr>
                                    </p:animEffect>
                                  </p:childTnLst>
                                </p:cTn>
                              </p:par>
                            </p:childTnLst>
                          </p:cTn>
                        </p:par>
                      </p:childTnLst>
                    </p:cTn>
                  </p:par>
                  <p:par>
                    <p:cTn id="83" fill="hold" nodeType="clickPar">
                      <p:stCondLst>
                        <p:cond delay="indefinite"/>
                      </p:stCondLst>
                      <p:childTnLst>
                        <p:par>
                          <p:cTn id="84" fill="hold" nodeType="afterGroup">
                            <p:stCondLst>
                              <p:cond delay="0"/>
                            </p:stCondLst>
                            <p:childTnLst>
                              <p:par>
                                <p:cTn id="85" presetID="26" presetClass="emph" presetSubtype="0" repeatCount="3000" fill="hold" grpId="1" nodeType="clickEffect">
                                  <p:stCondLst>
                                    <p:cond delay="0"/>
                                  </p:stCondLst>
                                  <p:childTnLst>
                                    <p:animEffect transition="out" filter="fade">
                                      <p:cBhvr>
                                        <p:cTn id="86" dur="500" tmFilter="0, 0; .2, .5; .8, .5; 1, 0"/>
                                        <p:tgtEl>
                                          <p:spTgt spid="39943"/>
                                        </p:tgtEl>
                                      </p:cBhvr>
                                    </p:animEffect>
                                    <p:animScale>
                                      <p:cBhvr>
                                        <p:cTn id="87" dur="250" autoRev="1" fill="hold"/>
                                        <p:tgtEl>
                                          <p:spTgt spid="39943"/>
                                        </p:tgtEl>
                                      </p:cBhvr>
                                      <p:by x="105000" y="105000"/>
                                    </p:animScale>
                                  </p:childTnLst>
                                </p:cTn>
                              </p:par>
                              <p:par>
                                <p:cTn id="88" presetID="26" presetClass="emph" presetSubtype="0" repeatCount="3000" fill="hold" grpId="1" nodeType="withEffect">
                                  <p:stCondLst>
                                    <p:cond delay="0"/>
                                  </p:stCondLst>
                                  <p:childTnLst>
                                    <p:animEffect transition="out" filter="fade">
                                      <p:cBhvr>
                                        <p:cTn id="89" dur="500" tmFilter="0, 0; .2, .5; .8, .5; 1, 0"/>
                                        <p:tgtEl>
                                          <p:spTgt spid="39941"/>
                                        </p:tgtEl>
                                      </p:cBhvr>
                                    </p:animEffect>
                                    <p:animScale>
                                      <p:cBhvr>
                                        <p:cTn id="90" dur="250" autoRev="1" fill="hold"/>
                                        <p:tgtEl>
                                          <p:spTgt spid="39941"/>
                                        </p:tgtEl>
                                      </p:cBhvr>
                                      <p:by x="105000" y="105000"/>
                                    </p:animScale>
                                  </p:childTnLst>
                                </p:cTn>
                              </p:par>
                              <p:par>
                                <p:cTn id="91" presetID="26" presetClass="emph" presetSubtype="0" repeatCount="3000" fill="hold" grpId="1" nodeType="withEffect">
                                  <p:stCondLst>
                                    <p:cond delay="0"/>
                                  </p:stCondLst>
                                  <p:childTnLst>
                                    <p:animEffect transition="out" filter="fade">
                                      <p:cBhvr>
                                        <p:cTn id="92" dur="500" tmFilter="0, 0; .2, .5; .8, .5; 1, 0"/>
                                        <p:tgtEl>
                                          <p:spTgt spid="39945"/>
                                        </p:tgtEl>
                                      </p:cBhvr>
                                    </p:animEffect>
                                    <p:animScale>
                                      <p:cBhvr>
                                        <p:cTn id="93" dur="250" autoRev="1" fill="hold"/>
                                        <p:tgtEl>
                                          <p:spTgt spid="3994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p:bldP spid="39940" grpId="0"/>
      <p:bldP spid="39941" grpId="0" animBg="1"/>
      <p:bldP spid="39941" grpId="1" animBg="1"/>
      <p:bldP spid="39942" grpId="0" animBg="1"/>
      <p:bldP spid="39942" grpId="1" animBg="1"/>
      <p:bldP spid="39943" grpId="0" animBg="1"/>
      <p:bldP spid="39943" grpId="1" animBg="1"/>
      <p:bldP spid="39944" grpId="0" animBg="1"/>
      <p:bldP spid="39944" grpId="1" animBg="1"/>
      <p:bldP spid="39945" grpId="0" animBg="1"/>
      <p:bldP spid="39945" grpId="1" animBg="1"/>
      <p:bldP spid="39946" grpId="0" animBg="1"/>
      <p:bldP spid="39946" grpId="1" animBg="1"/>
      <p:bldP spid="39948" grpId="0" animBg="1"/>
      <p:bldP spid="39948" grpId="1" animBg="1"/>
      <p:bldP spid="39949" grpId="0" animBg="1"/>
      <p:bldP spid="39949" grpId="1" animBg="1"/>
      <p:bldP spid="39950" grpId="0"/>
      <p:bldP spid="39951" grpId="0"/>
      <p:bldP spid="39952" grpId="0"/>
      <p:bldP spid="3995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Text Box 2">
            <a:extLst>
              <a:ext uri="{FF2B5EF4-FFF2-40B4-BE49-F238E27FC236}">
                <a16:creationId xmlns:a16="http://schemas.microsoft.com/office/drawing/2014/main" id="{AC4E17F4-8160-4627-A687-ABB9D95D4929}"/>
              </a:ext>
            </a:extLst>
          </p:cNvPr>
          <p:cNvSpPr txBox="1">
            <a:spLocks noChangeArrowheads="1"/>
          </p:cNvSpPr>
          <p:nvPr/>
        </p:nvSpPr>
        <p:spPr bwMode="auto">
          <a:xfrm>
            <a:off x="4211960" y="2235184"/>
            <a:ext cx="62746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400" b="1"/>
              <a:t>Cu</a:t>
            </a:r>
          </a:p>
        </p:txBody>
      </p:sp>
      <p:sp>
        <p:nvSpPr>
          <p:cNvPr id="381955" name="Text Box 3">
            <a:extLst>
              <a:ext uri="{FF2B5EF4-FFF2-40B4-BE49-F238E27FC236}">
                <a16:creationId xmlns:a16="http://schemas.microsoft.com/office/drawing/2014/main" id="{3C89D583-1C73-4B88-93D2-78D0A4683A86}"/>
              </a:ext>
            </a:extLst>
          </p:cNvPr>
          <p:cNvSpPr txBox="1">
            <a:spLocks noChangeArrowheads="1"/>
          </p:cNvSpPr>
          <p:nvPr/>
        </p:nvSpPr>
        <p:spPr bwMode="auto">
          <a:xfrm>
            <a:off x="5916934" y="2235184"/>
            <a:ext cx="88701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400" b="1" err="1"/>
              <a:t>Cu</a:t>
            </a:r>
            <a:r>
              <a:rPr kumimoji="1" lang="en-US" altLang="zh-CN" sz="2400" b="1" err="1">
                <a:solidFill>
                  <a:srgbClr val="FF0000"/>
                </a:solidFill>
              </a:rPr>
              <a:t>O</a:t>
            </a:r>
            <a:endParaRPr kumimoji="1" lang="en-US" altLang="zh-CN" sz="2400" b="1">
              <a:solidFill>
                <a:srgbClr val="FF0000"/>
              </a:solidFill>
            </a:endParaRPr>
          </a:p>
        </p:txBody>
      </p:sp>
      <p:grpSp>
        <p:nvGrpSpPr>
          <p:cNvPr id="381956" name="Group 4">
            <a:extLst>
              <a:ext uri="{FF2B5EF4-FFF2-40B4-BE49-F238E27FC236}">
                <a16:creationId xmlns:a16="http://schemas.microsoft.com/office/drawing/2014/main" id="{6981104C-89C3-4982-B79F-17390C2996A5}"/>
              </a:ext>
            </a:extLst>
          </p:cNvPr>
          <p:cNvGrpSpPr/>
          <p:nvPr/>
        </p:nvGrpSpPr>
        <p:grpSpPr>
          <a:xfrm>
            <a:off x="4379838" y="1280302"/>
            <a:ext cx="1479946" cy="1470422"/>
            <a:chOff x="1590" y="1104"/>
            <a:chExt cx="1243" cy="1235"/>
          </a:xfrm>
        </p:grpSpPr>
        <p:sp>
          <p:nvSpPr>
            <p:cNvPr id="40965" name="Arc 5">
              <a:extLst>
                <a:ext uri="{FF2B5EF4-FFF2-40B4-BE49-F238E27FC236}">
                  <a16:creationId xmlns:a16="http://schemas.microsoft.com/office/drawing/2014/main" id="{A6426FFD-A675-4C9D-9E8E-C6E7E63199C1}"/>
                </a:ext>
              </a:extLst>
            </p:cNvPr>
            <p:cNvSpPr>
              <a:spLocks noChangeAspect="1"/>
            </p:cNvSpPr>
            <p:nvPr/>
          </p:nvSpPr>
          <p:spPr bwMode="auto">
            <a:xfrm rot="-3124594">
              <a:off x="1999" y="1506"/>
              <a:ext cx="755" cy="912"/>
            </a:xfrm>
            <a:custGeom>
              <a:avLst/>
              <a:gdLst>
                <a:gd name="T0" fmla="*/ 0 w 21600"/>
                <a:gd name="T1" fmla="*/ 0 h 27151"/>
                <a:gd name="T2" fmla="*/ 26 w 21600"/>
                <a:gd name="T3" fmla="*/ 31 h 27151"/>
                <a:gd name="T4" fmla="*/ 0 w 21600"/>
                <a:gd name="T5" fmla="*/ 24 h 27151"/>
                <a:gd name="T6" fmla="*/ 0 60000 65536"/>
                <a:gd name="T7" fmla="*/ 0 60000 65536"/>
                <a:gd name="T8" fmla="*/ 0 60000 65536"/>
              </a:gdLst>
              <a:ahLst/>
              <a:cxnLst>
                <a:cxn ang="T6">
                  <a:pos x="T0" y="T1"/>
                </a:cxn>
                <a:cxn ang="T7">
                  <a:pos x="T2" y="T3"/>
                </a:cxn>
                <a:cxn ang="T8">
                  <a:pos x="T4" y="T5"/>
                </a:cxn>
              </a:cxnLst>
              <a:rect l="0" t="0" r="r" b="b"/>
              <a:pathLst>
                <a:path w="21600" h="27151" fill="none" extrusionOk="0">
                  <a:moveTo>
                    <a:pt x="-1" y="0"/>
                  </a:moveTo>
                  <a:cubicBezTo>
                    <a:pt x="11929" y="0"/>
                    <a:pt x="21600" y="9670"/>
                    <a:pt x="21600" y="21600"/>
                  </a:cubicBezTo>
                  <a:cubicBezTo>
                    <a:pt x="21600" y="23474"/>
                    <a:pt x="21356" y="25340"/>
                    <a:pt x="20874" y="27151"/>
                  </a:cubicBezTo>
                </a:path>
                <a:path w="21600" h="27151" stroke="0" extrusionOk="0">
                  <a:moveTo>
                    <a:pt x="-1" y="0"/>
                  </a:moveTo>
                  <a:cubicBezTo>
                    <a:pt x="11929" y="0"/>
                    <a:pt x="21600" y="9670"/>
                    <a:pt x="21600" y="21600"/>
                  </a:cubicBezTo>
                  <a:cubicBezTo>
                    <a:pt x="21600" y="23474"/>
                    <a:pt x="21356" y="25340"/>
                    <a:pt x="20874" y="27151"/>
                  </a:cubicBezTo>
                  <a:lnTo>
                    <a:pt x="0" y="21600"/>
                  </a:lnTo>
                  <a:lnTo>
                    <a:pt x="-1" y="0"/>
                  </a:lnTo>
                  <a:close/>
                </a:path>
              </a:pathLst>
            </a:custGeom>
            <a:noFill/>
            <a:ln w="28575">
              <a:solidFill>
                <a:schemeClr val="tx1"/>
              </a:solidFill>
              <a:round/>
              <a:tailEnd type="triangl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66" name="Arc 6">
              <a:extLst>
                <a:ext uri="{FF2B5EF4-FFF2-40B4-BE49-F238E27FC236}">
                  <a16:creationId xmlns:a16="http://schemas.microsoft.com/office/drawing/2014/main" id="{F52B4D01-FA5F-4AC5-A5F2-C60D7F870059}"/>
                </a:ext>
              </a:extLst>
            </p:cNvPr>
            <p:cNvSpPr/>
            <p:nvPr/>
          </p:nvSpPr>
          <p:spPr bwMode="auto">
            <a:xfrm rot="-3124594" flipH="1" flipV="1">
              <a:off x="1934" y="1186"/>
              <a:ext cx="630" cy="466"/>
            </a:xfrm>
            <a:custGeom>
              <a:avLst/>
              <a:gdLst>
                <a:gd name="T0" fmla="*/ 13 w 21600"/>
                <a:gd name="T1" fmla="*/ 0 h 16625"/>
                <a:gd name="T2" fmla="*/ 18 w 21600"/>
                <a:gd name="T3" fmla="*/ 13 h 16625"/>
                <a:gd name="T4" fmla="*/ 0 w 21600"/>
                <a:gd name="T5" fmla="*/ 12 h 16625"/>
                <a:gd name="T6" fmla="*/ 0 60000 65536"/>
                <a:gd name="T7" fmla="*/ 0 60000 65536"/>
                <a:gd name="T8" fmla="*/ 0 60000 65536"/>
              </a:gdLst>
              <a:ahLst/>
              <a:cxnLst>
                <a:cxn ang="T6">
                  <a:pos x="T0" y="T1"/>
                </a:cxn>
                <a:cxn ang="T7">
                  <a:pos x="T2" y="T3"/>
                </a:cxn>
                <a:cxn ang="T8">
                  <a:pos x="T4" y="T5"/>
                </a:cxn>
              </a:cxnLst>
              <a:rect l="0" t="0" r="r" b="b"/>
              <a:pathLst>
                <a:path w="21600" h="16625" fill="none" extrusionOk="0">
                  <a:moveTo>
                    <a:pt x="15458" y="-1"/>
                  </a:moveTo>
                  <a:cubicBezTo>
                    <a:pt x="19395" y="4034"/>
                    <a:pt x="21600" y="9448"/>
                    <a:pt x="21600" y="15086"/>
                  </a:cubicBezTo>
                  <a:cubicBezTo>
                    <a:pt x="21600" y="15599"/>
                    <a:pt x="21581" y="16112"/>
                    <a:pt x="21545" y="16625"/>
                  </a:cubicBezTo>
                </a:path>
                <a:path w="21600" h="16625" stroke="0" extrusionOk="0">
                  <a:moveTo>
                    <a:pt x="15458" y="-1"/>
                  </a:moveTo>
                  <a:cubicBezTo>
                    <a:pt x="19395" y="4034"/>
                    <a:pt x="21600" y="9448"/>
                    <a:pt x="21600" y="15086"/>
                  </a:cubicBezTo>
                  <a:cubicBezTo>
                    <a:pt x="21600" y="15599"/>
                    <a:pt x="21581" y="16112"/>
                    <a:pt x="21545" y="16625"/>
                  </a:cubicBezTo>
                  <a:lnTo>
                    <a:pt x="0" y="15086"/>
                  </a:lnTo>
                  <a:lnTo>
                    <a:pt x="15458" y="-1"/>
                  </a:lnTo>
                  <a:close/>
                </a:path>
              </a:pathLst>
            </a:cu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67" name="Text Box 7">
              <a:extLst>
                <a:ext uri="{FF2B5EF4-FFF2-40B4-BE49-F238E27FC236}">
                  <a16:creationId xmlns:a16="http://schemas.microsoft.com/office/drawing/2014/main" id="{1151270A-A24A-4924-BE44-29A51723AFA4}"/>
                </a:ext>
              </a:extLst>
            </p:cNvPr>
            <p:cNvSpPr txBox="1">
              <a:spLocks noChangeArrowheads="1"/>
            </p:cNvSpPr>
            <p:nvPr/>
          </p:nvSpPr>
          <p:spPr bwMode="auto">
            <a:xfrm>
              <a:off x="1590" y="1179"/>
              <a:ext cx="494"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400" b="1">
                  <a:solidFill>
                    <a:srgbClr val="FF0000"/>
                  </a:solidFill>
                </a:rPr>
                <a:t>O</a:t>
              </a:r>
              <a:r>
                <a:rPr kumimoji="1" lang="en-US" altLang="zh-CN" sz="2400" b="1" baseline="-25000">
                  <a:solidFill>
                    <a:srgbClr val="FF0000"/>
                  </a:solidFill>
                </a:rPr>
                <a:t>2</a:t>
              </a:r>
              <a:endParaRPr kumimoji="1" lang="en-US" altLang="zh-CN" sz="2400" b="1">
                <a:solidFill>
                  <a:srgbClr val="FF0000"/>
                </a:solidFill>
              </a:endParaRPr>
            </a:p>
          </p:txBody>
        </p:sp>
      </p:grpSp>
      <p:sp>
        <p:nvSpPr>
          <p:cNvPr id="381960" name="Arc 8">
            <a:extLst>
              <a:ext uri="{FF2B5EF4-FFF2-40B4-BE49-F238E27FC236}">
                <a16:creationId xmlns:a16="http://schemas.microsoft.com/office/drawing/2014/main" id="{21D12583-A91B-4EDA-97BD-0168C54ED430}"/>
              </a:ext>
            </a:extLst>
          </p:cNvPr>
          <p:cNvSpPr>
            <a:spLocks noChangeAspect="1"/>
          </p:cNvSpPr>
          <p:nvPr/>
        </p:nvSpPr>
        <p:spPr bwMode="auto">
          <a:xfrm rot="18475406" flipH="1" flipV="1">
            <a:off x="4810248" y="2158388"/>
            <a:ext cx="898922" cy="1085850"/>
          </a:xfrm>
          <a:custGeom>
            <a:avLst/>
            <a:gdLst>
              <a:gd name="T0" fmla="*/ 0 w 21600"/>
              <a:gd name="T1" fmla="*/ 0 h 27151"/>
              <a:gd name="T2" fmla="*/ 64271611 w 21600"/>
              <a:gd name="T3" fmla="*/ 77202491 h 27151"/>
              <a:gd name="T4" fmla="*/ 0 w 21600"/>
              <a:gd name="T5" fmla="*/ 61418480 h 27151"/>
              <a:gd name="T6" fmla="*/ 0 60000 65536"/>
              <a:gd name="T7" fmla="*/ 0 60000 65536"/>
              <a:gd name="T8" fmla="*/ 0 60000 65536"/>
            </a:gdLst>
            <a:ahLst/>
            <a:cxnLst>
              <a:cxn ang="T6">
                <a:pos x="T0" y="T1"/>
              </a:cxn>
              <a:cxn ang="T7">
                <a:pos x="T2" y="T3"/>
              </a:cxn>
              <a:cxn ang="T8">
                <a:pos x="T4" y="T5"/>
              </a:cxn>
            </a:cxnLst>
            <a:rect l="0" t="0" r="r" b="b"/>
            <a:pathLst>
              <a:path w="21600" h="27151" fill="none" extrusionOk="0">
                <a:moveTo>
                  <a:pt x="-1" y="0"/>
                </a:moveTo>
                <a:cubicBezTo>
                  <a:pt x="11929" y="0"/>
                  <a:pt x="21600" y="9670"/>
                  <a:pt x="21600" y="21600"/>
                </a:cubicBezTo>
                <a:cubicBezTo>
                  <a:pt x="21600" y="23474"/>
                  <a:pt x="21356" y="25340"/>
                  <a:pt x="20874" y="27151"/>
                </a:cubicBezTo>
              </a:path>
              <a:path w="21600" h="27151" stroke="0" extrusionOk="0">
                <a:moveTo>
                  <a:pt x="-1" y="0"/>
                </a:moveTo>
                <a:cubicBezTo>
                  <a:pt x="11929" y="0"/>
                  <a:pt x="21600" y="9670"/>
                  <a:pt x="21600" y="21600"/>
                </a:cubicBezTo>
                <a:cubicBezTo>
                  <a:pt x="21600" y="23474"/>
                  <a:pt x="21356" y="25340"/>
                  <a:pt x="20874" y="27151"/>
                </a:cubicBezTo>
                <a:lnTo>
                  <a:pt x="0" y="21600"/>
                </a:lnTo>
                <a:lnTo>
                  <a:pt x="-1" y="0"/>
                </a:lnTo>
                <a:close/>
              </a:path>
            </a:pathLst>
          </a:custGeom>
          <a:noFill/>
          <a:ln w="28575">
            <a:solidFill>
              <a:schemeClr val="tx1"/>
            </a:solidFill>
            <a:round/>
            <a:tailEnd type="triangl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81961" name="Group 9">
            <a:extLst>
              <a:ext uri="{FF2B5EF4-FFF2-40B4-BE49-F238E27FC236}">
                <a16:creationId xmlns:a16="http://schemas.microsoft.com/office/drawing/2014/main" id="{4F45E650-F718-43D6-9DB8-CC09AC31059E}"/>
              </a:ext>
            </a:extLst>
          </p:cNvPr>
          <p:cNvGrpSpPr/>
          <p:nvPr/>
        </p:nvGrpSpPr>
        <p:grpSpPr>
          <a:xfrm>
            <a:off x="4372694" y="2801920"/>
            <a:ext cx="2338388" cy="1166811"/>
            <a:chOff x="1584" y="2382"/>
            <a:chExt cx="1964" cy="980"/>
          </a:xfrm>
        </p:grpSpPr>
        <p:sp>
          <p:nvSpPr>
            <p:cNvPr id="40970" name="Arc 10">
              <a:extLst>
                <a:ext uri="{FF2B5EF4-FFF2-40B4-BE49-F238E27FC236}">
                  <a16:creationId xmlns:a16="http://schemas.microsoft.com/office/drawing/2014/main" id="{6EB1959C-5B02-4C8C-B2FD-B45D581A2612}"/>
                </a:ext>
              </a:extLst>
            </p:cNvPr>
            <p:cNvSpPr>
              <a:spLocks noChangeAspect="1"/>
            </p:cNvSpPr>
            <p:nvPr/>
          </p:nvSpPr>
          <p:spPr bwMode="auto">
            <a:xfrm rot="2641972" flipH="1">
              <a:off x="2068" y="2382"/>
              <a:ext cx="755" cy="912"/>
            </a:xfrm>
            <a:custGeom>
              <a:avLst/>
              <a:gdLst>
                <a:gd name="T0" fmla="*/ 0 w 21600"/>
                <a:gd name="T1" fmla="*/ 0 h 27151"/>
                <a:gd name="T2" fmla="*/ 26 w 21600"/>
                <a:gd name="T3" fmla="*/ 31 h 27151"/>
                <a:gd name="T4" fmla="*/ 0 w 21600"/>
                <a:gd name="T5" fmla="*/ 24 h 27151"/>
                <a:gd name="T6" fmla="*/ 0 60000 65536"/>
                <a:gd name="T7" fmla="*/ 0 60000 65536"/>
                <a:gd name="T8" fmla="*/ 0 60000 65536"/>
              </a:gdLst>
              <a:ahLst/>
              <a:cxnLst>
                <a:cxn ang="T6">
                  <a:pos x="T0" y="T1"/>
                </a:cxn>
                <a:cxn ang="T7">
                  <a:pos x="T2" y="T3"/>
                </a:cxn>
                <a:cxn ang="T8">
                  <a:pos x="T4" y="T5"/>
                </a:cxn>
              </a:cxnLst>
              <a:rect l="0" t="0" r="r" b="b"/>
              <a:pathLst>
                <a:path w="21600" h="27151" fill="none" extrusionOk="0">
                  <a:moveTo>
                    <a:pt x="-1" y="0"/>
                  </a:moveTo>
                  <a:cubicBezTo>
                    <a:pt x="11929" y="0"/>
                    <a:pt x="21600" y="9670"/>
                    <a:pt x="21600" y="21600"/>
                  </a:cubicBezTo>
                  <a:cubicBezTo>
                    <a:pt x="21600" y="23474"/>
                    <a:pt x="21356" y="25340"/>
                    <a:pt x="20874" y="27151"/>
                  </a:cubicBezTo>
                </a:path>
                <a:path w="21600" h="27151" stroke="0" extrusionOk="0">
                  <a:moveTo>
                    <a:pt x="-1" y="0"/>
                  </a:moveTo>
                  <a:cubicBezTo>
                    <a:pt x="11929" y="0"/>
                    <a:pt x="21600" y="9670"/>
                    <a:pt x="21600" y="21600"/>
                  </a:cubicBezTo>
                  <a:cubicBezTo>
                    <a:pt x="21600" y="23474"/>
                    <a:pt x="21356" y="25340"/>
                    <a:pt x="20874" y="27151"/>
                  </a:cubicBezTo>
                  <a:lnTo>
                    <a:pt x="0" y="21600"/>
                  </a:lnTo>
                  <a:lnTo>
                    <a:pt x="-1" y="0"/>
                  </a:lnTo>
                  <a:close/>
                </a:path>
              </a:pathLst>
            </a:custGeom>
            <a:noFill/>
            <a:ln w="28575">
              <a:solidFill>
                <a:schemeClr val="tx1"/>
              </a:solidFill>
              <a:round/>
              <a:tailEnd type="triangl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71" name="Text Box 11">
              <a:extLst>
                <a:ext uri="{FF2B5EF4-FFF2-40B4-BE49-F238E27FC236}">
                  <a16:creationId xmlns:a16="http://schemas.microsoft.com/office/drawing/2014/main" id="{461FE317-D236-44FC-8776-B97C643ACFAE}"/>
                </a:ext>
              </a:extLst>
            </p:cNvPr>
            <p:cNvSpPr txBox="1">
              <a:spLocks noChangeArrowheads="1"/>
            </p:cNvSpPr>
            <p:nvPr/>
          </p:nvSpPr>
          <p:spPr bwMode="auto">
            <a:xfrm>
              <a:off x="3110" y="2554"/>
              <a:ext cx="438"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400" b="1"/>
                <a:t>H</a:t>
              </a:r>
              <a:r>
                <a:rPr kumimoji="1" lang="en-US" altLang="zh-CN" sz="2400" b="1" baseline="-25000"/>
                <a:t>2</a:t>
              </a:r>
              <a:endParaRPr kumimoji="1" lang="en-US" altLang="zh-CN" sz="2400" b="1"/>
            </a:p>
          </p:txBody>
        </p:sp>
        <p:sp>
          <p:nvSpPr>
            <p:cNvPr id="40972" name="Text Box 12">
              <a:extLst>
                <a:ext uri="{FF2B5EF4-FFF2-40B4-BE49-F238E27FC236}">
                  <a16:creationId xmlns:a16="http://schemas.microsoft.com/office/drawing/2014/main" id="{8DEF679A-E5B4-4A9B-8C20-EC892B17D011}"/>
                </a:ext>
              </a:extLst>
            </p:cNvPr>
            <p:cNvSpPr txBox="1">
              <a:spLocks noChangeArrowheads="1"/>
            </p:cNvSpPr>
            <p:nvPr/>
          </p:nvSpPr>
          <p:spPr bwMode="auto">
            <a:xfrm>
              <a:off x="1584" y="2974"/>
              <a:ext cx="638"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400" b="1"/>
                <a:t>H</a:t>
              </a:r>
              <a:r>
                <a:rPr kumimoji="1" lang="en-US" altLang="zh-CN" sz="2400" b="1" baseline="-25000"/>
                <a:t>2</a:t>
              </a:r>
              <a:r>
                <a:rPr kumimoji="1" lang="en-US" altLang="zh-CN" sz="2400" b="1">
                  <a:solidFill>
                    <a:srgbClr val="FF0000"/>
                  </a:solidFill>
                </a:rPr>
                <a:t>O</a:t>
              </a:r>
            </a:p>
          </p:txBody>
        </p:sp>
      </p:grpSp>
      <p:sp>
        <p:nvSpPr>
          <p:cNvPr id="381965" name="Text Box 13">
            <a:extLst>
              <a:ext uri="{FF2B5EF4-FFF2-40B4-BE49-F238E27FC236}">
                <a16:creationId xmlns:a16="http://schemas.microsoft.com/office/drawing/2014/main" id="{38E28FBB-D77C-4B83-9D1A-C42834A4BD38}"/>
              </a:ext>
            </a:extLst>
          </p:cNvPr>
          <p:cNvSpPr txBox="1">
            <a:spLocks noChangeArrowheads="1"/>
          </p:cNvSpPr>
          <p:nvPr/>
        </p:nvSpPr>
        <p:spPr bwMode="auto">
          <a:xfrm>
            <a:off x="4859659" y="2073258"/>
            <a:ext cx="8810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b="1">
                <a:solidFill>
                  <a:srgbClr val="FF0000"/>
                </a:solidFill>
                <a:ea typeface="黑体" panose="02010609060101010101" pitchFamily="49" charset="-122"/>
              </a:rPr>
              <a:t>氧化</a:t>
            </a:r>
          </a:p>
        </p:txBody>
      </p:sp>
      <p:sp>
        <p:nvSpPr>
          <p:cNvPr id="381966" name="Text Box 14">
            <a:extLst>
              <a:ext uri="{FF2B5EF4-FFF2-40B4-BE49-F238E27FC236}">
                <a16:creationId xmlns:a16="http://schemas.microsoft.com/office/drawing/2014/main" id="{B3E72E4F-BC20-4BD1-A114-62CDE135376C}"/>
              </a:ext>
            </a:extLst>
          </p:cNvPr>
          <p:cNvSpPr txBox="1">
            <a:spLocks noChangeArrowheads="1"/>
          </p:cNvSpPr>
          <p:nvPr/>
        </p:nvSpPr>
        <p:spPr bwMode="auto">
          <a:xfrm>
            <a:off x="5115645" y="3051952"/>
            <a:ext cx="71556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b="1">
                <a:solidFill>
                  <a:srgbClr val="FF0000"/>
                </a:solidFill>
                <a:ea typeface="黑体" panose="02010609060101010101" pitchFamily="49" charset="-122"/>
              </a:rPr>
              <a:t>氧化</a:t>
            </a:r>
          </a:p>
        </p:txBody>
      </p:sp>
      <p:sp>
        <p:nvSpPr>
          <p:cNvPr id="381967" name="Text Box 15">
            <a:extLst>
              <a:ext uri="{FF2B5EF4-FFF2-40B4-BE49-F238E27FC236}">
                <a16:creationId xmlns:a16="http://schemas.microsoft.com/office/drawing/2014/main" id="{292905B1-B6DC-4102-8A77-9A90F3EC0839}"/>
              </a:ext>
            </a:extLst>
          </p:cNvPr>
          <p:cNvSpPr txBox="1">
            <a:spLocks noChangeArrowheads="1"/>
          </p:cNvSpPr>
          <p:nvPr/>
        </p:nvSpPr>
        <p:spPr bwMode="auto">
          <a:xfrm>
            <a:off x="5058495" y="2651902"/>
            <a:ext cx="77271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b="1">
                <a:ea typeface="黑体" panose="02010609060101010101" pitchFamily="49" charset="-122"/>
              </a:rPr>
              <a:t>还原</a:t>
            </a:r>
          </a:p>
        </p:txBody>
      </p:sp>
      <p:sp>
        <p:nvSpPr>
          <p:cNvPr id="381968" name="Text Box 16">
            <a:extLst>
              <a:ext uri="{FF2B5EF4-FFF2-40B4-BE49-F238E27FC236}">
                <a16:creationId xmlns:a16="http://schemas.microsoft.com/office/drawing/2014/main" id="{08FDA14E-55E8-41D6-8165-FA84E930B042}"/>
              </a:ext>
            </a:extLst>
          </p:cNvPr>
          <p:cNvSpPr txBox="1">
            <a:spLocks noChangeArrowheads="1"/>
          </p:cNvSpPr>
          <p:nvPr/>
        </p:nvSpPr>
        <p:spPr bwMode="auto">
          <a:xfrm>
            <a:off x="1235297" y="1138575"/>
            <a:ext cx="40391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400" b="1">
                <a:latin typeface="微软雅黑" panose="020B0503020204020204" pitchFamily="34" charset="-122"/>
                <a:ea typeface="微软雅黑" panose="020B0503020204020204" pitchFamily="34" charset="-122"/>
              </a:rPr>
              <a:t>2Cu + O</a:t>
            </a:r>
            <a:r>
              <a:rPr kumimoji="1" lang="en-US" altLang="zh-CN" sz="2400" b="1" baseline="-25000">
                <a:latin typeface="微软雅黑" panose="020B0503020204020204" pitchFamily="34" charset="-122"/>
                <a:ea typeface="微软雅黑" panose="020B0503020204020204" pitchFamily="34" charset="-122"/>
              </a:rPr>
              <a:t>2</a:t>
            </a:r>
            <a:r>
              <a:rPr kumimoji="1" lang="en-US" altLang="zh-CN" sz="2400" b="1">
                <a:latin typeface="微软雅黑" panose="020B0503020204020204" pitchFamily="34" charset="-122"/>
                <a:ea typeface="微软雅黑" panose="020B0503020204020204" pitchFamily="34" charset="-122"/>
              </a:rPr>
              <a:t>  </a:t>
            </a:r>
            <a:r>
              <a:rPr kumimoji="1" lang="en-US" altLang="zh-CN" sz="2400" b="1">
                <a:latin typeface="珠穆朗玛—乌金苏通体" panose="01010100010101010101" pitchFamily="2" charset="0"/>
                <a:ea typeface="珠穆朗玛—乌金苏通体" panose="01010100010101010101" pitchFamily="2" charset="0"/>
                <a:cs typeface="珠穆朗玛—乌金苏通体" panose="01010100010101010101" pitchFamily="2" charset="0"/>
              </a:rPr>
              <a:t>===</a:t>
            </a:r>
            <a:r>
              <a:rPr kumimoji="1" lang="en-US" altLang="zh-CN" sz="2400" b="1">
                <a:latin typeface="微软雅黑" panose="020B0503020204020204" pitchFamily="34" charset="-122"/>
                <a:ea typeface="微软雅黑" panose="020B0503020204020204" pitchFamily="34" charset="-122"/>
              </a:rPr>
              <a:t> 2CuO</a:t>
            </a:r>
          </a:p>
        </p:txBody>
      </p:sp>
      <p:sp>
        <p:nvSpPr>
          <p:cNvPr id="381969" name="AutoShape 17">
            <a:extLst>
              <a:ext uri="{FF2B5EF4-FFF2-40B4-BE49-F238E27FC236}">
                <a16:creationId xmlns:a16="http://schemas.microsoft.com/office/drawing/2014/main" id="{87713ECC-79C7-4862-8910-F4CF9AFD6383}"/>
              </a:ext>
            </a:extLst>
          </p:cNvPr>
          <p:cNvSpPr>
            <a:spLocks noChangeArrowheads="1"/>
          </p:cNvSpPr>
          <p:nvPr/>
        </p:nvSpPr>
        <p:spPr bwMode="auto">
          <a:xfrm>
            <a:off x="3027353" y="1121084"/>
            <a:ext cx="175233" cy="120414"/>
          </a:xfrm>
          <a:prstGeom prst="triangle">
            <a:avLst>
              <a:gd name="adj" fmla="val 50000"/>
            </a:avLst>
          </a:prstGeom>
          <a:noFill/>
          <a:ln w="2857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100"/>
          </a:p>
        </p:txBody>
      </p:sp>
      <p:sp>
        <p:nvSpPr>
          <p:cNvPr id="381970" name="Text Box 18">
            <a:extLst>
              <a:ext uri="{FF2B5EF4-FFF2-40B4-BE49-F238E27FC236}">
                <a16:creationId xmlns:a16="http://schemas.microsoft.com/office/drawing/2014/main" id="{0D952E0D-3F26-483F-90CD-E67CEF250A1A}"/>
              </a:ext>
            </a:extLst>
          </p:cNvPr>
          <p:cNvSpPr txBox="1">
            <a:spLocks noChangeArrowheads="1"/>
          </p:cNvSpPr>
          <p:nvPr/>
        </p:nvSpPr>
        <p:spPr bwMode="auto">
          <a:xfrm>
            <a:off x="683568" y="2830165"/>
            <a:ext cx="35637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400" b="1" err="1">
                <a:ea typeface="黑体" panose="02010609060101010101" pitchFamily="49" charset="-122"/>
              </a:rPr>
              <a:t>CuO + H</a:t>
            </a:r>
            <a:r>
              <a:rPr kumimoji="1" lang="en-US" altLang="zh-CN" sz="2400" b="1" baseline="-25000">
                <a:ea typeface="黑体" panose="02010609060101010101" pitchFamily="49" charset="-122"/>
              </a:rPr>
              <a:t>2</a:t>
            </a:r>
            <a:r>
              <a:rPr kumimoji="1" lang="en-US" altLang="zh-CN" sz="2400" b="1">
                <a:ea typeface="黑体" panose="02010609060101010101" pitchFamily="49" charset="-122"/>
              </a:rPr>
              <a:t> </a:t>
            </a:r>
            <a:r>
              <a:rPr kumimoji="1" lang="en-US" altLang="zh-CN" sz="2400" b="1">
                <a:latin typeface="珠穆朗玛—乌金苏通体" panose="01010100010101010101" pitchFamily="2" charset="0"/>
                <a:ea typeface="珠穆朗玛—乌金苏通体" panose="01010100010101010101" pitchFamily="2" charset="0"/>
                <a:cs typeface="珠穆朗玛—乌金苏通体" panose="01010100010101010101" pitchFamily="2" charset="0"/>
              </a:rPr>
              <a:t>===</a:t>
            </a:r>
            <a:r>
              <a:rPr kumimoji="1" lang="en-US" altLang="zh-CN" sz="2400" b="1">
                <a:ea typeface="黑体" panose="02010609060101010101" pitchFamily="49" charset="-122"/>
              </a:rPr>
              <a:t> Cu + H</a:t>
            </a:r>
            <a:r>
              <a:rPr kumimoji="1" lang="en-US" altLang="zh-CN" sz="2400" b="1" baseline="-25000">
                <a:ea typeface="黑体" panose="02010609060101010101" pitchFamily="49" charset="-122"/>
              </a:rPr>
              <a:t>2</a:t>
            </a:r>
            <a:r>
              <a:rPr kumimoji="1" lang="en-US" altLang="zh-CN" sz="2400" b="1">
                <a:ea typeface="黑体" panose="02010609060101010101" pitchFamily="49" charset="-122"/>
              </a:rPr>
              <a:t>O</a:t>
            </a:r>
          </a:p>
        </p:txBody>
      </p:sp>
      <p:sp>
        <p:nvSpPr>
          <p:cNvPr id="381971" name="AutoShape 19">
            <a:extLst>
              <a:ext uri="{FF2B5EF4-FFF2-40B4-BE49-F238E27FC236}">
                <a16:creationId xmlns:a16="http://schemas.microsoft.com/office/drawing/2014/main" id="{DAA313FF-5E72-494F-A678-08D3C6F061CE}"/>
              </a:ext>
            </a:extLst>
          </p:cNvPr>
          <p:cNvSpPr>
            <a:spLocks noChangeArrowheads="1"/>
          </p:cNvSpPr>
          <p:nvPr/>
        </p:nvSpPr>
        <p:spPr bwMode="auto">
          <a:xfrm>
            <a:off x="2273888" y="2773331"/>
            <a:ext cx="216024" cy="168439"/>
          </a:xfrm>
          <a:prstGeom prst="triangle">
            <a:avLst>
              <a:gd name="adj" fmla="val 50000"/>
            </a:avLst>
          </a:prstGeom>
          <a:noFill/>
          <a:ln w="2857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100"/>
          </a:p>
        </p:txBody>
      </p:sp>
      <p:sp>
        <p:nvSpPr>
          <p:cNvPr id="381972" name="Text Box 20">
            <a:extLst>
              <a:ext uri="{FF2B5EF4-FFF2-40B4-BE49-F238E27FC236}">
                <a16:creationId xmlns:a16="http://schemas.microsoft.com/office/drawing/2014/main" id="{B80A8866-CED5-4D0D-AE38-2F703E60AA86}"/>
              </a:ext>
            </a:extLst>
          </p:cNvPr>
          <p:cNvSpPr txBox="1">
            <a:spLocks noChangeArrowheads="1"/>
          </p:cNvSpPr>
          <p:nvPr/>
        </p:nvSpPr>
        <p:spPr bwMode="auto">
          <a:xfrm>
            <a:off x="121432" y="1695988"/>
            <a:ext cx="37814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000" b="1">
                <a:latin typeface="微软雅黑" panose="020B0503020204020204" pitchFamily="34" charset="-122"/>
                <a:ea typeface="微软雅黑" panose="020B0503020204020204" pitchFamily="34" charset="-122"/>
              </a:rPr>
              <a:t> </a:t>
            </a:r>
            <a:r>
              <a:rPr kumimoji="1" lang="en-US" altLang="zh-CN" sz="2000">
                <a:latin typeface="微软雅黑" panose="020B0503020204020204" pitchFamily="34" charset="-122"/>
                <a:ea typeface="微软雅黑" panose="020B0503020204020204" pitchFamily="34" charset="-122"/>
              </a:rPr>
              <a:t>Cu</a:t>
            </a:r>
            <a:r>
              <a:rPr kumimoji="1" lang="zh-CN" altLang="en-US" sz="2000">
                <a:latin typeface="微软雅黑" panose="020B0503020204020204" pitchFamily="34" charset="-122"/>
                <a:ea typeface="微软雅黑" panose="020B0503020204020204" pitchFamily="34" charset="-122"/>
              </a:rPr>
              <a:t>得氧，发生 氧化反应</a:t>
            </a:r>
          </a:p>
        </p:txBody>
      </p:sp>
      <p:sp>
        <p:nvSpPr>
          <p:cNvPr id="381973" name="Text Box 21">
            <a:extLst>
              <a:ext uri="{FF2B5EF4-FFF2-40B4-BE49-F238E27FC236}">
                <a16:creationId xmlns:a16="http://schemas.microsoft.com/office/drawing/2014/main" id="{50E3E9E9-60F6-4C9F-BE4E-FFC772BEA5AD}"/>
              </a:ext>
            </a:extLst>
          </p:cNvPr>
          <p:cNvSpPr txBox="1">
            <a:spLocks noChangeArrowheads="1"/>
          </p:cNvSpPr>
          <p:nvPr/>
        </p:nvSpPr>
        <p:spPr bwMode="auto">
          <a:xfrm>
            <a:off x="185453" y="3463730"/>
            <a:ext cx="28857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000">
                <a:latin typeface="微软雅黑" panose="020B0503020204020204" pitchFamily="34" charset="-122"/>
                <a:ea typeface="微软雅黑" panose="020B0503020204020204" pitchFamily="34" charset="-122"/>
              </a:rPr>
              <a:t>H</a:t>
            </a:r>
            <a:r>
              <a:rPr kumimoji="1" lang="en-US" altLang="zh-CN" sz="2000" baseline="-25000">
                <a:latin typeface="微软雅黑" panose="020B0503020204020204" pitchFamily="34" charset="-122"/>
                <a:ea typeface="微软雅黑" panose="020B0503020204020204" pitchFamily="34" charset="-122"/>
              </a:rPr>
              <a:t>2</a:t>
            </a:r>
            <a:r>
              <a:rPr kumimoji="1" lang="zh-CN" altLang="en-US" sz="2000">
                <a:latin typeface="微软雅黑" panose="020B0503020204020204" pitchFamily="34" charset="-122"/>
                <a:ea typeface="微软雅黑" panose="020B0503020204020204" pitchFamily="34" charset="-122"/>
              </a:rPr>
              <a:t>得氧，发生氧化反应 </a:t>
            </a:r>
          </a:p>
        </p:txBody>
      </p:sp>
      <p:sp>
        <p:nvSpPr>
          <p:cNvPr id="381974" name="Text Box 22">
            <a:extLst>
              <a:ext uri="{FF2B5EF4-FFF2-40B4-BE49-F238E27FC236}">
                <a16:creationId xmlns:a16="http://schemas.microsoft.com/office/drawing/2014/main" id="{05CCD926-46FC-470B-91F4-DFDDAFDB4CE4}"/>
              </a:ext>
            </a:extLst>
          </p:cNvPr>
          <p:cNvSpPr txBox="1">
            <a:spLocks noChangeArrowheads="1"/>
          </p:cNvSpPr>
          <p:nvPr/>
        </p:nvSpPr>
        <p:spPr bwMode="auto">
          <a:xfrm>
            <a:off x="35496" y="4536912"/>
            <a:ext cx="90377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defRPr/>
            </a:pPr>
            <a:r>
              <a:rPr kumimoji="1" lang="zh-CN" altLang="en-US" sz="2000">
                <a:solidFill>
                  <a:srgbClr val="FF0000"/>
                </a:solidFill>
                <a:latin typeface="微软雅黑" panose="020B0503020204020204" pitchFamily="34" charset="-122"/>
                <a:ea typeface="微软雅黑" panose="020B0503020204020204" pitchFamily="34" charset="-122"/>
              </a:rPr>
              <a:t>氧化反应和还原反应是同时发生的</a:t>
            </a:r>
            <a:r>
              <a:rPr kumimoji="1" lang="en-US" altLang="zh-CN" sz="2000">
                <a:solidFill>
                  <a:srgbClr val="FF0000"/>
                </a:solidFill>
                <a:latin typeface="微软雅黑" panose="020B0503020204020204" pitchFamily="34" charset="-122"/>
                <a:ea typeface="微软雅黑" panose="020B0503020204020204" pitchFamily="34" charset="-122"/>
              </a:rPr>
              <a:t>,</a:t>
            </a:r>
            <a:r>
              <a:rPr kumimoji="1" lang="zh-CN" altLang="en-US" sz="2000">
                <a:solidFill>
                  <a:srgbClr val="FF0000"/>
                </a:solidFill>
                <a:latin typeface="微软雅黑" panose="020B0503020204020204" pitchFamily="34" charset="-122"/>
                <a:ea typeface="微软雅黑" panose="020B0503020204020204" pitchFamily="34" charset="-122"/>
              </a:rPr>
              <a:t>这样的反应称为氧化还原反应。</a:t>
            </a:r>
          </a:p>
        </p:txBody>
      </p:sp>
      <p:sp>
        <p:nvSpPr>
          <p:cNvPr id="381975" name="Text Box 23">
            <a:extLst>
              <a:ext uri="{FF2B5EF4-FFF2-40B4-BE49-F238E27FC236}">
                <a16:creationId xmlns:a16="http://schemas.microsoft.com/office/drawing/2014/main" id="{0A57A4C5-30B8-4211-9A36-BD0270B35CE6}"/>
              </a:ext>
            </a:extLst>
          </p:cNvPr>
          <p:cNvSpPr txBox="1">
            <a:spLocks noChangeArrowheads="1"/>
          </p:cNvSpPr>
          <p:nvPr/>
        </p:nvSpPr>
        <p:spPr bwMode="auto">
          <a:xfrm>
            <a:off x="655323" y="2190223"/>
            <a:ext cx="3311283"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000">
                <a:latin typeface="微软雅黑" panose="020B0503020204020204" pitchFamily="34" charset="-122"/>
                <a:ea typeface="微软雅黑" panose="020B0503020204020204" pitchFamily="34" charset="-122"/>
              </a:rPr>
              <a:t>O</a:t>
            </a:r>
            <a:r>
              <a:rPr kumimoji="1" lang="en-US" altLang="zh-CN" sz="2000" baseline="-25000">
                <a:latin typeface="微软雅黑" panose="020B0503020204020204" pitchFamily="34" charset="-122"/>
                <a:ea typeface="微软雅黑" panose="020B0503020204020204" pitchFamily="34" charset="-122"/>
              </a:rPr>
              <a:t>2 </a:t>
            </a:r>
            <a:r>
              <a:rPr kumimoji="1" lang="zh-CN" altLang="en-US" sz="2000">
                <a:latin typeface="微软雅黑" panose="020B0503020204020204" pitchFamily="34" charset="-122"/>
                <a:ea typeface="微软雅黑" panose="020B0503020204020204" pitchFamily="34" charset="-122"/>
              </a:rPr>
              <a:t>失氧，发生还原反应</a:t>
            </a:r>
          </a:p>
        </p:txBody>
      </p:sp>
      <p:sp>
        <p:nvSpPr>
          <p:cNvPr id="381976" name="Text Box 24">
            <a:extLst>
              <a:ext uri="{FF2B5EF4-FFF2-40B4-BE49-F238E27FC236}">
                <a16:creationId xmlns:a16="http://schemas.microsoft.com/office/drawing/2014/main" id="{75E2B401-DEF6-4D33-8CBC-65525588808F}"/>
              </a:ext>
            </a:extLst>
          </p:cNvPr>
          <p:cNvSpPr txBox="1">
            <a:spLocks noChangeArrowheads="1"/>
          </p:cNvSpPr>
          <p:nvPr/>
        </p:nvSpPr>
        <p:spPr bwMode="auto">
          <a:xfrm>
            <a:off x="655323" y="3936061"/>
            <a:ext cx="3187303"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000" err="1">
                <a:latin typeface="微软雅黑" panose="020B0503020204020204" pitchFamily="34" charset="-122"/>
                <a:ea typeface="微软雅黑" panose="020B0503020204020204" pitchFamily="34" charset="-122"/>
              </a:rPr>
              <a:t>CuO</a:t>
            </a:r>
            <a:r>
              <a:rPr kumimoji="1" lang="zh-CN" altLang="en-US" sz="2000">
                <a:latin typeface="微软雅黑" panose="020B0503020204020204" pitchFamily="34" charset="-122"/>
                <a:ea typeface="微软雅黑" panose="020B0503020204020204" pitchFamily="34" charset="-122"/>
              </a:rPr>
              <a:t>失氧，发生还原反应</a:t>
            </a:r>
          </a:p>
        </p:txBody>
      </p:sp>
      <p:sp>
        <p:nvSpPr>
          <p:cNvPr id="40985" name="Text Box 25">
            <a:extLst>
              <a:ext uri="{FF2B5EF4-FFF2-40B4-BE49-F238E27FC236}">
                <a16:creationId xmlns:a16="http://schemas.microsoft.com/office/drawing/2014/main" id="{5E863423-1EA6-44C2-A438-9B75CF1D331A}"/>
              </a:ext>
            </a:extLst>
          </p:cNvPr>
          <p:cNvSpPr txBox="1">
            <a:spLocks noChangeArrowheads="1"/>
          </p:cNvSpPr>
          <p:nvPr/>
        </p:nvSpPr>
        <p:spPr bwMode="auto">
          <a:xfrm>
            <a:off x="107504" y="302774"/>
            <a:ext cx="8046894" cy="400110"/>
          </a:xfrm>
          <a:prstGeom prst="rect">
            <a:avLst/>
          </a:prstGeom>
          <a:solidFill>
            <a:schemeClr val="bg2">
              <a:lumMod val="10000"/>
              <a:lumOff val="90000"/>
            </a:schemeClr>
          </a:solidFill>
          <a:ln w="19050">
            <a:solidFill>
              <a:schemeClr val="bg2">
                <a:lumMod val="10000"/>
                <a:lumOff val="90000"/>
              </a:schemeClr>
            </a:solidFill>
            <a:prstDash val="lgDashDot"/>
            <a:miter lim="800000"/>
            <a:headEnd type="none" w="sm" len="sm"/>
            <a:tailEnd type="none" w="sm" len="sm"/>
          </a:ln>
          <a:effec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000" b="1">
                <a:latin typeface="微软雅黑" panose="020B0503020204020204" pitchFamily="34" charset="-122"/>
                <a:ea typeface="微软雅黑" panose="020B0503020204020204" pitchFamily="34" charset="-122"/>
              </a:rPr>
              <a:t>思考</a:t>
            </a:r>
            <a:r>
              <a:rPr lang="en-US" altLang="zh-CN" sz="2000" b="1">
                <a:latin typeface="微软雅黑" panose="020B0503020204020204" pitchFamily="34" charset="-122"/>
                <a:ea typeface="微软雅黑" panose="020B0503020204020204" pitchFamily="34" charset="-122"/>
              </a:rPr>
              <a:t>:</a:t>
            </a:r>
            <a:r>
              <a:rPr lang="zh-CN" altLang="en-US" sz="2000" b="1">
                <a:latin typeface="微软雅黑" panose="020B0503020204020204" pitchFamily="34" charset="-122"/>
                <a:ea typeface="微软雅黑" panose="020B0503020204020204" pitchFamily="34" charset="-122"/>
              </a:rPr>
              <a:t>初中化学把化学反应分为氧化反应和还原反是否确切</a:t>
            </a:r>
            <a:r>
              <a:rPr lang="en-US" altLang="zh-CN" sz="2000" b="1">
                <a:latin typeface="微软雅黑" panose="020B0503020204020204" pitchFamily="34" charset="-122"/>
                <a:ea typeface="微软雅黑" panose="020B0503020204020204" pitchFamily="34" charset="-122"/>
              </a:rPr>
              <a:t>?</a:t>
            </a:r>
          </a:p>
        </p:txBody>
      </p:sp>
      <p:sp>
        <p:nvSpPr>
          <p:cNvPr id="381978" name="Text Box 26">
            <a:extLst>
              <a:ext uri="{FF2B5EF4-FFF2-40B4-BE49-F238E27FC236}">
                <a16:creationId xmlns:a16="http://schemas.microsoft.com/office/drawing/2014/main" id="{577FF747-1C41-46F8-BE91-9A508927719B}"/>
              </a:ext>
            </a:extLst>
          </p:cNvPr>
          <p:cNvSpPr txBox="1">
            <a:spLocks noChangeArrowheads="1"/>
          </p:cNvSpPr>
          <p:nvPr/>
        </p:nvSpPr>
        <p:spPr bwMode="auto">
          <a:xfrm>
            <a:off x="5075164" y="1587483"/>
            <a:ext cx="77271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b="1">
                <a:ea typeface="黑体" panose="02010609060101010101" pitchFamily="49" charset="-122"/>
              </a:rPr>
              <a:t>还原</a:t>
            </a:r>
          </a:p>
        </p:txBody>
      </p:sp>
    </p:spTree>
    <p:extLst>
      <p:ext uri="{BB962C8B-B14F-4D97-AF65-F5344CB8AC3E}">
        <p14:creationId xmlns:p14="http://schemas.microsoft.com/office/powerpoint/2010/main" val="410324922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81968"/>
                                        </p:tgtEl>
                                        <p:attrNameLst>
                                          <p:attrName>style.visibility</p:attrName>
                                        </p:attrNameLst>
                                      </p:cBhvr>
                                      <p:to>
                                        <p:strVal val="visible"/>
                                      </p:to>
                                    </p:set>
                                    <p:animEffect transition="in" filter="wipe(left)">
                                      <p:cBhvr>
                                        <p:cTn id="7" dur="500"/>
                                        <p:tgtEl>
                                          <p:spTgt spid="38196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81969"/>
                                        </p:tgtEl>
                                        <p:attrNameLst>
                                          <p:attrName>style.visibility</p:attrName>
                                        </p:attrNameLst>
                                      </p:cBhvr>
                                      <p:to>
                                        <p:strVal val="visible"/>
                                      </p:to>
                                    </p:set>
                                    <p:animEffect transition="in" filter="wipe(left)">
                                      <p:cBhvr>
                                        <p:cTn id="10" dur="500"/>
                                        <p:tgtEl>
                                          <p:spTgt spid="381969"/>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81970"/>
                                        </p:tgtEl>
                                        <p:attrNameLst>
                                          <p:attrName>style.visibility</p:attrName>
                                        </p:attrNameLst>
                                      </p:cBhvr>
                                      <p:to>
                                        <p:strVal val="visible"/>
                                      </p:to>
                                    </p:set>
                                    <p:animEffect transition="in" filter="wipe(left)">
                                      <p:cBhvr>
                                        <p:cTn id="13" dur="500"/>
                                        <p:tgtEl>
                                          <p:spTgt spid="381970"/>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81971"/>
                                        </p:tgtEl>
                                        <p:attrNameLst>
                                          <p:attrName>style.visibility</p:attrName>
                                        </p:attrNameLst>
                                      </p:cBhvr>
                                      <p:to>
                                        <p:strVal val="visible"/>
                                      </p:to>
                                    </p:set>
                                    <p:animEffect transition="in" filter="wipe(left)">
                                      <p:cBhvr>
                                        <p:cTn id="16" dur="500"/>
                                        <p:tgtEl>
                                          <p:spTgt spid="381971"/>
                                        </p:tgtEl>
                                      </p:cBhvr>
                                    </p:animEffect>
                                  </p:childTnLst>
                                </p:cTn>
                              </p:par>
                            </p:childTnLst>
                          </p:cTn>
                        </p:par>
                      </p:childTnLst>
                    </p:cTn>
                  </p:par>
                  <p:par>
                    <p:cTn id="17" fill="hold" nodeType="clickPar">
                      <p:stCondLst>
                        <p:cond delay="indefinite"/>
                        <p:cond evt="onBegin" delay="0">
                          <p:tn val="16"/>
                        </p:cond>
                      </p:stCondLst>
                      <p:childTnLst>
                        <p:par>
                          <p:cTn id="18" fill="hold" nodeType="after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81972"/>
                                        </p:tgtEl>
                                        <p:attrNameLst>
                                          <p:attrName>style.visibility</p:attrName>
                                        </p:attrNameLst>
                                      </p:cBhvr>
                                      <p:to>
                                        <p:strVal val="visible"/>
                                      </p:to>
                                    </p:set>
                                    <p:animEffect transition="in" filter="wipe(left)">
                                      <p:cBhvr>
                                        <p:cTn id="21" dur="500"/>
                                        <p:tgtEl>
                                          <p:spTgt spid="381972"/>
                                        </p:tgtEl>
                                      </p:cBhvr>
                                    </p:animEffect>
                                  </p:childTnLst>
                                </p:cTn>
                              </p:par>
                            </p:childTnLst>
                          </p:cTn>
                        </p:par>
                      </p:childTnLst>
                    </p:cTn>
                  </p:par>
                  <p:par>
                    <p:cTn id="22" fill="hold" nodeType="clickPar">
                      <p:stCondLst>
                        <p:cond delay="indefinite"/>
                        <p:cond evt="onBegin" delay="0">
                          <p:tn val="21"/>
                        </p:cond>
                      </p:stCondLst>
                      <p:childTnLst>
                        <p:par>
                          <p:cTn id="23" fill="hold" nodeType="after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381973"/>
                                        </p:tgtEl>
                                        <p:attrNameLst>
                                          <p:attrName>style.visibility</p:attrName>
                                        </p:attrNameLst>
                                      </p:cBhvr>
                                      <p:to>
                                        <p:strVal val="visible"/>
                                      </p:to>
                                    </p:set>
                                    <p:animEffect transition="in" filter="wipe(left)">
                                      <p:cBhvr>
                                        <p:cTn id="26" dur="500"/>
                                        <p:tgtEl>
                                          <p:spTgt spid="381973"/>
                                        </p:tgtEl>
                                      </p:cBhvr>
                                    </p:animEffect>
                                  </p:childTnLst>
                                </p:cTn>
                              </p:par>
                            </p:childTnLst>
                          </p:cTn>
                        </p:par>
                      </p:childTnLst>
                    </p:cTn>
                  </p:par>
                  <p:par>
                    <p:cTn id="27" fill="hold" nodeType="clickPar">
                      <p:stCondLst>
                        <p:cond delay="indefinite"/>
                        <p:cond evt="onBegin" delay="0">
                          <p:tn val="26"/>
                        </p:cond>
                      </p:stCondLst>
                      <p:childTnLst>
                        <p:par>
                          <p:cTn id="28" fill="hold" nodeType="after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81975"/>
                                        </p:tgtEl>
                                        <p:attrNameLst>
                                          <p:attrName>style.visibility</p:attrName>
                                        </p:attrNameLst>
                                      </p:cBhvr>
                                      <p:to>
                                        <p:strVal val="visible"/>
                                      </p:to>
                                    </p:set>
                                    <p:anim calcmode="lin" valueType="num">
                                      <p:cBhvr additive="base">
                                        <p:cTn id="31" dur="500" fill="hold"/>
                                        <p:tgtEl>
                                          <p:spTgt spid="381975"/>
                                        </p:tgtEl>
                                        <p:attrNameLst>
                                          <p:attrName>ppt_x</p:attrName>
                                        </p:attrNameLst>
                                      </p:cBhvr>
                                      <p:tavLst>
                                        <p:tav tm="0">
                                          <p:val>
                                            <p:strVal val="#ppt_x"/>
                                          </p:val>
                                        </p:tav>
                                        <p:tav tm="100000">
                                          <p:val>
                                            <p:strVal val="#ppt_x"/>
                                          </p:val>
                                        </p:tav>
                                      </p:tavLst>
                                    </p:anim>
                                    <p:anim calcmode="lin" valueType="num">
                                      <p:cBhvr additive="base">
                                        <p:cTn id="32" dur="500" fill="hold"/>
                                        <p:tgtEl>
                                          <p:spTgt spid="381975"/>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cond evt="onBegin" delay="0">
                          <p:tn val="32"/>
                        </p:cond>
                      </p:stCondLst>
                      <p:childTnLst>
                        <p:par>
                          <p:cTn id="34" fill="hold" nodeType="after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81976"/>
                                        </p:tgtEl>
                                        <p:attrNameLst>
                                          <p:attrName>style.visibility</p:attrName>
                                        </p:attrNameLst>
                                      </p:cBhvr>
                                      <p:to>
                                        <p:strVal val="visible"/>
                                      </p:to>
                                    </p:set>
                                    <p:anim calcmode="lin" valueType="num">
                                      <p:cBhvr additive="base">
                                        <p:cTn id="37" dur="500" fill="hold"/>
                                        <p:tgtEl>
                                          <p:spTgt spid="381976"/>
                                        </p:tgtEl>
                                        <p:attrNameLst>
                                          <p:attrName>ppt_x</p:attrName>
                                        </p:attrNameLst>
                                      </p:cBhvr>
                                      <p:tavLst>
                                        <p:tav tm="0">
                                          <p:val>
                                            <p:strVal val="#ppt_x"/>
                                          </p:val>
                                        </p:tav>
                                        <p:tav tm="100000">
                                          <p:val>
                                            <p:strVal val="#ppt_x"/>
                                          </p:val>
                                        </p:tav>
                                      </p:tavLst>
                                    </p:anim>
                                    <p:anim calcmode="lin" valueType="num">
                                      <p:cBhvr additive="base">
                                        <p:cTn id="38" dur="500" fill="hold"/>
                                        <p:tgtEl>
                                          <p:spTgt spid="381976"/>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cond evt="onBegin" delay="0">
                          <p:tn val="38"/>
                        </p:cond>
                      </p:stCondLst>
                      <p:childTnLst>
                        <p:par>
                          <p:cTn id="40" fill="hold" nodeType="after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381954"/>
                                        </p:tgtEl>
                                        <p:attrNameLst>
                                          <p:attrName>style.visibility</p:attrName>
                                        </p:attrNameLst>
                                      </p:cBhvr>
                                      <p:to>
                                        <p:strVal val="visible"/>
                                      </p:to>
                                    </p:set>
                                  </p:childTnLst>
                                </p:cTn>
                              </p:par>
                              <p:par>
                                <p:cTn id="43" presetID="22" presetClass="entr" presetSubtype="8" fill="hold" nodeType="withEffect">
                                  <p:stCondLst>
                                    <p:cond delay="0"/>
                                  </p:stCondLst>
                                  <p:childTnLst>
                                    <p:set>
                                      <p:cBhvr>
                                        <p:cTn id="44" dur="1" fill="hold">
                                          <p:stCondLst>
                                            <p:cond delay="0"/>
                                          </p:stCondLst>
                                        </p:cTn>
                                        <p:tgtEl>
                                          <p:spTgt spid="381956"/>
                                        </p:tgtEl>
                                        <p:attrNameLst>
                                          <p:attrName>style.visibility</p:attrName>
                                        </p:attrNameLst>
                                      </p:cBhvr>
                                      <p:to>
                                        <p:strVal val="visible"/>
                                      </p:to>
                                    </p:set>
                                    <p:animEffect transition="in" filter="wipe(left)">
                                      <p:cBhvr>
                                        <p:cTn id="45" dur="500"/>
                                        <p:tgtEl>
                                          <p:spTgt spid="381956"/>
                                        </p:tgtEl>
                                      </p:cBhvr>
                                    </p:animEffect>
                                  </p:childTnLst>
                                </p:cTn>
                              </p:par>
                              <p:par>
                                <p:cTn id="46" presetID="1" presetClass="entr" presetSubtype="0" fill="hold" grpId="0" nodeType="withEffect">
                                  <p:stCondLst>
                                    <p:cond delay="0"/>
                                  </p:stCondLst>
                                  <p:childTnLst>
                                    <p:set>
                                      <p:cBhvr>
                                        <p:cTn id="47" dur="1" fill="hold">
                                          <p:stCondLst>
                                            <p:cond delay="499"/>
                                          </p:stCondLst>
                                        </p:cTn>
                                        <p:tgtEl>
                                          <p:spTgt spid="381955"/>
                                        </p:tgtEl>
                                        <p:attrNameLst>
                                          <p:attrName>style.visibility</p:attrName>
                                        </p:attrNameLst>
                                      </p:cBhvr>
                                      <p:to>
                                        <p:strVal val="visible"/>
                                      </p:to>
                                    </p:set>
                                  </p:childTnLst>
                                </p:cTn>
                              </p:par>
                            </p:childTnLst>
                          </p:cTn>
                        </p:par>
                      </p:childTnLst>
                    </p:cTn>
                  </p:par>
                  <p:par>
                    <p:cTn id="48" fill="hold" nodeType="clickPar">
                      <p:stCondLst>
                        <p:cond delay="indefinite"/>
                        <p:cond evt="onBegin" delay="0">
                          <p:tn val="47"/>
                        </p:cond>
                      </p:stCondLst>
                      <p:childTnLst>
                        <p:par>
                          <p:cTn id="49" fill="hold" nodeType="afterGroup">
                            <p:stCondLst>
                              <p:cond delay="0"/>
                            </p:stCondLst>
                            <p:childTnLst>
                              <p:par>
                                <p:cTn id="50" presetID="1" presetClass="entr" presetSubtype="0" fill="hold" grpId="0" nodeType="clickEffect">
                                  <p:stCondLst>
                                    <p:cond delay="0"/>
                                  </p:stCondLst>
                                  <p:childTnLst>
                                    <p:set>
                                      <p:cBhvr>
                                        <p:cTn id="51" dur="1" fill="hold">
                                          <p:stCondLst>
                                            <p:cond delay="499"/>
                                          </p:stCondLst>
                                        </p:cTn>
                                        <p:tgtEl>
                                          <p:spTgt spid="381965"/>
                                        </p:tgtEl>
                                        <p:attrNameLst>
                                          <p:attrName>style.visibility</p:attrName>
                                        </p:attrNameLst>
                                      </p:cBhvr>
                                      <p:to>
                                        <p:strVal val="visible"/>
                                      </p:to>
                                    </p:set>
                                  </p:childTnLst>
                                </p:cTn>
                              </p:par>
                            </p:childTnLst>
                          </p:cTn>
                        </p:par>
                      </p:childTnLst>
                    </p:cTn>
                  </p:par>
                  <p:par>
                    <p:cTn id="52" fill="hold" nodeType="clickPar">
                      <p:stCondLst>
                        <p:cond delay="indefinite"/>
                        <p:cond evt="onBegin" delay="0">
                          <p:tn val="51"/>
                        </p:cond>
                      </p:stCondLst>
                      <p:childTnLst>
                        <p:par>
                          <p:cTn id="53" fill="hold" nodeType="afterGroup">
                            <p:stCondLst>
                              <p:cond delay="0"/>
                            </p:stCondLst>
                            <p:childTnLst>
                              <p:par>
                                <p:cTn id="54" presetID="1" presetClass="entr" presetSubtype="0" fill="hold" grpId="0" nodeType="clickEffect">
                                  <p:stCondLst>
                                    <p:cond delay="0"/>
                                  </p:stCondLst>
                                  <p:childTnLst>
                                    <p:set>
                                      <p:cBhvr>
                                        <p:cTn id="55" dur="1" fill="hold">
                                          <p:stCondLst>
                                            <p:cond delay="499"/>
                                          </p:stCondLst>
                                        </p:cTn>
                                        <p:tgtEl>
                                          <p:spTgt spid="381978"/>
                                        </p:tgtEl>
                                        <p:attrNameLst>
                                          <p:attrName>style.visibility</p:attrName>
                                        </p:attrNameLst>
                                      </p:cBhvr>
                                      <p:to>
                                        <p:strVal val="visible"/>
                                      </p:to>
                                    </p:set>
                                  </p:childTnLst>
                                </p:cTn>
                              </p:par>
                            </p:childTnLst>
                          </p:cTn>
                        </p:par>
                      </p:childTnLst>
                    </p:cTn>
                  </p:par>
                  <p:par>
                    <p:cTn id="56" fill="hold" nodeType="clickPar">
                      <p:stCondLst>
                        <p:cond delay="indefinite"/>
                        <p:cond evt="onBegin" delay="0">
                          <p:tn val="55"/>
                        </p:cond>
                      </p:stCondLst>
                      <p:childTnLst>
                        <p:par>
                          <p:cTn id="57" fill="hold" nodeType="afterGroup">
                            <p:stCondLst>
                              <p:cond delay="0"/>
                            </p:stCondLst>
                            <p:childTnLst>
                              <p:par>
                                <p:cTn id="58" presetID="22" presetClass="entr" presetSubtype="2" fill="hold" nodeType="clickEffect">
                                  <p:stCondLst>
                                    <p:cond delay="0"/>
                                  </p:stCondLst>
                                  <p:childTnLst>
                                    <p:set>
                                      <p:cBhvr>
                                        <p:cTn id="59" dur="1" fill="hold">
                                          <p:stCondLst>
                                            <p:cond delay="0"/>
                                          </p:stCondLst>
                                        </p:cTn>
                                        <p:tgtEl>
                                          <p:spTgt spid="381960"/>
                                        </p:tgtEl>
                                        <p:attrNameLst>
                                          <p:attrName>style.visibility</p:attrName>
                                        </p:attrNameLst>
                                      </p:cBhvr>
                                      <p:to>
                                        <p:strVal val="visible"/>
                                      </p:to>
                                    </p:set>
                                    <p:animEffect transition="in" filter="wipe(right)">
                                      <p:cBhvr>
                                        <p:cTn id="60" dur="500"/>
                                        <p:tgtEl>
                                          <p:spTgt spid="381960"/>
                                        </p:tgtEl>
                                      </p:cBhvr>
                                    </p:animEffect>
                                  </p:childTnLst>
                                </p:cTn>
                              </p:par>
                            </p:childTnLst>
                          </p:cTn>
                        </p:par>
                      </p:childTnLst>
                    </p:cTn>
                  </p:par>
                  <p:par>
                    <p:cTn id="61" fill="hold" nodeType="clickPar">
                      <p:stCondLst>
                        <p:cond delay="indefinite"/>
                        <p:cond evt="onBegin" delay="0">
                          <p:tn val="60"/>
                        </p:cond>
                      </p:stCondLst>
                      <p:childTnLst>
                        <p:par>
                          <p:cTn id="62" fill="hold" nodeType="afterGroup">
                            <p:stCondLst>
                              <p:cond delay="0"/>
                            </p:stCondLst>
                            <p:childTnLst>
                              <p:par>
                                <p:cTn id="63" presetID="1" presetClass="entr" presetSubtype="0" fill="hold" grpId="0" nodeType="clickEffect">
                                  <p:stCondLst>
                                    <p:cond delay="0"/>
                                  </p:stCondLst>
                                  <p:childTnLst>
                                    <p:set>
                                      <p:cBhvr>
                                        <p:cTn id="64" dur="1" fill="hold">
                                          <p:stCondLst>
                                            <p:cond delay="499"/>
                                          </p:stCondLst>
                                        </p:cTn>
                                        <p:tgtEl>
                                          <p:spTgt spid="381967"/>
                                        </p:tgtEl>
                                        <p:attrNameLst>
                                          <p:attrName>style.visibility</p:attrName>
                                        </p:attrNameLst>
                                      </p:cBhvr>
                                      <p:to>
                                        <p:strVal val="visible"/>
                                      </p:to>
                                    </p:set>
                                  </p:childTnLst>
                                </p:cTn>
                              </p:par>
                              <p:par>
                                <p:cTn id="65" presetID="22" presetClass="entr" presetSubtype="2" fill="hold" nodeType="withEffect">
                                  <p:stCondLst>
                                    <p:cond delay="0"/>
                                  </p:stCondLst>
                                  <p:childTnLst>
                                    <p:set>
                                      <p:cBhvr>
                                        <p:cTn id="66" dur="1" fill="hold">
                                          <p:stCondLst>
                                            <p:cond delay="0"/>
                                          </p:stCondLst>
                                        </p:cTn>
                                        <p:tgtEl>
                                          <p:spTgt spid="381961"/>
                                        </p:tgtEl>
                                        <p:attrNameLst>
                                          <p:attrName>style.visibility</p:attrName>
                                        </p:attrNameLst>
                                      </p:cBhvr>
                                      <p:to>
                                        <p:strVal val="visible"/>
                                      </p:to>
                                    </p:set>
                                    <p:animEffect transition="in" filter="wipe(right)">
                                      <p:cBhvr>
                                        <p:cTn id="67" dur="500"/>
                                        <p:tgtEl>
                                          <p:spTgt spid="381961"/>
                                        </p:tgtEl>
                                      </p:cBhvr>
                                    </p:animEffect>
                                  </p:childTnLst>
                                </p:cTn>
                              </p:par>
                            </p:childTnLst>
                          </p:cTn>
                        </p:par>
                      </p:childTnLst>
                    </p:cTn>
                  </p:par>
                  <p:par>
                    <p:cTn id="68" fill="hold" nodeType="clickPar">
                      <p:stCondLst>
                        <p:cond delay="indefinite"/>
                        <p:cond evt="onBegin" delay="0">
                          <p:tn val="67"/>
                        </p:cond>
                      </p:stCondLst>
                      <p:childTnLst>
                        <p:par>
                          <p:cTn id="69" fill="hold" nodeType="afterGroup">
                            <p:stCondLst>
                              <p:cond delay="0"/>
                            </p:stCondLst>
                            <p:childTnLst>
                              <p:par>
                                <p:cTn id="70" presetID="1" presetClass="entr" presetSubtype="0" fill="hold" grpId="0" nodeType="clickEffect">
                                  <p:stCondLst>
                                    <p:cond delay="0"/>
                                  </p:stCondLst>
                                  <p:childTnLst>
                                    <p:set>
                                      <p:cBhvr>
                                        <p:cTn id="71" dur="1" fill="hold">
                                          <p:stCondLst>
                                            <p:cond delay="499"/>
                                          </p:stCondLst>
                                        </p:cTn>
                                        <p:tgtEl>
                                          <p:spTgt spid="381966"/>
                                        </p:tgtEl>
                                        <p:attrNameLst>
                                          <p:attrName>style.visibility</p:attrName>
                                        </p:attrNameLst>
                                      </p:cBhvr>
                                      <p:to>
                                        <p:strVal val="visible"/>
                                      </p:to>
                                    </p:set>
                                  </p:childTnLst>
                                </p:cTn>
                              </p:par>
                            </p:childTnLst>
                          </p:cTn>
                        </p:par>
                      </p:childTnLst>
                    </p:cTn>
                  </p:par>
                  <p:par>
                    <p:cTn id="72" fill="hold" nodeType="clickPar">
                      <p:stCondLst>
                        <p:cond delay="indefinite"/>
                        <p:cond evt="onBegin" delay="0">
                          <p:tn val="71"/>
                        </p:cond>
                      </p:stCondLst>
                      <p:childTnLst>
                        <p:par>
                          <p:cTn id="73" fill="hold" nodeType="afterGroup">
                            <p:stCondLst>
                              <p:cond delay="0"/>
                            </p:stCondLst>
                            <p:childTnLst>
                              <p:par>
                                <p:cTn id="74" presetID="27" presetClass="entr" presetSubtype="0" fill="hold" grpId="0" nodeType="clickEffect">
                                  <p:stCondLst>
                                    <p:cond delay="0"/>
                                  </p:stCondLst>
                                  <p:iterate type="lt">
                                    <p:tmPct val="50000"/>
                                  </p:iterate>
                                  <p:childTnLst>
                                    <p:set>
                                      <p:cBhvr>
                                        <p:cTn id="75" dur="1" fill="hold">
                                          <p:stCondLst>
                                            <p:cond delay="0"/>
                                          </p:stCondLst>
                                        </p:cTn>
                                        <p:tgtEl>
                                          <p:spTgt spid="381974"/>
                                        </p:tgtEl>
                                        <p:attrNameLst>
                                          <p:attrName>style.visibility</p:attrName>
                                        </p:attrNameLst>
                                      </p:cBhvr>
                                      <p:to>
                                        <p:strVal val="visible"/>
                                      </p:to>
                                    </p:set>
                                    <p:anim calcmode="discrete" valueType="clr">
                                      <p:cBhvr override="childStyle">
                                        <p:cTn id="76" dur="80"/>
                                        <p:tgtEl>
                                          <p:spTgt spid="381974"/>
                                        </p:tgtEl>
                                        <p:attrNameLst>
                                          <p:attrName>style.color</p:attrName>
                                        </p:attrNameLst>
                                      </p:cBhvr>
                                      <p:tavLst>
                                        <p:tav tm="0">
                                          <p:val>
                                            <p:clrVal>
                                              <a:schemeClr val="accent2"/>
                                            </p:clrVal>
                                          </p:val>
                                        </p:tav>
                                        <p:tav tm="50000">
                                          <p:val>
                                            <p:clrVal>
                                              <a:schemeClr val="hlink"/>
                                            </p:clrVal>
                                          </p:val>
                                        </p:tav>
                                      </p:tavLst>
                                    </p:anim>
                                    <p:anim calcmode="discrete" valueType="clr">
                                      <p:cBhvr>
                                        <p:cTn id="77" dur="80"/>
                                        <p:tgtEl>
                                          <p:spTgt spid="381974"/>
                                        </p:tgtEl>
                                        <p:attrNameLst>
                                          <p:attrName>fillcolor</p:attrName>
                                        </p:attrNameLst>
                                      </p:cBhvr>
                                      <p:tavLst>
                                        <p:tav tm="0">
                                          <p:val>
                                            <p:clrVal>
                                              <a:schemeClr val="accent2"/>
                                            </p:clrVal>
                                          </p:val>
                                        </p:tav>
                                        <p:tav tm="50000">
                                          <p:val>
                                            <p:clrVal>
                                              <a:schemeClr val="hlink"/>
                                            </p:clrVal>
                                          </p:val>
                                        </p:tav>
                                      </p:tavLst>
                                    </p:anim>
                                    <p:set>
                                      <p:cBhvr>
                                        <p:cTn id="78" dur="80"/>
                                        <p:tgtEl>
                                          <p:spTgt spid="381974"/>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954" grpId="0"/>
      <p:bldP spid="381955" grpId="0"/>
      <p:bldP spid="381965" grpId="0"/>
      <p:bldP spid="381966" grpId="0"/>
      <p:bldP spid="381967" grpId="0"/>
      <p:bldP spid="381968" grpId="0"/>
      <p:bldP spid="381969" grpId="0" animBg="1"/>
      <p:bldP spid="381970" grpId="0"/>
      <p:bldP spid="381971" grpId="0" animBg="1"/>
      <p:bldP spid="381972" grpId="0"/>
      <p:bldP spid="381973" grpId="0"/>
      <p:bldP spid="381974" grpId="0"/>
      <p:bldP spid="381975" grpId="0"/>
      <p:bldP spid="381976" grpId="0"/>
      <p:bldP spid="38197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67051" y="711946"/>
            <a:ext cx="8224975" cy="414281"/>
          </a:xfrm>
          <a:prstGeom prst="rect">
            <a:avLst/>
          </a:prstGeom>
          <a:noFill/>
          <a:ln>
            <a:solidFill>
              <a:srgbClr val="0000FF"/>
            </a:solidFill>
          </a:ln>
        </p:spPr>
        <p:txBody>
          <a:bodyPr wrap="square" rtlCol="0" anchor="t">
            <a:spAutoFit/>
          </a:bodyPr>
          <a:lstStyle/>
          <a:p>
            <a:r>
              <a:rPr lang="zh-CN" altLang="en-US" sz="2092" dirty="0"/>
              <a:t>那么只有得氧 (或失氧 )的反应才是氧化反应 (或还原反应 )吗?</a:t>
            </a:r>
            <a:endParaRPr lang="zh-CN" altLang="en-US" sz="2092" dirty="0">
              <a:solidFill>
                <a:srgbClr val="0D19FD"/>
              </a:solidFill>
              <a:sym typeface="+mn-ea"/>
            </a:endParaRPr>
          </a:p>
        </p:txBody>
      </p:sp>
      <p:pic>
        <p:nvPicPr>
          <p:cNvPr id="6" name="图片 5"/>
          <p:cNvPicPr>
            <a:picLocks noChangeAspect="1"/>
          </p:cNvPicPr>
          <p:nvPr/>
        </p:nvPicPr>
        <p:blipFill>
          <a:blip r:embed="rId2"/>
          <a:stretch>
            <a:fillRect/>
          </a:stretch>
        </p:blipFill>
        <p:spPr>
          <a:xfrm>
            <a:off x="247129" y="3142375"/>
            <a:ext cx="8244897" cy="1189633"/>
          </a:xfrm>
          <a:prstGeom prst="rect">
            <a:avLst/>
          </a:prstGeom>
        </p:spPr>
      </p:pic>
      <p:grpSp>
        <p:nvGrpSpPr>
          <p:cNvPr id="16" name="组合 15"/>
          <p:cNvGrpSpPr/>
          <p:nvPr/>
        </p:nvGrpSpPr>
        <p:grpSpPr>
          <a:xfrm>
            <a:off x="1403648" y="1646606"/>
            <a:ext cx="4737662" cy="583907"/>
            <a:chOff x="1314" y="5777"/>
            <a:chExt cx="9988" cy="1231"/>
          </a:xfrm>
        </p:grpSpPr>
        <p:sp>
          <p:nvSpPr>
            <p:cNvPr id="7" name="文本框 6"/>
            <p:cNvSpPr txBox="1"/>
            <p:nvPr/>
          </p:nvSpPr>
          <p:spPr>
            <a:xfrm>
              <a:off x="1314" y="6135"/>
              <a:ext cx="9988" cy="873"/>
            </a:xfrm>
            <a:prstGeom prst="rect">
              <a:avLst/>
            </a:prstGeom>
            <a:noFill/>
          </p:spPr>
          <p:txBody>
            <a:bodyPr wrap="square" rtlCol="0">
              <a:spAutoFit/>
            </a:bodyPr>
            <a:lstStyle/>
            <a:p>
              <a:r>
                <a:rPr lang="en-US" altLang="zh-CN" sz="2092"/>
                <a:t>2CuO  +  C  </a:t>
              </a:r>
            </a:p>
          </p:txBody>
        </p:sp>
        <p:grpSp>
          <p:nvGrpSpPr>
            <p:cNvPr id="14" name="组合 13"/>
            <p:cNvGrpSpPr/>
            <p:nvPr/>
          </p:nvGrpSpPr>
          <p:grpSpPr>
            <a:xfrm>
              <a:off x="4157" y="5777"/>
              <a:ext cx="1677" cy="848"/>
              <a:chOff x="6933" y="7619"/>
              <a:chExt cx="1677" cy="848"/>
            </a:xfrm>
          </p:grpSpPr>
          <p:cxnSp>
            <p:nvCxnSpPr>
              <p:cNvPr id="9" name="直接连接符 8"/>
              <p:cNvCxnSpPr/>
              <p:nvPr/>
            </p:nvCxnSpPr>
            <p:spPr>
              <a:xfrm>
                <a:off x="7046" y="8349"/>
                <a:ext cx="1134" cy="0"/>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10" name="文本框 9"/>
              <p:cNvSpPr txBox="1"/>
              <p:nvPr/>
            </p:nvSpPr>
            <p:spPr>
              <a:xfrm>
                <a:off x="6933" y="7619"/>
                <a:ext cx="1677" cy="779"/>
              </a:xfrm>
              <a:prstGeom prst="rect">
                <a:avLst/>
              </a:prstGeom>
              <a:noFill/>
            </p:spPr>
            <p:txBody>
              <a:bodyPr wrap="square" rtlCol="0">
                <a:spAutoFit/>
              </a:bodyPr>
              <a:lstStyle/>
              <a:p>
                <a:pPr algn="l"/>
                <a:r>
                  <a:rPr lang="zh-CN" altLang="en-US" dirty="0">
                    <a:solidFill>
                      <a:schemeClr val="tx1"/>
                    </a:solidFill>
                    <a:sym typeface="+mn-ea"/>
                  </a:rPr>
                  <a:t>高温</a:t>
                </a:r>
              </a:p>
            </p:txBody>
          </p:sp>
          <p:cxnSp>
            <p:nvCxnSpPr>
              <p:cNvPr id="12" name="直接连接符 11"/>
              <p:cNvCxnSpPr/>
              <p:nvPr/>
            </p:nvCxnSpPr>
            <p:spPr>
              <a:xfrm>
                <a:off x="7046" y="8467"/>
                <a:ext cx="1134" cy="0"/>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grpSp>
        <p:sp>
          <p:nvSpPr>
            <p:cNvPr id="15" name="文本框 14"/>
            <p:cNvSpPr txBox="1"/>
            <p:nvPr/>
          </p:nvSpPr>
          <p:spPr>
            <a:xfrm>
              <a:off x="5434" y="6135"/>
              <a:ext cx="3984" cy="873"/>
            </a:xfrm>
            <a:prstGeom prst="rect">
              <a:avLst/>
            </a:prstGeom>
            <a:noFill/>
          </p:spPr>
          <p:txBody>
            <a:bodyPr wrap="square" rtlCol="0">
              <a:spAutoFit/>
            </a:bodyPr>
            <a:lstStyle/>
            <a:p>
              <a:r>
                <a:rPr lang="en-US" altLang="zh-CN" sz="2092"/>
                <a:t>2Cu  +  C</a:t>
              </a:r>
              <a:r>
                <a:rPr lang="en-US" altLang="zh-CN" sz="2092">
                  <a:sym typeface="+mn-ea"/>
                </a:rPr>
                <a:t>O</a:t>
              </a:r>
              <a:r>
                <a:rPr lang="en-US" altLang="zh-CN" sz="2092" baseline="-25000">
                  <a:sym typeface="+mn-ea"/>
                </a:rPr>
                <a:t>2</a:t>
              </a:r>
              <a:r>
                <a:rPr lang="en-US" altLang="zh-CN" sz="2092"/>
                <a:t> </a:t>
              </a:r>
            </a:p>
          </p:txBody>
        </p:sp>
      </p:grpSp>
      <p:grpSp>
        <p:nvGrpSpPr>
          <p:cNvPr id="17" name="组合 16"/>
          <p:cNvGrpSpPr/>
          <p:nvPr/>
        </p:nvGrpSpPr>
        <p:grpSpPr>
          <a:xfrm>
            <a:off x="1180146" y="2256316"/>
            <a:ext cx="4737662" cy="583907"/>
            <a:chOff x="539" y="5777"/>
            <a:chExt cx="9988" cy="1231"/>
          </a:xfrm>
        </p:grpSpPr>
        <p:sp>
          <p:nvSpPr>
            <p:cNvPr id="18" name="文本框 17"/>
            <p:cNvSpPr txBox="1"/>
            <p:nvPr/>
          </p:nvSpPr>
          <p:spPr>
            <a:xfrm>
              <a:off x="539" y="6135"/>
              <a:ext cx="9988" cy="873"/>
            </a:xfrm>
            <a:prstGeom prst="rect">
              <a:avLst/>
            </a:prstGeom>
            <a:noFill/>
          </p:spPr>
          <p:txBody>
            <a:bodyPr wrap="square" rtlCol="0">
              <a:spAutoFit/>
            </a:bodyPr>
            <a:lstStyle/>
            <a:p>
              <a:r>
                <a:rPr lang="en-US" altLang="zh-CN" sz="2092"/>
                <a:t>Fe</a:t>
              </a:r>
              <a:r>
                <a:rPr lang="en-US" altLang="zh-CN" sz="2092" baseline="-25000"/>
                <a:t>2</a:t>
              </a:r>
              <a:r>
                <a:rPr lang="en-US" altLang="zh-CN" sz="2092"/>
                <a:t>O</a:t>
              </a:r>
              <a:r>
                <a:rPr lang="en-US" altLang="zh-CN" sz="2092" baseline="-25000"/>
                <a:t> 3</a:t>
              </a:r>
              <a:r>
                <a:rPr lang="en-US" altLang="zh-CN" sz="2092"/>
                <a:t> +  3CO  </a:t>
              </a:r>
            </a:p>
          </p:txBody>
        </p:sp>
        <p:grpSp>
          <p:nvGrpSpPr>
            <p:cNvPr id="19" name="组合 18"/>
            <p:cNvGrpSpPr/>
            <p:nvPr/>
          </p:nvGrpSpPr>
          <p:grpSpPr>
            <a:xfrm>
              <a:off x="4157" y="5777"/>
              <a:ext cx="1711" cy="848"/>
              <a:chOff x="6933" y="7619"/>
              <a:chExt cx="1711" cy="848"/>
            </a:xfrm>
          </p:grpSpPr>
          <p:cxnSp>
            <p:nvCxnSpPr>
              <p:cNvPr id="20" name="直接连接符 19"/>
              <p:cNvCxnSpPr/>
              <p:nvPr/>
            </p:nvCxnSpPr>
            <p:spPr>
              <a:xfrm>
                <a:off x="7046" y="8349"/>
                <a:ext cx="1134" cy="0"/>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21" name="文本框 20"/>
              <p:cNvSpPr txBox="1"/>
              <p:nvPr/>
            </p:nvSpPr>
            <p:spPr>
              <a:xfrm>
                <a:off x="6933" y="7619"/>
                <a:ext cx="1711" cy="779"/>
              </a:xfrm>
              <a:prstGeom prst="rect">
                <a:avLst/>
              </a:prstGeom>
              <a:noFill/>
            </p:spPr>
            <p:txBody>
              <a:bodyPr wrap="square" rtlCol="0">
                <a:spAutoFit/>
              </a:bodyPr>
              <a:lstStyle/>
              <a:p>
                <a:pPr algn="l"/>
                <a:r>
                  <a:rPr lang="zh-CN" altLang="en-US" dirty="0">
                    <a:solidFill>
                      <a:schemeClr val="tx1"/>
                    </a:solidFill>
                    <a:sym typeface="+mn-ea"/>
                  </a:rPr>
                  <a:t>高温</a:t>
                </a:r>
              </a:p>
            </p:txBody>
          </p:sp>
          <p:cxnSp>
            <p:nvCxnSpPr>
              <p:cNvPr id="22" name="直接连接符 21"/>
              <p:cNvCxnSpPr/>
              <p:nvPr/>
            </p:nvCxnSpPr>
            <p:spPr>
              <a:xfrm>
                <a:off x="7046" y="8467"/>
                <a:ext cx="1134" cy="0"/>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grpSp>
        <p:sp>
          <p:nvSpPr>
            <p:cNvPr id="23" name="文本框 22"/>
            <p:cNvSpPr txBox="1"/>
            <p:nvPr/>
          </p:nvSpPr>
          <p:spPr>
            <a:xfrm>
              <a:off x="5434" y="6135"/>
              <a:ext cx="3984" cy="873"/>
            </a:xfrm>
            <a:prstGeom prst="rect">
              <a:avLst/>
            </a:prstGeom>
            <a:noFill/>
          </p:spPr>
          <p:txBody>
            <a:bodyPr wrap="square" rtlCol="0">
              <a:spAutoFit/>
            </a:bodyPr>
            <a:lstStyle/>
            <a:p>
              <a:r>
                <a:rPr lang="en-US" altLang="zh-CN" sz="2092"/>
                <a:t>2Fe  +  3C</a:t>
              </a:r>
              <a:r>
                <a:rPr lang="en-US" altLang="zh-CN" sz="2092">
                  <a:sym typeface="+mn-ea"/>
                </a:rPr>
                <a:t>O</a:t>
              </a:r>
              <a:r>
                <a:rPr lang="en-US" altLang="zh-CN" sz="2092" baseline="-25000">
                  <a:sym typeface="+mn-ea"/>
                </a:rPr>
                <a:t>2</a:t>
              </a:r>
              <a:r>
                <a:rPr lang="en-US" altLang="zh-CN" sz="2092"/>
                <a:t> </a:t>
              </a:r>
            </a:p>
          </p:txBody>
        </p:sp>
      </p:grpSp>
    </p:spTree>
  </p:cSld>
  <p:clrMapOvr>
    <a:masterClrMapping/>
  </p:clrMapOvr>
  <p:transition>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p:cNvSpPr txBox="1"/>
          <p:nvPr/>
        </p:nvSpPr>
        <p:spPr>
          <a:xfrm>
            <a:off x="5413590" y="2363043"/>
            <a:ext cx="2326278" cy="736227"/>
          </a:xfrm>
          <a:prstGeom prst="rect">
            <a:avLst/>
          </a:prstGeom>
          <a:noFill/>
        </p:spPr>
        <p:txBody>
          <a:bodyPr wrap="none" rtlCol="0">
            <a:spAutoFit/>
          </a:bodyPr>
          <a:lstStyle/>
          <a:p>
            <a:pPr algn="l"/>
            <a:r>
              <a:rPr lang="zh-CN" altLang="en-US" sz="2092">
                <a:latin typeface="楷体" panose="02010609060101010101" charset="-122"/>
                <a:ea typeface="楷体" panose="02010609060101010101" charset="-122"/>
                <a:sym typeface="+mn-ea"/>
              </a:rPr>
              <a:t>还原反应：</a:t>
            </a:r>
          </a:p>
          <a:p>
            <a:pPr algn="l"/>
            <a:r>
              <a:rPr lang="zh-CN" altLang="en-US" sz="2092">
                <a:latin typeface="楷体" panose="02010609060101010101" charset="-122"/>
                <a:ea typeface="楷体" panose="02010609060101010101" charset="-122"/>
                <a:sym typeface="+mn-ea"/>
              </a:rPr>
              <a:t>化合价降低的反应</a:t>
            </a:r>
          </a:p>
        </p:txBody>
      </p:sp>
      <p:sp>
        <p:nvSpPr>
          <p:cNvPr id="24" name="文本框 23"/>
          <p:cNvSpPr txBox="1"/>
          <p:nvPr/>
        </p:nvSpPr>
        <p:spPr>
          <a:xfrm>
            <a:off x="5340542" y="1371682"/>
            <a:ext cx="2326278" cy="736227"/>
          </a:xfrm>
          <a:prstGeom prst="rect">
            <a:avLst/>
          </a:prstGeom>
          <a:noFill/>
        </p:spPr>
        <p:txBody>
          <a:bodyPr wrap="none" rtlCol="0">
            <a:spAutoFit/>
          </a:bodyPr>
          <a:lstStyle/>
          <a:p>
            <a:pPr algn="l"/>
            <a:r>
              <a:rPr lang="zh-CN" altLang="en-US" sz="2092">
                <a:solidFill>
                  <a:srgbClr val="FF0000"/>
                </a:solidFill>
                <a:latin typeface="楷体" panose="02010609060101010101" charset="-122"/>
                <a:ea typeface="楷体" panose="02010609060101010101" charset="-122"/>
                <a:sym typeface="+mn-ea"/>
              </a:rPr>
              <a:t>氧化反应：</a:t>
            </a:r>
          </a:p>
          <a:p>
            <a:pPr algn="l"/>
            <a:r>
              <a:rPr lang="zh-CN" altLang="en-US" sz="2092">
                <a:solidFill>
                  <a:srgbClr val="FF0000"/>
                </a:solidFill>
                <a:latin typeface="楷体" panose="02010609060101010101" charset="-122"/>
                <a:ea typeface="楷体" panose="02010609060101010101" charset="-122"/>
                <a:sym typeface="+mn-ea"/>
              </a:rPr>
              <a:t>化合价升高的反应</a:t>
            </a:r>
          </a:p>
        </p:txBody>
      </p:sp>
      <p:sp>
        <p:nvSpPr>
          <p:cNvPr id="26" name="文本框 25"/>
          <p:cNvSpPr txBox="1"/>
          <p:nvPr/>
        </p:nvSpPr>
        <p:spPr>
          <a:xfrm>
            <a:off x="5012303" y="3201194"/>
            <a:ext cx="4204034" cy="1058175"/>
          </a:xfrm>
          <a:prstGeom prst="rect">
            <a:avLst/>
          </a:prstGeom>
          <a:noFill/>
          <a:ln>
            <a:noFill/>
          </a:ln>
        </p:spPr>
        <p:txBody>
          <a:bodyPr wrap="square" rtlCol="0">
            <a:spAutoFit/>
          </a:bodyPr>
          <a:lstStyle/>
          <a:p>
            <a:r>
              <a:rPr lang="zh-CN" altLang="en-US" sz="2092"/>
              <a:t>那是否所有的氧化还原反应都会同时存在得失氧和化合价升降这两个变化特征呢</a:t>
            </a:r>
          </a:p>
        </p:txBody>
      </p:sp>
      <p:grpSp>
        <p:nvGrpSpPr>
          <p:cNvPr id="16" name="组合 15"/>
          <p:cNvGrpSpPr/>
          <p:nvPr/>
        </p:nvGrpSpPr>
        <p:grpSpPr>
          <a:xfrm>
            <a:off x="477181" y="1362668"/>
            <a:ext cx="4737662" cy="583907"/>
            <a:chOff x="1314" y="5777"/>
            <a:chExt cx="9988" cy="1231"/>
          </a:xfrm>
        </p:grpSpPr>
        <p:sp>
          <p:nvSpPr>
            <p:cNvPr id="2" name="文本框 1"/>
            <p:cNvSpPr txBox="1"/>
            <p:nvPr/>
          </p:nvSpPr>
          <p:spPr>
            <a:xfrm>
              <a:off x="1314" y="6135"/>
              <a:ext cx="9988" cy="873"/>
            </a:xfrm>
            <a:prstGeom prst="rect">
              <a:avLst/>
            </a:prstGeom>
            <a:noFill/>
          </p:spPr>
          <p:txBody>
            <a:bodyPr wrap="square" rtlCol="0">
              <a:spAutoFit/>
            </a:bodyPr>
            <a:lstStyle/>
            <a:p>
              <a:r>
                <a:rPr lang="en-US" altLang="zh-CN" sz="2092"/>
                <a:t>2CuO  +  C  </a:t>
              </a:r>
            </a:p>
          </p:txBody>
        </p:sp>
        <p:grpSp>
          <p:nvGrpSpPr>
            <p:cNvPr id="14" name="组合 13"/>
            <p:cNvGrpSpPr/>
            <p:nvPr/>
          </p:nvGrpSpPr>
          <p:grpSpPr>
            <a:xfrm>
              <a:off x="4157" y="5777"/>
              <a:ext cx="1465" cy="848"/>
              <a:chOff x="6933" y="7619"/>
              <a:chExt cx="1465" cy="848"/>
            </a:xfrm>
          </p:grpSpPr>
          <p:cxnSp>
            <p:nvCxnSpPr>
              <p:cNvPr id="3" name="直接连接符 2"/>
              <p:cNvCxnSpPr/>
              <p:nvPr/>
            </p:nvCxnSpPr>
            <p:spPr>
              <a:xfrm>
                <a:off x="7046" y="8349"/>
                <a:ext cx="1134" cy="0"/>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10" name="文本框 9"/>
              <p:cNvSpPr txBox="1"/>
              <p:nvPr/>
            </p:nvSpPr>
            <p:spPr>
              <a:xfrm>
                <a:off x="6933" y="7619"/>
                <a:ext cx="1465" cy="779"/>
              </a:xfrm>
              <a:prstGeom prst="rect">
                <a:avLst/>
              </a:prstGeom>
              <a:noFill/>
            </p:spPr>
            <p:txBody>
              <a:bodyPr wrap="square" rtlCol="0">
                <a:spAutoFit/>
              </a:bodyPr>
              <a:lstStyle/>
              <a:p>
                <a:pPr algn="l"/>
                <a:r>
                  <a:rPr lang="zh-CN" altLang="en-US" dirty="0">
                    <a:solidFill>
                      <a:schemeClr val="tx1"/>
                    </a:solidFill>
                    <a:sym typeface="+mn-ea"/>
                  </a:rPr>
                  <a:t>高温</a:t>
                </a:r>
              </a:p>
            </p:txBody>
          </p:sp>
          <p:cxnSp>
            <p:nvCxnSpPr>
              <p:cNvPr id="12" name="直接连接符 11"/>
              <p:cNvCxnSpPr/>
              <p:nvPr/>
            </p:nvCxnSpPr>
            <p:spPr>
              <a:xfrm>
                <a:off x="7046" y="8467"/>
                <a:ext cx="1134" cy="0"/>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grpSp>
        <p:sp>
          <p:nvSpPr>
            <p:cNvPr id="15" name="文本框 14"/>
            <p:cNvSpPr txBox="1"/>
            <p:nvPr/>
          </p:nvSpPr>
          <p:spPr>
            <a:xfrm>
              <a:off x="5434" y="6135"/>
              <a:ext cx="3984" cy="873"/>
            </a:xfrm>
            <a:prstGeom prst="rect">
              <a:avLst/>
            </a:prstGeom>
            <a:noFill/>
          </p:spPr>
          <p:txBody>
            <a:bodyPr wrap="square" rtlCol="0">
              <a:spAutoFit/>
            </a:bodyPr>
            <a:lstStyle/>
            <a:p>
              <a:r>
                <a:rPr lang="en-US" altLang="zh-CN" sz="2092"/>
                <a:t>2Cu  +  C</a:t>
              </a:r>
              <a:r>
                <a:rPr lang="en-US" altLang="zh-CN" sz="2092">
                  <a:sym typeface="+mn-ea"/>
                </a:rPr>
                <a:t>O</a:t>
              </a:r>
              <a:r>
                <a:rPr lang="en-US" altLang="zh-CN" sz="2092" baseline="-25000">
                  <a:sym typeface="+mn-ea"/>
                </a:rPr>
                <a:t>2</a:t>
              </a:r>
              <a:r>
                <a:rPr lang="en-US" altLang="zh-CN" sz="2092"/>
                <a:t> </a:t>
              </a:r>
            </a:p>
          </p:txBody>
        </p:sp>
      </p:grpSp>
      <p:grpSp>
        <p:nvGrpSpPr>
          <p:cNvPr id="17" name="组合 16"/>
          <p:cNvGrpSpPr/>
          <p:nvPr/>
        </p:nvGrpSpPr>
        <p:grpSpPr>
          <a:xfrm>
            <a:off x="602880" y="3371953"/>
            <a:ext cx="4737662" cy="583907"/>
            <a:chOff x="539" y="5777"/>
            <a:chExt cx="9988" cy="1231"/>
          </a:xfrm>
        </p:grpSpPr>
        <p:sp>
          <p:nvSpPr>
            <p:cNvPr id="18" name="文本框 17"/>
            <p:cNvSpPr txBox="1"/>
            <p:nvPr/>
          </p:nvSpPr>
          <p:spPr>
            <a:xfrm>
              <a:off x="539" y="6135"/>
              <a:ext cx="9988" cy="873"/>
            </a:xfrm>
            <a:prstGeom prst="rect">
              <a:avLst/>
            </a:prstGeom>
            <a:noFill/>
          </p:spPr>
          <p:txBody>
            <a:bodyPr wrap="square" rtlCol="0">
              <a:spAutoFit/>
            </a:bodyPr>
            <a:lstStyle/>
            <a:p>
              <a:r>
                <a:rPr lang="en-US" altLang="zh-CN" sz="2092"/>
                <a:t>Fe</a:t>
              </a:r>
              <a:r>
                <a:rPr lang="en-US" altLang="zh-CN" sz="2092" baseline="-25000"/>
                <a:t>2</a:t>
              </a:r>
              <a:r>
                <a:rPr lang="en-US" altLang="zh-CN" sz="2092"/>
                <a:t>O</a:t>
              </a:r>
              <a:r>
                <a:rPr lang="en-US" altLang="zh-CN" sz="2092" baseline="-25000"/>
                <a:t> 3</a:t>
              </a:r>
              <a:r>
                <a:rPr lang="en-US" altLang="zh-CN" sz="2092"/>
                <a:t> +  3CO  </a:t>
              </a:r>
            </a:p>
          </p:txBody>
        </p:sp>
        <p:grpSp>
          <p:nvGrpSpPr>
            <p:cNvPr id="5" name="组合 4"/>
            <p:cNvGrpSpPr/>
            <p:nvPr/>
          </p:nvGrpSpPr>
          <p:grpSpPr>
            <a:xfrm>
              <a:off x="4157" y="5777"/>
              <a:ext cx="1453" cy="848"/>
              <a:chOff x="6933" y="7619"/>
              <a:chExt cx="1453" cy="848"/>
            </a:xfrm>
          </p:grpSpPr>
          <p:cxnSp>
            <p:nvCxnSpPr>
              <p:cNvPr id="11" name="直接连接符 10"/>
              <p:cNvCxnSpPr/>
              <p:nvPr/>
            </p:nvCxnSpPr>
            <p:spPr>
              <a:xfrm>
                <a:off x="7046" y="8349"/>
                <a:ext cx="1134" cy="0"/>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13" name="文本框 12"/>
              <p:cNvSpPr txBox="1"/>
              <p:nvPr/>
            </p:nvSpPr>
            <p:spPr>
              <a:xfrm>
                <a:off x="6933" y="7619"/>
                <a:ext cx="1453" cy="779"/>
              </a:xfrm>
              <a:prstGeom prst="rect">
                <a:avLst/>
              </a:prstGeom>
              <a:noFill/>
            </p:spPr>
            <p:txBody>
              <a:bodyPr wrap="square" rtlCol="0">
                <a:spAutoFit/>
              </a:bodyPr>
              <a:lstStyle/>
              <a:p>
                <a:pPr algn="l"/>
                <a:r>
                  <a:rPr lang="zh-CN" altLang="en-US" dirty="0">
                    <a:solidFill>
                      <a:schemeClr val="tx1"/>
                    </a:solidFill>
                    <a:sym typeface="+mn-ea"/>
                  </a:rPr>
                  <a:t>高温</a:t>
                </a:r>
              </a:p>
            </p:txBody>
          </p:sp>
          <p:cxnSp>
            <p:nvCxnSpPr>
              <p:cNvPr id="27" name="直接连接符 26"/>
              <p:cNvCxnSpPr/>
              <p:nvPr/>
            </p:nvCxnSpPr>
            <p:spPr>
              <a:xfrm>
                <a:off x="7046" y="8467"/>
                <a:ext cx="1134" cy="0"/>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grpSp>
        <p:sp>
          <p:nvSpPr>
            <p:cNvPr id="28" name="文本框 27"/>
            <p:cNvSpPr txBox="1"/>
            <p:nvPr/>
          </p:nvSpPr>
          <p:spPr>
            <a:xfrm>
              <a:off x="5434" y="6135"/>
              <a:ext cx="3984" cy="873"/>
            </a:xfrm>
            <a:prstGeom prst="rect">
              <a:avLst/>
            </a:prstGeom>
            <a:noFill/>
          </p:spPr>
          <p:txBody>
            <a:bodyPr wrap="square" rtlCol="0">
              <a:spAutoFit/>
            </a:bodyPr>
            <a:lstStyle/>
            <a:p>
              <a:r>
                <a:rPr lang="en-US" altLang="zh-CN" sz="2092"/>
                <a:t>2Fe  +  3C</a:t>
              </a:r>
              <a:r>
                <a:rPr lang="en-US" altLang="zh-CN" sz="2092">
                  <a:sym typeface="+mn-ea"/>
                </a:rPr>
                <a:t>O</a:t>
              </a:r>
              <a:r>
                <a:rPr lang="en-US" altLang="zh-CN" sz="2092" baseline="-25000">
                  <a:sym typeface="+mn-ea"/>
                </a:rPr>
                <a:t>2</a:t>
              </a:r>
              <a:r>
                <a:rPr lang="en-US" altLang="zh-CN" sz="2092"/>
                <a:t> </a:t>
              </a:r>
            </a:p>
          </p:txBody>
        </p:sp>
      </p:grpSp>
      <p:sp>
        <p:nvSpPr>
          <p:cNvPr id="37" name="文本框 36"/>
          <p:cNvSpPr txBox="1"/>
          <p:nvPr/>
        </p:nvSpPr>
        <p:spPr>
          <a:xfrm>
            <a:off x="602880" y="1360947"/>
            <a:ext cx="3747925" cy="369332"/>
          </a:xfrm>
          <a:prstGeom prst="rect">
            <a:avLst/>
          </a:prstGeom>
          <a:noFill/>
        </p:spPr>
        <p:txBody>
          <a:bodyPr wrap="square" rtlCol="0">
            <a:spAutoFit/>
          </a:bodyPr>
          <a:lstStyle/>
          <a:p>
            <a:pPr algn="l"/>
            <a:r>
              <a:rPr lang="en-US" altLang="zh-CN" dirty="0">
                <a:sym typeface="+mn-ea"/>
              </a:rPr>
              <a:t>+2 -2        0                0       +4 -2</a:t>
            </a:r>
            <a:endParaRPr lang="en-US" altLang="zh-CN" dirty="0"/>
          </a:p>
        </p:txBody>
      </p:sp>
      <p:sp>
        <p:nvSpPr>
          <p:cNvPr id="38" name="文本框 37"/>
          <p:cNvSpPr txBox="1"/>
          <p:nvPr/>
        </p:nvSpPr>
        <p:spPr>
          <a:xfrm>
            <a:off x="613394" y="3334945"/>
            <a:ext cx="4422019" cy="369332"/>
          </a:xfrm>
          <a:prstGeom prst="rect">
            <a:avLst/>
          </a:prstGeom>
          <a:noFill/>
        </p:spPr>
        <p:txBody>
          <a:bodyPr wrap="square" rtlCol="0">
            <a:spAutoFit/>
          </a:bodyPr>
          <a:lstStyle/>
          <a:p>
            <a:pPr algn="l"/>
            <a:r>
              <a:rPr lang="en-US" altLang="zh-CN" dirty="0">
                <a:sym typeface="+mn-ea"/>
              </a:rPr>
              <a:t>+3 -2          +2 -2              0        +4 -2</a:t>
            </a:r>
            <a:endParaRPr lang="en-US" altLang="zh-CN" dirty="0"/>
          </a:p>
        </p:txBody>
      </p:sp>
      <p:grpSp>
        <p:nvGrpSpPr>
          <p:cNvPr id="33" name="组合 32"/>
          <p:cNvGrpSpPr/>
          <p:nvPr/>
        </p:nvGrpSpPr>
        <p:grpSpPr>
          <a:xfrm>
            <a:off x="774116" y="1200921"/>
            <a:ext cx="1965171" cy="268474"/>
            <a:chOff x="4669" y="3375"/>
            <a:chExt cx="3973" cy="566"/>
          </a:xfrm>
        </p:grpSpPr>
        <p:cxnSp>
          <p:nvCxnSpPr>
            <p:cNvPr id="29" name="直接连接符 28"/>
            <p:cNvCxnSpPr/>
            <p:nvPr/>
          </p:nvCxnSpPr>
          <p:spPr>
            <a:xfrm flipV="1">
              <a:off x="4669" y="3375"/>
              <a:ext cx="3973" cy="19"/>
            </a:xfrm>
            <a:prstGeom prst="line">
              <a:avLst/>
            </a:prstGeom>
            <a:ln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flipH="1">
              <a:off x="8642" y="3375"/>
              <a:ext cx="0" cy="567"/>
            </a:xfrm>
            <a:prstGeom prst="straightConnector1">
              <a:avLst/>
            </a:prstGeom>
            <a:ln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a:off x="4669" y="3375"/>
              <a:ext cx="14" cy="341"/>
            </a:xfrm>
            <a:prstGeom prst="line">
              <a:avLst/>
            </a:prstGeom>
            <a:ln cmpd="sng">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5" name="组合 44"/>
          <p:cNvGrpSpPr/>
          <p:nvPr/>
        </p:nvGrpSpPr>
        <p:grpSpPr>
          <a:xfrm>
            <a:off x="1679622" y="1782931"/>
            <a:ext cx="1831883" cy="281281"/>
            <a:chOff x="6195" y="5627"/>
            <a:chExt cx="4919" cy="593"/>
          </a:xfrm>
        </p:grpSpPr>
        <p:cxnSp>
          <p:nvCxnSpPr>
            <p:cNvPr id="42" name="直接连接符 41"/>
            <p:cNvCxnSpPr/>
            <p:nvPr/>
          </p:nvCxnSpPr>
          <p:spPr>
            <a:xfrm>
              <a:off x="6195" y="5758"/>
              <a:ext cx="1" cy="46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V="1">
              <a:off x="6195" y="6194"/>
              <a:ext cx="4919" cy="2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p:nvPr/>
          </p:nvCxnSpPr>
          <p:spPr>
            <a:xfrm flipV="1">
              <a:off x="11112" y="5627"/>
              <a:ext cx="2" cy="56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25" name="组合 24"/>
          <p:cNvGrpSpPr/>
          <p:nvPr/>
        </p:nvGrpSpPr>
        <p:grpSpPr>
          <a:xfrm>
            <a:off x="815382" y="3137158"/>
            <a:ext cx="2395394" cy="316856"/>
            <a:chOff x="4669" y="3375"/>
            <a:chExt cx="3973" cy="566"/>
          </a:xfrm>
        </p:grpSpPr>
        <p:cxnSp>
          <p:nvCxnSpPr>
            <p:cNvPr id="31" name="直接连接符 30"/>
            <p:cNvCxnSpPr/>
            <p:nvPr/>
          </p:nvCxnSpPr>
          <p:spPr>
            <a:xfrm flipV="1">
              <a:off x="4669" y="3375"/>
              <a:ext cx="3973" cy="19"/>
            </a:xfrm>
            <a:prstGeom prst="line">
              <a:avLst/>
            </a:prstGeom>
            <a:ln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flipH="1">
              <a:off x="8642" y="3375"/>
              <a:ext cx="0" cy="567"/>
            </a:xfrm>
            <a:prstGeom prst="straightConnector1">
              <a:avLst/>
            </a:prstGeom>
            <a:ln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4669" y="3375"/>
              <a:ext cx="14" cy="341"/>
            </a:xfrm>
            <a:prstGeom prst="line">
              <a:avLst/>
            </a:prstGeom>
            <a:ln cmpd="sng">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36" name="组合 35"/>
          <p:cNvGrpSpPr/>
          <p:nvPr/>
        </p:nvGrpSpPr>
        <p:grpSpPr>
          <a:xfrm>
            <a:off x="1969440" y="3849610"/>
            <a:ext cx="2179097" cy="281281"/>
            <a:chOff x="6195" y="5627"/>
            <a:chExt cx="4919" cy="593"/>
          </a:xfrm>
        </p:grpSpPr>
        <p:cxnSp>
          <p:nvCxnSpPr>
            <p:cNvPr id="40" name="直接连接符 39"/>
            <p:cNvCxnSpPr/>
            <p:nvPr/>
          </p:nvCxnSpPr>
          <p:spPr>
            <a:xfrm>
              <a:off x="6195" y="5758"/>
              <a:ext cx="1" cy="46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V="1">
              <a:off x="6195" y="6194"/>
              <a:ext cx="4919" cy="2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flipV="1">
              <a:off x="11112" y="5627"/>
              <a:ext cx="2" cy="56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47" name="文本框 46"/>
          <p:cNvSpPr txBox="1"/>
          <p:nvPr/>
        </p:nvSpPr>
        <p:spPr>
          <a:xfrm>
            <a:off x="75420" y="739867"/>
            <a:ext cx="1750297" cy="414281"/>
          </a:xfrm>
          <a:prstGeom prst="rect">
            <a:avLst/>
          </a:prstGeom>
          <a:noFill/>
        </p:spPr>
        <p:txBody>
          <a:bodyPr wrap="square" rtlCol="0">
            <a:spAutoFit/>
          </a:bodyPr>
          <a:lstStyle/>
          <a:p>
            <a:r>
              <a:rPr lang="zh-CN" altLang="en-US" sz="2092"/>
              <a:t>化合价降低，</a:t>
            </a:r>
          </a:p>
        </p:txBody>
      </p:sp>
      <p:sp>
        <p:nvSpPr>
          <p:cNvPr id="48" name="文本框 47"/>
          <p:cNvSpPr txBox="1"/>
          <p:nvPr/>
        </p:nvSpPr>
        <p:spPr>
          <a:xfrm>
            <a:off x="420736" y="2757690"/>
            <a:ext cx="2163444" cy="414281"/>
          </a:xfrm>
          <a:prstGeom prst="rect">
            <a:avLst/>
          </a:prstGeom>
          <a:noFill/>
        </p:spPr>
        <p:txBody>
          <a:bodyPr wrap="square" rtlCol="0">
            <a:spAutoFit/>
          </a:bodyPr>
          <a:lstStyle/>
          <a:p>
            <a:r>
              <a:rPr lang="zh-CN" altLang="en-US" sz="2092"/>
              <a:t>化合价降低</a:t>
            </a:r>
          </a:p>
        </p:txBody>
      </p:sp>
      <p:sp>
        <p:nvSpPr>
          <p:cNvPr id="49" name="文本框 48"/>
          <p:cNvSpPr txBox="1"/>
          <p:nvPr/>
        </p:nvSpPr>
        <p:spPr>
          <a:xfrm>
            <a:off x="1060614" y="2172360"/>
            <a:ext cx="1523565" cy="414281"/>
          </a:xfrm>
          <a:prstGeom prst="rect">
            <a:avLst/>
          </a:prstGeom>
          <a:noFill/>
        </p:spPr>
        <p:txBody>
          <a:bodyPr wrap="square" rtlCol="0">
            <a:spAutoFit/>
          </a:bodyPr>
          <a:lstStyle/>
          <a:p>
            <a:r>
              <a:rPr lang="zh-CN" altLang="en-US" sz="2092">
                <a:solidFill>
                  <a:srgbClr val="FF0000"/>
                </a:solidFill>
              </a:rPr>
              <a:t>化合价升高，</a:t>
            </a:r>
          </a:p>
        </p:txBody>
      </p:sp>
      <p:sp>
        <p:nvSpPr>
          <p:cNvPr id="50" name="文本框 49"/>
          <p:cNvSpPr txBox="1"/>
          <p:nvPr/>
        </p:nvSpPr>
        <p:spPr>
          <a:xfrm>
            <a:off x="1316281" y="4118558"/>
            <a:ext cx="2166764" cy="414281"/>
          </a:xfrm>
          <a:prstGeom prst="rect">
            <a:avLst/>
          </a:prstGeom>
          <a:noFill/>
        </p:spPr>
        <p:txBody>
          <a:bodyPr wrap="square" rtlCol="0">
            <a:spAutoFit/>
          </a:bodyPr>
          <a:lstStyle/>
          <a:p>
            <a:r>
              <a:rPr lang="zh-CN" altLang="en-US" sz="2092" dirty="0"/>
              <a:t>化合价升高，</a:t>
            </a:r>
          </a:p>
        </p:txBody>
      </p:sp>
      <p:sp>
        <p:nvSpPr>
          <p:cNvPr id="39" name="文本框 38"/>
          <p:cNvSpPr txBox="1"/>
          <p:nvPr/>
        </p:nvSpPr>
        <p:spPr>
          <a:xfrm>
            <a:off x="1524989" y="762635"/>
            <a:ext cx="2058577" cy="414281"/>
          </a:xfrm>
          <a:prstGeom prst="rect">
            <a:avLst/>
          </a:prstGeom>
          <a:noFill/>
        </p:spPr>
        <p:txBody>
          <a:bodyPr wrap="none" rtlCol="0">
            <a:spAutoFit/>
          </a:bodyPr>
          <a:lstStyle/>
          <a:p>
            <a:pPr algn="l"/>
            <a:r>
              <a:rPr lang="zh-CN" altLang="en-US" sz="2092" dirty="0">
                <a:solidFill>
                  <a:srgbClr val="0D19FD"/>
                </a:solidFill>
                <a:sym typeface="+mn-ea"/>
              </a:rPr>
              <a:t>失氧，还原反应</a:t>
            </a:r>
          </a:p>
        </p:txBody>
      </p:sp>
      <p:sp>
        <p:nvSpPr>
          <p:cNvPr id="51" name="文本框 50"/>
          <p:cNvSpPr txBox="1"/>
          <p:nvPr/>
        </p:nvSpPr>
        <p:spPr>
          <a:xfrm>
            <a:off x="2584180" y="2149117"/>
            <a:ext cx="2058577" cy="414281"/>
          </a:xfrm>
          <a:prstGeom prst="rect">
            <a:avLst/>
          </a:prstGeom>
          <a:noFill/>
        </p:spPr>
        <p:txBody>
          <a:bodyPr wrap="none" rtlCol="0">
            <a:spAutoFit/>
          </a:bodyPr>
          <a:lstStyle/>
          <a:p>
            <a:pPr algn="l"/>
            <a:r>
              <a:rPr lang="zh-CN" altLang="en-US" sz="2092" dirty="0">
                <a:solidFill>
                  <a:srgbClr val="0D19FD"/>
                </a:solidFill>
                <a:sym typeface="+mn-ea"/>
              </a:rPr>
              <a:t>得氧，氧化反应</a:t>
            </a:r>
          </a:p>
        </p:txBody>
      </p:sp>
      <p:sp>
        <p:nvSpPr>
          <p:cNvPr id="52" name="文本框 51"/>
          <p:cNvSpPr txBox="1"/>
          <p:nvPr/>
        </p:nvSpPr>
        <p:spPr>
          <a:xfrm>
            <a:off x="1968018" y="2747254"/>
            <a:ext cx="2058577" cy="414281"/>
          </a:xfrm>
          <a:prstGeom prst="rect">
            <a:avLst/>
          </a:prstGeom>
          <a:noFill/>
        </p:spPr>
        <p:txBody>
          <a:bodyPr wrap="none" rtlCol="0">
            <a:spAutoFit/>
          </a:bodyPr>
          <a:lstStyle/>
          <a:p>
            <a:pPr algn="l"/>
            <a:r>
              <a:rPr lang="zh-CN" altLang="en-US" sz="2092" dirty="0">
                <a:solidFill>
                  <a:srgbClr val="0D19FD"/>
                </a:solidFill>
                <a:sym typeface="+mn-ea"/>
              </a:rPr>
              <a:t>失氧，还原反应</a:t>
            </a:r>
          </a:p>
        </p:txBody>
      </p:sp>
      <p:sp>
        <p:nvSpPr>
          <p:cNvPr id="53" name="文本框 52"/>
          <p:cNvSpPr txBox="1"/>
          <p:nvPr/>
        </p:nvSpPr>
        <p:spPr>
          <a:xfrm>
            <a:off x="2824193" y="4130891"/>
            <a:ext cx="2058577" cy="414281"/>
          </a:xfrm>
          <a:prstGeom prst="rect">
            <a:avLst/>
          </a:prstGeom>
          <a:noFill/>
        </p:spPr>
        <p:txBody>
          <a:bodyPr wrap="none" rtlCol="0">
            <a:spAutoFit/>
          </a:bodyPr>
          <a:lstStyle/>
          <a:p>
            <a:pPr algn="l"/>
            <a:r>
              <a:rPr lang="zh-CN" altLang="en-US" sz="2092" dirty="0">
                <a:solidFill>
                  <a:srgbClr val="0D19FD"/>
                </a:solidFill>
                <a:sym typeface="+mn-ea"/>
              </a:rPr>
              <a:t>得氧，氧化反应</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box(in)">
                                      <p:cBhvr>
                                        <p:cTn id="15" dur="2000"/>
                                        <p:tgtEl>
                                          <p:spTgt spid="37"/>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47"/>
                                        </p:tgtEl>
                                        <p:attrNameLst>
                                          <p:attrName>style.visibility</p:attrName>
                                        </p:attrNameLst>
                                      </p:cBhvr>
                                      <p:to>
                                        <p:strVal val="visible"/>
                                      </p:to>
                                    </p:set>
                                    <p:animEffect transition="in" filter="box(in)">
                                      <p:cBhvr>
                                        <p:cTn id="20" dur="2000"/>
                                        <p:tgtEl>
                                          <p:spTgt spid="47"/>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49"/>
                                        </p:tgtEl>
                                        <p:attrNameLst>
                                          <p:attrName>style.visibility</p:attrName>
                                        </p:attrNameLst>
                                      </p:cBhvr>
                                      <p:to>
                                        <p:strVal val="visible"/>
                                      </p:to>
                                    </p:set>
                                    <p:animEffect transition="in" filter="box(in)">
                                      <p:cBhvr>
                                        <p:cTn id="25" dur="2000"/>
                                        <p:tgtEl>
                                          <p:spTgt spid="49"/>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52"/>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53"/>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4" presetClass="entr" presetSubtype="16" fill="hold" grpId="0" nodeType="clickEffect">
                                  <p:stCondLst>
                                    <p:cond delay="0"/>
                                  </p:stCondLst>
                                  <p:childTnLst>
                                    <p:set>
                                      <p:cBhvr>
                                        <p:cTn id="37" dur="1" fill="hold">
                                          <p:stCondLst>
                                            <p:cond delay="0"/>
                                          </p:stCondLst>
                                        </p:cTn>
                                        <p:tgtEl>
                                          <p:spTgt spid="38"/>
                                        </p:tgtEl>
                                        <p:attrNameLst>
                                          <p:attrName>style.visibility</p:attrName>
                                        </p:attrNameLst>
                                      </p:cBhvr>
                                      <p:to>
                                        <p:strVal val="visible"/>
                                      </p:to>
                                    </p:set>
                                    <p:animEffect transition="in" filter="box(in)">
                                      <p:cBhvr>
                                        <p:cTn id="38" dur="2000"/>
                                        <p:tgtEl>
                                          <p:spTgt spid="38"/>
                                        </p:tgtEl>
                                      </p:cBhvr>
                                    </p:animEffect>
                                  </p:childTnLst>
                                </p:cTn>
                              </p:par>
                            </p:childTnLst>
                          </p:cTn>
                        </p:par>
                      </p:childTnLst>
                    </p:cTn>
                  </p:par>
                  <p:par>
                    <p:cTn id="39" fill="hold">
                      <p:stCondLst>
                        <p:cond delay="indefinite"/>
                      </p:stCondLst>
                      <p:childTnLst>
                        <p:par>
                          <p:cTn id="40" fill="hold">
                            <p:stCondLst>
                              <p:cond delay="0"/>
                            </p:stCondLst>
                            <p:childTnLst>
                              <p:par>
                                <p:cTn id="41" presetID="4" presetClass="entr" presetSubtype="16" fill="hold" grpId="0" nodeType="clickEffect">
                                  <p:stCondLst>
                                    <p:cond delay="0"/>
                                  </p:stCondLst>
                                  <p:childTnLst>
                                    <p:set>
                                      <p:cBhvr>
                                        <p:cTn id="42" dur="1" fill="hold">
                                          <p:stCondLst>
                                            <p:cond delay="0"/>
                                          </p:stCondLst>
                                        </p:cTn>
                                        <p:tgtEl>
                                          <p:spTgt spid="48"/>
                                        </p:tgtEl>
                                        <p:attrNameLst>
                                          <p:attrName>style.visibility</p:attrName>
                                        </p:attrNameLst>
                                      </p:cBhvr>
                                      <p:to>
                                        <p:strVal val="visible"/>
                                      </p:to>
                                    </p:set>
                                    <p:animEffect transition="in" filter="box(in)">
                                      <p:cBhvr>
                                        <p:cTn id="43" dur="2000"/>
                                        <p:tgtEl>
                                          <p:spTgt spid="48"/>
                                        </p:tgtEl>
                                      </p:cBhvr>
                                    </p:animEffect>
                                  </p:childTnLst>
                                </p:cTn>
                              </p:par>
                            </p:childTnLst>
                          </p:cTn>
                        </p:par>
                      </p:childTnLst>
                    </p:cTn>
                  </p:par>
                  <p:par>
                    <p:cTn id="44" fill="hold">
                      <p:stCondLst>
                        <p:cond delay="indefinite"/>
                      </p:stCondLst>
                      <p:childTnLst>
                        <p:par>
                          <p:cTn id="45" fill="hold">
                            <p:stCondLst>
                              <p:cond delay="0"/>
                            </p:stCondLst>
                            <p:childTnLst>
                              <p:par>
                                <p:cTn id="46" presetID="4" presetClass="entr" presetSubtype="16" fill="hold" grpId="0" nodeType="clickEffect">
                                  <p:stCondLst>
                                    <p:cond delay="0"/>
                                  </p:stCondLst>
                                  <p:childTnLst>
                                    <p:set>
                                      <p:cBhvr>
                                        <p:cTn id="47" dur="1" fill="hold">
                                          <p:stCondLst>
                                            <p:cond delay="0"/>
                                          </p:stCondLst>
                                        </p:cTn>
                                        <p:tgtEl>
                                          <p:spTgt spid="50"/>
                                        </p:tgtEl>
                                        <p:attrNameLst>
                                          <p:attrName>style.visibility</p:attrName>
                                        </p:attrNameLst>
                                      </p:cBhvr>
                                      <p:to>
                                        <p:strVal val="visible"/>
                                      </p:to>
                                    </p:set>
                                    <p:animEffect transition="in" filter="box(in)">
                                      <p:cBhvr>
                                        <p:cTn id="48" dur="2000"/>
                                        <p:tgtEl>
                                          <p:spTgt spid="50"/>
                                        </p:tgtEl>
                                      </p:cBhvr>
                                    </p:animEffect>
                                  </p:childTnLst>
                                </p:cTn>
                              </p:par>
                            </p:childTnLst>
                          </p:cTn>
                        </p:par>
                      </p:childTnLst>
                    </p:cTn>
                  </p:par>
                  <p:par>
                    <p:cTn id="49" fill="hold">
                      <p:stCondLst>
                        <p:cond delay="indefinite"/>
                      </p:stCondLst>
                      <p:childTnLst>
                        <p:par>
                          <p:cTn id="50" fill="hold">
                            <p:stCondLst>
                              <p:cond delay="0"/>
                            </p:stCondLst>
                            <p:childTnLst>
                              <p:par>
                                <p:cTn id="51" presetID="4" presetClass="entr" presetSubtype="16" fill="hold" grpId="0" nodeType="clickEffect">
                                  <p:stCondLst>
                                    <p:cond delay="0"/>
                                  </p:stCondLst>
                                  <p:childTnLst>
                                    <p:set>
                                      <p:cBhvr>
                                        <p:cTn id="52" dur="1" fill="hold">
                                          <p:stCondLst>
                                            <p:cond delay="0"/>
                                          </p:stCondLst>
                                        </p:cTn>
                                        <p:tgtEl>
                                          <p:spTgt spid="24"/>
                                        </p:tgtEl>
                                        <p:attrNameLst>
                                          <p:attrName>style.visibility</p:attrName>
                                        </p:attrNameLst>
                                      </p:cBhvr>
                                      <p:to>
                                        <p:strVal val="visible"/>
                                      </p:to>
                                    </p:set>
                                    <p:animEffect transition="in" filter="box(in)">
                                      <p:cBhvr>
                                        <p:cTn id="53" dur="2000"/>
                                        <p:tgtEl>
                                          <p:spTgt spid="24"/>
                                        </p:tgtEl>
                                      </p:cBhvr>
                                    </p:animEffect>
                                  </p:childTnLst>
                                </p:cTn>
                              </p:par>
                            </p:childTnLst>
                          </p:cTn>
                        </p:par>
                      </p:childTnLst>
                    </p:cTn>
                  </p:par>
                  <p:par>
                    <p:cTn id="54" fill="hold">
                      <p:stCondLst>
                        <p:cond delay="indefinite"/>
                      </p:stCondLst>
                      <p:childTnLst>
                        <p:par>
                          <p:cTn id="55" fill="hold">
                            <p:stCondLst>
                              <p:cond delay="0"/>
                            </p:stCondLst>
                            <p:childTnLst>
                              <p:par>
                                <p:cTn id="56" presetID="4" presetClass="entr" presetSubtype="16" fill="hold" grpId="0" nodeType="click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box(in)">
                                      <p:cBhvr>
                                        <p:cTn id="58" dur="2000"/>
                                        <p:tgtEl>
                                          <p:spTgt spid="23"/>
                                        </p:tgtEl>
                                      </p:cBhvr>
                                    </p:animEffect>
                                  </p:childTnLst>
                                </p:cTn>
                              </p:par>
                            </p:childTnLst>
                          </p:cTn>
                        </p:par>
                      </p:childTnLst>
                    </p:cTn>
                  </p:par>
                  <p:par>
                    <p:cTn id="59" fill="hold">
                      <p:stCondLst>
                        <p:cond delay="indefinite"/>
                      </p:stCondLst>
                      <p:childTnLst>
                        <p:par>
                          <p:cTn id="60" fill="hold">
                            <p:stCondLst>
                              <p:cond delay="0"/>
                            </p:stCondLst>
                            <p:childTnLst>
                              <p:par>
                                <p:cTn id="61" presetID="4" presetClass="entr" presetSubtype="16" fill="hold" grpId="0" nodeType="clickEffect">
                                  <p:stCondLst>
                                    <p:cond delay="0"/>
                                  </p:stCondLst>
                                  <p:childTnLst>
                                    <p:set>
                                      <p:cBhvr>
                                        <p:cTn id="62" dur="1" fill="hold">
                                          <p:stCondLst>
                                            <p:cond delay="0"/>
                                          </p:stCondLst>
                                        </p:cTn>
                                        <p:tgtEl>
                                          <p:spTgt spid="26"/>
                                        </p:tgtEl>
                                        <p:attrNameLst>
                                          <p:attrName>style.visibility</p:attrName>
                                        </p:attrNameLst>
                                      </p:cBhvr>
                                      <p:to>
                                        <p:strVal val="visible"/>
                                      </p:to>
                                    </p:set>
                                    <p:animEffect transition="in" filter="box(in)">
                                      <p:cBhvr>
                                        <p:cTn id="63" dur="2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6" grpId="0"/>
      <p:bldP spid="37" grpId="0"/>
      <p:bldP spid="38" grpId="0"/>
      <p:bldP spid="47" grpId="0"/>
      <p:bldP spid="48" grpId="0"/>
      <p:bldP spid="49" grpId="0"/>
      <p:bldP spid="50" grpId="0"/>
      <p:bldP spid="39" grpId="0"/>
      <p:bldP spid="51" grpId="0"/>
      <p:bldP spid="52" grpId="0"/>
      <p:bldP spid="5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251520" y="557296"/>
            <a:ext cx="9144712" cy="414281"/>
          </a:xfrm>
          <a:prstGeom prst="rect">
            <a:avLst/>
          </a:prstGeom>
          <a:noFill/>
        </p:spPr>
        <p:txBody>
          <a:bodyPr wrap="square" rtlCol="0">
            <a:spAutoFit/>
          </a:bodyPr>
          <a:lstStyle/>
          <a:p>
            <a:r>
              <a:rPr lang="zh-CN" altLang="en-US" sz="2092" dirty="0"/>
              <a:t>思考与交流：下列两个反应是否属于氧化还原反应</a:t>
            </a:r>
          </a:p>
        </p:txBody>
      </p:sp>
      <p:sp>
        <p:nvSpPr>
          <p:cNvPr id="25" name="文本框 24"/>
          <p:cNvSpPr txBox="1"/>
          <p:nvPr/>
        </p:nvSpPr>
        <p:spPr>
          <a:xfrm>
            <a:off x="979977" y="1818980"/>
            <a:ext cx="447558" cy="369332"/>
          </a:xfrm>
          <a:prstGeom prst="rect">
            <a:avLst/>
          </a:prstGeom>
          <a:noFill/>
        </p:spPr>
        <p:txBody>
          <a:bodyPr wrap="none" rtlCol="0">
            <a:spAutoFit/>
          </a:bodyPr>
          <a:lstStyle/>
          <a:p>
            <a:pPr algn="l"/>
            <a:r>
              <a:rPr lang="en-US" altLang="zh-CN">
                <a:sym typeface="+mn-ea"/>
              </a:rPr>
              <a:t>+2</a:t>
            </a:r>
            <a:endParaRPr lang="en-US" altLang="zh-CN"/>
          </a:p>
        </p:txBody>
      </p:sp>
      <p:sp>
        <p:nvSpPr>
          <p:cNvPr id="27" name="文本框 26"/>
          <p:cNvSpPr txBox="1"/>
          <p:nvPr/>
        </p:nvSpPr>
        <p:spPr>
          <a:xfrm>
            <a:off x="3325091" y="1765380"/>
            <a:ext cx="242860" cy="369332"/>
          </a:xfrm>
          <a:prstGeom prst="rect">
            <a:avLst/>
          </a:prstGeom>
          <a:noFill/>
        </p:spPr>
        <p:txBody>
          <a:bodyPr wrap="square" rtlCol="0">
            <a:spAutoFit/>
          </a:bodyPr>
          <a:lstStyle/>
          <a:p>
            <a:pPr algn="l"/>
            <a:r>
              <a:rPr lang="en-US" altLang="zh-CN">
                <a:sym typeface="+mn-ea"/>
              </a:rPr>
              <a:t>0</a:t>
            </a:r>
            <a:endParaRPr lang="en-US" altLang="zh-CN"/>
          </a:p>
        </p:txBody>
      </p:sp>
      <p:grpSp>
        <p:nvGrpSpPr>
          <p:cNvPr id="33" name="组合 32"/>
          <p:cNvGrpSpPr/>
          <p:nvPr/>
        </p:nvGrpSpPr>
        <p:grpSpPr>
          <a:xfrm>
            <a:off x="480977" y="1603631"/>
            <a:ext cx="1884534" cy="268474"/>
            <a:chOff x="4669" y="3375"/>
            <a:chExt cx="3973" cy="566"/>
          </a:xfrm>
        </p:grpSpPr>
        <p:cxnSp>
          <p:nvCxnSpPr>
            <p:cNvPr id="29" name="直接连接符 28"/>
            <p:cNvCxnSpPr/>
            <p:nvPr/>
          </p:nvCxnSpPr>
          <p:spPr>
            <a:xfrm flipV="1">
              <a:off x="4669" y="3375"/>
              <a:ext cx="3973" cy="19"/>
            </a:xfrm>
            <a:prstGeom prst="line">
              <a:avLst/>
            </a:prstGeom>
            <a:ln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flipH="1">
              <a:off x="8642" y="3375"/>
              <a:ext cx="0" cy="567"/>
            </a:xfrm>
            <a:prstGeom prst="straightConnector1">
              <a:avLst/>
            </a:prstGeom>
            <a:ln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a:off x="4669" y="3375"/>
              <a:ext cx="14" cy="341"/>
            </a:xfrm>
            <a:prstGeom prst="line">
              <a:avLst/>
            </a:prstGeom>
            <a:ln cmpd="sng">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34" name="文本框 33"/>
          <p:cNvSpPr txBox="1"/>
          <p:nvPr/>
        </p:nvSpPr>
        <p:spPr>
          <a:xfrm>
            <a:off x="1420160" y="2622030"/>
            <a:ext cx="2954655" cy="369332"/>
          </a:xfrm>
          <a:prstGeom prst="rect">
            <a:avLst/>
          </a:prstGeom>
          <a:noFill/>
        </p:spPr>
        <p:txBody>
          <a:bodyPr wrap="none" rtlCol="0">
            <a:spAutoFit/>
          </a:bodyPr>
          <a:lstStyle/>
          <a:p>
            <a:pPr algn="l"/>
            <a:r>
              <a:rPr lang="zh-CN" altLang="en-US">
                <a:solidFill>
                  <a:srgbClr val="FF0000"/>
                </a:solidFill>
                <a:sym typeface="+mn-ea"/>
              </a:rPr>
              <a:t>化合价降低，发生还原反应</a:t>
            </a:r>
          </a:p>
        </p:txBody>
      </p:sp>
      <p:pic>
        <p:nvPicPr>
          <p:cNvPr id="16" name="61704547-3176-4FA0-AAD0-7DF1A1D1964B-1" descr="C:/Users/XN1709/AppData/Local/Temp/qt_temp.b19324qt_temp"/>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72353" y="3799330"/>
            <a:ext cx="2556668" cy="440183"/>
          </a:xfrm>
          <a:prstGeom prst="rect">
            <a:avLst/>
          </a:prstGeom>
        </p:spPr>
      </p:pic>
      <p:pic>
        <p:nvPicPr>
          <p:cNvPr id="28" name="61704547-3176-4FA0-AAD0-7DF1A1D1964B-2" descr="qt_temp"/>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72354" y="1991164"/>
            <a:ext cx="3374896" cy="451567"/>
          </a:xfrm>
          <a:prstGeom prst="rect">
            <a:avLst/>
          </a:prstGeom>
        </p:spPr>
      </p:pic>
      <p:sp>
        <p:nvSpPr>
          <p:cNvPr id="37" name="文本框 36"/>
          <p:cNvSpPr txBox="1"/>
          <p:nvPr/>
        </p:nvSpPr>
        <p:spPr>
          <a:xfrm>
            <a:off x="561139" y="3616237"/>
            <a:ext cx="312906" cy="369332"/>
          </a:xfrm>
          <a:prstGeom prst="rect">
            <a:avLst/>
          </a:prstGeom>
          <a:noFill/>
        </p:spPr>
        <p:txBody>
          <a:bodyPr wrap="none" rtlCol="0">
            <a:spAutoFit/>
          </a:bodyPr>
          <a:lstStyle/>
          <a:p>
            <a:pPr algn="l"/>
            <a:r>
              <a:rPr lang="en-US" altLang="zh-CN">
                <a:sym typeface="+mn-ea"/>
              </a:rPr>
              <a:t>0</a:t>
            </a:r>
            <a:endParaRPr lang="en-US" altLang="zh-CN"/>
          </a:p>
        </p:txBody>
      </p:sp>
      <p:sp>
        <p:nvSpPr>
          <p:cNvPr id="38" name="文本框 37"/>
          <p:cNvSpPr txBox="1"/>
          <p:nvPr/>
        </p:nvSpPr>
        <p:spPr>
          <a:xfrm>
            <a:off x="2228902" y="1818980"/>
            <a:ext cx="447558" cy="369332"/>
          </a:xfrm>
          <a:prstGeom prst="rect">
            <a:avLst/>
          </a:prstGeom>
          <a:noFill/>
        </p:spPr>
        <p:txBody>
          <a:bodyPr wrap="none" rtlCol="0">
            <a:spAutoFit/>
          </a:bodyPr>
          <a:lstStyle/>
          <a:p>
            <a:pPr algn="l"/>
            <a:r>
              <a:rPr lang="en-US" altLang="zh-CN">
                <a:sym typeface="+mn-ea"/>
              </a:rPr>
              <a:t>+2</a:t>
            </a:r>
            <a:endParaRPr lang="en-US" altLang="zh-CN"/>
          </a:p>
        </p:txBody>
      </p:sp>
      <p:grpSp>
        <p:nvGrpSpPr>
          <p:cNvPr id="45" name="组合 44"/>
          <p:cNvGrpSpPr/>
          <p:nvPr/>
        </p:nvGrpSpPr>
        <p:grpSpPr>
          <a:xfrm>
            <a:off x="1072947" y="2355928"/>
            <a:ext cx="2333256" cy="281281"/>
            <a:chOff x="6195" y="5627"/>
            <a:chExt cx="4919" cy="593"/>
          </a:xfrm>
        </p:grpSpPr>
        <p:cxnSp>
          <p:nvCxnSpPr>
            <p:cNvPr id="42" name="直接连接符 41"/>
            <p:cNvCxnSpPr/>
            <p:nvPr/>
          </p:nvCxnSpPr>
          <p:spPr>
            <a:xfrm>
              <a:off x="6195" y="5758"/>
              <a:ext cx="1" cy="46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V="1">
              <a:off x="6195" y="6194"/>
              <a:ext cx="4919" cy="2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p:nvPr/>
          </p:nvCxnSpPr>
          <p:spPr>
            <a:xfrm flipV="1">
              <a:off x="11112" y="5627"/>
              <a:ext cx="2" cy="56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46" name="文本框 45"/>
          <p:cNvSpPr txBox="1"/>
          <p:nvPr/>
        </p:nvSpPr>
        <p:spPr>
          <a:xfrm>
            <a:off x="894597" y="3047034"/>
            <a:ext cx="2954655" cy="369332"/>
          </a:xfrm>
          <a:prstGeom prst="rect">
            <a:avLst/>
          </a:prstGeom>
          <a:noFill/>
        </p:spPr>
        <p:txBody>
          <a:bodyPr wrap="none" rtlCol="0">
            <a:spAutoFit/>
          </a:bodyPr>
          <a:lstStyle/>
          <a:p>
            <a:pPr algn="l"/>
            <a:r>
              <a:rPr lang="zh-CN" altLang="en-US">
                <a:solidFill>
                  <a:srgbClr val="FF0000"/>
                </a:solidFill>
                <a:sym typeface="+mn-ea"/>
              </a:rPr>
              <a:t>化合价升高，发生氧化反应</a:t>
            </a:r>
          </a:p>
        </p:txBody>
      </p:sp>
      <p:sp>
        <p:nvSpPr>
          <p:cNvPr id="47" name="文本框 46"/>
          <p:cNvSpPr txBox="1"/>
          <p:nvPr/>
        </p:nvSpPr>
        <p:spPr>
          <a:xfrm>
            <a:off x="360021" y="1806647"/>
            <a:ext cx="312906" cy="369332"/>
          </a:xfrm>
          <a:prstGeom prst="rect">
            <a:avLst/>
          </a:prstGeom>
          <a:noFill/>
        </p:spPr>
        <p:txBody>
          <a:bodyPr wrap="none" rtlCol="0">
            <a:spAutoFit/>
          </a:bodyPr>
          <a:lstStyle/>
          <a:p>
            <a:pPr algn="l"/>
            <a:r>
              <a:rPr lang="en-US" altLang="zh-CN">
                <a:sym typeface="+mn-ea"/>
              </a:rPr>
              <a:t>0</a:t>
            </a:r>
            <a:endParaRPr lang="en-US" altLang="zh-CN"/>
          </a:p>
        </p:txBody>
      </p:sp>
      <p:sp>
        <p:nvSpPr>
          <p:cNvPr id="48" name="文本框 47"/>
          <p:cNvSpPr txBox="1"/>
          <p:nvPr/>
        </p:nvSpPr>
        <p:spPr>
          <a:xfrm>
            <a:off x="2301950" y="3587777"/>
            <a:ext cx="447558" cy="369332"/>
          </a:xfrm>
          <a:prstGeom prst="rect">
            <a:avLst/>
          </a:prstGeom>
          <a:noFill/>
        </p:spPr>
        <p:txBody>
          <a:bodyPr wrap="none" rtlCol="0">
            <a:spAutoFit/>
          </a:bodyPr>
          <a:lstStyle/>
          <a:p>
            <a:pPr algn="l"/>
            <a:r>
              <a:rPr lang="en-US" altLang="zh-CN">
                <a:sym typeface="+mn-ea"/>
              </a:rPr>
              <a:t>+1</a:t>
            </a:r>
            <a:endParaRPr lang="en-US" altLang="zh-CN"/>
          </a:p>
        </p:txBody>
      </p:sp>
      <p:sp>
        <p:nvSpPr>
          <p:cNvPr id="49" name="文本框 48"/>
          <p:cNvSpPr txBox="1"/>
          <p:nvPr/>
        </p:nvSpPr>
        <p:spPr>
          <a:xfrm>
            <a:off x="2656278" y="3587777"/>
            <a:ext cx="389850" cy="369332"/>
          </a:xfrm>
          <a:prstGeom prst="rect">
            <a:avLst/>
          </a:prstGeom>
          <a:noFill/>
        </p:spPr>
        <p:txBody>
          <a:bodyPr wrap="none" rtlCol="0">
            <a:spAutoFit/>
          </a:bodyPr>
          <a:lstStyle/>
          <a:p>
            <a:pPr algn="l"/>
            <a:r>
              <a:rPr lang="en-US" altLang="zh-CN">
                <a:sym typeface="+mn-ea"/>
              </a:rPr>
              <a:t>-1</a:t>
            </a:r>
            <a:endParaRPr lang="en-US" altLang="zh-CN"/>
          </a:p>
        </p:txBody>
      </p:sp>
      <p:sp>
        <p:nvSpPr>
          <p:cNvPr id="50" name="文本框 49"/>
          <p:cNvSpPr txBox="1"/>
          <p:nvPr/>
        </p:nvSpPr>
        <p:spPr>
          <a:xfrm>
            <a:off x="1122752" y="3641377"/>
            <a:ext cx="312906" cy="369332"/>
          </a:xfrm>
          <a:prstGeom prst="rect">
            <a:avLst/>
          </a:prstGeom>
          <a:noFill/>
        </p:spPr>
        <p:txBody>
          <a:bodyPr wrap="none" rtlCol="0">
            <a:spAutoFit/>
          </a:bodyPr>
          <a:lstStyle/>
          <a:p>
            <a:pPr algn="l"/>
            <a:r>
              <a:rPr lang="en-US" altLang="zh-CN">
                <a:sym typeface="+mn-ea"/>
              </a:rPr>
              <a:t>0</a:t>
            </a:r>
            <a:endParaRPr lang="en-US" altLang="zh-CN"/>
          </a:p>
        </p:txBody>
      </p:sp>
      <p:grpSp>
        <p:nvGrpSpPr>
          <p:cNvPr id="51" name="组合 50"/>
          <p:cNvGrpSpPr/>
          <p:nvPr/>
        </p:nvGrpSpPr>
        <p:grpSpPr>
          <a:xfrm>
            <a:off x="654584" y="3390927"/>
            <a:ext cx="1884534" cy="268474"/>
            <a:chOff x="4669" y="3375"/>
            <a:chExt cx="3973" cy="566"/>
          </a:xfrm>
        </p:grpSpPr>
        <p:cxnSp>
          <p:nvCxnSpPr>
            <p:cNvPr id="52" name="直接连接符 51"/>
            <p:cNvCxnSpPr/>
            <p:nvPr/>
          </p:nvCxnSpPr>
          <p:spPr>
            <a:xfrm flipV="1">
              <a:off x="4669" y="3375"/>
              <a:ext cx="3973" cy="19"/>
            </a:xfrm>
            <a:prstGeom prst="line">
              <a:avLst/>
            </a:prstGeom>
            <a:ln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p:nvPr/>
          </p:nvCxnSpPr>
          <p:spPr>
            <a:xfrm flipH="1">
              <a:off x="8642" y="3375"/>
              <a:ext cx="0" cy="567"/>
            </a:xfrm>
            <a:prstGeom prst="straightConnector1">
              <a:avLst/>
            </a:prstGeom>
            <a:ln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4669" y="3375"/>
              <a:ext cx="14" cy="341"/>
            </a:xfrm>
            <a:prstGeom prst="line">
              <a:avLst/>
            </a:prstGeom>
            <a:ln cmpd="sng">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55" name="文本框 54"/>
          <p:cNvSpPr txBox="1"/>
          <p:nvPr/>
        </p:nvSpPr>
        <p:spPr>
          <a:xfrm>
            <a:off x="894597" y="1268751"/>
            <a:ext cx="2787943" cy="369332"/>
          </a:xfrm>
          <a:prstGeom prst="rect">
            <a:avLst/>
          </a:prstGeom>
          <a:noFill/>
        </p:spPr>
        <p:txBody>
          <a:bodyPr wrap="none" rtlCol="0">
            <a:spAutoFit/>
          </a:bodyPr>
          <a:lstStyle/>
          <a:p>
            <a:pPr algn="l"/>
            <a:r>
              <a:rPr lang="zh-CN" altLang="en-US">
                <a:solidFill>
                  <a:srgbClr val="FF0000"/>
                </a:solidFill>
                <a:sym typeface="+mn-ea"/>
              </a:rPr>
              <a:t>化合价升高</a:t>
            </a:r>
            <a:r>
              <a:rPr lang="en-US" altLang="zh-CN">
                <a:solidFill>
                  <a:srgbClr val="FF0000"/>
                </a:solidFill>
                <a:sym typeface="+mn-ea"/>
              </a:rPr>
              <a:t>,</a:t>
            </a:r>
            <a:r>
              <a:rPr lang="zh-CN" altLang="en-US">
                <a:solidFill>
                  <a:srgbClr val="FF0000"/>
                </a:solidFill>
                <a:sym typeface="+mn-ea"/>
              </a:rPr>
              <a:t>发生氧化反应</a:t>
            </a:r>
          </a:p>
        </p:txBody>
      </p:sp>
      <p:grpSp>
        <p:nvGrpSpPr>
          <p:cNvPr id="56" name="组合 55"/>
          <p:cNvGrpSpPr/>
          <p:nvPr/>
        </p:nvGrpSpPr>
        <p:grpSpPr>
          <a:xfrm>
            <a:off x="1167814" y="4112392"/>
            <a:ext cx="1598036" cy="281281"/>
            <a:chOff x="6195" y="5627"/>
            <a:chExt cx="4919" cy="593"/>
          </a:xfrm>
        </p:grpSpPr>
        <p:cxnSp>
          <p:nvCxnSpPr>
            <p:cNvPr id="57" name="直接连接符 56"/>
            <p:cNvCxnSpPr/>
            <p:nvPr/>
          </p:nvCxnSpPr>
          <p:spPr>
            <a:xfrm>
              <a:off x="6195" y="5758"/>
              <a:ext cx="1" cy="46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V="1">
              <a:off x="6195" y="6194"/>
              <a:ext cx="4919" cy="2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flipV="1">
              <a:off x="11112" y="5627"/>
              <a:ext cx="2" cy="56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60" name="文本框 59"/>
          <p:cNvSpPr txBox="1"/>
          <p:nvPr/>
        </p:nvSpPr>
        <p:spPr>
          <a:xfrm>
            <a:off x="1168288" y="4393673"/>
            <a:ext cx="2954655" cy="369332"/>
          </a:xfrm>
          <a:prstGeom prst="rect">
            <a:avLst/>
          </a:prstGeom>
          <a:noFill/>
        </p:spPr>
        <p:txBody>
          <a:bodyPr wrap="none" rtlCol="0">
            <a:spAutoFit/>
          </a:bodyPr>
          <a:lstStyle/>
          <a:p>
            <a:pPr algn="l"/>
            <a:r>
              <a:rPr lang="zh-CN" altLang="en-US">
                <a:solidFill>
                  <a:srgbClr val="FF0000"/>
                </a:solidFill>
                <a:sym typeface="+mn-ea"/>
              </a:rPr>
              <a:t>化合价降低，发生还原反应</a:t>
            </a:r>
          </a:p>
        </p:txBody>
      </p:sp>
      <p:sp>
        <p:nvSpPr>
          <p:cNvPr id="62" name="文本框 61"/>
          <p:cNvSpPr txBox="1"/>
          <p:nvPr/>
        </p:nvSpPr>
        <p:spPr>
          <a:xfrm>
            <a:off x="4478675" y="1991164"/>
            <a:ext cx="1326242" cy="460126"/>
          </a:xfrm>
          <a:prstGeom prst="rect">
            <a:avLst/>
          </a:prstGeom>
          <a:noFill/>
          <a:ln>
            <a:solidFill>
              <a:srgbClr val="FF0000"/>
            </a:solidFill>
          </a:ln>
        </p:spPr>
        <p:txBody>
          <a:bodyPr wrap="square" rtlCol="0">
            <a:spAutoFit/>
          </a:bodyPr>
          <a:lstStyle/>
          <a:p>
            <a:pPr algn="l"/>
            <a:r>
              <a:rPr lang="zh-CN" altLang="en-US" sz="2390">
                <a:solidFill>
                  <a:srgbClr val="0D19FD"/>
                </a:solidFill>
                <a:sym typeface="+mn-ea"/>
              </a:rPr>
              <a:t>新认识：</a:t>
            </a:r>
          </a:p>
        </p:txBody>
      </p:sp>
      <p:sp>
        <p:nvSpPr>
          <p:cNvPr id="2" name="文本框 1"/>
          <p:cNvSpPr txBox="1"/>
          <p:nvPr/>
        </p:nvSpPr>
        <p:spPr>
          <a:xfrm>
            <a:off x="4367206" y="2622030"/>
            <a:ext cx="4658922" cy="736227"/>
          </a:xfrm>
          <a:prstGeom prst="rect">
            <a:avLst/>
          </a:prstGeom>
          <a:noFill/>
        </p:spPr>
        <p:txBody>
          <a:bodyPr wrap="square" rtlCol="0">
            <a:spAutoFit/>
          </a:bodyPr>
          <a:lstStyle/>
          <a:p>
            <a:pPr algn="l"/>
            <a:r>
              <a:rPr lang="en-US" altLang="zh-CN" sz="2092">
                <a:solidFill>
                  <a:srgbClr val="0D19FD"/>
                </a:solidFill>
                <a:sym typeface="+mn-ea"/>
              </a:rPr>
              <a:t>1</a:t>
            </a:r>
            <a:r>
              <a:rPr lang="zh-CN" altLang="en-US" sz="2092">
                <a:solidFill>
                  <a:srgbClr val="0D19FD"/>
                </a:solidFill>
                <a:sym typeface="+mn-ea"/>
              </a:rPr>
              <a:t>、并不是所有的氧化还原反应发生氧的得失，但一定会有元素化合价变化</a:t>
            </a:r>
          </a:p>
        </p:txBody>
      </p:sp>
      <p:sp>
        <p:nvSpPr>
          <p:cNvPr id="3" name="文本框 2"/>
          <p:cNvSpPr txBox="1"/>
          <p:nvPr/>
        </p:nvSpPr>
        <p:spPr>
          <a:xfrm>
            <a:off x="4418434" y="3502397"/>
            <a:ext cx="4607694" cy="1058175"/>
          </a:xfrm>
          <a:prstGeom prst="rect">
            <a:avLst/>
          </a:prstGeom>
          <a:noFill/>
        </p:spPr>
        <p:txBody>
          <a:bodyPr wrap="square" rtlCol="0">
            <a:spAutoFit/>
          </a:bodyPr>
          <a:lstStyle/>
          <a:p>
            <a:pPr algn="l"/>
            <a:r>
              <a:rPr lang="en-US" altLang="zh-CN" sz="2092">
                <a:solidFill>
                  <a:srgbClr val="0D19FD"/>
                </a:solidFill>
                <a:sym typeface="+mn-ea"/>
              </a:rPr>
              <a:t>2</a:t>
            </a:r>
            <a:r>
              <a:rPr lang="zh-CN" altLang="en-US" sz="2092">
                <a:solidFill>
                  <a:srgbClr val="0D19FD"/>
                </a:solidFill>
                <a:sym typeface="+mn-ea"/>
              </a:rPr>
              <a:t>、元素化合价升降是氧化还原反应的重要特征，也是判断反应是否氧化还原反应的依据。</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ox(in)">
                                      <p:cBhvr>
                                        <p:cTn id="7" dur="2000"/>
                                        <p:tgtEl>
                                          <p:spTgt spid="25"/>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box(in)">
                                      <p:cBhvr>
                                        <p:cTn id="10" dur="2000"/>
                                        <p:tgtEl>
                                          <p:spTgt spid="27"/>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box(in)">
                                      <p:cBhvr>
                                        <p:cTn id="13" dur="2000"/>
                                        <p:tgtEl>
                                          <p:spTgt spid="38"/>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47"/>
                                        </p:tgtEl>
                                        <p:attrNameLst>
                                          <p:attrName>style.visibility</p:attrName>
                                        </p:attrNameLst>
                                      </p:cBhvr>
                                      <p:to>
                                        <p:strVal val="visible"/>
                                      </p:to>
                                    </p:set>
                                    <p:animEffect transition="in" filter="box(in)">
                                      <p:cBhvr>
                                        <p:cTn id="16" dur="2000"/>
                                        <p:tgtEl>
                                          <p:spTgt spid="47"/>
                                        </p:tgtEl>
                                      </p:cBhvr>
                                    </p:animEffect>
                                  </p:childTnLst>
                                </p:cTn>
                              </p:par>
                            </p:childTnLst>
                          </p:cTn>
                        </p:par>
                      </p:childTnLst>
                    </p:cTn>
                  </p:par>
                  <p:par>
                    <p:cTn id="17" fill="hold" nodeType="clickPar">
                      <p:stCondLst>
                        <p:cond delay="indefinite"/>
                      </p:stCondLst>
                      <p:childTnLst>
                        <p:par>
                          <p:cTn id="18" fill="hold" nodeType="afterGroup">
                            <p:stCondLst>
                              <p:cond delay="0"/>
                            </p:stCondLst>
                            <p:childTnLst>
                              <p:par>
                                <p:cTn id="19" presetID="4" presetClass="entr" presetSubtype="16" fill="hold" nodeType="click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box(in)">
                                      <p:cBhvr>
                                        <p:cTn id="21" dur="2000"/>
                                        <p:tgtEl>
                                          <p:spTgt spid="33"/>
                                        </p:tgtEl>
                                      </p:cBhvr>
                                    </p:animEffect>
                                  </p:childTnLst>
                                </p:cTn>
                              </p:par>
                            </p:childTnLst>
                          </p:cTn>
                        </p:par>
                      </p:childTnLst>
                    </p:cTn>
                  </p:par>
                  <p:par>
                    <p:cTn id="22" fill="hold" nodeType="clickPar">
                      <p:stCondLst>
                        <p:cond delay="indefinite"/>
                      </p:stCondLst>
                      <p:childTnLst>
                        <p:par>
                          <p:cTn id="23" fill="hold" nodeType="afterGroup">
                            <p:stCondLst>
                              <p:cond delay="0"/>
                            </p:stCondLst>
                            <p:childTnLst>
                              <p:par>
                                <p:cTn id="24" presetID="4" presetClass="entr" presetSubtype="16" fill="hold" grpId="0" nodeType="clickEffect">
                                  <p:stCondLst>
                                    <p:cond delay="0"/>
                                  </p:stCondLst>
                                  <p:childTnLst>
                                    <p:set>
                                      <p:cBhvr>
                                        <p:cTn id="25" dur="1" fill="hold">
                                          <p:stCondLst>
                                            <p:cond delay="0"/>
                                          </p:stCondLst>
                                        </p:cTn>
                                        <p:tgtEl>
                                          <p:spTgt spid="55"/>
                                        </p:tgtEl>
                                        <p:attrNameLst>
                                          <p:attrName>style.visibility</p:attrName>
                                        </p:attrNameLst>
                                      </p:cBhvr>
                                      <p:to>
                                        <p:strVal val="visible"/>
                                      </p:to>
                                    </p:set>
                                    <p:animEffect transition="in" filter="box(in)">
                                      <p:cBhvr>
                                        <p:cTn id="26" dur="2000"/>
                                        <p:tgtEl>
                                          <p:spTgt spid="55"/>
                                        </p:tgtEl>
                                      </p:cBhvr>
                                    </p:animEffect>
                                  </p:childTnLst>
                                </p:cTn>
                              </p:par>
                            </p:childTnLst>
                          </p:cTn>
                        </p:par>
                      </p:childTnLst>
                    </p:cTn>
                  </p:par>
                  <p:par>
                    <p:cTn id="27" fill="hold" nodeType="clickPar">
                      <p:stCondLst>
                        <p:cond delay="indefinite"/>
                      </p:stCondLst>
                      <p:childTnLst>
                        <p:par>
                          <p:cTn id="28" fill="hold" nodeType="afterGroup">
                            <p:stCondLst>
                              <p:cond delay="0"/>
                            </p:stCondLst>
                            <p:childTnLst>
                              <p:par>
                                <p:cTn id="29" presetID="4" presetClass="entr" presetSubtype="16" fill="hold" nodeType="clickEffect">
                                  <p:stCondLst>
                                    <p:cond delay="0"/>
                                  </p:stCondLst>
                                  <p:childTnLst>
                                    <p:set>
                                      <p:cBhvr>
                                        <p:cTn id="30" dur="1" fill="hold">
                                          <p:stCondLst>
                                            <p:cond delay="0"/>
                                          </p:stCondLst>
                                        </p:cTn>
                                        <p:tgtEl>
                                          <p:spTgt spid="45"/>
                                        </p:tgtEl>
                                        <p:attrNameLst>
                                          <p:attrName>style.visibility</p:attrName>
                                        </p:attrNameLst>
                                      </p:cBhvr>
                                      <p:to>
                                        <p:strVal val="visible"/>
                                      </p:to>
                                    </p:set>
                                    <p:animEffect transition="in" filter="box(in)">
                                      <p:cBhvr>
                                        <p:cTn id="31" dur="2000"/>
                                        <p:tgtEl>
                                          <p:spTgt spid="45"/>
                                        </p:tgtEl>
                                      </p:cBhvr>
                                    </p:animEffect>
                                  </p:childTnLst>
                                </p:cTn>
                              </p:par>
                            </p:childTnLst>
                          </p:cTn>
                        </p:par>
                      </p:childTnLst>
                    </p:cTn>
                  </p:par>
                  <p:par>
                    <p:cTn id="32" fill="hold" nodeType="clickPar">
                      <p:stCondLst>
                        <p:cond delay="indefinite"/>
                      </p:stCondLst>
                      <p:childTnLst>
                        <p:par>
                          <p:cTn id="33" fill="hold" nodeType="afterGroup">
                            <p:stCondLst>
                              <p:cond delay="0"/>
                            </p:stCondLst>
                            <p:childTnLst>
                              <p:par>
                                <p:cTn id="34" presetID="4" presetClass="entr" presetSubtype="16" fill="hold" grpId="0" nodeType="clickEffect">
                                  <p:stCondLst>
                                    <p:cond delay="0"/>
                                  </p:stCondLst>
                                  <p:childTnLst>
                                    <p:set>
                                      <p:cBhvr>
                                        <p:cTn id="35" dur="1" fill="hold">
                                          <p:stCondLst>
                                            <p:cond delay="0"/>
                                          </p:stCondLst>
                                        </p:cTn>
                                        <p:tgtEl>
                                          <p:spTgt spid="34"/>
                                        </p:tgtEl>
                                        <p:attrNameLst>
                                          <p:attrName>style.visibility</p:attrName>
                                        </p:attrNameLst>
                                      </p:cBhvr>
                                      <p:to>
                                        <p:strVal val="visible"/>
                                      </p:to>
                                    </p:set>
                                    <p:animEffect transition="in" filter="box(in)">
                                      <p:cBhvr>
                                        <p:cTn id="36" dur="2000"/>
                                        <p:tgtEl>
                                          <p:spTgt spid="34"/>
                                        </p:tgtEl>
                                      </p:cBhvr>
                                    </p:animEffect>
                                  </p:childTnLst>
                                </p:cTn>
                              </p:par>
                            </p:childTnLst>
                          </p:cTn>
                        </p:par>
                      </p:childTnLst>
                    </p:cTn>
                  </p:par>
                  <p:par>
                    <p:cTn id="37" fill="hold" nodeType="clickPar">
                      <p:stCondLst>
                        <p:cond delay="indefinite"/>
                      </p:stCondLst>
                      <p:childTnLst>
                        <p:par>
                          <p:cTn id="38" fill="hold" nodeType="afterGroup">
                            <p:stCondLst>
                              <p:cond delay="0"/>
                            </p:stCondLst>
                            <p:childTnLst>
                              <p:par>
                                <p:cTn id="39" presetID="4" presetClass="entr" presetSubtype="16" fill="hold" grpId="0" nodeType="clickEffect">
                                  <p:stCondLst>
                                    <p:cond delay="0"/>
                                  </p:stCondLst>
                                  <p:childTnLst>
                                    <p:set>
                                      <p:cBhvr>
                                        <p:cTn id="40" dur="1" fill="hold">
                                          <p:stCondLst>
                                            <p:cond delay="0"/>
                                          </p:stCondLst>
                                        </p:cTn>
                                        <p:tgtEl>
                                          <p:spTgt spid="37"/>
                                        </p:tgtEl>
                                        <p:attrNameLst>
                                          <p:attrName>style.visibility</p:attrName>
                                        </p:attrNameLst>
                                      </p:cBhvr>
                                      <p:to>
                                        <p:strVal val="visible"/>
                                      </p:to>
                                    </p:set>
                                    <p:animEffect transition="in" filter="box(in)">
                                      <p:cBhvr>
                                        <p:cTn id="41" dur="2000"/>
                                        <p:tgtEl>
                                          <p:spTgt spid="37"/>
                                        </p:tgtEl>
                                      </p:cBhvr>
                                    </p:animEffect>
                                  </p:childTnLst>
                                </p:cTn>
                              </p:par>
                              <p:par>
                                <p:cTn id="42" presetID="4" presetClass="entr" presetSubtype="16" fill="hold" grpId="0" nodeType="withEffect">
                                  <p:stCondLst>
                                    <p:cond delay="0"/>
                                  </p:stCondLst>
                                  <p:childTnLst>
                                    <p:set>
                                      <p:cBhvr>
                                        <p:cTn id="43" dur="1" fill="hold">
                                          <p:stCondLst>
                                            <p:cond delay="0"/>
                                          </p:stCondLst>
                                        </p:cTn>
                                        <p:tgtEl>
                                          <p:spTgt spid="48"/>
                                        </p:tgtEl>
                                        <p:attrNameLst>
                                          <p:attrName>style.visibility</p:attrName>
                                        </p:attrNameLst>
                                      </p:cBhvr>
                                      <p:to>
                                        <p:strVal val="visible"/>
                                      </p:to>
                                    </p:set>
                                    <p:animEffect transition="in" filter="box(in)">
                                      <p:cBhvr>
                                        <p:cTn id="44" dur="2000"/>
                                        <p:tgtEl>
                                          <p:spTgt spid="48"/>
                                        </p:tgtEl>
                                      </p:cBhvr>
                                    </p:animEffect>
                                  </p:childTnLst>
                                </p:cTn>
                              </p:par>
                              <p:par>
                                <p:cTn id="45" presetID="4" presetClass="entr" presetSubtype="16" fill="hold" grpId="0" nodeType="withEffect">
                                  <p:stCondLst>
                                    <p:cond delay="0"/>
                                  </p:stCondLst>
                                  <p:childTnLst>
                                    <p:set>
                                      <p:cBhvr>
                                        <p:cTn id="46" dur="1" fill="hold">
                                          <p:stCondLst>
                                            <p:cond delay="0"/>
                                          </p:stCondLst>
                                        </p:cTn>
                                        <p:tgtEl>
                                          <p:spTgt spid="49"/>
                                        </p:tgtEl>
                                        <p:attrNameLst>
                                          <p:attrName>style.visibility</p:attrName>
                                        </p:attrNameLst>
                                      </p:cBhvr>
                                      <p:to>
                                        <p:strVal val="visible"/>
                                      </p:to>
                                    </p:set>
                                    <p:animEffect transition="in" filter="box(in)">
                                      <p:cBhvr>
                                        <p:cTn id="47" dur="2000"/>
                                        <p:tgtEl>
                                          <p:spTgt spid="49"/>
                                        </p:tgtEl>
                                      </p:cBhvr>
                                    </p:animEffect>
                                  </p:childTnLst>
                                </p:cTn>
                              </p:par>
                              <p:par>
                                <p:cTn id="48" presetID="4" presetClass="entr" presetSubtype="16" fill="hold" grpId="0" nodeType="withEffect">
                                  <p:stCondLst>
                                    <p:cond delay="0"/>
                                  </p:stCondLst>
                                  <p:childTnLst>
                                    <p:set>
                                      <p:cBhvr>
                                        <p:cTn id="49" dur="1" fill="hold">
                                          <p:stCondLst>
                                            <p:cond delay="0"/>
                                          </p:stCondLst>
                                        </p:cTn>
                                        <p:tgtEl>
                                          <p:spTgt spid="50"/>
                                        </p:tgtEl>
                                        <p:attrNameLst>
                                          <p:attrName>style.visibility</p:attrName>
                                        </p:attrNameLst>
                                      </p:cBhvr>
                                      <p:to>
                                        <p:strVal val="visible"/>
                                      </p:to>
                                    </p:set>
                                    <p:animEffect transition="in" filter="box(in)">
                                      <p:cBhvr>
                                        <p:cTn id="50" dur="2000"/>
                                        <p:tgtEl>
                                          <p:spTgt spid="50"/>
                                        </p:tgtEl>
                                      </p:cBhvr>
                                    </p:animEffect>
                                  </p:childTnLst>
                                </p:cTn>
                              </p:par>
                            </p:childTnLst>
                          </p:cTn>
                        </p:par>
                      </p:childTnLst>
                    </p:cTn>
                  </p:par>
                  <p:par>
                    <p:cTn id="51" fill="hold" nodeType="clickPar">
                      <p:stCondLst>
                        <p:cond delay="indefinite"/>
                      </p:stCondLst>
                      <p:childTnLst>
                        <p:par>
                          <p:cTn id="52" fill="hold" nodeType="afterGroup">
                            <p:stCondLst>
                              <p:cond delay="0"/>
                            </p:stCondLst>
                            <p:childTnLst>
                              <p:par>
                                <p:cTn id="53" presetID="4" presetClass="entr" presetSubtype="16" fill="hold" nodeType="clickEffect">
                                  <p:stCondLst>
                                    <p:cond delay="0"/>
                                  </p:stCondLst>
                                  <p:childTnLst>
                                    <p:set>
                                      <p:cBhvr>
                                        <p:cTn id="54" dur="1" fill="hold">
                                          <p:stCondLst>
                                            <p:cond delay="0"/>
                                          </p:stCondLst>
                                        </p:cTn>
                                        <p:tgtEl>
                                          <p:spTgt spid="51"/>
                                        </p:tgtEl>
                                        <p:attrNameLst>
                                          <p:attrName>style.visibility</p:attrName>
                                        </p:attrNameLst>
                                      </p:cBhvr>
                                      <p:to>
                                        <p:strVal val="visible"/>
                                      </p:to>
                                    </p:set>
                                    <p:animEffect transition="in" filter="box(in)">
                                      <p:cBhvr>
                                        <p:cTn id="55" dur="2000"/>
                                        <p:tgtEl>
                                          <p:spTgt spid="51"/>
                                        </p:tgtEl>
                                      </p:cBhvr>
                                    </p:animEffect>
                                  </p:childTnLst>
                                </p:cTn>
                              </p:par>
                            </p:childTnLst>
                          </p:cTn>
                        </p:par>
                      </p:childTnLst>
                    </p:cTn>
                  </p:par>
                  <p:par>
                    <p:cTn id="56" fill="hold" nodeType="clickPar">
                      <p:stCondLst>
                        <p:cond delay="indefinite"/>
                      </p:stCondLst>
                      <p:childTnLst>
                        <p:par>
                          <p:cTn id="57" fill="hold" nodeType="afterGroup">
                            <p:stCondLst>
                              <p:cond delay="0"/>
                            </p:stCondLst>
                            <p:childTnLst>
                              <p:par>
                                <p:cTn id="58" presetID="4" presetClass="entr" presetSubtype="16" fill="hold" grpId="0" nodeType="clickEffect">
                                  <p:stCondLst>
                                    <p:cond delay="0"/>
                                  </p:stCondLst>
                                  <p:childTnLst>
                                    <p:set>
                                      <p:cBhvr>
                                        <p:cTn id="59" dur="1" fill="hold">
                                          <p:stCondLst>
                                            <p:cond delay="0"/>
                                          </p:stCondLst>
                                        </p:cTn>
                                        <p:tgtEl>
                                          <p:spTgt spid="46"/>
                                        </p:tgtEl>
                                        <p:attrNameLst>
                                          <p:attrName>style.visibility</p:attrName>
                                        </p:attrNameLst>
                                      </p:cBhvr>
                                      <p:to>
                                        <p:strVal val="visible"/>
                                      </p:to>
                                    </p:set>
                                    <p:animEffect transition="in" filter="box(in)">
                                      <p:cBhvr>
                                        <p:cTn id="60" dur="2000"/>
                                        <p:tgtEl>
                                          <p:spTgt spid="46"/>
                                        </p:tgtEl>
                                      </p:cBhvr>
                                    </p:animEffect>
                                  </p:childTnLst>
                                </p:cTn>
                              </p:par>
                            </p:childTnLst>
                          </p:cTn>
                        </p:par>
                      </p:childTnLst>
                    </p:cTn>
                  </p:par>
                  <p:par>
                    <p:cTn id="61" fill="hold" nodeType="clickPar">
                      <p:stCondLst>
                        <p:cond delay="indefinite"/>
                      </p:stCondLst>
                      <p:childTnLst>
                        <p:par>
                          <p:cTn id="62" fill="hold" nodeType="afterGroup">
                            <p:stCondLst>
                              <p:cond delay="0"/>
                            </p:stCondLst>
                            <p:childTnLst>
                              <p:par>
                                <p:cTn id="63" presetID="4" presetClass="entr" presetSubtype="16" fill="hold" nodeType="clickEffect">
                                  <p:stCondLst>
                                    <p:cond delay="0"/>
                                  </p:stCondLst>
                                  <p:childTnLst>
                                    <p:set>
                                      <p:cBhvr>
                                        <p:cTn id="64" dur="1" fill="hold">
                                          <p:stCondLst>
                                            <p:cond delay="0"/>
                                          </p:stCondLst>
                                        </p:cTn>
                                        <p:tgtEl>
                                          <p:spTgt spid="56"/>
                                        </p:tgtEl>
                                        <p:attrNameLst>
                                          <p:attrName>style.visibility</p:attrName>
                                        </p:attrNameLst>
                                      </p:cBhvr>
                                      <p:to>
                                        <p:strVal val="visible"/>
                                      </p:to>
                                    </p:set>
                                    <p:animEffect transition="in" filter="box(in)">
                                      <p:cBhvr>
                                        <p:cTn id="65" dur="2000"/>
                                        <p:tgtEl>
                                          <p:spTgt spid="56"/>
                                        </p:tgtEl>
                                      </p:cBhvr>
                                    </p:animEffect>
                                  </p:childTnLst>
                                </p:cTn>
                              </p:par>
                            </p:childTnLst>
                          </p:cTn>
                        </p:par>
                      </p:childTnLst>
                    </p:cTn>
                  </p:par>
                  <p:par>
                    <p:cTn id="66" fill="hold" nodeType="clickPar">
                      <p:stCondLst>
                        <p:cond delay="indefinite"/>
                      </p:stCondLst>
                      <p:childTnLst>
                        <p:par>
                          <p:cTn id="67" fill="hold" nodeType="afterGroup">
                            <p:stCondLst>
                              <p:cond delay="0"/>
                            </p:stCondLst>
                            <p:childTnLst>
                              <p:par>
                                <p:cTn id="68" presetID="4" presetClass="entr" presetSubtype="16" fill="hold" grpId="0" nodeType="clickEffect">
                                  <p:stCondLst>
                                    <p:cond delay="0"/>
                                  </p:stCondLst>
                                  <p:childTnLst>
                                    <p:set>
                                      <p:cBhvr>
                                        <p:cTn id="69" dur="1" fill="hold">
                                          <p:stCondLst>
                                            <p:cond delay="0"/>
                                          </p:stCondLst>
                                        </p:cTn>
                                        <p:tgtEl>
                                          <p:spTgt spid="60"/>
                                        </p:tgtEl>
                                        <p:attrNameLst>
                                          <p:attrName>style.visibility</p:attrName>
                                        </p:attrNameLst>
                                      </p:cBhvr>
                                      <p:to>
                                        <p:strVal val="visible"/>
                                      </p:to>
                                    </p:set>
                                    <p:animEffect transition="in" filter="box(in)">
                                      <p:cBhvr>
                                        <p:cTn id="70" dur="2000"/>
                                        <p:tgtEl>
                                          <p:spTgt spid="60"/>
                                        </p:tgtEl>
                                      </p:cBhvr>
                                    </p:animEffect>
                                  </p:childTnLst>
                                </p:cTn>
                              </p:par>
                            </p:childTnLst>
                          </p:cTn>
                        </p:par>
                      </p:childTnLst>
                    </p:cTn>
                  </p:par>
                  <p:par>
                    <p:cTn id="71" fill="hold" nodeType="clickPar">
                      <p:stCondLst>
                        <p:cond delay="indefinite"/>
                      </p:stCondLst>
                      <p:childTnLst>
                        <p:par>
                          <p:cTn id="72" fill="hold" nodeType="afterGroup">
                            <p:stCondLst>
                              <p:cond delay="0"/>
                            </p:stCondLst>
                            <p:childTnLst>
                              <p:par>
                                <p:cTn id="73" presetID="4" presetClass="entr" presetSubtype="16" fill="hold" grpId="0" nodeType="clickEffect">
                                  <p:stCondLst>
                                    <p:cond delay="0"/>
                                  </p:stCondLst>
                                  <p:childTnLst>
                                    <p:set>
                                      <p:cBhvr>
                                        <p:cTn id="74" dur="1" fill="hold">
                                          <p:stCondLst>
                                            <p:cond delay="0"/>
                                          </p:stCondLst>
                                        </p:cTn>
                                        <p:tgtEl>
                                          <p:spTgt spid="62"/>
                                        </p:tgtEl>
                                        <p:attrNameLst>
                                          <p:attrName>style.visibility</p:attrName>
                                        </p:attrNameLst>
                                      </p:cBhvr>
                                      <p:to>
                                        <p:strVal val="visible"/>
                                      </p:to>
                                    </p:set>
                                    <p:animEffect transition="in" filter="box(in)">
                                      <p:cBhvr>
                                        <p:cTn id="75" dur="2000"/>
                                        <p:tgtEl>
                                          <p:spTgt spid="62"/>
                                        </p:tgtEl>
                                      </p:cBhvr>
                                    </p:animEffect>
                                  </p:childTnLst>
                                </p:cTn>
                              </p:par>
                            </p:childTnLst>
                          </p:cTn>
                        </p:par>
                      </p:childTnLst>
                    </p:cTn>
                  </p:par>
                  <p:par>
                    <p:cTn id="76" fill="hold" nodeType="clickPar">
                      <p:stCondLst>
                        <p:cond delay="indefinite"/>
                      </p:stCondLst>
                      <p:childTnLst>
                        <p:par>
                          <p:cTn id="77" fill="hold" nodeType="afterGroup">
                            <p:stCondLst>
                              <p:cond delay="0"/>
                            </p:stCondLst>
                            <p:childTnLst>
                              <p:par>
                                <p:cTn id="78" presetID="4" presetClass="entr" presetSubtype="16" fill="hold" grpId="0" nodeType="clickEffect">
                                  <p:stCondLst>
                                    <p:cond delay="0"/>
                                  </p:stCondLst>
                                  <p:childTnLst>
                                    <p:set>
                                      <p:cBhvr>
                                        <p:cTn id="79" dur="1" fill="hold">
                                          <p:stCondLst>
                                            <p:cond delay="0"/>
                                          </p:stCondLst>
                                        </p:cTn>
                                        <p:tgtEl>
                                          <p:spTgt spid="2"/>
                                        </p:tgtEl>
                                        <p:attrNameLst>
                                          <p:attrName>style.visibility</p:attrName>
                                        </p:attrNameLst>
                                      </p:cBhvr>
                                      <p:to>
                                        <p:strVal val="visible"/>
                                      </p:to>
                                    </p:set>
                                    <p:animEffect transition="in" filter="box(in)">
                                      <p:cBhvr>
                                        <p:cTn id="80" dur="2000"/>
                                        <p:tgtEl>
                                          <p:spTgt spid="2"/>
                                        </p:tgtEl>
                                      </p:cBhvr>
                                    </p:animEffect>
                                  </p:childTnLst>
                                </p:cTn>
                              </p:par>
                            </p:childTnLst>
                          </p:cTn>
                        </p:par>
                      </p:childTnLst>
                    </p:cTn>
                  </p:par>
                  <p:par>
                    <p:cTn id="81" fill="hold" nodeType="clickPar">
                      <p:stCondLst>
                        <p:cond delay="indefinite"/>
                      </p:stCondLst>
                      <p:childTnLst>
                        <p:par>
                          <p:cTn id="82" fill="hold" nodeType="afterGroup">
                            <p:stCondLst>
                              <p:cond delay="0"/>
                            </p:stCondLst>
                            <p:childTnLst>
                              <p:par>
                                <p:cTn id="83" presetID="4" presetClass="entr" presetSubtype="16" fill="hold" grpId="0" nodeType="clickEffect">
                                  <p:stCondLst>
                                    <p:cond delay="0"/>
                                  </p:stCondLst>
                                  <p:childTnLst>
                                    <p:set>
                                      <p:cBhvr>
                                        <p:cTn id="84" dur="1" fill="hold">
                                          <p:stCondLst>
                                            <p:cond delay="0"/>
                                          </p:stCondLst>
                                        </p:cTn>
                                        <p:tgtEl>
                                          <p:spTgt spid="3"/>
                                        </p:tgtEl>
                                        <p:attrNameLst>
                                          <p:attrName>style.visibility</p:attrName>
                                        </p:attrNameLst>
                                      </p:cBhvr>
                                      <p:to>
                                        <p:strVal val="visible"/>
                                      </p:to>
                                    </p:set>
                                    <p:animEffect transition="in" filter="box(in)">
                                      <p:cBhvr>
                                        <p:cTn id="85"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7" grpId="0"/>
      <p:bldP spid="34" grpId="0"/>
      <p:bldP spid="37" grpId="0"/>
      <p:bldP spid="38" grpId="0"/>
      <p:bldP spid="46" grpId="0"/>
      <p:bldP spid="47" grpId="0"/>
      <p:bldP spid="48" grpId="0"/>
      <p:bldP spid="49" grpId="0"/>
      <p:bldP spid="50" grpId="0"/>
      <p:bldP spid="55" grpId="0"/>
      <p:bldP spid="60" grpId="0"/>
      <p:bldP spid="62" grpId="0" animBg="1"/>
      <p:bldP spid="2"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a:extLst>
              <a:ext uri="{FF2B5EF4-FFF2-40B4-BE49-F238E27FC236}">
                <a16:creationId xmlns:a16="http://schemas.microsoft.com/office/drawing/2014/main" id="{F0765B1B-32A3-4D4D-BD2A-49CC79F35C22}"/>
              </a:ext>
            </a:extLst>
          </p:cNvPr>
          <p:cNvSpPr txBox="1">
            <a:spLocks noChangeArrowheads="1"/>
          </p:cNvSpPr>
          <p:nvPr/>
        </p:nvSpPr>
        <p:spPr bwMode="auto">
          <a:xfrm>
            <a:off x="409335" y="167636"/>
            <a:ext cx="264687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FF0000"/>
                </a:solidFill>
                <a:latin typeface="微软雅黑" panose="020B0503020204020204" pitchFamily="34" charset="-122"/>
                <a:ea typeface="微软雅黑" panose="020B0503020204020204" pitchFamily="34" charset="-122"/>
              </a:rPr>
              <a:t>一、氧化还原反应</a:t>
            </a:r>
          </a:p>
        </p:txBody>
      </p:sp>
      <p:sp>
        <p:nvSpPr>
          <p:cNvPr id="43011" name="Text Box 3">
            <a:extLst>
              <a:ext uri="{FF2B5EF4-FFF2-40B4-BE49-F238E27FC236}">
                <a16:creationId xmlns:a16="http://schemas.microsoft.com/office/drawing/2014/main" id="{0102ABFA-D669-484E-B198-5F0F208E13B8}"/>
              </a:ext>
            </a:extLst>
          </p:cNvPr>
          <p:cNvSpPr txBox="1">
            <a:spLocks noChangeArrowheads="1"/>
          </p:cNvSpPr>
          <p:nvPr/>
        </p:nvSpPr>
        <p:spPr bwMode="auto">
          <a:xfrm>
            <a:off x="150036" y="649078"/>
            <a:ext cx="3943350" cy="415498"/>
          </a:xfrm>
          <a:prstGeom prst="rect">
            <a:avLst/>
          </a:prstGeom>
          <a:noFill/>
          <a:ln>
            <a:noFill/>
          </a:ln>
          <a:effectLst/>
          <a:extLst>
            <a:ext uri="{909E8E84-426E-40DD-AFC4-6F175D3DCCD1}">
              <a14:hiddenFill xmlns:a14="http://schemas.microsoft.com/office/drawing/2010/main">
                <a:gradFill rotWithShape="0">
                  <a:gsLst>
                    <a:gs pos="0">
                      <a:schemeClr val="accent1"/>
                    </a:gs>
                    <a:gs pos="100000">
                      <a:schemeClr val="bg1"/>
                    </a:gs>
                  </a:gsLst>
                  <a:path path="shape">
                    <a:fillToRect l="50000" t="50000" r="50000" b="50000"/>
                  </a:path>
                </a:gra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000" b="1" dirty="0">
                <a:latin typeface="微软雅黑" panose="020B0503020204020204" pitchFamily="34" charset="-122"/>
                <a:ea typeface="微软雅黑" panose="020B0503020204020204" pitchFamily="34" charset="-122"/>
              </a:rPr>
              <a:t>1</a:t>
            </a:r>
            <a:r>
              <a:rPr kumimoji="1" lang="zh-CN" altLang="en-US" sz="2000" b="1" dirty="0">
                <a:latin typeface="微软雅黑" panose="020B0503020204020204" pitchFamily="34" charset="-122"/>
                <a:ea typeface="微软雅黑" panose="020B0503020204020204" pitchFamily="34" charset="-122"/>
              </a:rPr>
              <a:t>、定义</a:t>
            </a:r>
          </a:p>
        </p:txBody>
      </p:sp>
      <p:sp>
        <p:nvSpPr>
          <p:cNvPr id="43012" name="Text Box 4">
            <a:extLst>
              <a:ext uri="{FF2B5EF4-FFF2-40B4-BE49-F238E27FC236}">
                <a16:creationId xmlns:a16="http://schemas.microsoft.com/office/drawing/2014/main" id="{32F8B707-AA4F-4ADB-A1B3-BB99AAF29C61}"/>
              </a:ext>
            </a:extLst>
          </p:cNvPr>
          <p:cNvSpPr txBox="1">
            <a:spLocks noChangeArrowheads="1"/>
          </p:cNvSpPr>
          <p:nvPr/>
        </p:nvSpPr>
        <p:spPr bwMode="auto">
          <a:xfrm>
            <a:off x="150036" y="1573266"/>
            <a:ext cx="1428750" cy="415498"/>
          </a:xfrm>
          <a:prstGeom prst="rect">
            <a:avLst/>
          </a:prstGeom>
          <a:noFill/>
          <a:ln>
            <a:noFill/>
          </a:ln>
          <a:effectLst/>
          <a:extLst>
            <a:ext uri="{909E8E84-426E-40DD-AFC4-6F175D3DCCD1}">
              <a14:hiddenFill xmlns:a14="http://schemas.microsoft.com/office/drawing/2010/main">
                <a:gradFill rotWithShape="0">
                  <a:gsLst>
                    <a:gs pos="0">
                      <a:schemeClr val="accent1"/>
                    </a:gs>
                    <a:gs pos="100000">
                      <a:schemeClr val="bg1"/>
                    </a:gs>
                  </a:gsLst>
                  <a:path path="shape">
                    <a:fillToRect l="50000" t="50000" r="50000" b="50000"/>
                  </a:path>
                </a:gra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000" b="1">
                <a:latin typeface="微软雅黑" panose="020B0503020204020204" pitchFamily="34" charset="-122"/>
                <a:ea typeface="微软雅黑" panose="020B0503020204020204" pitchFamily="34" charset="-122"/>
              </a:rPr>
              <a:t>2</a:t>
            </a:r>
            <a:r>
              <a:rPr kumimoji="1" lang="zh-CN" altLang="en-US" sz="2000" b="1">
                <a:latin typeface="微软雅黑" panose="020B0503020204020204" pitchFamily="34" charset="-122"/>
                <a:ea typeface="微软雅黑" panose="020B0503020204020204" pitchFamily="34" charset="-122"/>
              </a:rPr>
              <a:t>、特征：</a:t>
            </a:r>
          </a:p>
        </p:txBody>
      </p:sp>
      <p:sp>
        <p:nvSpPr>
          <p:cNvPr id="43013" name="Text Box 5">
            <a:extLst>
              <a:ext uri="{FF2B5EF4-FFF2-40B4-BE49-F238E27FC236}">
                <a16:creationId xmlns:a16="http://schemas.microsoft.com/office/drawing/2014/main" id="{36D69BC7-EDEE-407D-A700-3850D5A28384}"/>
              </a:ext>
            </a:extLst>
          </p:cNvPr>
          <p:cNvSpPr txBox="1">
            <a:spLocks noChangeArrowheads="1"/>
          </p:cNvSpPr>
          <p:nvPr/>
        </p:nvSpPr>
        <p:spPr bwMode="auto">
          <a:xfrm>
            <a:off x="1353378" y="1579083"/>
            <a:ext cx="5257800" cy="415498"/>
          </a:xfrm>
          <a:prstGeom prst="rect">
            <a:avLst/>
          </a:prstGeom>
          <a:noFill/>
          <a:ln>
            <a:noFill/>
          </a:ln>
          <a:effectLst/>
          <a:extLst>
            <a:ext uri="{909E8E84-426E-40DD-AFC4-6F175D3DCCD1}">
              <a14:hiddenFill xmlns:a14="http://schemas.microsoft.com/office/drawing/2010/main">
                <a:gradFill rotWithShape="0">
                  <a:gsLst>
                    <a:gs pos="0">
                      <a:schemeClr val="accent1"/>
                    </a:gs>
                    <a:gs pos="100000">
                      <a:schemeClr val="bg1"/>
                    </a:gs>
                  </a:gsLst>
                  <a:path path="shape">
                    <a:fillToRect l="50000" t="50000" r="50000" b="50000"/>
                  </a:path>
                </a:gra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000" b="1" dirty="0">
                <a:latin typeface="微软雅黑" panose="020B0503020204020204" pitchFamily="34" charset="-122"/>
                <a:ea typeface="微软雅黑" panose="020B0503020204020204" pitchFamily="34" charset="-122"/>
              </a:rPr>
              <a:t>反应前后</a:t>
            </a:r>
            <a:r>
              <a:rPr kumimoji="1" lang="zh-CN" altLang="en-US" sz="2000" b="1" dirty="0">
                <a:solidFill>
                  <a:srgbClr val="FF0000"/>
                </a:solidFill>
                <a:latin typeface="微软雅黑" panose="020B0503020204020204" pitchFamily="34" charset="-122"/>
                <a:ea typeface="微软雅黑" panose="020B0503020204020204" pitchFamily="34" charset="-122"/>
              </a:rPr>
              <a:t>化合价发生变化</a:t>
            </a:r>
            <a:r>
              <a:rPr kumimoji="1" lang="zh-CN" altLang="en-US" sz="2000" b="1" dirty="0">
                <a:latin typeface="微软雅黑" panose="020B0503020204020204" pitchFamily="34" charset="-122"/>
                <a:ea typeface="微软雅黑" panose="020B0503020204020204" pitchFamily="34" charset="-122"/>
              </a:rPr>
              <a:t>（判断依据）</a:t>
            </a:r>
          </a:p>
        </p:txBody>
      </p:sp>
      <p:sp>
        <p:nvSpPr>
          <p:cNvPr id="43014" name="Rectangle 6">
            <a:extLst>
              <a:ext uri="{FF2B5EF4-FFF2-40B4-BE49-F238E27FC236}">
                <a16:creationId xmlns:a16="http://schemas.microsoft.com/office/drawing/2014/main" id="{AB650701-4DDB-4968-8D6D-E338F7494ACE}"/>
              </a:ext>
            </a:extLst>
          </p:cNvPr>
          <p:cNvSpPr>
            <a:spLocks noChangeArrowheads="1"/>
          </p:cNvSpPr>
          <p:nvPr/>
        </p:nvSpPr>
        <p:spPr bwMode="auto">
          <a:xfrm>
            <a:off x="341150" y="1099861"/>
            <a:ext cx="5829300" cy="400050"/>
          </a:xfrm>
          <a:prstGeom prst="rect">
            <a:avLst/>
          </a:prstGeom>
          <a:noFill/>
          <a:ln>
            <a:noFill/>
          </a:ln>
          <a:effectLst/>
          <a:extLst>
            <a:ext uri="{909E8E84-426E-40DD-AFC4-6F175D3DCCD1}">
              <a14:hiddenFill xmlns:a14="http://schemas.microsoft.com/office/drawing/2010/main">
                <a:gradFill rotWithShape="0">
                  <a:gsLst>
                    <a:gs pos="0">
                      <a:schemeClr val="accent1"/>
                    </a:gs>
                    <a:gs pos="100000">
                      <a:schemeClr val="bg1"/>
                    </a:gs>
                  </a:gsLst>
                  <a:path path="shape">
                    <a:fillToRect l="50000" t="50000" r="50000" b="50000"/>
                  </a:path>
                </a:gra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just"/>
            <a:r>
              <a:rPr kumimoji="1" lang="zh-CN" altLang="en-US" sz="2000" b="1" dirty="0">
                <a:latin typeface="微软雅黑" panose="020B0503020204020204" pitchFamily="34" charset="-122"/>
                <a:ea typeface="微软雅黑" panose="020B0503020204020204" pitchFamily="34" charset="-122"/>
              </a:rPr>
              <a:t>一种物质被氧化，同时另一种物质被还原的反应。</a:t>
            </a:r>
          </a:p>
        </p:txBody>
      </p:sp>
      <p:sp>
        <p:nvSpPr>
          <p:cNvPr id="43015" name="Text Box 7">
            <a:extLst>
              <a:ext uri="{FF2B5EF4-FFF2-40B4-BE49-F238E27FC236}">
                <a16:creationId xmlns:a16="http://schemas.microsoft.com/office/drawing/2014/main" id="{1AAF5853-D535-437E-B90E-CB0323BEFF24}"/>
              </a:ext>
            </a:extLst>
          </p:cNvPr>
          <p:cNvSpPr txBox="1">
            <a:spLocks noChangeArrowheads="1"/>
          </p:cNvSpPr>
          <p:nvPr/>
        </p:nvSpPr>
        <p:spPr bwMode="auto">
          <a:xfrm>
            <a:off x="-11982" y="2147900"/>
            <a:ext cx="7269714" cy="369332"/>
          </a:xfrm>
          <a:prstGeom prst="rect">
            <a:avLst/>
          </a:prstGeom>
          <a:noFill/>
          <a:ln>
            <a:noFill/>
          </a:ln>
          <a:effectLst/>
          <a:extLst>
            <a:ext uri="{909E8E84-426E-40DD-AFC4-6F175D3DCCD1}">
              <a14:hiddenFill xmlns:a14="http://schemas.microsoft.com/office/drawing/2010/main">
                <a:gradFill rotWithShape="0">
                  <a:gsLst>
                    <a:gs pos="0">
                      <a:schemeClr val="accent1"/>
                    </a:gs>
                    <a:gs pos="100000">
                      <a:schemeClr val="bg1"/>
                    </a:gs>
                  </a:gsLst>
                  <a:path path="shape">
                    <a:fillToRect l="50000" t="50000" r="50000" b="50000"/>
                  </a:path>
                </a:gra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a:latin typeface="微软雅黑" panose="020B0503020204020204" pitchFamily="34" charset="-122"/>
                <a:ea typeface="微软雅黑" panose="020B0503020204020204" pitchFamily="34" charset="-122"/>
              </a:rPr>
              <a:t>[</a:t>
            </a:r>
            <a:r>
              <a:rPr kumimoji="1" lang="zh-CN" altLang="en-US" b="1">
                <a:latin typeface="微软雅黑" panose="020B0503020204020204" pitchFamily="34" charset="-122"/>
                <a:ea typeface="微软雅黑" panose="020B0503020204020204" pitchFamily="34" charset="-122"/>
              </a:rPr>
              <a:t>练习</a:t>
            </a:r>
            <a:r>
              <a:rPr kumimoji="1" lang="en-US" altLang="zh-CN">
                <a:latin typeface="微软雅黑" panose="020B0503020204020204" pitchFamily="34" charset="-122"/>
                <a:ea typeface="微软雅黑" panose="020B0503020204020204" pitchFamily="34" charset="-122"/>
              </a:rPr>
              <a:t>]  </a:t>
            </a:r>
            <a:r>
              <a:rPr kumimoji="1" lang="zh-CN" altLang="en-US" b="1">
                <a:latin typeface="微软雅黑" panose="020B0503020204020204" pitchFamily="34" charset="-122"/>
                <a:ea typeface="微软雅黑" panose="020B0503020204020204" pitchFamily="34" charset="-122"/>
              </a:rPr>
              <a:t>用化合价升降的观点去判断下面的反 应</a:t>
            </a:r>
            <a:r>
              <a:rPr kumimoji="1" lang="en-US" altLang="zh-CN" b="1">
                <a:latin typeface="微软雅黑" panose="020B0503020204020204" pitchFamily="34" charset="-122"/>
                <a:ea typeface="微软雅黑" panose="020B0503020204020204" pitchFamily="34" charset="-122"/>
              </a:rPr>
              <a:t>,</a:t>
            </a:r>
            <a:r>
              <a:rPr kumimoji="1" lang="zh-CN" altLang="en-US" b="1">
                <a:latin typeface="微软雅黑" panose="020B0503020204020204" pitchFamily="34" charset="-122"/>
                <a:ea typeface="微软雅黑" panose="020B0503020204020204" pitchFamily="34" charset="-122"/>
              </a:rPr>
              <a:t>哪些是氧化还原反应</a:t>
            </a:r>
            <a:r>
              <a:rPr kumimoji="1" lang="en-US" altLang="zh-CN" b="1">
                <a:latin typeface="微软雅黑" panose="020B0503020204020204" pitchFamily="34" charset="-122"/>
                <a:ea typeface="微软雅黑" panose="020B0503020204020204" pitchFamily="34" charset="-122"/>
              </a:rPr>
              <a:t>?</a:t>
            </a:r>
          </a:p>
        </p:txBody>
      </p:sp>
      <p:grpSp>
        <p:nvGrpSpPr>
          <p:cNvPr id="43016" name="Group 8">
            <a:extLst>
              <a:ext uri="{FF2B5EF4-FFF2-40B4-BE49-F238E27FC236}">
                <a16:creationId xmlns:a16="http://schemas.microsoft.com/office/drawing/2014/main" id="{BF0053DE-3BB9-4820-B888-0AB4E47BE13A}"/>
              </a:ext>
            </a:extLst>
          </p:cNvPr>
          <p:cNvGrpSpPr/>
          <p:nvPr/>
        </p:nvGrpSpPr>
        <p:grpSpPr>
          <a:xfrm>
            <a:off x="1149584" y="2613435"/>
            <a:ext cx="5086350" cy="1615678"/>
            <a:chOff x="499" y="2131"/>
            <a:chExt cx="4272" cy="1357"/>
          </a:xfrm>
        </p:grpSpPr>
        <p:sp>
          <p:nvSpPr>
            <p:cNvPr id="43017" name="Text Box 9">
              <a:extLst>
                <a:ext uri="{FF2B5EF4-FFF2-40B4-BE49-F238E27FC236}">
                  <a16:creationId xmlns:a16="http://schemas.microsoft.com/office/drawing/2014/main" id="{D7689DA9-997C-4965-A244-DF83ED450314}"/>
                </a:ext>
              </a:extLst>
            </p:cNvPr>
            <p:cNvSpPr txBox="1">
              <a:spLocks noChangeArrowheads="1"/>
            </p:cNvSpPr>
            <p:nvPr/>
          </p:nvSpPr>
          <p:spPr bwMode="auto">
            <a:xfrm>
              <a:off x="499" y="2131"/>
              <a:ext cx="4272" cy="1357"/>
            </a:xfrm>
            <a:prstGeom prst="rect">
              <a:avLst/>
            </a:prstGeom>
            <a:noFill/>
            <a:ln>
              <a:noFill/>
            </a:ln>
            <a:effectLst/>
            <a:extLst>
              <a:ext uri="{909E8E84-426E-40DD-AFC4-6F175D3DCCD1}">
                <a14:hiddenFill xmlns:a14="http://schemas.microsoft.com/office/drawing/2010/main">
                  <a:gradFill rotWithShape="0">
                    <a:gsLst>
                      <a:gs pos="0">
                        <a:schemeClr val="accent1"/>
                      </a:gs>
                      <a:gs pos="100000">
                        <a:schemeClr val="bg1"/>
                      </a:gs>
                    </a:gsLst>
                    <a:path path="shape">
                      <a:fillToRect l="50000" t="50000" r="50000" b="50000"/>
                    </a:path>
                  </a:gra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b="1" dirty="0">
                  <a:latin typeface="Times New Roman" panose="02020603050405020304" pitchFamily="18" charset="0"/>
                </a:rPr>
                <a:t>①MnO</a:t>
              </a:r>
              <a:r>
                <a:rPr kumimoji="1" lang="en-US" altLang="zh-CN" b="1" baseline="-25000" dirty="0">
                  <a:latin typeface="Times New Roman" panose="02020603050405020304" pitchFamily="18" charset="0"/>
                </a:rPr>
                <a:t>2</a:t>
              </a:r>
              <a:r>
                <a:rPr kumimoji="1" lang="zh-CN" altLang="en-US" b="1" dirty="0">
                  <a:latin typeface="Times New Roman" panose="02020603050405020304" pitchFamily="18" charset="0"/>
                </a:rPr>
                <a:t>＋</a:t>
              </a:r>
              <a:r>
                <a:rPr kumimoji="1" lang="en-US" altLang="zh-CN" b="1" dirty="0">
                  <a:latin typeface="Times New Roman" panose="02020603050405020304" pitchFamily="18" charset="0"/>
                </a:rPr>
                <a:t>4HCl</a:t>
              </a:r>
              <a:r>
                <a:rPr kumimoji="1" lang="zh-CN" altLang="en-US" b="1" dirty="0">
                  <a:latin typeface="Times New Roman" panose="02020603050405020304" pitchFamily="18" charset="0"/>
                </a:rPr>
                <a:t>浓       </a:t>
              </a:r>
              <a:r>
                <a:rPr kumimoji="1" lang="en-US" altLang="zh-CN" b="1" dirty="0">
                  <a:latin typeface="Times New Roman" panose="02020603050405020304" pitchFamily="18" charset="0"/>
                </a:rPr>
                <a:t>MnCl</a:t>
              </a:r>
              <a:r>
                <a:rPr kumimoji="1" lang="en-US" altLang="zh-CN" b="1" baseline="-25000" dirty="0">
                  <a:latin typeface="Times New Roman" panose="02020603050405020304" pitchFamily="18" charset="0"/>
                </a:rPr>
                <a:t>2</a:t>
              </a:r>
              <a:r>
                <a:rPr kumimoji="1" lang="zh-CN" altLang="en-US" b="1" dirty="0">
                  <a:latin typeface="Times New Roman" panose="02020603050405020304" pitchFamily="18" charset="0"/>
                </a:rPr>
                <a:t>＋</a:t>
              </a:r>
              <a:r>
                <a:rPr kumimoji="1" lang="en-US" altLang="zh-CN" b="1" dirty="0">
                  <a:latin typeface="Times New Roman" panose="02020603050405020304" pitchFamily="18" charset="0"/>
                </a:rPr>
                <a:t>Cl</a:t>
              </a:r>
              <a:r>
                <a:rPr kumimoji="1" lang="en-US" altLang="zh-CN" b="1" baseline="-25000" dirty="0">
                  <a:latin typeface="Times New Roman" panose="02020603050405020304" pitchFamily="18" charset="0"/>
                </a:rPr>
                <a:t>2</a:t>
              </a:r>
              <a:r>
                <a:rPr kumimoji="1" lang="en-US" altLang="zh-CN" b="1" dirty="0">
                  <a:latin typeface="Times New Roman" panose="02020603050405020304" pitchFamily="18" charset="0"/>
                </a:rPr>
                <a:t>↑</a:t>
              </a:r>
              <a:r>
                <a:rPr kumimoji="1" lang="zh-CN" altLang="en-US" b="1" dirty="0">
                  <a:latin typeface="Times New Roman" panose="02020603050405020304" pitchFamily="18" charset="0"/>
                </a:rPr>
                <a:t>＋</a:t>
              </a:r>
              <a:r>
                <a:rPr kumimoji="1" lang="en-US" altLang="zh-CN" b="1" dirty="0">
                  <a:latin typeface="Times New Roman" panose="02020603050405020304" pitchFamily="18" charset="0"/>
                </a:rPr>
                <a:t>2H</a:t>
              </a:r>
              <a:r>
                <a:rPr kumimoji="1" lang="en-US" altLang="zh-CN" b="1" baseline="-25000" dirty="0">
                  <a:latin typeface="Times New Roman" panose="02020603050405020304" pitchFamily="18" charset="0"/>
                </a:rPr>
                <a:t>2</a:t>
              </a:r>
              <a:r>
                <a:rPr kumimoji="1" lang="en-US" altLang="zh-CN" b="1" dirty="0">
                  <a:latin typeface="Times New Roman" panose="02020603050405020304" pitchFamily="18" charset="0"/>
                </a:rPr>
                <a:t>O</a:t>
              </a:r>
            </a:p>
            <a:p>
              <a:pPr>
                <a:spcBef>
                  <a:spcPct val="50000"/>
                </a:spcBef>
              </a:pPr>
              <a:r>
                <a:rPr kumimoji="1" lang="en-US" altLang="zh-CN" b="1" dirty="0">
                  <a:latin typeface="Times New Roman" panose="02020603050405020304" pitchFamily="18" charset="0"/>
                </a:rPr>
                <a:t>②2KClO</a:t>
              </a:r>
              <a:r>
                <a:rPr kumimoji="1" lang="en-US" altLang="zh-CN" b="1" baseline="-25000" dirty="0">
                  <a:latin typeface="Times New Roman" panose="02020603050405020304" pitchFamily="18" charset="0"/>
                </a:rPr>
                <a:t>3</a:t>
              </a:r>
              <a:r>
                <a:rPr kumimoji="1" lang="en-US" altLang="zh-CN" b="1" dirty="0">
                  <a:latin typeface="Times New Roman" panose="02020603050405020304" pitchFamily="18" charset="0"/>
                </a:rPr>
                <a:t>       2KCl</a:t>
              </a:r>
              <a:r>
                <a:rPr kumimoji="1" lang="zh-CN" altLang="en-US" b="1" dirty="0">
                  <a:latin typeface="Times New Roman" panose="02020603050405020304" pitchFamily="18" charset="0"/>
                </a:rPr>
                <a:t>＋</a:t>
              </a:r>
              <a:r>
                <a:rPr kumimoji="1" lang="en-US" altLang="zh-CN" b="1" dirty="0">
                  <a:latin typeface="Times New Roman" panose="02020603050405020304" pitchFamily="18" charset="0"/>
                </a:rPr>
                <a:t>3O</a:t>
              </a:r>
              <a:r>
                <a:rPr kumimoji="1" lang="en-US" altLang="zh-CN" b="1" baseline="-25000" dirty="0">
                  <a:latin typeface="Times New Roman" panose="02020603050405020304" pitchFamily="18" charset="0"/>
                </a:rPr>
                <a:t>2</a:t>
              </a:r>
              <a:r>
                <a:rPr kumimoji="1" lang="en-US" altLang="zh-CN" b="1" dirty="0">
                  <a:latin typeface="Times New Roman" panose="02020603050405020304" pitchFamily="18" charset="0"/>
                </a:rPr>
                <a:t>↑</a:t>
              </a:r>
            </a:p>
            <a:p>
              <a:pPr>
                <a:spcBef>
                  <a:spcPct val="50000"/>
                </a:spcBef>
              </a:pPr>
              <a:r>
                <a:rPr kumimoji="1" lang="en-US" altLang="zh-CN" b="1" dirty="0">
                  <a:latin typeface="Times New Roman" panose="02020603050405020304" pitchFamily="18" charset="0"/>
                </a:rPr>
                <a:t>③H</a:t>
              </a:r>
              <a:r>
                <a:rPr kumimoji="1" lang="en-US" altLang="zh-CN" b="1" baseline="-25000" dirty="0">
                  <a:latin typeface="Times New Roman" panose="02020603050405020304" pitchFamily="18" charset="0"/>
                </a:rPr>
                <a:t>2</a:t>
              </a:r>
              <a:r>
                <a:rPr kumimoji="1" lang="en-US" altLang="zh-CN" b="1" dirty="0">
                  <a:latin typeface="Times New Roman" panose="02020603050405020304" pitchFamily="18" charset="0"/>
                </a:rPr>
                <a:t>+ Cl</a:t>
              </a:r>
              <a:r>
                <a:rPr kumimoji="1" lang="en-US" altLang="zh-CN" b="1" baseline="-25000" dirty="0">
                  <a:latin typeface="Times New Roman" panose="02020603050405020304" pitchFamily="18" charset="0"/>
                </a:rPr>
                <a:t>2</a:t>
              </a:r>
              <a:r>
                <a:rPr kumimoji="1" lang="en-US" altLang="zh-CN" b="1" dirty="0">
                  <a:latin typeface="Times New Roman" panose="02020603050405020304" pitchFamily="18" charset="0"/>
                </a:rPr>
                <a:t>          2HCl</a:t>
              </a:r>
            </a:p>
            <a:p>
              <a:pPr>
                <a:spcBef>
                  <a:spcPct val="50000"/>
                </a:spcBef>
              </a:pPr>
              <a:r>
                <a:rPr kumimoji="1" lang="en-US" altLang="zh-CN" b="1" dirty="0">
                  <a:latin typeface="Times New Roman" panose="02020603050405020304" pitchFamily="18" charset="0"/>
                </a:rPr>
                <a:t>④NaCl(</a:t>
              </a:r>
              <a:r>
                <a:rPr kumimoji="1" lang="zh-CN" altLang="en-US" b="1" dirty="0">
                  <a:latin typeface="Times New Roman" panose="02020603050405020304" pitchFamily="18" charset="0"/>
                </a:rPr>
                <a:t>固</a:t>
              </a:r>
              <a:r>
                <a:rPr kumimoji="1" lang="en-US" altLang="zh-CN" b="1" dirty="0">
                  <a:latin typeface="Times New Roman" panose="02020603050405020304" pitchFamily="18" charset="0"/>
                </a:rPr>
                <a:t>)+H</a:t>
              </a:r>
              <a:r>
                <a:rPr kumimoji="1" lang="en-US" altLang="zh-CN" b="1" baseline="-25000" dirty="0">
                  <a:latin typeface="Times New Roman" panose="02020603050405020304" pitchFamily="18" charset="0"/>
                </a:rPr>
                <a:t>2</a:t>
              </a:r>
              <a:r>
                <a:rPr kumimoji="1" lang="en-US" altLang="zh-CN" b="1" dirty="0">
                  <a:latin typeface="Times New Roman" panose="02020603050405020304" pitchFamily="18" charset="0"/>
                </a:rPr>
                <a:t>SO</a:t>
              </a:r>
              <a:r>
                <a:rPr kumimoji="1" lang="en-US" altLang="zh-CN" b="1" baseline="-25000" dirty="0">
                  <a:latin typeface="Times New Roman" panose="02020603050405020304" pitchFamily="18" charset="0"/>
                </a:rPr>
                <a:t>4</a:t>
              </a:r>
              <a:r>
                <a:rPr kumimoji="1" lang="en-US" altLang="zh-CN" b="1" dirty="0">
                  <a:latin typeface="Times New Roman" panose="02020603050405020304" pitchFamily="18" charset="0"/>
                </a:rPr>
                <a:t>(</a:t>
              </a:r>
              <a:r>
                <a:rPr kumimoji="1" lang="zh-CN" altLang="en-US" b="1" dirty="0">
                  <a:latin typeface="Times New Roman" panose="02020603050405020304" pitchFamily="18" charset="0"/>
                </a:rPr>
                <a:t>浓</a:t>
              </a:r>
              <a:r>
                <a:rPr kumimoji="1" lang="en-US" altLang="zh-CN" b="1" dirty="0">
                  <a:latin typeface="Times New Roman" panose="02020603050405020304" pitchFamily="18" charset="0"/>
                </a:rPr>
                <a:t>)==NaHSO</a:t>
              </a:r>
              <a:r>
                <a:rPr kumimoji="1" lang="en-US" altLang="zh-CN" b="1" baseline="-25000" dirty="0">
                  <a:latin typeface="Times New Roman" panose="02020603050405020304" pitchFamily="18" charset="0"/>
                </a:rPr>
                <a:t>4</a:t>
              </a:r>
              <a:r>
                <a:rPr kumimoji="1" lang="zh-CN" altLang="en-US" b="1" dirty="0">
                  <a:latin typeface="Times New Roman" panose="02020603050405020304" pitchFamily="18" charset="0"/>
                </a:rPr>
                <a:t>＋</a:t>
              </a:r>
              <a:r>
                <a:rPr kumimoji="1" lang="en-US" altLang="zh-CN" b="1" dirty="0">
                  <a:latin typeface="Times New Roman" panose="02020603050405020304" pitchFamily="18" charset="0"/>
                </a:rPr>
                <a:t>HCl</a:t>
              </a:r>
            </a:p>
          </p:txBody>
        </p:sp>
        <p:pic>
          <p:nvPicPr>
            <p:cNvPr id="43018" name="Picture 10" descr="20000021ZW_0005_13">
              <a:extLst>
                <a:ext uri="{FF2B5EF4-FFF2-40B4-BE49-F238E27FC236}">
                  <a16:creationId xmlns:a16="http://schemas.microsoft.com/office/drawing/2014/main" id="{9E3DF600-A7A0-408B-A2EF-66419ADAE90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160" y="2187"/>
              <a:ext cx="216" cy="192"/>
            </a:xfrm>
            <a:prstGeom prst="rect">
              <a:avLst/>
            </a:prstGeom>
            <a:noFill/>
            <a:extLst>
              <a:ext uri="{909E8E84-426E-40DD-AFC4-6F175D3DCCD1}">
                <a14:hiddenFill xmlns:a14="http://schemas.microsoft.com/office/drawing/2010/main">
                  <a:solidFill>
                    <a:srgbClr val="FFFFFF"/>
                  </a:solidFill>
                </a14:hiddenFill>
              </a:ext>
            </a:extLst>
          </p:spPr>
        </p:pic>
        <p:pic>
          <p:nvPicPr>
            <p:cNvPr id="43019" name="Picture 11" descr="20000021ZW_0005_14">
              <a:extLst>
                <a:ext uri="{FF2B5EF4-FFF2-40B4-BE49-F238E27FC236}">
                  <a16:creationId xmlns:a16="http://schemas.microsoft.com/office/drawing/2014/main" id="{3561EB8D-6627-46CC-8329-26DC6672CC9F}"/>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440" y="2523"/>
              <a:ext cx="259" cy="281"/>
            </a:xfrm>
            <a:prstGeom prst="rect">
              <a:avLst/>
            </a:prstGeom>
            <a:noFill/>
            <a:extLst>
              <a:ext uri="{909E8E84-426E-40DD-AFC4-6F175D3DCCD1}">
                <a14:hiddenFill xmlns:a14="http://schemas.microsoft.com/office/drawing/2010/main">
                  <a:solidFill>
                    <a:srgbClr val="FFFFFF"/>
                  </a:solidFill>
                </a14:hiddenFill>
              </a:ext>
            </a:extLst>
          </p:spPr>
        </p:pic>
        <p:pic>
          <p:nvPicPr>
            <p:cNvPr id="43020" name="Picture 12" descr="20000021ZW_0005_15">
              <a:extLst>
                <a:ext uri="{FF2B5EF4-FFF2-40B4-BE49-F238E27FC236}">
                  <a16:creationId xmlns:a16="http://schemas.microsoft.com/office/drawing/2014/main" id="{5C5A1BD8-FF38-4643-8816-533F69386F38}"/>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1440" y="2907"/>
              <a:ext cx="252" cy="15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11401319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43010"/>
                                        </p:tgtEl>
                                        <p:attrNameLst>
                                          <p:attrName>style.visibility</p:attrName>
                                        </p:attrNameLst>
                                      </p:cBhvr>
                                      <p:to>
                                        <p:strVal val="visible"/>
                                      </p:to>
                                    </p:set>
                                    <p:animEffect transition="in" filter="randombar(vertical)">
                                      <p:cBhvr>
                                        <p:cTn id="7" dur="500"/>
                                        <p:tgtEl>
                                          <p:spTgt spid="43010"/>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43011"/>
                                        </p:tgtEl>
                                        <p:attrNameLst>
                                          <p:attrName>style.visibility</p:attrName>
                                        </p:attrNameLst>
                                      </p:cBhvr>
                                      <p:to>
                                        <p:strVal val="visible"/>
                                      </p:to>
                                    </p:set>
                                    <p:anim calcmode="lin" valueType="num">
                                      <p:cBhvr additive="base">
                                        <p:cTn id="12" dur="500" fill="hold"/>
                                        <p:tgtEl>
                                          <p:spTgt spid="43011"/>
                                        </p:tgtEl>
                                        <p:attrNameLst>
                                          <p:attrName>ppt_x</p:attrName>
                                        </p:attrNameLst>
                                      </p:cBhvr>
                                      <p:tavLst>
                                        <p:tav tm="0">
                                          <p:val>
                                            <p:strVal val="0-#ppt_w/2"/>
                                          </p:val>
                                        </p:tav>
                                        <p:tav tm="100000">
                                          <p:val>
                                            <p:strVal val="#ppt_x"/>
                                          </p:val>
                                        </p:tav>
                                      </p:tavLst>
                                    </p:anim>
                                    <p:anim calcmode="lin" valueType="num">
                                      <p:cBhvr additive="base">
                                        <p:cTn id="13" dur="500" fill="hold"/>
                                        <p:tgtEl>
                                          <p:spTgt spid="43011"/>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after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43014"/>
                                        </p:tgtEl>
                                        <p:attrNameLst>
                                          <p:attrName>style.visibility</p:attrName>
                                        </p:attrNameLst>
                                      </p:cBhvr>
                                      <p:to>
                                        <p:strVal val="visible"/>
                                      </p:to>
                                    </p:set>
                                    <p:animEffect transition="in" filter="blinds(horizontal)">
                                      <p:cBhvr>
                                        <p:cTn id="18" dur="500"/>
                                        <p:tgtEl>
                                          <p:spTgt spid="43014"/>
                                        </p:tgtEl>
                                      </p:cBhvr>
                                    </p:animEffect>
                                  </p:childTnLst>
                                </p:cTn>
                              </p:par>
                            </p:childTnLst>
                          </p:cTn>
                        </p:par>
                      </p:childTnLst>
                    </p:cTn>
                  </p:par>
                  <p:par>
                    <p:cTn id="19" fill="hold" nodeType="clickPar">
                      <p:stCondLst>
                        <p:cond delay="indefinite"/>
                      </p:stCondLst>
                      <p:childTnLst>
                        <p:par>
                          <p:cTn id="20" fill="hold" nodeType="afterGroup">
                            <p:stCondLst>
                              <p:cond delay="0"/>
                            </p:stCondLst>
                            <p:childTnLst>
                              <p:par>
                                <p:cTn id="21" presetID="2" presetClass="entr" presetSubtype="12" fill="hold" grpId="0" nodeType="clickEffect">
                                  <p:stCondLst>
                                    <p:cond delay="0"/>
                                  </p:stCondLst>
                                  <p:childTnLst>
                                    <p:set>
                                      <p:cBhvr>
                                        <p:cTn id="22" dur="1" fill="hold">
                                          <p:stCondLst>
                                            <p:cond delay="0"/>
                                          </p:stCondLst>
                                        </p:cTn>
                                        <p:tgtEl>
                                          <p:spTgt spid="43012"/>
                                        </p:tgtEl>
                                        <p:attrNameLst>
                                          <p:attrName>style.visibility</p:attrName>
                                        </p:attrNameLst>
                                      </p:cBhvr>
                                      <p:to>
                                        <p:strVal val="visible"/>
                                      </p:to>
                                    </p:set>
                                    <p:anim calcmode="lin" valueType="num">
                                      <p:cBhvr additive="base">
                                        <p:cTn id="23" dur="500" fill="hold"/>
                                        <p:tgtEl>
                                          <p:spTgt spid="43012"/>
                                        </p:tgtEl>
                                        <p:attrNameLst>
                                          <p:attrName>ppt_x</p:attrName>
                                        </p:attrNameLst>
                                      </p:cBhvr>
                                      <p:tavLst>
                                        <p:tav tm="0">
                                          <p:val>
                                            <p:strVal val="0-#ppt_w/2"/>
                                          </p:val>
                                        </p:tav>
                                        <p:tav tm="100000">
                                          <p:val>
                                            <p:strVal val="#ppt_x"/>
                                          </p:val>
                                        </p:tav>
                                      </p:tavLst>
                                    </p:anim>
                                    <p:anim calcmode="lin" valueType="num">
                                      <p:cBhvr additive="base">
                                        <p:cTn id="24" dur="500" fill="hold"/>
                                        <p:tgtEl>
                                          <p:spTgt spid="43012"/>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afterGroup">
                            <p:stCondLst>
                              <p:cond delay="0"/>
                            </p:stCondLst>
                            <p:childTnLst>
                              <p:par>
                                <p:cTn id="27" presetID="15" presetClass="entr" presetSubtype="0" fill="hold" grpId="0" nodeType="clickEffect">
                                  <p:stCondLst>
                                    <p:cond delay="0"/>
                                  </p:stCondLst>
                                  <p:childTnLst>
                                    <p:set>
                                      <p:cBhvr>
                                        <p:cTn id="28" dur="1" fill="hold">
                                          <p:stCondLst>
                                            <p:cond delay="0"/>
                                          </p:stCondLst>
                                        </p:cTn>
                                        <p:tgtEl>
                                          <p:spTgt spid="43013"/>
                                        </p:tgtEl>
                                        <p:attrNameLst>
                                          <p:attrName>style.visibility</p:attrName>
                                        </p:attrNameLst>
                                      </p:cBhvr>
                                      <p:to>
                                        <p:strVal val="visible"/>
                                      </p:to>
                                    </p:set>
                                    <p:anim calcmode="lin" valueType="num">
                                      <p:cBhvr>
                                        <p:cTn id="29" dur="1000" fill="hold"/>
                                        <p:tgtEl>
                                          <p:spTgt spid="43013"/>
                                        </p:tgtEl>
                                        <p:attrNameLst>
                                          <p:attrName>ppt_w</p:attrName>
                                        </p:attrNameLst>
                                      </p:cBhvr>
                                      <p:tavLst>
                                        <p:tav tm="0">
                                          <p:val>
                                            <p:fltVal val="0"/>
                                          </p:val>
                                        </p:tav>
                                        <p:tav tm="100000">
                                          <p:val>
                                            <p:strVal val="#ppt_w"/>
                                          </p:val>
                                        </p:tav>
                                      </p:tavLst>
                                    </p:anim>
                                    <p:anim calcmode="lin" valueType="num">
                                      <p:cBhvr>
                                        <p:cTn id="30" dur="1000" fill="hold"/>
                                        <p:tgtEl>
                                          <p:spTgt spid="43013"/>
                                        </p:tgtEl>
                                        <p:attrNameLst>
                                          <p:attrName>ppt_h</p:attrName>
                                        </p:attrNameLst>
                                      </p:cBhvr>
                                      <p:tavLst>
                                        <p:tav tm="0">
                                          <p:val>
                                            <p:fltVal val="0"/>
                                          </p:val>
                                        </p:tav>
                                        <p:tav tm="100000">
                                          <p:val>
                                            <p:strVal val="#ppt_h"/>
                                          </p:val>
                                        </p:tav>
                                      </p:tavLst>
                                    </p:anim>
                                    <p:anim calcmode="lin" valueType="num">
                                      <p:cBhvr>
                                        <p:cTn id="31" dur="1000" fill="hold"/>
                                        <p:tgtEl>
                                          <p:spTgt spid="43013"/>
                                        </p:tgtEl>
                                        <p:attrNameLst>
                                          <p:attrName>ppt_x</p:attrName>
                                        </p:attrNameLst>
                                      </p:cBhvr>
                                      <p:tavLst>
                                        <p:tav tm="0" fmla="#ppt_x+(cos(-2*pi*(1-$))*-#ppt_x-sin(-2*pi*(1-$))*(1-#ppt_y))*(1-$)">
                                          <p:val>
                                            <p:fltVal val="0"/>
                                          </p:val>
                                        </p:tav>
                                        <p:tav tm="100000">
                                          <p:val>
                                            <p:fltVal val="1"/>
                                          </p:val>
                                        </p:tav>
                                      </p:tavLst>
                                    </p:anim>
                                    <p:anim calcmode="lin" valueType="num">
                                      <p:cBhvr>
                                        <p:cTn id="32" dur="1000" fill="hold"/>
                                        <p:tgtEl>
                                          <p:spTgt spid="4301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3" fill="hold" nodeType="clickPar">
                      <p:stCondLst>
                        <p:cond delay="indefinite"/>
                      </p:stCondLst>
                      <p:childTnLst>
                        <p:par>
                          <p:cTn id="34" fill="hold" nodeType="after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43015"/>
                                        </p:tgtEl>
                                        <p:attrNameLst>
                                          <p:attrName>style.visibility</p:attrName>
                                        </p:attrNameLst>
                                      </p:cBhvr>
                                      <p:to>
                                        <p:strVal val="visible"/>
                                      </p:to>
                                    </p:set>
                                    <p:animEffect transition="in" filter="box(in)">
                                      <p:cBhvr>
                                        <p:cTn id="37" dur="500"/>
                                        <p:tgtEl>
                                          <p:spTgt spid="43015"/>
                                        </p:tgtEl>
                                      </p:cBhvr>
                                    </p:animEffect>
                                  </p:childTnLst>
                                </p:cTn>
                              </p:par>
                            </p:childTnLst>
                          </p:cTn>
                        </p:par>
                      </p:childTnLst>
                    </p:cTn>
                  </p:par>
                  <p:par>
                    <p:cTn id="38" fill="hold" nodeType="clickPar">
                      <p:stCondLst>
                        <p:cond delay="indefinite"/>
                      </p:stCondLst>
                      <p:childTnLst>
                        <p:par>
                          <p:cTn id="39" fill="hold" nodeType="afterGroup">
                            <p:stCondLst>
                              <p:cond delay="0"/>
                            </p:stCondLst>
                            <p:childTnLst>
                              <p:par>
                                <p:cTn id="40" presetID="9" presetClass="entr" presetSubtype="0" fill="hold" nodeType="clickEffect">
                                  <p:stCondLst>
                                    <p:cond delay="0"/>
                                  </p:stCondLst>
                                  <p:childTnLst>
                                    <p:set>
                                      <p:cBhvr>
                                        <p:cTn id="41" dur="1" fill="hold">
                                          <p:stCondLst>
                                            <p:cond delay="0"/>
                                          </p:stCondLst>
                                        </p:cTn>
                                        <p:tgtEl>
                                          <p:spTgt spid="43016"/>
                                        </p:tgtEl>
                                        <p:attrNameLst>
                                          <p:attrName>style.visibility</p:attrName>
                                        </p:attrNameLst>
                                      </p:cBhvr>
                                      <p:to>
                                        <p:strVal val="visible"/>
                                      </p:to>
                                    </p:set>
                                    <p:animEffect transition="in" filter="dissolve">
                                      <p:cBhvr>
                                        <p:cTn id="42" dur="500"/>
                                        <p:tgtEl>
                                          <p:spTgt spid="430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0" grpId="0"/>
      <p:bldP spid="43011" grpId="0"/>
      <p:bldP spid="43012" grpId="0"/>
      <p:bldP spid="43013" grpId="0"/>
      <p:bldP spid="43014" grpId="0"/>
      <p:bldP spid="430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61704547-3176-4FA0-AAD0-7DF1A1D1964B-26" descr="C:/Users/XN1709/AppData/Local/Temp/qt_temp.D19324qt_temp"/>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95122" y="3230128"/>
            <a:ext cx="929697" cy="775538"/>
          </a:xfrm>
          <a:prstGeom prst="rect">
            <a:avLst/>
          </a:prstGeom>
        </p:spPr>
      </p:pic>
      <p:pic>
        <p:nvPicPr>
          <p:cNvPr id="3" name="61704547-3176-4FA0-AAD0-7DF1A1D1964B-25" descr="C:/Users/XN1709/AppData/Local/Temp/qt_temp.L19324qt_temp"/>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809590" y="2997229"/>
            <a:ext cx="1495579" cy="1241336"/>
          </a:xfrm>
          <a:prstGeom prst="rect">
            <a:avLst/>
          </a:prstGeom>
        </p:spPr>
      </p:pic>
      <p:pic>
        <p:nvPicPr>
          <p:cNvPr id="4" name="61704547-3176-4FA0-AAD0-7DF1A1D1964B-22" descr="C:/Users/XN1709/AppData/Local/Temp/qt_temp.z12636qt_temp"/>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072815" y="3080712"/>
            <a:ext cx="1274539" cy="1016975"/>
          </a:xfrm>
          <a:prstGeom prst="rect">
            <a:avLst/>
          </a:prstGeom>
        </p:spPr>
      </p:pic>
      <p:pic>
        <p:nvPicPr>
          <p:cNvPr id="5" name="61704547-3176-4FA0-AAD0-7DF1A1D1964B-23" descr="C:/Users/XN1709/AppData/Local/Temp/qt_temp.n19324qt_temp"/>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166461" y="2983473"/>
            <a:ext cx="1527834" cy="1268373"/>
          </a:xfrm>
          <a:prstGeom prst="rect">
            <a:avLst/>
          </a:prstGeom>
        </p:spPr>
      </p:pic>
      <p:pic>
        <p:nvPicPr>
          <p:cNvPr id="6" name="61704547-3176-4FA0-AAD0-7DF1A1D1964B-24" descr="qt_temp"/>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603052" y="3003870"/>
            <a:ext cx="1184415" cy="1171134"/>
          </a:xfrm>
          <a:prstGeom prst="rect">
            <a:avLst/>
          </a:prstGeom>
        </p:spPr>
      </p:pic>
      <p:sp>
        <p:nvSpPr>
          <p:cNvPr id="44" name="文本框 43"/>
          <p:cNvSpPr txBox="1"/>
          <p:nvPr/>
        </p:nvSpPr>
        <p:spPr>
          <a:xfrm>
            <a:off x="251520" y="539683"/>
            <a:ext cx="7632056" cy="460126"/>
          </a:xfrm>
          <a:prstGeom prst="rect">
            <a:avLst/>
          </a:prstGeom>
          <a:solidFill>
            <a:schemeClr val="bg2">
              <a:lumMod val="20000"/>
              <a:lumOff val="80000"/>
            </a:schemeClr>
          </a:solidFill>
        </p:spPr>
        <p:txBody>
          <a:bodyPr wrap="square" rtlCol="0">
            <a:spAutoFit/>
          </a:bodyPr>
          <a:lstStyle/>
          <a:p>
            <a:r>
              <a:rPr lang="zh-CN" altLang="en-US" sz="2390" dirty="0">
                <a:solidFill>
                  <a:srgbClr val="0000FF"/>
                </a:solidFill>
              </a:rPr>
              <a:t>从微观视角，探究氧化还原反应的本质</a:t>
            </a:r>
            <a:endParaRPr lang="zh-CN" altLang="en-US" sz="2390" dirty="0">
              <a:solidFill>
                <a:srgbClr val="FF0000"/>
              </a:solidFill>
            </a:endParaRPr>
          </a:p>
        </p:txBody>
      </p:sp>
      <p:sp>
        <p:nvSpPr>
          <p:cNvPr id="47108" name="Text Box 10"/>
          <p:cNvSpPr txBox="1">
            <a:spLocks noChangeArrowheads="1"/>
          </p:cNvSpPr>
          <p:nvPr/>
        </p:nvSpPr>
        <p:spPr bwMode="auto">
          <a:xfrm>
            <a:off x="0" y="901141"/>
            <a:ext cx="9065972" cy="982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spcBef>
                <a:spcPct val="0"/>
              </a:spcBef>
            </a:pPr>
            <a:r>
              <a:rPr lang="en-US" altLang="zh-CN" sz="2092" b="1" dirty="0">
                <a:latin typeface="宋体" panose="02010600030101010101" pitchFamily="2" charset="-122"/>
                <a:cs typeface="宋体" panose="02010600030101010101" pitchFamily="2" charset="-122"/>
              </a:rPr>
              <a:t>  </a:t>
            </a:r>
            <a:r>
              <a:rPr lang="zh-CN" altLang="en-US" sz="2092" b="1" dirty="0">
                <a:latin typeface="宋体" panose="02010600030101010101" pitchFamily="2" charset="-122"/>
                <a:cs typeface="宋体" panose="02010600030101010101" pitchFamily="2" charset="-122"/>
              </a:rPr>
              <a:t>化合价升降是氧化还原反应的特征，那么氧化还原反应中元素的化合价发生变化的本质原因是什么？</a:t>
            </a:r>
          </a:p>
        </p:txBody>
      </p:sp>
      <p:sp>
        <p:nvSpPr>
          <p:cNvPr id="9" name="文本框 8"/>
          <p:cNvSpPr txBox="1"/>
          <p:nvPr/>
        </p:nvSpPr>
        <p:spPr>
          <a:xfrm>
            <a:off x="103880" y="2103107"/>
            <a:ext cx="8858213" cy="736227"/>
          </a:xfrm>
          <a:prstGeom prst="rect">
            <a:avLst/>
          </a:prstGeom>
          <a:noFill/>
          <a:ln>
            <a:solidFill>
              <a:srgbClr val="FF0000"/>
            </a:solidFill>
          </a:ln>
        </p:spPr>
        <p:txBody>
          <a:bodyPr wrap="square" rtlCol="0">
            <a:spAutoFit/>
          </a:bodyPr>
          <a:lstStyle/>
          <a:p>
            <a:r>
              <a:rPr lang="zh-CN" altLang="en-US" sz="2092" dirty="0">
                <a:latin typeface="宋体" panose="02010600030101010101" pitchFamily="2" charset="-122"/>
                <a:cs typeface="宋体" panose="02010600030101010101" pitchFamily="2" charset="-122"/>
              </a:rPr>
              <a:t>下列原子结构示意图中，哪些原子容易得到电子，哪些原子容易失去电子？当原子最外层电子数为多少时达到稳定结构？</a:t>
            </a:r>
          </a:p>
        </p:txBody>
      </p:sp>
      <p:sp>
        <p:nvSpPr>
          <p:cNvPr id="11" name="Text Box 10"/>
          <p:cNvSpPr txBox="1">
            <a:spLocks noChangeArrowheads="1"/>
          </p:cNvSpPr>
          <p:nvPr/>
        </p:nvSpPr>
        <p:spPr bwMode="auto">
          <a:xfrm>
            <a:off x="395122" y="4097687"/>
            <a:ext cx="8518589" cy="46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5000"/>
              </a:lnSpc>
            </a:pPr>
            <a:r>
              <a:rPr lang="zh-CN" altLang="en-US" sz="2092" b="1">
                <a:solidFill>
                  <a:srgbClr val="FF0000"/>
                </a:solidFill>
                <a:latin typeface="楷体" panose="02010609060101010101" charset="-122"/>
                <a:ea typeface="楷体" panose="02010609060101010101" charset="-122"/>
                <a:cs typeface="楷体" panose="02010609060101010101" charset="-122"/>
              </a:rPr>
              <a:t>当原子的最外层电子数为</a:t>
            </a:r>
            <a:r>
              <a:rPr lang="en-US" altLang="zh-CN" sz="2092" b="1">
                <a:solidFill>
                  <a:srgbClr val="FF0000"/>
                </a:solidFill>
                <a:latin typeface="楷体" panose="02010609060101010101" charset="-122"/>
                <a:ea typeface="楷体" panose="02010609060101010101" charset="-122"/>
                <a:cs typeface="楷体" panose="02010609060101010101" charset="-122"/>
              </a:rPr>
              <a:t>2</a:t>
            </a:r>
            <a:r>
              <a:rPr lang="zh-CN" altLang="en-US" sz="2092" b="1">
                <a:solidFill>
                  <a:srgbClr val="FF0000"/>
                </a:solidFill>
                <a:latin typeface="楷体" panose="02010609060101010101" charset="-122"/>
                <a:ea typeface="楷体" panose="02010609060101010101" charset="-122"/>
                <a:cs typeface="楷体" panose="02010609060101010101" charset="-122"/>
              </a:rPr>
              <a:t>（最外层为第一层）或</a:t>
            </a:r>
            <a:r>
              <a:rPr lang="en-US" altLang="zh-CN" sz="2092" b="1">
                <a:solidFill>
                  <a:srgbClr val="FF0000"/>
                </a:solidFill>
                <a:latin typeface="楷体" panose="02010609060101010101" charset="-122"/>
                <a:ea typeface="楷体" panose="02010609060101010101" charset="-122"/>
                <a:cs typeface="楷体" panose="02010609060101010101" charset="-122"/>
              </a:rPr>
              <a:t>8</a:t>
            </a:r>
            <a:r>
              <a:rPr lang="zh-CN" altLang="en-US" sz="2092" b="1">
                <a:solidFill>
                  <a:srgbClr val="FF0000"/>
                </a:solidFill>
                <a:latin typeface="楷体" panose="02010609060101010101" charset="-122"/>
                <a:ea typeface="楷体" panose="02010609060101010101" charset="-122"/>
                <a:cs typeface="楷体" panose="02010609060101010101" charset="-122"/>
              </a:rPr>
              <a:t>时达到稳定结构。</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2000"/>
                                        <p:tgtEl>
                                          <p:spTgt spid="9"/>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2000"/>
                                        <p:tgtEl>
                                          <p:spTgt spid="2"/>
                                        </p:tgtEl>
                                      </p:cBhvr>
                                    </p:animEffect>
                                  </p:childTnLst>
                                </p:cTn>
                              </p:par>
                              <p:par>
                                <p:cTn id="13" presetID="4" presetClass="entr" presetSubtype="16"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ox(in)">
                                      <p:cBhvr>
                                        <p:cTn id="15" dur="2000"/>
                                        <p:tgtEl>
                                          <p:spTgt spid="3"/>
                                        </p:tgtEl>
                                      </p:cBhvr>
                                    </p:animEffect>
                                  </p:childTnLst>
                                </p:cTn>
                              </p:par>
                              <p:par>
                                <p:cTn id="16" presetID="4" presetClass="entr" presetSubtype="16"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ox(in)">
                                      <p:cBhvr>
                                        <p:cTn id="18" dur="2000"/>
                                        <p:tgtEl>
                                          <p:spTgt spid="4"/>
                                        </p:tgtEl>
                                      </p:cBhvr>
                                    </p:animEffect>
                                  </p:childTnLst>
                                </p:cTn>
                              </p:par>
                              <p:par>
                                <p:cTn id="19" presetID="4" presetClass="entr" presetSubtype="16"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box(in)">
                                      <p:cBhvr>
                                        <p:cTn id="21" dur="2000"/>
                                        <p:tgtEl>
                                          <p:spTgt spid="5"/>
                                        </p:tgtEl>
                                      </p:cBhvr>
                                    </p:animEffect>
                                  </p:childTnLst>
                                </p:cTn>
                              </p:par>
                              <p:par>
                                <p:cTn id="22" presetID="4" presetClass="entr" presetSubtype="16" fill="hold"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box(in)">
                                      <p:cBhvr>
                                        <p:cTn id="24" dur="2000"/>
                                        <p:tgtEl>
                                          <p:spTgt spid="6"/>
                                        </p:tgtEl>
                                      </p:cBhvr>
                                    </p:animEffect>
                                  </p:childTnLst>
                                </p:cTn>
                              </p:par>
                            </p:childTnLst>
                          </p:cTn>
                        </p:par>
                      </p:childTnLst>
                    </p:cTn>
                  </p:par>
                  <p:par>
                    <p:cTn id="25" fill="hold" nodeType="clickPar">
                      <p:stCondLst>
                        <p:cond delay="indefinite"/>
                      </p:stCondLst>
                      <p:childTnLst>
                        <p:par>
                          <p:cTn id="26" fill="hold" nodeType="afterGroup">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box(in)">
                                      <p:cBhvr>
                                        <p:cTn id="29"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Lst>
  </p:timing>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1.7601 Service Pack 1"/>
  <p:tag name="AS_RELEASE_DATE" val="2020.05.14"/>
  <p:tag name="AS_TITLE" val="Aspose.Slides for .NET 4.0 Client Profile"/>
  <p:tag name="AS_VERSION" val="20.5"/>
  <p:tag name="ISPRING_RESOURCE_PATHS_HASH_2" val="c7eb12c2fda292422b649d47f145418594b4dbf1"/>
</p:tagLst>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暗香扑面">
      <a:majorFont>
        <a:latin typeface="Franklin Gothic Medium"/>
        <a:ea typeface="Arial"/>
        <a:cs typeface="Arial"/>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Arial"/>
        <a:cs typeface="Arial"/>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899</TotalTime>
  <Words>1849</Words>
  <Application>Microsoft Office PowerPoint</Application>
  <PresentationFormat>全屏显示(16:9)</PresentationFormat>
  <Paragraphs>299</Paragraphs>
  <Slides>24</Slides>
  <Notes>5</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24</vt:i4>
      </vt:variant>
    </vt:vector>
  </HeadingPairs>
  <TitlesOfParts>
    <vt:vector size="39" baseType="lpstr">
      <vt:lpstr>华文细黑</vt:lpstr>
      <vt:lpstr>楷体</vt:lpstr>
      <vt:lpstr>隶书</vt:lpstr>
      <vt:lpstr>宋体</vt:lpstr>
      <vt:lpstr>微软雅黑</vt:lpstr>
      <vt:lpstr>珠穆朗玛—乌金苏通体</vt:lpstr>
      <vt:lpstr>Arial</vt:lpstr>
      <vt:lpstr>Broadway</vt:lpstr>
      <vt:lpstr>Calibri</vt:lpstr>
      <vt:lpstr>Century Gothic</vt:lpstr>
      <vt:lpstr>Franklin Gothic Book</vt:lpstr>
      <vt:lpstr>Franklin Gothic Medium</vt:lpstr>
      <vt:lpstr>Times New Roman</vt:lpstr>
      <vt:lpstr>Wingdings</vt:lpstr>
      <vt:lpstr>默认设计模板</vt:lpstr>
      <vt:lpstr>第一章  物质及其变化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元素化合价规律</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李 德源</cp:lastModifiedBy>
  <cp:revision>358</cp:revision>
  <dcterms:created xsi:type="dcterms:W3CDTF">2015-12-10T05:33:00Z</dcterms:created>
  <dcterms:modified xsi:type="dcterms:W3CDTF">2020-09-17T13:11:29Z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2052-11.1.0.9513</vt:lpwstr>
  </property>
</Properties>
</file>