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931A1"/>
    <a:srgbClr val="AC5C6D"/>
    <a:srgbClr val="95959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12F1-1F95-48CF-9E74-2D6DED3E241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BDA6-B820-44A8-8729-5F3B382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12F1-1F95-48CF-9E74-2D6DED3E241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BDA6-B820-44A8-8729-5F3B382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12F1-1F95-48CF-9E74-2D6DED3E241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BDA6-B820-44A8-8729-5F3B382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12F1-1F95-48CF-9E74-2D6DED3E241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BDA6-B820-44A8-8729-5F3B382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12F1-1F95-48CF-9E74-2D6DED3E241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BDA6-B820-44A8-8729-5F3B382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12F1-1F95-48CF-9E74-2D6DED3E241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BDA6-B820-44A8-8729-5F3B382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12F1-1F95-48CF-9E74-2D6DED3E241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BDA6-B820-44A8-8729-5F3B382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12F1-1F95-48CF-9E74-2D6DED3E241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BDA6-B820-44A8-8729-5F3B382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12F1-1F95-48CF-9E74-2D6DED3E241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BDA6-B820-44A8-8729-5F3B382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12F1-1F95-48CF-9E74-2D6DED3E241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BDA6-B820-44A8-8729-5F3B382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12F1-1F95-48CF-9E74-2D6DED3E241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BDA6-B820-44A8-8729-5F3B382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312F1-1F95-48CF-9E74-2D6DED3E241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1BDA6-B820-44A8-8729-5F3B382DAA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36000" sy="49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714356"/>
            <a:ext cx="9101174" cy="3243284"/>
          </a:xfrm>
        </p:spPr>
        <p:txBody>
          <a:bodyPr>
            <a:normAutofit/>
          </a:bodyPr>
          <a:lstStyle/>
          <a:p>
            <a:r>
              <a:rPr lang="zh-CN" alt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英语学习经验</a:t>
            </a:r>
            <a:r>
              <a:rPr lang="zh-CN" altLang="en-US" sz="8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分享</a:t>
            </a:r>
            <a:endParaRPr lang="zh-CN" altLang="en-US" sz="88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28596" y="5105400"/>
            <a:ext cx="8715404" cy="1752600"/>
          </a:xfrm>
        </p:spPr>
        <p:txBody>
          <a:bodyPr/>
          <a:lstStyle/>
          <a:p>
            <a:r>
              <a:rPr lang="en-US" altLang="zh-CN" dirty="0" smtClean="0"/>
              <a:t>                         2020.10.16   </a:t>
            </a:r>
            <a:r>
              <a:rPr lang="zh-CN" altLang="en-US" dirty="0" smtClean="0"/>
              <a:t>（钢筋直男）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段悦奇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571744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6600" dirty="0" smtClean="0">
                <a:solidFill>
                  <a:schemeClr val="bg2">
                    <a:lumMod val="25000"/>
                  </a:schemeClr>
                </a:solidFill>
              </a:rPr>
              <a:t>这回真没了</a:t>
            </a:r>
            <a:r>
              <a:rPr lang="en-US" altLang="zh-CN" sz="66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zh-CN" sz="66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6600" dirty="0" smtClean="0">
                <a:solidFill>
                  <a:schemeClr val="bg2">
                    <a:lumMod val="25000"/>
                  </a:schemeClr>
                </a:solidFill>
              </a:rPr>
              <a:t>谢谢围观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课内篇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76" y="2143116"/>
            <a:ext cx="6400800" cy="1752600"/>
          </a:xfrm>
        </p:spPr>
        <p:txBody>
          <a:bodyPr>
            <a:noAutofit/>
          </a:bodyPr>
          <a:lstStyle/>
          <a:p>
            <a:r>
              <a:rPr lang="zh-CN" altLang="en-US" sz="6600" dirty="0" smtClean="0">
                <a:solidFill>
                  <a:schemeClr val="tx1"/>
                </a:solidFill>
              </a:rPr>
              <a:t>一、注重课堂</a:t>
            </a:r>
            <a:endParaRPr lang="en-US" altLang="zh-CN" sz="6600" dirty="0" smtClean="0">
              <a:solidFill>
                <a:schemeClr val="tx1"/>
              </a:solidFill>
            </a:endParaRPr>
          </a:p>
          <a:p>
            <a:r>
              <a:rPr lang="zh-CN" altLang="en-US" sz="6600" dirty="0" smtClean="0">
                <a:solidFill>
                  <a:schemeClr val="tx1"/>
                </a:solidFill>
              </a:rPr>
              <a:t>二、提高效率</a:t>
            </a:r>
            <a:endParaRPr lang="en-US" altLang="zh-CN" sz="6600" dirty="0" smtClean="0">
              <a:solidFill>
                <a:schemeClr val="tx1"/>
              </a:solidFill>
            </a:endParaRPr>
          </a:p>
          <a:p>
            <a:r>
              <a:rPr lang="zh-CN" altLang="en-US" sz="6600" dirty="0" smtClean="0">
                <a:solidFill>
                  <a:schemeClr val="tx1"/>
                </a:solidFill>
              </a:rPr>
              <a:t>三、完成作业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注重课堂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1604" y="1643050"/>
            <a:ext cx="8972584" cy="490063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7100" dirty="0" smtClean="0"/>
              <a:t>1</a:t>
            </a:r>
            <a:r>
              <a:rPr lang="zh-CN" altLang="en-US" sz="7100" dirty="0" smtClean="0"/>
              <a:t>、课堂注意听讲</a:t>
            </a:r>
            <a:endParaRPr lang="en-US" altLang="zh-CN" sz="7100" dirty="0" smtClean="0"/>
          </a:p>
          <a:p>
            <a:pPr>
              <a:buNone/>
            </a:pPr>
            <a:endParaRPr lang="en-US" altLang="zh-CN" sz="7100" dirty="0"/>
          </a:p>
          <a:p>
            <a:pPr>
              <a:buNone/>
            </a:pPr>
            <a:r>
              <a:rPr lang="en-US" altLang="zh-CN" sz="7100" dirty="0" smtClean="0"/>
              <a:t>2</a:t>
            </a:r>
            <a:r>
              <a:rPr lang="zh-CN" altLang="en-US" sz="7100" dirty="0" smtClean="0"/>
              <a:t>、笔记记录到位</a:t>
            </a:r>
            <a:endParaRPr lang="en-US" altLang="zh-CN" sz="7100" dirty="0" smtClean="0"/>
          </a:p>
          <a:p>
            <a:pPr>
              <a:buNone/>
            </a:pPr>
            <a:endParaRPr lang="en-US" altLang="zh-CN" sz="7100" dirty="0"/>
          </a:p>
          <a:p>
            <a:pPr>
              <a:buNone/>
            </a:pPr>
            <a:r>
              <a:rPr lang="en-US" altLang="zh-CN" sz="7100" dirty="0" smtClean="0"/>
              <a:t>3</a:t>
            </a:r>
            <a:r>
              <a:rPr lang="zh-CN" altLang="en-US" sz="7100" dirty="0" smtClean="0"/>
              <a:t>、圈画重点知识</a:t>
            </a:r>
            <a:endParaRPr lang="en-US" altLang="zh-CN" sz="7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157161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5400" dirty="0" smtClean="0"/>
              <a:t>1</a:t>
            </a:r>
            <a:r>
              <a:rPr lang="zh-CN" altLang="en-US" sz="5400" dirty="0" smtClean="0"/>
              <a:t>、快速背诵</a:t>
            </a:r>
            <a:endParaRPr lang="en-US" altLang="zh-CN" sz="5400" dirty="0" smtClean="0"/>
          </a:p>
          <a:p>
            <a:pPr>
              <a:buNone/>
            </a:pPr>
            <a:endParaRPr lang="en-US" altLang="zh-CN" sz="5400" dirty="0"/>
          </a:p>
          <a:p>
            <a:pPr>
              <a:buNone/>
            </a:pPr>
            <a:r>
              <a:rPr lang="en-US" altLang="zh-CN" sz="5400" dirty="0" smtClean="0"/>
              <a:t>2</a:t>
            </a:r>
            <a:r>
              <a:rPr lang="zh-CN" altLang="en-US" sz="5400" dirty="0" smtClean="0"/>
              <a:t>、加强知识点理解</a:t>
            </a:r>
            <a:endParaRPr lang="en-US" altLang="zh-CN" sz="5400" dirty="0" smtClean="0"/>
          </a:p>
          <a:p>
            <a:pPr>
              <a:buNone/>
            </a:pPr>
            <a:endParaRPr lang="en-US" altLang="zh-CN" sz="5400" dirty="0"/>
          </a:p>
          <a:p>
            <a:pPr>
              <a:buNone/>
            </a:pPr>
            <a:r>
              <a:rPr lang="en-US" altLang="zh-CN" sz="5400" dirty="0" smtClean="0"/>
              <a:t>3</a:t>
            </a:r>
            <a:r>
              <a:rPr lang="zh-CN" altLang="en-US" sz="5400" dirty="0" smtClean="0"/>
              <a:t>、英语是理科！！！</a:t>
            </a:r>
            <a:endParaRPr lang="en-US" altLang="zh-CN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完成作业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500174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5400" dirty="0" smtClean="0"/>
              <a:t>1</a:t>
            </a:r>
            <a:r>
              <a:rPr lang="zh-CN" altLang="en-US" sz="5400" dirty="0" smtClean="0"/>
              <a:t>、复习课堂内容</a:t>
            </a:r>
            <a:endParaRPr lang="en-US" altLang="zh-CN" sz="5400" dirty="0" smtClean="0"/>
          </a:p>
          <a:p>
            <a:pPr>
              <a:buNone/>
            </a:pPr>
            <a:endParaRPr lang="en-US" altLang="zh-CN" sz="5400" dirty="0"/>
          </a:p>
          <a:p>
            <a:pPr>
              <a:buNone/>
            </a:pPr>
            <a:r>
              <a:rPr lang="en-US" altLang="zh-CN" sz="5400" dirty="0" smtClean="0"/>
              <a:t>2</a:t>
            </a:r>
            <a:r>
              <a:rPr lang="zh-CN" altLang="en-US" sz="5400" dirty="0" smtClean="0"/>
              <a:t>、改正理解错误</a:t>
            </a:r>
            <a:endParaRPr lang="en-US" altLang="zh-CN" sz="5400" dirty="0" smtClean="0"/>
          </a:p>
          <a:p>
            <a:pPr>
              <a:buNone/>
            </a:pPr>
            <a:endParaRPr lang="en-US" altLang="zh-CN" sz="5400" dirty="0"/>
          </a:p>
          <a:p>
            <a:pPr>
              <a:buNone/>
            </a:pPr>
            <a:r>
              <a:rPr lang="en-US" altLang="zh-CN" sz="5400" dirty="0" smtClean="0"/>
              <a:t>3</a:t>
            </a:r>
            <a:r>
              <a:rPr lang="zh-CN" altLang="en-US" sz="5400" dirty="0" smtClean="0"/>
              <a:t>、再次积累知识点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72560" cy="135732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课外篇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32" y="164305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sz="6600" dirty="0" smtClean="0">
                <a:solidFill>
                  <a:srgbClr val="FFFF00"/>
                </a:solidFill>
              </a:rPr>
              <a:t>1</a:t>
            </a:r>
            <a:r>
              <a:rPr lang="zh-CN" altLang="en-US" sz="6600" dirty="0" smtClean="0">
                <a:solidFill>
                  <a:srgbClr val="FFFF00"/>
                </a:solidFill>
              </a:rPr>
              <a:t>、培养兴趣</a:t>
            </a:r>
            <a:endParaRPr lang="en-US" altLang="zh-CN" sz="66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altLang="zh-CN" sz="66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altLang="zh-CN" sz="6600" dirty="0" smtClean="0">
                <a:solidFill>
                  <a:srgbClr val="FFFF00"/>
                </a:solidFill>
              </a:rPr>
              <a:t>2</a:t>
            </a:r>
            <a:r>
              <a:rPr lang="zh-CN" altLang="en-US" sz="6600" dirty="0" smtClean="0">
                <a:solidFill>
                  <a:srgbClr val="FFFF00"/>
                </a:solidFill>
              </a:rPr>
              <a:t>、耳濡目染</a:t>
            </a:r>
            <a:endParaRPr lang="en-US" altLang="zh-CN" sz="66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屏幕截图 2020-10-15 23025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7635"/>
            <a:ext cx="9144000" cy="5502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zh-CN" altLang="en-US" sz="7200" dirty="0">
              <a:solidFill>
                <a:srgbClr val="FF99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002060"/>
                </a:solidFill>
              </a:rPr>
              <a:t>你以为简简单单就结束了？？？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zh-CN" altLang="en-US" sz="6600" dirty="0" smtClean="0">
                <a:solidFill>
                  <a:srgbClr val="002060"/>
                </a:solidFill>
              </a:rPr>
              <a:t>不是吧，阿</a:t>
            </a:r>
            <a:r>
              <a:rPr lang="en-US" altLang="zh-CN" sz="6600" dirty="0" smtClean="0">
                <a:solidFill>
                  <a:srgbClr val="002060"/>
                </a:solidFill>
              </a:rPr>
              <a:t>sir</a:t>
            </a:r>
            <a:r>
              <a:rPr lang="zh-CN" altLang="en-US" sz="6600" dirty="0" smtClean="0">
                <a:solidFill>
                  <a:srgbClr val="002060"/>
                </a:solidFill>
              </a:rPr>
              <a:t>，我这么能唠，真的有人以为结束了吗？？</a:t>
            </a:r>
            <a:endParaRPr lang="en-US" altLang="zh-CN" sz="66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85784" y="28572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考试篇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6000" dirty="0" smtClean="0">
                <a:solidFill>
                  <a:srgbClr val="FFC000"/>
                </a:solidFill>
              </a:rPr>
              <a:t>1</a:t>
            </a:r>
            <a:r>
              <a:rPr lang="zh-CN" altLang="en-US" sz="6000" dirty="0" smtClean="0">
                <a:solidFill>
                  <a:srgbClr val="FFC000"/>
                </a:solidFill>
              </a:rPr>
              <a:t>、考前做题，保持手感</a:t>
            </a:r>
            <a:endParaRPr lang="en-US" altLang="zh-CN" sz="6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altLang="zh-CN" sz="6000" dirty="0" smtClean="0">
                <a:solidFill>
                  <a:srgbClr val="FFC000"/>
                </a:solidFill>
              </a:rPr>
              <a:t>2</a:t>
            </a:r>
            <a:r>
              <a:rPr lang="zh-CN" altLang="en-US" sz="6000" dirty="0" smtClean="0">
                <a:solidFill>
                  <a:srgbClr val="FFC000"/>
                </a:solidFill>
              </a:rPr>
              <a:t>、考时莫慌，冷静分析</a:t>
            </a:r>
            <a:endParaRPr lang="en-US" altLang="zh-CN" sz="6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altLang="zh-CN" sz="6000" dirty="0" smtClean="0">
                <a:solidFill>
                  <a:srgbClr val="FFC000"/>
                </a:solidFill>
              </a:rPr>
              <a:t>3</a:t>
            </a:r>
            <a:r>
              <a:rPr lang="zh-CN" altLang="en-US" sz="6000" dirty="0" smtClean="0">
                <a:solidFill>
                  <a:srgbClr val="FFC000"/>
                </a:solidFill>
              </a:rPr>
              <a:t>、考后讲评，整理错题</a:t>
            </a:r>
            <a:endParaRPr lang="en-US" altLang="zh-CN" sz="6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树立正确心态，自信就完了</a:t>
            </a:r>
            <a:endParaRPr lang="zh-CN" altLang="en-US" dirty="0"/>
          </a:p>
        </p:txBody>
      </p:sp>
      <p:pic>
        <p:nvPicPr>
          <p:cNvPr id="4" name="内容占位符 3" descr="fd8351345a26944a2c4ae7aa34051a89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3" y="1428736"/>
            <a:ext cx="2500329" cy="2591251"/>
          </a:xfrm>
        </p:spPr>
      </p:pic>
      <p:pic>
        <p:nvPicPr>
          <p:cNvPr id="5" name="图片 4" descr="1ee2437a9d5ac62769ffd1b4d554da3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8" y="1357298"/>
            <a:ext cx="3063733" cy="2786082"/>
          </a:xfrm>
          <a:prstGeom prst="rect">
            <a:avLst/>
          </a:prstGeom>
        </p:spPr>
      </p:pic>
      <p:pic>
        <p:nvPicPr>
          <p:cNvPr id="6" name="图片 5" descr="e7081ecf0a03f5f87a08fc7b22bb351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04" y="2428868"/>
            <a:ext cx="3600454" cy="3600454"/>
          </a:xfrm>
          <a:prstGeom prst="rect">
            <a:avLst/>
          </a:prstGeom>
        </p:spPr>
      </p:pic>
      <p:pic>
        <p:nvPicPr>
          <p:cNvPr id="7" name="图片 6" descr="2c94c0c9baf02694f97305b01d35b3a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36" y="2214554"/>
            <a:ext cx="5356023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161</Words>
  <Application>Microsoft Office PowerPoint</Application>
  <PresentationFormat>全屏显示(4:3)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英语学习经验分享</vt:lpstr>
      <vt:lpstr>课内篇</vt:lpstr>
      <vt:lpstr>注重课堂</vt:lpstr>
      <vt:lpstr>提高效率</vt:lpstr>
      <vt:lpstr>完成作业</vt:lpstr>
      <vt:lpstr>课外篇</vt:lpstr>
      <vt:lpstr>幻灯片 7</vt:lpstr>
      <vt:lpstr>考试篇</vt:lpstr>
      <vt:lpstr>树立正确心态，自信就完了</vt:lpstr>
      <vt:lpstr>这回真没了 谢谢围观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11</cp:revision>
  <dcterms:created xsi:type="dcterms:W3CDTF">2020-10-15T13:24:47Z</dcterms:created>
  <dcterms:modified xsi:type="dcterms:W3CDTF">2020-10-15T15:14:50Z</dcterms:modified>
</cp:coreProperties>
</file>