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97" r:id="rId5"/>
    <p:sldId id="289" r:id="rId6"/>
    <p:sldId id="316" r:id="rId7"/>
    <p:sldId id="288" r:id="rId8"/>
    <p:sldId id="295" r:id="rId9"/>
    <p:sldId id="294" r:id="rId10"/>
    <p:sldId id="299" r:id="rId11"/>
    <p:sldId id="292" r:id="rId12"/>
    <p:sldId id="315" r:id="rId13"/>
    <p:sldId id="272" r:id="rId14"/>
    <p:sldId id="270" r:id="rId15"/>
    <p:sldId id="263" r:id="rId16"/>
    <p:sldId id="274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8"/>
          <p:cNvSpPr txBox="1"/>
          <p:nvPr/>
        </p:nvSpPr>
        <p:spPr>
          <a:xfrm>
            <a:off x="2085975" y="2903220"/>
            <a:ext cx="80511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6000" b="1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第二节 时间　位移</a:t>
            </a:r>
            <a:endParaRPr lang="zh-CN" altLang="en-US" sz="6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9425" y="1691005"/>
            <a:ext cx="9426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位移和坐标系间无依赖关系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541270"/>
            <a:ext cx="12054205" cy="27743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内容占位符 8"/>
          <p:cNvSpPr/>
          <p:nvPr>
            <p:ph idx="1"/>
          </p:nvPr>
        </p:nvSpPr>
        <p:spPr>
          <a:xfrm>
            <a:off x="838200" y="407670"/>
            <a:ext cx="10515600" cy="820420"/>
          </a:xfrm>
        </p:spPr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595" y="3744595"/>
            <a:ext cx="6356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16225" y="4914900"/>
            <a:ext cx="6356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1520"/>
            <a:ext cx="10515600" cy="3063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4910" y="2361565"/>
            <a:ext cx="285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C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4.</a:t>
            </a:r>
            <a:r>
              <a:rPr lang="zh-CN" altLang="en-US" sz="3200"/>
              <a:t>一支队伍匀速前进，通讯兵从队尾赶到队前并又立即返回．当通讯兵回到队尾时，队伍已前进了 200 m．在这个过程中，通讯兵的位移大小是(		)</a:t>
            </a:r>
            <a:endParaRPr lang="zh-CN" altLang="en-US" sz="3200"/>
          </a:p>
          <a:p>
            <a:r>
              <a:rPr lang="zh-CN" altLang="en-US" sz="3200"/>
              <a:t>A．400 m	B．100 m	C．200 m	D．300 m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7147560" y="2645410"/>
            <a:ext cx="981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</a:rPr>
              <a:t>C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2620"/>
            <a:ext cx="10515600" cy="3326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21925" y="1912620"/>
            <a:ext cx="375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7070" y="4706620"/>
            <a:ext cx="45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B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4711065"/>
            <a:ext cx="16300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asd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.下列说法正确的是（		）</a:t>
            </a:r>
            <a:endParaRPr lang="zh-CN" altLang="en-US"/>
          </a:p>
          <a:p>
            <a:r>
              <a:rPr lang="zh-CN" altLang="en-US"/>
              <a:t>A.质点做曲线运动时，某段时间内位移的大小一定小于路程 </a:t>
            </a:r>
            <a:endParaRPr lang="zh-CN" altLang="en-US"/>
          </a:p>
          <a:p>
            <a:r>
              <a:rPr lang="zh-CN" altLang="en-US"/>
              <a:t>B.两个质点位移相同，则它们所通过的路程一定相等</a:t>
            </a:r>
            <a:endParaRPr lang="zh-CN" altLang="en-US"/>
          </a:p>
          <a:p>
            <a:r>
              <a:rPr lang="zh-CN" altLang="en-US"/>
              <a:t>C.质点做直线运动时，位移的大小一定等于路程 </a:t>
            </a:r>
            <a:endParaRPr lang="zh-CN" altLang="en-US"/>
          </a:p>
          <a:p>
            <a:r>
              <a:rPr lang="zh-CN" altLang="en-US"/>
              <a:t>D.质点做单向直线运动时，位移大小等于路程大小</a:t>
            </a:r>
            <a:endParaRPr lang="zh-CN" altLang="en-US"/>
          </a:p>
          <a:p>
            <a:r>
              <a:rPr lang="zh-CN" altLang="en-US"/>
              <a:t> E.路程也可以表示物体位置的变化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47310" y="1747520"/>
            <a:ext cx="1424305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AD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ldLvl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.一个质点沿 x 轴做直线运动，它的位置坐标随时间变化规律是 x=－2t</a:t>
            </a:r>
            <a:r>
              <a:rPr lang="zh-CN" altLang="en-US" baseline="30000"/>
              <a:t>2</a:t>
            </a:r>
            <a:r>
              <a:rPr lang="zh-CN" altLang="en-US"/>
              <a:t>－3t+1(m), 式中 t 的单位为“s”。关于质点的运动，下列说法正确的是（	        ）</a:t>
            </a:r>
            <a:endParaRPr lang="zh-CN" altLang="en-US"/>
          </a:p>
          <a:p>
            <a:r>
              <a:rPr lang="zh-CN" altLang="en-US"/>
              <a:t>A质点从坐标原点开始运动</a:t>
            </a:r>
            <a:endParaRPr lang="zh-CN" altLang="en-US"/>
          </a:p>
          <a:p>
            <a:r>
              <a:rPr lang="zh-CN" altLang="en-US"/>
              <a:t>B在最初的 1s 内，质点的位移是－4m，“－”表示位移的方向与 x 轴的正方向相反</a:t>
            </a:r>
            <a:endParaRPr lang="zh-CN" altLang="en-US"/>
          </a:p>
          <a:p>
            <a:r>
              <a:rPr lang="zh-CN" altLang="en-US"/>
              <a:t>C.在最初的 1s 内，质点的位移大小是 5m，位移的方向与 x 轴的正方向相反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99205" y="2555240"/>
            <a:ext cx="791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标量和矢量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965200" y="2543810"/>
            <a:ext cx="6025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标量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43280" y="44113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矢量</a:t>
            </a:r>
            <a:endParaRPr lang="zh-CN" altLang="en-US" sz="4000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8"/>
          <p:cNvSpPr txBox="1"/>
          <p:nvPr/>
        </p:nvSpPr>
        <p:spPr>
          <a:xfrm>
            <a:off x="3101975" y="1968500"/>
            <a:ext cx="598805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60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6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205" y="0"/>
            <a:ext cx="545147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7085" y="1195705"/>
            <a:ext cx="5066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福娃作息时间表</a:t>
            </a:r>
            <a:endParaRPr lang="zh-CN" altLang="en-US" sz="3200" b="1"/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时间与时刻</a:t>
            </a:r>
            <a:endParaRPr lang="zh-CN" altLang="en-US" sz="4000" b="1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70280" y="2201545"/>
            <a:ext cx="10515600" cy="81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b="1"/>
          </a:p>
        </p:txBody>
      </p:sp>
      <p:pic>
        <p:nvPicPr>
          <p:cNvPr id="4" name="image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20340" y="2118995"/>
            <a:ext cx="7696200" cy="248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6" grpId="0" build="p"/>
      <p:bldP spid="6" grpId="1" build="p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159375"/>
          </a:xfrm>
        </p:spPr>
        <p:txBody>
          <a:bodyPr/>
          <a:p>
            <a:r>
              <a:rPr lang="zh-CN" altLang="en-US"/>
              <a:t>1.我国在 2003 年 10 月，成功进行了首次载人航天飞行，下图中给出了“神州”5 号飞船在飞行中的一些记录，判定给出的是时间还是时刻？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1785620"/>
            <a:ext cx="9798050" cy="497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200" y="2271395"/>
            <a:ext cx="10515600" cy="934720"/>
          </a:xfrm>
        </p:spPr>
        <p:txBody>
          <a:bodyPr/>
          <a:p>
            <a:pPr marL="0" indent="0">
              <a:buNone/>
            </a:pPr>
            <a:r>
              <a:rPr lang="zh-CN" altLang="en-US" sz="4000" b="1"/>
              <a:t>定义</a:t>
            </a:r>
            <a:endParaRPr lang="zh-CN" altLang="en-US" sz="4000" b="1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3542030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确定</a:t>
            </a:r>
            <a:endParaRPr lang="zh-CN" altLang="en-US" sz="4000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b="1"/>
              <a:t>位置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  <p:bldP spid="7" grpId="0" build="p"/>
      <p:bldP spid="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440" y="4609465"/>
            <a:ext cx="10515600" cy="934720"/>
          </a:xfrm>
        </p:spPr>
        <p:txBody>
          <a:bodyPr/>
          <a:p>
            <a:pPr marL="0" indent="0">
              <a:buNone/>
            </a:pPr>
            <a:r>
              <a:rPr lang="zh-CN" altLang="en-US" sz="4000" b="1"/>
              <a:t>作用</a:t>
            </a:r>
            <a:endParaRPr lang="zh-CN" altLang="en-US" sz="4000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坐标系</a:t>
            </a:r>
            <a:endParaRPr lang="zh-CN" altLang="en-US" sz="4000" b="1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70280" y="2201545"/>
            <a:ext cx="10515600" cy="81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建立</a:t>
            </a:r>
            <a:endParaRPr lang="zh-CN" altLang="en-US" sz="40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903095"/>
            <a:ext cx="8356600" cy="1546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build="p"/>
      <p:bldP spid="7" grpId="1" build="p"/>
      <p:bldP spid="6" grpId="0" build="p"/>
      <p:bldP spid="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.一个小球从距地面 4m 高处被向下抛出，被地面弹回，在距地面 1m 高处被接住。坐标原点定在抛出点下方</a:t>
            </a:r>
            <a:endParaRPr lang="zh-CN" altLang="en-US"/>
          </a:p>
          <a:p>
            <a:r>
              <a:rPr lang="zh-CN" altLang="en-US"/>
              <a:t>2m 处，向下方向为坐标轴的正方向。则小球的抛出点、落地点、接住点的坐标位置分别是（		） </a:t>
            </a:r>
            <a:endParaRPr lang="zh-CN" altLang="en-US"/>
          </a:p>
          <a:p>
            <a:r>
              <a:rPr lang="zh-CN" altLang="en-US"/>
              <a:t>A．2m，-2m，-1m	</a:t>
            </a:r>
            <a:endParaRPr lang="zh-CN" altLang="en-US"/>
          </a:p>
          <a:p>
            <a:r>
              <a:rPr lang="zh-CN" altLang="en-US"/>
              <a:t>B．-2m，2m，1m</a:t>
            </a:r>
            <a:endParaRPr lang="zh-CN" altLang="en-US"/>
          </a:p>
          <a:p>
            <a:r>
              <a:rPr lang="zh-CN" altLang="en-US"/>
              <a:t>C．4m，0m，1m	</a:t>
            </a:r>
            <a:endParaRPr lang="zh-CN" altLang="en-US"/>
          </a:p>
          <a:p>
            <a:r>
              <a:rPr lang="zh-CN" altLang="en-US"/>
              <a:t>D．-4m，0m，-1m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28005" y="3075305"/>
            <a:ext cx="491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440" y="2150745"/>
            <a:ext cx="10515600" cy="934720"/>
          </a:xfrm>
        </p:spPr>
        <p:txBody>
          <a:bodyPr/>
          <a:p>
            <a:pPr marL="0" indent="0">
              <a:buNone/>
            </a:pPr>
            <a:r>
              <a:rPr lang="zh-CN" altLang="en-US" sz="4000" b="1"/>
              <a:t>轨迹</a:t>
            </a:r>
            <a:endParaRPr lang="zh-CN" altLang="en-US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965200" y="4679315"/>
            <a:ext cx="6025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位移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2961640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路程</a:t>
            </a:r>
            <a:endParaRPr lang="zh-CN" altLang="en-US" sz="4000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位置</a:t>
            </a:r>
            <a:endParaRPr lang="zh-CN" altLang="en-US" sz="4000" b="1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70280" y="1449705"/>
            <a:ext cx="10515600" cy="81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位置变化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 build="p"/>
      <p:bldP spid="5" grpId="1" build="p"/>
      <p:bldP spid="7" grpId="0" build="p"/>
      <p:bldP spid="7" grpId="1" build="p"/>
      <p:bldP spid="6" grpId="0" build="p"/>
      <p:bldP spid="6" grpI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334,&quot;width&quot;:91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楷体_GB2312</vt:lpstr>
      <vt:lpstr>新宋体</vt:lpstr>
      <vt:lpstr>等线</vt:lpstr>
      <vt:lpstr>微软雅黑</vt:lpstr>
      <vt:lpstr>Arial Unicode MS</vt:lpstr>
      <vt:lpstr>Calibri</vt:lpstr>
      <vt:lpstr>Office 主题</vt:lpstr>
      <vt:lpstr>PowerPoint 演示文稿</vt:lpstr>
      <vt:lpstr>标量和矢量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13</cp:revision>
  <dcterms:created xsi:type="dcterms:W3CDTF">2020-09-02T05:06:00Z</dcterms:created>
  <dcterms:modified xsi:type="dcterms:W3CDTF">2020-09-03T15:04:04Z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