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1" r:id="rId2"/>
    <p:sldId id="315" r:id="rId3"/>
    <p:sldId id="292" r:id="rId4"/>
    <p:sldId id="326" r:id="rId5"/>
    <p:sldId id="327" r:id="rId6"/>
    <p:sldId id="328" r:id="rId7"/>
    <p:sldId id="268" r:id="rId8"/>
    <p:sldId id="269" r:id="rId9"/>
    <p:sldId id="32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>
              <a:ea typeface="等线" panose="02010600030101010101" charset="-122"/>
            </a:endParaRPr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 dirty="0">
                <a:latin typeface="等线" panose="02010600030101010101" charset="-122"/>
                <a:ea typeface="等线" panose="02010600030101010101" charset="-122"/>
              </a:rPr>
              <a:t>1</a:t>
            </a:fld>
            <a:endParaRPr lang="zh-CN" altLang="en-US" sz="12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E:\&#30005;&#23376;&#31295;\&#37329;&#29256;&#25945;&#31243;&#65288;&#39759;&#65289;\8.22\167&#29289;&#29702;&#65288;&#26032;&#25945;&#26448;&#20154;&#25945;&#24517;&#20462;&#31532;&#19968;&#20876;&#23548;&#23398;&#26696;-&#25945;&#24072;&#35838;&#20214;\167WL28.TI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8"/>
          <p:cNvSpPr txBox="1"/>
          <p:nvPr/>
        </p:nvSpPr>
        <p:spPr>
          <a:xfrm>
            <a:off x="2085975" y="2903220"/>
            <a:ext cx="805116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6000" b="1" dirty="0"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第二节 时间　位移</a:t>
            </a:r>
            <a:endParaRPr lang="zh-CN" altLang="en-US" sz="60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4765" y="2832100"/>
            <a:ext cx="1840230" cy="9347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000" b="1"/>
              <a:t>轨迹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66385" y="3481705"/>
            <a:ext cx="1470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</a:rPr>
              <a:t>位移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440045" y="2206625"/>
            <a:ext cx="1414780" cy="93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/>
              <a:t>路程</a:t>
            </a:r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65200" y="753745"/>
            <a:ext cx="10515600" cy="93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/>
              <a:t>位置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70280" y="2812415"/>
            <a:ext cx="2576195" cy="810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/>
              <a:t>位置变化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7" grpId="0"/>
      <p:bldP spid="7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6275" y="1691005"/>
            <a:ext cx="10481310" cy="2423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记录时空的仪器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3523" y="1481381"/>
            <a:ext cx="2910732" cy="4351338"/>
          </a:xfrm>
          <a:prstGeom prst="rect">
            <a:avLst/>
          </a:prstGeom>
        </p:spPr>
      </p:pic>
      <p:graphicFrame>
        <p:nvGraphicFramePr>
          <p:cNvPr id="4" name="对象 -2147482623"/>
          <p:cNvGraphicFramePr/>
          <p:nvPr/>
        </p:nvGraphicFramePr>
        <p:xfrm>
          <a:off x="846455" y="1690370"/>
          <a:ext cx="4330065" cy="429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5810250" imgH="5372100" progId="Paint.Picture">
                  <p:embed/>
                </p:oleObj>
              </mc:Choice>
              <mc:Fallback>
                <p:oleObj r:id="rId4" imgW="5810250" imgH="53721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6455" y="1690370"/>
                        <a:ext cx="4330065" cy="4290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.关于电磁打点计时器的使用，下列说法正确的是（     ）</a:t>
            </a:r>
          </a:p>
          <a:p>
            <a:endParaRPr lang="zh-CN" altLang="en-US"/>
          </a:p>
          <a:p>
            <a:r>
              <a:rPr lang="zh-CN" altLang="en-US"/>
              <a:t>A.打点计时器应用交流电源，交流电源频率必须为 50 Hz </a:t>
            </a:r>
          </a:p>
          <a:p>
            <a:r>
              <a:rPr lang="zh-CN" altLang="en-US"/>
              <a:t>B．纸带必须穿过限位孔，并注意把纸带压在复写纸的上面</a:t>
            </a:r>
          </a:p>
          <a:p>
            <a:r>
              <a:rPr lang="zh-CN" altLang="en-US"/>
              <a:t>C．纸带上点迹密集的地方表明打下相邻点的时间间隔较短</a:t>
            </a:r>
          </a:p>
          <a:p>
            <a:r>
              <a:rPr lang="zh-CN" altLang="en-US"/>
              <a:t>D．使用的交流电源频率越高，打点的时间间隔就越短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72880" y="1809750"/>
            <a:ext cx="529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6140" cy="4351655"/>
          </a:xfrm>
        </p:spPr>
        <p:txBody>
          <a:bodyPr/>
          <a:lstStyle/>
          <a:p>
            <a:pPr algn="l"/>
            <a:r>
              <a:rPr lang="zh-CN" altLang="en-US"/>
              <a:t>.下列关于电火花计时器和电磁打点计时器的说法中，正确的是(    ) </a:t>
            </a:r>
          </a:p>
          <a:p>
            <a:pPr algn="l"/>
            <a:r>
              <a:rPr lang="zh-CN" altLang="en-US"/>
              <a:t>A．电磁打点计时器使用直流电源</a:t>
            </a:r>
          </a:p>
          <a:p>
            <a:pPr algn="l"/>
            <a:r>
              <a:rPr lang="zh-CN" altLang="en-US"/>
              <a:t>B.电火花计时器使用交流电源 </a:t>
            </a:r>
          </a:p>
          <a:p>
            <a:pPr algn="l"/>
            <a:r>
              <a:rPr lang="zh-CN" altLang="en-US"/>
              <a:t>C．都应先接通电源，再使纸带运动</a:t>
            </a:r>
          </a:p>
          <a:p>
            <a:pPr algn="l"/>
            <a:r>
              <a:rPr lang="zh-CN" altLang="en-US"/>
              <a:t>D．都应先使纸带运动，再接通电源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836275" y="1866900"/>
            <a:ext cx="736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电子稿\金版教程（魏）\8.22\167物理（新教材人教必修第一册导学案-教师课件\167WL28.T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61" y="312656"/>
            <a:ext cx="5056094" cy="52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457" y="530134"/>
            <a:ext cx="6429690" cy="258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13" y="3541033"/>
            <a:ext cx="6134317" cy="246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88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30,&quot;width&quot;:754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150</Words>
  <Application>Microsoft Office PowerPoint</Application>
  <PresentationFormat>宽屏</PresentationFormat>
  <Paragraphs>21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楷体_GB2312</vt:lpstr>
      <vt:lpstr>宋体</vt:lpstr>
      <vt:lpstr>微软雅黑</vt:lpstr>
      <vt:lpstr>Arial</vt:lpstr>
      <vt:lpstr>Calibri</vt:lpstr>
      <vt:lpstr>Times New Roman</vt:lpstr>
      <vt:lpstr>Office 主题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记录时空的仪器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14</cp:revision>
  <dcterms:created xsi:type="dcterms:W3CDTF">2020-09-02T05:06:00Z</dcterms:created>
  <dcterms:modified xsi:type="dcterms:W3CDTF">2020-09-08T02:17:38Z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