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81" r:id="rId17"/>
    <p:sldId id="263" r:id="rId18"/>
    <p:sldId id="264" r:id="rId19"/>
    <p:sldId id="265" r:id="rId20"/>
    <p:sldId id="277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5:41:4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22361 6707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3213.6">21439 8777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16 0,6-16 0,0 0 0,-12 26 0,12-26 0</inkml:trace>
  <inkml:trace contextRef="#ctx0" brushRef="#br0" timeOffset="3962.4">22026 9269 0,'-22'-11'0,"-6"-2"0,28 13 0,-35-16 0,2 2 15,2 5 1,-2 4-1,5 2-15,7 2 16,5 0 0,7 3-16,4 6 15,-1 12 1,-2 12-16,-2 7 15,0 8 1,3 1-16,12-2 16,9-6-1,2-13-15,4-10 16,4-4-1,2-5-15,8-2 16,2 1 0,-3-2-16,-2 8 15,-3 1 1,-1 5-16,-5 9 15,-7 5 1,-7 7 0,-8 7-16,-9 1 15,-9-5 1,-10-8-16,-3-9 15,-1-10 1,-5-11-16,2-5 16,-2-4-1,1-2 1,1-1-16,3-1 15,4-1 1,2 0-16,1-1 16,4-3-1,3-4-15,2 2 16</inkml:trace>
  <inkml:trace contextRef="#ctx0" brushRef="#br0" timeOffset="43399.2003">24105 3839 0,'-38'-34'0,"-14"-20"0,-4-4 16,5 1-1,3-2-15,3-1 16,4 2 0,6-2-1,4-1-15,12 1 16,9 1-1,9-1-15,9-4 16,16-5 0,17 0-1,13 3-15,11 5 16,11 12-1,4 13-15,1 18 16,0 17 0,-5 16-1,-2 14-15,-4 15 16,-11 20-1,-18 19 1,-24 17-16,-27 9 16,-31 8-1,-33 4-15,-28-6 16,-16-11-1,-8-12 1,0-11-16,6-6 16,6-9-1,25-16-15</inkml:trace>
  <inkml:trace contextRef="#ctx0" brushRef="#br0" timeOffset="105487.0006">11479 6410 0,'-36'-6'0,"-30"-10"0,-7-4 15,-2 2 1,-2 6-16,-1 3 15,-1 6 1,-6 6 0,-3 4-1,0 4-15,-3 8 16,-5 3-1,4 6 1,4 6-16,0 7 16,3 4-1,5 5-15,5 4 16,6 3-1,3 3 1,5 4-16,6 4 16,4 4-1,4 2 1,3 3-16,8 0 15,5 2 1,4 3-16,3 6 16,3 6-1,2 3 1,7 5-16,4 0 15,4 1 1,4 0 0,5 0-16,6-2 15,4-2 1,6 1-1,5 1-15,2-2 16,7-3 0,4-7-16,4 2 15,2 1 1,2 0-1,5-1-15,2-3 16,8-4 0,3-6-1,7-6-15,4 0 16,2-3-1,5-6-15,1-1 16,4-7 0,-1-3-1,3-3-15,3-5 16,8-6-1,2-7 1,0-5-16,4-9 16,0-5-1,0-7 1,3-7-16,3-7 15,1-9 1,4-8 0,-1-5-16,4-4 15,-3-10 1,-2-4-1,0-2-15,-7-6 16,-2-5 0,-3-2-1,-5-4-15,-8-3 16,-4-2-1,-3-5-15,-9-1 16,-4-6 0,-10-1-1,-5-3-15,-8-3 16,-4-5-1,-4 0-15,-11 2 16,-11 1 0,-4 2-1,-7-1-15,-7 0 16,-6 2-1,-7-2-15,-6 2 16,-7 2 0,-4-4-1,-3-1-15,-4 2 16,-5 3-1,-3 3 1,-5 4-16,-7 2 16,-4 5-1,-2-2 1,1 2-16,-2 2 15,0 2 1,-5 5-16,-7 5 16,-8 4-1,-3 3 1,-5 3-16,1 2 15,0 5 1,-2 5 0,-2 5-16,-1 2 15,-3 3 1,-2 6-1,1 4-15,3 6 16,5 2 0,0 3-16,5-1 15,4 6 1,5 3-1,3 6-15,4 8 16,7 5 0,14 4-1,14-5-15</inkml:trace>
  <inkml:trace contextRef="#ctx0" brushRef="#br0" timeOffset="106064.2006">12778 5579 0,'0'0'0,"0"0"0,0 0 0,0 0 0,0 0 0,-3 18 0,3-18 0,0 0 0,-9 34 0,9-34 0,-22 57 0,-20 20 15,-20 21-15,-16 21 16,-15 23-1,-10 18 1,-12 17-16,-8 19 16,-3 21-1,-11 22 1,-1 15-16,-5 14 15,4 14 1,-1 14 0,5 5-16,0 6 15,10 0 1,12-9-16,5-12 15,7-11 1,7-24 0,9-27-16,15-36 15,10-46 1,15-48-16</inkml:trace>
  <inkml:trace contextRef="#ctx0" brushRef="#br0" timeOffset="107390.2006">12635 6377 0,'0'0'0,"0"0"0,0 0 0,0 0 0,0 0 0,10-14 0,-10 14 0,0 0 0,21-23 0,-21 23 0,32-26 0,8 0 15,2 1-15,4 3 16,-3 8-1,-8 7 1,-7 10-16,-7 12 16,-13 13-1,-11 9 1,-9 10-16,-4 1 15,-1-5 1,5-7 0,7-11-16,10-9 15,9-10 1,11-12-16,10-10 15,10-9 1,6-5-16,5 0 16,-3 5-1,-3 9-15,-6 8 16,-13 7-1</inkml:trace>
  <inkml:trace contextRef="#ctx0" brushRef="#br0" timeOffset="108092.2006">11084 10516 0,'-4'-23'0,"-3"-10"0,7 33 0,-11-36 0,-4 6 15,-7 10-15,-7 13 16,1 13 0,-3 11-16,1 8 15,1 7 1,6 2-1,10 0-15,7-3 16,8 1 0,7-2-16,11-1 15,6 2 1,0-2-1,-1-1-15,-1 1 16,-6-3 0,-11 1-16,-8 3 15,-8 2 1,-13 2-16,-8-3 15,-10-9 1,-8-13 0,1-18-16,0-18 15,-1-24 1,13 1-16</inkml:trace>
  <inkml:trace contextRef="#ctx0" brushRef="#br0" timeOffset="109231.0006">9693 7190 0,'0'0'0,"-10"8"0,10-8 0,0 0 0,0 0 0,0 0 0,0 0 0,-9 12 0,9-12 0,0 0 0,0 0 0,0 0 0,2 15 0,-2-15 0,0 0 0,0 0 0,13 18 0,-13-18 0,0 0 0,23 22 0,-23-22 0,39 21 0,9 1 0,13-1 15,3 4 1,8 1 0,4 3-16,2 5 15,3 2 1,3 2-1,1 1-15,3 2 16,-2 2 0,3 0-16,-2 0 15,-2 2 1,1 1-1,-1 2-15,1-1 16,1 1 0,2-1-16,-2-1 15,-3 0 1,0 1-1,-2-3-15,1 2 16,0 0 0,1-2-1,-1 4-15,-5 0 16,-2 1-1,-3-1 1,-3-2-16,0 4 16,-6-3-1,-1-2-15,0-1 16,-1-2-1,-3-3 1,-1-2-16,-3 1 16,-2-3-1,-4 0 1,-6-1-16,-3-2 15,-2-4 1,2 0-16,-2-3 16,-2-3-1,-3-1-15,-1 2 16,-5 0-1,-2-4 1,-3-2-16,-2-2 16,0-3-1,0 0-15,-5-6 16,1 1-1,-5-2-15,0 0 16,-11-5 0,6-1-16</inkml:trace>
  <inkml:trace contextRef="#ctx0" brushRef="#br0" timeOffset="109699.0006">13541 9345 0,'0'0'0,"-12"24"0,12-24 0,0 0 0,-25 44 0,25-44 0,-38 63 0,0 9 0,0 2 16,7-2 0,11-12-1,15-16-15,13-14 16,14-18-1,12-12 1,8-15-16,7-12 16,3-13-1,0-10-15,-4-7 16,-10-1-1,-10 5 1,-19 9-16,-15 12 16,-11 11-1,-11 14-15,-10 11 16,0 9-1,3-2 1,10-3-16,11-8 16,10-12-1</inkml:trace>
  <inkml:trace contextRef="#ctx0" brushRef="#br0" timeOffset="110026.6006">14011 9269 0,'0'0'0,"0"0"0,0 0 0,0 0 0,6 14 0,-6-14 0,9 22 0,1 1 0,-10-23 0,12 20 0,5-6 15,5-12-15,6-14 16,3-10 0,1-13-1,-5-2-15,-10-1 16,-15 0-1,-19 3-15,-20 3 16,-6-3 0,-7-5-1,-5-23-15,10 7 16</inkml:trace>
  <inkml:trace contextRef="#ctx0" brushRef="#br0" timeOffset="110853.4006">11923 5723 0,'0'0'0,"8"12"0,-8-12 0,0 0 0,11 21 0,-11-21 0,14 28 0,5 10 0,0 8 0,7 7 15,2-1 1,9 2-1,1-3-15,4-1 16,7-3 0,1-1-16,7-2 15,2-5 1,0-4-1,0-6-15,3-5 16,2-5 0,5-7-1,7-6-15,4-7 16,3-4-1,2-2-15,0-5 16,0-4 0,-3-5-1,-1-2-15,-3-3 16,-7 2-1,-9 1 1,-9 2-16,-12 6 16,-14 2-1,-10 2 1,-8 2-16,-8-1 15,-14-3 1,-10-6-16</inkml:trace>
  <inkml:trace contextRef="#ctx0" brushRef="#br0" timeOffset="111212.2006">13373 6164 0,'12'6'0,"13"1"0,-25-7 0,0 0 0,32 8 0,-32-8 0,41 10 0,3-5 16,4 2-16,2 1 15,7-3 1,2-5-1,3-4-15,-4-1 16,-11 1 0,-11 2-16,-14 4 15,-8-2 1,-12 6-16,-19 14 15,-22 14 1,-18 15-16,-15 13 16,-13 7-1,-11-1 1,17-18-16</inkml:trace>
  <inkml:trace contextRef="#ctx0" brushRef="#br0" timeOffset="111976.6006">11169 5520 0,'0'0'0,"8"8"0,-8-8 0,0 0 0,0 0 0,14 19 0,-14-19 0,0 0 0,19 28 0,-19-28 0,24 35 0,6 5 0,-2 0 15,-3-3 1,-3 1-16,-3-10 16,-4-5-1,-1-10-15,-14-13 16,8-2-1,1-16-15,6-12 16,0-6 0,1 2-1,-2 2-15,-3 10 16,-3 8-1,0 7 1,1 8-16,1 11 16,1 9-1,6 9-15,1 4 16,1-1-1,-1-6-15,4-10 16,-4-10 0,0-17-1,1-12-15,0-13 16,0-14-1,-1-3 1,-4-1-16,4 1 16,3 7-1,5 6-15,-3 9 16</inkml:trace>
  <inkml:trace contextRef="#ctx0" brushRef="#br0" timeOffset="112538.2006">14321 5875 0,'59'-8'0,"26"-2"0,-5 8 15,-23 13 1,-24 12-16,-26 15 15,-27 16 1,-31 18-16,-16 9 16,-10 2-1,2-4 1,11-10-16,17-11 15,18-9 1,17-11 0,17-6-16,17-3 15,14-4 1,13-1-16,7-3 15,3-3 1,0-6-16,-5-4 16,-8-12-1,-9-23 1,-12-1-16</inkml:trace>
  <inkml:trace contextRef="#ctx0" brushRef="#br0" timeOffset="112709.8006">14380 6350 0,'22'6'0,"27"4"0,-49-10 0,74 16 0,13 2 15,6-6-15,-17-7 16</inkml:trace>
  <inkml:trace contextRef="#ctx0" brushRef="#br0" timeOffset="112850.2006">15436 6673 0,'0'0'0,"0"0"0,0 0 0</inkml:trace>
  <inkml:trace contextRef="#ctx0" brushRef="#br0" timeOffset="115361.8006">10531 12205 0,'-52'74'0,"-37"63"15,-18 54 1,-6 42-16,3 46 15,10 48 1,22 18 0,19-18-16,5-63 15,4-67 1,0-55-1,-11-42-15,8-38 16</inkml:trace>
  <inkml:trace contextRef="#ctx0" brushRef="#br0" timeOffset="115689.4006">9198 13001 0,'31'13'0,"17"13"0,17 18 15,14 29-15,12 35 16,9 31 0,10 33-16,6 31 15,5 29 1,12 33-1,6 31-15,-4 34 16,-33-58 0</inkml:trace>
  <inkml:trace contextRef="#ctx0" brushRef="#br0" timeOffset="130306.6007">16711 7386 0,'-37'-19'0,"-26"-7"0,-11 9 0,-1 15 15,-2 13 1,4 14 0,-1 16-16,1 10 15,4 8 1,9 9-16,3 3 15,7 8 1,13 5 0,7 4-16,5 5 15,9 4 1,3 3-16,11-3 15,9 2 1,11-1-16,7-4 16,9 0-1,8-3-15,9-4 16,9-7-1,9-5 1,8-8-16,11-6 16,5-10-1,6-9 1,9-10-16,1-11 15,4-16 1,5-10-16,5-13 16,-1-10-1,-3-12 1,-5-10-16,-9-13 15,-9-9 1,-6-10-16,-9-9 16,-7-13-1,-8-7 1,-12-4-16,-11-1 15,-17-1 1,-12 7-16,-12 5 16,-12 3-1,-16 6-15,-8 3 16,-15 5-1,-12 3 1,-11 6-16,-9 7 16,-10 13-1,-10 10 1,-10 18-16,-10 14 15,-6 22 1,-5 16-16,2 7 16,8 8-1,12 4 1,17 3-16,17-5 15,22-9 1</inkml:trace>
  <inkml:trace contextRef="#ctx0" brushRef="#br0" timeOffset="130493.8007">16786 8251 0,'0'0'0,"19"10"0,-19-10 0,0 0 0,33 11 0,-33-11 0,29 8 0</inkml:trace>
  <inkml:trace contextRef="#ctx0" brushRef="#br0" timeOffset="130930.6007">17146 8489 0,'14'-26'0,"14"-21"0,9-12 16,2 0-1,-1 5 1,-1 10-16,1 9 16,-2 8-1,-7 6-15,-2 11 16,-6 9-1,-5 14-15,-4 11 16,-6 15 0,-8 9-1,-4 6-15,-1-5 16,-4-10-1,5-12 1,7-12-16,8-22 16,19-22-1,19-22-15,16-10 16,5-3-1,-14 13-15</inkml:trace>
  <inkml:trace contextRef="#ctx0" brushRef="#br0" timeOffset="132646.6008">18161 7200 0,'-38'-39'0,"-23"-19"0,-16-2 0,-13 5 15,-9 5 1,-3 8-16,-8 5 16,-3 8-1,-1 10 1,-11 7-16,-12 11 15,-11 9 1,-8 13 0,2 10-16,8 3 15,16 3 1,12-1-1,17 0-15,12-1 16,10-1 0,11-7-16,17-6 15,19-7 1,16-11-16,19-16 15,6-3 1</inkml:trace>
  <inkml:trace contextRef="#ctx0" brushRef="#br0" timeOffset="133021.0008">16216 6791 0,'0'0'0,"-16"7"0,16-7 0,0 0 0,-33 18 0,33-18 0,-49 30 0,-13 8 16,-9 9-1,-4 7 1,4 1-16,7-1 15,7-6 1,10-6-16,12-9 16,14-8-1,13-4-15,13-10 16,12-4-1,19-9 1,14-1-16,18-6 16,10-1-1,7 2-15,6-2 16,-18 4-1</inkml:trace>
  <inkml:trace contextRef="#ctx0" brushRef="#br0" timeOffset="134128.6008">19502 7547 0,'-73'23'0,"-40"17"0,-6 19 0,9 10 15,16 13 1,16 10-16,18 7 16,20 7-1,12 4 1,13 3-16,12 5 15,10 3 1,8 4-16,10 0 16,14-7-1,14-10 1,13-14-16,12-16 15,12-17 1,11-21-16,8-20 16,8-17-1,11-18 1,8-20-16,2-15 15,-1-13 1,-5-14-16,-9-10 16,-6-11-1,-15-7 1,-14-2-16,-15-3 15,-15-4 1,-14 0 0,-17 1-16,-14 1 15,-16 7 1,-16 4-1,-17 3-15,-15 9 16,-18 8 0,-14 8-16,-15 13 15,-14 15 1,-12 16-1,-9 16-15,-4 13 16,1 9 0,15 9-1,17 9-15,16 3 16,15 30-1,20-4-15</inkml:trace>
  <inkml:trace contextRef="#ctx0" brushRef="#br0" timeOffset="134300.2008">19477 8167 0,'22'17'0,"15"13"0,-37-30 0,42 36 0,-4 2 16,-5-9-16,-3-16 16</inkml:trace>
  <inkml:trace contextRef="#ctx0" brushRef="#br0" timeOffset="134643.4008">20214 8081 0,'-25'0'0,"-18"12"0,43-12 0,-50 21 0,-1 12 16,12 6-1,9 4 1,14 2-16,18-2 15,20 0 1,16-5-16,5-4 16,-2 1-1,-10-3 1,-18 0-16,-26 1 15,-31 4 1,-28 1-16,-16-7 16,-10-19-1,20-10 1</inkml:trace>
  <inkml:trace contextRef="#ctx0" brushRef="#br0" timeOffset="135158.2008">18613 7208 0,'52'-26'0,"31"-16"0,17-3 16,12 6-1,6 7 1,10 3-16,3 9 15,9 8 1,5 6-16,4 9 16,2 14-1,2 2 1,1 6-16,-4 3 15,-13 2 1,-8 2 0,-17 1-16,-19-6 15,-22-5 1,-18-7-1,-19-10-15,-18-17 16,-14-23 0</inkml:trace>
  <inkml:trace contextRef="#ctx0" brushRef="#br0" timeOffset="135548.2008">20583 6817 0,'20'9'0,"14"12"0,-34-21 0,47 32 0,5 2 16,7 9-16,3 0 15,2-2 1,2-3 0,3-5-16,-6-6 15,-12-4 1,-14-6-16,-17-7 15,-17-1 1,-22 1 0,-29 3-16,-28 6 15,-22 5 1,-42 12-1,-24 1 1,26-10-16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5:44:59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7236 10296 0,'-72'6'0,"-34"9"0,-3 8 15,11 6-15,16 2 16,19-1-1,15 1-15,17 1 16,14-2 0,9 4-1,10 0-15,8 3 16,3 2-1,10 1-15,6-1 16,8 0 0,9-3-1,5-2-15,2 1 16,0 1-1,-9 2-15,-5-3 16,-8 2 0,-9 3-1,-11 3-15,-10 4 16,-11 2-1,-8 0-15,-9-2 16,-11 0 0,-6-1-1,-5-6-15,-1-6 16,-9-5-1,-5-8-15,0-6 16,0-11 0,7-7-1,3-5-15,5-7 16,12-12-1,8-2-15,10-6 16,5-4 0,8-16-1</inkml:trace>
  <inkml:trace contextRef="#ctx0" brushRef="#br0" timeOffset="1201.2">14790 11042 0,'0'0'0,"0"0"0,0 0 0,0 0 0,0 0 0,0 0 0,0 0 0,0 0 0,2-14 0,-2 14 0,7-21 0,7-4 0,-14 25 0,31-31 0,-31 31 0,45-34 16,19-5 0,8 1-1,-72 38-15,75-39 0,3 1 16,0 1-1,-2 0 1,-5 1-16,-5 6 16,-6 0-1,-9 5-15,-11 7 16,-10 4-1,-9 8 1,-21 6-16,10 1 16,-7 7-1,-5 7 1,-2 7-16,-2 7 15,-3 5 1,-5 6 0,2 4-16,1 5 15,-1 0 1,2 2-16,-1-1 15,1-3 1,-2-1 0,2-3-16,6-5 15,3-6 1,2-7-16,2-7 15,9-9 1,5-6 0,9-11-16,7-9 15,12-6 1,10-11-16,9-5 15,9-6 1,5-2 0,5-4-16,4-3 15,-2-3 1,-5 6-16,-5-1 15,-9 1 1,-9 5 0,-10 9-16,-9 12 15,-3 12 1,2 19-1,-8 6-15</inkml:trace>
  <inkml:trace contextRef="#ctx0" brushRef="#br0" timeOffset="20336.8001">7060 5807 0,'0'0'0,"0"0"0,0 0 0,0 0 0,0 0 0,0 0 0,0 0 0,0 0 0,0 0 0,0 0 0,0 0 0,0 0 0,0 0 0,0 0 0,0 0 0,0 0 0,0 0 0,0 0 0,0 0 0,0 0 0,0 0 0,0 0 0,0 0 0,0 0 0,0 0 0,0 0 0,0 0 0,0 0 0,0 0 0,0 0 0,0 0 0,0 0 0,0 0 0,0 0 0,0 0 0,0 0 0,0 0 0,0 0 0,0 0 0,0 0 0,0 0 0,0 0 0,0 0 0,0 0 0,0 0 0,4 11 0,-4-11 0,0 0 0,0 0 0,0 0 0,0 0 0,0 0 0,6 17 0,-6-17 0,0 0 0,0 0 0,0 0 0,0 0 0,5 15 0,-5-15 0,0 0 0,0 0 0,0 0 0,6 10 0,-6-10 0,0 0 0,0 0 0,11 5 0,-11-5 0,0 0 0,14 0 0,-14 0 0,21-4 0,1-5 15,-3-1 1,-7 3-16,-12 7 16,0 0-1,0-4 1,-6 4-16,-4 4 15,-2 0 1,3 6 0,5-2-16,4 2 15,8-3 1,1-3-16,4-8 15,4-2 1,0-3 0,-10-3-16,-8-1 15,-6-1 1,-11-1-1,-5 3-15,-5 3 16,-5 4 0,0 5-1,1 1-15,2 4 16,6 2-1,10-7-15,9-4 16</inkml:trace>
  <inkml:trace contextRef="#ctx0" brushRef="#br0" timeOffset="21023.2002">7932 5571 0,'-17'-13'0,"-22"0"0,39 13 0,-59-4 0,-11 16 15,-10 13-15,2 7 16,6 11-1,10 4 1,13 2-16,22-2 16,20 0-1,19 0-15,21-1 16,22-1-1,13-2 1,1-1-16,-1-4 16,-9-1-1,-10-5-15,-13-1 16,-11 3-1,-11-4 1,-14 1 0,-15 3-16,-13-2 15,-9-4 1,-7-6-16,0-10 15,6-6 1,7-6-16,2-4 16,-7-10-1,-4-1 1,-6-2-16,-6 2 15,-5 3 1,0 1-16,12 2 16,14 1-1,12-2 1,16-1-16,22-12 15,18-1 1,-1 6-16</inkml:trace>
  <inkml:trace contextRef="#ctx0" brushRef="#br0" timeOffset="29088.4002">3597 4009 0,'0'0'0,"12"7"0,-12-7 0,0 0 0,0 0 0,18 9 0,-18-9 0,0 0 0,19 7 0,-19-7 0,21 7 0,3-1 0,3 1 16,0 4-16,0 1 15,1 3-15,3 1 16,1 1-1,6 4 1,-1 1-16,3 3 16,5-3-1,1-1-15,3 1 16,3-1-1,3 4 1,0-2-16,0 4 16,-2-5-1,3 3 1,-4 3-16,-1-2 15,2-1 1,3 0-16,-3-1 16,0 1-1,-2 2 1,-2 0-16,2 1 15,-4-1 1,0 0 0,2-1-16,5-1 15,-1 0 1,-1 0-16,-2 0 15,-4-4 1,0 4 0,0 0-16,-3 2 15,0 0 1,3-2-1,3 2-15,-1-1 16,-1-4 0,-2-1-16,-6 5 15,2-4 1,-1-1-1,2 4-15,2-1 16,-2 0 0,4 1-16,0-2 15,-1-3 1,2 2-1,-1 2-15,1-3 16,-3 1 0,0 0-1,-3-1-15,-1 1 16,4-1-1,-4 1-15,4 0 16,-3 5 0,3 0-1,3 1-15,-4-4 16,5 1-1,-6 2 1,-2-1-16,-4-1 16,-11-8-1,-10-11 1</inkml:trace>
  <inkml:trace contextRef="#ctx0" brushRef="#br0" timeOffset="81644.8005">5400 7648 0,'-12'16'0,"-20"12"0,32-28 0,-49 36 0,-8 1 15,-3 6 1,1 0-1,6 1-15,7-1 16,10-3 0,13-2-16,11-3 15,13-5 1,10-4-1,13-7-15,15-7 16,4-11 0,3-8-1,-4-6-15,-12-5 16,-15-4-1,-15 0-15,-9 0 16,-8 1 0,-5-1-1,-1 1 1,0-4-16,7 0 15</inkml:trace>
  <inkml:trace contextRef="#ctx0" brushRef="#br0" timeOffset="82159.6005">5827 7802 0,'0'0'0,"0"0"0,0 0 0,0 0 0,0 0 0,-6 9 0,6-9 0,0 0 0,-19 18 0,19-18 0,-33 23 0,-5 6 0,-15 8 16,-10 5-1,-5 5-15,-1 5 16,3 4 0,2 4-1,6 0-15,9-2 16,15-6-1,20-4 1,21-9-16,20-7 16,20-8-1,12-12 1,2-12-16,-3-8 15,-8-12 1,-14-5 0,-13-6-16,-14-8 15,-15-6 1,-15 1-1,-7-2-15,-1-3 16,5-2 0,15 4-16</inkml:trace>
  <inkml:trace contextRef="#ctx0" brushRef="#br0" timeOffset="82487.2005">5710 8004 0,'10'24'0,"-1"8"0,-9-32 0,3 36 0,-4-5 0,0-4 16,4-1-1,6-3 1,10-6-16,13-10 15,4-7 1,1-9 0,-6-11-16,-9-6 15,-14-4 1,-12-3-16,-15-1 15,-13-1 1,-11 4 0,-1 5-16,0-4 15,12 5 1</inkml:trace>
  <inkml:trace contextRef="#ctx0" brushRef="#br0" timeOffset="82924.0005">6171 8124 0,'37'32'0,"2"11"0,-18-2 15,-30-10 1,-26-9-16,-22-6 15,-8-3 1,1-1 0,10 1-16,20 0 15,21 2 1,20 0-16,21 5 15,14 6 1,10 5 0,1 8-16,-10 1 15,-13 1 1,-18-2-1,-13-7-15,-15-3 16,-12-8 0,-5-5-1,1-7-15,3-7 16,4-7 0,10-8-16,13-16 15,16-15 1</inkml:trace>
  <inkml:trace contextRef="#ctx0" brushRef="#br0" timeOffset="83204.8006">6423 8353 0,'4'19'0,"1"15"0,-5-34 0,5 41 0,5 8 15,11 1 1,10-6-16,10-4 16,7-9-1,3-10 1,-1-11-16,-8-15 15,-5-11 1,-12-16-16</inkml:trace>
  <inkml:trace contextRef="#ctx0" brushRef="#br0" timeOffset="83470.0006">6683 8378 0,'-13'16'0,"-10"9"0,23-25 0,-31 30 0,-9 4 15,-7 7 1,-6 3 0,-4 1-16,4-1 15,3-3 1,8-8-1,10-8-15,12-9 16,20-16 0,-4-7-1,15-23-15</inkml:trace>
  <inkml:trace contextRef="#ctx0" brushRef="#br0" timeOffset="83672.8006">6708 8208 0,'0'0'0,"0"0"0,0 0 0,0 0 0,0 0 0,-12 16 0,12-16 0,0 0 0,-26 30 0,26-30 0,-37 38 0,1 0 0,7-1 16</inkml:trace>
  <inkml:trace contextRef="#ctx0" brushRef="#br0" timeOffset="84874.0006">7195 8583 0,'0'0'0,"-6"-11"0,6 11 0,0 0 0,0 0 0,-15-15 0,15 15 0,0 0 0,-25-19 0,25 19 0,-34-17 0,-6 6 16,-2 8 0,4 10-16,4 8 15,10 10 1,13 13-1,17 15-15,18 10 16,14 5 0,6 0-1,-3-2-15,-11-11 16,-15-9-1,-15-7-15,-22-7 16,-29-12 0,-39-11-1,-26-24-15,14-5 16</inkml:trace>
  <inkml:trace contextRef="#ctx0" brushRef="#br0" timeOffset="85357.6006">4720 8726 0,'11'12'0,"2"8"0,-13-20 0,0 0 0,15 26 0,-15-26 0,18 30 0,5 7 0,8 5 16,12 1 0,10 4-1,10 3-15,10 0 16,11 0-1,8 2 1,11 2-16,6 2 16,0 0-1,-13-21 1,-26-16-16</inkml:trace>
  <inkml:trace contextRef="#ctx0" brushRef="#br0" timeOffset="86231.2006">5358 9015 0,'0'0'0,"0"0"0,0 0 0,0 0 0,0 0 0,-21 7 0,21-7 0,0 0 0,-47 14 0,47-14 0,-69 24 0,-17 8 16,-7 9-16,4 8 15,9 5 1,17-1-1,21-4-15,25-4 16,29-10 0,26-10-1,23-11-15,15-11 16,3-11-1,-6-7 1,-16-5-16,-23-5 16,-21-4-1,-25-6 1,-21 0-16,-14-1 15,-11 4 1,5 8 0,16 8-16,11 6 15,26 10 1,2 2-16,29 6 15,17 7 1,14 4 0,5 2-16,-2 0 15,-8 4 1,-12 3-1,-10 0-15,-14 1 16,-15 4 0,-11 1-1,-10 3-15,-7 1 16,1 0-1,9-4 1,8-6-16,12-10 16,11-10-1,7-8 1,4-8-16,-3-11 15,-8-11 1,-7-8 0,-7-6-16,-7-4 15,-5-5 1,-1-6-1,6-2-15</inkml:trace>
  <inkml:trace contextRef="#ctx0" brushRef="#br0" timeOffset="86496.4006">5517 9083 0,'0'0'0,"0"17"0,0-17 0,0 0 0,0 0 0,0 24 0,0-24 0,0 0 0,0 26 0,0-26 0,8 22 0,7-6 0,8-12 15,5-8 1,-4-7 0,-7-8-16,-10-1 15,-9 0 1,-11 1-1,-14 5-15,-15 5 16,-1 5 0,12 1-16,22 0 15</inkml:trace>
  <inkml:trace contextRef="#ctx0" brushRef="#br0" timeOffset="86792.8006">5953 9244 0,'-13'14'0,"-14"6"0,27-20 0,-31 23 0,-2 8 16,6 7-1,13 5-15,17 7 16,17 4-1,14-2-15,0-2 16,-3-4 0,-13-3-1,-18 5-15,-26 3 16,-40 5-1,-29-11-15,11-15 16</inkml:trace>
  <inkml:trace contextRef="#ctx0" brushRef="#br0" timeOffset="112361.2007">16970 8276 0,'-4'12'0,"-10"13"0,14-25 0,-22 37 0,-8 16 16,-8 25 0,-10 20-1,2 11-15,6-5 16,2-9-1,10-26-15</inkml:trace>
  <inkml:trace contextRef="#ctx0" brushRef="#br0" timeOffset="117790.0008">14799 7003 0,'-98'83'0,"-37"60"16,8 21-1,32-32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5:48:29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23870 7038 0,'-136'-52'0,"-77"-27"16,-11 3-1,13 7-15,8 13 16,-1 11-1,9 13 1,4 9-16,2 8 16,-1 13-1,5 12 1,1 6-16,8 13 15,13 9 1,9 8-16,8 9 16,14 9-1,12 6 1,17 8-16,18 3 15,18 4 1,23 2 0,26-4-16,26-8 15,29 0 1,23-9-1,29-3-15,22-3 16,24-6 0,14-4-1,24 1-15,16-2 16,15 1-1,12-4-15,13-5 16,10-7 0,5-8-1,0-5-15,-5-6 16,-12-7-1,-14-10 1,-16-14-16,-19-16 16,-18-13-1,-17-16 1,-21-12-16,-22-12 15,-24-12 1,-23-6 0,-21-4-16,-16 1 15,-16 3 1,-15 4-1,-13 4-15,-22 10 16,-21 12 0,-37 15-1,-43 26-15,-32 27 16,-21 19-1,37 6-15</inkml:trace>
  <inkml:trace contextRef="#ctx0" brushRef="#br0" timeOffset="1591.2">27736 7759 0,'69'23'0,"47"10"0,24 1 16,11 0-1,3-2-15,-2-1 16,-2 0-1,-10-5 1,-8-9-16,-9-13 16,-13-15-1,-9-13-15,-16-14 16,-16-16-1,-19-15 1,-14-10-16,-17-9 16,-17-8-1,-14-4 1,-14-2-16,-13 3 15,-12 5 1,-11 6 0,-15 7-16,-14 4 15,-11 11 1,-16 11-1,-8 13-15,-5 11 16,0 12 0,2 15-1,5 15-15,8 14 16,12 12-1,9 16 1,13 9-16,10 7 16,10 14-1,8 10 1,9 6-16,12 11 15,19 3 1,13 6 0,14 1-16,2-26 15</inkml:trace>
  <inkml:trace contextRef="#ctx0" brushRef="#br0" timeOffset="272437.2018">21682 9651 0,'0'0'0,"16"-4"0,-16 4 0,0 0 0,0 0 0,25 0 0,-25 0 0,0 0 0,36 0 0,-36 0 0,46 3 0,11 2 16,9 0-1,12-3-15,9-1 16,11 1-1,6 1 1,9-2-16,-2 6 16,2-1-1,-7 2-15,-4 0 16,-7 2-1,-6-1 1,-6 0-16,-4 1 16,-10 1-1,-13 2-15,-13-5 16,-10 2-1,-12-6-15,-10-1 16,-11-1 0,-6-2-16,-7 0 15,-8 0 1,-13 0-1,-12 3-15,-13 5 16,-13-2 0,-11-2-1,-7-2-15,-9-9 16,-4-6-1,2-3-15,-7 0 16,-2 5 0,-5 1-1,2 3-15,-3 1 16,0-3-1,6-1 1,5-5-16,7 6 16,6 0-1,7 8-15,5 16 16,10 20-1,3 22 1,14-7-16</inkml:trace>
  <inkml:trace contextRef="#ctx0" brushRef="#br0" timeOffset="273576.0018">27022 9906 0,'40'-1'0,"29"-5"0,23-3 0,14 0 15,16-2 1,11 3-16,9 1 16,8 2-1,5 3 1,3-1-16,7 2 15,2-3 1,5 2 0,0-5-16,-3-2 15,-3-3 1,-8-8-1,-9-5-15,-12-7 16,-14-9 0,-20-7-16,-17-3 15,-22-7 1,-21-10-1,-19-9 1,-16-9-16,-14-10 16,-14-6-1,-16-5 1,-19 2-16,-18 3 15,-22 4 1,-20 7-16,-18 2 16,-16 8-1,-14 11 1,-10 8-16,-12 10 15,-7 14 1,0 12 0,3 13-16,2 17 15,11 17 1,0 24-1,7 23-15,7 38 16,8 41 0,6 59-1,7 64-15,32-38 16</inkml:trace>
  <inkml:trace contextRef="#ctx0" brushRef="#br0" timeOffset="329485.8021">28423 13223 0,'0'0'0,"0"0"0,0 0 0,0 0 0,0 0 0,0 0 0,-4-14 0,-2-11 0,6 25 0,0 0 0,-11-24 0,11 24 0,-9-17 0</inkml:trace>
  <inkml:trace contextRef="#ctx0" brushRef="#br0" timeOffset="346411.8023">4494 14708 0,'9'-13'0,"2"-7"0,-11 20 0,0 0 0,9-18 0,-9 18 0,8-20 0,-2 3 15,3 2 1,-1 1-16,-2 2 16,-6 12-1,-1-8-15,1 8 16,0 0-1,0 0 1,0 0-16,0 0 16,0 0-1,0 0-15,0 0 16,0 0-1,0 0-15,0 0 16,0 0 0,0 0-1,0 0-15,0 0 16,0 0-1,0 0-15,0 0 16,-5 2 0,-1 4-16,6-6 15,-7 5 1,1 4-1,2-2-15,4-7 16,0 0 0,-6 5-16,2 1 15,4-6 1,0 0-1,0 0-15,-1 8 16,1-8 0,0 0-1,0 0-15,3 6 16,-3-6-1,0 0-15,5 5 16,-5-5 0,0 0-16,0 0 15,0 0 1,0 0-1,0 0-15,4-1 16,4-14 0,1-5-16</inkml:trace>
  <inkml:trace contextRef="#ctx0" brushRef="#br0" timeOffset="349079.4023">4494 13664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10 0,6-10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0,-9 9 0,9-9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10 0,6-10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7 0,6-7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3 0,6-3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0,-7 2 0,7-2 0,0 0 0,0 0 0,0 0 0,0 0 0,0 0 0,0 0 0,0 0 0,0 0 0,0 0 0,0 0 0,0 0 0,0 0 0,0 0 0,0 0 0,0 0 0,0 0 0,0 0 0,0 0 0,0 0 0,0 0 0,0 0 0,0 0 0,0 0 0,0 0 0,0 0 0,-7 0 0,7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0 0,6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0,-6-1 0,6 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0,-4 2 0,4-2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3 0,6-3 16,0 0 0,0 0-16,0 0 15,-8 4 1,8-4-1,0 0-15,0 0 16,0 0 0,0 0-16,0 0 15,0 0 1,0 0-16,0 0 15,-6 0 1,0-2 0,6 2-16,0 0 15,0 0 1,0 0-16,0 0 15,0 0 1,-6-1-16,6 1 16,0 0-1,0 0-15,0 0 16,0 0-1,0 0-15,0 0 16,0 0 0,0 0-16,0 0 15,0 0 1,0 0-16,0 0 15,0 0 1,0 0 0,0 0-16,0 0 15,0 0 1,3 1-16,4 2 15,0-2 1,1-2 0,0-3-16,-2-1 15,7-23 1,-1-4-16</inkml:trace>
  <inkml:trace contextRef="#ctx0" brushRef="#br0" timeOffset="350187.0023">4361 5060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350764.2023">4679 7283 0,'0'0'0,"0"0"0,0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361216.2024">11781 7759 0,'35'-10'0,"15"-6"0,-1-6 0,-7-4 16,-3 0-1,-3-1 1,1 2-16,0-2 16,0 0-1,-3-2 1,-2-7-16,-5 1 15,-2-3 1,1 2 0,-1 3-16,-2 5 15,-2 6 1,0 5-16,-4 1 15,-3 5 1,-6 4 0,-8 7-16,0 0 15,0 0 1,5 6-16,2 8 15,0 11 1,-3 5 0,-1 6-16,-2 5 15,-1 9 1,2 5-1,4 3-15,7 10 16,7 6 0,5 6-1,1 0-15,-5-2 16,-12-7-1,-9-7 1,-10-10 0,-2-16-16</inkml:trace>
  <inkml:trace contextRef="#ctx0" brushRef="#br0" timeOffset="372354.6024">9567 5035 0,'0'0'0,"0"0"0,0 0 0,0 0 0,2 17 0,-2-17 0,5 25 0,1 7 0,-6-32 0,5 39 0,-1 4 16,-3 4-1,0 0-15,5-4 16,0-8 0,5-13-16,1-9 15,-3-8 1,-9-5-16,0 0 15,7 0 1,-2-4-16,-4-2 16,-2-3-1,-2-4 1,2 1-16,-1 1 15,2-2 1,2 2-16,6-9 16,2 0-1</inkml:trace>
  <inkml:trace contextRef="#ctx0" brushRef="#br0" timeOffset="373259.4024">9718 11941 0,'0'0'0,"0"0"0,0 0 0,0 0 0,0 0 0,0 0 0,0 0 0,0 0 0,0 0 0,0 0 0,0 0 0,9 19 0,-9-19 0,0 0 0,14 25 0,-14-25 0,12 27 0,-1-3 16,-2-5-16,-2 0 15,-5 9 1,-9 13-1,0-4-15</inkml:trace>
  <inkml:trace contextRef="#ctx0" brushRef="#br0" timeOffset="373680.6024">9877 12841 0,'0'0'0,"8"14"0,-8-14 0,0 0 0,0 0 0,11 19 0,-11-19 0,0 0 0,8 21 0,-8-21 0,3 22 0,-3-4 0,0-7 15,-3-4 1,-2-5-16,-2-12 16,-1-3-1</inkml:trace>
  <inkml:trace contextRef="#ctx0" brushRef="#br0" timeOffset="409310.4027">4687 7089 0,'0'0'0,"-3"13"0,3-13 0,0 0 0,0 0 0,-1 24 0,1-24 0,0 0 0,0 31 0,0-31 0,3 33 0,4 7 16,5 4-1,-1-3-15,2-5 16,-5-7 0,-2-8-16,-1-7 15,-5-14 1,0 0-1,0 0-15,0 0 16,0 9 0,-4 8-1,-7 3-15,-3-6 16</inkml:trace>
  <inkml:trace contextRef="#ctx0" brushRef="#br0" timeOffset="410215.2027">9768 11891 0,'0'0'0,"-11"-5"0,11 5 0,0 0 0,0 0 0,-13-6 0,13 6 0,0 0 0,-10-4 0,10 4 0,0 0 0,0 0 0,0 0 0,0 0 0,0 0 0,0 0 0,-1 7 0,1-7 0,0 0 0,0 0 0,3 18 0,-3-18 0,0 0 0,1 28 0,-1-28 0,-3 43 0,-7 11 15,-3 7 1,2-2-1,2-7-15,3-18 16,3-17 0</inkml:trace>
  <inkml:trace contextRef="#ctx0" brushRef="#br0" timeOffset="410792.4027">9785 12850 0,'0'0'0,"0"0"0,0 0 0,0 0 0,0 0 0,0 0 0,0 0 0,0 0 0,0 0 0,0 0 0,0 0 0,0 0 0,0 0 0,8 11 0,-8-11 0,12 14 0,1 1 0,-13-15 0,0 0 0,0 0 0,0 0 0,0 0 0,0 0 0,10 11 0,-10-11 0,0 0 0,0 0 0,0 0 0,0 0 0,7 7 0,-7-7 0,0 0 0,0 0 0,0 0 0,0 0 0,0 0 0,0 0 0,0 0 0,0 0 0,0 0 0,0 0 0,0 0 0,0 0 0,-1 6 0,-8 0 0,0 1 16</inkml:trace>
  <inkml:trace contextRef="#ctx0" brushRef="#br0" timeOffset="413288.4027">9257 12094 0,'0'0'0,"0"0"0,0 0 0,0 0 0,0 0 0,0 0 0,0 0 0,0 0 0,0 0 0,0 0 0,0 0 0,0 0 0,8 20 0,-8-20 0,0 0 0,0 0 0,9 23 0,-9-23 0,0 0 0,7 22 0,-7-22 0,6 18 0,-3-4 0,-3-14 16,-3 12-1,-1-4-15,-3-1 16,-3-3-1,-4-7-15,1-4 16,1-5 0,-2 2-1,5 3-15,4 2 16,5 5-1,0 0 1,-1 4-16,0 3 16,-7 8-1,-13-9 1</inkml:trace>
  <inkml:trace contextRef="#ctx0" brushRef="#br0" timeOffset="413631.6027">8594 11975 0,'0'23'0,"2"18"0,-2-41 0,8 60 0,4 12 0,3 14 16,4 7-1,2 4-15,-1-1 16,-1-6 0,-3-12-1,-3-17-15,-9-14 16,-13-19-1,-5-25-15,-1-21 16</inkml:trace>
  <inkml:trace contextRef="#ctx0" brushRef="#br0" timeOffset="413990.4027">8561 12272 0,'15'-21'0,"13"-11"0,-28 32 0,36-29 0,3 10 15,1 13-15,-3 15 16,-2 13-1,-5 15 1,-6 10 0,-8 3-16,-10 3 15,-13-7 1,-12-10-1,-9-9-15,-5-3 16,-3 0 0,3 7-16,0-4 15,8-6 1</inkml:trace>
  <inkml:trace contextRef="#ctx0" brushRef="#br0" timeOffset="415987.2027">8704 13282 0,'-7'15'0,"3"10"0,4-25 0,0 0 0,-5 29 0,5-29 0,-2 27 0,5-2 16,4-3-16,5-2 15,2-1 1,6-1-16,1 0 16,0 3-1,1 3 1,2 3-16,5 3 15,1 1 1,-1-3-16,1-2 16,0 1-1,2 1-15,1-2 16,2 2-1,1-1 1,0 2 0,1-1-16,4 1 15,-1-2 1,1-2-16,-4 0 15,5-4 1,0 1-16,0-1 16,-2-3-1,3-2-15,4-2 16,-4 2-1,2 0 1,1-3-16,2-2 16,-1 1-1,-1-2 1,0-4-16,1 1 15,-1-3 1,4-3-16,-1-1 16,-3 1-1,1-1 1,0-4-16,-3-1 15,-3-4 1,1-3-16,3-6 16,-2-3-1,-1-2 1,2-1-16,-2-1 15,1-1 1,-3-1-16,-2 1 16,-2 1-1,0 0 1,-4-4-16,2-1 15,-1-4 1,-3-1-16,-1-3 16,-3 1-1,-1-1 1,0-1-16,-3 0 15,-3 1 1,0-3-16,-3-2 16,1-4-1,-4-1-15,0-1 16,-5-2-1,-3-1 1,-5 0-16,-1-1 16,-2-2-1,-1-5 1,-4-3-16,-4 0 15,-1-1 1,-4-1-16,-1 6 16,-2-2-1,-3-2 1,-3-1-16,-4-3 15,-3-3 1,-5-4 0,-2-2-16,-4 1 15,-5 1 1,-1 0-16,-4 2 15,-9-2 1,-2 1 0,-2 1-16,-5 2 15,-2 5 1,-5 5-16,-3 6 15,-7 7 1,-3 8 0,-1 7-16,-4 11 15,-3 12 1,-2 6-1,-1 8-15,3 7 16,7 3 0,8 3-1,9 1-15,9 5 16,11 4-1,10 1-15,14-10 16,11-9 0</inkml:trace>
  <inkml:trace contextRef="#ctx0" brushRef="#br0" timeOffset="416361.6027">9215 11110 0,'-26'23'0,"-12"15"0,-6 6 0,-1 3 15,4 5 1,-5-2-16,5 3 15,1-2 1,4-4 0,6-4-16,10-7 15,16-8 1,10-10-1,15-11-15,13-8 16,14-9 0,17-5-1,13-1-15,15 5 16,9 11-1,0 11-15,-24 1 16</inkml:trace>
  <inkml:trace contextRef="#ctx0" brushRef="#br0" timeOffset="424614.0028">4813 7148 0,'4'24'0,"2"24"0,-6-48 0,3 61 0,-2 12 0,-5 5 16,-2-16-1</inkml:trace>
  <inkml:trace contextRef="#ctx0" brushRef="#br0" timeOffset="425238.0028">10339 10534 0,'0'0'0,"-1"18"0,1-18 0,0 0 0,2 32 0,-2-32 0,6 41 0,8-1 16,2-18-1</inkml:trace>
  <inkml:trace contextRef="#ctx0" brushRef="#br0" timeOffset="425643.6028">11277 11212 0,'0'0'0,"-6"11"0,6-11 0,0 0 0,0 0 0,-8 21 0,8-21 0,0 0 0,-6 31 0,6-31 0,-5 29 0</inkml:trace>
  <inkml:trace contextRef="#ctx0" brushRef="#br0" timeOffset="435190.8028">29722 9590 0,'36'-71'0,"15"-58"15,-13-19 1,-30-4-16,-46 9 15,-53 15 1,-38 23 0,-25 25-1,-11 29-15,4 25 16,14 26-1,19 29-15,14 27 16,18 32 0,14 27-1,17 27-15,20 21 16,25 6-1,29-6-15,45-28 16,55-40 0,67-50-1,67-39 1,30-29-16,-51-2 15</inkml:trace>
  <inkml:trace contextRef="#ctx0" brushRef="#br0" timeOffset="453864.0029">28347 11654 0,'-140'35'0,"-73"6"15,-18-20 1,9-31-1,25-39-15,28-39 16,35-30 0,36-19-1,37-11-15,37-5 16,36 2-1,41 0-15,37 9 16,39 10 0,34 17-1,35 20-15,35 21 16,29 23-1,24 32 1,18 36-16,6 38 16,-11 39-1,-29 40 1,-54 35-16,-77 20 15,-83 1 1,-95-15-16,-94-24 16,-84-29-1,-69-26 1,-46-28-16,-18-22 15,7-19 1,75-12-16</inkml:trace>
  <inkml:trace contextRef="#ctx0" brushRef="#br0" timeOffset="454753.2029">26545 14309 0,'50'-1'0,"34"-9"0,17-11 15,16-13 1,12-8 0,13-5-16,5 4 15,4 7 1,-1 5-16,3 5 15,3 1 1,8 6-16,5 7 16,2 11-1,4 13 1,-4 10-16,-5 13 15,-9 17 1,-10 6-16,-19 10 16,-22 4-1,-24-1-15,-26-16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13:28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19804 9947 0,'-49'-11'0,"-16"-6"0,-4 4 16,6 5-16,6 11 16,3 13-1,9 14 1,3 10-16,6 9 15,7 4 1,6 4 0,11-1-16,12 0 15,11 4 1,9-4-16,11-1 15,7-4 1,5-5-16,6-3 16,3-4-1,8-6 1,5-10-16,-1-11 15,2-12 1,-2-11 0,-1-16-16,-6-8 15,-4-13 1,-3-11-16,-8-11 15,-9-6 1,-6-7 0,-11 2-16,-14 1 15,-16 7 1,-17 11-1,-12 11-15,-12 16 16,-14 17 0,-11 18-1,-8 19-15,-1 20 16,-3 17-1,-6 7-15,20-10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17:31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25530 12518 0,'31'21'0,"12"12"0,4 2 16,-9 4 0,-12 0-16,-14-2 15,-16-6 1,-5-11-1</inkml:trace>
  <inkml:trace contextRef="#ctx0" brushRef="#br0" timeOffset="280.8">25455 13680 0,'0'0'0,"19"-12"0,-19 12 0,0 0 0,34-33 0,-34 33 0,48-53 0,0-27 16,-9 11-16</inkml:trace>
  <inkml:trace contextRef="#ctx0" brushRef="#br0" timeOffset="5070.0001">27442 14233 0,'-11'40'0,"-32"42"0,0-3 0</inkml:trace>
  <inkml:trace contextRef="#ctx0" brushRef="#br0" timeOffset="76278.4005">21213 12348 0,'17'46'0,"3"20"0,-1 2 0,-7-12 16,-4-12-1,-2-21 1,-6-23-16,5-10 15,-2-11 1</inkml:trace>
  <inkml:trace contextRef="#ctx0" brushRef="#br0" timeOffset="85123.6006">16601 12867 0,'-55'-5'0,"-29"3"0,-8-3 16,3 0-1,4-5 1,12 2-16,17 1 15,25-4 1,28-9 0,-18-7-16</inkml:trace>
  <inkml:trace contextRef="#ctx0" brushRef="#br0" timeOffset="85279.6006">16542 12730 0,'-60'0'0,"-50"3"0,-30 5 16,-11 5 0,31-2-16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22:15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16786 5392 0,'0'0'0,"6"11"0,9 14 0,7 10 0,9 7 16,8 2 0,11-3-1,8-1-15,5-2 16,2 0-1,5 3 1,0-4-16,-1-4 16,2-7-1,2-10 1,4-10-16,2-11 15,0-6 1,-4-7 0,-10 1-16,-11-2 15,-11 3 1,-4 3-16,-11 3 15,-6 3 1,-7 5-16,-15 2 16,-8-5-1,-8 2-15</inkml:trace>
  <inkml:trace contextRef="#ctx0" brushRef="#br0" timeOffset="670.8">16022 5409 0,'0'0'0,"7"14"0,-7-14 0,0 0 0,15 24 0,-15-24 0,25 31 0,3 11 0,2 12 15,-5 7 1,-2 2 0,-1-9-16,-3-18 15,0-27 1,9-28-1,2-23-15,1-12 16,-3-3 0,-4-3-1,-6 8-15,-3 12 16,-7 14-1,-2 11-15,0 10 16,3 10 0,0 15-16,0 13 15,0 14 1,-3 9-1,-4 4-15,-3-13 16,2-22 0,10-30-1,14-34-15,15-29 16,14-15-1,6 0 1,-6 14-16,-10 18 16,-12 14-1,-10 17 1</inkml:trace>
  <inkml:trace contextRef="#ctx0" brushRef="#br0" timeOffset="1154.4">18136 5604 0,'56'4'0,"36"3"0,7 3 16,-12 5-1,-16 3 1,-20 5-1,-22 6-15,-21 8 16,-23 8 0,-23 16-1,-22 9-15,-7 5 16,7-5-1,16-11-15,19-13 16,21-12 0,13-9-1,19-10-15,14-9 16,12-9-1,13-9 1,7-5-16,-1-1 16,-10 1-1,-15 1-15,-17-4 16,-26-5-1</inkml:trace>
  <inkml:trace contextRef="#ctx0" brushRef="#br0" timeOffset="1326">18404 5986 0,'0'0'0,"24"-1"0,-24 1 0,0 0 0,45-6 0,-45 6 0,57-9 0,-2-5 16,-11 7-16</inkml:trace>
  <inkml:trace contextRef="#ctx0" brushRef="#br0" timeOffset="1700.4">17901 5715 0,'0'0'0,"19"2"0,-19-2 0,0 0 0,38 5 0,-38-5 0,51 5 0,6 3 16,2 0 0,-5 1-1,-3 0-15,-15 0 16,-13-1-1,-20 6-15,-24 11 16,-25 21 0,-31 32-16,-23 25 15,-17 12 1,20-24-1</inkml:trace>
  <inkml:trace contextRef="#ctx0" brushRef="#br0" timeOffset="6437.2">23150 7140 0,'-36'-6'0,"-28"-1"0,-10 1 0,0 5 16,3-1-1,9 2 1,9 0-16,4-2 15,5-1 1,4 3 0,7 2-16,6-2 15,9 0 1,7 0-16,7 3 15,4 6 1,5 6-16,5 1 16,6 10-1,6 5-15,3 5 16,3 2-1,3 11 1,6 3-16,6 5 16,8 3-1,6-4 1,-11-13-16</inkml:trace>
  <inkml:trace contextRef="#ctx0" brushRef="#br0" timeOffset="8886.4">14095 6181 0,'-24'7'0,"-20"8"0,44-15 0,-59 28 0,-12 9 15,-7 9 1,-4 8 0,-4 7-16,4-1 15,7-7 1,11-7-1,16-13-15,14-11 16,12-6 0,9-4-16,12-1 15,6 0 1,8 2-16,10-1 15,10 2 1,15-2 0,15 0-16,19-7 15,14 5 1,15 7-1,-2 1-15,-23-3 16</inkml:trace>
  <inkml:trace contextRef="#ctx0" brushRef="#br0" timeOffset="9728.8">12066 13936 0,'42'-13'0,"21"-5"0,7 0 16,0 4-1,-2 7 1,0 4-16,-3 4 16,0 1-1,2 3-15,-8-4 16,-2-3-1,-3-2-15,-5 0 16,-6 0 0,-3 4-1,-4 1-15,-14-6 16,-20-13-1</inkml:trace>
  <inkml:trace contextRef="#ctx0" brushRef="#br0" timeOffset="9931.6">12945 13409 0,'0'0'0,"0"0"0,0 0 0,0 0 0,0 26 0,0-26 0,2 50 0,7 20 0,4 11 15,5 7 1,5 1-16,2-15 16,-6-22-1</inkml:trace>
  <inkml:trace contextRef="#ctx0" brushRef="#br0" timeOffset="10852">20349 13418 0,'27'7'0,"19"-3"0,-46-4 0,66 5 0,9 2 16,3 2-16,4 2 15,-5 5 1,-4 3 0,-1 1-16,-3 1 15,-7 0 1,-5-4-16,-9 0 15,-10-2 1,-10-3 0,-9 1-16,-7-4 15,-12-9 1,0 7-16,-10 1 15,-17 7 1,-18 9 0,-17 13-16,-12 10 15,-15 14 1,-11 15-1,-7 9-15,-5 0 16,22-20 0</inkml:trace>
  <inkml:trace contextRef="#ctx0" brushRef="#br0" timeOffset="118307.0007">19058 9719 0,'-25'0'0,"-14"9"0,-8 13 0,-4 15 16,-1 14-1,7 10 1,4 5-16,3 6 16,6-1-1,7 6-15,7 3 16,12 2-1,8-1 1,10-1-16,3 0 16,9-4-1,8-9-15,8-4 16,9-7-1,5-8 1,9-5-16,2-12 16,4-10-1,5-12 1,5-9-16,2-13 15,1-10 1,2-9 0,-6-13-16,-5-9 15,-8-7 1,-6-6-16,-9-4 15,-14-5 1,-10-4 0,-11-1-16,-13-1 15,-11 2 1,-13 0-1,-7 4-15,-7 2 16,-8 7 0,-4 5-16,-3 5 15,-7 9 1,-5 11-1,-7 12-15,-7 14 16,-5 17 0,-4 16-1,4 14-15,5 14 16,6 10-1,4 2-15,15-13 16</inkml:trace>
  <inkml:trace contextRef="#ctx0" brushRef="#br0" timeOffset="118806.2007">19745 10032 0,'59'-45'0,"41"-22"0,12 4 16,-10 14-16,-19 16 15,-21 16 1,-27 10 0,-28 13-16</inkml:trace>
  <inkml:trace contextRef="#ctx0" brushRef="#br0" timeOffset="119024.6007">19888 10329 0,'11'40'0,"7"21"0,0 10 16,-1 6-16,-7-6 15,2-3 1,-1-10-16,-3-11 15,-3-14 1,-7-17 0</inkml:trace>
  <inkml:trace contextRef="#ctx0" brushRef="#br0" timeOffset="119258.6007">19553 11050 0,'-26'32'0,"-8"21"0,-4 11 15,3 3-15,5-3 16,1-9-1,3-11-15,0-13 16,0-22 0</inkml:trace>
  <inkml:trace contextRef="#ctx0" brushRef="#br0" timeOffset="119477.0007">18714 10779 0,'-45'8'0,"-19"8"0,0 9 16,10-2-1,14-1-15,8-35 16</inkml:trace>
  <inkml:trace contextRef="#ctx0" brushRef="#br0" timeOffset="119726.6007">18840 10490 0,'-59'-32'0,"-27"-12"0,-3 3 0,10 7 16,10 12-1,15 3-15,18 2 16,20-6 0</inkml:trace>
  <inkml:trace contextRef="#ctx0" brushRef="#br0" timeOffset="119960.6007">18874 9939 0,'-18'-25'0,"-14"-19"0,-4-8 15,1-2 1,4 8-16,6 9 15,10 7 1,7 5-16,7 7 16</inkml:trace>
  <inkml:trace contextRef="#ctx0" brushRef="#br0" timeOffset="120163.4007">19360 9676 0,'30'-72'0,"14"-32"0,3 0 0,-11 25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27:0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23426 11594 0,'0'0'0,"0"0"0,21 0 0,18 0 0,-39 0 0,55-1 0,12-2 15,5-2 1,6-4-16,6 0 16,-2 0-1,-2 6-15,0 9 16,-3 4-1,-1 5 1,-1-2-16,-3 4 16,-4-5-1,-2-2 1,3-5-16,1-6 15,0-6 1,4-3-16,2-1 16,-2 0-1,-5 5 1,-8 2-16,-7 1 15,-4 2 1,-2-2 0,4-3-16,1-5 15,-1-3 1,-1-2-16,0-2 15,-7 2 1,-8 3-16,-6 7 16,-7 11-1,-8 0-15</inkml:trace>
  <inkml:trace contextRef="#ctx0" brushRef="#br0" timeOffset="7940.4">9978 12153 0,'0'0'0,"8"14"0,-8-14 0,0 0 0,13 22 0,-13-22 0,18 26 0,9 0 0,10-3 16,10-9-16,6-13 15,12-14 1,9-10 0,8-9-16,9 0 15,3 2 1,3 10-16,0 13 15,3 12 1,-5 12 0,-5 13-16,-6 5 15,-3-5 1,-4-8-1,1-12-15,-5-14 16,1-10 0,4-10-1,0 0-15,-3-1 16,-1 6-1,4 7-15,3 16 16,0 16 0,-5 19-1,-20 0-15</inkml:trace>
  <inkml:trace contextRef="#ctx0" brushRef="#br0" timeOffset="19047.6001">26721 13206 0,'27'9'0,"18"3"0,-45-12 0,57 16 0,5-1 15,3-1 1,4-2-1,10-7-15,11-5 16,7-6 0,10-13-16,4-11 15,3-8 1,-6-7-1,-5-9-15,-7-8 16,-9-7 0,-10-9-16,-15-5 15,-11-7 1,-13-4-1,-11-4-15,-13-4 16,-13 0 0,-13 0-1,-10 4-15,-12 2 16,-9 5-1,-9 6 1,-7 9-16,-7 7 16,-8 9-1,-2 12 1,-4 8-16,-2 11 15,-8 12 1,-3 13 0,-1 17-16,2 9 15,2 10 1,5 9-16,6 9 15,7 9 1,8 6 0,8 8-16,9 0 15,5 9 1,8 0-1,5 4-15,6 5 16,3 1 0,4 3-16,7 1 15,3-2 1,4 0-1,3-1-15,1-5 16,2 4 0,1 3-16,3 1 15,-2-4 1,-3-20-16</inkml:trace>
  <inkml:trace contextRef="#ctx0" brushRef="#br0" timeOffset="21933.6001">11126 13459 0,'0'0'0,"-1"14"0,1-14 0,0 0 0,0 0 0,3 18 0,-3-18 0,0 0 0,13 21 0,-13-21 0,25 17 0,15-5 15,17 0-15,11-6 16,9-6 0,6 0-16,4-4 15,3 0 1,3-6-1,-3-4-15,-3-8 16,-6-11 0,-5-10-1,-5-12-15,-6-12 16,-8-10-1,-12-3-15,-14-9 16,-11-7 0,-12-2-1,-11-2-15,-9 4 16,-14 2-1,-6 4 1,-11 9-16,-8 11 16,-8 11-1,-8 14 1,-9 17-16,-8 21 15,-7 22 1,-3 19-16,-1 18 16,-1 15-1,3 12 1,9 14-16,5 17 15,9 23 1,7 20 0,8 29-16,10 21 15,9 16 1,15 19-16,8-44 15</inkml:trace>
  <inkml:trace contextRef="#ctx0" brushRef="#br0" timeOffset="39171.6002">20039 13808 0,'18'-7'0,"12"-5"0,-30 12 0,40-17 0</inkml:trace>
  <inkml:trace contextRef="#ctx0" brushRef="#br0" timeOffset="42385.2002">18731 11424 0,'-38'-25'0,"-20"-7"0,-3 4 16,-1 13-16,2 14 15,7 12 1,9 5-16,10 3 15,9 6 1,10 4 0,14 0-16,10 1 15,13 5 1,11-4-1,4 7-15,-1 2 16,-5 9 0,-10 6-1,-15 6-15,-10-3 16,-13-9-1,-1-11-15,-5-10 16,-1-10 0,2-7-16,4-3 15,3-2 1,3 1-1,5-5-15,7-2 16,6-9 0,15-14-16,13-12 15</inkml:trace>
  <inkml:trace contextRef="#ctx0" brushRef="#br0" timeOffset="42541.2002">18731 11772 0,'8'79'0,"2"40"0,4 8 16,5-9 0,-3-29-16</inkml:trace>
  <inkml:trace contextRef="#ctx0" brushRef="#br0" timeOffset="43118.4003">20877 12935 0,'-26'-2'0,"-21"17"0,47-15 0,-55 34 0,1 18 15,9 10-15,9 0 16,17-9 0,14-13-16,18-9 15,11-13 1,10-8-1,4 1-15,1 3 16,-5 6 0,-12 7-1,-14 9-15,-14 5 16,-9 7-1,-13 2 1,-5-5-16,4-11 16,2-12-1,8-14-15,10-15 16,5-15-1</inkml:trace>
  <inkml:trace contextRef="#ctx0" brushRef="#br0" timeOffset="43430.4003">21137 13341 0,'41'10'0,"14"14"0,-7 17 0,-18 20 16,-18 12-1,-6-11 1,-1-16-16,5-21 15,9-19 1,14-19-16,16-13 16,11-8-1,10 3 1,4 12-16,-15 10 15</inkml:trace>
  <inkml:trace contextRef="#ctx0" brushRef="#br0" timeOffset="48484.8003">20190 13240 0,'23'11'0,"15"12"0,-38-23 0,38 27 0,-5 5 0,-7 6 16,-8 10-1,-7 12 1,-8 8-16,-3 3 15,-1-9 1,4-12 0,4-22-16,4-25 15,-1-13 1</inkml:trace>
  <inkml:trace contextRef="#ctx0" brushRef="#br0" timeOffset="49218.0003">21154 12001 0,'0'0'0,"0"0"0,0 0 0,0 0 0,0 0 0,0 0 0,9 10 0,-9-10 0,0 0 0,0 0 0,14 17 0,-14-17 0,0 0 0,19 21 0,-19-21 0,22 27 0,0 2 0,1 2 16,3 2-1,-1 5 1,3 2-16,-3 2 16,2 3-1,1 1-15,-4 2 16,1 3-1,2 3 1,-3 3-16,-5 7 16,-1 7-1,1 8 1,-3 4-16,-3 8 15,-5 1 1,-3 3 0,-4 2-16,-2 5 15,-3-1 1,-3-5-1,-2-11 1,1-10-16,0-11 16,4-15-1,0-14-15,4-13 16,0-22-1,2 5-15</inkml:trace>
  <inkml:trace contextRef="#ctx0" brushRef="#br0" timeOffset="91800.4006">26184 16429 0,'34'43'0,"20"16"0,13-6 15,12-11 1,11-13-16,6-10 15,9-7 1,12-8-16,5-9 16,9-5-1,-2-6 1,1-9-16,-5-11 15,-5-11 1,-8-16-16,-6-14 16,-16-12-1,-17-13 1,-17-9-16,-17-8 15,-20-5 1,-22 2-16,-21 2 16,-21 3-1,-18 12 1,-13 7-16,-13 9 15,-9 10 1,-4 6 0,-5 14-16,-6 14 15,2 17 1,-7 18-16,-6 20 15,-2 18 1,6 15 0,2 16-16,5 18 15,3 21 1,2 21-16,0 30 15,1 26 1,7 22 0,4 22-16,7 28 15,13 21 1,21-53-16</inkml:trace>
  <inkml:trace contextRef="#ctx0" brushRef="#br0" timeOffset="95216.8006">12074 15607 0,'-59'19'0,"-30"5"0,-9 1 16,0-3 0,0 0-16,6 4 15,3 4 1,3 1-1,1-3-15,3-7 16,3-3 0,5-3-1,0 1-15,7 3 16,1 8-1,2 6-15,5 11 16,4 11 0,3 6-1,8 3-15,2 1 16,9-3-1,5-1-15,7 1 16,8 3 0,4 1-16,8 2 15,7 1 1,5 0-1,5 2-15,5 0 16,8-3 0,2-2-16,7-3 15,4-4 1,3-3-1,2-2-15,0-5 16,7-5 0,2-3-16,3-7 15,-3-1 1,1-3-16,3-1 15,7 6 1,13 5-16,5 10 16,-9 12-1,-20-8-15</inkml:trace>
  <inkml:trace contextRef="#ctx0" brushRef="#br0" timeOffset="132532.0008">25605 6470 0,'-50'-58'0,"-45"-34"0,-32-8 16,-20 10-16,-7 12 15,-4 15 1,-3 15 0,-7 10-16,-8 12 15,-6 8 1,-5 14-1,-6 14-15,0 13 16,-5 10 0,7 9-1,11 10-15,7 12 16,4 9-1,9 9 1,3 12-16,7 7 16,8 8-1,9 2-15,14 8 16,16-2-1,11 4 1,7 3-16,12 4 16,14 2-1,8 4 1,11-3-16,14-6 15,20-2 1,14-7 0,14-4-16,15-5 15,14-6 1,4-3-16,14-4 15,9-4 1,13-5 0,9-8-1,10-7-15,13-8 16,12-7-1,6-3-15,8-4 16,5-1 0,0 1-1,2-1-15,6-1 16,6-7-1,5-4 1,6-8-16,5-8 16,3-6-1,4-7 1,6-3-16,-2-7 15,-2-9 1,-2-10-16,-2-13 16,-1-7-1,-1-10 1,3-8-16,-5-8 15,-10-5 1,-14-6 0,-12-6-1,-15-6-15,-13-3 16,-11-3-1,-13-3-15,-9-2 16,-10-2 0,-12-3-1,-15-1-15,-15 0 16,-16 0-1,-12-1 1,-11-1-16,-12-2 16,-4 2-1,-10 1 1,-9 2-1,-8 4-15,-9 4 16,-6 5 0,-6 6-1,-8 4-15,-7 5 16,-3 4-1,-6 4 1,-10 8 0,-2 3-16,-5 7 15,-8 5 1,-2 5-16,-5 2 15,-9 8 1,-1 5 0,-3 8-16,0 2 15,-2 8 1,1 4-1,2 7-15,-1 12 16,1 7 0,28-1-1</inkml:trace>
  <inkml:trace contextRef="#ctx0" brushRef="#br0" timeOffset="133140.4008">24767 7683 0,'-8'39'0,"1"14"0,10-7 0,14-16 16,15-14-1,11-16 1,8-16-16,5-15 16,4-15-1,-5-8-15,-5-6 16,-17 3-1,-19 6 1,-22 12-16,-20 17 16,-16 16-1,-11 6 1,0 1-16,11 1 15,13-5 1,7-7-16,7 1 16</inkml:trace>
  <inkml:trace contextRef="#ctx0" brushRef="#br0" timeOffset="133327.6008">25136 7445 0,'52'-16'0,"30"-9"0,1 6 0,-17 11 16,-22 12 0,-29 11-1,-25 7-15,-10-1 16</inkml:trace>
  <inkml:trace contextRef="#ctx0" brushRef="#br0" timeOffset="133514.8008">25220 7785 0,'0'58'0,"0"30"0,0 8 16,-4-8-16,-3-13 16,-3-19-1,0-21-15,1-24 16,0-28-1,0-20 1</inkml:trace>
  <inkml:trace contextRef="#ctx0" brushRef="#br0" timeOffset="133686.4008">25028 7835 0,'-17'0'0,"-9"0"0,26 0 0,0 0 0,-28-4 0,28 4 0,-28-22 0,7-15 16,5-14 0</inkml:trace>
  <inkml:trace contextRef="#ctx0" brushRef="#br0" timeOffset="133826.8008">24868 7462 0,'-26'-33'0,"-12"-8"0,0 3 0,7 9 15,10 12 1,6 10-16,2 3 15,3 0 1</inkml:trace>
  <inkml:trace contextRef="#ctx0" brushRef="#br0" timeOffset="134029.6008">24642 8004 0,'-14'32'0,"-10"18"0,-3 7 16,3-7-16,11-17 16,13-33-1,-5 10-15</inkml:trace>
  <inkml:trace contextRef="#ctx0" brushRef="#br0" timeOffset="134170.0008">24767 8099 0,'-20'21'0,"-7"4"0,27-25 0,-24 9 0,8-18 15,11-29-15</inkml:trace>
  <inkml:trace contextRef="#ctx0" brushRef="#br0" timeOffset="134326.0008">24843 7785 0,'-43'36'0,"-23"15"0,-2 1 16,8-15 0,16-24-16,15-29 15</inkml:trace>
  <inkml:trace contextRef="#ctx0" brushRef="#br0" timeOffset="134513.2008">24944 7759 0,'15'38'0,"4"19"0,-4 3 15,-8-11 1,-4-16-16</inkml:trace>
  <inkml:trace contextRef="#ctx0" brushRef="#br0" timeOffset="134591.2008">24960 8200 0,'-11'38'0,"-13"14"0</inkml:trace>
  <inkml:trace contextRef="#ctx0" brushRef="#br0" timeOffset="135480.4008">25212 7725 0,'0'0'0,"17"4"0,-17-4 0,0 0 0,33 6 0,-33-6 0,44 8 0,8 0 0,5-6 16,3 1-1,3-3-15,4 0 16,8-4 0,0 1-1,7 1-15,-1-2 16,-6 4-1,0 0-15,1 0 16,-2-1 0,-2-2-1,-7 0-15,1 0 16,-3 2-1,-1 2-15,-6-3 16,-5-2 0,1 1-1,1 1-15,-1 1 16,-7 0-1,2 1-15,-7 0 16,-1 0 0,-2 0-1,-2 2-15,-4 0 16,-3-1-1,-3 1-15,-3 2 16,-4-3 0,-2 0-1,-6-1-15,-1 2 16,-9-2-1,0 0-15,0 0 16,8-6-16,-2-3 16</inkml:trace>
  <inkml:trace contextRef="#ctx0" brushRef="#br0" timeOffset="136276.0008">27149 7563 0,'-25'16'0,"-15"9"0,40-25 0,-36 32 0,5 2 16,9 0 0,6 2-16,9-1 15,6-1 1,5 2-16,8-2 15,5-1 1,5-2-16,3-3 16,4 0-1,3-8 1,1-11-16,5-9 15,2-11 1,6-10-16,-5-6 16,0-6-1,-1-6 1,-7-1-1,-7-1-15,-8 4 16,-6 1 0,-12 1-16,-11 5 15,-10 5 1,-4 3-1,-7 6-15,-4 5 16,-2 5 0,1 5-1,1 5-15,5 2 16,2 6-1,2 4-15,9-4 16,18-12 0,-10-4-1</inkml:trace>
  <inkml:trace contextRef="#ctx0" brushRef="#br0" timeOffset="136868.8009">27560 7309 0,'0'0'0,"0"0"0,0 0 0,0 0 0,0 0 0,0 0 0,0 0 0,0 0 0,0 0 0,0 0 0,-9 11 0,-4 4 0,13-15 0,0 0 0,0 0 0,-13 18 0,13-18 0,0 0 0,-17 15 0,17-15 0,-14 13 0,1-1 16,4 1-16,2-2 15,2-3 1,5-8-16,0 0 16,0 0-1,0 0 1,0 0-16,0 0 15,-6 10 1,-1 3 0,-9 9-16,-6 7 15,-4 7 1,-3 6-1,1 5-15,-3 7 16,-5 3 0,-1 1-16,-3 3 15,-9 4 1,-3 0-1,4-3-15,1-7 16,7-10 0,9-9-16,8-12 15,8-9 1,15-15-16,0 0 15,-4-36 1</inkml:trace>
  <inkml:trace contextRef="#ctx0" brushRef="#br0" timeOffset="137633.2009">27970 7522 0,'0'0'0,"14"-1"0,-14 1 0,0 0 0,29 0 0,-29 0 0,43-2 0,14 2 0,6-4 16,-3 3 0,-2-1-1,-8-3-15,-17-11 16,-13 0-1</inkml:trace>
  <inkml:trace contextRef="#ctx0" brushRef="#br0" timeOffset="137929.6009">28029 7530 0,'-11'53'0,"-12"34"0,-1 15 0,4 1 16,0-6 0,4-5-1,6-10-15,3-14 16,3-21-1,3-22-15,6-21 16,5-20-16,3-20 16,1-19-1,3-13 1</inkml:trace>
  <inkml:trace contextRef="#ctx0" brushRef="#br0" timeOffset="138116.8009">28046 7877 0,'28'-15'0,"24"-13"0,14-6 0,6 2 16,-6 3 0,-12 7-1,-13 5-15,-12 2 16,-21 2-1,-14 3-15,-4 1 16</inkml:trace>
  <inkml:trace contextRef="#ctx0" brushRef="#br0" timeOffset="138350.8009">28280 7827 0,'0'0'0,"4"19"0,-4-19 0,0 0 0,6 33 0,-6-33 0,3 46 0,-4 10 16,0 3-16,-1 4 15,-1-5 1,3-8-16,0-14 16,0-15-1,4-20-15,-3-22 16,-7-20-1,-6 6 1</inkml:trace>
  <inkml:trace contextRef="#ctx0" brushRef="#br0" timeOffset="138553.6009">27777 7733 0,'0'0'0,"0"0"0,0 0 0,0 0 0,0 0 0,0 0 0,0 0 0,0 0 0,3 16 0,-3-16 0,-5 23 0,-5 2 0,10-25 0,-10 19 0</inkml:trace>
  <inkml:trace contextRef="#ctx0" brushRef="#br0" timeOffset="138818.8009">27693 8074 0,'17'8'0,"10"11"0,-27-19 0,30 26 0,-1 14 16,-11 15-1,-5 12-15,-5 3 16,4-7-1,10-10 1,11-22-16,17-23 16,12-21-1,11-22-15,11-22 16,0-15-1,0-16 1,-20 15-16</inkml:trace>
  <inkml:trace contextRef="#ctx0" brushRef="#br0" timeOffset="139240.0009">28683 7845 0,'2'31'0,"-1"25"0,-4 19 15,-1 7-15,-1-7 16,9-12-1,7-15 1,8-20-16,11-27 16,8-23-1,6-22-15,1-18 16,0-7-1,-8-5 1,-10 5-16,-14 12 16,-14 22-1,-19 23 1,-13 26-16,-6 16 15,2 10 1,9 0 0,14-10-16,13-12 15,17-15 1,19-18-16,18-19 15,18-21 1,8-20 0,-4-17-16,-16 13 15</inkml:trace>
  <inkml:trace contextRef="#ctx0" brushRef="#br0" timeOffset="139879.6009">29522 7267 0,'6'21'0,"-1"19"0,-5-40 0,2 55 0,0 5 0,4-7 16,12-14-1,17-21 1,17-19-1,13-15-15,1-4 16,-7 1 0,-18 10-1,-41 9-15,0 8 16,-38 21-1,-23 25 1,-5 10-16,10-4 16,11-5-1,15-5 1,10-5-16,11-12 15,9-10 1,7-12 0,8-15-16,8-12 15,7-7 1,9-3-1,2 3-15,0 7 16,-4 10 0,-4 8-1,-12 15-15,-18 12 16,-23 20-1,-22 8 1,-9-6-16,8-11 16,17-17-1,26-23-15,5 0 16,29-20-1,20-5 1,3 6-16,-15 8 16,-42 11-1,2 12-15</inkml:trace>
  <inkml:trace contextRef="#ctx0" brushRef="#br0" timeOffset="140020.0009">29487 8413 0,'42'-19'0,"44"-25"0,40-22 0,37-7 16,17 0 0,-33 18-1</inkml:trace>
  <inkml:trace contextRef="#ctx0" brushRef="#br0" timeOffset="140690.8009">28070 8938 0,'-11'56'0,"-16"42"0,-9 20 16,3 14-1,2-10-15,5-15 16,9-22-1,7-34 1,9-46-16</inkml:trace>
  <inkml:trace contextRef="#ctx0" brushRef="#br0" timeOffset="140924.8009">28415 8895 0,'-19'105'0,"-12"50"16,-1 7-16,1-25 15,8-38 1,9-41-16,7-47 15,2-36 1</inkml:trace>
  <inkml:trace contextRef="#ctx0" brushRef="#br0" timeOffset="141330.4009">28406 9083 0,'22'-27'0,"14"-10"0,7 2 15,-2 12-15,-5 16 16,-2 18 0,-7 19-1,-5 20-15,-6 18 16,-2 17-1,0 6 1,-3 3-16,0 1 16,-3-8-1,-2-9 1,1-9-16,-6-9 15,-9-13 1,-5-10-16,-7-8 16,-4-8-1,-8-15 1,-6-19-16,-2-16 15,-1-16 1,-5-13-16,11 8 16</inkml:trace>
  <inkml:trace contextRef="#ctx0" brushRef="#br0" timeOffset="141502.0009">28323 9481 0,'18'-25'0,"22"-14"0,9-6 16,10 6-16,0 5 15,-6 7 1,-9 11-16,-19 13 16,-25 15-1</inkml:trace>
  <inkml:trace contextRef="#ctx0" brushRef="#br0" timeOffset="141642.4009">28439 9643 0,'17'-11'0,"17"-16"0,-34 27 0,52-47 0,16-13 0,4-21 16,-16 11 0</inkml:trace>
  <inkml:trace contextRef="#ctx0" brushRef="#br0" timeOffset="141814.0009">29153 8827 0,'11'10'0,"7"2"0,-18-12 0,0 0 0,0 0 0,11 18 0,-11-18 0,0 0 0,-7 22 0,7-22 0,-13 18 0</inkml:trace>
  <inkml:trace contextRef="#ctx0" brushRef="#br0" timeOffset="142079.2009">29102 9185 0,'22'2'0,"14"5"0,-36-7 0,39 20 0,-5 21 0,-13 25 16,-15 25-1,-10 17 1,-8 2-16,-3-7 15,3-17 1,1-20 0,3-23-16,2-26 15,0-28 1,-2-30-16,2-2 15</inkml:trace>
  <inkml:trace contextRef="#ctx0" brushRef="#br0" timeOffset="142578.4009">29354 9210 0,'-19'37'0,"-21"38"0,-18 22 0,-5 5 16,2-12-1,11-23 1,14-24-16,19-28 16,25-27-1,22-25-15,20-15 16,15-12-1,17-2 1,11-2-16,3 9 16,-5 10-1,-3 13 1,-8 14-16,-9 13 15,-12 12 1,-12 11 0,-9 13-16,-14 11 15,-15 16 1,-13 11-1,-11 3-15,-7-2 16,-5 0 0,-4-9-1,2-16-15,3-17 16,2-24-1,5-25-15,2-29 16,6 1 0</inkml:trace>
  <inkml:trace contextRef="#ctx0" brushRef="#br0" timeOffset="142734.4009">29722 9338 0,'0'0'0,"-1"20"0,1-20 0,0 0 0,-8 46 0,8-46 0,-19 72 0,-14 35 0,-19 47 15,-13 37 1,10-25 0</inkml:trace>
  <inkml:trace contextRef="#ctx0" brushRef="#br0" timeOffset="143904.4009">27568 10262 0,'31'2'0,"25"10"0,9 22 16,-5 35 0,-17 39-1,-11 27-15,-8 15 16,-3-3-1,1-17 1,5-26-16,6-31 16,6-37-1,5-37 1,7-37-16,3-34 15,1-29 1,-2-18 0,-4-15-16,-9-9 15,-8 2 1,-12 14-1,-13 20-15,-12 24 32,-15 26-32,-9 28 15,0 29 1,-3 20-1,-1 13-15,7 7 16,10-3 0,12-4-16,18-8 15,19-8 1,23-7-1,21-4-15,9-6 16,-13-2 0</inkml:trace>
  <inkml:trace contextRef="#ctx0" brushRef="#br0" timeOffset="145230.4009">28692 10619 0,'-1'13'0,"-6"12"0,7-25 0,0 0 0,-12 34 0,12-34 0,-9 34 0,6 1 16,7-4-16,8-4 15,10-8 1,8-6-1,10-12-15,9-10 16,7-13 0,2-13-1,1-11-15,-4-8 16,-9-6-1,-20 1 1,-14 6-16,-19 14 16,-13 19-1,-12 23 1,-6 26-16,4 15 15,5 7 1,7 9 0,2 16-16,1 18 15,-4 19 1,3 10-16,5 1 15,-1-27 1,3-30 0</inkml:trace>
  <inkml:trace contextRef="#ctx0" brushRef="#br0" timeOffset="145651.6009">29245 10737 0,'18'-1'0,"14"1"0,-32 0 0,32 6 0,-6 7 0,-11 11 16,-20 15-1,-19 16 1,-17 7-16,-10 1 16,-3-10-1,7-10-15,12-15 16,14-14-1,21-14-15,9-8 16,25-17 0,18-10-1,17-7-15,5-2 16,1 2-1,-6 2 1,-10 2-16,-18 5 16,-19 1-1,-25-7 1</inkml:trace>
  <inkml:trace contextRef="#ctx0" brushRef="#br0" timeOffset="145901.2009">29320 10516 0,'-4'45'0,"-2"30"0,-2 22 16,-2 9-1,-8 6 1,-7-1-16,-6-6 16,-5-8-1,-5-17 1,-7-30-16</inkml:trace>
  <inkml:trace contextRef="#ctx0" brushRef="#br0" timeOffset="146150.8009">29454 11085 0,'36'43'0,"18"16"0,4 3 16,-1-8-1,-4-10-15,-1-4 16,-2-10-1,-13-12-15</inkml:trace>
  <inkml:trace contextRef="#ctx0" brushRef="#br0" timeOffset="150253.6009">21464 7785 0,'-13'-3'0,"-7"-1"0,20 4 0,0 0 0,0 0 0,-16-3 0,16 3 0,0 0 0,0 0 0,0 0 0,0 0 0,10-1 0,-10 1 0,0 0 0,0 0 0,29-6 0,-29 6 0,0 0 0,44-7 0,-44 7 0,56-9 0,11-1 16,8-1-16,8 0 15,10-1 1,2 0 0,5 1-16,5 4 15,0-1 1,5-2-16,4 1 15,8 0 1,-4 0 0,4 3-16,-1 3 15,7-2 1,4-1-1,5 1-15,7 1 16,3-3 0,1-2-1,2 0-15,-2 2 16,-2 0-1,-2 1-15,-8 3 16,-13 1 0,-19-2-1,-28-2-15</inkml:trace>
  <inkml:trace contextRef="#ctx0" brushRef="#br0" timeOffset="150690.4009">21355 7861 0,'0'0'0,"0"0"0,0 0 0,0 0 0,0 0 0,0 0 0,0 0 0,14-5 0,-14 5 0,0 0 0,0 0 0,0 0 0,18-6 0,-18 6 0,0 0 0,0 0 0,22-10 0,-22 10 0,0 0 0,20-7 0,-20 7 0,10-3 0,-10 3 0,0 2 16,-18 6-1,-21 6-15,-15-3 16,-13-18 0</inkml:trace>
  <inkml:trace contextRef="#ctx0" brushRef="#br0" timeOffset="150971.2009">20055 7157 0,'25'-3'0,"29"0"0,-54 3 0,71 0 0,3 8 16,-8 15-16,-26 11 15,-30 4 1,-29 5-1</inkml:trace>
  <inkml:trace contextRef="#ctx0" brushRef="#br0" timeOffset="151376.8009">20240 7547 0,'41'-5'0,"17"1"0,1 8 16,-13 10-16,-22 9 15,-26 15 1,-32 15-16,-19 9 15,-13 5 1,-3-6-16,9-15 16,18-21-1,20-16 1,24-21-16,23-13 15,16-4 1,6 2 0,0 11-16,-3 11 15,-1 11 1,-2 12-1,1 4-15,2-1 16,7-3 0,7-10-16,3-11 15,5-10 1,-3-8-1,-17-5-15,-29-22 16</inkml:trace>
  <inkml:trace contextRef="#ctx0" brushRef="#br0" timeOffset="151798.0009">19737 7445 0,'0'0'0,"13"13"0,-13-13 0,0 0 0,26 28 0,-26-28 0,23 42 0,-11 7 15,-11 10-15,-2 14 16,6 4 0,10-4-1,4-8 1,1-4-16,3 0 15,9-4 1,4-6-16,5-8 16,11-13-1,16-11 1,19-11-16,14-5 15,7 2 1,-4 7 0,-25-1-16</inkml:trace>
  <inkml:trace contextRef="#ctx0" brushRef="#br0" timeOffset="152765.201">19888 8710 0,'11'6'0,"20"3"0,-31-9 0,48 7 0,18-1 0,12-2 16,7-3-1,-2-2-15,-7 1 16,-10 1-1,-11 5 1,-17 6-16,-14 3 16,-12 8-1,-17 16-15,-19 24 16,-24 34-1,-24 37 1,-14 20-16,16-27 16</inkml:trace>
  <inkml:trace contextRef="#ctx0" brushRef="#br0" timeOffset="153420.401">20198 9923 0,'-25'33'0,"-8"29"0,12 7 16,30-6-16,35-17 15,28-18 1,20-16-1,7-13-15,-4-10 16,-12-7 0,-22-25-1,-33-12-15</inkml:trace>
  <inkml:trace contextRef="#ctx0" brushRef="#br0" timeOffset="153638.801">20450 9812 0,'-3'38'0,"-5"33"0,-3 32 15,-7 22-15,-5 18 16,-1 8-1,-1 2 1,3-14-16,3-19 16,5-34-1,-3-46-15</inkml:trace>
  <inkml:trace contextRef="#ctx0" brushRef="#br0" timeOffset="155136.401">20911 9812 0,'-3'34'0,"0"15"0,-2 1 15,0-9 1,1-14-16,4-27 15,-4-2 1,1-27-16,3-17 16,2-3-1,12 10 1,4 10-16,6 4 15,8 6 1,4 9 0,-1 10-16,-6 9 15,-10 4 1,-14 7-16,-17 7 15,-17 7 1,-22 5 0,-6 3-16,7-4 15,10-2 1,22-9-16,14-6 15,16-6 1,11-2-16,6-4 16,0 4-1,-5-1 1,-7 5-16,-12 4 15,-10 7 1,-12 7 0,-2 7-16,-4 0 15,-1 5 1,6-5-16,2-3 15,4-9 1,1-7-16,4-5 16,2-9-1,5-9 1,0 0-16,-9-2 15,-5-18 1,-5-10 0,-9-1-16,-9 11 15,3 5 1,10 12-1,7 6-15,2 8 16,2 9 0,2 8-16,-1 2 15,5-2 1,4-5-1,4-5-15,7-5 16,12-11-16,16-9 16,22-9-1,20-6 1,6 3-1,4 3-15,-6 13 16,-14 10 0,-21 11-16,-26 7 15,-27 8 1,-26 1-1,-22 4-15,-8 1 16,3-1 0,14 0-1,17-3-15,25-7 16,20-1-1,12 2 1,7 3-16,-4 2 16,-12 4-1,-11-1-15,-18 4 16,-20 0-1,-21-5 1,-20-7-16,-6-10 16,2-14-1,9-15-15,19-15 16,21-11-1,28-6 1,29 2-16,18 8 16,18 12-1,13 20-15,5 13 16,3 12-1,11 7 1,-4 1-16,-15-7 16,-23-21-1,-22-10-15</inkml:trace>
  <inkml:trace contextRef="#ctx0" brushRef="#br0" timeOffset="155620.001">19452 9964 0,'17'23'0,"12"22"0,11 24 0,2 13 15,-5 1 1,-4-9-1,-7-14-15,-6-16 16,-6-23 0,-3-18-16,9-29 15,17-31 1,15-31-1,13-22-15,6-15 16,4-7 0,-14-3-1,-24 7-15,-21 11 16,-22 16-1,-18 21-15,-3 21 16,7 24 0,10 31-1,22 32-15,28 43 16,4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31:54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26645 7683 0,'-29'5'0,"-22"-3"0,-6 1 15,-1 4 1,1-1-16,-1 5 16,-3 3-1,-1 2-15,-5 7 16,-6 3-1,1 2 1,-1 1-16,4 2 16,1 2-1,7-2-15,0 4 16,3 1-1,-2 4 1,1 10-16,-2 3 16,2 3-1,2 0-15,0 0 16,3 2-1,4 3 1,2 0-16,4-3 16,9 0-1,-2 5-15,2 4 16,0-1-1,4 2 1,1 2-16,4-1 16,0 2-1,2 5 1,5 1-16,4 0 15,-2-2 1,2 1-16,0 1 16,3 2-1,3-8 1,2 0-16,4 0 15,2-2 1,-1 2-16,2 2 16,0-1-1,2-5-15,4 1 16,5-2-1,-2 1-15,1-1 16,5 2 0,-1-2-1,1-1-15,1-2 16,2 3-1,2-3-15,1-2 16,2-1 0,5 0-1,3-1-15,-3-1 16,3 2-1,1-4 1,3-2-16,-4 2 16,1-3-1,1 3-15,1 0 16,2 0-1,2-1 1,2-1-16,-2-4 16,2-2-1,5-1-15,0-3 16,0-3-1,0 0-15,-1-1 16,2-1 0,-2-4-1,3 1-15,1-2 16,1 0-1,4-2-15,1-1 16,-2-1 0,3-4-1,-1-1-15,3-1 16,-2-1-1,2 3-15,-1-3 16,1-2 0,1 0-1,5 0-15,0-2 16,-2-1-1,0 1-15,-3-1 16,2-5 0,2-2-1,0-1-15,0-4 16,0-1-1,-1-1-15,0-1 16,3-3 0,-4-3-16,0-1 15,1-3 1,1-2-1,1-6 1,12-2-16,3-5 16,-6 0-1,-3-3 1,1-1-16,-2-5 15,0-4 1,-1 1 0,1 2-16,-2-2 15,-3 1 1,1-2-1,1-1-15,-3-2 16,-1 0 0,-2-4-16,0-1 15,0-3 1,-1-1-1,-2 0-15,-1-2 16,-1-1 0,0-3-1,-2-4-15,0-1 16,-5 1-1,-1 0-15,-4 1 16,-1-4 0,-1-4-1,-1 0-15,-4 0 16,-3 0-1,-2 2-15,-3-1 16,-2 0 0,-1-4-1,-5 1-15,-1-3 16,-4 0-1,-3 0 1,-2-1 0,-4-3-16,-2 1 15,0 0 1,2-4-1,-5-1-15,-2 4 16,-4 0 0,0 0-1,-1 0-15,-3 0 16,-3-1-1,3-1 1,-3-1-16,3 4 16,-4-1-1,-4 1 1,-2 3-16,0 0 15,-2 3 1,-2 2 0,-1 0-16,1 1 15,-3 2 1,-1 1-1,-4-1-15,-3 3 16,-2 3 0,-6-1-1,2 2-15,-1 3 16,-2 2-1,0 2 1,-4-2-16,-2 0 16,3 3-1,-3 3 1,3 3-16,-4 2 15,-3-4 1,0 2 0,-2 0-16,0 2 15,1 1 1,0 1-1,1 4-15,-1 1 16,-2 1 0,5 1-1,-1-1-15,-1 2 16,-2 1-1,2 0 1,-3 8-16,3 1 16,-3 3-1,-1 2 1,0 2-16,1 3 15,1 1 1,2 1-16,-3 1 16,2 1-1,-2 3 1,5 2-16,-1-1 15,1 3 1,-3 2 0,3 0-16,-2 4 15,2 0 1,1 3-16,1 0 15,-3 4 1,1-2 0,1 0-16,-1 2 15,3-5 1,6-3-1,-12 19-15,8 4 16</inkml:trace>
  <inkml:trace contextRef="#ctx0" brushRef="#br0" timeOffset="1794">29085 5977 0,'-39'65'0,"-22"36"0,-11 12 16,-2 6-1,1-1 1,-2 4-16,-2 10 15,1 5 1,-3 10 0,-3 10-16,3 8 15,0 6 1,-6 5-16,-3 7 15,0 6 1,0 5 0,0 5-16,1 6 15,-1 2 1,4 4-1,-2 9-15,1 4 16,1 4 0,-1-3-1,2-2-15,3-5 16,8-7-1,4-1-15,6 4 16,1 1 0,-5 9-1,0 2-15,-2-1 16,4-3-1,1-4 1,3-8-16,1-8 16,6-10-1,1-4 1,-2-3-16,-4-3 15,5-12 1,7-14-16,4-13 16,4-17-1,0-16-15,5-15 16,3-21-1,4-47-15,8-25 16</inkml:trace>
  <inkml:trace contextRef="#ctx0" brushRef="#br0" timeOffset="2636.4">28372 7683 0,'10'-13'0,"7"-10"0,-17 23 0,29-26 0,11-3 15,5-2 1,2 0-16,5-2 15,3 0 1,5 1 0,-2 3-16,-7 5 15,-6 8 1,-10 10-1,-12 9-15,-8 8 16,-9 11 0,-11 13-1,-10 12-15,-10 9 16,-4 1-1,-2 1-15,0-1 16,2-7 0,6-7-1,8-10-15,8-9 16,14-15-1,13-12-15,11-13 16,11-15 0,9-10-16,10-8 15,9-3 1,1 1-1,-2 0-15,-4 4 16,-3 8 0,-3 10-1,-7 12-15,-9 10 16,-14 6-1</inkml:trace>
  <inkml:trace contextRef="#ctx0" brushRef="#br0" timeOffset="3541.2">26838 13240 0,'-28'4'0,"-22"6"0,-6 5 16,3 3-1,6 4-15,2 5 16,8 2 0,8 1-16,10-7 15,6 2 1,10-2-1,7 0-15,8-4 16,8 0 0,9-2-1,7-3-15,5-3 16,2 4-1,5 1-15,-4 5 16,1 8 0,-1 5-16,-6 6 15,0 4 1,-3 3-16,-6 2 15,-11-2 1,-3 2-16,-7 1 16,-11 6-1,-12-4-15,-6-2 16,-7-6-1,-3-8-15,-4-11 16,-4-5 0,-4-10-1,-3-4-15,-2-6 16,1-6-1,3-2-15,0-1 16,5-2 0,0-9-16,8-1 15</inkml:trace>
  <inkml:trace contextRef="#ctx0" brushRef="#br0" timeOffset="4336.8">27107 10126 0,'0'0'0,"0"0"0,0 0 0,0 0 0,0 0 0,0 0 0,14 11 0,4 4 0,-18-15 0,0 0 0,21 10 0,-21-10 0,17 6 0,-3-3 16,-14-3-1,5-3-15,-6-3 16,-8-3-1,-5-4 1,-2 1-16,0 1 16,4 1-1,12 10-15,0 0 16,0 0-1,-3 1 1,8 6-16,9 1 16,5 2-1,10-10-15,-4-3 16</inkml:trace>
  <inkml:trace contextRef="#ctx0" brushRef="#br0" timeOffset="8002.8">24767 9643 0,'0'0'0,"0"0"0,0 0 0,0 0 0,19 1 0,-19-1 0,25 3 0,5 1 0,-30-4 0,31 6 0,-1 0 15,2 3-15,2 1 16,0 0 0,3 2-16,-3-4 15,3 2 1,3-1-16,0 0 15,-1 4 1,-1 1 0,0-1-16,1 1 15,-2-1 1,3 1-16,1 0 15,-2 1 1,2 1 0,0-4-16,1 0 15,-3 3 1,6-4-16,-3 1 15,-2-3 1,0 3-16,2-3 16,2 5-1,-2-1-15,-1-1 16,-1 2-1,0-1 1,2 2-16,2-3 16,3-1-1,2-2 1,-1-1-16,-4 0 15,-1-2 1,1 1-16,2 1 16,5-1-1,-2 0 1,-1 1-16,2-2 15,1 0 1,-1 0-16,2 2 16,-1 2-1,-2-1 1,-2 5-16,0 2 15,1-2 1,4-2 0,-1 3-16,-2-1 15,2 1 1,0 0-16,0 2 15,3 0 1,1-1 0,-3 1-16,0 2 15,0 2 1,-1-1-1,0-2-15,2 0 16,3 1 0,-3 2-1,-1 1-15,2-1 16,-3-1-1,3 2 1,1-4-16,-2 0 16,0 1-1,2 0 1,-1 2-16,-2-1 15,-1 4 1,0-3-16,-2 2 16,0 2-1,-1-6 1,-4-1-16,1 1 15,-3-1 1,1-2 0,-2 0-16,-4 0 15,0 0 1,-3-4-1,3 1-15,-2 2 16,-4-3 0,0 1-16,-6-3 15,1-2 1,-1-1-1,0 2-15,0-1 16,-6 2 0,-1-3-1,-1-1-15,0-2 16,2 5-16,-3-2 15,-1 0 1,-6-1 0,-1 0-16,0-2 15,2-1 1,-2-1-16,-8-2 15,0 0-15,0 0 16,8 0 0,-8 0-16,0 0 15,0 0 1,0 0-16,0 0 15,0 0 1,0 0-16,0 0 16,0 0-1,0 0-15,0 0 16,0 0-16,0 0 15,0 0 1,0 0-16,0 0 16,0 0-1,0 0-15,0 0 16,0 0-1,0 0-15,0 0 16,0 0 0,0 0-16,0 0 15,0 0 1,0 0-16,0 0 15,0 0 1,0 0-16,0 0 16,0 0-1,0 0-15,0 0 16,0 0-1,0 0-15,9 2 16,-9-2 0,0 0-16,0 0 15,0 0 1,0 0-16,0 0 15,0 0-15,0 0 16,0 0 0,0 0-16,0 0 15,0 0 1,0 0-16,0 0 15,0 0 1,0 0-16,0 0 16,0 0-1,0 0-15,0 0 16,0 0-1,0 0-15,0 0 16,0 0 0,0 0-16,0 0 15,0 0 1,0 0-16,0 0 15,0 0 1,0 0-16,0 0 16,0 0-1,0 0-15,0 0 16,0 0-1,0 0-15,0 0 16,0 0 0,0 0-16,0 0 15,0 0 1,0 0-16,0 0 15,0 0 1,0 0-16,0 0 16,0 0-1,0 0-15,0 0 16,0 0-1,0 0-15,0 0 16,0 0 0,0 0-16,8 6 15,-8-6 1,0 0-16,0 0 15,0 0 1,0 0-16,0 0 16,0 0-1,0 0-15,0 0 16,0 0-1,8 4-15,0-1 16,2-2 0,-1-1-1,-2 3-15,5-2 16,-1 1-1,0 0 1,-2 1-16,-9-3 16,0 0-1,0 0 1,0 0-16,0 0 15,-1 1 1,-7-1 0,1 0-16,7 0 15,0 0 1,0 0-1,0 0-15,0 0 16,0 0 0,0 0-16,0 0 15,2 0 1,-2 0-1,7 3 1,2 1-16,0 2 16,2 0-1,5 2-15,2 0 16,4 0-1,3 0-15,0 1 16,1-1 0,-1 1-1,4 1-15,2-2 16,4 1-1,2 5 1,0 0-16,1-2 16,-3 1-1,-3 2-15,0-2 16,-1 2-1,-3-3 1,0 3-16,0-5 16,-3-1-1,-7 0 1,-4-3-16,-6-1 15,-8-5 1,0 0-16,0 0 16,2 11-1,-14-8-15,-4-4 16</inkml:trace>
  <inkml:trace contextRef="#ctx0" brushRef="#br0" timeOffset="9297.6">30837 11246 0,'70'-34'0,"44"-17"0,2-3 15,-18 11-15,-24 5 16,-29 6-1,-25-4 1,-14 7-16</inkml:trace>
  <inkml:trace contextRef="#ctx0" brushRef="#br0" timeOffset="10233.6">31139 10787 0,'6'16'0,"5"18"0,-11-34 0,9 53 0,3 15 16,-2 10-16,-2 5 15,-6 1 1,-6-4-1,-10-2-15,-5-6 16,-11-6 0,-4-11-1,-4-10-15,0-7 16,5-13-1,11-11-15,16-17 16,15-13 0,14-13-1,18-12-15,6 0 16,5-4-1,1 4-15,-8 6 16,-8 9 0,-7 9-16,-10 9 15,-10 18 1,-12 18-16,-10 20 15,-11 11 1,-4 13-16,-1 8 16,1 2-1,4-3 1,4-2-16,3-11 15,3-11 1,3-15-16,4-17 16,5-22-1,8-20-15,4-24 16,6-24-1,0-12 1,5-3-16,3 6 16,3 15-1,-4 20 1,-3 14-16,-4 14 15,-6 9-15,-3 5 16,0 9 0,2 7-16,-2 10 15,0 12 1,1 11-1,1 9-15,1 3 16,2 1 0,-4-6-1,-2-1-15,-3-6 16,-8-6-1,-7-4 1,-6-7-16,-12-11 16,-3-10-1,-3-12-15,-1-14 16,0-12-1,-4-14 1,-4-10-16,10 5 16</inkml:trace>
  <inkml:trace contextRef="#ctx0" brushRef="#br0" timeOffset="10452">30880 11984 0,'-28'30'0,"-8"15"0,3 2 16,2-3-1,11-7-15,7-12 16,9-9 0,10-14-1,8-13-15,8-17 16,9-13-1,-5 6-15</inkml:trace>
  <inkml:trace contextRef="#ctx0" brushRef="#br0" timeOffset="10701.6">31567 11789 0,'73'5'0,"24"5"0,-3 2 16,-15-3-16,-15-2 15,-12-2 1,-14-1-16,-11-1 15,-8-4 1,-10-13-16,-5-1 16</inkml:trace>
  <inkml:trace contextRef="#ctx0" brushRef="#br0" timeOffset="15163.2001">21548 10347 0,'-14'11'0,"-5"14"0,19-25 0,-22 39 0,4 6 0,9-1 16,10-9-1,8-14-15,14-20 16,7-19 0,11-21-16,8-16 15,1-9 1,-7 2-16,-11 6 15,-14 11 1,-13 10 0,-13 11-16,-9 8 15,-3 10 1,-9 4-16,5 0 15</inkml:trace>
  <inkml:trace contextRef="#ctx0" brushRef="#br0" timeOffset="15537.6001">21766 10287 0,'13'5'0,"13"0"0,-26-5 0,0 0 0,30 8 0,-30-8 0,32 13 0,-11 8 15,-13 3 1,-14-2 0,-7-13-16,-1-14 15,-2-18 1,3-14-16,2-11 15,-2-7 1,-3 7 0,-11 10-16,-9 10 15,-7 8 1,1 6-1,-2 4-15,5 4 16,7 5 0,3 3-16,0-2 15,7-1 1</inkml:trace>
  <inkml:trace contextRef="#ctx0" brushRef="#br0" timeOffset="15740.4001">21515 10465 0,'6'18'0,"-3"17"0,-3-35 0,-4 49 0,-10 14 15,-7 3 1,-7-13-16</inkml:trace>
  <inkml:trace contextRef="#ctx0" brushRef="#br0" timeOffset="23836.8001">23024 10296 0,'0'0'0,"13"4"0,10 2 0,8 0 0,5-4 0,5-1 16,2 2 0,3-3-1,2-1-15,2-1 16,4-2-1,2-2-15,3 0 16,2-1 0,3 3-1,3-1-15,1 1 16,7 0-1,-3-1 1,-1 1-16,1 0 16,0 0-1,-1 2 1,0 1-16,0 1 15,-3-1 1,3-1 0,1 1-16,-3 1 15,-4 2 1,-1-1-16,1-2 15,-2 0 1,-1 1 0,-3 3-16,-2 0 15,2-1 1,0 1-1,1 0-15,0 2 16,-5-2 0,-2-3-1,1 0-15,1 0 16,-2 0-1,0 0-15,0 0 16,-1 0 0,0 0-16,2-3 15,2 0 1,0 0-1,-1 0-15,-2-1 16,0 2 0,1 1-1,-1 1-15,-4 2 16,1-1-1,2-1 1,1 0-16,2 0 16,2-3-1,-1 0-15,-4 3 16,0 2-1,0-2 1,-2 0-16,3 0 16,3-1-1,-1 1 1,0-1-16,6 0 15,1-1 1,0-1 0,-3 0-16,0 0 15,3 3 1,2-3-1,3 0-15,1 0 16,-1-3 0,-2 4-16,4-2 15,1 0 1,0-1-1,-1 1-15,2-1 16,5 1 0,0 1-16,3-1 15,-1 2 1,3-1-1,-2-2-15,1 3 16,-1-3 0,1 1-16,-1 3 15,2 0 1,-1 1-1,-1 2-15,-3 0 16,3 1 0,-1-1-1,1 3-15,-3 1 16,3-1-1,-1 0-15,1-2 16,-1-1 0,1 1-1,-2 2-15,-2-1 16,0 1-1,1-1 1,-5-2-16,-4 1 16,0-1-1,-4 1-15,-3 1 16,0-1-1,2 0 1,0-3-16,0-1 16,-4 1-1,1 2-15,1 0 16,-1-2-1,-2 0 1,-3 0-16,1 0 16,-3 0-1,-4 0 1,0 0-16,-1-2 15,-1 0 1,0-1 0,-4 2-16,-4-2 15,-3 2 1,-5-2-16,-2 0 15,-4-1 1,0 1-16,1 2 16,-4 1-1,-3 0 1,-2 3-16,-4-3 15,-12 0 1,0 0-16,0 0 16,0 0-16,0 0 15,0 0 1,0 0-16,0 0 15,0 0 1,0 0-16,0 0 16,0 0-1,0 0-15,0 0 16,8 1-1,4-11-15,-2-4 16</inkml:trace>
  <inkml:trace contextRef="#ctx0" brushRef="#br0" timeOffset="27206.4001">31601 9625 0,'51'-15'0,"37"-13"0,9-1 0,-8 8 16,-14 6 0,-16 0-16,-12 0 15,-11-2 1,-15-2-16,-15-3 15,-18-3 1,-32 2-16</inkml:trace>
  <inkml:trace contextRef="#ctx0" brushRef="#br0" timeOffset="27424.8001">31936 9363 0,'0'0'0,"-3"15"0,3-15 0,0 0 0,-3 29 0,3-29 0,-3 41 0,3 5 15,1 0 1,1-4-16,3-7 16,2-12-1,2-12 1,1-15-16,-1-15 15,-2-2 1</inkml:trace>
  <inkml:trace contextRef="#ctx0" brushRef="#br0" timeOffset="27861.6001">32138 9345 0,'2'20'0,"-1"15"0,-1-35 0,-8 46 0,-10 9 15,-12 7 1,-16 3 0,-1-6-16,-2-6 15,5-12 1,1-15-16,11-8 15,3-10 1,9-5-16,7 0 16,11-7-1,12-5-15,11-7 16,19-9-1,15-5 1,15-7-16,4 2 16,-3 3-1,-7 6-15,-9 4 16,-14 6-1,-10 3 1,-18 5-16,-16 5 16,-19 5-1,-9 9-15</inkml:trace>
  <inkml:trace contextRef="#ctx0" brushRef="#br0" timeOffset="28485.6002">31953 9923 0,'-5'33'0,"1"18"0,3 4 16,7-5-16,7-9 16,2-8-1,-2-9-15,1-9 16,-1-9-1,-1-8-15,-2-11 16,-7-3 0,-7-4-16,-5 1 15,-4-2 1,-6 3-16,2-3 15,3 0 1,9-2-16,13-6 16,14 1-1,8-3-15,9 2 16,8 2-1,3 7 1,-1 12-16,-7 8 16,-5 9-1,-11 9 1,-9 10-16,-13 7 15,-12 2 1,-14 2-16,-7-1 16,-9-5-1,-3-8 1,1-7-16,2-12 15,7-7 1,10-6-16,13-5 16,14-7-1,16-10 1,14-11-16,9-4 15,1 1 1,-8-2-16,-10 2 16,-18 4-1,-12 6 1</inkml:trace>
  <inkml:trace contextRef="#ctx0" brushRef="#br0" timeOffset="29156.4002">32179 9778 0,'0'0'0,"-3"27"0,3-27 0,0 0 0,-3 47 0,3-47 0,-6 62 0,-3 9 16,-6 5-1,-6 2-15,-5-10 16,3-14-1,6-17 1,4-14-16,9-12 16,10-8-1,10-9-15,9-5 16,6-1-1,4-2-15,-6 5 16,-4 8 0,-12 6-16,-8 13 15,-13 10 1,-12 14-16,-12 12 15,-8 11 1,-4-1 0,-2-5-16,10-16 15,10-15 1,9-17-16,13-21 15,14-17 1,7-12-16,4-9 16,4-4-1,6 5 1,0 15-1,3 18-15,3 12 16,-4 4 0,-3 5-16,2 2 15,3 0 1,2 3-16,0 4 15,-2-1 1,0 0 0,-4 2-16,-6-1 15,0-1 1,-5 0-16,-4 0 15,-3-2 1,1-7-16,-4-4 16</inkml:trace>
  <inkml:trace contextRef="#ctx0" brushRef="#br0" timeOffset="60403.2004">28297 10024 0,'0'0'0,"0"0"0,0 0 0,0 0 0,0 0 0,0 0 0,14 0 0,-14 0 0,0 0 0,0 0 0,18-1 0,-18 1 0,0 0 0,15 0 0,-15 0 0,15 2 0,-2 6 0,-13-8 0,17 16 0,0 4 16,-3 7 0,-5 0-16,-2 0 15,-4 4 1,1 2-1,-1 0-15,-1 1 16,-2-1 0,-1 2-1,0 1-15,-2 1 16,-3-4-1,-2-2 1,-1-4-16,-3-4 16,0-3-1,-2-3 1,-3-3-16,3-4 15,0-2 1,1-5-16,3 0 16,0-3-1,0 2 1,-2 0-16,0 5 15,0 4 1,11 0-16,6-3 16</inkml:trace>
  <inkml:trace contextRef="#ctx0" brushRef="#br0" timeOffset="64272.0004">7915 5689 0,'-162'39'0,"-95"17"0,-38 3 16,-20 0-1,3-11 1,4-17-16,69-14 15</inkml:trace>
  <inkml:trace contextRef="#ctx0" brushRef="#br0" timeOffset="64693.2004">4704 5927 0,'-90'-70'0,"-40"-47"16,1-24 0,24-16-16,32-19 15,39-16 1,39-20-1,38-15 1,39-5-16,41-5 16,40 3-1,34 16 1,29 22-1,25 29-15,20 33 16,18 36 0,25 41-1,18 40 1,24 50-16,5 44 15,3 39 1,-3 40 0,-14 33-1,-2 34-15,7 41 16,-2 38-1,3 48 1,-77-58-16</inkml:trace>
  <inkml:trace contextRef="#ctx0" brushRef="#br0" timeOffset="78358.8005">20651 12629 0,'24'11'0,"38"13"0,30 2 15,23-1 1,13-6-16,10-7 16,5-8-1,3-19 1,-1-17-16,-6-20 15,-7-20 1,-15-18-16,-16-17 16,-19-11-1,-20-17 1,-25-10-16,-25-7 15,-27 8 1,-25 11 0,-29 21-16,-38 28 15,-41 36 1,-43 44-1,-32 47-15,-17 38 16,10 22 0,20 20-16,33 16 15,33 19 1,21-15-1,35-36-15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9-01T06:36:09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7454 0,'0'0'0</inkml:trace>
  <inkml:trace contextRef="#ctx0" brushRef="#br0" timeOffset="237210.8014">19904 8479 0,'63'6'0,"42"-1"0,24-5 16,18-2 0,10-4-16,13-1 15,9-1 1,7-1-1,7 2-15,1 1 16,-8 1 0,-7 5-1,-14 5-15,-12 9 16,-21 12-1,-24 9 1,-33-5-16</inkml:trace>
  <inkml:trace contextRef="#ctx0" brushRef="#br0" timeOffset="237959.6014">19317 13953 0,'-11'-3'0,"1"-4"0,10 7 0,-1-7 0,13-2 0,-12 9 0,0 0 0,0 0 0,29-9 0,-29 9 0,0 0 0,37-6 0,-37 6 0,50-7 0,10 0 16,9 3 0,11 1-16,5-1 15,8-4 1,4 0-16,5-2 15,7-3 1,8-3 0,2-5-16,7-1 15,2 1 1,0 0-1,-1 3-15,-4 3 16,-10 1 0,-9 1-1,-7 6-15,-7 3 16,-12-2-1,-9 2-15,-6 8 16,-6 2 0,-8 5-1,-8 7-15,-5 6 16,-8-3-1</inkml:trace>
  <inkml:trace contextRef="#ctx0" brushRef="#br0" timeOffset="415892.6025">2449 3389 0,'47'-8'0,"48"-6"0,17 2 16,7 5-16,5 2 15,0 0 1,5 7-16,5 1 15,10 0 1,15 2 0,10-2-16,6 0 15,6 2 1,4 0-16,9 1 15,4-4 1,1 0 0,5-1-16,6-1 15,3 0 1,3-3-16,1 0 15,1-2 1,5 0 0,3 1-16,2-3 15,-1 2 1,-2 0-16,-5-1 15,-10 2 1,-8 0 0,-17-3-16,-14 1 15,-15 2 1,-16 1-1,-12 0-15,-16-5 16,-19-4 0,-26-4-16</inkml:trace>
  <inkml:trace contextRef="#ctx0" brushRef="#br0" timeOffset="416376.2025">9416 3067 0,'0'0'0,"0"0"0,0 0 0,0 0 0,0 0 0,0 0 0,0 0 0,0 0 0,-1 16 0,1-16 0,-3 26 0,-8 9 0,11-35 0,-16 44 0,-6 12 16,2 3 0,5 1-16,6 0 15,5-6 1,13-7-16,9-12 15,12-12 1,10-10 0,8-15-16,8-14 15,2-12 1,2-9-16,-4-11 15,-6-3 1,-13-5 0,-15-1-16,-18 1 15,-16 4 1,-17 1-16,-13 6 15,-8 8 1,-5 6 0,6 2-16,12-4 15,14 5 1</inkml:trace>
  <inkml:trace contextRef="#ctx0" brushRef="#br0" timeOffset="416703.8025">10011 2763 0,'2'17'0,"-1"10"0,-1-27 0,3 34 0,7-1 15,9-6 1,12-8 0,7-11-16,5-8 15,-3-12 1,-8-8-16,-12-6 15,-18-9 1,-20-4 0,-25-2-1,-25 2-15,-20-11 16,13 9-1</inkml:trace>
  <inkml:trace contextRef="#ctx0" brushRef="#br0" timeOffset="417203.0025">2558 1863 0,'33'-4'0,"32"-9"0,25-6 15,9-7 1,1-8-16,-24 4 16</inkml:trace>
  <inkml:trace contextRef="#ctx0" brushRef="#br0" timeOffset="417452.6025">3731 1694 0,'112'1'0,"50"0"15,10-2 1,-10-3-16,-15-6 15,-13-1 1,-3-1 0,3 9-16,7 8 15,1 2 1,-2-6-1,1-5-15,2 0 16,-3-8 0,-7-2-16,-30 0 15</inkml:trace>
  <inkml:trace contextRef="#ctx0" brushRef="#br0" timeOffset="417561.8025">6565 1634 0,'114'1'0,"55"5"16,6-8-16,-40 0 15</inkml:trace>
  <inkml:trace contextRef="#ctx0" brushRef="#br0" timeOffset="417686.6025">8015 1694 0,'99'-2'0,"19"1"15</inkml:trace>
  <inkml:trace contextRef="#ctx0" brushRef="#br0" timeOffset="417795.8025">9005 1812 0,'81'2'0,"38"6"15,10 3 1,-28-2-16</inkml:trace>
  <inkml:trace contextRef="#ctx0" brushRef="#br0" timeOffset="418310.6026">2759 4849 0,'0'0'0,"0"0"0,0 0 0,0 0 0,0 0 0,19 3 0,-19-3 0,0 0 0,31 4 0,-31-4 0,41 5 0,9-4 16,4-8 0,-12 1-16</inkml:trace>
  <inkml:trace contextRef="#ctx0" brushRef="#br0" timeOffset="418466.6026">3572 4950 0,'44'-8'0,"31"-4"0,17 2 16,-1-3 0,-20 1-16</inkml:trace>
  <inkml:trace contextRef="#ctx0" brushRef="#br0" timeOffset="418607.0026">4612 4967 0,'66'-4'0,"40"-2"0,20-3 15,3-2 1,-11-6-16,-26 2 16</inkml:trace>
  <inkml:trace contextRef="#ctx0" brushRef="#br0" timeOffset="418747.4026">5970 4942 0,'75'-4'0,"47"0"0,20 1 15,7-3 1,-9-5-1,-34 2-15</inkml:trace>
  <inkml:trace contextRef="#ctx0" brushRef="#br0" timeOffset="418856.6026">7672 4976 0,'121'13'0,"52"-4"0,-23-5 15</inkml:trace>
  <inkml:trace contextRef="#ctx0" brushRef="#br0" timeOffset="418981.4026">9206 5095 0,'104'5'0,"20"-1"0</inkml:trace>
  <inkml:trace contextRef="#ctx0" brushRef="#br0" timeOffset="421243.4026">3111 3432 0,'0'0'0,"0"0"0,0 0 0,0 0 0,0 0 0,-6-8 0,6 8 0,0 0 0,-6-18 0,6 18 0,-1-28 0,4-7 0,6-8 16,6-6 0,4-6-1,7-4-15,4-5 16,4-5-1,4-4-15,6 0 16,-1-3 0,8-2-1,2 1-15,4 3 16,4 2-1,1 1-15,1 5 16,2 4 0,1 4-1,2 3-15,-1 4 16,5-1-1,3 5-15,1-1 16,0 5 0,-4 7-1,-5 8-15,-3 8 16,-4 6-1,-2 1-15,0 3 16,3 2 0,1 4-1,0 1-15,-1 5 16,-4 5-1,-8 7-15,-4 9 16,-8 4 0,1 6-1,2 3-15,2-1 16,-2-2-1,4 1-15,-2 0 16,-3 6 0,-1 1-1,-5 3-15,0 6 16,-1-1-1,1 1-15,2-1 16,3 1 0,3 0-1,-2 3-15,-1 1 16,-3 2-1,-3 4-15,-1-1 16,1 1 0,-1 0-1,3-1-15,-1 3 16,1-2-1,-2 2-15,-5 1 16,1 3 0,-2-1-16,-1-2 15,1-2 1,1-1-1,1-1-15,0 1 16,-1 0 0,-1-1-16,0 1 15,-1-1 1,2-3-1,2-3-15,-1 0 16,4-1 0,3-2-16,0 1 15,-1-2 1,1 1-1,-1-3-15,2 0 16,0-1 0,1 0-1,1-3-15,-1-3 16,5 2-1,-1-2 1,-1-3-16,2-5 16,0-3-1,2-1-15,3-1 16,4-4-1,1-1 1,1-2-16,0-3 16,4-4-1,4-5-15,-4-5 16,2-3-1,3-3 1,-1-4-16,1-1 16,0-1-1,-4-5-15,4-2 16,-2-4-1,-2-3-15,-1-1 16,1-2 0,1-4-1,-2 0-15,-3 2 16,-6-4-1,0-2-15,0-3 16,-2-1 0,-2-3-1,-3 1-15,-1-2 16,-4-1-1,-1-3-15,-3 1 16,0-2 0,0 0-1,-3-1-15,-1-3 16,-4 0-1,-1 0 1,5 3-16,-4-3 16,-1 3-1,2 1-15,-6 0 16,-3 0-1,-1 1 1,1 3-16,1 0 16,1 2-1,2 0 1,-2 2-16,1 3 15,-3 3 1,0 2-16,-3 6 16,-5 3-1,-2 6-15,-5 5 16,-8 8-1,-8 0-15,1 2 16</inkml:trace>
  <inkml:trace contextRef="#ctx0" brushRef="#br0" timeOffset="421680.2026">8737 3406 0,'37'-3'0,"18"-4"0,6-3 16,6 1-16,4 1 15,4 5 1,6 3-16,4 6 15,1 2 1,-1 4 0,-8-1-16,-11-8 15,-16-3 1</inkml:trace>
  <inkml:trace contextRef="#ctx0" brushRef="#br0" timeOffset="422429.0026">3413 2346 0,'0'0'0,"0"0"0,0 0 0,0 0 0,0 0 0,0 0 0,0 0 0,0 0 0,0 0 0,0 0 0,15-1 0,16-1 0,-31 2 0,37-9 0,6 2 15,1 0 1,1 2-16,-3 0 15,-4 5 1,-7 6-16,-8 6 16,-14 17-1,-12 23-15,-13 20 16,-10 6-1,2-6 1,12-15-16,8-21 16</inkml:trace>
  <inkml:trace contextRef="#ctx0" brushRef="#br0" timeOffset="422959.4026">5299 2533 0,'0'0'0,"0"0"0,0 0 0,0 0 0,18 6 0,-18-6 0,31 12 0,8 7 0,8 0 0,5 1 16,-2 3-1,-5 1 1,-9 3-16,-6-2 16,-8-5-1,-7-3 1,-5-10-16,0-18 15,-4-3 1</inkml:trace>
  <inkml:trace contextRef="#ctx0" brushRef="#br0" timeOffset="423131.0026">5937 2380 0,'-20'41'0,"-17"33"0,-17 27 15,-5 9 1,13-21-16</inkml:trace>
  <inkml:trace contextRef="#ctx0" brushRef="#br0" timeOffset="423599.0026">5996 3907 0,'0'0'0,"23"10"0,-23-10 0,0 0 0,40 15 0,-40-15 0,45 20 0,7-1 0,4 5 16,3-1 0,1-3-1,-7-3-15,-6 3 16,-10-1-1,-12-2-15,-14-18 16,-8-7 0</inkml:trace>
  <inkml:trace contextRef="#ctx0" brushRef="#br0" timeOffset="423755.0026">6724 3789 0,'-40'43'0,"-31"36"0,-17 24 16,-2-6-16,20-24 16</inkml:trace>
  <inkml:trace contextRef="#ctx0" brushRef="#br0" timeOffset="424379.0026">8527 4170 0,'0'0'0,"14"-8"0,-14 8 0,0 0 0,31-13 0,-31 13 0,48-17 0,5 1 0,0 3 16,-2 1-1,-9 0 1,-8 4-16,-10 4 15,-8 1 1,-5 3-16,-11 0 16,0 0-1,4 5-15,-7 13 16,-12 17-1,-16 27-15,-15 22 16,6-10 0</inkml:trace>
  <inkml:trace contextRef="#ctx0" brushRef="#br0" timeOffset="425283.8026">8855 4273 0,'0'0'0,"0"0"0,0 0 0,0 0 0,0 0 0,0 0 0,0 0 0,0 0 0,0 0 0,0 0 0,0 0 0,0 0 0,0 0 0,0 0 0,0 0 0,0 0 0,0 0 0,0 0 0,0 0 0,0 0 0,0 0 0,0 0 0,0 0 0,0 0 0,0 0 0,0 0 0,0 0 0,0 0 0,0 0 0,0 0 0,0 0 0,0 0 0,0 0 0,0 13 0,0-13 0,0 0 0,0 0 0,-2 27 0,2-27 0,0 0 0,-5 35 0,5-35 0,-12 43 0,-7 15 0,-10 17 15,-13-1 1,6-17-16</inkml:trace>
  <inkml:trace contextRef="#ctx0" brushRef="#br0" timeOffset="437872.4027">9894 1583 0,'0'0'0,"12"-10"0,-12 10 0,0 0 0,0 0 0,24-14 0,-24 14 0,0 0 0,30-13 0,-30 13 0,38-4 0,3 10 15,-2 10-15,-2 9 16,-9 13 0,-9 12-16,-11 12 15,-12 6 1,-9 1-16,-7-3 15,-3-7 1,5-14 0,9-13-16,9-16 15,13-19 1,17-21-16,14-20 15,19-20 1,7-15-16,-14 9 16</inkml:trace>
  <inkml:trace contextRef="#ctx0" brushRef="#br0" timeOffset="438293.6027">10539 1287 0,'36'9'0,"10"12"0,-10 11 15,-24 11-15,-20 7 16,-15 3-1,1-6 1,12-7-16,16-8 16,15-5-1,12-5 1,5 2-16,-1 4 15,-6 6-15,-5 5 16,-6 10 0,-8 12-1,-11 11-15,-12 10 16,-4-2-1,-2-10-15,0-22 16,8-26 0,3-31-16,-4-41 15,0-6 1</inkml:trace>
  <inkml:trace contextRef="#ctx0" brushRef="#br0" timeOffset="439011.2027">10908 1396 0,'4'14'0,"5"1"0,-9-15 0,0 0 0,0 0 0,18 6 0,-18-6 0,0 0 0,20-3 0,-20 3 0,21-12 0,-4-5 0,-1-5 15,-7 0-15,-4 4 16,-7 3-1,-5 8-15,-13 11 16,-5 4 0,-3 4-16,3-2 15,5-7 1,11-10-16,15-10 15,21-2 1,17 6 0,15 13-16,6 6 15,-4 10 1,-1 8-16,-6 12 15,-8 12 1,-11 10-16,-16 11 16,-20 8-1,-18 0 1,-9-4-16,-12-13 15,-3-14 1,-3-15-16,-2-17 16,4-17-1,5-13-15,11-10 16,19-5-1,22-2-15,27 0 16,23 9 0,14 11-16,7 7 15,0 6 1,-12 3-1,-10-6-15,-17-8 16,-15-9 0,-14-10-16,-7-11 15,-7-14 1,-3-18-16</inkml:trace>
  <inkml:trace contextRef="#ctx0" brushRef="#br0" timeOffset="439354.4027">11755 1219 0,'41'-20'0,"12"-2"0,-6 7 0,-13 17 15,-18 26 1,-22 24-16,-20 25 16,-22 19-1,-10 17 1,1 5-16,11-6 15,14-14 1,22-24-16,17-22 16,12-20-1,0-17 1,-1-16-16,-8-14 15,-11-11 1,-11-6-16,-11-10 16,-3-6-1,12-9 1,17-12-16,20-10 15,21-20 1,-1 14-16</inkml:trace>
  <inkml:trace contextRef="#ctx0" brushRef="#br0" timeOffset="439463.6027">12091 1252 0,'-12'40'0,"-20"21"0,-11 2 15,-9-7-15,11-16 16</inkml:trace>
  <inkml:trace contextRef="#ctx0" brushRef="#br0" timeOffset="439838.0027">11990 1905 0,'7'14'0,"0"-3"0,-7-11 0,0 0 0,0 0 0,14-6 0,-14 6 0,0 0 0,22-26 0,-22 26 0,29-38 0,6-10 0,6-5 16,4 2-1,-1 10-15,-1 12 16,-5 11 0,-4 17-16,-5 13 15,-8 19 1,-7 13-16,-6 14 15,-9 5 1,-8-4-16,2-11 16,4-13-1,10-20-15,13-16 16,15-24-1,16-25 1,14-25-16,17-20 16,7-15-1,-17 19-15</inkml:trace>
  <inkml:trace contextRef="#ctx0" brushRef="#br0" timeOffset="440399.6027">9701 4799 0,'22'-13'0,"21"-2"0,-43 15 0,51-8 0,1 13 0,-5 18 15,-16 18 1,-18 24-16,-17 19 16,-17 9-1,-7-7 1,6-17-16,14-23 15,11-28 1,14-26-16,11-25 16,8-28-1,-4 5-15</inkml:trace>
  <inkml:trace contextRef="#ctx0" brushRef="#br0" timeOffset="440774.0027">10204 4637 0,'49'8'0,"11"14"0,-16 17 15,-23 13-15,-21 14 16,-13 5-1,-3-3 1,10-13-16,13-7 16,12-10-1,9-3 1,2 2-16,-7 7 15,-4 9 1,-10 6-16,-6 6 16,-7 1-1,-5-7-15,-5-10 16,1-22-1,4-25-15,-2-31 16,-5-39 0,1 2-1</inkml:trace>
  <inkml:trace contextRef="#ctx0" brushRef="#br0" timeOffset="441039.2027">10565 4586 0,'21'6'0,"13"4"0,-34-10 0,38 8 0,-3-7 0,-6-6 16,-6-7-1,-6-2-15,-5-4 16,-9-1-1,-7 2-15,-9 4 16,-6 3 0,-3 3-16,2 2 15,9 1 1,8-6-16</inkml:trace>
  <inkml:trace contextRef="#ctx0" brushRef="#br0" timeOffset="441382.4027">11118 4552 0,'22'66'0,"3"39"0,-16 8 0,-16-2 15,-22-15 1,-15-16-1,-8-21-15,-6-24 16,-2-20 0,6-15-16,15-16 15,23-13 1,31-6-16,26 0 15,25 3 1,19 7 0,5 8-16,-2 9 15,-8 4 1,-12-1-16,-12-8 15,-20-13 1,-13 2 0</inkml:trace>
  <inkml:trace contextRef="#ctx0" brushRef="#br0" timeOffset="441725.6027">11805 4230 0,'-24'101'0,"-21"65"16,-5 24-1,9-7-15,17-28 16,23-32-1,16-35-15,10-31 16,4-24 0,-2-22-1,-3-16-15,-10-16 16,-15-8-1,-16-6-15,-11-8 16,-10-6 0,4-11-1,7-14-15,12-11 16</inkml:trace>
  <inkml:trace contextRef="#ctx0" brushRef="#br0" timeOffset="441850.4027">11915 4391 0,'-17'58'0,"-11"22"0,-5-12 0</inkml:trace>
  <inkml:trace contextRef="#ctx0" brushRef="#br0" timeOffset="442193.6027">12476 4484 0,'-64'68'0,"-23"27"15,14-6-15,30-14 16,31-16-1,31-15-15,19-10 16,12-5 0,-5-1-1,-8 2-15,-21 5 16,-24 9-1,-25 6-15,-16 0 16,-9-2 0,0-10-16,12-16 15,13-12 1</inkml:trace>
  <inkml:trace contextRef="#ctx0" brushRef="#br0" timeOffset="442334.0027">12619 5113 0,'-23'8'0,"-6"0"0,29-8 0</inkml:trace>
  <inkml:trace contextRef="#ctx0" brushRef="#br0" timeOffset="548117.6034">14203 7293 0,'31'0'0,"34"-4"0,19 3 16,7-1-16,9 4 16,4 2-1,5 0 1,0 2-16,-1 3 15,-3-2 1,3-1 0,-22-5-16</inkml:trace>
  <inkml:trace contextRef="#ctx0" brushRef="#br0" timeOffset="569661.2035">19225 9329 0,'0'0'0,"0"0"0,0 0 0,0 0 0,10 9 0,-10-9 0,21 10 0,6-3 0,-27-7 0,32 5 0,3-1 16,-7 1-16,-12 0 16</inkml:trace>
  <inkml:trace contextRef="#ctx0" brushRef="#br0" timeOffset="570222.8035">19150 9838 0,'0'0'0,"0"0"0,0 0 0,0 0 0,0 0 0,0 0 0,0 0 0,0 0 0,22-16 0,-22 16 0,34-32 0,10-19 0,2-16 15,0-13 1,-4-9-1,0-4-15,-1 0 16,3 9 0,-5 18-1,-9 15-15,-12 21 16,-6 13-1,-12 17-15,4 3 16,-7 20 0,-3 13-16,-4 11 15,0 3 1,2-3-1,6-8-15,6-15 16,8-13 0,10-10-16,10-7 15,5-1 1,0-1-16,-2 1 15,-1 11 1,-9 10 0,-9 16-16,-10 13 15,-9 12 1,-4 3-1,-2-5-15,2-8 16,-1-22 0,-9-27-16</inkml:trace>
  <inkml:trace contextRef="#ctx0" brushRef="#br0" timeOffset="570410.0035">19704 9540 0,'-20'36'0,"-10"21"0,-4 8 16,0-3 0,3-10-1,5-13-15,9-25 16,9-21-1</inkml:trace>
  <inkml:trace contextRef="#ctx0" brushRef="#br0" timeOffset="570581.6035">19620 9804 0,'18'16'0,"12"4"0,-30-20 0,38 21 0,1-1 0,1-3 15,0-5 1,-3-11-1,-6-15-15,-10-17 16</inkml:trace>
  <inkml:trace contextRef="#ctx0" brushRef="#br0" timeOffset="571330.4035">20273 8998 0,'-9'13'0,"-9"21"0,18-34 0,-23 51 0,-6 8 0,6-6 15,13-12 1,13-21 0,15-17-16,13-12 15,10-7 1,3 1-16,0 5 15,-4 7 1,-13 9 0,-15 16-1,-16 14-15,-19 10 16,-9 0-1,3-8-15,6-12 16,8-11 0,9-7-16,6-8 15,11 2 1,10-6-16,6-4 15,4-2 1,-4 5 0,-9 8-16,-13 12 15,-15 18 1,-20 17-1,-12 5-15,-3 3 16,0-3 0,5-12-1,15-13-15,9-9 16,15-8-1,10-4-15,13-6 16,13-10 0,14-12-1,10-7-15,4-7 16,1-1-1,-5-3 1,-11 7-16,-10 4 16,-14 6-1,-11 1 1,-14-2-16,-14-4 15,-7-5 1</inkml:trace>
  <inkml:trace contextRef="#ctx0" brushRef="#br0" timeOffset="571564.4035">20467 9345 0,'0'0'0,"0"0"0,0 0 0,0 0 0,0 0 0,0 25 0,0-25 0,0 0 0,2 42 0,-2-42 0,5 56 0,2 15 15,2 12 1,-1 13 0,-2 8-16,2 2 15,2-1 1,-3-5-16,-7-17 15,-4-24 1</inkml:trace>
  <inkml:trace contextRef="#ctx0" brushRef="#br0" timeOffset="571892.0035">20726 9388 0,'23'-10'0,"14"-5"0,-37 15 0,45-18 0,2 4 0,3 1 16,-1-4-1,-6-1 1,-7 6-16,-14-2 15,-14 2 1,-8 5-16</inkml:trace>
  <inkml:trace contextRef="#ctx0" brushRef="#br0" timeOffset="572079.2035">20785 9549 0,'13'-10'0,"13"-10"0,-26 20 0,34-27 0,8 1 0,-3 0 16,-2 5 0,-11 8-16,-15 5 15,-22 7 1</inkml:trace>
  <inkml:trace contextRef="#ctx0" brushRef="#br0" timeOffset="572282.0035">20777 9668 0,'23'-13'0,"23"-14"0,11-9 16,8-6-1,0-2-15,-3 1 16,-6 2-1,-12 9-15,-16-1 16,-22 0 0</inkml:trace>
  <inkml:trace contextRef="#ctx0" brushRef="#br0" timeOffset="572952.8035">21078 9099 0,'-3'25'0,"-4"23"0,7-48 0,-17 82 0,-16 27 16,-10 20-1,-9 3-15,-4-11 16,3-22-1,13-30-15,14-29 16,10-29 0,18-24-1,14-18-15,11-11 16,9-5-1,2 3-15,1 8 16,1 10 0,-2 12-1,-8 18-15,-10 18 16,-12 21-1,-11 23-15,-8 21 16,-4 8 0,4-8-1,10-12-15,10-22 16,9-21-1,7-25 1,9-27-16,5-23 16,2-16-1,-3-8-15,-7-1 16,-13 7-1,-16 17 1,-15 23-16,-12 27 16,-6 17-1,3 7 1,6-3-16,10-5 15,10-6 1,9-10-16,11-10 16,13-24-1,15-27-15,7-32 16,-6 7-1</inkml:trace>
  <inkml:trace contextRef="#ctx0" brushRef="#br0" timeOffset="573608.0035">21631 9074 0,'-22'45'0,"-10"21"0,9-2 16,21-14-16,18-23 15,18-20 1,12-15 0,1-3-16,-4 2 15,-13 14 1,-19 18-16,-28 16 15,-21 20 1,-15 10 0,-4 7-16,14-8 15,14-18 1,15-22-1,18-15-15,17-16 16,18-11 0,8-1-1,0 2-15,-3 5 16,-7 12-1,-5 14 1,-10 20-16,-10 21 16,-10 16-1,-7 13 1,-8 2-16,-2-10 15,-4-18 1,4-23-16,4-18 16,-1-21-1,0-26-15,1-33 16,0-26-1,5-12 1,9 11-16,0 25 16,-4 27-1,-6 33-15,-8 36 16,-10 47-1,-11 41 1,-11-2-16,4-31 16</inkml:trace>
  <inkml:trace contextRef="#ctx0" brushRef="#br0" timeOffset="574044.8036">19704 11161 0,'-13'40'0,"-3"23"0,3 10 15,10 4 1,11-4-16,9-3 15,9-15 1,2-12 0,7-22-16,-2-30 15,-3-32 1,-7-2-1</inkml:trace>
  <inkml:trace contextRef="#ctx0" brushRef="#br0" timeOffset="574466.0036">20063 10889 0,'0'0'0,"22"3"0,-22-3 0,30 9 0,0 5 0,-6 8 0,-5 12 16,-12 7 0,-6 9-16,-7 5 15,-5-1 1,-2-4-1,-1-10-15,7-14 16,3-9 0,8-4-16,5-4 15,10 0 1,3 0-16,4 4 15,-2 0 1,-3 6-16,-5 7 16,0 10-1,-5 10 1,-3 11-16,-6 0 15,-3-13 1,-2-26-16,-3-33 16</inkml:trace>
  <inkml:trace contextRef="#ctx0" brushRef="#br0" timeOffset="574637.6036">20391 11347 0,'21'21'0,"7"14"0,-28-35 0,32 36 0,-4-7 0,0-15 16,-7-16 0,-3-22-16,-3 1 15</inkml:trace>
  <inkml:trace contextRef="#ctx0" brushRef="#br0" timeOffset="574980.8036">20718 11034 0,'15'-6'0,"14"-3"0,-29 9 0,0 0 0,30-3 0,-30 3 0,29 12 0,-7 13 16,-9 18-1,-8 11-15,-7 1 16,-2-7 0,3-16-16,4-14 15,6-7 1,5-11-16,11-12 15,0-7 1,9-6 0,4-7-16,3-5 15,-1-8 1,-5-12-16</inkml:trace>
  <inkml:trace contextRef="#ctx0" brushRef="#br0" timeOffset="575152.4036">21280 10652 0,'4'84'0,"6"67"16,6 36-1,2 1-15,-3-43 16</inkml:trace>
  <inkml:trace contextRef="#ctx0" brushRef="#br0" timeOffset="575464.4036">21515 10652 0,'0'0'0,"8"16"0,-8-16 0,0 0 0,0 0 0,12 25 0,-12-25 0,0 0 0,21 24 0,-21-24 0,23 4 0,-9-29 0</inkml:trace>
  <inkml:trace contextRef="#ctx0" brushRef="#br0" timeOffset="576447.2036">21849 10483 0,'0'0'0,"-6"28"0,6-28 0,-18 52 0,-17 16 15,-10 6 1,-6-5-1,5-13-15,12-18 16,14-17 0,17-20-1,20-17-15,13-17 16,17-11-1,4-2-15,-4 10 16,-7 10 0,-16 22-1,-15 22-15,-19 25 16,-12 23-1,-14 18 1,0 9-16,5 2 16,4-4-1,11-8-15,11-7 16,4-17-1,6-15 1,1-17-16,5-21 16,4-24-1,2-23-15,2-20 16,-2-9-1,-3 1-15,2 7 16,-2 13 0,3 16-1,-2 16-15,1 14 16,0 14-1,0 14 1,-4 9-16,-3-1 16,-3-8-1,-3-8-15,-3-17 16,3 0-1,0-14-15,6-16 16,6-8 0,2 3-1,0 10-15,-2 11 16,1 11-16,-3 11 15,0 9 1,-4 7-16,-1 2 16,-2-5-1,-2-8 1,-4-13-16,5-10 15,2-25 1,5-19-16,6-15 16,1-3-1,2 11 1,1 23-16,-2 21 15,2 29 1,-1 25-16,1 25 16,-2 20-1,1 15-15,4 7 16,-2-6-1,-1-14 1,-1-23-16,-4-30 16,-8-37-1,-6-12-15</inkml:trace>
  <inkml:trace contextRef="#ctx0" brushRef="#br0" timeOffset="577180.4036">22504 10652 0,'28'-35'0,"19"-20"0,9 5 15,0 14-15,-13 21 16,-9 27-1,-16 33-15,-18 33 16,-14 22 0,-11 11-16,-7 6 15,-7-5 1,2-12-1,4-19-15,9-26 16,11-24 0,15-20-16,10-25 15,16-25 1,11-23-16,12-16 15,2-6 1,0 5 0,-2 15-16,-6 19 15,-8 21 1,-10 19-16,-8 18 15,-8 16 1,-11 16-16,-5 8 16,-4 2-1,-1-6 1,2-12-16,0-15 15,8-22 1,-3-1-16,10-19 16,7-18-1,11-7-15,6-3 16,3 8-1,0 13 1,-4 13-16,-6 16 16,-12 18-1,-9 15-15,-13 8 16,-7 0-1,-5-8 1,1-10-16,3-17 16,9-22-1,9-26-15,13-21 16,8-23-1,-1 11-15</inkml:trace>
  <inkml:trace contextRef="#ctx0" brushRef="#br0" timeOffset="577383.2036">23535 10373 0,'28'48'0,"9"31"0,-8 27 15,-12 24-15,-17 26 16,-16 28 0,-19 8-1,-1-43-15</inkml:trace>
  <inkml:trace contextRef="#ctx0" brushRef="#br0" timeOffset="610876.4038">14664 6038 0,'-21'93'0,"-5"56"16,0 32-16,7 22 15,4 19 1,6 24-16,3 23 15,0 29 1,-4 24 0,-6 31-16,-2 25 15,7 25 1,10 18-1,9 18-15,3 22 16,-2 23 0,-12 21-16,-10 21 15,-9 17 1,-3 7-1,9-18-15,10-35 16,-2-60 0,0-116-1</inkml:trace>
  <inkml:trace contextRef="#ctx0" brushRef="#br0" timeOffset="611562.8038">10405 5834 0,'-8'75'0,"-1"63"0,5 50 15,-3 45 1,-9 47-16,-3 49 16,-4 55-1,1 41 1,10 32-1,9 30-15,1 22 16,-9 26 0,-12 30-1,-17 35-15,-13 49 16,-2 39-1,7 25 1,12-148-16</inkml:trace>
  <inkml:trace contextRef="#ctx0" brushRef="#br0" timeOffset="616070.6038">11839 8565 0,'79'-14'0,"37"0"15,-13 8 1,-35 14 0,-40 18-1,-44 20-15,-36 20 16,-26 15-1,-10 14 1,5 1-16,15-2 16,16-3-1,20 0 1,10 3-16,9 3 15,-4 4 1,2-5 0,1-15-16,6-22 15,3-23 1,5-36-16,6-5 15,13-39 1,8-33 0,7-22-16,4-8 15,6 3 1,0 18-16,-4 22 15,-7 24 1,-2 19 0,-4 17-16,-5 18 15,-10 16 1,-16 17-1,-16 16-15,-14 6 16,-5-1 0,4-15-1,8-18-15,14-19 16,15-18-1,16-19-15,16-9 16,13-1 0,5 4-1,-5 11-15,-13 10 16,-17 23-1,-23 26-15,-23 19 16,-18 17 0,-8 2-1,7-9-15,13-20 16,17-16-1,17-21-15,15-16 16,16-11 0,7-8-16,9-3 15,3 4 1,-4 8-1,2 3-15,-3 10 16,-6 8 0,-10 12-1,-14 15-15,-25 25 16,-27 20-1,-23 13 1,-16-5-16,-6-13 16,4-23-1,15-23-15,19-26 16,20-21-1,22-16 1,18-3-16,16 8 16,10 15-1,7 12 1,9 17-16,7 12 15,9 4 1,2 1-16,4-6 16,-1-12-1,-3-14 1,-4-20-16,-16-49 15,-18-3 1</inkml:trace>
  <inkml:trace contextRef="#ctx0" brushRef="#br0" timeOffset="616226.6038">12812 9329 0,'4'18'0,"12"6"0,-16-24 0,0 0 0,28 18 0,-28-18 0,35 5 0,7-21 0</inkml:trace>
  <inkml:trace contextRef="#ctx0" brushRef="#br0" timeOffset="616523.0038">13483 9022 0,'-15'23'0,"-21"24"0,-27 16 0,-21 13 16,-14 6-1,-6-2 1,8-11-16,16-14 16,25-19-1,32-17 1,35-20-16,32-18 15,22-13 1,16-6-16,2-1 16,-8 8-1,-20 14 1,-29 20-16,-19 7 15</inkml:trace>
  <inkml:trace contextRef="#ctx0" brushRef="#br0" timeOffset="616694.6038">12862 9982 0,'63'-25'0,"31"-16"0,6-6 15,-12 4 1,-17 3-16,-19 1 15,-18 9 1</inkml:trace>
  <inkml:trace contextRef="#ctx0" brushRef="#br0" timeOffset="616928.6038">13096 9244 0,'-6'95'0,"2"53"0,5 23 16,2 1 0,9-17-1,2-34-15,7-47 16,0-54-1,-5-24 1</inkml:trace>
  <inkml:trace contextRef="#ctx0" brushRef="#br0" timeOffset="617505.8038">13818 8693 0,'-23'26'0,"-19"32"0,-11 25 15,4 4-15,10-4 16,20-15 0,21-16-16,19-19 15,17-14 1,17-10-1,5-2-15,-2 1 16,-12 6 0,-21 14-16,-26 22 15,-32 21 1,-30 14-1,-6 1-15,9-17 16,20-23 0,21-18-16,24-20 15,19-11 1,14-6-16,10 2 15,-10 5 1,-11 11 0,-17 25-16,-16 26 15,-15 14 1,2-7-1,8-18-15,23-25 16,20-24 0,16-24-16,17-17 15,4-16 1,-7-14-1,-10-10-15,-12-5 16,-19 0 0,-19 6-1</inkml:trace>
  <inkml:trace contextRef="#ctx0" brushRef="#br0" timeOffset="617661.8038">14011 9388 0,'-10'111'0,"4"72"16,6 43-1,5 42-15,12 41 16,17 39 0,1-59-16</inkml:trace>
  <inkml:trace contextRef="#ctx0" brushRef="#br0" timeOffset="618847.4038">19225 6699 0,'-25'91'0,"-12"65"0,0 39 16,2 28-1,6 28-15,2 26 16,2 28-1,0 37 1,1 40-16,-4 32 16,-4 23-1,1 21 1,12 23-16,10 25 15,12 21 1,5 39 0,15 43-16,2 12 15,-6-133 1</inkml:trace>
  <inkml:trace contextRef="#ctx0" brushRef="#br0" timeOffset="620313.8038">16501 8616 0,'-42'26'0,"-4"17"0,11 6 0,18 1 16,14 3 0,10 0-16,2 6 15,-11 6 1,-15 4-1,-21 8-15,-24 7 16,-25 4 0,-8-9-16,1-18 15,15-20 1,15-22-16,17-14 15,16-13 1,15-8 0,18-9-16,19-1 15,19 1 1,13 6-1,15 7-15,14 6 16,8 12 0,8 9-1,-2 10-15,-5 7 16,-7 1-1,-9 3 1,-10 2-16,-20-6 16,-18-10-1</inkml:trace>
  <inkml:trace contextRef="#ctx0" brushRef="#br0" timeOffset="620454.2038">16316 9906 0,'18'-7'0,"14"-6"0,-32 13 0,39-16 0,-8 3 0</inkml:trace>
  <inkml:trace contextRef="#ctx0" brushRef="#br0" timeOffset="620610.2038">16350 10152 0,'21'19'0,"18"10"0,-39-29 0,48 40 0,4 7 16,-13-10 0</inkml:trace>
  <inkml:trace contextRef="#ctx0" brushRef="#br0" timeOffset="621109.4039">17549 5027 0,'-8'48'0,"-6"40"0,1 20 16,3 10-16,3 0 15,0-7 1,2-13 0,7-18-16,3-33 15,1-20 1</inkml:trace>
  <inkml:trace contextRef="#ctx0" brushRef="#br0" timeOffset="621265.4039">17624 5740 0,'26'-8'0,"24"-9"0,13-5 0,6 3 16,-8 8-1,-23 9 1,-17 6-16</inkml:trace>
  <inkml:trace contextRef="#ctx0" brushRef="#br0" timeOffset="621452.6039">17339 6155 0,'24'-3'0,"23"-7"0,-47 10 0,74-20 0,20-3 16,8 3-1,-2 4 1,-22 6-16</inkml:trace>
  <inkml:trace contextRef="#ctx0" brushRef="#br0" timeOffset="621608.6039">18328 6223 0,'22'6'0,"19"0"0,-41-6 0,53 0 0,3-17 15,-12-2 1</inkml:trace>
  <inkml:trace contextRef="#ctx0" brushRef="#br0" timeOffset="621827.0039">19251 5316 0,'49'-12'0,"33"-7"0,12 2 16,-7 8-16,-15 5 15,-23 9 1,-25 3-1,-17 1-15</inkml:trace>
  <inkml:trace contextRef="#ctx0" brushRef="#br0" timeOffset="622076.6039">19460 5604 0,'4'50'0,"1"43"0,-1 30 16,-5 21-1,-4 9 1,-1 3-16,-1-8 15,-2-17 1,3-30-16,3-31 16,6-36-1,7-40 1,1-39-16,-3-43 15,-2 8 1</inkml:trace>
  <inkml:trace contextRef="#ctx0" brushRef="#br0" timeOffset="622217.0039">19443 6266 0,'0'0'0,"24"0"0,-24 0 0,0 0 0,50-1 0,-50 1 0,75-5 0,25-8 15,14-6 1,-21-2-16</inkml:trace>
  <inkml:trace contextRef="#ctx0" brushRef="#br0" timeOffset="623106.2039">20316 6452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0,-29 4 0,29-4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0F6A1-80E7-4673-BC65-5ECFE6A071B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8D94-6F53-4037-BF90-37BD03C47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6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65A9-DD4E-46C1-ACD0-C9C6183D6F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6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65A9-DD4E-46C1-ACD0-C9C6183D6F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8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色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0412" cy="6857206"/>
          </a:xfrm>
          <a:prstGeom prst="rect">
            <a:avLst/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630658" y="341319"/>
            <a:ext cx="10987322" cy="61753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594" tIns="22797" rIns="45594" bIns="22797" numCol="1" rtlCol="0" anchor="t" anchorCtr="0" compatLnSpc="1"/>
          <a:lstStyle/>
          <a:p>
            <a:pPr marL="0" marR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2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42039" y="6439210"/>
            <a:ext cx="391471" cy="32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 userDrawn="1"/>
        </p:nvSpPr>
        <p:spPr>
          <a:xfrm>
            <a:off x="11357178" y="6417332"/>
            <a:ext cx="359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942552" y="6426910"/>
            <a:ext cx="373576" cy="373381"/>
            <a:chOff x="11226607" y="6533712"/>
            <a:chExt cx="216000" cy="216000"/>
          </a:xfrm>
        </p:grpSpPr>
        <p:sp>
          <p:nvSpPr>
            <p:cNvPr id="11" name="椭圆 10"/>
            <p:cNvSpPr/>
            <p:nvPr userDrawn="1"/>
          </p:nvSpPr>
          <p:spPr>
            <a:xfrm>
              <a:off x="11226607" y="6533712"/>
              <a:ext cx="216000" cy="216000"/>
            </a:xfrm>
            <a:prstGeom prst="ellipse">
              <a:avLst/>
            </a:prstGeom>
            <a:solidFill>
              <a:srgbClr val="A2CE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燕尾形 22">
              <a:hlinkClick r:id="" action="ppaction://hlinkshowjump?jump=previousslide"/>
            </p:cNvPr>
            <p:cNvSpPr/>
            <p:nvPr userDrawn="1"/>
          </p:nvSpPr>
          <p:spPr>
            <a:xfrm flipH="1">
              <a:off x="11291407" y="6587712"/>
              <a:ext cx="86400" cy="1080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755566" y="6438671"/>
            <a:ext cx="373576" cy="373381"/>
            <a:chOff x="11142748" y="6381312"/>
            <a:chExt cx="216000" cy="216000"/>
          </a:xfrm>
        </p:grpSpPr>
        <p:sp>
          <p:nvSpPr>
            <p:cNvPr id="15" name="椭圆 14"/>
            <p:cNvSpPr/>
            <p:nvPr userDrawn="1"/>
          </p:nvSpPr>
          <p:spPr>
            <a:xfrm>
              <a:off x="11142748" y="6381312"/>
              <a:ext cx="216000" cy="216000"/>
            </a:xfrm>
            <a:prstGeom prst="ellipse">
              <a:avLst/>
            </a:prstGeom>
            <a:solidFill>
              <a:srgbClr val="A2CE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燕尾形 25">
              <a:hlinkClick r:id="" action="ppaction://hlinkshowjump?jump=nextslide"/>
            </p:cNvPr>
            <p:cNvSpPr/>
            <p:nvPr userDrawn="1"/>
          </p:nvSpPr>
          <p:spPr>
            <a:xfrm>
              <a:off x="11207548" y="6435312"/>
              <a:ext cx="86400" cy="1080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8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2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emf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55697" y="2386360"/>
            <a:ext cx="64767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地球运动</a:t>
            </a:r>
            <a:endParaRPr lang="zh-CN" alt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21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2079" y="4032106"/>
            <a:ext cx="100439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本题考查地球自转线速度大小的判断。纬度相同时，海拔越高，自转线速度越大。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在同一纬线上，且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地的海拔比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地低，因此自转线速度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。根据等值线的分布规律可知，自转线速度数值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＞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，即线速度自南向北增加，因此该区域位于南半球，故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35204" y="406899"/>
            <a:ext cx="10860796" cy="3130086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2</a:t>
            </a:r>
            <a:r>
              <a:rPr lang="zh-CN" altLang="en-US" sz="2700" b="1" dirty="0">
                <a:latin typeface="+mn-ea"/>
              </a:rPr>
              <a:t>）下图是中纬度某区域地球自转等线速度示意图，其中</a:t>
            </a:r>
            <a:r>
              <a:rPr lang="en-US" altLang="zh-CN" sz="2700" b="1" dirty="0">
                <a:latin typeface="+mn-ea"/>
              </a:rPr>
              <a:t>a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为线速度数值，</a:t>
            </a:r>
            <a:r>
              <a:rPr lang="en-US" altLang="zh-CN" sz="2700" b="1" dirty="0">
                <a:latin typeface="+mn-ea"/>
              </a:rPr>
              <a:t>R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T</a:t>
            </a:r>
            <a:r>
              <a:rPr lang="zh-CN" altLang="en-US" sz="2700" b="1" dirty="0">
                <a:latin typeface="+mn-ea"/>
              </a:rPr>
              <a:t>在同一纬线上。若</a:t>
            </a:r>
            <a:r>
              <a:rPr lang="en-US" altLang="zh-CN" sz="2700" b="1" dirty="0">
                <a:latin typeface="+mn-ea"/>
              </a:rPr>
              <a:t>R</a:t>
            </a:r>
            <a:r>
              <a:rPr lang="zh-CN" altLang="en-US" sz="2700" b="1" dirty="0">
                <a:latin typeface="+mn-ea"/>
              </a:rPr>
              <a:t>地的海拔比</a:t>
            </a:r>
            <a:r>
              <a:rPr lang="en-US" altLang="zh-CN" sz="2700" b="1" dirty="0">
                <a:latin typeface="+mn-ea"/>
              </a:rPr>
              <a:t>T</a:t>
            </a:r>
            <a:r>
              <a:rPr lang="zh-CN" altLang="en-US" sz="2700" b="1" dirty="0">
                <a:latin typeface="+mn-ea"/>
              </a:rPr>
              <a:t>地低，则</a:t>
            </a:r>
            <a:r>
              <a:rPr lang="en-US" altLang="zh-CN" sz="2700" b="1" dirty="0">
                <a:latin typeface="+mn-ea"/>
              </a:rPr>
              <a:t>a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的大小关系及该区域所属半球正确的是</a:t>
            </a:r>
            <a:r>
              <a:rPr lang="zh-CN" altLang="zh-CN" sz="2700" b="1" dirty="0">
                <a:latin typeface="+mn-ea"/>
              </a:rPr>
              <a:t>（   ）</a:t>
            </a:r>
            <a:endParaRPr lang="en-US" altLang="zh-CN" sz="27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 err="1">
                <a:latin typeface="+mn-ea"/>
              </a:rPr>
              <a:t>A.a</a:t>
            </a:r>
            <a:r>
              <a:rPr lang="zh-CN" altLang="en-US" sz="2700" b="1" dirty="0">
                <a:latin typeface="+mn-ea"/>
              </a:rPr>
              <a:t>＞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北半球      </a:t>
            </a:r>
            <a:r>
              <a:rPr lang="en-US" altLang="zh-CN" sz="2700" b="1" dirty="0" err="1">
                <a:latin typeface="+mn-ea"/>
              </a:rPr>
              <a:t>B.a</a:t>
            </a:r>
            <a:r>
              <a:rPr lang="zh-CN" altLang="en-US" sz="2700" b="1" dirty="0">
                <a:latin typeface="+mn-ea"/>
              </a:rPr>
              <a:t>＞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南半球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 err="1">
                <a:latin typeface="+mn-ea"/>
              </a:rPr>
              <a:t>C.a</a:t>
            </a:r>
            <a:r>
              <a:rPr lang="zh-CN" altLang="en-US" sz="2700" b="1" dirty="0">
                <a:latin typeface="+mn-ea"/>
              </a:rPr>
              <a:t>＜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北半球      </a:t>
            </a:r>
            <a:r>
              <a:rPr lang="en-US" altLang="zh-CN" sz="2700" b="1" dirty="0" err="1">
                <a:latin typeface="+mn-ea"/>
              </a:rPr>
              <a:t>D.a</a:t>
            </a:r>
            <a:r>
              <a:rPr lang="zh-CN" altLang="en-US" sz="2700" b="1" dirty="0">
                <a:latin typeface="+mn-ea"/>
              </a:rPr>
              <a:t>＜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南半球</a:t>
            </a:r>
            <a:endParaRPr lang="en-US" altLang="zh-CN" sz="27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3841" y="1431159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0" y="2091629"/>
            <a:ext cx="3375000" cy="16735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5745960" y="4445280"/>
              <a:ext cx="4133520" cy="751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6600" y="4435920"/>
                <a:ext cx="4152240" cy="7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20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地球自转线速度大小的判断方法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algn="ctr">
              <a:defRPr sz="5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dirty="0"/>
              <a:t>方法便笺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50" y="1003107"/>
            <a:ext cx="6412500" cy="548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80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15" y="1700960"/>
            <a:ext cx="7425786" cy="420575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575173" y="1269010"/>
            <a:ext cx="3188833" cy="1331994"/>
            <a:chOff x="3142950" y="2538314"/>
            <a:chExt cx="6378404" cy="2664296"/>
          </a:xfrm>
        </p:grpSpPr>
        <p:sp>
          <p:nvSpPr>
            <p:cNvPr id="11" name="圆角矩形标注 10"/>
            <p:cNvSpPr/>
            <p:nvPr/>
          </p:nvSpPr>
          <p:spPr>
            <a:xfrm>
              <a:off x="3142950" y="2538314"/>
              <a:ext cx="6378404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方向：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自西向东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。从北极上空俯视为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逆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时针，从南极上空俯视为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时针，即南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北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505130" y="4266314"/>
              <a:ext cx="0" cy="9362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599998" y="1269010"/>
            <a:ext cx="2411989" cy="2447989"/>
            <a:chOff x="13193762" y="2808314"/>
            <a:chExt cx="4824536" cy="4626544"/>
          </a:xfrm>
        </p:grpSpPr>
        <p:sp>
          <p:nvSpPr>
            <p:cNvPr id="13" name="圆角矩形标注 12"/>
            <p:cNvSpPr/>
            <p:nvPr/>
          </p:nvSpPr>
          <p:spPr>
            <a:xfrm>
              <a:off x="13625810" y="2808314"/>
              <a:ext cx="4392488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公转中心：地球的公转中心是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太阳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193762" y="7362850"/>
              <a:ext cx="2628292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3" idx="2"/>
            </p:cNvCxnSpPr>
            <p:nvPr/>
          </p:nvCxnSpPr>
          <p:spPr>
            <a:xfrm flipV="1">
              <a:off x="15822054" y="3996314"/>
              <a:ext cx="0" cy="3366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标注 13"/>
          <p:cNvSpPr/>
          <p:nvPr/>
        </p:nvSpPr>
        <p:spPr>
          <a:xfrm>
            <a:off x="8723988" y="1959579"/>
            <a:ext cx="2211416" cy="863900"/>
          </a:xfrm>
          <a:prstGeom prst="wedgeRoundRectCallout">
            <a:avLst>
              <a:gd name="adj1" fmla="val 546"/>
              <a:gd name="adj2" fmla="val 3236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F7964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6" tIns="43609" rIns="35996" bIns="43609" spcCol="0" rtlCol="0" anchor="ctr"/>
          <a:lstStyle>
            <a:defPPr>
              <a:defRPr lang="zh-CN"/>
            </a:defPPr>
            <a:lvl1pPr marL="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9029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18059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27088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36118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45084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54113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63143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72172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速度：</a:t>
            </a:r>
            <a:r>
              <a:rPr lang="en-US" altLang="zh-CN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月初，地球位于</a:t>
            </a:r>
            <a:r>
              <a:rPr lang="zh-CN" altLang="en-US" sz="1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近日点</a:t>
            </a: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，公转速度</a:t>
            </a:r>
            <a:r>
              <a:rPr lang="zh-CN" altLang="en-US" sz="1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最快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282544" y="2823479"/>
            <a:ext cx="35441" cy="480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7643993" y="4707156"/>
            <a:ext cx="3203985" cy="1637830"/>
            <a:chOff x="16578138" y="8731002"/>
            <a:chExt cx="6408712" cy="2736112"/>
          </a:xfrm>
        </p:grpSpPr>
        <p:sp>
          <p:nvSpPr>
            <p:cNvPr id="15" name="圆角矩形标注 14"/>
            <p:cNvSpPr/>
            <p:nvPr/>
          </p:nvSpPr>
          <p:spPr>
            <a:xfrm>
              <a:off x="16578138" y="9739114"/>
              <a:ext cx="6408712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周期：地球公转一周的时间单位是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年，其时间长度是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365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秒，叫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恒星年 </a:t>
              </a:r>
            </a:p>
          </p:txBody>
        </p:sp>
        <p:cxnSp>
          <p:nvCxnSpPr>
            <p:cNvPr id="40" name="直接连接符 39"/>
            <p:cNvCxnSpPr>
              <a:endCxn id="15" idx="0"/>
            </p:cNvCxnSpPr>
            <p:nvPr/>
          </p:nvCxnSpPr>
          <p:spPr>
            <a:xfrm>
              <a:off x="18018298" y="8731002"/>
              <a:ext cx="1764196" cy="10081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591610" y="4905041"/>
            <a:ext cx="3064397" cy="1205880"/>
            <a:chOff x="3175827" y="9811218"/>
            <a:chExt cx="6129503" cy="2412040"/>
          </a:xfrm>
        </p:grpSpPr>
        <p:sp>
          <p:nvSpPr>
            <p:cNvPr id="16" name="圆角矩形标注 15"/>
            <p:cNvSpPr/>
            <p:nvPr/>
          </p:nvSpPr>
          <p:spPr>
            <a:xfrm>
              <a:off x="3175827" y="11035258"/>
              <a:ext cx="6129503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轨道：近似正圆的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椭圆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，太阳位于椭圆的一个焦点上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8369226" y="9811218"/>
              <a:ext cx="0" cy="1224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709091" y="4112997"/>
            <a:ext cx="2362923" cy="1223994"/>
            <a:chOff x="1410585" y="8226946"/>
            <a:chExt cx="4726393" cy="2448272"/>
          </a:xfrm>
        </p:grpSpPr>
        <p:sp>
          <p:nvSpPr>
            <p:cNvPr id="17" name="圆角矩形标注 16"/>
            <p:cNvSpPr/>
            <p:nvPr/>
          </p:nvSpPr>
          <p:spPr>
            <a:xfrm>
              <a:off x="1410585" y="8947218"/>
              <a:ext cx="4726393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速度：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月初，地球位于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远日点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，公转速度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最慢</a:t>
              </a:r>
            </a:p>
          </p:txBody>
        </p:sp>
        <p:cxnSp>
          <p:nvCxnSpPr>
            <p:cNvPr id="44" name="直接连接符 43"/>
            <p:cNvCxnSpPr>
              <a:stCxn id="17" idx="0"/>
            </p:cNvCxnSpPr>
            <p:nvPr/>
          </p:nvCxnSpPr>
          <p:spPr>
            <a:xfrm flipV="1">
              <a:off x="3773782" y="8226946"/>
              <a:ext cx="1571108" cy="720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圆角矩形 51"/>
          <p:cNvSpPr/>
          <p:nvPr/>
        </p:nvSpPr>
        <p:spPr>
          <a:xfrm>
            <a:off x="4304543" y="285474"/>
            <a:ext cx="3582915" cy="431950"/>
          </a:xfrm>
          <a:prstGeom prst="roundRect">
            <a:avLst/>
          </a:prstGeom>
          <a:solidFill>
            <a:srgbClr val="EA5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二、地球公转的基本特征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343760" y="1895400"/>
              <a:ext cx="3990600" cy="3199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4400" y="1886040"/>
                <a:ext cx="4009320" cy="32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02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00736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61" y="546889"/>
            <a:ext cx="8524875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8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351088" y="1277977"/>
            <a:ext cx="7561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59</a:t>
            </a:r>
            <a:r>
              <a:rPr lang="en-US" altLang="zh-CN" sz="2400" b="1" dirty="0"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／日，约为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／日。因为地球绕日一周转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360°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，而一个回归年大约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365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日，而平均线速度约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30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千米／秒。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95551" y="841473"/>
            <a:ext cx="2815194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）平均角速度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95551" y="2646401"/>
            <a:ext cx="2176463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）速度变化</a:t>
            </a:r>
          </a:p>
        </p:txBody>
      </p:sp>
      <p:pic>
        <p:nvPicPr>
          <p:cNvPr id="5" name="Picture 10" descr="DDL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440152"/>
            <a:ext cx="867568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0"/>
          <p:cNvSpPr>
            <a:spLocks noChangeArrowheads="1"/>
          </p:cNvSpPr>
          <p:nvPr/>
        </p:nvSpPr>
        <p:spPr bwMode="auto">
          <a:xfrm>
            <a:off x="702469" y="324773"/>
            <a:ext cx="288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/>
              <a:t>公转</a:t>
            </a:r>
            <a:r>
              <a:rPr lang="zh-CN" altLang="en-US" sz="3200" b="1" dirty="0"/>
              <a:t>的速度：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3592080" y="2107800"/>
              <a:ext cx="7291440" cy="43016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2720" y="2098440"/>
                <a:ext cx="7310160" cy="43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" grpId="0" animBg="1" autoUpdateAnimBg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802837" y="290811"/>
            <a:ext cx="415913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地球公转与自转的关系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39594" y="1368872"/>
            <a:ext cx="1988045" cy="461665"/>
          </a:xfrm>
          <a:prstGeom prst="rect">
            <a:avLst/>
          </a:prstGeom>
          <a:solidFill>
            <a:srgbClr val="CCFFCC"/>
          </a:soli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黄赤交角：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9" t="3868" r="28013" b="42278"/>
          <a:stretch>
            <a:fillRect/>
          </a:stretch>
        </p:blipFill>
        <p:spPr>
          <a:xfrm>
            <a:off x="2668587" y="1330212"/>
            <a:ext cx="6134831" cy="501309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24021" y="2158208"/>
            <a:ext cx="3347985" cy="1368391"/>
            <a:chOff x="3760714" y="3402411"/>
            <a:chExt cx="6696744" cy="2737098"/>
          </a:xfrm>
        </p:grpSpPr>
        <p:sp>
          <p:nvSpPr>
            <p:cNvPr id="12" name="圆角矩形标注 11"/>
            <p:cNvSpPr/>
            <p:nvPr/>
          </p:nvSpPr>
          <p:spPr>
            <a:xfrm>
              <a:off x="3760714" y="3402411"/>
              <a:ext cx="3615059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过地心并与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地轴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垂直的平面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568243" y="6139509"/>
              <a:ext cx="48892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12" idx="2"/>
            </p:cNvCxnSpPr>
            <p:nvPr/>
          </p:nvCxnSpPr>
          <p:spPr>
            <a:xfrm flipV="1">
              <a:off x="5568243" y="4590411"/>
              <a:ext cx="1" cy="15490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524021" y="3994200"/>
            <a:ext cx="2125822" cy="593931"/>
            <a:chOff x="3760714" y="7074819"/>
            <a:chExt cx="4252136" cy="1188000"/>
          </a:xfrm>
        </p:grpSpPr>
        <p:sp>
          <p:nvSpPr>
            <p:cNvPr id="16" name="圆角矩形标注 15"/>
            <p:cNvSpPr/>
            <p:nvPr/>
          </p:nvSpPr>
          <p:spPr>
            <a:xfrm>
              <a:off x="3760714" y="7074819"/>
              <a:ext cx="3103673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地球的公转轨道平面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6864387" y="7866907"/>
              <a:ext cx="11484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8003991" y="3094649"/>
            <a:ext cx="2681708" cy="1295549"/>
            <a:chOff x="16722154" y="5275509"/>
            <a:chExt cx="5364037" cy="2591398"/>
          </a:xfrm>
        </p:grpSpPr>
        <p:sp>
          <p:nvSpPr>
            <p:cNvPr id="19" name="圆角矩形标注 18"/>
            <p:cNvSpPr/>
            <p:nvPr/>
          </p:nvSpPr>
          <p:spPr>
            <a:xfrm>
              <a:off x="17621695" y="5275509"/>
              <a:ext cx="4464496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黄道平面与赤道平面</a:t>
              </a:r>
              <a:r>
                <a:rPr lang="zh-CN" altLang="en-US" sz="1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的夹角，目前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23°26′</a:t>
              </a:r>
              <a:endPara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6722154" y="7866907"/>
              <a:ext cx="31317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9" idx="2"/>
            </p:cNvCxnSpPr>
            <p:nvPr/>
          </p:nvCxnSpPr>
          <p:spPr>
            <a:xfrm flipV="1">
              <a:off x="19853943" y="7003509"/>
              <a:ext cx="0" cy="8633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279361" y="5836938"/>
            <a:ext cx="3005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太阳直射点的移动范围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463994" y="3958549"/>
            <a:ext cx="3815982" cy="2559405"/>
            <a:chOff x="15570026" y="7003509"/>
            <a:chExt cx="7632848" cy="5119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026" y="7003509"/>
              <a:ext cx="4610565" cy="431978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8288049" y="9721975"/>
              <a:ext cx="4914825" cy="2400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黄赤交角的度数</a:t>
              </a:r>
              <a:r>
                <a:rPr lang="en-US" altLang="zh-CN" sz="2000" b="1" dirty="0">
                  <a:latin typeface="+mj-ea"/>
                  <a:ea typeface="+mj-ea"/>
                </a:rPr>
                <a:t>=</a:t>
              </a:r>
              <a:r>
                <a:rPr lang="zh-CN" altLang="en-US" sz="2000" b="1" dirty="0">
                  <a:latin typeface="+mj-ea"/>
                  <a:ea typeface="+mj-ea"/>
                </a:rPr>
                <a:t>南、北回归线的度</a:t>
              </a:r>
              <a:r>
                <a:rPr lang="en-US" altLang="zh-CN" sz="2000" b="1" dirty="0">
                  <a:latin typeface="+mj-ea"/>
                  <a:ea typeface="+mj-ea"/>
                </a:rPr>
                <a:t>=90°</a:t>
              </a:r>
              <a:r>
                <a:rPr lang="zh-CN" altLang="en-US" sz="2000" b="1" dirty="0">
                  <a:latin typeface="+mj-ea"/>
                  <a:ea typeface="+mj-ea"/>
                </a:rPr>
                <a:t>－极圈的度数</a:t>
              </a:r>
            </a:p>
          </p:txBody>
        </p:sp>
        <p:sp>
          <p:nvSpPr>
            <p:cNvPr id="26" name="矩形 25"/>
            <p:cNvSpPr/>
            <p:nvPr/>
          </p:nvSpPr>
          <p:spPr>
            <a:xfrm rot="18907075">
              <a:off x="16590526" y="9291039"/>
              <a:ext cx="2062341" cy="861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+mj-ea"/>
                  <a:ea typeface="+mj-ea"/>
                </a:rPr>
                <a:t>决定了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491480" y="1096200"/>
              <a:ext cx="10239480" cy="4107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120" y="1086840"/>
                <a:ext cx="10258200" cy="41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28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639360" y="1053011"/>
            <a:ext cx="3005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太阳直射点的移动范围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6" y="2303109"/>
            <a:ext cx="4935117" cy="323998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826598" y="3195212"/>
            <a:ext cx="2951658" cy="1569660"/>
            <a:chOff x="16224379" y="3608393"/>
            <a:chExt cx="6978357" cy="24216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6462638" y="3608393"/>
              <a:ext cx="6740098" cy="2421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太阳直射点在南、北纬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23°26′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之间的往返运动，称为太阳直射点的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回归运动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6025" y="3177001"/>
            <a:ext cx="2087072" cy="1569660"/>
            <a:chOff x="1602310" y="6202338"/>
            <a:chExt cx="4174628" cy="313968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310" y="6210721"/>
              <a:ext cx="4028776" cy="2994227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746327" y="6202338"/>
              <a:ext cx="4030611" cy="3139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太阳直射点的移动导致了昼夜长短的变化和正午太阳高度的变化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26597" y="1917007"/>
            <a:ext cx="2915820" cy="1200329"/>
            <a:chOff x="16224379" y="3685219"/>
            <a:chExt cx="6906487" cy="2258087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6462639" y="3685219"/>
              <a:ext cx="6668227" cy="2258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地球在公转轨道的不同位置接受太阳垂直照射的点称为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太阳直射点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26598" y="4738859"/>
            <a:ext cx="2877380" cy="1200329"/>
            <a:chOff x="16224379" y="3618434"/>
            <a:chExt cx="6796811" cy="247936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16352963" y="3618434"/>
              <a:ext cx="6668227" cy="247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太阳直射点回归运动的周期为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365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48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46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秒，叫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回归年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881640" y="418320"/>
              <a:ext cx="7631280" cy="49356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280" y="408960"/>
                <a:ext cx="7650000" cy="49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42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r="7658" b="3970"/>
          <a:stretch>
            <a:fillRect/>
          </a:stretch>
        </p:blipFill>
        <p:spPr bwMode="auto">
          <a:xfrm>
            <a:off x="2555092" y="852340"/>
            <a:ext cx="54737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2007" r="3741" b="6981"/>
          <a:stretch>
            <a:fillRect/>
          </a:stretch>
        </p:blipFill>
        <p:spPr bwMode="auto">
          <a:xfrm>
            <a:off x="2555092" y="3357563"/>
            <a:ext cx="52562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03389" y="188914"/>
            <a:ext cx="3140603" cy="461665"/>
          </a:xfrm>
          <a:prstGeom prst="rect">
            <a:avLst/>
          </a:prstGeom>
          <a:solidFill>
            <a:srgbClr val="CCFFCC"/>
          </a:soli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ea typeface="黑体" panose="02010609060101010101" pitchFamily="49" charset="-122"/>
              </a:rPr>
              <a:t>黄赤交角的影响：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8360" y="1138000"/>
            <a:ext cx="3097213" cy="11969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ea typeface="黑体" panose="02010609060101010101" pitchFamily="49" charset="-122"/>
              </a:rPr>
              <a:t>1</a:t>
            </a:r>
            <a:r>
              <a:rPr lang="zh-CN" altLang="en-US" sz="2400" b="1">
                <a:ea typeface="黑体" panose="02010609060101010101" pitchFamily="49" charset="-122"/>
              </a:rPr>
              <a:t>）太阳直射点在</a:t>
            </a:r>
            <a:r>
              <a:rPr lang="zh-CN" altLang="en-US" sz="2400" b="1">
                <a:solidFill>
                  <a:srgbClr val="0000CC"/>
                </a:solidFill>
                <a:ea typeface="黑体" panose="02010609060101010101" pitchFamily="49" charset="-122"/>
              </a:rPr>
              <a:t>南北回归线</a:t>
            </a:r>
            <a:r>
              <a:rPr lang="zh-CN" altLang="en-US" sz="2400" b="1">
                <a:ea typeface="黑体" panose="02010609060101010101" pitchFamily="49" charset="-122"/>
              </a:rPr>
              <a:t>之间往返运动。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028792" y="3667756"/>
            <a:ext cx="3816350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直射点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的范围，决定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回归线和极圈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度数（互余），决定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极昼极夜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范围。</a:t>
            </a:r>
          </a:p>
        </p:txBody>
      </p:sp>
    </p:spTree>
    <p:extLst>
      <p:ext uri="{BB962C8B-B14F-4D97-AF65-F5344CB8AC3E}">
        <p14:creationId xmlns:p14="http://schemas.microsoft.com/office/powerpoint/2010/main" val="100559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667000" y="177304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743200" y="337324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667000" y="2611240"/>
            <a:ext cx="4876800" cy="0"/>
          </a:xfrm>
          <a:prstGeom prst="line">
            <a:avLst/>
          </a:prstGeom>
          <a:noFill/>
          <a:ln w="38100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94601" y="2274691"/>
            <a:ext cx="48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1" y="1512691"/>
            <a:ext cx="179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23°26′N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02538" y="2970016"/>
            <a:ext cx="179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23°26′S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048000" y="1773040"/>
            <a:ext cx="1066800" cy="8382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67000" y="2535041"/>
            <a:ext cx="108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春分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33800" y="1011041"/>
            <a:ext cx="108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夏至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14800" y="1773040"/>
            <a:ext cx="1219200" cy="8382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419600" y="261124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秋分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34000" y="2611240"/>
            <a:ext cx="1066800" cy="7620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67401" y="3373241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冬至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6400800" y="2611240"/>
            <a:ext cx="838200" cy="7620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619875" y="1925441"/>
            <a:ext cx="121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次年春分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52601" y="401441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太阳直射点的周年移动：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133601" y="4132065"/>
            <a:ext cx="8042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南北回归线之间地区，每年获得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次太阳直射；</a:t>
            </a: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南北回归线上的地区，每年获得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次太阳直射；</a:t>
            </a: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南北回归线之外的地区，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太阳直射。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294564" y="404634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366000" y="454957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40464" y="496232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63036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build="p" autoUpdateAnimBg="0"/>
      <p:bldP spid="19" grpId="0" autoUpdateAnimBg="0"/>
      <p:bldP spid="20" grpId="0" autoUpdateAnimBg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10322" y="401443"/>
            <a:ext cx="54102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确定太阳直射点的位置</a:t>
            </a:r>
            <a:endParaRPr lang="zh-CN" altLang="en-US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29990" y="1445941"/>
            <a:ext cx="62484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 smtClean="0"/>
              <a:t>★</a:t>
            </a:r>
            <a:r>
              <a:rPr lang="zh-CN" altLang="en-US" b="1" dirty="0" smtClean="0"/>
              <a:t>太阳直射点的经度在日照图上</a:t>
            </a:r>
            <a:r>
              <a:rPr lang="zh-CN" altLang="en-US" b="1" dirty="0" smtClean="0">
                <a:solidFill>
                  <a:srgbClr val="FF3300"/>
                </a:solidFill>
              </a:rPr>
              <a:t>平分昼半球的经线所在经度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/>
              <a:t>★在</a:t>
            </a:r>
            <a:r>
              <a:rPr lang="zh-CN" altLang="en-US" b="1" dirty="0" smtClean="0">
                <a:solidFill>
                  <a:srgbClr val="FF3300"/>
                </a:solidFill>
              </a:rPr>
              <a:t>侧视图</a:t>
            </a:r>
            <a:r>
              <a:rPr lang="zh-CN" altLang="en-US" b="1" dirty="0" smtClean="0"/>
              <a:t>上，</a:t>
            </a:r>
            <a:r>
              <a:rPr lang="zh-CN" altLang="en-US" b="1" dirty="0" smtClean="0">
                <a:solidFill>
                  <a:srgbClr val="FF3300"/>
                </a:solidFill>
              </a:rPr>
              <a:t>昼半球最外侧的那条经线</a:t>
            </a:r>
            <a:r>
              <a:rPr lang="zh-CN" altLang="en-US" b="1" dirty="0" smtClean="0"/>
              <a:t>即是太阳直射的经线，其所在经度即为太阳直射点经度</a:t>
            </a:r>
          </a:p>
          <a:p>
            <a:pPr>
              <a:buFontTx/>
              <a:buNone/>
            </a:pPr>
            <a:r>
              <a:rPr lang="zh-CN" altLang="en-US" b="1" dirty="0" smtClean="0"/>
              <a:t>★在</a:t>
            </a:r>
            <a:r>
              <a:rPr lang="zh-CN" altLang="en-US" b="1" dirty="0" smtClean="0">
                <a:solidFill>
                  <a:srgbClr val="FF3300"/>
                </a:solidFill>
              </a:rPr>
              <a:t>俯视图</a:t>
            </a:r>
            <a:r>
              <a:rPr lang="zh-CN" altLang="en-US" b="1" dirty="0" smtClean="0"/>
              <a:t>上，在</a:t>
            </a:r>
            <a:r>
              <a:rPr lang="zh-CN" altLang="en-US" b="1" dirty="0" smtClean="0">
                <a:solidFill>
                  <a:srgbClr val="FF3300"/>
                </a:solidFill>
              </a:rPr>
              <a:t>昼半球与太阳光线平行或重合的那条经线</a:t>
            </a:r>
            <a:r>
              <a:rPr lang="zh-CN" altLang="en-US" b="1" dirty="0" smtClean="0"/>
              <a:t>所在的经度，即为太阳直射点的经度</a:t>
            </a:r>
          </a:p>
          <a:p>
            <a:pPr>
              <a:buFontTx/>
              <a:buNone/>
            </a:pPr>
            <a:r>
              <a:rPr lang="zh-CN" altLang="en-US" b="1" dirty="0" smtClean="0"/>
              <a:t>★</a:t>
            </a:r>
            <a:r>
              <a:rPr lang="zh-CN" altLang="en-US" b="1" dirty="0" smtClean="0">
                <a:solidFill>
                  <a:srgbClr val="FF3300"/>
                </a:solidFill>
              </a:rPr>
              <a:t>直射范围不超过南北回归线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25272"/>
              </p:ext>
            </p:extLst>
          </p:nvPr>
        </p:nvGraphicFramePr>
        <p:xfrm>
          <a:off x="7824439" y="0"/>
          <a:ext cx="25273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位图图像" r:id="rId3" imgW="1666667" imgH="4525007" progId="Paint.Picture">
                  <p:embed/>
                </p:oleObj>
              </mc:Choice>
              <mc:Fallback>
                <p:oleObj name="位图图像" r:id="rId3" imgW="1666667" imgH="4525007" progId="Paint.Picture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439" y="0"/>
                        <a:ext cx="25273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32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601834" y="285507"/>
            <a:ext cx="3304381" cy="432000"/>
          </a:xfrm>
          <a:prstGeom prst="roundRect">
            <a:avLst/>
          </a:prstGeom>
          <a:solidFill>
            <a:srgbClr val="EA5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一、地球自转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的基本特征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635757" y="1140900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43" name="TextBox 7"/>
          <p:cNvSpPr txBox="1"/>
          <p:nvPr/>
        </p:nvSpPr>
        <p:spPr>
          <a:xfrm>
            <a:off x="849507" y="1550294"/>
            <a:ext cx="473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地球绕其自转轴的旋转，叫地球自转。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1034830"/>
            <a:ext cx="1824208" cy="2486716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635757" y="3327293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自转方向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31" y="3838870"/>
            <a:ext cx="7015269" cy="25822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311280" y="981360"/>
              <a:ext cx="5518080" cy="4481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920" y="972000"/>
                <a:ext cx="5536800" cy="45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19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24200" y="1311276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E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：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N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逆；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S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顺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4139"/>
              </p:ext>
            </p:extLst>
          </p:nvPr>
        </p:nvGraphicFramePr>
        <p:xfrm>
          <a:off x="2063750" y="549276"/>
          <a:ext cx="7918450" cy="4727633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自转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公转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方向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sym typeface="Wingdings 3" pitchFamily="18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周期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2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度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角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轨道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位置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时间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速度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1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线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sym typeface="Wingdings 3" pitchFamily="18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72200" y="1158875"/>
            <a:ext cx="3811588" cy="685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158"/>
              </p:ext>
            </p:extLst>
          </p:nvPr>
        </p:nvGraphicFramePr>
        <p:xfrm>
          <a:off x="6024564" y="3894138"/>
          <a:ext cx="3887787" cy="1371600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8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近圆椭圆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近日点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远日点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6248400" y="1311276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E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：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逆   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顺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2711450" y="1949451"/>
            <a:ext cx="32400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恒星日：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太阳日：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3935413" y="2997201"/>
            <a:ext cx="1905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15°/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小时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1°/4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分钟</a:t>
            </a: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3935413" y="4221163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赤道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两极</a:t>
            </a: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3354786" y="2987675"/>
            <a:ext cx="6155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两极为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5993003" y="2060576"/>
            <a:ext cx="403187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恒星年：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365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天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秒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回归年：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365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天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48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46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秒</a:t>
            </a:r>
          </a:p>
        </p:txBody>
      </p:sp>
      <p:sp>
        <p:nvSpPr>
          <p:cNvPr id="12" name="AutoShape 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855913" y="1052513"/>
            <a:ext cx="2895600" cy="838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6562"/>
              </p:ext>
            </p:extLst>
          </p:nvPr>
        </p:nvGraphicFramePr>
        <p:xfrm>
          <a:off x="2063750" y="5302250"/>
          <a:ext cx="7920038" cy="15113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意义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83"/>
          <p:cNvSpPr>
            <a:spLocks noChangeArrowheads="1"/>
          </p:cNvSpPr>
          <p:nvPr/>
        </p:nvSpPr>
        <p:spPr bwMode="auto">
          <a:xfrm>
            <a:off x="2782889" y="5305425"/>
            <a:ext cx="29416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①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昼夜更替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②地方时不同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③地物水平运动偏转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　（地转偏向力）</a:t>
            </a:r>
          </a:p>
        </p:txBody>
      </p:sp>
      <p:sp>
        <p:nvSpPr>
          <p:cNvPr id="15" name="Rectangle 84"/>
          <p:cNvSpPr>
            <a:spLocks noChangeArrowheads="1"/>
          </p:cNvSpPr>
          <p:nvPr/>
        </p:nvSpPr>
        <p:spPr bwMode="auto">
          <a:xfrm>
            <a:off x="6600825" y="5305425"/>
            <a:ext cx="29416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①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昼夜长短变化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②正午太阳高度变化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③四季更替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④五带形成</a:t>
            </a:r>
          </a:p>
        </p:txBody>
      </p:sp>
      <p:sp>
        <p:nvSpPr>
          <p:cNvPr id="16" name="AutoShape 8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855913" y="1196975"/>
            <a:ext cx="2895600" cy="838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3557307" y="44605"/>
            <a:ext cx="4825360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地球自转、公转的基本特征及意义</a:t>
            </a:r>
          </a:p>
        </p:txBody>
      </p:sp>
    </p:spTree>
    <p:extLst>
      <p:ext uri="{BB962C8B-B14F-4D97-AF65-F5344CB8AC3E}">
        <p14:creationId xmlns:p14="http://schemas.microsoft.com/office/powerpoint/2010/main" val="405593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4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04" y="818607"/>
            <a:ext cx="10952375" cy="15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（</a:t>
            </a:r>
            <a:r>
              <a:rPr lang="en-US" altLang="zh-CN" sz="2699" b="1" dirty="0">
                <a:latin typeface="+mj-ea"/>
                <a:ea typeface="+mj-ea"/>
              </a:rPr>
              <a:t>1</a:t>
            </a:r>
            <a:r>
              <a:rPr lang="zh-CN" altLang="en-US" sz="2699" b="1" dirty="0">
                <a:latin typeface="+mj-ea"/>
                <a:ea typeface="+mj-ea"/>
              </a:rPr>
              <a:t>）在地球公转过程中，若以地球为参照系，可看到太阳在黄道上运行。图</a:t>
            </a:r>
            <a:r>
              <a:rPr lang="en-US" altLang="zh-CN" sz="2699" b="1" dirty="0">
                <a:latin typeface="+mj-ea"/>
                <a:ea typeface="+mj-ea"/>
              </a:rPr>
              <a:t>a</a:t>
            </a:r>
            <a:r>
              <a:rPr lang="zh-CN" altLang="en-US" sz="2699" b="1" dirty="0">
                <a:latin typeface="+mj-ea"/>
                <a:ea typeface="+mj-ea"/>
              </a:rPr>
              <a:t>是天赤道与黄道的示意图，图</a:t>
            </a:r>
            <a:r>
              <a:rPr lang="en-US" altLang="zh-CN" sz="2699" b="1" dirty="0">
                <a:latin typeface="+mj-ea"/>
                <a:ea typeface="+mj-ea"/>
              </a:rPr>
              <a:t>b</a:t>
            </a:r>
            <a:r>
              <a:rPr lang="zh-CN" altLang="en-US" sz="2699" b="1" dirty="0">
                <a:latin typeface="+mj-ea"/>
                <a:ea typeface="+mj-ea"/>
              </a:rPr>
              <a:t>是太阳在黄道上的视运行轨迹图。读图，完成下题。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657303" y="5444991"/>
            <a:ext cx="10370674" cy="108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6</a:t>
            </a:r>
            <a:r>
              <a:rPr lang="zh-CN" altLang="en-US" sz="2699" b="1" dirty="0">
                <a:latin typeface="+mj-ea"/>
                <a:ea typeface="+mj-ea"/>
              </a:rPr>
              <a:t>月初，太阳在黄道上的位置是（  ）</a:t>
            </a:r>
            <a:endParaRPr lang="en-US" altLang="zh-CN" sz="2699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A.</a:t>
            </a:r>
            <a:r>
              <a:rPr lang="zh-CN" altLang="en-US" sz="2699" b="1" dirty="0">
                <a:latin typeface="+mj-ea"/>
                <a:ea typeface="+mj-ea"/>
              </a:rPr>
              <a:t>甲              </a:t>
            </a:r>
            <a:r>
              <a:rPr lang="en-US" altLang="zh-CN" sz="2699" b="1" dirty="0">
                <a:latin typeface="+mj-ea"/>
                <a:ea typeface="+mj-ea"/>
              </a:rPr>
              <a:t>B.</a:t>
            </a:r>
            <a:r>
              <a:rPr lang="zh-CN" altLang="en-US" sz="2699" b="1" dirty="0">
                <a:latin typeface="+mj-ea"/>
                <a:ea typeface="+mj-ea"/>
              </a:rPr>
              <a:t>乙              </a:t>
            </a:r>
            <a:r>
              <a:rPr lang="en-US" altLang="zh-CN" sz="2699" b="1" dirty="0">
                <a:latin typeface="+mj-ea"/>
                <a:ea typeface="+mj-ea"/>
              </a:rPr>
              <a:t>C.</a:t>
            </a:r>
            <a:r>
              <a:rPr lang="zh-CN" altLang="en-US" sz="2699" b="1" dirty="0">
                <a:latin typeface="+mj-ea"/>
                <a:ea typeface="+mj-ea"/>
              </a:rPr>
              <a:t>丙            </a:t>
            </a:r>
            <a:r>
              <a:rPr lang="en-US" altLang="zh-CN" sz="2699" b="1" dirty="0">
                <a:latin typeface="+mj-ea"/>
                <a:ea typeface="+mj-ea"/>
              </a:rPr>
              <a:t>D.</a:t>
            </a:r>
            <a:r>
              <a:rPr lang="zh-CN" altLang="en-US" sz="2699" b="1" dirty="0">
                <a:latin typeface="+mj-ea"/>
                <a:ea typeface="+mj-ea"/>
              </a:rPr>
              <a:t>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91" y="2449048"/>
            <a:ext cx="7218651" cy="28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1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04" y="369015"/>
            <a:ext cx="10952375" cy="15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（</a:t>
            </a:r>
            <a:r>
              <a:rPr lang="en-US" altLang="zh-CN" sz="2699" b="1" dirty="0">
                <a:latin typeface="+mj-ea"/>
                <a:ea typeface="+mj-ea"/>
              </a:rPr>
              <a:t>1</a:t>
            </a:r>
            <a:r>
              <a:rPr lang="zh-CN" altLang="en-US" sz="2699" b="1" dirty="0">
                <a:latin typeface="+mj-ea"/>
                <a:ea typeface="+mj-ea"/>
              </a:rPr>
              <a:t>）在地球公转过程中，若以地球为参照系，可看到太阳在黄道上运行。图</a:t>
            </a:r>
            <a:r>
              <a:rPr lang="en-US" altLang="zh-CN" sz="2699" b="1" dirty="0">
                <a:latin typeface="+mj-ea"/>
                <a:ea typeface="+mj-ea"/>
              </a:rPr>
              <a:t>a</a:t>
            </a:r>
            <a:r>
              <a:rPr lang="zh-CN" altLang="en-US" sz="2699" b="1" dirty="0">
                <a:latin typeface="+mj-ea"/>
                <a:ea typeface="+mj-ea"/>
              </a:rPr>
              <a:t>是天赤道与黄道的示意图，图</a:t>
            </a:r>
            <a:r>
              <a:rPr lang="en-US" altLang="zh-CN" sz="2699" b="1" dirty="0">
                <a:latin typeface="+mj-ea"/>
                <a:ea typeface="+mj-ea"/>
              </a:rPr>
              <a:t>b</a:t>
            </a:r>
            <a:r>
              <a:rPr lang="zh-CN" altLang="en-US" sz="2699" b="1" dirty="0">
                <a:latin typeface="+mj-ea"/>
                <a:ea typeface="+mj-ea"/>
              </a:rPr>
              <a:t>是太阳在黄道上的视运行轨迹图。读图，完成下题。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672389" y="1843659"/>
            <a:ext cx="5783610" cy="2086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6</a:t>
            </a:r>
            <a:r>
              <a:rPr lang="zh-CN" altLang="en-US" sz="2699" b="1" dirty="0">
                <a:latin typeface="+mj-ea"/>
                <a:ea typeface="+mj-ea"/>
              </a:rPr>
              <a:t>月初，太阳在黄道上的位</a:t>
            </a:r>
            <a:endParaRPr lang="en-US" altLang="zh-CN" sz="2699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置是（  ）</a:t>
            </a:r>
            <a:endParaRPr lang="en-US" altLang="zh-CN" sz="2699" b="1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A.</a:t>
            </a:r>
            <a:r>
              <a:rPr lang="zh-CN" altLang="en-US" sz="2699" b="1" dirty="0">
                <a:latin typeface="+mj-ea"/>
                <a:ea typeface="+mj-ea"/>
              </a:rPr>
              <a:t>甲               </a:t>
            </a:r>
            <a:r>
              <a:rPr lang="en-US" altLang="zh-CN" sz="2699" b="1" dirty="0">
                <a:latin typeface="+mj-ea"/>
                <a:ea typeface="+mj-ea"/>
              </a:rPr>
              <a:t>B.</a:t>
            </a:r>
            <a:r>
              <a:rPr lang="zh-CN" altLang="en-US" sz="2699" b="1" dirty="0">
                <a:latin typeface="+mj-ea"/>
                <a:ea typeface="+mj-ea"/>
              </a:rPr>
              <a:t>乙               </a:t>
            </a:r>
            <a:endParaRPr lang="en-US" altLang="zh-CN" sz="2699" b="1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C.</a:t>
            </a:r>
            <a:r>
              <a:rPr lang="zh-CN" altLang="en-US" sz="2699" b="1" dirty="0">
                <a:latin typeface="+mj-ea"/>
                <a:ea typeface="+mj-ea"/>
              </a:rPr>
              <a:t>丙               </a:t>
            </a:r>
            <a:r>
              <a:rPr lang="en-US" altLang="zh-CN" sz="2699" b="1" dirty="0">
                <a:latin typeface="+mj-ea"/>
                <a:ea typeface="+mj-ea"/>
              </a:rPr>
              <a:t>D.</a:t>
            </a:r>
            <a:r>
              <a:rPr lang="zh-CN" altLang="en-US" sz="2699" b="1" dirty="0">
                <a:latin typeface="+mj-ea"/>
                <a:ea typeface="+mj-ea"/>
              </a:rPr>
              <a:t>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1" t="11113" b="21585"/>
          <a:stretch>
            <a:fillRect/>
          </a:stretch>
        </p:blipFill>
        <p:spPr>
          <a:xfrm>
            <a:off x="5316162" y="1343276"/>
            <a:ext cx="5327975" cy="23862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6020" y="2377106"/>
            <a:ext cx="359394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99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699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6389" y="3765168"/>
            <a:ext cx="1008267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9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本题考查地球公转运动规律。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月初，太阳在黄道上的位置应在春分点（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日前后）与夏至点（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日前后）之间，且靠近夏至点。图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中太阳在黄道上的视运动是自右向左的，因此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月初太阳在黄道上的位置接近丁，故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项正确。甲在冬至点至春分点之间且靠近冬至点，故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项错误。乙在秋分点至冬至点之间且靠近冬至点，故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项错误。丙位于夏至点至秋分点之间且靠近夏至点，故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</a:t>
            </a:r>
          </a:p>
        </p:txBody>
      </p:sp>
    </p:spTree>
    <p:extLst>
      <p:ext uri="{BB962C8B-B14F-4D97-AF65-F5344CB8AC3E}">
        <p14:creationId xmlns:p14="http://schemas.microsoft.com/office/powerpoint/2010/main" val="226109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29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0" name="对角圆角矩形 35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1" name="文本框 5"/>
          <p:cNvSpPr txBox="1"/>
          <p:nvPr/>
        </p:nvSpPr>
        <p:spPr>
          <a:xfrm>
            <a:off x="605369" y="278417"/>
            <a:ext cx="1729962" cy="55387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9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999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22" y="819289"/>
            <a:ext cx="5549138" cy="570569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16017" y="390344"/>
            <a:ext cx="8594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根据时间（节气）判断太阳直射点纬度位置和移动方向的方法</a:t>
            </a:r>
          </a:p>
        </p:txBody>
      </p:sp>
    </p:spTree>
    <p:extLst>
      <p:ext uri="{BB962C8B-B14F-4D97-AF65-F5344CB8AC3E}">
        <p14:creationId xmlns:p14="http://schemas.microsoft.com/office/powerpoint/2010/main" val="108490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29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0" name="对角圆角矩形 35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1" name="文本框 5"/>
          <p:cNvSpPr txBox="1"/>
          <p:nvPr/>
        </p:nvSpPr>
        <p:spPr>
          <a:xfrm>
            <a:off x="605369" y="278417"/>
            <a:ext cx="1729962" cy="55387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9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999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2" y="2142105"/>
            <a:ext cx="5602880" cy="2242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9376" y="2925002"/>
            <a:ext cx="6569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判断已知日期与二分二至日中某一天间隔的天数 ；</a:t>
            </a:r>
          </a:p>
        </p:txBody>
      </p:sp>
      <p:sp>
        <p:nvSpPr>
          <p:cNvPr id="6" name="矩形 5"/>
          <p:cNvSpPr/>
          <p:nvPr/>
        </p:nvSpPr>
        <p:spPr>
          <a:xfrm>
            <a:off x="3488508" y="3752999"/>
            <a:ext cx="641965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用间隔的天数乘以太阳直射点每日移动的纬度数，即可估算太阳直射点的纬度。</a:t>
            </a:r>
          </a:p>
        </p:txBody>
      </p:sp>
      <p:sp>
        <p:nvSpPr>
          <p:cNvPr id="7" name="矩形 6"/>
          <p:cNvSpPr/>
          <p:nvPr/>
        </p:nvSpPr>
        <p:spPr>
          <a:xfrm>
            <a:off x="3488508" y="4796994"/>
            <a:ext cx="6419658" cy="12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 ：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太阳直射点一年 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365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天） 移动了约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23.5°×4=94°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，则每天移动约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94°/365=0.26°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约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1°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6017" y="390344"/>
            <a:ext cx="8594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根据时间（节气）判断太阳直射点纬度位置和移动方向的方法</a:t>
            </a:r>
          </a:p>
        </p:txBody>
      </p:sp>
    </p:spTree>
    <p:extLst>
      <p:ext uri="{BB962C8B-B14F-4D97-AF65-F5344CB8AC3E}">
        <p14:creationId xmlns:p14="http://schemas.microsoft.com/office/powerpoint/2010/main" val="18421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9442" y="521803"/>
            <a:ext cx="5961850" cy="3077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18130" y="2810107"/>
            <a:ext cx="3844601" cy="2572631"/>
            <a:chOff x="0" y="0"/>
            <a:chExt cx="2568" cy="1611"/>
          </a:xfrm>
        </p:grpSpPr>
        <p:sp>
          <p:nvSpPr>
            <p:cNvPr id="4" name="Oval 14"/>
            <p:cNvSpPr>
              <a:spLocks noChangeArrowheads="1"/>
            </p:cNvSpPr>
            <p:nvPr/>
          </p:nvSpPr>
          <p:spPr bwMode="auto">
            <a:xfrm>
              <a:off x="136" y="317"/>
              <a:ext cx="2222" cy="10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2206" y="680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0" y="680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1089" y="164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1092" y="1193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2268" y="499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134" y="0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46" y="499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1152" y="1022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1269" y="705"/>
              <a:ext cx="272" cy="272"/>
            </a:xfrm>
            <a:prstGeom prst="star24">
              <a:avLst>
                <a:gd name="adj" fmla="val 37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1588" y="830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318" y="830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2342" y="547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1225" y="45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36" y="544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1225" y="1043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227" y="1179"/>
              <a:ext cx="363" cy="195"/>
            </a:xfrm>
            <a:custGeom>
              <a:avLst/>
              <a:gdLst>
                <a:gd name="T0" fmla="*/ 0 w 363"/>
                <a:gd name="T1" fmla="*/ 0 h 195"/>
                <a:gd name="T2" fmla="*/ 134 w 363"/>
                <a:gd name="T3" fmla="*/ 109 h 195"/>
                <a:gd name="T4" fmla="*/ 363 w 363"/>
                <a:gd name="T5" fmla="*/ 195 h 195"/>
                <a:gd name="T6" fmla="*/ 0 60000 65536"/>
                <a:gd name="T7" fmla="*/ 0 60000 65536"/>
                <a:gd name="T8" fmla="*/ 0 60000 65536"/>
                <a:gd name="T9" fmla="*/ 0 w 363"/>
                <a:gd name="T10" fmla="*/ 0 h 195"/>
                <a:gd name="T11" fmla="*/ 363 w 363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95">
                  <a:moveTo>
                    <a:pt x="0" y="0"/>
                  </a:moveTo>
                  <a:cubicBezTo>
                    <a:pt x="22" y="18"/>
                    <a:pt x="73" y="76"/>
                    <a:pt x="134" y="109"/>
                  </a:cubicBezTo>
                  <a:cubicBezTo>
                    <a:pt x="195" y="142"/>
                    <a:pt x="315" y="177"/>
                    <a:pt x="363" y="19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229140" y="5572528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地球自转方向公转方向要一致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墨迹 21"/>
              <p14:cNvContentPartPr/>
              <p14:nvPr/>
            </p14:nvContentPartPr>
            <p14:xfrm>
              <a:off x="1294920" y="1443240"/>
              <a:ext cx="4814640" cy="2714040"/>
            </p14:xfrm>
          </p:contentPart>
        </mc:Choice>
        <mc:Fallback>
          <p:pic>
            <p:nvPicPr>
              <p:cNvPr id="22" name="墨迹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560" y="1433880"/>
                <a:ext cx="4833360" cy="27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97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9"/>
          <p:cNvSpPr txBox="1"/>
          <p:nvPr/>
        </p:nvSpPr>
        <p:spPr>
          <a:xfrm>
            <a:off x="680361" y="973632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自转周期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0" y="1517253"/>
            <a:ext cx="10200898" cy="43718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569960" y="1812600"/>
              <a:ext cx="9264600" cy="3482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600" y="1803240"/>
                <a:ext cx="928332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9"/>
          <p:cNvSpPr txBox="1"/>
          <p:nvPr/>
        </p:nvSpPr>
        <p:spPr>
          <a:xfrm>
            <a:off x="635757" y="1140900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自转速度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69" y="1918235"/>
            <a:ext cx="10370614" cy="4194465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34708" y="1127743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单位时间内转过的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角度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或转过的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弧长</a:t>
            </a:r>
          </a:p>
        </p:txBody>
      </p:sp>
    </p:spTree>
    <p:extLst>
      <p:ext uri="{BB962C8B-B14F-4D97-AF65-F5344CB8AC3E}">
        <p14:creationId xmlns:p14="http://schemas.microsoft.com/office/powerpoint/2010/main" val="355140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635204" y="921342"/>
            <a:ext cx="10860796" cy="1043361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1</a:t>
            </a:r>
            <a:r>
              <a:rPr lang="zh-CN" altLang="en-US" sz="2700" b="1" dirty="0">
                <a:latin typeface="+mn-ea"/>
              </a:rPr>
              <a:t>）下图所示照片是摄影师在夜晚采用连续曝光技术拍摄的。照片中的弧线为恒星视运动轨迹。读图，完成下列问题。</a:t>
            </a:r>
          </a:p>
        </p:txBody>
      </p:sp>
      <p:sp>
        <p:nvSpPr>
          <p:cNvPr id="55" name="矩形 54"/>
          <p:cNvSpPr/>
          <p:nvPr/>
        </p:nvSpPr>
        <p:spPr>
          <a:xfrm>
            <a:off x="628500" y="1964096"/>
            <a:ext cx="5467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</a:rPr>
              <a:t>1</a:t>
            </a:r>
            <a:r>
              <a:rPr lang="zh-CN" altLang="en-US" sz="2700" b="1" dirty="0">
                <a:latin typeface="+mj-ea"/>
                <a:ea typeface="+mj-ea"/>
              </a:rPr>
              <a:t>）图中</a:t>
            </a:r>
            <a:r>
              <a:rPr lang="en-US" altLang="zh-CN" sz="2700" b="1" dirty="0">
                <a:latin typeface="+mj-ea"/>
                <a:ea typeface="+mj-ea"/>
              </a:rPr>
              <a:t>a</a:t>
            </a:r>
            <a:r>
              <a:rPr lang="zh-CN" altLang="en-US" sz="2700" b="1" dirty="0">
                <a:latin typeface="+mj-ea"/>
                <a:ea typeface="+mj-ea"/>
              </a:rPr>
              <a:t>恒星视运动转过的角度约为</a:t>
            </a:r>
            <a:r>
              <a:rPr lang="en-US" altLang="zh-CN" sz="2700" b="1" dirty="0">
                <a:latin typeface="+mj-ea"/>
                <a:ea typeface="+mj-ea"/>
              </a:rPr>
              <a:t>50°</a:t>
            </a:r>
            <a:r>
              <a:rPr lang="zh-CN" altLang="en-US" sz="2700" b="1" dirty="0">
                <a:latin typeface="+mj-ea"/>
                <a:ea typeface="+mj-ea"/>
              </a:rPr>
              <a:t>，据此判断摄影师连续拍摄的时间为</a:t>
            </a:r>
            <a:r>
              <a:rPr lang="zh-CN" altLang="zh-CN" sz="2700" b="1" dirty="0">
                <a:latin typeface="+mj-ea"/>
                <a:ea typeface="+mj-ea"/>
              </a:rPr>
              <a:t>（   ）</a:t>
            </a:r>
            <a:endParaRPr lang="en-US" altLang="zh-CN" sz="27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A.1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    </a:t>
            </a: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B.3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C.5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    </a:t>
            </a: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D.7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</a:t>
            </a:r>
            <a:endParaRPr lang="en-US" altLang="zh-CN" sz="27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079" y="4521677"/>
            <a:ext cx="1011702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本题考查地球的自转角速度。恒星视运动转过的角度实际是地球自转的角度，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恒星视运动转过的角度约为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，即地球自转了约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。地球的自转角速度是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15°/h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，故连续拍照时间为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个多小时，故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521440" y="2994229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00" y="1964096"/>
            <a:ext cx="3361239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2079" y="336567"/>
            <a:ext cx="130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练习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4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利用恒星是运动角度判断时间的方法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1477" y="1035355"/>
            <a:ext cx="823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恒星视运动转过的角度除以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15°/h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，即为经过的时间间隔。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F8FD"/>
              </a:clrFrom>
              <a:clrTo>
                <a:srgbClr val="EAF8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44" y="1539000"/>
            <a:ext cx="6062912" cy="500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53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41947" y="1603344"/>
            <a:ext cx="5467500" cy="2040557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2</a:t>
            </a:r>
            <a:r>
              <a:rPr lang="zh-CN" altLang="en-US" sz="2700" b="1" dirty="0">
                <a:latin typeface="+mn-ea"/>
              </a:rPr>
              <a:t>）据图判断，摄影师拍摄的地点位于</a:t>
            </a:r>
            <a:r>
              <a:rPr lang="zh-CN" altLang="zh-CN" sz="2700" b="1" dirty="0">
                <a:latin typeface="+mn-ea"/>
              </a:rPr>
              <a:t>（   ）</a:t>
            </a:r>
            <a:endParaRPr lang="zh-CN" altLang="en-US" sz="27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A.</a:t>
            </a:r>
            <a:r>
              <a:rPr lang="zh-CN" altLang="en-US" sz="2700" b="1" dirty="0">
                <a:latin typeface="+mn-ea"/>
              </a:rPr>
              <a:t>低纬地区      </a:t>
            </a:r>
            <a:r>
              <a:rPr lang="en-US" altLang="zh-CN" sz="2700" b="1" dirty="0">
                <a:latin typeface="+mn-ea"/>
              </a:rPr>
              <a:t>B.</a:t>
            </a:r>
            <a:r>
              <a:rPr lang="zh-CN" altLang="en-US" sz="2700" b="1" dirty="0">
                <a:latin typeface="+mn-ea"/>
              </a:rPr>
              <a:t>中纬地区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C.</a:t>
            </a:r>
            <a:r>
              <a:rPr lang="zh-CN" altLang="en-US" sz="2700" b="1" dirty="0">
                <a:latin typeface="+mn-ea"/>
              </a:rPr>
              <a:t>北极附近      </a:t>
            </a:r>
            <a:r>
              <a:rPr lang="en-US" altLang="zh-CN" sz="2700" b="1" dirty="0">
                <a:latin typeface="+mn-ea"/>
              </a:rPr>
              <a:t>D.</a:t>
            </a:r>
            <a:r>
              <a:rPr lang="zh-CN" altLang="en-US" sz="2700" b="1" dirty="0">
                <a:latin typeface="+mn-ea"/>
              </a:rPr>
              <a:t>南极附近</a:t>
            </a:r>
            <a:endParaRPr lang="en-US" altLang="zh-CN" sz="2700" b="1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079" y="4521677"/>
            <a:ext cx="1011702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本题考查根据北极星判断地理纬度的方法。由于地轴向北指向北极星附近，故观察者观察北极星的仰角等于当地的地理纬度。图中北极星仰角约为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，所以摄影师拍摄地点位于低纬度地区，故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37288" y="2146500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 dirty="0"/>
          </a:p>
        </p:txBody>
      </p:sp>
      <p:sp>
        <p:nvSpPr>
          <p:cNvPr id="20" name="TextBox 1"/>
          <p:cNvSpPr txBox="1"/>
          <p:nvPr/>
        </p:nvSpPr>
        <p:spPr>
          <a:xfrm>
            <a:off x="641947" y="366558"/>
            <a:ext cx="10860796" cy="1043361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1</a:t>
            </a:r>
            <a:r>
              <a:rPr lang="zh-CN" altLang="en-US" sz="2700" b="1" dirty="0">
                <a:latin typeface="+mn-ea"/>
              </a:rPr>
              <a:t>）下图所示照片是摄影师在夜晚采用连续曝光技术拍摄的。照片中的弧线为恒星视运动轨迹。读图，完成下列问题。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00" y="1516501"/>
            <a:ext cx="3665931" cy="27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6933600" y="3552120"/>
              <a:ext cx="326520" cy="291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240" y="3542760"/>
                <a:ext cx="34524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26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利用北极星的高度判断地理纬度的方法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algn="ctr">
              <a:defRPr sz="5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dirty="0"/>
              <a:t>方法便笺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500" y="1011741"/>
            <a:ext cx="812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从某地观察到的北极星的高度是多少度，则该地的纬度为北纬多少度，如下图∠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1=∠3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（南半球看不到北极星）。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F8FD"/>
              </a:clrFrom>
              <a:clrTo>
                <a:srgbClr val="EAF8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8" y="1811623"/>
            <a:ext cx="5447766" cy="468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53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1523</Words>
  <Application>Microsoft Office PowerPoint</Application>
  <PresentationFormat>宽屏</PresentationFormat>
  <Paragraphs>162</Paragraphs>
  <Slides>24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 3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sdfz</cp:lastModifiedBy>
  <cp:revision>9</cp:revision>
  <dcterms:created xsi:type="dcterms:W3CDTF">2021-09-01T01:56:20Z</dcterms:created>
  <dcterms:modified xsi:type="dcterms:W3CDTF">2021-09-01T06:52:20Z</dcterms:modified>
</cp:coreProperties>
</file>