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0" r:id="rId5"/>
    <p:sldId id="268" r:id="rId6"/>
    <p:sldId id="258" r:id="rId7"/>
    <p:sldId id="265" r:id="rId8"/>
    <p:sldId id="259" r:id="rId9"/>
    <p:sldId id="267" r:id="rId10"/>
    <p:sldId id="261" r:id="rId11"/>
    <p:sldId id="269" r:id="rId12"/>
    <p:sldId id="262" r:id="rId13"/>
    <p:sldId id="263"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10T09:22:56.749"/>
    </inkml:context>
    <inkml:brush xml:id="br0">
      <inkml:brushProperty name="width" value="0.05292" units="cm"/>
      <inkml:brushProperty name="height" value="0.05292" units="cm"/>
      <inkml:brushProperty name="color" value="#FF0000"/>
    </inkml:brush>
  </inkml:definitions>
  <inkml:trace contextRef="#ctx0" brushRef="#br0">4872 3437 0,'0'0'0,"0"0"0,0 0 0,0 0 0,0 0 0,0 0 0,0 0 0,0 0 0,0 0 0,0 0 0,0 0 0,0 0 0,0 0 0,0 0 0,0 0 0,0 0 0,0 0 0,0 0 0,0 0 0,0 0 0,0 0 0,0 0 0,0 0 0,23 4 0,-23-4 0,0 0 0,42 2 0,-42-2 0,63 3 0,-3 2 15,4-5-15,5 3 16,2-3-1,7 0-15,21-3 16,1 2-16,4-6 16,7 1-1,5-3-15,7 4 16,11 0-1,10-1-15,10 1 16,0 0 0,5 1-16,3-3 15,7 3-15,-4-3 16,4 2-1,3-1-15,3-3 16,5 5 0,9 1-16,5 1 15,1 2-15,0 0 16,0-2-1,1-3-15,5 4 16,5 1-16,-3 0 16,-1 0-1,0 0-15,1 0 16,2 1-1,2 1-15,4-2 16,1-2-16,7-4 16,14-4-1,-5 1-15,-4 1 16,-4-3-1,5-1-15,0 6 16,4-1-16,-4 5 16,3 2-1,-2-4-15,-2 6 16,-6-2-1,4 2-15,-5-2 16,-3 2-16,-22 7 16,-4-2-1,-5 2-15,-4-5 16,-10 3-1,-11-2-15,-10 1 16,-12 3-16,-15 0 16,-16 0-1,-14-2-15,-15-1 16,-8-1-1,-14 1-15,-54-6 16,48 7-16,-48-7 16,0 0-1,43 5-15,-13-8 16</inkml:trace>
  <inkml:trace contextRef="#ctx0" brushRef="#br0" timeOffset="5629">11442 2319 0,'-15'-26'0,"-11"-15"0,26 41 0,-42-58 0,-6 2 0,-15 2 16,-23-9 0,-22 4-16,-6 11 15,-5 15 1,6 11-16,8 15 15,-1 7-15,-1 13 16,-2 12 0,2 8-16,-3 9 15,2 14-15,8 10 16,11 3-1,17 6-15,10 4 16,8 4 0,14 0-16,15-6 15,11-3-15,12 2 16,11-2-1,11 2-15,7-2 16,6-1 0,10-4-16,8-4 15,9-6-15,9-8 16,1-2-1,11-8-15,6-9 16,7-13 0,5-8-16,10-9 15,-4-11-15,1-9 16,-2-9-1,-1-13-15,2-9 16,-2-10 0,5-9-16,-4-12 15,-6-1-15,-10-4 16,-7 2-1,-19 5-15,-12-4 16,-15 5 0,-15 8-16,-10 17 15,-12 4-15,-11-2 16,-11 1-1,-10 5-15,-10 1 16,-12 5 0,-6 2-16,-6 9 15,-4 5-15,-25 5 16,-13 1-1,10 7-15,5-1 16,13 4 0,8 1-16,4 3 15,14 2-15,10-4 16,6-8-1</inkml:trace>
  <inkml:trace contextRef="#ctx0" brushRef="#br0" timeOffset="13974">12979 3864 0,'0'0'0,"-26"-10"0,26 10 0,0 0 0,-43-16 0,43 16 0,-72-24 0,-24-8 0,-15-1 16,-6 2-1,0 2-15,2 2 16,3 2 0,5 2-16,-3 4 15,-4 1-15,-8 0 16,-6 4-1,-4 1-15,0 4 16,7 0 0,4 5-16,7 0 15,9 4-15,0 4 16,0 5-1,-3 2-15,1 4 16,2 3 0,2 7-16,12-2 15,13 5 1,10-3-16,17 0 15,2 4-15,2 2 16,-2 7 0,5 6-16,0 4 15,9-2-15,7 3 16,13-4-1,8 2-15,9-2 16,8-3 0,7 1-16,8-1 15,6-1-15,6-3 16,9-1-1,8-1-15,7-2 16,3-1 0,8-2-16,17 8 15,14-4-15,-5-6 16,1-2-1,3-2-15,0-8 16,7 2 0,-5-4-16,6 3 15,0-3-15,4-3 16,4-6-1,9 1-15,7-3 16,-1 3 0,-3-4-16,1-1 15,3-4-15,1-1 16,1-1-1,11-3-15,-1 0 16,-4 1 0,-3-1-16,-3-2 15,-1-2-15,-5 2 16,-3 0-1,0 0-15,-1 0 16,-2-3 0,-5 0-16,-3-4 15,-8-4-15,-11-3 16,-11-3-1,-12-4-15,-11-3 16,-16 2 0,-9-3-16,-5-2 15,-5 0-15,-11-1 16,-9-6-1,-10 4-15,-13-4 16,-12 1 0,-15 1-16,-14 1 15,-18 4-15,-27-7 16,-22 3-1,-8 2-15,-21 2 16,0 6 0,-7 5-16,-18 3 15,-11 1-15,-20 8 16,-20 6-1,-17 14-15,1 4 16,-7 0-16</inkml:trace>
  <inkml:trace contextRef="#ctx0" brushRef="#br0" timeOffset="42456">12188 10088 0,'-24'0'0,"-19"-5"0,43 5 0,-58-7 0,-9-6 16,-5-2-16,5-3 15,-4 0-15,-8 0 16,-19 2 0,-10 8-16,10 1 15,6 7 1,8 0-16,-1 0 15,1 2-15,2 1 16,0 3 0,-1 3-16,3 5 15,3 3 1,4 3-16,3 4 15,14-3-15,5-1 16,-3 3 0,2 6-16,4 0 15,0 4 1,6 3-16,2 0 15,7 2-15,4-3 16,4 1 0,4 0-16,6-1 15,6 0 1,3-5-16,3 0 15,8-4-15,1 3 16,-6-29 0,14 32-16,3 1 15,8 7 1,5-2-16,2-4 15,4-2 1,3-2-16,1-1 16,2-2-16,6 2 15,-2 0 1,6 0-16,-3 0 15,4 0-15,3-2 16,2 2 0,0-4-16,1 0 15,3-1 1,1 1-16,2-1 15,1-1-15,2-4 16,-1-3 0,2 1-16,0-4 15,2-3 1,4 0-16,15-4 15,-1-1-15,-2-10 16,-7-1 0,-6-4-16,1 0 15,-5-1 1,-14-1-16,-4-6 15,-2-2-15,3-5 16,1-1 0,-6-8-16,2 1 15,-4-5 1,-5 0-16,-41 38 15,35-41-15,-35 41 16,28-45 0,-28 45-16,21-48 15,-6-2 1,-15 50-16,2-52 15,-2 52-15,-9-50 16,-12 0 0,-3 6-16,-3 4 15,-5 1 1,1 4-16,-5-1 15,1 0-15,-1 3 16,-1 1 0,-4 1-16,1 5 15,-3-3 1,2 4-16,1 0 15,2 3-15,1 2 16,37 20 0,-39-22-16,39 22 15,-44-19 1,44 19-16,-47-17 15,47 17-15,0 0 16,0 0 0,-47-14-16,47 14 15,0 0 1,0 0-16,-45-15 15,45 15-15,0 0 16,0 0 0,-36-10-16,36 10 15,0 0 1,0 0-16,-24-6 15,24 6-15,0 0 16,0 0 0,-14-2-16,14 2 15,0 0 1,0 0-16,-11-2 15,11 2-15,0 0 16,0 0 0,-5 0-16,5 0 15,0 0 1,0 0-16,-2 0 15,2 0 1,0 0-16,0 0 16,-4 0-16,4 0 15,0 0 1,0 0-16,-2 0 15,2 0-15,0 0 16,0 0 0,0-3-16,0 3 15,0 0 1,0 0-16,-2-2 15,2 2-15,0 0 16,0 0 0,0 0-16,0 0 15,0 0 1,0 0-16,0-2 15,0 2-15,0 0 16,0 0 0,0 0-16,0 0 15,0 0 1,0 0-16,0-2 15,0 2-15,0 0 16,0 0 0,0 0-16,0 0 15,0 0 1,0 0-16,0 0 15,0 0 1,0 0-16,0 0 16,0 0-16,0 0 15,0 0 1,0 0-16,0 0 15,0 0-15,0 0 16,0 0 0,0 0-16,0 0 15,0 0 1,0 0-16,0 0 15,0 0-15,0 0 16,0 0 0,0-2-16,0 2 15,-2-3 1,-1-6-16</inkml:trace>
  <inkml:trace contextRef="#ctx0" brushRef="#br0" timeOffset="55404">12970 7829 0,'-27'-4'0,"-10"-12"0,37 16 0,-52-17 0,-4-6 0,-9 3 15,-7-1 1,-14-1-16,-8 2 15,0 3 1,-2 2-16,-14 4 16,3 7-16,-5 1 15,0 3 1,1 3-16,-4-1 15,2 3 1,-1 0-16,-1-3 16,0 2-16,-8 0 15,-6 1 1,10-1-16,0 3 15,3 0 1,-4 2-16,4-7 16,-5-2-16,4-2 15,-4 4 1,1-2-16,-4 0 15,8-2 1,-3 2-16,0 0 16,-1 2-16,-2 0 15,5-2 1,-2 2-16,1-4 15,1-2 1,5-1-16,6 1 16,-5-1-16,-2 1 15,1-1 1,0 5-16,5-1 15,3-2 1,-1-2-16,3 3 16,0-3-1,-2-1-15,6 6 16,-2 0-16,2 6 15,-2-1 1,4 5-16,4-4 16,11 1-16,0-3 15,-3 0 1,3-1-16,-4 1 15,1 1 1,1-1-16,3 1 16,2-1-16,0 3 15,-1-5 1,2 1-16,0-2 15,2 2 1,0 1-16,-1-1 16,8-1-16,12 0 15,4-2 1,-2-2-16,1 2 15,-3 0 1,0 0 0,0 0-16,0 2 0,2 0 15,5-2 1,-1-2-16,6-2 15,1-1 1,-1-1-16,44 6 16,-46-5-16,-4-4 15,50 9 1,-46-9-16,1 0 15,45 9 1,-45-9-16,45 9 16,-43-9-1,43 9-15,0 0 16,-40-8-16,40 8 15,0 0 1,-40-12-16,40 12 16,0 0-1,-39-4-15,39 4 16,0 0-16,0 0 15,-36-2 1,36 2-16,0 0 16,0 0-1,-28 0-15,28 0 16,0 0-16,0 0 15,-20 0 1,20 0-16,0 0 16,0 0-1,-20 0-15,4-8 16,0 0-16</inkml:trace>
  <inkml:trace contextRef="#ctx0" brushRef="#br0" timeOffset="58812">13427 6895 0,'-25'-14'0,"-11"-3"0,36 17 0,-58-26 0,-7 3 16,-16 3-16,-27-3 15,-24 3-15,-10 6 16,-9 6 0,3 5-16,-1 8 15,1-1 1,-2 3-16,-4-3 15,0 1-15,-7-3 16,-3-2 0,-4-2-16,8-3 15,0-2 1,4-1-16,6-3 15,1-4-15,1-2 16,0 2 0,-2-1-16,3 0 15,4 1 1,2 3-16,-2 4 15,0 3-15,0 0 16,5 4 0,-4-2-16,4 6 15,1 3 1,7 3-16,12 2 15,-1 1-15,6 3 16,8 3 0,-3 4-16,5 3 15,5-1 1,8 8-16,13-3 15,10 0-15,11-1 16,6-3 0,2 7-16,2 4 15,2 4 1,5 2-16,5 5 15,10 0-15,4-2 16,8 2 0,10 0-16,4-3 15,8-3 1,10-4-16,2 1 15,10-4-15,6-1 16,5 1 0,3-1-16,10-1 15,6-1 1,8-1-16,14 3 15,8-2-15,2-4 16,-2-5 0,-7-4-16,9 0 15,2-3 1,8-1-16,3-1 15,-1 1-15,6-3 16,3-4 0,3-7-16,10 4 15,8-1 1,1-3-16,-5 0 15,-4 0-15,6 1 16,3 2 0,9 0-16,-2-3 15,2-3 1,2 3-16,0 3 15,-1-6-15,1 0 16,1-1 0,-1 0-16,0-1 15,-4 3 1,3 0-16,-2-5 15,-5-4-15,-6 0 16,-12-3 0,1 5-16,-4-4 15,2-1 1,-9-5-16,-12-2 15,-4-3-15,-2-3 16,-6-5 0,-11 1-16,-11-2 15,-3-5 1,-13 2-16,-11-3 15,-3 0-15,-5-6 16,-6 1 0,-2-6-16,-6 1 15,0-4 1,-5-1-16,-5 1 15,-5 1-15,-6 1 16,-7 6 0,-8 2-16,-7 6 15,-8 4 1,-6 3-16,-10 8 15,-2 1-15,-9 6 16,-6 3 0,-13 10-16,-31 9 15</inkml:trace>
  <inkml:trace contextRef="#ctx0" brushRef="#br0" timeOffset="62085">22669 6743 0,'0'0'0,"0"0"0,0 0 0,0 0 0,0 0 0,-20-9 0,20 9 0,0 0 0,-36-13 0,36 13 0,-58-18 0,-9 3 0,-8 5 16,-27 3-16,-12 3 16,9 4-1,7 4-15,4 3 16,2 0-1,-1 4-15,-8 4 16,-7 8-16,1 4 16,7 2-1,3-1-15,11 6 16,10 2-1,2 3-15,1 5 16,2 0-16,7 8 16,5-1-1,7-1-15,17-8 16,8-1-16,7-2 15,6-1 1,6 2-16,6-4 16,6-2-1,2-7-15,6 4 16,8 1-16,4-2 15,12 9 1,7-1-16,4-4 16,4-1-1,7-4-15,4-1 16,4-3-16,4 0 15,3-1 1,23 6-16,20-4 16,7-1-1,3-5-15,-13-7 16,-6-1-1,-1-8-15,6 3 16,0-3-16,2 3 16,-1 2-1,4 3-15,7-2 16,-2 2-16,4-4 15,-2 2 1,2-4-16,1 0 16,-2 4-1,-2-6-15,3 0 16,-2-1-16,1-3 15,3-3 1,2-4-16,4-1 16,4-5-1,7-7-15,-5-5 16,-6-2-16,-5-5 15,-11-4 1,-3 1-16,-6-2 16,-13-2-1,-4-5-15,-11-3 16,-21-1-16,-18 4 15,-15 4 1,-9-1-16,-11-2 16,-11 0-1,-12-5-15,-12 2 16,-8 1-16,-12 0 15,-14-2 1,-28-9-16,-26 1 16,-14 3-1,-15 3-15,4 6 16,0 1-16,-6 4 15,-8 2 1,-10 3-16,-18-1 16,-15 7-1,-11 3-15,-15 7 16,-23 0-16,11 13 15,-1 4 1,2 11-16,-7 0 16,4 0-16</inkml:trace>
  <inkml:trace contextRef="#ctx0" brushRef="#br0" timeOffset="90094">3008 6520 0,'0'0'0,"-20"4"0,20-4 0,0 0 0,-36 16 0,36-16 0,-58 31 0,-2 18 0,-28 34 16,-26 35-1,-20 25-15,3 0 16,3 9-1,14-9-15,13-2 16,17-18-16,12-11 16,16-16-1,9-11-15,4-2 16,43-83-1,-40 75-15</inkml:trace>
  <inkml:trace contextRef="#ctx0" brushRef="#br0" timeOffset="90392">2188 7375 0,'0'0'0,"0"0"0,0 0 0,0 0 0,0 0 0,0 0 0,0 0 0,0 0 0,17 14 0,-17-14 0,27 25 0,8 6 0,2 9 16,3 3-1,5 6-15,1-2 16,4 1-1,-2-1-15,2 1 16,-1-4-16,-2-2 16,-47-42-1,0 0-15,50 35 16</inkml:trace>
  <inkml:trace contextRef="#ctx0" brushRef="#br0" timeOffset="90652">2809 7592 0,'0'0'0,"25"-14"0,-25 14 0,0 0 0,33-15 0,-33 15 0,51-24 0,10 1 0,10-2 16,31-8-1,31-5-15,12-11 16,-8 2-16,-22 0 16,-23 6-1,-20 2-15,-14-2 16,-20 1-1,-15-6-15,-14-10 16</inkml:trace>
  <inkml:trace contextRef="#ctx0" brushRef="#br0" timeOffset="90936">3730 6560 0,'0'0'0,"0"0"0,0 0 0,0 0 0,0 0 0,0 0 0,0 0 0,-11 24 0,11-24 0,0 0 0,-20 41 0,20-41 0,-34 69 0,-10 32 16,-10 27-16,-2 19 16,-4 7-1,-5 2 1,-4-4-16,-2-7 15,5-11-15,8-15 16,9-21-16,6-13 16,5-19-1,38-66-15,-42 48 16</inkml:trace>
  <inkml:trace contextRef="#ctx0" brushRef="#br0" timeOffset="91175">3274 7617 0,'0'0'0,"22"4"0,-22-4 0,0 0 0,40 7 0,-40-7 0,63 18 0,5 5 16,0 3-1,24 12-15,13 11 16,1-2-16,-2 0 16,-1-2-1,7-3-15,15-6 16,11-7-16</inkml:trace>
  <inkml:trace contextRef="#ctx0" brushRef="#br0" timeOffset="100923">24310 5511 0,'-19'-13'0,"-17"-3"0,36 16 0,-62-19 0,-22 11 0,-51 12 15,-50 18-15,-30 22 16,10 26 0,47-1-16,51-2 15,28-2 1,20-5-16,12 2 16,12 11-16,8 13 15,4 12 1,12 19-16,5 12 15,14 7 1,13-5-16,13-27 16,5-24-16,8-23 15,-5-24 1,6-17-16,6-8 15,-1-9 1,3-10-16,-4-12 16,1-13-16,3-18 15,5-21 1,-10-22-16,-22 15 15,-29 82 1,8-67-16,-8 67 16,4-43-16,0 7 15,12 10 1,8 1-16,16 1 15,21-8 1,8 0-16,27-7 16,15-1-16,-5 4 15,-21 9 1,-85 27-16,0 0 15,0 0 1,54-20-16,-54 20 16,19-15-16,-23 3 15,-15 3 1,-13 11-16,-5 10 15,1 3 1,-3 7-16,1 3 16,7 9-16,3 5 15,6 16 1,2 16-16,-6 45 15,-15 63-15,-12 54 16</inkml:trace>
  <inkml:trace contextRef="#ctx0" brushRef="#br0" timeOffset="105518">17056 13135 0,'-48'5'0,"-28"7"0,-67-2 15,-36 4-15,-63-7 16,-14-3-16,90-29 16,-109-12-1,-65-6-15,28 29 16,5 0-1,8-10-15,-10-4 16</inkml:trace>
  <inkml:trace contextRef="#ctx0" brushRef="#br0" timeOffset="615657">17136 5929 0,'0'0'0,"0"0"0,-16 0 0,-15-4 0,-14 0 0,5-3 0,2-7 0,2-1 16,2 0-16,2 1 15,2 0 1,-7 1-16,-7-2 15,-6 1 1,-2 3-16,-6 0 16,-5 4-16,-2 3 15,-2-1 1,-5 1-16,-3-1 15,-21 1-15,-17-1 16,6 1 0,6 4-16,3 0 15,2 2 1,2 5-16,7-1 15,-1-3-15,1-1 16,-3 0 0,1 3-16,1-1 15,1-2 1,-1-4-16,1 1 15,-3-2-15,0 3 16,6 0 0,-1-5-16,2 1 15,-2-1 1,0-4-16,2 5 15,1-1-15,-4 1 16,2 2 0,1 0-16,-3 2 15,9 2 1,-2 0-16,4-1 15,1-1-15,7 3 16,10-3 0,9-3-16,-4 3 15,0 0 1,4 0-16,-2 0 15,6 0-15,44 0 16,-45 0 0,45 0-16,-45-1 15,45 1 1,0 0-16,0 0 15,-43-2-15,43 2 16,0 0 0,0 0-16,-33-2 15,33 2 1,0 0-16,0 0 15,-22-5-15,22 5 16,0 0 0,0 0-16,-16-2 15,16 2 1,0 0-16,0 0 15,-13-4-15,13 4 16,0 0 0,0 0-16,-12-8 15,-3-2 1</inkml:trace>
  <inkml:trace contextRef="#ctx0" brushRef="#br0" timeOffset="621613">15841 4477 0,'0'0'0,"0"0"0,0 0 0,0 0 0,0 0 0,0 0 0,0 0 0,0 0 0,0 0 0,0 0 0,0 0 0,0 0 0,0 0 0,0 0 0,0 0 0,0 0 0,23 5 0,-23-5 0,0 0 0,0 0 0,0 0 0,0 0 0,0 0 0,44 0 0,-44 0 0,63 2 0,0-6 16,-11-1-16,2 1 15,-1-1-15,-53 5 16,60-2 0,4 2-16,8-5 15,-5 1 1,-7 1-16,-3 1 15,3 0-15,4 2 16,6 0 0,1 0-16,5 2 15,20 0 1,14 1-16,-4-6 15,-5 1-15,-8 4 16,-7-2 0,6-2-16,1-2 15,2 0-15,-4 1 16,-1 1-1,-1 2-15,3 5 16,-2-3 0,-5 0-16,-5-2 15,-4 0-15,1 0 16,-6 2-1,-8-2-15,-5-2 16,6 0 0,6 2-16,1 0 15,4 2-15,16 2 16,5-2-1,-2 1-15,-6-1 16,0 0 0,4 0-16,2 1 15,0-3-15,2 2 16,9 0-1,3 1-15,0 1 16,3-2 0,-2 1-16,0-1 15,4 0-15,0 0 16,4 3-1,5-1-15,2 3 16,-4-3 0,-1 3-16,-3-1 15,0 2-15,-2-6 16,-1 3-1,-2-4-15,8-1 16,3 2 0,1 3-16,0-3 15,2-2-15,-3 0 16,0-2-1,1 2-15,0 0 16,0 0 0,0-2-16,2-1 15,0 3-15,1 3 16,-6-1-1,3 0-15,-5 3 16,4-1 0,-6 1-16,-4-1 15,-7 1-15,1 1 16,1-1-1,-3-1-15,2-1 16,-2-3 0,-6-3-16,3-1 15,1-3-15,-2-4 16,-6 0-1,-9-4-15,-8-3 16,0-7 0,-10 0-16,-14 1 15,-8-5-15,2-5 16,-7-2-1,-6-4-15,-8 0 16,-7-3-16,-8 3 16,-9-5-1,-8 5-15,-10-2 16,-6 0-1,-10-1-15,-6 0 16,-6 6-16,-6-5 16,-7 5-1,-3 2-15,-4-1 16,-16-7-1,-6 1-15,4 3 16,-2 6-16,2 2 16,-1 4-1,2 4-15,-2 1 16,-5 2-1,1 5-15,-5-1 16,0 5-16,0 4 16,1 3-1,1 1-15,0 3 16,9 3-1,-2 4-15,0-1 16,2 1-16,5 5 16,1 2-1,6 4-15,13-3 16,6 0-1,2 0-15,1 1 16,2 4-16,2-2 16,43-18-1,-38 24-15,0 1 16,38-25-1,-38 29-15,7 0 16,2 1-16,4-1 16,5-1-1,5-1-15,15-27 16,-15 25-1,2 4-15,13-29 16,-11 33-16,11-33 16,-11 40-1,11-40-15,-9 57 16,9-57-1,-4 56-15,4-56 16,0 59-16,0-59 16,2 61-1,7-3-15,0-4 16,2-5-1,0-5-15,3-3 16,-14-41-16,15 40 16,-15-40-1,20 42-15,-20-42 16,27 42-1,-1 1-15,-26-43 16,32 36-16,-1-3 16,-31-33-1,33 32-15,-1-6 16,-32-26-1,34 25-15,-34-25 16,34 22-16,-34-22 16,0 0-1,35 20-15,-35-20 16,0 0-1,0 0-15,32 16 16,-32-16-16,0 0 16,0 0-16,0 0 15,25 13-15,-25-13 16,0 0-16,0 0 15,17 10 1,-17-10-16,0 0 16,0 0-1,11 7-15,-11-7 16,0 0-16,0 0 15,7 4 1,-7-4-16,0 0 16,0 0-1,4 4-15,-4-4 16,0 0-1,0 0-15,0 0 0,2 0 16,-2 0 0,0 0-16,0 0 15,2 2-15,-2-2 16,0 0-1,0 0-15,-2 0 16,2 0-16,0 0 16,0 0-1,-4 0-15,4 0 16,0 0-16,0 0 15,-4 2 1,4-2-16,0 0 16,0 0-1,-5 0-15,5 0 16,0 0-16,0 0 15,-5 0 1,5 0 0,0 0-16,0 0 0,0 0 15,-2 0 1,2 0-16,0 0 15,0 0 1,0 3-16,0-3 16,0 0-16,0 0 0,0 0 31,0 4-31,0-4 15,0 0 1,0 0 0,0 3-1,0-3-15,0 0 16,0 0-1,-2 2 1,2-2-16,0 0 16,0 0-1,0 5 1,0-5-16,0 0 15,0 0 1,-2 0 0,2 0-16,0 0 15,0 0 1,-2 1-1,2-1-15,0 0 16,0 0 0,-2 0-16,2 0 15,0 0 1,0 0-16,-5 3 15,5-3-15,0 0 16,0 0 0,-2 2-16,2-2 15,0 0 1,0 0-16,-2 0 15,2 0-15,0 0 16,0 0 0,-2 2-16,2-2 15,0 0 1,0 0-16,0 0 0,-2 2 15,2-2-15,0 0 16,0 0 0,-3 2-16,3-2 15,0 0 1,0 0-16,0 0 15,0 0 1,0 0-16,0 0 16,0 4-16,0-4 15,0 0 1,0 0-16,3 0 15,-3 0-15,0 0 16,0 0 0,0 1-16,0-1 15,0 0 1,0 0-16,-3 0 15,3 0-15,0 0 16,0 0 0,0 0-16,0 0 15,0 0 1,0 0-16,-3 0 15,3 0-15,0 0 16,0 0 0,-5 0-16,5 0 15,0 0 1,0 0-16,0 2 15,0-2-15,0 0 16,0 0 0,-2 0-16,2 0 15,0 0 1,0 0-16,-2 3 15,2-3-15,0 0 16,0 0 0,-2 2-16,2-2 15,0 0 1,0 0-16,0 0 15,0 0-15,0 0 16,0 0 0,0 2-16,0-2 15,0 0-15,0 0 16,-2 0-1,2 0-15,0 0 16,0 0 0,0 0-16,0 0 15,0 0-15,0 0 16,0 3-1,0-3-15,0 0 16,0 0 0,0 0-16,0 0 15,0 0-15,0 0 16,0 1-1,0-1-15,0 0 16,0 0 0,0 0-16,0 0 15,0 0-15,0 0 16,0 3-1,0-3-15,0 0 16,0 0 0,0 2-16,0-2 15,0 0-15,0 0 16,0 2-1,0-2-15,0 0 16,0 0 0,0 0-16,0 0 15,0 0 1,0 0-16,0 0 0,0 0 15,0 0 1,0 0-16,0 0 16,0 0-1,6 2-15,-6-2 16,0 0-1,0 0 1,10 5-16,-10-5 16,0 0-1,0 0 1,14 7-16,-14-7 15,0 0 1,0 0 0,14 7-1,-14-7 1,0 0-16,0 0 15,14 4-15,-14-4 16,0 0 0,0 0-16,14 4 15,-14-4 1,0 0-16,0 0 15,7 2-15,-7-2 16,0 0 0,0 0-16,4 3 15,-4-3 1,0 0-16,0 0 15,2 2-15,-2-2 16,0 0 0,0 0-16,0 0 15,0 0 1,0 0-16,0 0 0,-4 0 15,4 0 1,0 0-16,0 0 16,-11-2-1,11 2 1,0 0-16,0 0 15,-14-5 1,14 5-16,0 0 16,0 0-16,-16-6 15,16 6 1,0 0-16,0 0 15,-13-9 1,13 9-16,0 0 16,0 0-1,-11-16-15,11 16 16,0 0-16,0 0 15,-10-18 1,10 18-16,0 0 16,-4-22-16,4 22 15,0-22 1,4 2-16,9 4 15,6 0-15</inkml:trace>
  <inkml:trace contextRef="#ctx0" brushRef="#br0" timeOffset="622305">24389 3943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inkml:trace>
  <inkml:trace contextRef="#ctx0" brushRef="#br0" timeOffset="623338">15311 5732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0,-8 8 0,8-8 0,0 0 0,0 0 0,-23 7 0,23-7 0,0 0 0,-36 6 0,36-6 0</inkml:trace>
  <inkml:trace contextRef="#ctx0" brushRef="#br0" timeOffset="863907">23717 13688 0,'0'0'0,"0"0"0,0 0 0,0 0 0,0 0 0,0 0 0,0 0 0,0 0 0,21 13 0,-21-13 0,36 17 0,20 9 0,10-4 0,10 0 15,28 5 1,19 3-16,11-2 15,16-5 1,-1-8-16,5-8 16,12-10-16,15-10 15,9-14 1,0-8-16,-4-5 15,-12-8 1,-6-1-16,-19-4 16,-10-7-16,-13-1 15,-20-4 1,-18-2-16,-22 0 15,-16-2 1,-14-1-16,-14-1 16,-22-4-16,-18 1 15,-18-2 1,-15 2-16,-16 0 15,-18-2 1,85 76-16,-99-71 0,-17-3 16,-20-2-1,0 9-15,-3 13 16,-5 7-16,-5 9 15,-7 5 1,-2 6-16,-5 11 16,3 10-16,4 8 15,7 9 1,4 8-16,2 9 15,8 3 1,9 9-16,16 1 16,5 5-16,18 2 15,7 6 1,10 3-16,17 4 15,10-3 1,15-9-16,3 2 16,7 5-16,4 5 15,6 1 1,4 3-16,8 2 15,4-3 1,4 4-16,3-3 16,4-5-16,9-1 15,0 1 1,6-5-16,4-4 15,5-1-15,2 1 16,0 0 0,-1-2-16,-1-4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10T09:48:23.125"/>
    </inkml:context>
    <inkml:brush xml:id="br0">
      <inkml:brushProperty name="width" value="0.05292" units="cm"/>
      <inkml:brushProperty name="height" value="0.05292" units="cm"/>
      <inkml:brushProperty name="color" value="#FF0000"/>
    </inkml:brush>
  </inkml:definitions>
  <inkml:trace contextRef="#ctx0" brushRef="#br0">27968 9489 0,'0'0'0,"0"0"0,-16-2 0,-20-9 0,-16-1 0,52 12 16,-68-10 0,-8 3-16,-21 2 15,15 3-15,-4 4 16,8 5-1,-5 8-15,8 8 16,-6 2 0,12 3-16,0 4 15,5 2-15,10-1 16,4-2-1,2 5-15,4 2 16,9 0 0,5 3-16,30-41 15,-26 39-15,6 6 16,6 3-1,6-2-15,5-1 16,6-1 0,5 1-16,4 0 15,3-2-15,8-1 16,2-2-1,3 1-15,8-4 16,2-1 0,6-3-16,6-1 15,2-1-15,6-4 16,4 0-1,3 0-15,4-8 16,3-1-16,3 0 16,17 0-1,2-2-15,-4-3 16,-8-4-1,3 0-15,-1-2 16,0-7 0,3 0-16,0-5 15,-4 0-15,-2-1 16,-1-5-1,-3 0-15,-5-7 16,-4 2-16,-12-2 16,-5 0-1,0-6-15,-1-1 16,-50 25-1,44-29-15,-44 29 16,37-33-16,-11-6 16,-8-3-1,-9-1-15,-5-1 16,-2 2-1,-6-3-15,-1 3 16,-5-5-16,-4 2 16,-4 0-1,-10-1-15,-4 0 16,-4 4-1,-5 5-15,-3-2 16,-4 2-16,0-2 16,-2 4-1,-3-2-15,0 6 16,-3 3-1,-2 0-15,-1 4 16,1 2-16,2-1 16,56 23-1,-62-23-15,-1 6 16,63 17-1,-65-18-15,65 18 16,-64-15-16,64 15 16,0 0-1,-59-14-15,59 14 16,-56-11-1,56 11-15,-55-2 16</inkml:trace>
  <inkml:trace contextRef="#ctx0" brushRef="#br0" timeOffset="9618">23894 8486 0,'0'0'0,"-26"0"0,26 0 0,0 0 0,-52-5 0,52 5 0,-78-9 0,-14-2 0,5-4 15,4 6 1,-7-3-16,-2 6 16,-6-3-16,-6 2 15,4 3 1,-2 0-16,2-2 15,0 5 1,-2-4-16,2-2 16,-3 3-16,-2 4 15,2 2 1,3 3-16,1 1 15,-2 8 1,3-1-16,2 5 16,8 5-16,18-1 15,0 2 1,16-1-16,7 0 15,-2 6 1,4 1-16,3 9 16,5 0-16,5 4 15,9 0 1,10-1-16,8 1 15,10-3 1,8 0-16,8-5 16,6 2-16,6-4 15,9 0 1,6 1-16,3-2 15,4-4 1,7 3-16,2 1 16,7-5-16,16 6 15,7-2 1,0-1-16,0-4 15,-3-1 1,-1-3-16,0-2 16,1-2-16,8-2 15,8 2 1,-1-2-16,-1-1 15,-5-3 1,0-4-16,-2-1 16,2-1-16,-2-1 15,-2 0 1,0-1-16,1 3 15,-2-1 1,4-2-16,0-4 16,-1-2-16,2-4 15,-2-1 1,-4-2-16,-2-1 15,-5-2 1,5-3-16,-5-1 16,1-7-16,-9 1 15,0-3 1,-8 3-16,-6-5 15,-19 3 1,-6-3-16,-6-5 16,-2 1-16,-10-3 15,-5-1 1,-9-1-16,-3 2 15,-7 5 1,-3-4-16,-4-3 16,-5 1-16,-6-8 15,-7 1 1,-4 2-16,-5 0 15,-6 4-15,-5 0 16,-6 2 0,-3 2-16,-4 4 15,-3 1 1,-4 2-16,-6 3 15,-20-5-15,-14 1 16,2-1 0,11 7-16,9 1 15,0 6 1,-3-3-16,3 4 15,6-3-15,0 2 16,4 2 0,-4 0-16,7 2 15,10 0 1,6 0-16,-2-2 16,1 2-16,1 1 15,6-2 1,0 2-16,50 8 15,-46-12 1,46 12-16,-50-11 16,1 2-16,49 9 15,-47-10 1,2-4-16</inkml:trace>
  <inkml:trace contextRef="#ctx0" brushRef="#br0" timeOffset="13554">28447 11346 0,'0'0'0,"0"0"0,0 0 0,0 0 0,0 0 0,0 0 0,0 0 0,0 0 0,0 0 0,0 0 0,0 0 0,0 0 0,0 0 0,0 0 0,0 0 0,0 0 0,0 0 0,0 0 0,0 0 0,0 0 0,0 0 0,0 0 0,0 0 0,0 0 0,0 0 0,0 0 0,0 0 0,0 0 0,21 7 0,20 1 0,-41-8 0,61 14 0,-1-5 16,2-2 0,6-2-16,0-4 15,6-1-15,16 2 16,-4-2-1,0 3-15,3-3 16,-3 2 0,6-2-16,-1-5 15,3 2-15,2-2 16,6 0-1,1 0-15,-2-1 16,-3 2-16,3 0 16,-1-2-1,2 2-15,-8-2 16,-9 3-1,-4-1-15,-4 2 16,-5-3 0,-16 3-16,-56 2 15,50-3-15,-50 3 16,50 0-1,-50 0-15,0 0 16,0 0-16,45 0 16,-45 0-1,0 0-15,32 0 16,-32 0-1,0 0-15,13-2 16,-16-4-16</inkml:trace>
  <inkml:trace contextRef="#ctx0" brushRef="#br0" timeOffset="16446">4837 12298 0,'0'0'0,"0"0"0,0 0 0,0 0 0,0 0 0,0 0 0,0 0 0,0 0 0,-20 0 0,20 0 0,-38 0 0,-20-5 0,2 1 16,-2 2-16,-2 0 16,2-1-1,-6 3-15,4 0 16,-2 0-16,2 0 15,-3 0 1,2 0-16,3 0 16,-1 0-1,1 3-15,9-1 16,5 0-1,-1 0-15,0 0 16,45-2-16,-42 3 16,42-3-16,-42 4 15,42-4 1,-45 0-16,45 0 15,0 0-15,-45 3 16,45-3 0,0 0-16,0 0 15,-44 0-15,44 0 16,0 0-1,-34-3-15,34 3 16,-16-7-16,12 1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10T09:50:29.140"/>
    </inkml:context>
    <inkml:brush xml:id="br0">
      <inkml:brushProperty name="width" value="0.05292" units="cm"/>
      <inkml:brushProperty name="height" value="0.05292" units="cm"/>
      <inkml:brushProperty name="color" value="#FF0000"/>
    </inkml:brush>
  </inkml:definitions>
  <inkml:trace contextRef="#ctx0" brushRef="#br0">19495 14545 0,'-40'0'0,"-24"0"0,-20 0 0,-25 0 15,3 0 1,4 5-16,-2 2 15,6 4-15,2 5 16,0 8 0,2 5-16,7 4 15,8 4 1,3-1-16,7 7 15,3 3-15,5 8 16,5-1 0,6 5-16,8 4 15,6 4 1,10-2-16,7-5 15,10-3-15,5 3 16,4 7 0,7-2-16,6 1 15,7 0 1,6-1-16,4 4 15,12 10-15,12-5 16,2-7 0,7-6-16,-1-6 15,10-6 1,2-2-16,4-4 15,5-2-15,4-4 16,7-7 0,9 0-16,-1-5 15,8-2 1,-1-5-16,6-2 15,3-1-15,9-1 16,7-5 0,-3-3-16,-2-3 15,0-2 1,-1 3-16,5-3 15,-1-3-15,1-4 16,1 1 0,-2-1-16,2-1 15,-2-4 1,1 1-16,-7-5 15,-2-1-15,-4-3 16,1-5 0,-6-4-16,2-3 15,-5-3 1,-6-10-16,-13 2 15,1-8-15,-3-5 16,-3-4 0,-12-7-16,-13-2 15,-11 2 1,-8 0-16,-11-5 15,-5-4-15,-13-2 16,-11 0 0,-8 4-16,-11 5 15,-8 15-15,-9 5 16,-9-5-1,-10-2-15,-17-10 16,-22-3 0,-2 6-16,-4 2 15,-7 8 1,-1-3-16,-18 2 15,-5 3-15,-8-3 16,0 8 0,-1 0-16,-6 7 15,-2 2 1,-6 13-16,-1 4 15,-3 0-15,0 4 16,3 5 0,-2 0-16,-1 6 15,0 1 1,4 2-16,5-1 15,3 6-15,4 3 16,6 1 0,9 2-16,3 2 15,0 2 1,4 6-16,5 5 15,7 0-15,4-6 16,6-13-16</inkml:trace>
  <inkml:trace contextRef="#ctx0" brushRef="#br0" timeOffset="4879">23234 16050 0,'0'0'0,"0"0"0,0 0 0,0 0 0,0 0 0,0 0 0,0 0 0,0 0 0,0 0 0,0 0 0,0 0 0,0 0 0,0 0 0,0 0 0,0 0 0,0 0 0,0 0 0,0 0 0,0 0 0,0 0 0,21 0 0,-21 0 0,0 0 0,33 0 0,-33 0 0,52 4 0,-8 1 16,-1 10-16,-3 10 15,-2 2 1,0 6-16,1-2 15,-2 1 1,-37-32-16,42 29 16,6-7-16,-2-9 15,-3-13 1,2-11-16,-4-7 15,1-9 1,0-6-16,1-3 16,2-3-16,2-2 15,2 3 1,0 2-16,5 7 15,-3 12 1,-2 5-16,2 8 16,0 8-16,-1 12 15,-2 6 1,4 5-16,0 2 15,2 2 1,-1-3-16,3 0 16,-2-6-16,-1-6 15,1-7 1,2-9-16,-2-4 15,2-12 1,1-9-16,5-5 16,3-5-16,1-2 15,12-6 1,1 1-16,-8 13 15,-3 6 1,-11 14-16,-3 7 16,-2 9-16,-2 6 15,2 10 1,0 3-16,1 5 15,0 1 1,0-3-16,-2 0 16,0-7-16,1-4 15,2-6 1,-1-8-16,0-10 15,-1-9 1,2-3-16,2-8 16,0-1-16,2-4 15,0 0 1,1 2-16,-4 2 15,0 7 1,1 6-16,-2 10 16,-5 11-16,0 4 15,-4 7 1,0 4-16,-3 5 15,1-1 1,1 0-16,0-7 16,-2 1-16,0-9 15,-1-2 1,3-9-16,2-6 15,0-8 1,2-4-16,0-6 16,0-3-16,-4-2 15,0-3 1,3 6-16,2 6 15,-5 2 1,2 3-16,-2 5 16,1 6-16,-2 10 15,-3 6 1,-2 1-16,-2 5 15,-1 0 1,-1 2-16,-34-20 16,38 19-16,-38-19 15,40 19 1,-40-19-16,43 16 15,-43-16 1,42 10-16,-2-7 16,-1-8-16,3-10 15,0-16 1,1-21-16</inkml:trace>
  <inkml:trace contextRef="#ctx0" brushRef="#br0" timeOffset="7667">5058 15824 0,'-29'-2'0,"-20"-5"0,49 7 0,-72-7 0,-4 0 0,-20 3 16,0 4-1,5 4-15,-1 6 16,2 7 0,1 4-16,3 3 15,0 3-15,-2-1 16,4-1-1,1 2-15,1 6 16,3 3 0,2 0-16,4 3 15,4-2-15,7 1 16,12-9-1,6 4-15,1 1 16,5 4 0,2 4-16,5 1 15,4 4-15,5-3 16,6 1-1,4 0-15,10-2 16,6-1 0,10-2-16,4 3 15,6-3-15,6 0 16,6-2-1,5-4-15,5-3 16,10 0 0,2-4-16,8 0 15,6 0 1,18-3-16,11-2 15,3-6-15,-1 0 16,5-7 0,-1-5-16,3-1 15,-1-2 1,1-2-16,2-6 15,-1-4-15,-1-3 16,-1-3 0,-6-6-16,-2-4 15,-5-2 1,-6-6-16,-6-6 15,-12-3-15,-8-4 16,-6-1 0,-9-4-16,-16 3 15,-11-1 1,-7-5-16,-8-3 15,-11-5-15,-7-3 16,-12 0 0,-10 0-16,-16-13 15,-13 2 1,-4-1-16,-6 13 15,-2 5-15,1 14 16,-3 7 0,0 11-16,0 9 15,4 7 1,16 10-16,10 8 15,1 8-15,45-13 16,0 0 0,0 0-16,-30 18 15</inkml:trace>
  <inkml:trace contextRef="#ctx0" brushRef="#br0" timeOffset="8824">7052 15818 0,'0'0'0,"0"0"0,0 0 0,0 0 0,0 0 0,-18 0 0,18 0 0,0 0 0,-40 0 0,40 0 0,-62 4 0,-3 0 0,-2 11 15,3 8 1,1 8-16,-2 3 15,-3 6-15,-7 16 16,1 7 0,9-1-16,12-6 15,7 0 1,17-9-16,10-2 15,4 1-15,11 3 16,6 1 0,8-1-16,8 0 15,6 5 1,10-1-16,8-1 15,9 1-15,21 12 16,16 4 0,-2-8-16,4-5 15,6-5 1,0-8-16,4-7 15,6-6-15,1-3 16,5-4 0,-3-5-16,3-7 15,-2-5 1,2-9-16,-3 0 16,0-10-16,-3-3 15,1-9 1,-7-3-16,-1-7 15,-7-5 1,-2-3-16,-8-1 16,-8-3-16,-7-2 15,-7-4 1,-6-3-16,-10-3 15,-14 11 1,-8 3-16,-8-1 16,-10 2-16,-6-1 15,-8 1 1,-6-1-16,-11 3 15,-4 2 1,-9-2-16,-4 1 16,-8 1-16,-3 1 15,-9 2 1,-2 1-16,-22-4 15,-6-1 1,-4 3-16,5 7 16,1 2-16,-4 6 15,2 1 1,-2 7-16,4-1 15,5 1 1,-1 1-16,4 5 16,-4-1-16,6 3 15,-1-3 1,8 6-16,0 4 15,6-2 1,15 2-16,7 2 16,47-2-16,-45-2 15,6-3 1,1-6-16</inkml:trace>
  <inkml:trace contextRef="#ctx0" brushRef="#br0" timeOffset="8999">6561 15516 0,'0'0'0,"0"0"0,0 0 0,0 0 0,0 0 0,0 0 0,0 0 0,0 0 0,-19-9 0,19 9 0,-45-20 0</inkml:trace>
  <inkml:trace contextRef="#ctx0" brushRef="#br0" timeOffset="264196">29527 10104 0,'-24'-5'0,"-17"-15"0,41 20 0,-70-24 0,-20-7 16,-44-8-16,-52-3 15,-12 6-15,5 5 16,23 8-1,3 3-15,-5 5 16,-7 2-16,-9-2 16,-8 3-1,-4 5-15,-3-2 16,-7 4-1,4-1-15,-2 1 16,3-2-16,-1 1 16,-7-3-1,1 0-15,-1-2 16,-6 0-1,-16-1-15,6 1 16,5 1-16,-2-5 16,2 2-1,0 0-15,-3 0 16,3 1-1,-1-1-15,1 4 16,-2-2-16,1 5 16,-1-4-1,1-2-15,5 4 16,-4-4-1,7 2-15,-4-4 16,2 1-16,-3-1 16,3 3-1,0-2-15,-2 4 16,-3 0-1,-1 2-15,5 0 16,1 1-16,1-4 16,-2 5-1,3-2-15,1-5 16,-1 2-1,-10 3-15,-1 7 16,-5 0-16,0 7 16,-5-1-1,-2-4-15,4 5 16,1 0-1,3 0-15,6-2 16,-4 3-16,-1 2 16,-1 4-1,2-1-15,4 6 16,0-2-1,-2 1-15,1 0 16,2 3-16,1-2 16,6 3-1,-1 1-15,-1-3 16,4 0-1,-3 1-15,-3-2 16,8-1-16,12-2 16,-6 4-1,1-4-15,3 4 16,2-4-1,0 3-15,-3 2 16,5-2-16,-6 0 16,4-1-1,-3-5-15,0 3 16,0-1-1,7 1-15,4-1 16,1-3-16,-3 1 16,-4-2-1,-3 3-15,-7-1 16,-3-1-1,11 0-15,-5 2 16,9-1-16,3-1 16,-2-4-1,5 1-15,-1-4 16,8-5-1,3-1-15,4-3 16,-1 8-16,1-4 16,5 0-1,12 0-15,4 0 16,6 0-1,1 1-15,-2 3 16,-1 1-16,6 1 16,2 6-1,4 4-15,0 4 16,4 2-1,5 7-15,12 0 16,1 5 0,1 0-16,6 5 15,3 8-15,4 7 16,3 6-1,7 5-15,8 4 16,2 9 0,6 10-16,2 12 15,7 6-15,8 1 16,6 6-1,7 8-15,9 6 16,8 3 0,8 2-16,5-1 15,8 2-15,7-4 16,8 0-1,5-5-15,10 3 16,3-2 0,7 0-16,6-2 15,9-7-15,6-6 16,5-8-1,0-10-15,7 0 16,7-3 0,7-2-16,8-6 15,3-6-15,5-7 16,8-7-1,9-9-15,6-4 16,1-11 0,5-1-16,3-4 15,10-2 1,10 5-16,-1-6 15,2-5-15,-145-24 16,149 18-16,6-3 16,4-5-16,11-9 15,-170-1-15,169-1 16,6 1-16,0-3 15,7 6-15,7-3 16,10-5 0,-2-8-16,-1-5 15,2-5 1,11 1-16,7 0 15,15 4-15,-11 5 16,-1 1 0,7 6-16,3-1 15,1 0 1,-1 3-16,3-3 15,1 3-15,3-3 16,6 5 0,2 4-16,0 0 15,0 1-15,-1-3 16,3 0-1,9-5-15,2 3 16,5-7 0,2-2-16,-5 1 15,5 1 1,2 5-16,5 4 15,-4 0-15,3-9 16,1-2 0,3-4-16,3 7 15,-5-2-15,5 7 16,-1-3-1,3 2-15,5 1 16,-5-2 0,10 1-16,-5-3 15,6-2-15,-9-2 16,2 2-1,1 0-15,-1 5 16,4-2 0,-2 1-16,-2 2 15,-3-1-15,-4-2 16,2 1-1,3 1-15,-3 4 16,1 0 0,0-3-16,3 0 15,0 3-15,-3-4 16,4 2-1,-6-4-15,5 3 16,-3-1 0,-4 2-16,-3-4 15,-6 5-15,3-1 16,-3 2-1,-1-3-15,0 1 16,-4 0 0,-1-3-16,-6 1 15,-1 2-15,-1 0 16,-4-1-1,1-3-15,-2-6 16,-5-6 0,0-2-16,-3-1 15,-2-7-15,-7-3 16,-3-5-1,-9-4-15,-2-11 16,-10-5 0,-18-5-16,-7-8 15,1-9-15,-9-7 16,-9-11-1,-7-4-15,-11-10 16,-10-9 0,-14-6-16,-18-7 15,-13-4-15,-15-7 16,-14-4-1,-16-3-15,-17 3 16,-14 4-16,-9-1 16,-14 1-1,-14 3-15,-16 5 16,-12 4-1,-9 6-15,-14 4 16,-5 5-16,-8 11 16,-6 4-1,-4 16-15,-8 3 16,-9 10-1,-13 5-15,-15 11 16,-9 11-16,-8 12 16,-19 9-1,-8 14-15,-14 13 16,-10 7-1,-3 0-15</inkml:trace>
  <inkml:trace contextRef="#ctx0" brushRef="#br0" timeOffset="272085">16377 11941 0,'0'0'0,"0"0"0,0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0,8 0 0,-8 0 0,0 0 0,0 0 0,0 0 0,0 0 0,0 0 0,0 0 0,0 0 0,0 0 0,0 0 0,0 0 0,0 0 0,0 0 0,0 0 0,0 0 0,0 0 0,0 0 0,0 0 0,0 0 0,0 0 0,0 0 0,0 0 0,0 0 0,0 0 0,0 0 0,0 0 0,0 0 0,0 0 0,0 0 0,0 0 0,0 0 0,0 0 0,0 0 0,0 0 0,0 0 0,0 0 0,0 0 0,0 0 0,0 0 0,0 0 0,0 0 0,0 0 0,0 0 0,0 0 0,0 0 0,0 0 0,0 0 0,8-2 0,-8 2 0,0 0 0,0 0 0,0 0 0,0 0 0,0 0 0,0 0 0,0 0 0,0 0 0,0 0 0,0 0 0,0 0 0,0 0 0,0 0 0,0 0 0,0 0 0,0 0 0,0 0 0,0 0 0,0 0 0,0 0 0,0 0 0,0 0 0,0 0 0,0 0 0,0 0 0,0 0 0,0 0 0,0 0 0,0 0 0,0 0 0,0 0 0,0 0 0,0 0 0,0 0 0,0 0 0,0 0 0,0 0 0,0 0 0,0 0 0,0 0 0,14-14 0,-14 14 0,0 0 0,0 0 0,0 0 0,0 0 0,0 0 0,0 0 0,0 0 0,0 0 0,8-14 0,-8 14 0,0 0 0,0 0 0,0 0 0,0 0 0,0 0 0,0 0 0,0 0 0,0 0 0,0 0 0,0 0 0,0 0 0,0 0 0,0 0 0,0 0 0,0 0 0,0 0 0,0 0 0,0 0 0,0 0 0,0 0 0,0 0 0,0 0 0,0 0 0,0 0 0,0 0 0,0 0 0,0 0 0,3-7 0,-3 7 0,0 0 0,0 0 0,0 0 0,0 0 0,0 0 0,0 0 0,0 0 0,0-8 0,0 8 0,0 0 0,-3-16 0,3 16 0</inkml:trace>
  <inkml:trace contextRef="#ctx0" brushRef="#br0" timeOffset="272343">16434 11782 0,'0'0'15,"0"0"-15,0 0 16,0 0-1,0 0-15,0 0 16,0 0-16,0 0 16,0 0-1,0 0-15,0 0 16,0 0-1,0 0-15,5-9 16,-1-11-16,11-3 16,8 16-1</inkml:trace>
  <inkml:trace contextRef="#ctx0" brushRef="#br0" timeOffset="354893">25563 5608 0,'-43'-20'0,"-25"-5"0,-28-8 15,-40-3 1,-32 3-16,-10 6 16,1 6-1,1 8-15,-1 4 16,-2 4-16,-12 3 15,-3 4 1,0 3-16,0 2 16,-4-2-1,4 1-15,-3-2 16,-4 1-16,-7 0 15,-2-3 1,4-7-16,1 1 16,1-3-16,-2-2 15,5-2 1,5 0-16,-1-2 15,-5-3 1,-8 2-16,3 1 16,-1 2-1,2 4-15,3 1 16,1-1-16,-1-5 15,4 6 1,4 1-16,-4 1 16,-2 1-16,-6 1 15,0 4 1,2 1-16,2 1 15,5 1 1,8 0-16,5-4 16,-3-2-16,0-2 15,-2-4 1,-3 3-16,6-3 15,1 0 1,3 5-16,2 2 16,1 0-16,-2 0 15,3 2 1,-2 1-16,-1 3 15,2 1 1,-3 5-16,-5-4 16,2 1-16,5 0 15,0-2 1,4-3-16,5 3 15,1-1 1,-2 0-16,-7-5 16,-4 6-16,-4 4 15,3 3 1,-7-1-16,-4-2 15,-3-2 1,-4-4-16,-10 1 16,-1-4-16,2 1 15,2-6 1,-1 6-16,1-1 15,1-2 1,-1 0-16,1-2 16,-3 2-16,-1 0 15,5-3 1,0 1-16,5 0 15,1 0 1,0-5-16,-5 5 16,1 0-1,6 2-15,2 0 16,13 2-16,-6 3 15,1-1 1,3 5-16,4-7 16,2-2-16,8-2 15,17-3 1,9 1-16,2 0 15,-6-1 1,1 3-16,-2 4 16,-2 5-1,4 4-15,5 0 16,4 2-16,0 1 15,0 2 1,2 4-16,4 7 16,-4 4-1,3 3-15,-2 12 16,3 3-16,3 12 15,2 3 1,4 10-16,2 6 16,3 10-1,5 10-15,6 6 16,10 7-1,11 6-15,89-119 0,-86 125 16,8 4 0,7 10-16,5 6 15,4 16-15,7 7 16,5 3-16,12 11 15,13-1 1,19-14-16,16-21 16,14-20-1,11-18-15,13-14 16,9-2-16,12-7 15,14 0 1,18-4-16,9-8 16,8-4-1,16-4-15,7-7 16,13-11-16,14-9 15,9-12 1,8-6-16,19-7 16,12-3-1,20-8-15,-1-6 16,8-7-1,5-4-15,6-6 16,-254 21-16,265-18 0,3-7 16,10-6-1,8 3-15,8-6 16,10 0-1,7-4-15,13 4 16,8 1 0,0 0-16,3 8 15,3 7-15,1 2 16,11 4-16,0 2 15,11 2 1,-1 0-16,-5 1 16,-4 6-1,0 1-15,7 1 16,1 4-16,6-3 15,0 3 1,-8 1-16,3 9 16,-1 0-1,-1-2-15,1-6 16,-1 4-16,-3 2 15,3 6 1,1 0-16,-3 8 16,-6 0-1,-6 9-15,6-5 16,6 1-16,1-5 15,2-1 1,-11-1-16,3-1 16,-2 3-1,-2-1-15,-1-1 16,-3 2-16,-3-2 15,6-1 1,8-3-16,5-6 16,-7-4-1,0-11-15,-4-2 16,1-4-16,-5 1 15,1 0 1,-13 8-16,-3 1 16,-4 0-1,-1-2-15,0-4 16,-2 2-16,-5-8 15,-5-3 1,-9-7-16,-5-1 16,-5-5-16,-7-1 15,5-1 1,-5-5-16,2 2 15,-8-10 1,-10 3-16,-11-4 16,-4-4-16,-11-7 15,-7 0 1,-12 1-16,-7-4 15,-22-4 1,-30-2-16,-27-2 16,-19-13-16,-19-5 15,-22-5 1,-13 0-16,-14-6 15,-20-6 1,-24-8-16,-28-7 16,-28-9-16,-32-16 15,-34-13 1,-26-11-16,-29 0 15,-21-2 1,-1 9-16,-9 7 16,-2 5-16,-11 6 15,-18 4 1,-13 0-16,-15 5 15,-13 4 1,-16 10-16,-17 7 16,-10 10-16,-16 7 15,-15 9 1,-21 13-16,-18 8 15,-13 10 1,-17 11-16,-14 18 16,-12 15-16,-11 19 15,-11 13 1,-4 6-16,0-2 15</inkml:trace>
  <inkml:trace contextRef="#ctx0" brushRef="#br0" timeOffset="364385">25501 6746 0,'0'0'0</inkml:trace>
  <inkml:trace contextRef="#ctx0" brushRef="#br0" timeOffset="389570">29483 5400 0,'0'0'0,"0"0"0,0 0 0,0 0 0,0 0 0,18 7 0,-18-7 0,0 0 0,34 13 0,-34-13 0,44 20 0,2 11 15,-2 9 1,-44-40-16,41 56 15</inkml:trace>
  <inkml:trace contextRef="#ctx0" brushRef="#br0" timeOffset="390002">28766 6560 0,'27'-4'0,"19"-14"0,-46 18 0,69-32 0,31-21 15,32-23-15,17-9 16,1-3 0,-22 15-16,-21 12 15,-22 12 1,-85 49-16,49-33 15,-32 22-15,-17 15 16,-8 12 0,-5 10-16,-6 17 15,-7 24 1,-6 16-16,-14 46 15,-19 61-15,-12 36 16,2 17 0,10-17-16,5-18 15,10-27 1,6-18-16,12-24 15,6-30-15,26-109 16,-21 63 0,8-43-16</inkml:trace>
  <inkml:trace contextRef="#ctx0" brushRef="#br0" timeOffset="390301">30024 6341 0,'0'0'0,"0"0"0,0 0 0,0 0 0,18 16 0,-18-16 0,22 31 0,8 27 0,-16 20 0,-10 32 15,-4 15-15,2 2 16,2-4 0,1-8-16,4-18 15,-2-10 1,-7-87-16,7 70 15,-7-70-15,2 26 16,-2-35 0</inkml:trace>
  <inkml:trace contextRef="#ctx0" brushRef="#br0" timeOffset="390951">30798 5546 0,'16'-21'0,"8"-6"0,-24 27 0,39-35 0,10-1 0,13 5 15,11 0 1,23 0-16,8 1 15,-16 19-15,-32 16 16,-39 14 0,-28 8-16,-23 11 15,-30 28 1,-32 36-16,-33 36 15,16 3-15,39-34 16,42-28 0,28-24-16,14-9 15,3-7-15,7 8 16,-6 7-1,-12 12-15,-23 15 16,-21 29 0,-29 31-16,-10 4 15,12-9-15,27-24 16,21-25-1,23-22-15,14-28 16,18-5 0,18-10-16,21-8 15,11-8-15,26-3 16,11-6-1,-14 1-15,-22 0 16,-18-2 0,-16-5-16,-4-5 15,5-11-15,4-11 16,2-14-1,13-24-15,-1-20 16,-14-9 0,-23-6-16,-33 2 15,-29-9-15</inkml:trace>
  <inkml:trace contextRef="#ctx0" brushRef="#br0" timeOffset="391391">31016 6188 0,'0'0'0,"0"0"0,0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48.84488" units="1/cm"/>
          <inkml:channelProperty channel="Y" name="resolution" value="614.18933" units="1/cm"/>
          <inkml:channelProperty channel="T" name="resolution" value="1" units="1/dev"/>
        </inkml:channelProperties>
      </inkml:inkSource>
      <inkml:timestamp xml:id="ts0" timeString="2021-06-10T10:02:15.556"/>
    </inkml:context>
    <inkml:brush xml:id="br0">
      <inkml:brushProperty name="width" value="0.05292" units="cm"/>
      <inkml:brushProperty name="height" value="0.05292" units="cm"/>
      <inkml:brushProperty name="color" value="#FF0000"/>
    </inkml:brush>
  </inkml:definitions>
  <inkml:trace contextRef="#ctx0" brushRef="#br0">4084 14689 0,'0'0'0,"0"0"0,0 0 0,0 0 0,0 0 0,0 0 0,0 0 0,0 0 0,0 0 0,22 6 0,16 4 0,23 5 0,-8 3 0,0-2 16,10 1-1,4 1-15,5-2 16,2 5-1,22 3-15,13 2 16,-4-1-16,0-2 16,-2-3-1,6-3-15,4 4 16,-1-2-16,-4 2 15,3-4 1,-4 3-16,0-4 16,2 3-1,4-4-15,-5-2 16,7-1-1,-1-3-15,0-1 16,0 4-16,-5-4 16,3 2-1,0-4-15,0 3 16,2-1-1,0-3-15,5-1 16,7-1-16,6 0 16,-1 1-1,-4 0-15,0 1 16,1-3-1,-3 0-15,-3 0 16,4 1-16,-3-3 16,0 0-1,2 0-15,1-5 16,-2 3-16,-3-3 15,2 1 1,0-2-16,-2-1 16,0 0-1,-4 1-15,-1-1 16,0-2-1,-3 2-15,-8-4 16,0 2-16,1 0 16,-8 2-1,-1 1-15,-11-1 16,-14-2-16,-21 4 15,-51 5 1,47-4-16,-47 4 16,47-2-1,-47 2-15,45-5 16,-45 5-1,0 0-15,0 0 16,40-4-16,-40 4 16,0 0-1,0 0-15,34-7 16,-10 0-16,-5-4 15</inkml:trace>
  <inkml:trace contextRef="#ctx0" brushRef="#br0" timeOffset="2157">6283 16086 0,'0'0'0,"0"0"0,0 0 0,0 0 0,0 0 0,0 0 0,0 0 0,0 0 0,0 0 0,0 0 0,0 0 0,0 0 0,0 0 0,18 11 0,-18-11 0,32 18 0,10 7 0,14-2 16,14 7-16,41 6 16,43 7-1,34 0-15,10-2 16,13-5-16,-1-8 15,1-3 1,1-2-16,5-3 16,19 2-1,-7 2-15,-1 1 16,-10-7-16,-5-7 15,-21-11 1,-6-5-16,-1-10 16,-5-5-1,-6-3-15,-13-1 16,-1-3-16,-8-4 15,-13 0 1,-11-3-16,-16 0 16,-9-6-1,-18-2-15,-20-3 16,-17-4-16,-17 3 15,-8-6 1,-14-4-16,-9-7 16,-15-1-1,-15-1-15,-14-5 16,-32-12-16,-27-7 15,-20 6 1,-24 0-16,-15 7 16,-3 12-1,-13 8-15,-11 6 16,-9 10-16,-11 6 15,-1 5 1,-5 9-16,-11 5 16,-15 0-1,4 10-15,2-5 16,2 4-16,7-1 15,0 7 1,-1 5-16,-1-8 16,11 3-1,7 3-15,23 4 16,-1-6-16,2 4 15,5 4 1,7 5-16,13 3 16,7 6-1,22 3-15,20 6 16,16 2-16,8 1 15,17 7 1,13 1-16,16-5 16,8 2-1,0 7-15,10 5 16,6 1-16,14 1 15,6 4 1,16-2-16,8 2 16,17-4-1,11-1-15,25 8 16,26 1-16,7-4 15,14-9 1,3-6-16,12-3 16,8-4-1,2-5-15,6-3 16,10 0-16,1-4 15,2-3 1,-3-4-16,-3 4 16,-6-8-1,-12 1-15,-17-4 16,-19-1-16,-110-9 15,84 7 1,-84-7-16,0 0 16,0 0-1,61-4-15,-61 4 16,0 0-16,0 0 15,36-5 1,-36 5-16,0 0 16,0 0-1,16-5-15,-16 5 16,0 0-16,0 0 15,11-2 1,-11 2-16,0 0 16,0 0-1,2-4-15,-11-5 16</inkml:trace>
  <inkml:trace contextRef="#ctx0" brushRef="#br0" timeOffset="5494">4781 13646 0,'0'0'0,"0"0"0,0 0 0,0 0 0,0 0 0,0 0 0,0 0 0,0 0 0,0 0 0,0 0 0,-21-3 0,-25-8 0,46 11 0,-74-16 0,-15-2 0,-9-2 16,-16 0-1,-7 2-15,-5 7 16,-3 8-16,6 2 15,4 2 1,9 8-16,8 7 16,0 7-1,-7 4-15,7 4 16,0 5-16,4 7 15,9 1 1,11 1-16,13 1 16,16 2-1,13-4-15,10 4 16,10 0-16,8 8 15,14-2 1,12 4-16,8 0 16,14 0-1,7 0-15,21 9 16,12-4-16,5-1 15,4-9 1,1-4-16,4-6 16,-1-2-1,3-6-15,4-4 16,0-4-16,6-2 15,7-5 1,1-4-16,5 0 16,11-3-1,5-5-15,6 2 16,-7-2-16,-8-3 15,3 0 1,6-3-16,0 3 16,9-3-1,-1-2-15,3 0 16,1 4-1,3 0-15,2 1 16,4 1-16,5 2 16,4-2-1,1 5-15,1-1 16,2 0-16,0 3 15,3 1 1,-2 1-16,1 2 16,-2-2-1,2 1-15,-3-2 16,-1-1-16,-5-3 15,-2 0 1,-4-1-16,-7-5 16,3-4-1,3 0-15,-1 0 16,4 0-16,11-2 15,-1 0 1,2 2-16,-1 0 16,3 0-1,5 0-15,-3 0 16,1 2-16,-4 0 15,4 1 1,-2-2-16,-4 3 16,2-4-1,-5-4-15,3 0 16,1 0-16,-4-1 15,-3 1 1,-3 2-16,1 2 16,-2 0-1,2 0-15,-2-3 16,0 1-16,-5 2 15,-9-5 1,0-1-16,0-3 16,-1-3-1,1 2-15,3-2 16,-3 3-16,-1 1 15,-2-3 1,3 1-16,3-1 16,0 3-1,-2-2-15,5 3 16,-3 1-16,-1 1 15,3-1 1,2-1-16,3-1 16,-1 5-1,-2-1-15,2-1 16,-4-2-16,-1 0 15,-3-1 1,-1-1-16,-4-3 16,-9 3-1,-19-4-15,-7-2 16,-3-5-16,-9-5 15,-16-2 1,-15 1-16,-26 4 16,-9-4-1,-14 2-15,-11-4 16,-8-5-16,-12-6 15,-16-14 1,-15 0-16,-14-2 16,-32-17-1,-36-9-15,-17 12 16,-7 13-16,-1 14 15,3 6 1,0 4-16,-4 7 16,-10 6-1,-13 1-15,-9 2 16,-7 1-16,1 1 15,2 3 1,-7 7-16,-4 1 16,-5 6-1,-3-3-15,3-4 16,-3-1-16,-7-4 15,-18 5 1,3-6-16,1 4 16,-1-5-1,1 4-15,1 1 16,1-1-16,-3 0 15,-9 0 1,6 3-16,-1 2 16,4-1-1,3 1-15,1 2 16,4 2-16,8 5 15,0 0 1,9 2-16,12-2 16,6 6-1,-5-2-15,1 2 16,-1-2-16,5 3 15,10-1 1,5 0-16,16 1 16,0-1-1,12 1-15,11-1 16,9 1-16,14-1 15,4-5 1,3-1-16,3-2 16,5 0-1,2-1-15,4 3 16,12 0-1,4-3-15,-5 3 16,1-1-16,-3 1 16,3-2-1,-5 3-15,-1-1 16,-1 0-16,0-2 15,5-1 1,-3-2-16,1 0 16,5-2-16</inkml:trace>
  <inkml:trace contextRef="#ctx0" brushRef="#br0" timeOffset="15777">16624 12298 0,'0'0'0,"0"0"0,0 0 0,0 0 0,-21-9 0,21 9 0,-36-13 0,-17-10 0,-1-2 0,3 4 15,-3-2 1,-2 3-16,-5-3 15,-1-2 1,-2 6-16,-6 1 16,-3 5-16,-22 1 15,-9 1 1,-4 5-16,1 4 15,2 4 1,2 2-16,2 3 16,-1 2-16,-2 1 15,-2 5 1,-5 0-16,5 4 15,-6 4 1,2 2-16,9 0 16,3 3-1,2 4-15,-6 4 16,0 1-16,4 11 15,0 3 1,6 5-16,3 4 16,9-1-16,6 0 15,15-7 1,8-3-16,12-9 15,9-4 1,3-1-16,3-1 16,24-34-16,-21 40 15,10 1 1,11 2-16,0-43 15,11 39 1,10 6-16,5 0 16,6-4-16,6-4 15,2-1 1,7 4-16,2 2 15,7-1 1,4-2-16,6 0 16,16 3-16,9-2 15,-1-1 1,2-8-16,-3-2 15,-2-4 1,5-3-16,1-1 16,4-2-16,10 3 15,-3-4 1,5 0-16,1-2 15,2-1 1,5-1-16,4-6 16,6 7-16,-3-5 15,0 1 1,0 3-16,1-1 15,-1 1 1,9-5-16,1-9 16,2-4-16,10 3 15,-5 2 1,-1 3-16,2-4 15,-2-5 1,3 1-16,1 1 16,0 3-16,4 0 15,2 0 1,0-1-16,-2-2 15,-6 3 1,4 3-16,-1-2 16,-4-2-16,0 2 15,-1 6 1,6-2-16,-3-3 15,3 0 1,-6 7-16,3-3 16,-2 2-16,4-1 15,-3-1 1,0 3-16,-3-2 15,-1-1 1,4-2-16,-2-1 16,1-3-16,-3 2 15,1 2 1,-2 1-16,-3 0 15,-5-5 1,3 0-16,5 0 16,5 0-16,2-3 15,-3-1 1,2 1-16,-4 1 15,-3 0 1,1 0-16,1-1 16,3 3-16,0-2 15,2 0 1,-5-2-16,1-1 15,2-2 1,0 3-16,-2-1 16,-3 3-16,0 1 15,1-4 1,-2 0-16,0 3 15,-7-1 1,1-3-16,5 2 16,0-5-16,0 2 15,0-2 1,-1 2-16,-1 1 15,0-3 1,4-3-16,11-1 16,-1 1-16,-3-1 15,-5 3 1,2-4-16,-10 1 15,-4 1 1,-7-3-16,-1 1 16,-6-2-16,-13 1 15,-5-3 1,-15 2-16,-10-2 15,-69 18 1,44-22-16,-14-5 16,-11-4-16,-19 4 15,-7 0 1,-9 1-16,-2-3 15,0 2-15,-6 0 16,-5 0 0,-8-3-16,-2 4 15,-4 2 1,-6-1-16,-8 0 15,-12 1 1,-9-5-16,-31-8 16,-25-8-16,-18-7 15,0 5 1,7 4-16,0 6 15,-15-4-15,-11-1 16,-15 0 0,-18 3-16,-28-1 15,-28 2 1,-1 5-16,1 3 15,-5 10-15,-4 7 16,-5 7 0,-2 1-16,-3 0 15,2-1 1,-5-1-16,5-7 15,-7 4-15,2-9 16,-4-1 0,-2-6-16,-10-10 15,-4-4 1,-1-5-16,-2 5 15,-3 0-15,-12-1 16,-18 1 0,-15 4-16,-16 14 15,-14 2 1,-3 16-16,-1 4 15,3 15-15,11-2 16,8 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5589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42715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44465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63601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2850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427776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81413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18349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87040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247880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AF0FCF2-3896-4890-881F-FBC8DBC93AE8}" type="datetimeFigureOut">
              <a:rPr lang="zh-CN" altLang="en-US" smtClean="0"/>
              <a:t>2021/6/10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314291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0FCF2-3896-4890-881F-FBC8DBC93AE8}" type="datetimeFigureOut">
              <a:rPr lang="zh-CN" altLang="en-US" smtClean="0"/>
              <a:t>2021/6/10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C4F8A-AB24-4245-A653-D8AF7D04539B}" type="slidenum">
              <a:rPr lang="zh-CN" altLang="en-US" smtClean="0"/>
              <a:t>‹#›</a:t>
            </a:fld>
            <a:endParaRPr lang="zh-CN" altLang="en-US"/>
          </a:p>
        </p:txBody>
      </p:sp>
    </p:spTree>
    <p:extLst>
      <p:ext uri="{BB962C8B-B14F-4D97-AF65-F5344CB8AC3E}">
        <p14:creationId xmlns:p14="http://schemas.microsoft.com/office/powerpoint/2010/main" val="186694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2411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11</a:t>
            </a:r>
            <a:r>
              <a:rPr lang="zh-CN" altLang="zh-CN" dirty="0"/>
              <a:t>．阅读材料，完成下列要求。</a:t>
            </a:r>
          </a:p>
          <a:p>
            <a:r>
              <a:rPr lang="en-US" altLang="zh-CN" dirty="0"/>
              <a:t>2018</a:t>
            </a:r>
            <a:r>
              <a:rPr lang="zh-CN" altLang="zh-CN" dirty="0"/>
              <a:t>年</a:t>
            </a:r>
            <a:r>
              <a:rPr lang="en-US" altLang="zh-CN" dirty="0"/>
              <a:t>11</a:t>
            </a:r>
            <a:r>
              <a:rPr lang="zh-CN" altLang="zh-CN" dirty="0"/>
              <a:t>月</a:t>
            </a:r>
            <a:r>
              <a:rPr lang="en-US" altLang="zh-CN" dirty="0"/>
              <a:t>12</a:t>
            </a:r>
            <a:r>
              <a:rPr lang="zh-CN" altLang="zh-CN" dirty="0"/>
              <a:t>日，浙江绍兴举办了以纪念毛泽东同志批示学习推广“枫桥经验”</a:t>
            </a:r>
            <a:r>
              <a:rPr lang="en-US" altLang="zh-CN" dirty="0"/>
              <a:t>55</a:t>
            </a:r>
            <a:r>
              <a:rPr lang="zh-CN" altLang="zh-CN" dirty="0"/>
              <a:t>周年暨习近平总书记指示坚持发展“枫桥经验”</a:t>
            </a:r>
            <a:r>
              <a:rPr lang="en-US" altLang="zh-CN" dirty="0"/>
              <a:t>15</a:t>
            </a:r>
            <a:r>
              <a:rPr lang="zh-CN" altLang="zh-CN" dirty="0"/>
              <a:t>周年为主题的大会。</a:t>
            </a:r>
          </a:p>
          <a:p>
            <a:r>
              <a:rPr lang="en-US" altLang="zh-CN" dirty="0"/>
              <a:t>55</a:t>
            </a:r>
            <a:r>
              <a:rPr lang="zh-CN" altLang="zh-CN" dirty="0"/>
              <a:t>年前，浙江诸暨枫桥干部群众创造了“发动和依靠群众；坚持矛盾不上交，就地解决，实现捕人少、治安好”的“枫桥经验”。枫桥经验的“精髓”是群众的事情群众自己决定；民事民议、民事民办、民事民管，</a:t>
            </a:r>
            <a:r>
              <a:rPr lang="en-US" altLang="zh-CN" dirty="0"/>
              <a:t>1963</a:t>
            </a:r>
            <a:r>
              <a:rPr lang="zh-CN" altLang="zh-CN" dirty="0"/>
              <a:t>年</a:t>
            </a:r>
            <a:r>
              <a:rPr lang="en-US" altLang="zh-CN" dirty="0"/>
              <a:t>11</a:t>
            </a:r>
            <a:r>
              <a:rPr lang="zh-CN" altLang="zh-CN" dirty="0"/>
              <a:t>月，毛泽东同志做出批示，要“各地效仿，经过试点，推广去做”，“小事不出村、大事不出镇”的“枫桥经验”就此从浙江走向全国。</a:t>
            </a:r>
            <a:r>
              <a:rPr lang="en-US" altLang="zh-CN" dirty="0"/>
              <a:t>2003</a:t>
            </a:r>
            <a:r>
              <a:rPr lang="zh-CN" altLang="zh-CN" dirty="0"/>
              <a:t>年</a:t>
            </a:r>
            <a:r>
              <a:rPr lang="en-US" altLang="zh-CN" dirty="0"/>
              <a:t>11</a:t>
            </a:r>
            <a:r>
              <a:rPr lang="zh-CN" altLang="zh-CN" dirty="0"/>
              <a:t>月，时任浙江省委书记习近平提出要充分珍惜，大力推广、不断创新“枫桥经验”最大限度发挥“枫桥经验”的积极作用，促进经济，社会和人的全面发展。</a:t>
            </a:r>
          </a:p>
          <a:p>
            <a:r>
              <a:rPr lang="zh-CN" altLang="zh-CN" dirty="0"/>
              <a:t>皖西</a:t>
            </a:r>
            <a:r>
              <a:rPr lang="en-US" altLang="zh-CN" dirty="0"/>
              <a:t>A</a:t>
            </a:r>
            <a:r>
              <a:rPr lang="zh-CN" altLang="zh-CN" dirty="0"/>
              <a:t>村水资源丰富且自然风光优美，村委会计划招商引资，通过乡村旅游实现乡村振兴，但村民固担心自家饮用水源会被破坏和污染，与村委会僵持不下，矛盾重重。</a:t>
            </a:r>
          </a:p>
          <a:p>
            <a:r>
              <a:rPr lang="zh-CN" altLang="zh-CN" dirty="0"/>
              <a:t>结合材料，运用基层群众自治制度的有关知识。说明如何借鉴“枫桥经验”。破解</a:t>
            </a:r>
            <a:r>
              <a:rPr lang="en-US" altLang="zh-CN" dirty="0"/>
              <a:t>A</a:t>
            </a:r>
            <a:r>
              <a:rPr lang="zh-CN" altLang="zh-CN" dirty="0"/>
              <a:t>村发展中的矛盾。</a:t>
            </a:r>
          </a:p>
          <a:p>
            <a:endParaRPr lang="zh-CN" altLang="en-US" dirty="0"/>
          </a:p>
        </p:txBody>
      </p:sp>
    </p:spTree>
    <p:extLst>
      <p:ext uri="{BB962C8B-B14F-4D97-AF65-F5344CB8AC3E}">
        <p14:creationId xmlns:p14="http://schemas.microsoft.com/office/powerpoint/2010/main" val="3662173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en-US" dirty="0"/>
              <a:t>．</a:t>
            </a:r>
            <a:r>
              <a:rPr lang="en-US" altLang="zh-CN" dirty="0"/>
              <a:t>【</a:t>
            </a:r>
            <a:r>
              <a:rPr lang="zh-CN" altLang="en-US" dirty="0"/>
              <a:t>答案</a:t>
            </a:r>
            <a:r>
              <a:rPr lang="en-US" altLang="zh-CN" dirty="0" smtClean="0"/>
              <a:t>】</a:t>
            </a:r>
          </a:p>
          <a:p>
            <a:r>
              <a:rPr lang="en-US" altLang="zh-CN" dirty="0" smtClean="0"/>
              <a:t>①</a:t>
            </a:r>
            <a:r>
              <a:rPr lang="zh-CN" altLang="en-US" dirty="0"/>
              <a:t>坚持村民自治。保障村民依法直接行使民主权利</a:t>
            </a:r>
            <a:r>
              <a:rPr lang="zh-CN" altLang="en-US" dirty="0" smtClean="0"/>
              <a:t>。</a:t>
            </a:r>
            <a:endParaRPr lang="en-US" altLang="zh-CN" dirty="0" smtClean="0"/>
          </a:p>
          <a:p>
            <a:r>
              <a:rPr lang="zh-CN" altLang="en-US" dirty="0" smtClean="0"/>
              <a:t>②</a:t>
            </a:r>
            <a:r>
              <a:rPr lang="zh-CN" altLang="en-US" dirty="0"/>
              <a:t>举行村民会议。坚持民主决策。制订科学的旅游开发与水源地保护方案</a:t>
            </a:r>
            <a:r>
              <a:rPr lang="zh-CN" altLang="en-US" dirty="0" smtClean="0"/>
              <a:t>。</a:t>
            </a:r>
            <a:endParaRPr lang="en-US" altLang="zh-CN" dirty="0" smtClean="0"/>
          </a:p>
          <a:p>
            <a:r>
              <a:rPr lang="zh-CN" altLang="en-US" dirty="0" smtClean="0"/>
              <a:t>③</a:t>
            </a:r>
            <a:r>
              <a:rPr lang="zh-CN" altLang="en-US" dirty="0"/>
              <a:t>制定村规民约。村民参与旅游和水资源管理。实现自己的事情自己办。自己的难题自己解决</a:t>
            </a:r>
            <a:r>
              <a:rPr lang="zh-CN" altLang="en-US" dirty="0" smtClean="0"/>
              <a:t>。</a:t>
            </a:r>
            <a:endParaRPr lang="en-US" altLang="zh-CN" dirty="0" smtClean="0"/>
          </a:p>
          <a:p>
            <a:r>
              <a:rPr lang="zh-CN" altLang="en-US" dirty="0" smtClean="0"/>
              <a:t>④</a:t>
            </a:r>
            <a:r>
              <a:rPr lang="zh-CN" altLang="en-US" dirty="0"/>
              <a:t>组建村民监督委员会。监督村委会旅游开发和水资源管理工作。</a:t>
            </a:r>
          </a:p>
        </p:txBody>
      </p:sp>
    </p:spTree>
    <p:extLst>
      <p:ext uri="{BB962C8B-B14F-4D97-AF65-F5344CB8AC3E}">
        <p14:creationId xmlns:p14="http://schemas.microsoft.com/office/powerpoint/2010/main" val="4080064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设问</a:t>
            </a:r>
            <a:r>
              <a:rPr lang="en-US" altLang="zh-CN" dirty="0" smtClean="0"/>
              <a:t>——</a:t>
            </a:r>
            <a:r>
              <a:rPr lang="zh-CN" altLang="en-US" dirty="0" smtClean="0"/>
              <a:t>知识限定</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联系材料，运用政治常识，说明党和国家实施“就业优先战略”的依据。</a:t>
            </a:r>
          </a:p>
          <a:p>
            <a:r>
              <a:rPr lang="zh-CN" altLang="zh-CN" dirty="0" smtClean="0"/>
              <a:t>结合材料，运用“我国的人民代表大会制度”的相关知识，分析《中华人民共和国外商投资法》产生过程所体现的政治生活道理。</a:t>
            </a:r>
          </a:p>
          <a:p>
            <a:r>
              <a:rPr lang="zh-CN" altLang="zh-CN" dirty="0" smtClean="0"/>
              <a:t>结合材料并运用政治生活知识，说明我国是如何完善人大制度以推进国家治理体系和治理能力现代化的。</a:t>
            </a:r>
          </a:p>
          <a:p>
            <a:r>
              <a:rPr lang="zh-CN" altLang="zh-CN" dirty="0" smtClean="0"/>
              <a:t>结合材料并运用政治生活知识，说明人民政协在国家治理体系中的地位和作用。</a:t>
            </a:r>
          </a:p>
          <a:p>
            <a:r>
              <a:rPr lang="zh-CN" altLang="zh-CN" dirty="0" smtClean="0"/>
              <a:t>结合材料，运用基层群众自治制度的有关知识。说明如何借鉴“枫桥经验”。破解</a:t>
            </a:r>
            <a:r>
              <a:rPr lang="en-US" altLang="zh-CN" dirty="0" smtClean="0"/>
              <a:t>A</a:t>
            </a:r>
            <a:r>
              <a:rPr lang="zh-CN" altLang="zh-CN" dirty="0" smtClean="0"/>
              <a:t>村发展中的矛盾。</a:t>
            </a:r>
          </a:p>
          <a:p>
            <a:endParaRPr lang="zh-CN" altLang="en-US" dirty="0"/>
          </a:p>
        </p:txBody>
      </p:sp>
    </p:spTree>
    <p:extLst>
      <p:ext uri="{BB962C8B-B14F-4D97-AF65-F5344CB8AC3E}">
        <p14:creationId xmlns:p14="http://schemas.microsoft.com/office/powerpoint/2010/main" val="3768267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设问</a:t>
            </a:r>
            <a:r>
              <a:rPr lang="en-US" altLang="zh-CN" dirty="0" smtClean="0"/>
              <a:t>——</a:t>
            </a:r>
            <a:r>
              <a:rPr lang="zh-CN" altLang="en-US" dirty="0" smtClean="0"/>
              <a:t>题型</a:t>
            </a:r>
            <a:endParaRPr lang="zh-CN" altLang="en-US" dirty="0"/>
          </a:p>
        </p:txBody>
      </p:sp>
      <p:sp>
        <p:nvSpPr>
          <p:cNvPr id="4" name="内容占位符 2"/>
          <p:cNvSpPr>
            <a:spLocks noGrp="1"/>
          </p:cNvSpPr>
          <p:nvPr>
            <p:ph idx="1"/>
          </p:nvPr>
        </p:nvSpPr>
        <p:spPr/>
        <p:txBody>
          <a:bodyPr>
            <a:normAutofit lnSpcReduction="10000"/>
          </a:bodyPr>
          <a:lstStyle/>
          <a:p>
            <a:r>
              <a:rPr lang="zh-CN" altLang="en-US" dirty="0" smtClean="0"/>
              <a:t>联系材料，运用政治常识，说明党和国家实施“就业优先战略”的依据。</a:t>
            </a:r>
          </a:p>
          <a:p>
            <a:r>
              <a:rPr lang="zh-CN" altLang="zh-CN" dirty="0" smtClean="0"/>
              <a:t>结合材料，运用“我国的人民代表大会制度”的相关知识，分析《中华人民共和国外商投资法》产生过程所体现的政治生活道理。</a:t>
            </a:r>
          </a:p>
          <a:p>
            <a:r>
              <a:rPr lang="zh-CN" altLang="zh-CN" dirty="0" smtClean="0"/>
              <a:t>结合材料并运用政治生活知识，说明我国是如何完善人大制度以推进国家治理体系和治理能力现代化的。</a:t>
            </a:r>
          </a:p>
          <a:p>
            <a:r>
              <a:rPr lang="zh-CN" altLang="zh-CN" dirty="0" smtClean="0"/>
              <a:t>结合材料并运用政治生活知识，说明人民政协在国家治理体系中的地位和作用。</a:t>
            </a:r>
          </a:p>
          <a:p>
            <a:r>
              <a:rPr lang="zh-CN" altLang="zh-CN" dirty="0" smtClean="0"/>
              <a:t>结合材料，运用基层群众自治制度的有关知识。说明如何借鉴“枫桥经验”。破解</a:t>
            </a:r>
            <a:r>
              <a:rPr lang="en-US" altLang="zh-CN" dirty="0" smtClean="0"/>
              <a:t>A</a:t>
            </a:r>
            <a:r>
              <a:rPr lang="zh-CN" altLang="zh-CN" dirty="0" smtClean="0"/>
              <a:t>村发展中的矛盾。</a:t>
            </a:r>
          </a:p>
          <a:p>
            <a:endParaRPr lang="zh-CN" altLang="en-US" dirty="0"/>
          </a:p>
        </p:txBody>
      </p:sp>
    </p:spTree>
    <p:extLst>
      <p:ext uri="{BB962C8B-B14F-4D97-AF65-F5344CB8AC3E}">
        <p14:creationId xmlns:p14="http://schemas.microsoft.com/office/powerpoint/2010/main" val="1926538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设为</a:t>
            </a:r>
            <a:r>
              <a:rPr lang="en-US" altLang="zh-CN" dirty="0" smtClean="0"/>
              <a:t>——</a:t>
            </a:r>
            <a:r>
              <a:rPr lang="zh-CN" altLang="en-US" dirty="0" smtClean="0"/>
              <a:t>解决的问题</a:t>
            </a:r>
            <a:endParaRPr lang="zh-CN" altLang="en-US" dirty="0"/>
          </a:p>
        </p:txBody>
      </p:sp>
      <p:sp>
        <p:nvSpPr>
          <p:cNvPr id="4" name="内容占位符 2"/>
          <p:cNvSpPr>
            <a:spLocks noGrp="1"/>
          </p:cNvSpPr>
          <p:nvPr>
            <p:ph idx="1"/>
          </p:nvPr>
        </p:nvSpPr>
        <p:spPr/>
        <p:txBody>
          <a:bodyPr>
            <a:normAutofit lnSpcReduction="10000"/>
          </a:bodyPr>
          <a:lstStyle/>
          <a:p>
            <a:r>
              <a:rPr lang="zh-CN" altLang="en-US" dirty="0" smtClean="0"/>
              <a:t>联系材料，运用政治常识，说明党和国家实施“就业优先战略”的依据。</a:t>
            </a:r>
          </a:p>
          <a:p>
            <a:r>
              <a:rPr lang="zh-CN" altLang="zh-CN" dirty="0" smtClean="0"/>
              <a:t>结合材料，运用“我国的人民代表大会制度”的相关知识，分析《中华人民共和国外商投资法》产生过程所体现的政治生活道理。</a:t>
            </a:r>
          </a:p>
          <a:p>
            <a:r>
              <a:rPr lang="zh-CN" altLang="zh-CN" dirty="0" smtClean="0"/>
              <a:t>结合材料并运用政治生活知识，说明我国是如何完善人大制度以推进国家治理体系和治理能力现代化的。</a:t>
            </a:r>
          </a:p>
          <a:p>
            <a:r>
              <a:rPr lang="zh-CN" altLang="zh-CN" dirty="0" smtClean="0"/>
              <a:t>结合材料并运用政治生活知识，说明人民政协在国家治理体系中的地位和作用。</a:t>
            </a:r>
          </a:p>
          <a:p>
            <a:r>
              <a:rPr lang="zh-CN" altLang="zh-CN" dirty="0" smtClean="0"/>
              <a:t>结合材料，运用基层群众自治制度的有关知识。说明如何借鉴“枫桥经验”。破解</a:t>
            </a:r>
            <a:r>
              <a:rPr lang="en-US" altLang="zh-CN" dirty="0" smtClean="0"/>
              <a:t>A</a:t>
            </a:r>
            <a:r>
              <a:rPr lang="zh-CN" altLang="zh-CN" dirty="0" smtClean="0"/>
              <a:t>村发展中的矛盾。</a:t>
            </a:r>
          </a:p>
          <a:p>
            <a:endParaRPr lang="zh-CN" altLang="en-US" dirty="0"/>
          </a:p>
        </p:txBody>
      </p:sp>
    </p:spTree>
    <p:extLst>
      <p:ext uri="{BB962C8B-B14F-4D97-AF65-F5344CB8AC3E}">
        <p14:creationId xmlns:p14="http://schemas.microsoft.com/office/powerpoint/2010/main" val="118604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769434"/>
            <a:ext cx="10515600" cy="5407529"/>
          </a:xfrm>
        </p:spPr>
        <p:txBody>
          <a:bodyPr/>
          <a:lstStyle/>
          <a:p>
            <a:r>
              <a:rPr lang="en-US" altLang="zh-CN" dirty="0" smtClean="0"/>
              <a:t>12.</a:t>
            </a:r>
            <a:r>
              <a:rPr lang="zh-CN" altLang="en-US" dirty="0" smtClean="0"/>
              <a:t>就业是撬动人民幸福的支点。阅读材料，回答问题。</a:t>
            </a:r>
          </a:p>
          <a:p>
            <a:r>
              <a:rPr lang="zh-CN" altLang="en-US" dirty="0" smtClean="0"/>
              <a:t>材料  近年来，中国共产党逐步形成了就业优先战略，把促进就业放在经济社会发展的优先位置。落实“就业优先战略”成为国家工作的重在之重。</a:t>
            </a:r>
            <a:r>
              <a:rPr lang="en-US" altLang="zh-CN" dirty="0" smtClean="0"/>
              <a:t>2007</a:t>
            </a:r>
            <a:r>
              <a:rPr lang="zh-CN" altLang="en-US" dirty="0" smtClean="0"/>
              <a:t>年以来，我国逐步形成了以就业促进法为核心的法律法规体系和促进就业创业的政策体系。今年</a:t>
            </a:r>
            <a:r>
              <a:rPr lang="en-US" altLang="zh-CN" dirty="0" smtClean="0"/>
              <a:t>1</a:t>
            </a:r>
            <a:r>
              <a:rPr lang="zh-CN" altLang="en-US" dirty="0" smtClean="0"/>
              <a:t>月，国务院批转了由七部委联合制定的</a:t>
            </a:r>
            <a:r>
              <a:rPr lang="en-US" altLang="zh-CN" dirty="0" smtClean="0"/>
              <a:t>《</a:t>
            </a:r>
            <a:r>
              <a:rPr lang="zh-CN" altLang="en-US" dirty="0" smtClean="0"/>
              <a:t>促进就业规划（</a:t>
            </a:r>
            <a:r>
              <a:rPr lang="en-US" altLang="zh-CN" dirty="0" smtClean="0"/>
              <a:t>2011-2015</a:t>
            </a:r>
            <a:r>
              <a:rPr lang="zh-CN" altLang="en-US" dirty="0" smtClean="0"/>
              <a:t>）年</a:t>
            </a:r>
            <a:r>
              <a:rPr lang="en-US" altLang="zh-CN" dirty="0" smtClean="0"/>
              <a:t>》</a:t>
            </a:r>
            <a:r>
              <a:rPr lang="zh-CN" altLang="en-US" dirty="0" smtClean="0"/>
              <a:t>，确定了“十二五时期促进就业的指导思想、基本原则和发展目标，就具体实施作出了详细部署，明确了各级政府的相关责任。</a:t>
            </a:r>
          </a:p>
          <a:p>
            <a:r>
              <a:rPr lang="zh-CN" altLang="en-US" dirty="0" smtClean="0"/>
              <a:t>联系材料，运用政治常识，说明党和国家实施“就业优先战略”的依据。</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605520" y="666720"/>
              <a:ext cx="9051120" cy="4344120"/>
            </p14:xfrm>
          </p:contentPart>
        </mc:Choice>
        <mc:Fallback>
          <p:pic>
            <p:nvPicPr>
              <p:cNvPr id="4" name="墨迹 3"/>
              <p:cNvPicPr/>
              <p:nvPr/>
            </p:nvPicPr>
            <p:blipFill>
              <a:blip r:embed="rId3"/>
              <a:stretch>
                <a:fillRect/>
              </a:stretch>
            </p:blipFill>
            <p:spPr>
              <a:xfrm>
                <a:off x="596160" y="657360"/>
                <a:ext cx="9069840" cy="4362840"/>
              </a:xfrm>
              <a:prstGeom prst="rect">
                <a:avLst/>
              </a:prstGeom>
            </p:spPr>
          </p:pic>
        </mc:Fallback>
      </mc:AlternateContent>
    </p:spTree>
    <p:extLst>
      <p:ext uri="{BB962C8B-B14F-4D97-AF65-F5344CB8AC3E}">
        <p14:creationId xmlns:p14="http://schemas.microsoft.com/office/powerpoint/2010/main" val="732210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12.</a:t>
            </a:r>
            <a:r>
              <a:rPr lang="zh-CN" altLang="zh-CN" dirty="0" smtClean="0"/>
              <a:t>【答案】</a:t>
            </a:r>
            <a:endParaRPr lang="en-US" altLang="zh-CN" dirty="0" smtClean="0"/>
          </a:p>
          <a:p>
            <a:r>
              <a:rPr lang="zh-CN" altLang="zh-CN" dirty="0" smtClean="0"/>
              <a:t>①</a:t>
            </a:r>
            <a:r>
              <a:rPr lang="zh-CN" altLang="zh-CN" dirty="0"/>
              <a:t>我国是人民民主专政的社会主义国家，人民是国家的主人，党和国家实施就业优先战略是由我国的国家性质决定的。</a:t>
            </a:r>
          </a:p>
          <a:p>
            <a:r>
              <a:rPr lang="zh-CN" altLang="zh-CN" dirty="0"/>
              <a:t>②中国共产党是中国特色社会主义事业的领导核心，始终代表中国最广大人民的根本利益。实施就业优先战略是由党的性质决定的。国家落实“就业优先战略”的相关举措，体现了党的政治领导。</a:t>
            </a:r>
          </a:p>
          <a:p>
            <a:r>
              <a:rPr lang="zh-CN" altLang="zh-CN" dirty="0"/>
              <a:t>③我国的国家机构是人民意旨的执行者和利益的捍卫者。国家形成促进就业创业的相关法律体系、政策体系和规划，坚持了对人民负责原则和依法治国原则，也是履行公共服务职能和经济职能的体现。</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256040" y="2974680"/>
              <a:ext cx="9930960" cy="1454760"/>
            </p14:xfrm>
          </p:contentPart>
        </mc:Choice>
        <mc:Fallback>
          <p:pic>
            <p:nvPicPr>
              <p:cNvPr id="4" name="墨迹 3"/>
              <p:cNvPicPr/>
              <p:nvPr/>
            </p:nvPicPr>
            <p:blipFill>
              <a:blip r:embed="rId3"/>
              <a:stretch>
                <a:fillRect/>
              </a:stretch>
            </p:blipFill>
            <p:spPr>
              <a:xfrm>
                <a:off x="1246680" y="2965320"/>
                <a:ext cx="9949680" cy="1473480"/>
              </a:xfrm>
              <a:prstGeom prst="rect">
                <a:avLst/>
              </a:prstGeom>
            </p:spPr>
          </p:pic>
        </mc:Fallback>
      </mc:AlternateContent>
    </p:spTree>
    <p:extLst>
      <p:ext uri="{BB962C8B-B14F-4D97-AF65-F5344CB8AC3E}">
        <p14:creationId xmlns:p14="http://schemas.microsoft.com/office/powerpoint/2010/main" val="2431330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0210" y="624468"/>
            <a:ext cx="10515600" cy="6444592"/>
          </a:xfrm>
        </p:spPr>
        <p:txBody>
          <a:bodyPr>
            <a:normAutofit/>
          </a:bodyPr>
          <a:lstStyle/>
          <a:p>
            <a:r>
              <a:rPr lang="en-US" altLang="zh-CN" dirty="0"/>
              <a:t>11</a:t>
            </a:r>
            <a:r>
              <a:rPr lang="zh-CN" altLang="zh-CN" dirty="0"/>
              <a:t>．阅读材料，完成下列要求。</a:t>
            </a:r>
          </a:p>
          <a:p>
            <a:r>
              <a:rPr lang="en-US" altLang="zh-CN" dirty="0"/>
              <a:t>2019</a:t>
            </a:r>
            <a:r>
              <a:rPr lang="zh-CN" altLang="zh-CN" dirty="0"/>
              <a:t>年是中华人民共和国成立</a:t>
            </a:r>
            <a:r>
              <a:rPr lang="en-US" altLang="zh-CN" dirty="0"/>
              <a:t>70</a:t>
            </a:r>
            <a:r>
              <a:rPr lang="zh-CN" altLang="zh-CN" dirty="0"/>
              <a:t>周年，人民政协也将迎来</a:t>
            </a:r>
            <a:r>
              <a:rPr lang="en-US" altLang="zh-CN" dirty="0"/>
              <a:t>70</a:t>
            </a:r>
            <a:r>
              <a:rPr lang="zh-CN" altLang="zh-CN" dirty="0"/>
              <a:t>华诞。人民政协是国家治理体系的重要组成部分。</a:t>
            </a:r>
          </a:p>
          <a:p>
            <a:r>
              <a:rPr lang="zh-CN" altLang="zh-CN" dirty="0"/>
              <a:t>第十三届全国政协委员由</a:t>
            </a:r>
            <a:r>
              <a:rPr lang="en-US" altLang="zh-CN" dirty="0"/>
              <a:t>34</a:t>
            </a:r>
            <a:r>
              <a:rPr lang="zh-CN" altLang="zh-CN" dirty="0"/>
              <a:t>个界别组成，包括中国共产党、</a:t>
            </a:r>
            <a:r>
              <a:rPr lang="en-US" altLang="zh-CN" dirty="0"/>
              <a:t>8</a:t>
            </a:r>
            <a:r>
              <a:rPr lang="zh-CN" altLang="zh-CN" dirty="0"/>
              <a:t>个民主党派、无党派民主人士、人民团体、各少数民族和各界的代表，台湾同胞、港澳同胞和归国侨胞的代表，以及特别邀请的人士。</a:t>
            </a:r>
          </a:p>
          <a:p>
            <a:r>
              <a:rPr lang="en-US" altLang="zh-CN" dirty="0"/>
              <a:t>2018</a:t>
            </a:r>
            <a:r>
              <a:rPr lang="zh-CN" altLang="zh-CN" dirty="0"/>
              <a:t>年，全国政协召开了</a:t>
            </a:r>
            <a:r>
              <a:rPr lang="en-US" altLang="zh-CN" dirty="0"/>
              <a:t>1</a:t>
            </a:r>
            <a:r>
              <a:rPr lang="zh-CN" altLang="zh-CN" dirty="0"/>
              <a:t>次全体会议、</a:t>
            </a:r>
            <a:r>
              <a:rPr lang="en-US" altLang="zh-CN" dirty="0"/>
              <a:t>2</a:t>
            </a:r>
            <a:r>
              <a:rPr lang="zh-CN" altLang="zh-CN" dirty="0"/>
              <a:t>次专题议政性常委会会议、</a:t>
            </a:r>
            <a:r>
              <a:rPr lang="en-US" altLang="zh-CN" dirty="0"/>
              <a:t>2</a:t>
            </a:r>
            <a:r>
              <a:rPr lang="zh-CN" altLang="zh-CN" dirty="0"/>
              <a:t>次专题协商会、</a:t>
            </a:r>
            <a:r>
              <a:rPr lang="en-US" altLang="zh-CN" dirty="0"/>
              <a:t>19</a:t>
            </a:r>
            <a:r>
              <a:rPr lang="zh-CN" altLang="zh-CN" dirty="0"/>
              <a:t>次双周协商座谈会、</a:t>
            </a:r>
            <a:r>
              <a:rPr lang="en-US" altLang="zh-CN" dirty="0"/>
              <a:t>2</a:t>
            </a:r>
            <a:r>
              <a:rPr lang="zh-CN" altLang="zh-CN" dirty="0"/>
              <a:t>次网络议政远程协商会、</a:t>
            </a:r>
            <a:r>
              <a:rPr lang="en-US" altLang="zh-CN" dirty="0"/>
              <a:t>1</a:t>
            </a:r>
            <a:r>
              <a:rPr lang="zh-CN" altLang="zh-CN" dirty="0"/>
              <a:t>次网络讨论会、</a:t>
            </a:r>
            <a:r>
              <a:rPr lang="en-US" altLang="zh-CN" dirty="0"/>
              <a:t>18</a:t>
            </a:r>
            <a:r>
              <a:rPr lang="zh-CN" altLang="zh-CN" dirty="0"/>
              <a:t>次对口协商会、</a:t>
            </a:r>
            <a:r>
              <a:rPr lang="en-US" altLang="zh-CN" dirty="0"/>
              <a:t>4</a:t>
            </a:r>
            <a:r>
              <a:rPr lang="zh-CN" altLang="zh-CN" dirty="0"/>
              <a:t>次提案办理协商会，进一步形成常态化、多层次、各方面有序参与的协商议政格局。</a:t>
            </a:r>
          </a:p>
          <a:p>
            <a:r>
              <a:rPr lang="zh-CN" altLang="zh-CN" dirty="0"/>
              <a:t>结合材料并运用政治生活知识，说明人民政协在国家治理体系中的地位和作用。</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573480" y="1883520"/>
              <a:ext cx="10882800" cy="4346640"/>
            </p14:xfrm>
          </p:contentPart>
        </mc:Choice>
        <mc:Fallback>
          <p:pic>
            <p:nvPicPr>
              <p:cNvPr id="2" name="墨迹 1"/>
              <p:cNvPicPr/>
              <p:nvPr/>
            </p:nvPicPr>
            <p:blipFill>
              <a:blip r:embed="rId3"/>
              <a:stretch>
                <a:fillRect/>
              </a:stretch>
            </p:blipFill>
            <p:spPr>
              <a:xfrm>
                <a:off x="564120" y="1874160"/>
                <a:ext cx="10901520" cy="4365360"/>
              </a:xfrm>
              <a:prstGeom prst="rect">
                <a:avLst/>
              </a:prstGeom>
            </p:spPr>
          </p:pic>
        </mc:Fallback>
      </mc:AlternateContent>
    </p:spTree>
    <p:extLst>
      <p:ext uri="{BB962C8B-B14F-4D97-AF65-F5344CB8AC3E}">
        <p14:creationId xmlns:p14="http://schemas.microsoft.com/office/powerpoint/2010/main" val="1949657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zh-CN" dirty="0"/>
              <a:t>．</a:t>
            </a:r>
            <a:r>
              <a:rPr lang="zh-CN" altLang="zh-CN" dirty="0" smtClean="0"/>
              <a:t>【答案】</a:t>
            </a:r>
            <a:endParaRPr lang="en-US" altLang="zh-CN" dirty="0" smtClean="0"/>
          </a:p>
          <a:p>
            <a:r>
              <a:rPr lang="zh-CN" altLang="zh-CN" dirty="0" smtClean="0"/>
              <a:t>人民政协</a:t>
            </a:r>
            <a:r>
              <a:rPr lang="zh-CN" altLang="zh-CN" dirty="0"/>
              <a:t>是中国人民爱国统一战线组织，是中国共产党领导的多党合作和政治协商的重要机构，是我国政治生活中发扬社会主义民主的重要形式</a:t>
            </a:r>
            <a:r>
              <a:rPr lang="zh-CN" altLang="zh-CN" dirty="0" smtClean="0"/>
              <a:t>。</a:t>
            </a:r>
            <a:endParaRPr lang="en-US" altLang="zh-CN" dirty="0" smtClean="0"/>
          </a:p>
          <a:p>
            <a:r>
              <a:rPr lang="zh-CN" altLang="zh-CN" dirty="0" smtClean="0"/>
              <a:t>人民政协</a:t>
            </a:r>
            <a:r>
              <a:rPr lang="zh-CN" altLang="zh-CN" dirty="0"/>
              <a:t>汇聚了各党派团体、各族各界代表人士，具有独特的政治优势</a:t>
            </a:r>
            <a:r>
              <a:rPr lang="zh-CN" altLang="zh-CN" dirty="0" smtClean="0"/>
              <a:t>；</a:t>
            </a:r>
            <a:endParaRPr lang="en-US" altLang="zh-CN" dirty="0" smtClean="0"/>
          </a:p>
          <a:p>
            <a:r>
              <a:rPr lang="zh-CN" altLang="zh-CN" dirty="0" smtClean="0"/>
              <a:t>聚焦</a:t>
            </a:r>
            <a:r>
              <a:rPr lang="zh-CN" altLang="zh-CN" dirty="0"/>
              <a:t>党和国家中心任务，参政议政，民主协商和民主监督</a:t>
            </a:r>
            <a:r>
              <a:rPr lang="zh-CN" altLang="zh-CN" dirty="0" smtClean="0"/>
              <a:t>；</a:t>
            </a:r>
            <a:endParaRPr lang="en-US" altLang="zh-CN" dirty="0" smtClean="0"/>
          </a:p>
          <a:p>
            <a:r>
              <a:rPr lang="zh-CN" altLang="zh-CN" dirty="0" smtClean="0"/>
              <a:t>通过</a:t>
            </a:r>
            <a:r>
              <a:rPr lang="zh-CN" altLang="zh-CN" dirty="0"/>
              <a:t>制度化、程序化、规范化的安排集中各种意见和建议，推动决策科学化民主化，推进国家治理体系和治理能力现代化。</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946440" y="4332600"/>
              <a:ext cx="9104760" cy="1639440"/>
            </p14:xfrm>
          </p:contentPart>
        </mc:Choice>
        <mc:Fallback>
          <p:pic>
            <p:nvPicPr>
              <p:cNvPr id="4" name="墨迹 3"/>
              <p:cNvPicPr/>
              <p:nvPr/>
            </p:nvPicPr>
            <p:blipFill>
              <a:blip r:embed="rId3"/>
              <a:stretch>
                <a:fillRect/>
              </a:stretch>
            </p:blipFill>
            <p:spPr>
              <a:xfrm>
                <a:off x="937080" y="4323240"/>
                <a:ext cx="9123480" cy="1658160"/>
              </a:xfrm>
              <a:prstGeom prst="rect">
                <a:avLst/>
              </a:prstGeom>
            </p:spPr>
          </p:pic>
        </mc:Fallback>
      </mc:AlternateContent>
    </p:spTree>
    <p:extLst>
      <p:ext uri="{BB962C8B-B14F-4D97-AF65-F5344CB8AC3E}">
        <p14:creationId xmlns:p14="http://schemas.microsoft.com/office/powerpoint/2010/main" val="334079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zh-CN" dirty="0"/>
              <a:t>．近年来，一些全国人大代表下基层调研“外资三法”，以提案形式建议我国制定一部新的外商投资基础性法律取代“外资三法”，提高外资工作法治化水平。国务院相关部门在听取社会各界意见和建议的基础上，形成了外商投资法征求意见稿。经过全国人大常委会</a:t>
            </a:r>
            <a:r>
              <a:rPr lang="en-US" altLang="zh-CN" dirty="0"/>
              <a:t>2018</a:t>
            </a:r>
            <a:r>
              <a:rPr lang="zh-CN" altLang="zh-CN" dirty="0"/>
              <a:t>年</a:t>
            </a:r>
            <a:r>
              <a:rPr lang="en-US" altLang="zh-CN" dirty="0"/>
              <a:t>12</a:t>
            </a:r>
            <a:r>
              <a:rPr lang="zh-CN" altLang="zh-CN" dirty="0"/>
              <a:t>月</a:t>
            </a:r>
            <a:r>
              <a:rPr lang="en-US" altLang="zh-CN" dirty="0"/>
              <a:t>23</a:t>
            </a:r>
            <a:r>
              <a:rPr lang="zh-CN" altLang="zh-CN" dirty="0"/>
              <a:t>日和</a:t>
            </a:r>
            <a:r>
              <a:rPr lang="en-US" altLang="zh-CN" dirty="0"/>
              <a:t>2019</a:t>
            </a:r>
            <a:r>
              <a:rPr lang="zh-CN" altLang="zh-CN" dirty="0"/>
              <a:t>年</a:t>
            </a:r>
            <a:r>
              <a:rPr lang="en-US" altLang="zh-CN" dirty="0"/>
              <a:t>1</a:t>
            </a:r>
            <a:r>
              <a:rPr lang="zh-CN" altLang="zh-CN" dirty="0"/>
              <a:t>月</a:t>
            </a:r>
            <a:r>
              <a:rPr lang="en-US" altLang="zh-CN" dirty="0"/>
              <a:t>29</a:t>
            </a:r>
            <a:r>
              <a:rPr lang="zh-CN" altLang="zh-CN" dirty="0"/>
              <a:t>日两次审议后，形成了《中华人民共和国外商投法</a:t>
            </a:r>
            <a:r>
              <a:rPr lang="en-US" altLang="zh-CN" dirty="0"/>
              <a:t>(</a:t>
            </a:r>
            <a:r>
              <a:rPr lang="zh-CN" altLang="zh-CN" dirty="0"/>
              <a:t>草案</a:t>
            </a:r>
            <a:r>
              <a:rPr lang="en-US" altLang="zh-CN" dirty="0"/>
              <a:t>)</a:t>
            </a:r>
            <a:r>
              <a:rPr lang="zh-CN" altLang="zh-CN" dirty="0"/>
              <a:t>》。并于</a:t>
            </a:r>
            <a:r>
              <a:rPr lang="en-US" altLang="zh-CN" dirty="0"/>
              <a:t>2019</a:t>
            </a:r>
            <a:r>
              <a:rPr lang="zh-CN" altLang="zh-CN" dirty="0"/>
              <a:t>年</a:t>
            </a:r>
            <a:r>
              <a:rPr lang="en-US" altLang="zh-CN" dirty="0"/>
              <a:t>3</a:t>
            </a:r>
            <a:r>
              <a:rPr lang="zh-CN" altLang="zh-CN" dirty="0"/>
              <a:t>月</a:t>
            </a:r>
            <a:r>
              <a:rPr lang="en-US" altLang="zh-CN" dirty="0"/>
              <a:t>15</a:t>
            </a:r>
            <a:r>
              <a:rPr lang="zh-CN" altLang="zh-CN" dirty="0"/>
              <a:t>日，十三届全国人大ニ次会议表决通过了《中华人民共和国外商投资法》。</a:t>
            </a:r>
          </a:p>
          <a:p>
            <a:r>
              <a:rPr lang="zh-CN" altLang="zh-CN" dirty="0"/>
              <a:t>结合材料，运用“我国的人民代表大会制度”的相关知识，分析《中华人民共和国外商投资法》产生过程所体现的政治生活道理。</a:t>
            </a:r>
          </a:p>
        </p:txBody>
      </p:sp>
    </p:spTree>
    <p:extLst>
      <p:ext uri="{BB962C8B-B14F-4D97-AF65-F5344CB8AC3E}">
        <p14:creationId xmlns:p14="http://schemas.microsoft.com/office/powerpoint/2010/main" val="3640349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zh-CN" dirty="0"/>
              <a:t>【答案】①人大代表进行充分调研，以提案形式建议我国制定一部新的外商投资法，体现了人大代表充分行使了提案权。</a:t>
            </a:r>
          </a:p>
          <a:p>
            <a:r>
              <a:rPr lang="zh-CN" altLang="zh-CN" dirty="0"/>
              <a:t>②《外商投资法》由国务院拟定草案并提请全国人大常委会审议，以多种方式广泛征求社会各界意见，说明人民代表大会制度的组织和活动原则是民主集中制。</a:t>
            </a:r>
          </a:p>
          <a:p>
            <a:r>
              <a:rPr lang="zh-CN" altLang="zh-CN" dirty="0"/>
              <a:t>③《外商投资法》草案由全国人大常委会修改和完善，说明全国人民代表大会常务委员会是全国人民代表大会的常设机关，在全国人大闭会期间，行使全国人大的部分职权。</a:t>
            </a:r>
          </a:p>
          <a:p>
            <a:r>
              <a:rPr lang="zh-CN" altLang="zh-CN" dirty="0"/>
              <a:t>④《外商投资法》由全国人大表决通过，说明全国人民代表大会是最高国家权力机关，行使立法权。</a:t>
            </a:r>
          </a:p>
          <a:p>
            <a:endParaRPr lang="zh-CN" altLang="en-US" dirty="0"/>
          </a:p>
        </p:txBody>
      </p:sp>
    </p:spTree>
    <p:extLst>
      <p:ext uri="{BB962C8B-B14F-4D97-AF65-F5344CB8AC3E}">
        <p14:creationId xmlns:p14="http://schemas.microsoft.com/office/powerpoint/2010/main" val="23392549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568712"/>
            <a:ext cx="10515600" cy="5608251"/>
          </a:xfrm>
        </p:spPr>
        <p:txBody>
          <a:bodyPr>
            <a:normAutofit/>
          </a:bodyPr>
          <a:lstStyle/>
          <a:p>
            <a:r>
              <a:rPr lang="en-US" altLang="zh-CN" dirty="0"/>
              <a:t>11</a:t>
            </a:r>
            <a:r>
              <a:rPr lang="zh-CN" altLang="zh-CN" dirty="0"/>
              <a:t>．阅读材料，完成下列要求。</a:t>
            </a:r>
          </a:p>
          <a:p>
            <a:r>
              <a:rPr lang="en-US" altLang="zh-CN" dirty="0"/>
              <a:t>1954</a:t>
            </a:r>
            <a:r>
              <a:rPr lang="zh-CN" altLang="zh-CN" dirty="0"/>
              <a:t>年，第一届全国人民代表大会第一次会议正式召开。</a:t>
            </a:r>
            <a:r>
              <a:rPr lang="en-US" altLang="zh-CN" dirty="0"/>
              <a:t>65</a:t>
            </a:r>
            <a:r>
              <a:rPr lang="zh-CN" altLang="zh-CN" dirty="0"/>
              <a:t>年来，人民代表大会制度化发展不断完善，保障了国家治理能力现代化的实现。比如，将习近平新时代中国特色社会主义思想写入宪法</a:t>
            </a:r>
            <a:r>
              <a:rPr lang="zh-CN" altLang="zh-CN" dirty="0">
                <a:solidFill>
                  <a:srgbClr val="FF0000"/>
                </a:solidFill>
              </a:rPr>
              <a:t>；</a:t>
            </a:r>
            <a:r>
              <a:rPr lang="zh-CN" altLang="zh-CN" dirty="0"/>
              <a:t>人大代表通过“代表工作室”“代表热线”、新媒体平台、调研走访等渠道联系选民，在广泛听取群众意愿基础上，提出议案和建议</a:t>
            </a:r>
            <a:r>
              <a:rPr lang="zh-CN" altLang="zh-CN" dirty="0">
                <a:solidFill>
                  <a:srgbClr val="FF0000"/>
                </a:solidFill>
              </a:rPr>
              <a:t>；</a:t>
            </a:r>
            <a:r>
              <a:rPr lang="zh-CN" altLang="zh-CN" dirty="0"/>
              <a:t>以座谈会、论证会、书面征求意见、听证会和公开征求意见等方式吸纳民众参与立法，通过了</a:t>
            </a:r>
            <a:r>
              <a:rPr lang="en-US" altLang="zh-CN" dirty="0"/>
              <a:t>274</a:t>
            </a:r>
            <a:r>
              <a:rPr lang="zh-CN" altLang="zh-CN" dirty="0"/>
              <a:t>部现行有效的法律、</a:t>
            </a:r>
            <a:r>
              <a:rPr lang="en-US" altLang="zh-CN" dirty="0"/>
              <a:t>700</a:t>
            </a:r>
            <a:r>
              <a:rPr lang="zh-CN" altLang="zh-CN" dirty="0"/>
              <a:t>多部行政法规、</a:t>
            </a:r>
            <a:r>
              <a:rPr lang="en-US" altLang="zh-CN" dirty="0"/>
              <a:t>12000</a:t>
            </a:r>
            <a:r>
              <a:rPr lang="zh-CN" altLang="zh-CN" dirty="0"/>
              <a:t>多件地方性法规</a:t>
            </a:r>
            <a:r>
              <a:rPr lang="zh-CN" altLang="zh-CN" dirty="0">
                <a:solidFill>
                  <a:srgbClr val="FF0000"/>
                </a:solidFill>
              </a:rPr>
              <a:t>；</a:t>
            </a:r>
            <a:r>
              <a:rPr lang="zh-CN" altLang="zh-CN" dirty="0"/>
              <a:t>听取审查工作报告、执法检查、组织专题调研、专题询问等。</a:t>
            </a:r>
          </a:p>
          <a:p>
            <a:r>
              <a:rPr lang="zh-CN" altLang="zh-CN" dirty="0"/>
              <a:t>结合材料并运用政治生活知识，说明我国是如何完善人大制度以推进国家治理体系和治理能力现代化的。</a:t>
            </a:r>
          </a:p>
          <a:p>
            <a:endParaRPr lang="zh-CN" altLang="en-US" dirty="0"/>
          </a:p>
        </p:txBody>
      </p:sp>
    </p:spTree>
    <p:extLst>
      <p:ext uri="{BB962C8B-B14F-4D97-AF65-F5344CB8AC3E}">
        <p14:creationId xmlns:p14="http://schemas.microsoft.com/office/powerpoint/2010/main" val="3744397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zh-CN" dirty="0" smtClean="0"/>
              <a:t>【答案】</a:t>
            </a:r>
            <a:endParaRPr lang="en-US" altLang="zh-CN" dirty="0" smtClean="0"/>
          </a:p>
          <a:p>
            <a:r>
              <a:rPr lang="zh-CN" altLang="zh-CN" dirty="0" smtClean="0"/>
              <a:t>①</a:t>
            </a:r>
            <a:r>
              <a:rPr lang="zh-CN" altLang="zh-CN" dirty="0"/>
              <a:t>坚决维护党中央权威和集中统一领导，确保党在国家治理体系中始终总揽全局，协调各方。</a:t>
            </a:r>
          </a:p>
          <a:p>
            <a:r>
              <a:rPr lang="zh-CN" altLang="zh-CN" dirty="0"/>
              <a:t>②保证和发展人民当家作主，支持人大代表依法履行职责，发挥好人大代表作用，丰富国家治理体系的内容。</a:t>
            </a:r>
          </a:p>
          <a:p>
            <a:r>
              <a:rPr lang="zh-CN" altLang="zh-CN" dirty="0"/>
              <a:t>③全面推进依法治国，科学、民主立法，形成中国特色社会主义法律体系。</a:t>
            </a:r>
          </a:p>
          <a:p>
            <a:r>
              <a:rPr lang="zh-CN" altLang="zh-CN" dirty="0"/>
              <a:t>④坚持民主集中制，加强对法律实施和制度执行情况的监督，推动国家机关更加协调高效运转，把制度优势转化为治理效能。</a:t>
            </a:r>
          </a:p>
          <a:p>
            <a:endParaRPr lang="zh-CN" altLang="en-US" dirty="0"/>
          </a:p>
        </p:txBody>
      </p:sp>
    </p:spTree>
    <p:extLst>
      <p:ext uri="{BB962C8B-B14F-4D97-AF65-F5344CB8AC3E}">
        <p14:creationId xmlns:p14="http://schemas.microsoft.com/office/powerpoint/2010/main" val="3966478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1711</Words>
  <Application>Microsoft Office PowerPoint</Application>
  <PresentationFormat>宽屏</PresentationFormat>
  <Paragraphs>59</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设问——知识限定</vt:lpstr>
      <vt:lpstr>设问——题型</vt:lpstr>
      <vt:lpstr>设为——解决的问题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sdfz</cp:lastModifiedBy>
  <cp:revision>14</cp:revision>
  <dcterms:created xsi:type="dcterms:W3CDTF">2021-06-03T06:32:41Z</dcterms:created>
  <dcterms:modified xsi:type="dcterms:W3CDTF">2021-06-10T10:03:33Z</dcterms:modified>
</cp:coreProperties>
</file>