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48.84488" units="1/cm"/>
          <inkml:channelProperty channel="Y" name="resolution" value="614.18933" units="1/cm"/>
          <inkml:channelProperty channel="T" name="resolution" value="1" units="1/dev"/>
        </inkml:channelProperties>
      </inkml:inkSource>
      <inkml:timestamp xml:id="ts0" timeString="2021-06-03T09:51:54.374"/>
    </inkml:context>
    <inkml:brush xml:id="br0">
      <inkml:brushProperty name="width" value="0.05292" units="cm"/>
      <inkml:brushProperty name="height" value="0.05292" units="cm"/>
      <inkml:brushProperty name="color" value="#FF0000"/>
    </inkml:brush>
  </inkml:definitions>
  <inkml:trace contextRef="#ctx0" brushRef="#br0">22473 7486 0,'-28'-23'0,"-14"-9"0,42 32 0,-65-47 0,-20-4 0,-24-3 16,-7 8-1,-8 5-15,1 5 16,-1 5-16,-2 2 15,1 0 1,-2 2-16,-1 5 16,-3-3-1,-2 3-15,-5 0 16,-14 2-16,2-1 15,-2 1 1,-5 3-16,-1 3 16,-11 3-1,-2 0-15,-4 4 16,-2 0-16,0 7 15,-12 4 1,-6 6-16,5-1 16,-2 3-1,-1-3-15,1-2 16,5-2-16,5-1 15,1 1 1,-3-1-16,5-1 16,-4-3-1,1 4-15,3 1 16,0-3-16,10 0 15,4-4 1,7-2-16,2-1 16,-3 5-1,1 0-15,-13 2 16,6 1-16,-1 3 15,6 1 1,5-3-16,9 1 16,6-4-1,3 3-15,4-4 16,5 0-16,-11 4 15,-8 5 1,0 0-16,1 4 16,4 0-1,-3 3-15,5-1 16,4 6-16,4 4 15,7 1 1,5 8-16,-4 2 16,5 6-1,3 3-15,4 6 16,11 2-16,12-1 15,11 2 1,14-6-16,7 2 16,8-3-1,16-5-15,5-2 16,6 5-16,6 0 15,12 2 1,8 0-16,12 0 16,11 0-1,12-5-15,5 1 16,14-6-16,12-1 15,28 2 1,18 2-16,11-6 16,8 0-1,8-3-15,2-2 16,5-4-16,8-3 15,13 0 1,5-2-16,7-4 16,7-3-1,7 1-15,-2 1 16,6-1-16,9-3 15,0 0 1,3-6-16,3 1 16,19-4-1,-9 5-15,-7-2 16,8-1-16,5-6 15,5 2 1,2-7-16,5 7 16,-6-7-1,-3 5-15,-2 0 16,0 4-16,0 0 15,-1 3 1,1-3-16,-1-2 16,3 0-1,-1-4-15,-2 1 16,-4 1-16,1-2 15,-4-3 1,1-1-16,-7 0 16,-2 2-1,-10-3-15,-13 0 16,-6-2-16,4-3 15,-2-8 1,-10 0-16,-9-3 16,-15-1-1,-5-11-15,-15 0 16,-18-1-16,-20-1 15,-17-3 1,-19-5-16,-11 2 16,-19 5-1,-10 0-15,-13-5 16,-11-4-16,-12-4 15,-14-3 1,-15 0-16,-14 0 16,-33-11-1,-23-7-15,-19 7 16,-19 2-16,-10 9 15,-3 3 1,-5 6-16,-8 4 16,-13 3-1,-11 1-15,-9 4 16,-2 6-16,-1 2 15,1 1 1</inkml:trace>
  <inkml:trace contextRef="#ctx0" brushRef="#br0" timeOffset="7144.8001">26859 9558 0,'0'0'0,"0"0"0,0 0 0,0 0 0,0 0 0,-23 0 0,23 0 0,0 0 0,-44 0 0,44 0 0,-65 0 0,-4 0 15,2 5-15,-3-3 16,4 9-16,-2-2 16,8 7-1,2 2-15,-1 3 16,1 5-16,0 5 15,2 3 1,3 1-16,2 1 16,6-1-1,6 4-15,4-3 16,35-36-16,-30 39 15,30-39 1,-19 48-16,5 3 16,10-4-1,6-4-15,7-5 16,7-1-16,-16-37 15,29 36 1,7 0-16,5 0 16,2-5-1,4 0-15,2-4 16,8 0-16,-1-3 15,3-1 1,6-3-16,3-2 16,3 2-1,18 2-15,3-2 16,-2-4-16,-3 0 15,1-3 1,-2 0-16,8-3 16,0-4-1,3-2-15,5 1 16,-2 0-16,1-3 15,-4-2 1,-1 0-16,0 0 16,-1 0-1,1 0-15,-2-2 16,0 2-16,0-3 15,4 3 1,4 0-16,-4 0 16,-2-2-1,0-3-15,-4 1 16,-4 2-16,0-2 15,2-3 1,-3-2-16,-4-1 16,-2-5-1,-4 2-15,4-8 16,-2 4-16,-6-8 15,-4-2 1,-2-2-16,-13 2 16,-7 1-16,-3-6 15,2-3 1,-6-3-16,-4-3 15,-8-1 1,-5 2-16,-10-3 16,-13 43-16,6-46 15,-6-4 1,-6-1-16,-5 4 15,-9 2 1,-9 5-16,-9-1 16,-7 6-16,-10 1 15,-5 1 1,-11 4-16,-21-5 15,-12-1 1,2 6-16,-2 4 16,-1 3-16,-7 1 15,-3 6 1,-14 0-16,-2 1 15,1 3 1,1 2-16,-1 0 16,4 2-16,2 1 15,-2 3 1,-2 3-16,1 3 15,-6-3 1,0 4-16,1 2 16,5 4-16,4-1 15,0-3 1,5 1-16,3 2 15,11-1 1,-8 4-16,2-4 16,5 4-16,0 1 15</inkml:trace>
  <inkml:trace contextRef="#ctx0" brushRef="#br0" timeOffset="13369.2001">22673 11714 0,'-33'-4'0,"-24"-2"0,57 6 0,-74-18 0,-16-4 15,-4-1-15,-8 5 16,-5 5-16,1 4 15,0-2 1,2 1-16,2 2 16,-3-3-1,3 4-15,-8-3 16,-1 4-16,-6 2 15,-4 2 1,-5 2-16,2 0 16,3 6-1,3 5-15,-3 5 16,3-1-16,4 6 15,6 1 1,-1 3-16,2 3 16,1 4-1,5 2-15,7 3 16,5 3-16,7-1 15,8 3 1,9-3-16,4 4 16,13-4-1,13-1-15,7-3 16,5 1-16,5 2 15,10 1 1,8-2 0,8 1-16,8 0 15,9 3-15,9-1 16,6-2-16,10 0 15,8-4 1,6-4-16,10 0 16,20 8-1,15-1-15,-4-5 16,-3-1-16,9-4 15,3-1 1,11-1-16,3-3 16,-2 3-1,-2-3-15,6 1 16,-2-5-16,7 0 15,-1-5 1,5-2-16,8 0 16,-2-4-1,-3-5-15,-4-2 16,-6-2-16,-6-5 15,-1-2 1,2-4-16,-1-5 16,-6-4-1,-6-5-15,-9-9 16,-11 3-16,-4-5 15,-10-1 1,-10 2-16,-12-1 16,-14 2-1,-8 0-15,0-6 16,-6-7-16,0-2 15,-5-5 1,-9-5-16,-8-1 16,-6 1-1,-6 5-15,-12 0 16,-4 3-16,-4 1 15,-6 3 1,-5 0-16,-2 4 16,-9 1-1,-3 4-15,-7 4 16,-6 5-16,-3 2 15,-5 2 1,-18 0-16,-4 4 16,5 3-1,1 3-15,-1 3 16,-1 1-16,-1 6 15,1 5 1,-6 2-16,1-2 16,-1-3-16</inkml:trace>
  <inkml:trace contextRef="#ctx0" brushRef="#br0" timeOffset="17565.6002">18028 13690 0,'-28'-2'0,"-18"-4"0,46 6 0,-79-12 0,-23 1 0,-10-5 15,-2-1 1,-2-8-16,-5 2 15,-4 6-15,6 1 16,3 0 0,2 3-16,7-1 15,-2 1 1,-6 4-16,1 5 15,-7-1-15,-7 5 16,2 0 0,-2 2-16,-2 5 15,-2 2 1,-1 4-16,3-4 15,0-4-15,0-1 16,-1-4 0,-3-2-16,1-2 15,1-1 1,-4 5-16,-12-2 15,5 2-15,5 0 16,-1 2 0,1-4-16,1-3 15,-2-1 1,2 3-16,-1-1 15,0-1-15,0 1 16,0 6 0,-2 3-16,1 4 15,3-3 1,2 1-16,7-2 15,-8 3-15,4 4 16,-1 1 0,-1 3-16,1 4 15,6 0 1,-2 7-16,5 2 15,5 2-15,3 3 16,6-6 0,10 0-16,3 1 15,4 2 1,10 4-16,8 5 15,9 3 1,7 4-16,3 2 16,8 7-16,15-7 15,10 0 1,2 5-16,4 2 15,12-3-15,6 3 16,14-2 0,6 1-16,13-5 15,12 0 1,12-4-16,18 10 15,24 0-15,5-9 16,6-5 0,13-1-16,11-4 15,12-1 1,2-4-16,4-2 15,7-1-15,11 1 16,4-1 0,7 5-16,10-3 15,-3 2 1,4-1-16,2-1 15,7-5-15,9-3 16,1-3 0,1-2-16,3 0 15,19 0 1,-5-5-16,-5 1 15,2-6-15,0-1 16,5-8 0,1-5-16,3 0 15,-4 4 1,-3-7-16,-7 4 15,-4-5-15,0 0 16,1-10 0,-5-5-16,-26-4 15,-3-2 1,-3-7-16,-9-5 15,-17-1-15,-18-3 16,-16-5 0,-23 1-16,-6-9 15,-8-9 1,-12-10-16,-7-10 15,-19-4-15,-12-4 16,-18 4 0,-18 7-16,-21 8 15,-12-1 1,-15 4-16,-19 6 15,-5 1-15,-24-1 16,-13 2 0,-15 1-16,-6 3 15,-8 4 1,-8 6-16,-10 4 15,-9 4-15,-5 5 16,-9 6 0,-18 5-16,-9 9 15,-8 12 1,1 12-16,1 13 15,-3 15-15,-13 1 16,9-12 0</inkml:trace>
  <inkml:trace contextRef="#ctx0" brushRef="#br0" timeOffset="26067.6002">17679 4743 0,'0'0'0,"-13"-16"0,13 16 0,0 0 0,0 0 0,-21-17 0,21 17 0,0 0 0,-26-23 0,26 23 0,-30-13 0,-6 8 0,-8 12 15,-14 14-15,-2 9 16,0 15 0,-11 22-16,5 20 15,8 7 1,15-2-16,10-2 15,15-6-15,6 6 16,10-3 0,8 2-16,13 1 15,8-8 1,7 1-16,8-5 15,7-2-15,6-2 16,9-7 0,1-11-16,3-7 15,4-7 1,-1-11-16,-1-8 15,-12-17-15,-5-8 16,3-11 0,5-11-16,-3-15 15,2-12 1,10-30-16,4-21 15,-9-13-15,-14-2 16,-10 0 0,-11 3-16,0 5 15,-11 6 1,-4 1-16,-15 3 15,-11 9-15,-8 14 16,-13 14 0,-4 16-16,-8 7 15,-4 8 1,-7 6-16,1 12 15,0 6-15,4 14 16,4 6 0,46-13-16,-33 29 15</inkml:trace>
  <inkml:trace contextRef="#ctx0" brushRef="#br0" timeOffset="26847.6002">20118 4706 0,'-36'0'0,"-26"0"0,-26-6 16,-22 6-16,-1 12 15,4 15-15,0 15 16,4 14-1,-3 11-15,10 14 16,21 1 0,23-6-16,19 3 15,14 1-15,10 4 16,11 4-1,15 4-15,7-1 16,19 2 0,13 2-16,13-8 15,8-9-15,15-9 16,12-6-1,12-10-15,10-10 16,0-11 0,2-14-16,-3-17 15,2-14-15,-6-11 16,-5-12-1,-6-9-15,-9-13 16,-14-7 0,-9-13-16,-4-7 15,-12-7-15,-11-3 16,-15-4-1,-15 0-15,-21 6 16,-16 1 0,-15 9-16,-18 3 15,-20 7-15,-30 3 16,-31 13-1,-37 9-15,-26 26 16,-14 24 0,-26 23-16,-19 15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48.84488" units="1/cm"/>
          <inkml:channelProperty channel="Y" name="resolution" value="614.18933" units="1/cm"/>
          <inkml:channelProperty channel="T" name="resolution" value="1" units="1/dev"/>
        </inkml:channelProperties>
      </inkml:inkSource>
      <inkml:timestamp xml:id="ts0" timeString="2021-06-03T09:54:19.736"/>
    </inkml:context>
    <inkml:brush xml:id="br0">
      <inkml:brushProperty name="width" value="0.05292" units="cm"/>
      <inkml:brushProperty name="height" value="0.05292" units="cm"/>
      <inkml:brushProperty name="color" value="#FF0000"/>
    </inkml:brush>
  </inkml:definitions>
  <inkml:trace contextRef="#ctx0" brushRef="#br0">6603 6289 0,'-26'-17'0,"-16"-8"0,-20-15 0,-16-2 0,-14-3 16,-11 2-1,1 7-15,-5 3 16,-3 4-16,-4 6 15,3 8 1,-2 1-16,3 3 16,4 5-1,-3 3-15,1 6 16,0 5-16,3 10 15,2 7 1,10 5-16,9 2 16,14-1-1,2 8-15,5 1 16,12 5-16,12-3 16,10 5-1,1 4-15,10 5 16,14 0-1,10-2-15,12 0 16,14 1-16,6 1 16,11 2-1,22 9-15,21 7 16,10-9-1,17-10-15,4-8 16,9-8-16,11-7 16,5-4-1,2-8-15,2-6 16,-3-12-1,-1-9-15,-7-12 16,-7-19-16,-9-8 16,-15-5-1,-14-11-15,-20-8 16,-12-6-1,-14-9-15,-23-4 16,-23 4-16,-17 1 16,-20 0-1,-19 3-15,-13 8 16,-25 2-1,-10 12-15,-16 12 16,-16 15-16,-18 18 16,-20 22-1,-16 22-15</inkml:trace>
  <inkml:trace contextRef="#ctx0" brushRef="#br0" timeOffset="13977.6001">23177 8381 0,'-27'-2'0,"-16"-5"0,43 7 0,-65-7 0,-13 0 0,-23 3 16,-1 4-16,-1 7 16,-2 8-1,9 12-15,4 5 16,16 1-1,5 3-15,9 2 16,14-5-16,3 0 16,2 6-1,1 6-15,9 5 16,8-2-1,7 1-15,6 2 16,9-3 0,12-2-16,9 1 15,6 0-15,5 2 16,10 0-1,7-4-15,12 2 16,23 4-16,11-6 16,8-9-1,2-11-15,7-8 16,2-3-1,7-8-15,12-1 16,5-3-16,-6-9 16,1-8-1,-1-7-15,3-8 16,0-5-1,2-8-15,-14-2 16,-16 3-16,-18-2 16,-7-5-1,-16-1-15,-12 3 16,-19 2-1,-12 4-15,-14-2 16,-8-5-16,-9-2 16,-9-2-1,-14 1-15,-11 1 16,-8 1-1,-12 4-15,-24-8 16,-26-3-16,-2 0 16,-8 5-1,8 1-15,0 6 16,3 3-1,-7 8-15,-3 4 16,-12 9-16,-22 11 16,-9 20-1,-13 13-15,-3 9 16</inkml:trace>
  <inkml:trace contextRef="#ctx0" brushRef="#br0" timeOffset="25849.2002">19850 8361 0,'0'0'0,"-26"-14"0,26 14 0,0 0 0,-39-18 0,39 18 0,-57-29 0,-4 0 16,-5 5 0,-2-1-16,-6 5 15,-22-3 1,-14 1-16,1 7 15,-3 8-15,-1 3 16,-2 2 0,-16 2-16,-1 2 15,4 2 1,2 3-16,-1 0 15,4 0-15,2-4 16,1 2 0,3 2-16,3 7 15,12 1 1,2 3-16,5 2 15,1 2-15,4 7 16,14 1 0,7-2-16,2 6 15,3 2 1,3 4-16,15-2 15,9-2-15,-1-1 16,7 6 0,6-1-16,7-2 15,11-1 1,7-1-16,10-6 15,0-5-15,8 1 16,4 4 0,6-2-16,12 6 15,5-5 1,4-2-16,6-4 15,1-4-15,9 1 16,2-2 0,7 0-16,23 2 15,10-4 1,0-3-16,-5-7 15,-1 1-15,1 0 16,-6 2 0,2 0-16,2-5 15,3-1 1,0-3-16,-1 7 15,4-1-15,1-4 16,3 0 0,1-2-16,3-2 15,0 2 1,0-2-16,0 0 15,1-5-15,-3 3 16,-4-1 0,5 0-16,-4-1 15,-2 3 1,1-3-16,-5 2 15,0-1-15,-5-3 16,-4-4 0,-9 1-16,-2-5 15,-4-4 1,-4-2-16,-6-5 15,-8 0-15,-19 2 16,-9 1 0,-4-5-16,-29 29 15,20-36 1,-8-2-16,-10-2 15,-11 2-15,-9 0 16,-14 3 0,-9-1-16,-14-1 15,-5 4-15,-13 2 16,-24-7-1,-21-3-15,-10 4 16,-3-3 0,-11 4-16,-3 3 15,-5 0-15,-6 3 16,-14-2-1,-9 5-15,-13 4 16,-12 2 0,-15 3-16,-20 14 15,5 11-15,-8 12 16,-4 6-1,-12 0-15</inkml:trace>
  <inkml:trace contextRef="#ctx0" brushRef="#br0" timeOffset="30248.4002">26861 9069 0,'0'0'0,"0"0"0,0 0 0,0 0 0,0 0 0,0 0 0,0 0 0,0 0 0,0 0 0,0 0 0,0 0 0,0 0 0,0 0 0,0 0 0,0 0 0,21 0 0,-21 0 0,0 0 0,0 0 0,42 0 0,-42 0 0,64 0 0,1-4 16,-2-1-1,-3 1-15,2-5 16,5 0-16,1 2 15,4 1 1,10 6-16,17 0 16,-1 1-1,4-1-15,2 0 16,8 0-16,2-1 15,4-2 1,7-2-16,9 1 16,-1 2-1,0 4-15,1 2 16,-1 1-16,3 2 15,7-3 1,1-4-16,-4 3 16,-1 1-1,-3 3-15,-4 2 16,-12 2-16,-1 4 15,-3-2 1,-6 3-16,-11-5 16,-3 4-1,-2-7-15,-12-3 16,-10-1-16,-14-4 15,-7 0 1,-4-4-16,-5-1 16,-42 5-1,38-11-15,-1-5 16,-3-4-16,-34 20 15,28-27 1,-28 27-16,22-35 16,-8-6-16,-12-3 15,-6 4 1,-15-1-16,-7 3 15,-12 5 1,-16 2-16,-8 1 16,-10 6-16,-28-3 15,-21 3 1,-6 1-16,-4 3 15,4 2 1,2 3-16,0 2 16,-1-3-16,-4 0 15,2 0 1,-5 3-16,1-1 15,-6 4 1,-8-2-16,1 1 16,3 2-16,2 0 15,4 4 1,1 4-16,11 2 15,-4 2 1,3-1-16,2 4 16,6 4-16,9-4 15,12 3 1,1 1-16,13 0 15,7 6 1,8 2-16,17 0 16,7 0-16,43-18 15,-38 20 1,38-20-16,-31 25 15,31-25 1,-27 29-16,12 4 16,15-33-16,-5 31 15,5-31 1,2 29-16,9 3 15,6-3 1,11-5-16,7-6 16</inkml:trace>
  <inkml:trace contextRef="#ctx0" brushRef="#br0" timeOffset="31668.0002">28854 8319 0,'0'0'0,"0"0"0,0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0,-2-10 0,2 10 0,0 0 0,0 0 0,-15-24 0,15 24 0,0 0 0,-19-27 0,19 27 0,-19-25 0,2 3 15,-1-3 1,-3-2-16,-2 1 15,-2-3 1,-11-7-16,-2 0 16,-4 0-16,-4 3 15,-4 0 1,-2 1-16,-3-1 15,-2-3 1,-5 0-16,-7-3 16,-16-9-16,-19-5 15,-1 1 1,0 3-16,4 3 15,3-4 1,2 5-16,-7-2 16,0 3-16,-4-4 15,-9 0 1,-1 1-16,1 2 15,-3-1 1,4 2-16,-6 0 16,1-1-16,-6 0 15,-5-2 1,-9 1-16,1-2 15,3 4 1,-5-1-16,-4 3 16,-3-5-16,-3 2 15,1 5 1,-7 4-16,-4 1 15,-2 2 1,2 5-16,-7 6 16,2 0-16,-1 1 15,2 6 1,-6 3-16,3 4 15,-3 6 1,5 4-16,3 2 16,5 5-16,-2 0 15,11 4 1,10-2-16,5 0 15,7 5-15,1 2 16,5 3 0,3 1-16,6 5 15,12 1 1,3 4-16,9 3 15,1 8-15,6 4 16,13-4 0,10 3-16,2 1 15,12-5 1,3-3-16,5 1 15,4-2-15,4 0 16,28-38 0,-21 35-16,21-35 15,-21 41 1,21-41-16,-16 40 15,16-40 1,0 0-16,0 0 16,-13 39-16,13-39 15,0 0 1,0 0-16,-9 28 15,2-10-15</inkml:trace>
  <inkml:trace contextRef="#ctx0" brushRef="#br0" timeOffset="32151.6002">20293 6998 0,'0'0'0,"0"0"0,0 0 0,0 0 0,0 0 0,0 0 0,0 0 0,0 0 0,0 0 0,0 0 0,0 0 0,0 0 0,0 0 0,0 0 0,0 0 0,0 0 0,0 0 0,0 0 0,0 0 0,0 0 0,0 0 0,0 0 0,0 0 0,0 0 0,0 0 0,0 0 0,0 0 0,0 0 0,0 0 0,0 0 0,0 0 0,6 24 0,-6-24 0,0 0 0,7 48 0,-7-48 0,9 66 0,0-3 15,-3-8-15,3-5 16,-9-50 0,12 42-16,-12-42 15,13 38 1,0-2-16,-13-36 15,18 31-15,-18-31 16,18 19 0,5-11-16,3-6 15,3-6 1,3-7-16,4-9 15,10-11-15,2-8 16,0 2 0,2-4-16,-2-2 15,0 1 1,0 2-16,7 0 15,-1 2-15,-3 2 16</inkml:trace>
  <inkml:trace contextRef="#ctx0" brushRef="#br0" timeOffset="73382.4005">19277 10471 0,'0'0'0,"-20"-6"0,20 6 0,0 0 0,-29-8 0,29 8 0,-47-17 0,2 2 16,3 5-1,-8-4-15,0 0 16,-6 1-16,-4 0 15,-10-2 1,1-2-16,-9 1 16,-18-1-1,-16-5-15,8 1 16,4 6-16,-3 6 15,-6 3 1,-1 0-16,-2 6 16,3 8-1,-12-2-15,-11 10 16,-9 2-16,-5 6 15,8-5 1,4-6-16</inkml:trace>
  <inkml:trace contextRef="#ctx0" brushRef="#br0" timeOffset="92695.2006">22912 9561 0,'-34'-5'0,"-30"-6"0,-23-1 16,-31 1-16,-8 9 15,-3 4-15,0 8 16,-4 5-1,1 7-15,-4 10 16,-9 6 0,11-2-16,13-3 15,15-4-15,15-4 16,11-3-1,5 2-15,9 1 16,16-2-16,10-3 16,4 3-1,36-23-15,-31 26 16,13 6-1,9-2-15,11-3 16,5 2 0,9 4-16,7 6 15,13 7-15,6 1 16,7 1-1,9-1-15,25 11 16,18 4-16,10-1 16,6-8-1,-1-11-15,7-10 16,6-5-1,5-10-15,9-5 16,14-5-16,1-5 16,13-7-1,-8-4-15,5-6 16,-7-3-1,0 0-15,-7-2 16,-9-2-16,-6-5 16,-8-2-1,-19 2-15,-14-1 16,-10 0-1,-17-6-15,-15-1 16,-19 3-16,-37 32 16,26-35-1,-13-6-15,-13-4 16,-13-3-1,-17 0-15,-9-1 16,-18 0-16,-24-7 16,-30-3-1,-15 0-15,-31 6 16,-17 5-1,-14 8-15,-19 11 16,-14 12-16,-25 14 16,-4 10-1,4-3-15,0-15 16</inkml:trace>
  <inkml:trace contextRef="#ctx0" brushRef="#br0" timeOffset="111477.6008">24970 10524 0,'0'0'0,"0"0"0,0 0 0,0 0 0,27 0 0,-27 0 0,49 4 0,25-2 0,10 5 15,6-2 1,4 2-16,11-6 16,12-1-16,12-1 15,9-4 1,7-4-16,25-2 15,9 2 1,-6 4-16,-8 3 16,-9 0-16,6-3 15,-4 4 1,8 1-16,2 1 15,4 4 1,1-1-16,-5 3 16,-1 0-16,-7 4 15,4-2 1,0-3-16,5 1 15,0 2 1,-5-2-16,-6 5 16,-2-4-16,-7 1 15,-11-3 1,-8-1-16,-18-5 15</inkml:trace>
  <inkml:trace contextRef="#ctx0" brushRef="#br0" timeOffset="111649.2008">30077 10633 0,'0'0'0,"0"0"0,0 0 0,0 0 0,0 0 0,0 0 0,0 0 0,0 0 0,0 0 0,0 0 0,0 0 0,0 0 0,0 0 0</inkml:trace>
  <inkml:trace contextRef="#ctx0" brushRef="#br0" timeOffset="111820.8008">30300 10685 0,'0'0'0,"0"0"0,0 0 0,0 0 0,0 0 0,0 0 0,0 0 0,0 0 0,0 0 0,0 0 0</inkml:trace>
  <inkml:trace contextRef="#ctx0" brushRef="#br0" timeOffset="111976.8008">30300 10685 0,'0'0'15,"0"0"-15,0 0 16,0 0 0,0 0-16</inkml:trace>
  <inkml:trace contextRef="#ctx0" brushRef="#br0" timeOffset="112772.4008">23722 8995 0,'0'0'0,"0"0"0,0 0 0,0 0 0,0 0 0,0 0 0,0 0 0,0 0 0,0 0 0,0 0 0,0 0 0,0 0 0,0 0 0,0 0 0,0 0 0,0 0 0,0 0 0,0 0 0,0 0 0,0 0 0,0 0 0,0 0 0,0 20 0,0-20 0,0 0 0,0 38 0,0-38 0,-5 54 0,-3-1 0,-4-1 16,-3-4 0,-2-2-16,3 1 15,-2 2-15,0 3 16,-2 1-1,18-53-15,-15 61 16,-4-1 0,2-5-16,2-3 15,15-52-15,0 0 16,0 0-1,-20 43-15,4-14 16,-3-16-16,19-13 16,-17-2-1</inkml:trace>
  <inkml:trace contextRef="#ctx0" brushRef="#br0" timeOffset="113209.2008">23742 8977 0,'0'0'0,"0"0"0,0 0 0,0 0 0,0 0 0,0 0 0,0 0 0,0 0 0,0 0 0,0 0 0,0 0 0,0 0 0,0 0 0,0 0 0,0 0 0,0 0 0,0 0 0,0 0 0,0 0 0,0 0 0,0 0 0,0 0 0,0 0 0,0 0 0,0 0 0,0 0 0,0 0 0,0 0 0,0 0 0,0 0 0,0 0 0,0 0 0,0 0 0,0 0 0,0 0 0,0 0 0,0 0 0,0 0 0,0 0 0,-8 18 0,8-18 0,0 0 0,0 0 0,-19 27 0,19-27 0,0 0 0,-20 36 0,20-36 0,-21 36 0,-4 0 15,-1 1-15,4 4 16,1-4-16,-6 2 16,27-39-1,-26 35-15,26-35 16,-18 27-1,8-16-15,10-12 16</inkml:trace>
  <inkml:trace contextRef="#ctx0" brushRef="#br0" timeOffset="113490.0008">23787 8971 0,'0'0'0,"0"0"0,0 0 0,0 0 0,0 0 0,5 4 0,-5-4 0,0 0 0,4 2 0,-4-2 0,0 0 0,11 12 0,-11-12 0,0 0 0,0 0 0,0 0 0,11 13 0,-11-13 0,0 0 0,0 0 0,12 23 0,-12-23 0,0 0 0,13 22 0,-13-22 0,13 20 0,1 2 16,0 3-16,-2 1 16,-1 6-1,6 2-15,-5 2 16,2 6-1</inkml:trace>
  <inkml:trace contextRef="#ctx0" brushRef="#br0" timeOffset="124659.6008">25491 3078 0,'0'0'0,"0"0"0,0 0 0,0 0 0,0 0 0,0 0 0,0 0 0,0 0 0,0 0 0,0 0 0,18-2 0,12-8 0,-30 10 0,48-12 0,-48 12 16,42-9-16,-42 9 16,27 0-16</inkml:trace>
  <inkml:trace contextRef="#ctx0" brushRef="#br0" timeOffset="125096.4008">25081 3885 0,'0'0'0,"0"0"0,0 0 0,0 0 0,0 0 0,21-16 0,-21 16 0,0 0 0,33-26 0,-33 26 0,54-50 0,8-8 15,24-20 1,6-9-16,-5 4 15,-8 10-15,-18 25 16,-61 48 0,48-31-16,-48 31 15,28 0 1,-12 23-16,-10 15 15,-8 27-15,-4 19 16,-8 44 0,-10 48-16,-10 32 15,-5 7 1,-1 4-16,8-23 15,6-28-15,9-16 16,1-23 0,9-33-16,7-96 15,-2 74 1,2-31-16,-2-39 15,-4-30-15</inkml:trace>
  <inkml:trace contextRef="#ctx0" brushRef="#br0" timeOffset="125392.8008">25661 4080 0,'0'0'0,"15"19"0,-15-19 0,0 0 0,17 25 0,-17-25 0,30 37 0,1 5 16,0 4-16,3 3 15,0-1 1,2-2-16,-5-3 15,-31-43-15,32 33 16,-32-33 0,29 25-16,-6-18 15,-9-21-15,-10-20 16</inkml:trace>
  <inkml:trace contextRef="#ctx0" brushRef="#br0" timeOffset="125876.4008">26000 3955 0,'0'0'0,"0"0"0,0 0 0,0 0 0,0 0 0,0 0 0,0 0 0,0 0 0,0 0 0,0 0 0,0 19 0,4 20 0,-4-39 0,6 53 0,8-6 0,-14-47 16,26 33-1,7-22-15,8-26 16,8-28 0,11-26-16,26-31 15,20-16-15,-12 24 16,-25 38-1,-24 36-15,-20 21 16,-14 14 0,-13 15-16,-12 19 15,-20 32-15,-28 49 16,-34 57-1,-19 29-15,15-26 16,36-59 0,36-54-16,28-79 15,2 42-15,17-24 16,12-25-1,7-13-15,24-24 16,30-32 0,29-34-16,13-20 15,-10 1-15,-15-3 16,-34 0-1,-20-4-15</inkml:trace>
  <inkml:trace contextRef="#ctx0" brushRef="#br0" timeOffset="127186.8009">27351 2900 0,'0'0'0,"0"0"0,0 0 0,0 0 0,0 20 0,0-20 0,-4 37 0,-1 29 0,2 7 16,1 24-1,0-2-15,6-5 16,6 9-16,12-4 15,3 1 1,8-6-16,-1-7 16,8-1-1,0-3-15,1-8 16,0-10-16,3-11 15,-44-50 1,46 34-16,-6-16 16,3-22-1,-7-23-15,-8-25 16</inkml:trace>
  <inkml:trace contextRef="#ctx0" brushRef="#br0" timeOffset="127966.8009">27780 3150 0,'0'0'0,"0"0"0,0 0 0,0 0 0,7 27 0,-7-27 0,15 54 0,9 26 0,-5 21 15,-22 28 1,-19 7-16,-26 7 16,-7-13-1,-14-23-15,9-20 16,-3-28-16,63-59 15,-60 45 1,60-45-16,-50 19 16,21-22-1,18-20-15,18-18 16,18-25-16,15-18 15,26-32 1,24-36-16,11-9 16,-3 25-1,-20 36-15,-13 26 16,-16 18-16,-49 56 15,54-34 1,-16 26-16,-38 8 16,40 15-16,-6 17 15,-8 17 1,-3 9-16,-3 9 15,-20-67 1,21 76-16,-21-76 16,17 94-16,-2-11 15,-15-83 1,0 0-16,11 39 15,6-43 1,6-29-16,7-22 16,6-16-16,18-25 15,18-5 1,12 1-16,-1 29 15,-13 30 1,-16 24-16,-54 17 16,36 13-16,-14 21 15,-14 19 1,-12 14-16,-18 9 15,-18 18 1,-14-2-16,54-92 16,-42 46-16,23-47 15,15-40 1,8-35-16</inkml:trace>
  <inkml:trace contextRef="#ctx0" brushRef="#br0" timeOffset="128294.4009">29262 2477 0,'0'0'0,"0"0"0,0 0 0,0 0 0,0 0 0,6 5 0,-6-5 0,0 0 0,9 13 0,-9-13 0,4 30 0,-11 25 0,-16 24 0,-13 21 15,-5 10 1,9-1-16,14-11 15,14-17 1,19-19-16,12-19 16,9-7-16,6 1 15,5 6 1,1 2-16,-6 9 15,-9-1 1,-8 5-16,-25-58 16,15 56-16,-15-56 15,4 47 1,-4-19-16,-6-29 15,-1-28-15</inkml:trace>
  <inkml:trace contextRef="#ctx0" brushRef="#br0" timeOffset="128793.6009">29926 1980 0,'30'-17'0,"12"-9"0,-42 26 0,74-43 0,33-10 15,29-10-15,4 7 16,-34 18 0,-32 13-16,-74 25 15,42-13 1,-23 13-16,-19 0 15,2 12-15,0 8 16,2 11 0,3 9-16,9 14 15,4 10 1,2 13-16,12 32 15,7 29-15,3 33 16,0 6 0,-3 8-16,-6 7 15,-3 4 1,-5 5-16,0 11 15,-3-6-15,0-9 16,-5-18 0,-2-10-16,-8-19 15,-6-18 1,-8-30-16,-10-23 15,-13-27-15,-10-29 16,-11-23 0,-18-30-16</inkml:trace>
  <inkml:trace contextRef="#ctx0" brushRef="#br0" timeOffset="129199.2009">29750 2907 0,'0'0'0,"-17"21"0,17-21 0,-21 29 0,-6 14 0,7 5 15,11-8-15,16-11 16,13-21 0,18-14-16,22-21 15,16-17-15,27-20 16,20-4-1,-10 16-15,-25 27 16,-30 25 0,-25 14-16,-19 11 15,-14 6-15,-16 13 16,-24 16-1,-20 5-15,-34 9 16,-29 0 0,7-31-16,22-41 15,27-27-15</inkml:trace>
  <inkml:trace contextRef="#ctx0" brushRef="#br0" timeOffset="183066.0012">7918 12541 0,'-32'0'0,"-26"0"0,58 0 0,-96 0 0,-36 0 0,-17-4 16,-45-3-1,-13 12-15,-3 8 16,9 5-16,-1-2 15,6-1 1,17 0-16,-5 3 16,-5 2-1,-11-11-15,-6 3 16</inkml:trace>
  <inkml:trace contextRef="#ctx0" brushRef="#br0" timeOffset="188775.6012">28147 13154 0,'0'0'0,"22"4"0,-22-4 0,0 0 0,36 4 0,-36-4 0,49 12 0,-4 1 0,-45-13 15,40 18-15,-40-18 16,35 16 0,-35-16-16,0 0 15,0 0-15,32 13 16,-32-13-1,18 7-15,-11-9 16</inkml:trace>
  <inkml:trace contextRef="#ctx0" brushRef="#br0" timeOffset="201645.6013">9257 13661 0,'-47'0'0,"-22"0"0,-29 0 15,-21 0-15,1 0 16,1 0 0,3 0-16,0 0 15,2 0 1,-3 0-16,7 0 15,-6 0-15,2 0 16,0 0 0,3 0-16,1-4 15,0-1 1,0 0-16,1 1 15,5 0-15,4-3 16,0 5 0,2-2-16,4-1 15,9-2 1,3 2-16,0-1 15,3 1-15,0-2 16,2 3 0,1-3-16,5 1 15,13 0 1,3-4-16,-4 2 15,3-2 1,1 2-16,2 1 16,1-4-16,50 11 15,-46-12 1,46 12-16,0 0 15,0 0-15,-43-20 16,7-12 0</inkml:trace>
  <inkml:trace contextRef="#ctx0" brushRef="#br0" timeOffset="202176.0013">6717 12564 0,'0'0'0,"0"0"0,0 0 0,0 0 0,0 0 0,0 0 0,0 0 0,0 0 0,0 0 0,0 0 0,0 0 0,0 0 0,0 0 0,0 0 0,0 0 0,0 0 0,0 0 0,0 0 0,0 0 0,0 0 0,0 0 0,0 0 0,0 0 0,0 0 0,0 0 0,0 0 0,0 0 0,0 0 0,0 0 0,0 0 0,0 0 0,0 24 0,0-24 0,0 0 0,0 45 0,0-45 0,-4 65 0,-3-2 0,1-3 15,-1 1 1,-3-2-16,4 0 16,-1-1-16,0-7 15,1-6 1,4-8-16,2-37 15,0 0-15,0 0 16,0 37 0,-3-15-16,6-15 15,-3-14 1,0-13-16,6-14 15,10-6-15</inkml:trace>
  <inkml:trace contextRef="#ctx0" brushRef="#br0" timeOffset="202831.2013">6746 12501 0,'0'0'0,"0"0"0,0 0 0,0 0 0,0 0 0,0 0 0,0 0 0,0 0 0,0 0 0,0 0 0,0 0 0,0 0 0,0 0 0,0 0 0,0 0 0,0 0 0,0 0 0,0 0 0,0 0 0,0 0 0,0 0 0,0 0 0,-15 14 0,15-14 0,0 0 0,0 0 0,-25 17 0,25-17 0,0 0 0,-31 28 0,31-28 0,-31 28 0,1 4 16,3 1-16,3 3 15,-1-3-15,3 1 16,-1-3 0,23-31-16,-20 34 15,20-34 1,0 0-16,-12 27 15,1-14 1,15-13-16,3-9 16,3-11-16,8-9 15,0-5 1,8-8-16,2 2 15,0 3-15,-28 37 16,32-30 0,-32 30-1,0 0-15,31-24 0,-31 24 16,31-16-16,-31 16 15,32-9 1,-1 4-16,-2 5 16,-29 0-16,29 7 15,-29-7 1,30 13-16,-30-13 15,26 18-15,-26-18 16,30 23 0,-30-23-16,28 23 15,-28-23 1,22 26-16,-22-26 15,18 24-15,-7-6 16,-11-9 0</inkml:trace>
  <inkml:trace contextRef="#ctx0" brushRef="#br0" timeOffset="229273.2015">28382 13634 0,'-25'-13'0,"-13"-7"0,38 20 0,-60-33 0,0 0 16,-9-2-16,-17-10 15,-13-3 1,-1 5-16,-1 9 16,-1 5-1,-1 5-15,-5 1 16,-1 3-16,-5 2 15,-4 10 1,-8 3-16,1 10 16,4 8-16,5 9 15,-1 12 1,1 8-16,-1 10 15,9 7 1,7 9-16,4 8 16,11 7-16,5-1 15,16-2 1,12 6-16,4 3 15,10 0 1,13 1-16,10-5 16,12-4-16,6 1 15,8 0 1,14 1-16,8 1 15,8 0 1,12-2-16,9 6 16,8-8-16,8-4 15,10-5 1,7-2-16,13 1 15,9-6 1,5-5-16,-3-10 16,7-11-1,1-9-15,6-9 16,4-11-16,8-13 15,-2-12 1,-4-9-16,-1-11 16,-7-10-16,-9-10 15,-9-7 1,-8-4-16,-6-12 15,-8-5 1,-14-8-16,-9-1 16,-18 0-16,-8-6 15,-15 1 1,-10-8-16,-12-1 15,-8-5 1,-10 0-16,-10 1 16,-9-3-1,-12-2-15,-10 5 16,-5 0-16,-4 4 15,-10 7 1,74 100-16,-80-94 0,-7 9 16,-5 4-1,-9 12-15,-2 9 16,-9 11-16,-6 15 15,-10 10 1,-1 15-16,-9 15 16,-10 27-16,-4 23 15,-3 25 1,1 17-16</inkml:trace>
  <inkml:trace contextRef="#ctx0" brushRef="#br0" timeOffset="250192.8016">27046 5732 0,'0'0'0,"23"-10"0,-23 10 0,0 0 0,29-20 0,-29 20 0,46-27 0,16-6 0,11-7 15,34-21 1,36-17-16,21-9 16,-6 2-1,2 2-15,-2-2 16,6 3-16,5-6 15,10 1 1,11-4-16,20-3 16,18-5-1,-4 8-15,2 8 16,0 7-16,-5 5 15,-8 10 1,-11 7-16,-20 10 16,-14 10-1,-21 8-15,-14 6 16,-25 6-16,-18 2 15,-90 12 1,74-6-16,-74 6 16,0 0-1,42-4-15,-28 2 16,-28 2-16,-17 0 15,-18 4 1,-31 3-16,-46 9 16,-49 10-1,-28 12-15,-4 4 16,5 4-16,10 9 15,0 3 1,-6 14-16,-9 4 16,-13 17-1,18 1-15,5 5 16,11-1-16,16-7 15,12 3 1,5-5-16,16-5 16,8-7-1,12-7-15,17-13 16,13-9-16,12-5 15,75-43 1,-63 31-16,63-31 16,0 0-1,-31 13-15,16-11 16,17-9-16,17-8 15,10-9 1,21-12-16,15-9 16,29-15-1,28-14-15,22-2 16,7 3-16,-5 7 15,-3 6 1,-3 5-16,4 0 16,5 2-16,8-3 15,0 7 1,-3 0-16,-2 4 15,-3-2 1,6 1-16,8-4 16,-5 1-16,3-1 15,-3-3 1,-5 3-16,-5 2 15,-9 5 1,-4 4-16,-5 0 16,-13 6-16,-7 3 15,-14 9 1,-7 0-16,-17 4 15,-20 3 1,-10 5-16,-3 2 16,-2-4-16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48.84488" units="1/cm"/>
          <inkml:channelProperty channel="Y" name="resolution" value="614.18933" units="1/cm"/>
          <inkml:channelProperty channel="T" name="resolution" value="1" units="1/dev"/>
        </inkml:channelProperties>
      </inkml:inkSource>
      <inkml:timestamp xml:id="ts0" timeString="2021-06-03T09:59:14.319"/>
    </inkml:context>
    <inkml:brush xml:id="br0">
      <inkml:brushProperty name="width" value="0.05292" units="cm"/>
      <inkml:brushProperty name="height" value="0.05292" units="cm"/>
      <inkml:brushProperty name="color" value="#FF0000"/>
    </inkml:brush>
  </inkml:definitions>
  <inkml:trace contextRef="#ctx0" brushRef="#br0">23864 6341 0,'0'0'0,"0"0"0,0 0 0,0 0 0,0 0 0,0 0 0,0 0 0,0 0 0,0 0 0,0 0 0,0 0 0,0 0 0,0 0 0,0 0 0,0 0 0,0 0 0,0 0 0,0 0 0,14 0 0,-14 0 0,0 0 0,0 0 0,34-5 0,-34 5 0,50-4 0,1 1 0,0 2 15,1-2-15,4-4 16,2 4 0,-6-3-16,3 4 15,1 2 1,6-1-16,4 1 15,5 0-15,3 0 16,18 0 0,4 1-16,2-1 15,-2 0 1,-2 0-16,-5-1 15,5-2-15,5 3 16,10-3 0,3 3-16,0-1 15,-3-4 1,3 0-16,2 1 15,2 2-15,7-3 16,5 0 0,-6 2-16,0 0 15,1 1-15,-1 2 16,2 0-1,-2 0-15,1 2 16,5-2 0,-2 0-16,4 0 15,1-2-15,3 2 16,-4 2-1,1 1-15,1-3 16,4 0 0,10 0-16,1 2 15,-6-2-15,0 0 16,-5 1-1,-1 2-15,-7-3 16,-2 0 0,2-3-16,-3 2 15,0 1-15,-8 0 16,-8 0-1,-15 0-15,-12-2 16,-15-1 0,-12 3-16,-11 3 15,-44-3-15,44 2 16,-44-2-1,0 0-15,0 0 16,36 1 0,-36-1-16,0 0 15,0 0-15,23 0 16,-23 0-1,0 0-15,0 0 16,11 3 0,-11-3-16,0 0 15,0 0-15,7 0 16,-7 0-1,0 0-15,0 0 16,5 0 0,-5 0-16,0 0 15,0 0-15,2-3 16,-2 3-1,0 0-15,0 0 16,2-1 0,-2 1-16,0 0 15,0 0-15,0-7 16,-7 1-1,-8-8-15</inkml:trace>
  <inkml:trace contextRef="#ctx0" brushRef="#br0" timeOffset="24685.0001">24989 4043 0,'-6'23'0,"-11"18"0,17-41 0,-32 62 0,-9 18 16,-17 28-16,-11 33 15,2 2-15,15-12 16,10-17 0,0-22-16,4-11 15,38-81 1,-47 70-16</inkml:trace>
  <inkml:trace contextRef="#ctx0" brushRef="#br0" timeOffset="24973.0001">25026 4294 0,'0'0'0,"16"23"0,-16-23 0,0 0 0,22 31 0,-22-31 0,33 47 0,10 8 0,4 4 15,17 28 1,10 9-16,6-1 15,8-5-15,-3-15 16,-11-11 0,-1-6-16,-2-9 15</inkml:trace>
  <inkml:trace contextRef="#ctx0" brushRef="#br0" timeOffset="33809.4002">17664 5181 0,'0'0'0,"0"0"0,0 0 0,0 0 0,0 0 0,0 0 0,0 0 0,0 0 0,0 0 0,0 0 0,0 0 0,0 0 0,0 0 0,0 0 0,0 0 0,0 0 0,0 0 0,0 0 0,0 0 0,0 0 0,0 0 0,0 0 0,0 0 0,0 0 0,0 0 0,0 0 0,0 0 0,0 0 0,0 0 0,0 0 0,0 0 0,0 0 0,0 0 0,0 0 0,0 0 0,0 0 0,0 0 0,0 0 0,0 0 0,0 0 0,0 0 0,-3-2 0,3 2 0,0 0 0,0 0 0,0 0 0,0 0 0,0 0 0,0 0 0,-16-7 0,16 7 0,0 0 0,0 0 0,0 0 0,0 0 0,0 0 0,0 0 0,0 0 0,0 0 0,0 0 0,0 0 0,0 0 0,-22-18 0,22 18 0,0 0 0,0 0 0,0 0 0,0 0 0,0 0 0,0 0 0,0 0 0,-20-20 0,20 20 0,0 0 0,0 0 0,0 0 0,-14-27 0,6-4 15,3-4-15,8-6 16,3-7-16,5-5 15,5-3 1,4-3-16,5-2 16,5 1-16,4-5 15,9 1 1,13-22-16,18-8 15,6-1 1,2 5-16,4 7 16,3 5-16,1 7 15,0-2 1,6 2-16,12-3 15,4 3 1,5 1-16,9 2 16,6-5-16,3 2 15,4 0 1,8 2-16,12 0 15,2 6 1,5-1-16,-1 3 16,6 2-16,9 6 15,2 2 1,2 8-16,-1 4 15,1 0 1,-1 3-16,-1 10 16,-1 6-16,1 6 15,-4 7 1,-6 5-16,-6 9 15,-1 4 1,-4 3-16,3 4 16,-8 3-16,-7 11 15,-7 1 1,1 3-16,-8 5 15,-5 3 1,-7 3-16,-9 2 16,-3 2-16,-7 6 15,-8-2 1,-13 3-16,-6 5 15,-6 2 1,-14-3-16,-5-1 16,-7 0-16,-1-2 15,-6-3 1,-7-13-16,-6-7 15,-25-36-15,24 35 16,-24-35 0,0 0-16,12 29 15,-10-11 1,-10-11-16</inkml:trace>
  <inkml:trace contextRef="#ctx0" brushRef="#br0" timeOffset="34324.2002">24645 3650 0,'0'0'0,"0"0"0,0 0 0,0 0 0,0 0 0,0 0 0,0 0 0,0 0 0,0 0 0,0 0 0,0 0 0,0 0 0,0 0 0,0 0 0,0 0 0,0 0 0,0 0 0,0 0 0,0 0 0,0 0 0,14 18 0,-14-18 0,0 0 0,22 25 0,-22-25 0,26 36 0,2-3 16,-1 1-16,2 1 15,-2-2-15,-27-33 16,29 37 0,-29-37-16,33 33 15,-33-33 1,0 0-16,36 29 15,-36-29-15,38 17 16,-3-16 0,-6-12-16,1-9 15,-2-9 1,8-13-16,-1-6 15,-4 2-15,-3-5 16,0 4 0,-6 1-16,-22 46 15,25-45 1,-25 45-16,22-46 15,-22 46-15,0 0 16,20-44 0,-8 1-16</inkml:trace>
  <inkml:trace contextRef="#ctx0" brushRef="#br0" timeOffset="35447.4002">19485 5331 0,'0'0'0,"0"0"0,0 0 0,0 0 0,0 0 0,0 0 0,-2-18 0,-5-16 0,7 34 0,-4-47 0,6 5 16,5 0-16,9-1 15,8 1-15,1 2 16,8-5-1,5-4-15,4-3 16,8-1 0,6-1-16,20-13 15,17-5-15,3 1 16,6 6-1,-2 5-15,3 2 16,3 2 0,0-2-16,6 4 15,5 2-15,2 4 16,6 1-1,2 7-15,5 4 16,9 2 0,0 3-16,0 2 15,1 4-15,4 4 16,-1 5-1,-2 2-15,-4 3 16,-3 4 0,1 5-16,-2 6 15,0 5-15,-7 5 16,-7 1-1,-4 6-15,-4 4 16,-11 3 0,-5 3-16,-5 7 15,-6 3-15,-10 1 16,-6 1-1,-4 6-15,-4-2 16,-3-1 0,-9 1-16,-13-11 15,-8-5-15,-1 1 16,-28-32-1,0 0-15,0 0 16,22 29-16,-22-29 16,15 20-1,-10-12-15,-7-8 16</inkml:trace>
  <inkml:trace contextRef="#ctx0" brushRef="#br0" timeOffset="35837.4002">24312 4152 0,'0'0'0,"0"0"0,0 0 0,0 0 0,0 0 0,0 0 0,0 0 0,0 0 0,0 0 0,0 0 0,0 0 0,16 12 0,-16-12 0,0 0 0,0 0 0,21 25 0,-21-25 0,0 0 0,25 31 0,-25-31 0,30 36 0,-3 4 15,-1 0-15,2-1 16,-2-1-1,-26-38-15,25 37 16,-25-37-16,17 36 16,-17-36-1,15 36-15,-18-5 16,-9-6-1,-14-7-15,-18-3 16,-30 3-16,-46 5 16,-55 1-1,-36-3-15,-5-11 16</inkml:trace>
  <inkml:trace contextRef="#ctx0" brushRef="#br0" timeOffset="64681.8003">20822 6054 0,'-21'25'0,"0"-2"0,21-23 0,-20 31 0,15-11 15,12-5-15</inkml:trace>
  <inkml:trace contextRef="#ctx0" brushRef="#br0" timeOffset="70360.2004">19788 6253 0,'0'0'0,"0"0"0,0 0 0,0 0 0,0 0 0,0 0 0,0 0 0,0 0 0,0 0 0,0 0 0,0 0 0,0 0 0,0 0 0,0 0 0,0 0 0,0 0 0,23 0 0,-23 0 0,0 0 0,53 0 0,-53 0 0,80 0 0,22-4 15,4-2 1,5-6-16,1 3 15,4 1-15,-2 1 16,1 4 0,-2 1-16,-3 2 15,-5 0-15,-8 0 16,-13 0-1,-21-2-15,-63 2 16,0 0 0,0 0-16,37-3 15,-31 3-15,-18 0 16,-17-2-1,-13 2-15,-25-4 16,-10 2 0,-31 1-16,-22-7 15,-7 1-15,-1-1 16,12-4-1,14-2-15,10 4 16,3-1 0,1-1-16,2 1 15,10-2-15,17-1 16,20 3-1,4 2-15,45 9 16,-44-10 0,44 10-16,0 0 15,0 0-15,-33-10 16,16 5-1,19 5-15,13 0 16,10 3 0,12 1-16,10 1 15,17-1-15,9 0 16,3 3-1,26 3-15,14-2 16,5 3 0,-7 1-16,-20-4 15,-14 2-15,-10 1 16,-22-2-1,-48-9-15,0 0 16,0 0 0,36 9-16,-15-1 15,-15-4-15,-14 1 16,-15-2-1,-15-1-15,-22 3 16,-12-2 0,-10 4-16,-28 3 15,-17-4-15,-1-4 16,11-4-1,17 2-15,18-2 16,12 2 0,17-1-16,53 1 15,-52-3-15,-1-2 16,6-7-1</inkml:trace>
  <inkml:trace contextRef="#ctx0" brushRef="#br0" timeOffset="82809.0005">20891 5825 0,'0'0'0,"0"0"0,0 0 0,0 0 0,0 0 0,-2 20 0,2-20 0,0 0 0,-7 36 0,7-36 0,-6 55 0,4 8 0,6 6 16,7 9-16,10 21 15,1 6 1,0 11-16,-2 14 15,1 6 1,-6 0-16,-3-8 16,-4-14-16,-6-12 15,-2-8 1,-2-16-16,2-78 15,0 0 1,0 0-16,0 56 16,0-38-16,4-25 15,-2-28 1,-4-23-16</inkml:trace>
  <inkml:trace contextRef="#ctx0" brushRef="#br0" timeOffset="84852.6005">20912 6413 0,'0'0'0,"-21"15"0,21-15 0,0 0 0,-29 22 0,29-22 0,-42 36 0,-7 16 16,-4 12-16,-12 25 15,-5 19 1,8-10-16,62-98 16,0 0-16,0 0 15,-40 63 1,28-49-16,24-32 15,10-11-15,9-3 16,20-15 0,9-6-16,28-19 15,15-13 1,2-3-16,-6 2 15,-29 21 1,-70 65-16,52-47 16,-52 47-16,36-27 15,-7 18 1,-9 11-16,-5 9 15,0 12-15,-5 9 16,0 10 0,-2 18-16,1 4 15,-9-64 1,7 63-16,-7-63 15,0 0-15,0 0 16,4 54 0,2-25-16,-2-27 15,2-19 1,3-15-16,4-8 15,5-12-15,2 4 16,3 3 0,1 7-16,-24 38 15,25-31 1,-25 31-16,26-14 15,-5 17-15,-4 13 16,-3 17 0,-2 6-16,-1 20 15,-2 1 1,-1 3-16,-8-63 15,9 57-15,-9-57 16,14 56 0,-14-56-16,17 43 15,6-20 1,-3-25-16,-1-19 15,-2-17-15,1-23 16,-3-5 0,2 4-16,-2 6 15,-15 56 1,0 0-16,15-48 15,5 12-15,1 14 16,0 16 0,-5 8-16,6 9 15,-22-11 1,24 15-16,4-1 15,6-7-15,-4-14 16,-4-11 0,-6-11-16,-2-7 15,0-9 1,-18 45-16,0 0 15,18-44-15,5 4 16,0-5 0,9 0-16,5 0 15,5-4 1,1 0-16,8 3 15,-5-4-15,-46 50 16,38-51 0,-38 51-16,27-45 15,-16 16 1,-11 20-16,-4 16 15,-6 6-15,2 5 16,2 9 0,0 7-16,8 10 15,8 16-15,6 5 16,3 9-1,10 26-15,-1 21 16,-10-2 0,-14-18-16,-15-28 15,11-73-15,-23 50 16,-3-28-1,-2-15-15,6-17 16,2-12 0,9-16-16,4-31 15,14-16-15,16-40 16,22-46-1,17-11-15,9 17 16,-1 35 0,-10 36-16,-11 29 15,-5 11-15,-44 54 16,32-25-1,-8 13-15,-8 16 16,-11 14 0,-10 15-16,-9 16 15,-6 25-15,-11 28 16,8 18-1,6-9-15,21-28 16,19-25 0,11-25-16,18-10 15,16-10-15,20-9 16,31-2-1,30-2-15,-2 7 16,-24 7 0,-34 6-16,-28 9 15,-32-2-15,-18 7 16,-20-1-1,-18 1-15,-23 12 16,-21 1 0,-29 6-16,-16-1 15,2-16-15,17-20 16,97-16-1,-64-11-15,64 11 16,-36-30 0,36 30-16,-15-36 15,15 36-15,0 0 16,-7-24-1,7 14-15,-5 14 16,0 11 0,1 10-16,6 1 15,5 4-15,9-8 16,11-7-1,6-10-15,8-14 16,12-11 0,-53 20-16,0 0 15,0 0-15,49-18 16,-8 11-1,-20 12-15</inkml:trace>
  <inkml:trace contextRef="#ctx0" brushRef="#br0" timeOffset="134866.2008">2208 14680 0,'0'0'0,"0"0"0,0 0 0,0 0 0,0 0 0,0 0 0,0 0 0,0 0 0,0 0 0,0 0 0,6 18 0,-6-18 0,0 0 0,14 35 0,-14-35 0,20 54 0,7 2 16,2 14-16,15 23 15,8 16-15,4-5 16,-3-13 0,-3-24-16,-8-15 15,-4-23 1,-2-14-16,4-13 15,3-13-15,3-20 16,4-25 0,19-40-16,18-54 15,19-47 1,22-55-16,11 4 15,9 11-15,3 26 16,-5 28 0,-9 27-16,-22 29 15</inkml:trace>
  <inkml:trace contextRef="#ctx0" brushRef="#br0" timeOffset="147049.8009">2321 9860 0,'0'0'0,"0"0"0,0 0 0,0 0 0,8 25 0,-8-25 0,13 44 0,4 21 0,6-2 15,2 6-15,1 5 16,14 15-16,4 5 16,0-9-1,-4-13-15,-2-6 16,2-1-1,-2-7 1,0-11-16,-1-5 0,0 4 16,-1-4-1,-1-2-15,1-2 16,1-4-1,-37-34-15,35 26 16,-35-26-16,42 18 16,0-11-1,2-14-15,-2-15 16,7-14-1,5-17-15,18-32 16,14-27-16,8-23 16,0-9-1,-12 5-15,-5 7 16,-12 16-1,-7 15-15,-4 9 16,-1 8-16,-1 4 16,-1 4-1,-6 4-15,2 1 16,2-1-1,-2-4-15,5-2 16,1-7-16</inkml:trace>
  <inkml:trace contextRef="#ctx0" brushRef="#br0" timeOffset="166659.001">4195 11760 0,'-27'-7'0,"-24"-7"0,51 14 0,-74-20 0,-31-8 16,-18-4-16,-10 3 15,-14 0 1,9 7-16,2 7 15,4 7-15,7 10 16,-1 9 0,-1 7-16,5 5 15,7 3 1,5 6-16,10 4 15,4 6 1,4 5-16,10 2 16,0 7-16,6 5 15,12 3 1,10 6-16,12-6 15,6 7-15,9-1 16,9-1 0,12-8-16,6-1 15,4 3 1,12 1-16,6 5 15,6 1 1,20 15-16,15 4 16,6-6-16,10-10 15,3-5 1,10-8-16,8-6 15,10-5 1,11-2-16,7-7 16,2-9-16,3-6 15,5-7 1,10-7-16,-1-7 15,-2-11 1,-2-4-16,-1-11 16,-2-11-16,-1-10 15,-5-10 1,-4-12-16,-10-7 15,-9-2 1,-20 3-16,-8-7 16,-14-1-16,-11-8 15,-5-2 1,-6-3-16,-11-6 15,-13-3 1,-10 5-16,-15 3 16,-14 5-16,-10 10 15,-12 6 1,-12 6-16,-8 5 15,-9 5 1,-7 10-16,-4 5 16,-5 8-16,-9 4 15,-8 4 1,-5 12-16,-2 6 15,-6 7 1,0 7-16,-6 2 16,-6 4-16,-4 0 15,11 4 1</inkml:trace>
  <inkml:trace contextRef="#ctx0" brushRef="#br0" timeOffset="176861.4011">21022 11482 0,'0'0'0,"-20"0"0,20 0 0,0 0 0,-36 0 0,36 0 0,-54 0 0,4-4 16,6-3 0,-3 1-16,0-1 15,47 7 1,-49-9-16,-4 0 15,1 0-15,5 0 16,3 4 0,-2-1-1,0 2-15,2-1 16,-2 0-16,2 1 15,-6 2 1,3 4-16,47-2 0,-51 4 16,0 6-16,-2 3 15,2 0 1,-3 5-16,1 2 15,0 3 1,-1 1-16,0 5 16,-1 3-1,1 1-15,2 3 16,3 2-16,2-1 15,4 4 1,1-1-16,3 0 16,0 3-1,3 2-15,6-1 16,7 3-1,2-3-15,5 4 16,3-3-16,7-1 16,0-1-1,2 1-15,2 1 16,8-1-1,-2 2-15,7 0 16,1-1-16,4 2 16,5-2-1,0-1-15,7-3 16,-1-1-16,6-2 15,1-1 1,-1 0-16,5-1 16,2-6-16,3 2 15,4-3 1,2-4-16,2-1 15,3-4 1,3 0-16,-2-2 16,5 2-16,-2 0 15,5-1 1,-3 0-16,2-1 15,0 1 1,2-2-16,0-4 16,5 3-16,-3-3 15,4-1 1,0-4-16,7 1 15,17 1 1,-2 0-16,-9-3 16,-4-2-16,1-4 15,0-1 1,2 0-16,1 0 15,0-4 1,2-2-16,-1 1 16,2-1-16,-4-2 15,1 0 1,1 1-16,-3 1 15,2-3 1,0-3-16,-5 1 16,3-2-16,-5-5 15,3-2 1,-1-5-16,0 0 15,-2-5 1,0 0-16,-5-6 16,1 1-16,-2-8 15,-2 1 1,-1-3-16,-4 1 15,-7-1 1,-11 5-16,-9 4 16,-3-2-16,-4-2 15,-4-1 1,-8 4-16,-5-5 15,-6 1-15,-8-1 16,-5-1 0,-2 1-16,-6-1 15,-10-2 1,-4 3-16,-6 2 15,-8-3-15,-4 2 16,-4 2 0,-8 1-16,-2 0 15,-1 2 1,-5-2-16,-16 0 15,-5-3-15,-2 6 16,5 1 0,6 5-16,2 2 15,-2 8 1,-4-2-16,3-1 15,1-3-15,-3 3 16,1 2 0,-2 2-16,3-3 15,-1 4 1,2 2-16,0 1 15,1 1-15,2 1 16,-2 3 0,1 1-16,0 6 15,2-1 1,2 6-16,1 1 15,11 2-15,7 3 16,-10 1 0,2-4-16,-3 1 15,4-5 1,6 7-16</inkml:trace>
  <inkml:trace contextRef="#ctx0" brushRef="#br0" timeOffset="189871.8012">23085 10184 0,'0'0'0,"30"-11"0,-30 11 0,0 0 0,42-16 0,-42 16 0,64-31 0,5-5 0,10-11 16,-17 5-16,-34 11 15</inkml:trace>
  <inkml:trace contextRef="#ctx0" brushRef="#br0" timeOffset="190542.6012">22769 10960 0,'0'0'0,"0"0"0,0 0 0,0 0 0,0 0 0,21-25 0,-21 25 0,0 0 0,38-48 0,-38 48 0,60-77 0,36-44 16,18-13-16,7 9 15,-16 26 1,-9 28-16,-15 22 16,-19 22-16,-20 23 15,-5 14 1,-16 15-16,-4 11 15,-8 26 1,-9 17-16,-7 35 16,-10 24-16,-6 19 15,-4-12 1,-2-17-16,2-22 15,5-14 1,-4-16-16,26-76 16,0 0-16,0 0 15,-10 49 1,14-37-16,12-32 15,11-18 1,18-30-16,23-30 16,24-23-16,2 12 15,-9 33 1,-25 43-16,-20 30 15,-10 28-15,-12 22 16,-3 29 0,4 41-16,3 39 15,0-5 1,9-41-16,3-45 15,4-40-15,4-25 16,12-30 0,13-32-16,30-52 15,19-61 1,-10-19-16,-20 8 15,-41 32-15,-35 7 16</inkml:trace>
  <inkml:trace contextRef="#ctx0" brushRef="#br0" timeOffset="191119.8012">25283 9847 0,'20'-40'0,"14"-28"0,19-47 0,30-51 16,27-42 0,2-6-16,-11 31 15,-31 37 1,-14 21-16,-12 15 15,-14 23-15,-14 14 16,-16 8 0,-16 11-16,-16 3 15</inkml:trace>
  <inkml:trace contextRef="#ctx0" brushRef="#br0" timeOffset="191416.2012">25565 8265 0,'0'0'0,"-5"22"0,5-22 0,0 0 0,-7 42 0,7-42 0,-6 72 0,6 16 16,11 38-1,14 22-15,17 42 16,22 38 0,19 33-16,3-10 15,6 3-15,-1 10 16,1 11-1,2 0-15,-2 7 16,-4-14 0,-8-15-16,-8-24 15,-12-30-15,-17-48 16,-43-151-1,26 108-15,-35-54 16,-21-59 0,-21-42-16</inkml:trace>
  <inkml:trace contextRef="#ctx0" brushRef="#br0" timeOffset="191821.8012">25842 9648 0,'0'0'0,"-25"30"0,25-30 0,-38 50 0,-18 37 15,-17 59-15,6 44 16,31-16-1,33-59-15,26-54 16,13-52 0,13-33-16,22-34 15,34-41-15,38-33 16,-6 11-1,-25 44-15,-34 43 16,-30 32 0,-20 26-16,-17 15 15,-5 21-15,-6 7 16,0-67-1,0 0-15,-6 64 16,-3-23 0,-6-39-16,-6-37 15,-15-48-15</inkml:trace>
  <inkml:trace contextRef="#ctx0" brushRef="#br0" timeOffset="192055.8012">25028 9011 0,'0'0'0,"-29"18"0,29-18 0,0 0 0,-45 34 0,45-34 0,-74 64 0,-31 64 15,-19 71-15,7 53 16,34-33-16,23-68 16,18-92-1,10-62-15</inkml:trace>
  <inkml:trace contextRef="#ctx0" brushRef="#br0" timeOffset="192336.6012">24521 9675 0,'0'0'0,"22"14"0,-22-14 0,0 0 0,27 21 0,-27-21 0,37 36 0,3 18 0,3 18 16,10 43-16,16 53 16,3 42-1,0 23-15,-12-17 16,0-12-1,-6-28-15,-3-13 16,-10-24 0,1-25-16,-5-27 15,-5-22-15,-9-21 16,-6-2-1,-9-5-15,-12-15 16</inkml:trace>
  <inkml:trace contextRef="#ctx0" brushRef="#br0" timeOffset="203381.4012">2078 5179 0,'-22'18'0,"-6"11"0,28-29 0,-37 47 0,10 14 15,9 18 1,16 33-16,24 27 15,32 11 1,26 2-16,20-19 16,19-14-16,21-22 15,11-20 1,10-16-16,-12-19 15,-25-17 1,-30-30-16,-25-24 16,-11-24-16,-13-26 15,-21-28 1,-22-30-1,-2 137-15,-21-169 0,-31-17 16,-25 1-16,-21 8 16,-6 14-1,-2 25-15,1 21 16,0 22-16,2 23 15,7 25 1,0 22-16,-4 24 16,2 22-16,8 27 15,13 18 1,27 19-16,22 12 15,26 1 1,24 9-16,26 6 16,29 7-16,38 21 15,32 26 1,33 47-16</inkml:trace>
  <inkml:trace contextRef="#ctx0" brushRef="#br0" timeOffset="204551.4012">2668 11384 0,'-29'-16'0,"-13"-1"0,42 17 0,-68-21 0,0 19 16,-16 18-16,-20 37 16,-17 50-16,7 45 15,18 39 1,15 35-16,11 35 15,22 13 1,10-4-16,15-9 16,26-36-16,24-40 15,19-58 1,25-36-16,28-22 15,48-19 1,45-11-16,32-22 16,27-26-16,-28-22 15,-23-11 1,-33 1-16,-13-4 16,5-9-1,6-18-15,7-18 16,-8-16-16,-9-8 15,-23-12 1,-21-10-16,-26-10 16,-27 2-1,-27-3-15,-26-3 16,-27 0-1,-26 6-15,-25 14 16,-21 15-16,-23 21 16,-20 22-1,-15 24-15,-22 30 16,-6 33-16,-17 43 15,0 42 1,11 36-16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AF0FCF2-3896-4890-881F-FBC8DBC93AE8}" type="datetimeFigureOut">
              <a:rPr lang="zh-CN" altLang="en-US" smtClean="0"/>
              <a:t>2021/6/3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15589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F0FCF2-3896-4890-881F-FBC8DBC93AE8}" type="datetimeFigureOut">
              <a:rPr lang="zh-CN" altLang="en-US" smtClean="0"/>
              <a:t>2021/6/3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42715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F0FCF2-3896-4890-881F-FBC8DBC93AE8}" type="datetimeFigureOut">
              <a:rPr lang="zh-CN" altLang="en-US" smtClean="0"/>
              <a:t>2021/6/3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44465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F0FCF2-3896-4890-881F-FBC8DBC93AE8}" type="datetimeFigureOut">
              <a:rPr lang="zh-CN" altLang="en-US" smtClean="0"/>
              <a:t>2021/6/3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263601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AF0FCF2-3896-4890-881F-FBC8DBC93AE8}" type="datetimeFigureOut">
              <a:rPr lang="zh-CN" altLang="en-US" smtClean="0"/>
              <a:t>2021/6/3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12850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AF0FCF2-3896-4890-881F-FBC8DBC93AE8}" type="datetimeFigureOut">
              <a:rPr lang="zh-CN" altLang="en-US" smtClean="0"/>
              <a:t>2021/6/3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427776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AF0FCF2-3896-4890-881F-FBC8DBC93AE8}" type="datetimeFigureOut">
              <a:rPr lang="zh-CN" altLang="en-US" smtClean="0"/>
              <a:t>2021/6/3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181413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F0FCF2-3896-4890-881F-FBC8DBC93AE8}" type="datetimeFigureOut">
              <a:rPr lang="zh-CN" altLang="en-US" smtClean="0"/>
              <a:t>2021/6/3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2183493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0FCF2-3896-4890-881F-FBC8DBC93AE8}" type="datetimeFigureOut">
              <a:rPr lang="zh-CN" altLang="en-US" smtClean="0"/>
              <a:t>2021/6/3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287040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AF0FCF2-3896-4890-881F-FBC8DBC93AE8}" type="datetimeFigureOut">
              <a:rPr lang="zh-CN" altLang="en-US" smtClean="0"/>
              <a:t>2021/6/3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247880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AF0FCF2-3896-4890-881F-FBC8DBC93AE8}" type="datetimeFigureOut">
              <a:rPr lang="zh-CN" altLang="en-US" smtClean="0"/>
              <a:t>2021/6/3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314291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0FCF2-3896-4890-881F-FBC8DBC93AE8}" type="datetimeFigureOut">
              <a:rPr lang="zh-CN" altLang="en-US" smtClean="0"/>
              <a:t>2021/6/3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1866942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24110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12.</a:t>
            </a:r>
            <a:r>
              <a:rPr lang="zh-CN" altLang="en-US" dirty="0" smtClean="0"/>
              <a:t>就业是撬动人民幸福的支点。阅读材料，回答问题。</a:t>
            </a:r>
          </a:p>
          <a:p>
            <a:r>
              <a:rPr lang="zh-CN" altLang="en-US" dirty="0" smtClean="0"/>
              <a:t>材料  近年来，中国共产党逐步形成了就业优先战略，把促进就业放在经济社会发展的优先位置。落实“就业优先战略”成为国家工作的重在之重。</a:t>
            </a:r>
            <a:r>
              <a:rPr lang="en-US" altLang="zh-CN" dirty="0" smtClean="0"/>
              <a:t>2007</a:t>
            </a:r>
            <a:r>
              <a:rPr lang="zh-CN" altLang="en-US" dirty="0" smtClean="0"/>
              <a:t>年以来，我国逐步形成了以就业促进法为核心的法律法规体系和促进就业创业的政策体系。今年</a:t>
            </a:r>
            <a:r>
              <a:rPr lang="en-US" altLang="zh-CN" dirty="0" smtClean="0"/>
              <a:t>1</a:t>
            </a:r>
            <a:r>
              <a:rPr lang="zh-CN" altLang="en-US" dirty="0" smtClean="0"/>
              <a:t>月，国务院批转了由七部委联合制定的</a:t>
            </a:r>
            <a:r>
              <a:rPr lang="en-US" altLang="zh-CN" dirty="0" smtClean="0"/>
              <a:t>《</a:t>
            </a:r>
            <a:r>
              <a:rPr lang="zh-CN" altLang="en-US" dirty="0" smtClean="0"/>
              <a:t>促进就业规划（</a:t>
            </a:r>
            <a:r>
              <a:rPr lang="en-US" altLang="zh-CN" dirty="0" smtClean="0"/>
              <a:t>2011-2015</a:t>
            </a:r>
            <a:r>
              <a:rPr lang="zh-CN" altLang="en-US" dirty="0" smtClean="0"/>
              <a:t>）年</a:t>
            </a:r>
            <a:r>
              <a:rPr lang="en-US" altLang="zh-CN" dirty="0" smtClean="0"/>
              <a:t>》</a:t>
            </a:r>
            <a:r>
              <a:rPr lang="zh-CN" altLang="en-US" dirty="0" smtClean="0"/>
              <a:t>，确定了“十二五时期促进就业的指导思想、基本原则和发展目标，就具体实施作出了详细部署，明确了各级政府的相关责任。</a:t>
            </a:r>
          </a:p>
          <a:p>
            <a:r>
              <a:rPr lang="zh-CN" altLang="en-US" dirty="0" smtClean="0"/>
              <a:t>联系材料，运用政治常识，说明党和国家实施“就业优先战略”的依据。</a:t>
            </a:r>
          </a:p>
          <a:p>
            <a:endParaRPr lang="zh-CN" altLang="en-US" dirty="0"/>
          </a:p>
        </p:txBody>
      </p:sp>
    </p:spTree>
    <p:extLst>
      <p:ext uri="{BB962C8B-B14F-4D97-AF65-F5344CB8AC3E}">
        <p14:creationId xmlns:p14="http://schemas.microsoft.com/office/powerpoint/2010/main" val="732210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11</a:t>
            </a:r>
            <a:r>
              <a:rPr lang="zh-CN" altLang="zh-CN" dirty="0"/>
              <a:t>．近年来，一些全国人大代表下基层调研“外资三法”，以提案形式建议我国制定一部新的外商投资基础性法律取代“外资三法”，提高外资工作法治化水平。国务院相关部门在听取社会各界意见和建议的基础上，形成了外商投资法征求意见稿。经过全国人大常委会</a:t>
            </a:r>
            <a:r>
              <a:rPr lang="en-US" altLang="zh-CN" dirty="0"/>
              <a:t>2018</a:t>
            </a:r>
            <a:r>
              <a:rPr lang="zh-CN" altLang="zh-CN" dirty="0"/>
              <a:t>年</a:t>
            </a:r>
            <a:r>
              <a:rPr lang="en-US" altLang="zh-CN" dirty="0"/>
              <a:t>12</a:t>
            </a:r>
            <a:r>
              <a:rPr lang="zh-CN" altLang="zh-CN" dirty="0"/>
              <a:t>月</a:t>
            </a:r>
            <a:r>
              <a:rPr lang="en-US" altLang="zh-CN" dirty="0"/>
              <a:t>23</a:t>
            </a:r>
            <a:r>
              <a:rPr lang="zh-CN" altLang="zh-CN" dirty="0"/>
              <a:t>日和</a:t>
            </a:r>
            <a:r>
              <a:rPr lang="en-US" altLang="zh-CN" dirty="0"/>
              <a:t>2019</a:t>
            </a:r>
            <a:r>
              <a:rPr lang="zh-CN" altLang="zh-CN" dirty="0"/>
              <a:t>年</a:t>
            </a:r>
            <a:r>
              <a:rPr lang="en-US" altLang="zh-CN" dirty="0"/>
              <a:t>1</a:t>
            </a:r>
            <a:r>
              <a:rPr lang="zh-CN" altLang="zh-CN" dirty="0"/>
              <a:t>月</a:t>
            </a:r>
            <a:r>
              <a:rPr lang="en-US" altLang="zh-CN" dirty="0"/>
              <a:t>29</a:t>
            </a:r>
            <a:r>
              <a:rPr lang="zh-CN" altLang="zh-CN" dirty="0"/>
              <a:t>日两次审议后，形成了《中华人民共和国外商投法</a:t>
            </a:r>
            <a:r>
              <a:rPr lang="en-US" altLang="zh-CN" dirty="0"/>
              <a:t>(</a:t>
            </a:r>
            <a:r>
              <a:rPr lang="zh-CN" altLang="zh-CN" dirty="0"/>
              <a:t>草案</a:t>
            </a:r>
            <a:r>
              <a:rPr lang="en-US" altLang="zh-CN" dirty="0"/>
              <a:t>)</a:t>
            </a:r>
            <a:r>
              <a:rPr lang="zh-CN" altLang="zh-CN" dirty="0"/>
              <a:t>》。并于</a:t>
            </a:r>
            <a:r>
              <a:rPr lang="en-US" altLang="zh-CN" dirty="0"/>
              <a:t>2019</a:t>
            </a:r>
            <a:r>
              <a:rPr lang="zh-CN" altLang="zh-CN" dirty="0"/>
              <a:t>年</a:t>
            </a:r>
            <a:r>
              <a:rPr lang="en-US" altLang="zh-CN" dirty="0"/>
              <a:t>3</a:t>
            </a:r>
            <a:r>
              <a:rPr lang="zh-CN" altLang="zh-CN" dirty="0"/>
              <a:t>月</a:t>
            </a:r>
            <a:r>
              <a:rPr lang="en-US" altLang="zh-CN" dirty="0"/>
              <a:t>15</a:t>
            </a:r>
            <a:r>
              <a:rPr lang="zh-CN" altLang="zh-CN" dirty="0"/>
              <a:t>日，十三届全国人大ニ次会议表决通过了《中华人民共和国外商投资法》。</a:t>
            </a:r>
          </a:p>
          <a:p>
            <a:r>
              <a:rPr lang="zh-CN" altLang="zh-CN" dirty="0"/>
              <a:t>结合材料，运用“我国的人民代表大会制度”的相关知识，分析《中华人民共和国外商投资法》产生过程所体现的政治生活道理。</a:t>
            </a:r>
          </a:p>
        </p:txBody>
      </p:sp>
    </p:spTree>
    <p:extLst>
      <p:ext uri="{BB962C8B-B14F-4D97-AF65-F5344CB8AC3E}">
        <p14:creationId xmlns:p14="http://schemas.microsoft.com/office/powerpoint/2010/main" val="3640349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11</a:t>
            </a:r>
            <a:r>
              <a:rPr lang="zh-CN" altLang="zh-CN" dirty="0"/>
              <a:t>．阅读材料，完成下列要求。</a:t>
            </a:r>
          </a:p>
          <a:p>
            <a:r>
              <a:rPr lang="en-US" altLang="zh-CN" dirty="0"/>
              <a:t>1954</a:t>
            </a:r>
            <a:r>
              <a:rPr lang="zh-CN" altLang="zh-CN" dirty="0"/>
              <a:t>年，第一届全国人民代表大会第一次会议正式召开。</a:t>
            </a:r>
            <a:r>
              <a:rPr lang="en-US" altLang="zh-CN" dirty="0"/>
              <a:t>65</a:t>
            </a:r>
            <a:r>
              <a:rPr lang="zh-CN" altLang="zh-CN" dirty="0"/>
              <a:t>年来，人民代表大会制度化发展不断完善，保障了国家治理能力现代化的实现。比如，将习近平新时代中国特色社会主义思想写入宪法；人大代表通过“代表工作室”“代表热线”、新媒体平台、调研走访等渠道联系选民，在广泛听取群众意愿基础上，提出议案和建议；以座谈会、论证会、书面征求意见、听证会和公开征求意见等方式吸纳民众参与立法，通过了</a:t>
            </a:r>
            <a:r>
              <a:rPr lang="en-US" altLang="zh-CN" dirty="0"/>
              <a:t>274</a:t>
            </a:r>
            <a:r>
              <a:rPr lang="zh-CN" altLang="zh-CN" dirty="0"/>
              <a:t>部现行有效的法律、</a:t>
            </a:r>
            <a:r>
              <a:rPr lang="en-US" altLang="zh-CN" dirty="0"/>
              <a:t>700</a:t>
            </a:r>
            <a:r>
              <a:rPr lang="zh-CN" altLang="zh-CN" dirty="0"/>
              <a:t>多部行政法规、</a:t>
            </a:r>
            <a:r>
              <a:rPr lang="en-US" altLang="zh-CN" dirty="0"/>
              <a:t>12000</a:t>
            </a:r>
            <a:r>
              <a:rPr lang="zh-CN" altLang="zh-CN" dirty="0"/>
              <a:t>多件地方性法规；听取审查工作报告、执法检查、组织专题调研、专题询问等。</a:t>
            </a:r>
          </a:p>
          <a:p>
            <a:r>
              <a:rPr lang="zh-CN" altLang="zh-CN" dirty="0"/>
              <a:t>结合材料并运用政治生活知识，说明我国是如何完善人大制度以推进国家治理体系和治理能力现代化的。</a:t>
            </a:r>
          </a:p>
          <a:p>
            <a:endParaRPr lang="zh-CN" altLang="en-US" dirty="0"/>
          </a:p>
        </p:txBody>
      </p:sp>
    </p:spTree>
    <p:extLst>
      <p:ext uri="{BB962C8B-B14F-4D97-AF65-F5344CB8AC3E}">
        <p14:creationId xmlns:p14="http://schemas.microsoft.com/office/powerpoint/2010/main" val="3744397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11</a:t>
            </a:r>
            <a:r>
              <a:rPr lang="zh-CN" altLang="zh-CN" dirty="0"/>
              <a:t>．阅读材料，完成下列要求。</a:t>
            </a:r>
          </a:p>
          <a:p>
            <a:r>
              <a:rPr lang="en-US" altLang="zh-CN" dirty="0"/>
              <a:t>2019</a:t>
            </a:r>
            <a:r>
              <a:rPr lang="zh-CN" altLang="zh-CN" dirty="0"/>
              <a:t>年是中华人民共和国成立</a:t>
            </a:r>
            <a:r>
              <a:rPr lang="en-US" altLang="zh-CN" dirty="0"/>
              <a:t>70</a:t>
            </a:r>
            <a:r>
              <a:rPr lang="zh-CN" altLang="zh-CN" dirty="0"/>
              <a:t>周年，人民政协也将迎来</a:t>
            </a:r>
            <a:r>
              <a:rPr lang="en-US" altLang="zh-CN" dirty="0"/>
              <a:t>70</a:t>
            </a:r>
            <a:r>
              <a:rPr lang="zh-CN" altLang="zh-CN" dirty="0"/>
              <a:t>华诞。人民政协是国家治理体系的重要组成部分。</a:t>
            </a:r>
          </a:p>
          <a:p>
            <a:r>
              <a:rPr lang="zh-CN" altLang="zh-CN" dirty="0"/>
              <a:t>第十三届全国政协委员由</a:t>
            </a:r>
            <a:r>
              <a:rPr lang="en-US" altLang="zh-CN" dirty="0"/>
              <a:t>34</a:t>
            </a:r>
            <a:r>
              <a:rPr lang="zh-CN" altLang="zh-CN" dirty="0"/>
              <a:t>个界别组成，包括中国共产党、</a:t>
            </a:r>
            <a:r>
              <a:rPr lang="en-US" altLang="zh-CN" dirty="0"/>
              <a:t>8</a:t>
            </a:r>
            <a:r>
              <a:rPr lang="zh-CN" altLang="zh-CN" dirty="0"/>
              <a:t>个民主党派、无党派民主人士、人民团体、各少数民族和各界的代表，台湾同胞、港澳同胞和归国侨胞的代表，以及特别邀请的人士。</a:t>
            </a:r>
          </a:p>
          <a:p>
            <a:r>
              <a:rPr lang="en-US" altLang="zh-CN" dirty="0"/>
              <a:t>2018</a:t>
            </a:r>
            <a:r>
              <a:rPr lang="zh-CN" altLang="zh-CN" dirty="0"/>
              <a:t>年，全国政协召开了</a:t>
            </a:r>
            <a:r>
              <a:rPr lang="en-US" altLang="zh-CN" dirty="0"/>
              <a:t>1</a:t>
            </a:r>
            <a:r>
              <a:rPr lang="zh-CN" altLang="zh-CN" dirty="0"/>
              <a:t>次全体会议、</a:t>
            </a:r>
            <a:r>
              <a:rPr lang="en-US" altLang="zh-CN" dirty="0"/>
              <a:t>2</a:t>
            </a:r>
            <a:r>
              <a:rPr lang="zh-CN" altLang="zh-CN" dirty="0"/>
              <a:t>次专题议政性常委会会议、</a:t>
            </a:r>
            <a:r>
              <a:rPr lang="en-US" altLang="zh-CN" dirty="0"/>
              <a:t>2</a:t>
            </a:r>
            <a:r>
              <a:rPr lang="zh-CN" altLang="zh-CN" dirty="0"/>
              <a:t>次专题协商会、</a:t>
            </a:r>
            <a:r>
              <a:rPr lang="en-US" altLang="zh-CN" dirty="0"/>
              <a:t>19</a:t>
            </a:r>
            <a:r>
              <a:rPr lang="zh-CN" altLang="zh-CN" dirty="0"/>
              <a:t>次双周协商座谈会、</a:t>
            </a:r>
            <a:r>
              <a:rPr lang="en-US" altLang="zh-CN" dirty="0"/>
              <a:t>2</a:t>
            </a:r>
            <a:r>
              <a:rPr lang="zh-CN" altLang="zh-CN" dirty="0"/>
              <a:t>次网络议政远程协商会、</a:t>
            </a:r>
            <a:r>
              <a:rPr lang="en-US" altLang="zh-CN" dirty="0"/>
              <a:t>1</a:t>
            </a:r>
            <a:r>
              <a:rPr lang="zh-CN" altLang="zh-CN" dirty="0"/>
              <a:t>次网络讨论会、</a:t>
            </a:r>
            <a:r>
              <a:rPr lang="en-US" altLang="zh-CN" dirty="0"/>
              <a:t>18</a:t>
            </a:r>
            <a:r>
              <a:rPr lang="zh-CN" altLang="zh-CN" dirty="0"/>
              <a:t>次对口协商会、</a:t>
            </a:r>
            <a:r>
              <a:rPr lang="en-US" altLang="zh-CN" dirty="0"/>
              <a:t>4</a:t>
            </a:r>
            <a:r>
              <a:rPr lang="zh-CN" altLang="zh-CN" dirty="0"/>
              <a:t>次提案办理协商会，进一步形成常态化、多层次、各方面有序参与的协商议政格局。</a:t>
            </a:r>
          </a:p>
          <a:p>
            <a:r>
              <a:rPr lang="zh-CN" altLang="zh-CN" dirty="0"/>
              <a:t>结合材料并运用政治生活知识，说明人民政协在国家治理体系中的地位和作用。</a:t>
            </a:r>
          </a:p>
          <a:p>
            <a:endParaRPr lang="zh-CN" altLang="en-US" dirty="0"/>
          </a:p>
        </p:txBody>
      </p:sp>
    </p:spTree>
    <p:extLst>
      <p:ext uri="{BB962C8B-B14F-4D97-AF65-F5344CB8AC3E}">
        <p14:creationId xmlns:p14="http://schemas.microsoft.com/office/powerpoint/2010/main" val="1949657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11</a:t>
            </a:r>
            <a:r>
              <a:rPr lang="zh-CN" altLang="zh-CN" dirty="0"/>
              <a:t>．阅读材料，完成下列要求。</a:t>
            </a:r>
          </a:p>
          <a:p>
            <a:r>
              <a:rPr lang="en-US" altLang="zh-CN" dirty="0"/>
              <a:t>2018</a:t>
            </a:r>
            <a:r>
              <a:rPr lang="zh-CN" altLang="zh-CN" dirty="0"/>
              <a:t>年</a:t>
            </a:r>
            <a:r>
              <a:rPr lang="en-US" altLang="zh-CN" dirty="0"/>
              <a:t>11</a:t>
            </a:r>
            <a:r>
              <a:rPr lang="zh-CN" altLang="zh-CN" dirty="0"/>
              <a:t>月</a:t>
            </a:r>
            <a:r>
              <a:rPr lang="en-US" altLang="zh-CN" dirty="0"/>
              <a:t>12</a:t>
            </a:r>
            <a:r>
              <a:rPr lang="zh-CN" altLang="zh-CN" dirty="0"/>
              <a:t>日，浙江绍兴举办了以纪念毛泽东同志批示学习推广“枫桥经验”</a:t>
            </a:r>
            <a:r>
              <a:rPr lang="en-US" altLang="zh-CN" dirty="0"/>
              <a:t>55</a:t>
            </a:r>
            <a:r>
              <a:rPr lang="zh-CN" altLang="zh-CN" dirty="0"/>
              <a:t>周年暨习近平总书记指示坚持发展“枫桥经验”</a:t>
            </a:r>
            <a:r>
              <a:rPr lang="en-US" altLang="zh-CN" dirty="0"/>
              <a:t>15</a:t>
            </a:r>
            <a:r>
              <a:rPr lang="zh-CN" altLang="zh-CN" dirty="0"/>
              <a:t>周年为主题的大会。</a:t>
            </a:r>
          </a:p>
          <a:p>
            <a:r>
              <a:rPr lang="en-US" altLang="zh-CN" dirty="0"/>
              <a:t>55</a:t>
            </a:r>
            <a:r>
              <a:rPr lang="zh-CN" altLang="zh-CN" dirty="0"/>
              <a:t>年前，浙江诸暨枫桥干部群众创造了“发动和依靠群众；坚持矛盾不上交，就地解决，实现捕人少、治安好”的“枫桥经验”。枫桥经验的“精髓”是群众的事情群众自己决定；民事民议、民事民办、民事民管，</a:t>
            </a:r>
            <a:r>
              <a:rPr lang="en-US" altLang="zh-CN" dirty="0"/>
              <a:t>1963</a:t>
            </a:r>
            <a:r>
              <a:rPr lang="zh-CN" altLang="zh-CN" dirty="0"/>
              <a:t>年</a:t>
            </a:r>
            <a:r>
              <a:rPr lang="en-US" altLang="zh-CN" dirty="0"/>
              <a:t>11</a:t>
            </a:r>
            <a:r>
              <a:rPr lang="zh-CN" altLang="zh-CN" dirty="0"/>
              <a:t>月，毛泽东同志做出批示，要“各地效仿，经过试点，推广去做”，“小事不出村、大事不出镇”的“枫桥经验”就此从浙江走向全国。</a:t>
            </a:r>
            <a:r>
              <a:rPr lang="en-US" altLang="zh-CN" dirty="0"/>
              <a:t>2003</a:t>
            </a:r>
            <a:r>
              <a:rPr lang="zh-CN" altLang="zh-CN" dirty="0"/>
              <a:t>年</a:t>
            </a:r>
            <a:r>
              <a:rPr lang="en-US" altLang="zh-CN" dirty="0"/>
              <a:t>11</a:t>
            </a:r>
            <a:r>
              <a:rPr lang="zh-CN" altLang="zh-CN" dirty="0"/>
              <a:t>月，时任浙江省委书记习近平提出要充分珍惜，大力推广、不断创新“枫桥经验”最大限度发挥“枫桥经验”的积极作用，促进经济，社会和人的全面发展。</a:t>
            </a:r>
          </a:p>
          <a:p>
            <a:r>
              <a:rPr lang="zh-CN" altLang="zh-CN" dirty="0"/>
              <a:t>皖西</a:t>
            </a:r>
            <a:r>
              <a:rPr lang="en-US" altLang="zh-CN" dirty="0"/>
              <a:t>A</a:t>
            </a:r>
            <a:r>
              <a:rPr lang="zh-CN" altLang="zh-CN" dirty="0"/>
              <a:t>村水资源丰富且自然风光优美，村委会计划招商引资，通过乡村旅游实现乡村振兴，但村民固担心自家饮用水源会被破坏和污染，与村委会僵持不下，矛盾重重。</a:t>
            </a:r>
          </a:p>
          <a:p>
            <a:r>
              <a:rPr lang="zh-CN" altLang="zh-CN" dirty="0"/>
              <a:t>结合材料，运用基层群众自治制度的有关知识。说明如何借鉴“枫桥经验”。破解</a:t>
            </a:r>
            <a:r>
              <a:rPr lang="en-US" altLang="zh-CN" dirty="0"/>
              <a:t>A</a:t>
            </a:r>
            <a:r>
              <a:rPr lang="zh-CN" altLang="zh-CN" dirty="0"/>
              <a:t>村发展中的矛盾。</a:t>
            </a:r>
          </a:p>
          <a:p>
            <a:endParaRPr lang="zh-CN" altLang="en-US" dirty="0"/>
          </a:p>
        </p:txBody>
      </p:sp>
    </p:spTree>
    <p:extLst>
      <p:ext uri="{BB962C8B-B14F-4D97-AF65-F5344CB8AC3E}">
        <p14:creationId xmlns:p14="http://schemas.microsoft.com/office/powerpoint/2010/main" val="3662173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设问</a:t>
            </a:r>
            <a:r>
              <a:rPr lang="en-US" altLang="zh-CN" dirty="0" smtClean="0"/>
              <a:t>——</a:t>
            </a:r>
            <a:r>
              <a:rPr lang="zh-CN" altLang="en-US" dirty="0" smtClean="0"/>
              <a:t>知识限定</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联系材料，运用政治常识，说明党和国家实施“就业优先战略”的依据。</a:t>
            </a:r>
          </a:p>
          <a:p>
            <a:r>
              <a:rPr lang="zh-CN" altLang="zh-CN" dirty="0" smtClean="0"/>
              <a:t>结合材料，运用“我国的人民代表大会制度”的相关知识，分析《中华人民共和国外商投资法》产生过程所体现的政治生活道理。</a:t>
            </a:r>
          </a:p>
          <a:p>
            <a:r>
              <a:rPr lang="zh-CN" altLang="zh-CN" dirty="0" smtClean="0"/>
              <a:t>结合材料并运用政治生活知识，说明我国是如何完善人大制度以推进国家治理体系和治理能力现代化的。</a:t>
            </a:r>
          </a:p>
          <a:p>
            <a:r>
              <a:rPr lang="zh-CN" altLang="zh-CN" dirty="0" smtClean="0"/>
              <a:t>结合材料并运用政治生活知识，说明人民政协在国家治理体系中的地位和作用。</a:t>
            </a:r>
          </a:p>
          <a:p>
            <a:r>
              <a:rPr lang="zh-CN" altLang="zh-CN" dirty="0" smtClean="0"/>
              <a:t>结合材料，运用基层群众自治制度的有关知识。说明如何借鉴“枫桥经验”。破解</a:t>
            </a:r>
            <a:r>
              <a:rPr lang="en-US" altLang="zh-CN" dirty="0" smtClean="0"/>
              <a:t>A</a:t>
            </a:r>
            <a:r>
              <a:rPr lang="zh-CN" altLang="zh-CN" dirty="0" smtClean="0"/>
              <a:t>村发展中的矛盾。</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3580560" y="1680840"/>
              <a:ext cx="7277400" cy="3889800"/>
            </p14:xfrm>
          </p:contentPart>
        </mc:Choice>
        <mc:Fallback>
          <p:pic>
            <p:nvPicPr>
              <p:cNvPr id="4" name="墨迹 3"/>
              <p:cNvPicPr/>
              <p:nvPr/>
            </p:nvPicPr>
            <p:blipFill>
              <a:blip r:embed="rId3"/>
              <a:stretch>
                <a:fillRect/>
              </a:stretch>
            </p:blipFill>
            <p:spPr>
              <a:xfrm>
                <a:off x="3571200" y="1671480"/>
                <a:ext cx="7296120" cy="3908520"/>
              </a:xfrm>
              <a:prstGeom prst="rect">
                <a:avLst/>
              </a:prstGeom>
            </p:spPr>
          </p:pic>
        </mc:Fallback>
      </mc:AlternateContent>
    </p:spTree>
    <p:extLst>
      <p:ext uri="{BB962C8B-B14F-4D97-AF65-F5344CB8AC3E}">
        <p14:creationId xmlns:p14="http://schemas.microsoft.com/office/powerpoint/2010/main" val="3768267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设问</a:t>
            </a:r>
            <a:r>
              <a:rPr lang="en-US" altLang="zh-CN" dirty="0" smtClean="0"/>
              <a:t>——</a:t>
            </a:r>
            <a:r>
              <a:rPr lang="zh-CN" altLang="en-US" dirty="0" smtClean="0"/>
              <a:t>题型</a:t>
            </a:r>
            <a:endParaRPr lang="zh-CN" altLang="en-US" dirty="0"/>
          </a:p>
        </p:txBody>
      </p:sp>
      <p:sp>
        <p:nvSpPr>
          <p:cNvPr id="4" name="内容占位符 2"/>
          <p:cNvSpPr>
            <a:spLocks noGrp="1"/>
          </p:cNvSpPr>
          <p:nvPr>
            <p:ph idx="1"/>
          </p:nvPr>
        </p:nvSpPr>
        <p:spPr/>
        <p:txBody>
          <a:bodyPr>
            <a:normAutofit lnSpcReduction="10000"/>
          </a:bodyPr>
          <a:lstStyle/>
          <a:p>
            <a:r>
              <a:rPr lang="zh-CN" altLang="en-US" dirty="0" smtClean="0"/>
              <a:t>联系材料，运用政治常识，说明党和国家实施“就业优先战略”的依据。</a:t>
            </a:r>
          </a:p>
          <a:p>
            <a:r>
              <a:rPr lang="zh-CN" altLang="zh-CN" dirty="0" smtClean="0"/>
              <a:t>结合材料，运用“我国的人民代表大会制度”的相关知识，分析《中华人民共和国外商投资法》产生过程所体现的政治生活道理。</a:t>
            </a:r>
          </a:p>
          <a:p>
            <a:r>
              <a:rPr lang="zh-CN" altLang="zh-CN" dirty="0" smtClean="0"/>
              <a:t>结合材料并运用政治生活知识，说明我国是如何完善人大制度以推进国家治理体系和治理能力现代化的。</a:t>
            </a:r>
          </a:p>
          <a:p>
            <a:r>
              <a:rPr lang="zh-CN" altLang="zh-CN" dirty="0" smtClean="0"/>
              <a:t>结合材料并运用政治生活知识，说明人民政协在国家治理体系中的地位和作用。</a:t>
            </a:r>
          </a:p>
          <a:p>
            <a:r>
              <a:rPr lang="zh-CN" altLang="zh-CN" dirty="0" smtClean="0"/>
              <a:t>结合材料，运用基层群众自治制度的有关知识。说明如何借鉴“枫桥经验”。破解</a:t>
            </a:r>
            <a:r>
              <a:rPr lang="en-US" altLang="zh-CN" dirty="0" smtClean="0"/>
              <a:t>A</a:t>
            </a:r>
            <a:r>
              <a:rPr lang="zh-CN" altLang="zh-CN" dirty="0" smtClean="0"/>
              <a:t>村发展中的矛盾。</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3" name="墨迹 2"/>
              <p14:cNvContentPartPr/>
              <p14:nvPr/>
            </p14:nvContentPartPr>
            <p14:xfrm>
              <a:off x="1528920" y="592560"/>
              <a:ext cx="9985680" cy="5008680"/>
            </p14:xfrm>
          </p:contentPart>
        </mc:Choice>
        <mc:Fallback>
          <p:pic>
            <p:nvPicPr>
              <p:cNvPr id="3" name="墨迹 2"/>
              <p:cNvPicPr/>
              <p:nvPr/>
            </p:nvPicPr>
            <p:blipFill>
              <a:blip r:embed="rId3"/>
              <a:stretch>
                <a:fillRect/>
              </a:stretch>
            </p:blipFill>
            <p:spPr>
              <a:xfrm>
                <a:off x="1519560" y="583200"/>
                <a:ext cx="10004400" cy="5027400"/>
              </a:xfrm>
              <a:prstGeom prst="rect">
                <a:avLst/>
              </a:prstGeom>
            </p:spPr>
          </p:pic>
        </mc:Fallback>
      </mc:AlternateContent>
    </p:spTree>
    <p:extLst>
      <p:ext uri="{BB962C8B-B14F-4D97-AF65-F5344CB8AC3E}">
        <p14:creationId xmlns:p14="http://schemas.microsoft.com/office/powerpoint/2010/main" val="1926538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设为</a:t>
            </a:r>
            <a:r>
              <a:rPr lang="en-US" altLang="zh-CN" dirty="0" smtClean="0"/>
              <a:t>——</a:t>
            </a:r>
            <a:r>
              <a:rPr lang="zh-CN" altLang="en-US" dirty="0" smtClean="0"/>
              <a:t>解决的问题</a:t>
            </a:r>
            <a:endParaRPr lang="zh-CN" altLang="en-US" dirty="0"/>
          </a:p>
        </p:txBody>
      </p:sp>
      <p:sp>
        <p:nvSpPr>
          <p:cNvPr id="4" name="内容占位符 2"/>
          <p:cNvSpPr>
            <a:spLocks noGrp="1"/>
          </p:cNvSpPr>
          <p:nvPr>
            <p:ph idx="1"/>
          </p:nvPr>
        </p:nvSpPr>
        <p:spPr/>
        <p:txBody>
          <a:bodyPr>
            <a:normAutofit lnSpcReduction="10000"/>
          </a:bodyPr>
          <a:lstStyle/>
          <a:p>
            <a:r>
              <a:rPr lang="zh-CN" altLang="en-US" dirty="0" smtClean="0"/>
              <a:t>联系材料，运用政治常识，说明党和国家实施“就业优先战略”的依据。</a:t>
            </a:r>
          </a:p>
          <a:p>
            <a:r>
              <a:rPr lang="zh-CN" altLang="zh-CN" dirty="0" smtClean="0"/>
              <a:t>结合材料，运用“我国的人民代表大会制度”的相关知识，分析《中华人民共和国外商投资法》产生过程所体现的政治生活道理。</a:t>
            </a:r>
          </a:p>
          <a:p>
            <a:r>
              <a:rPr lang="zh-CN" altLang="zh-CN" dirty="0" smtClean="0"/>
              <a:t>结合材料并运用政治生活知识，说明我国是如何完善人大制度以推进国家治理体系和治理能力现代化的。</a:t>
            </a:r>
          </a:p>
          <a:p>
            <a:r>
              <a:rPr lang="zh-CN" altLang="zh-CN" dirty="0" smtClean="0"/>
              <a:t>结合材料并运用政治生活知识，说明人民政协在国家治理体系中的地位和作用。</a:t>
            </a:r>
          </a:p>
          <a:p>
            <a:r>
              <a:rPr lang="zh-CN" altLang="zh-CN" dirty="0" smtClean="0"/>
              <a:t>结合材料，运用基层群众自治制度的有关知识。说明如何借鉴“枫桥经验”。破解</a:t>
            </a:r>
            <a:r>
              <a:rPr lang="en-US" altLang="zh-CN" dirty="0" smtClean="0"/>
              <a:t>A</a:t>
            </a:r>
            <a:r>
              <a:rPr lang="zh-CN" altLang="zh-CN" dirty="0" smtClean="0"/>
              <a:t>村发展中的矛盾。</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3" name="墨迹 2"/>
              <p14:cNvContentPartPr/>
              <p14:nvPr/>
            </p14:nvContentPartPr>
            <p14:xfrm>
              <a:off x="586440" y="928800"/>
              <a:ext cx="10455480" cy="4642560"/>
            </p14:xfrm>
          </p:contentPart>
        </mc:Choice>
        <mc:Fallback>
          <p:pic>
            <p:nvPicPr>
              <p:cNvPr id="3" name="墨迹 2"/>
              <p:cNvPicPr/>
              <p:nvPr/>
            </p:nvPicPr>
            <p:blipFill>
              <a:blip r:embed="rId3"/>
              <a:stretch>
                <a:fillRect/>
              </a:stretch>
            </p:blipFill>
            <p:spPr>
              <a:xfrm>
                <a:off x="577080" y="919440"/>
                <a:ext cx="10474200" cy="4661280"/>
              </a:xfrm>
              <a:prstGeom prst="rect">
                <a:avLst/>
              </a:prstGeom>
            </p:spPr>
          </p:pic>
        </mc:Fallback>
      </mc:AlternateContent>
    </p:spTree>
    <p:extLst>
      <p:ext uri="{BB962C8B-B14F-4D97-AF65-F5344CB8AC3E}">
        <p14:creationId xmlns:p14="http://schemas.microsoft.com/office/powerpoint/2010/main" val="118604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1201</Words>
  <Application>Microsoft Office PowerPoint</Application>
  <PresentationFormat>宽屏</PresentationFormat>
  <Paragraphs>36</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设问——知识限定</vt:lpstr>
      <vt:lpstr>设问——题型</vt:lpstr>
      <vt:lpstr>设为——解决的问题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sdfz</cp:lastModifiedBy>
  <cp:revision>6</cp:revision>
  <dcterms:created xsi:type="dcterms:W3CDTF">2021-06-03T06:32:41Z</dcterms:created>
  <dcterms:modified xsi:type="dcterms:W3CDTF">2021-06-03T10:03:06Z</dcterms:modified>
</cp:coreProperties>
</file>