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66FF33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4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835-97FC-4F29-91FA-6D9983148606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6C05-5B2B-4840-8F57-F537DE502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835-97FC-4F29-91FA-6D9983148606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6C05-5B2B-4840-8F57-F537DE502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83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835-97FC-4F29-91FA-6D9983148606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6C05-5B2B-4840-8F57-F537DE502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7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835-97FC-4F29-91FA-6D9983148606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6C05-5B2B-4840-8F57-F537DE502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16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835-97FC-4F29-91FA-6D9983148606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6C05-5B2B-4840-8F57-F537DE502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98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835-97FC-4F29-91FA-6D9983148606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6C05-5B2B-4840-8F57-F537DE502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835-97FC-4F29-91FA-6D9983148606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6C05-5B2B-4840-8F57-F537DE502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3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835-97FC-4F29-91FA-6D9983148606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6C05-5B2B-4840-8F57-F537DE502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835-97FC-4F29-91FA-6D9983148606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6C05-5B2B-4840-8F57-F537DE502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39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835-97FC-4F29-91FA-6D9983148606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6C05-5B2B-4840-8F57-F537DE502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84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835-97FC-4F29-91FA-6D9983148606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6C05-5B2B-4840-8F57-F537DE502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0835-97FC-4F29-91FA-6D9983148606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6C05-5B2B-4840-8F57-F537DE502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27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3249473" y="3924325"/>
            <a:ext cx="280167" cy="280167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271218" y="3946070"/>
            <a:ext cx="236676" cy="236676"/>
          </a:xfrm>
          <a:prstGeom prst="ellipse">
            <a:avLst/>
          </a:prstGeom>
          <a:gradFill flip="none" rotWithShape="1">
            <a:gsLst>
              <a:gs pos="49000">
                <a:srgbClr val="FFC000">
                  <a:alpha val="95000"/>
                </a:srgbClr>
              </a:gs>
              <a:gs pos="74000">
                <a:srgbClr val="CCFF66">
                  <a:alpha val="50000"/>
                </a:srgbClr>
              </a:gs>
              <a:gs pos="100000">
                <a:srgbClr val="99FF33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19372337">
            <a:off x="3423655" y="3966502"/>
            <a:ext cx="46959" cy="105090"/>
          </a:xfrm>
          <a:prstGeom prst="ellipse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252523" y="3289325"/>
            <a:ext cx="280167" cy="280167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274268" y="3311070"/>
            <a:ext cx="236676" cy="236676"/>
          </a:xfrm>
          <a:prstGeom prst="ellipse">
            <a:avLst/>
          </a:prstGeom>
          <a:gradFill flip="none" rotWithShape="1">
            <a:gsLst>
              <a:gs pos="49000">
                <a:srgbClr val="00B0F0">
                  <a:alpha val="90000"/>
                </a:srgbClr>
              </a:gs>
              <a:gs pos="74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19372337">
            <a:off x="2426705" y="3331502"/>
            <a:ext cx="46959" cy="105090"/>
          </a:xfrm>
          <a:prstGeom prst="ellipse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35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</cp:revision>
  <dcterms:created xsi:type="dcterms:W3CDTF">2024-06-27T11:22:49Z</dcterms:created>
  <dcterms:modified xsi:type="dcterms:W3CDTF">2024-06-27T11:45:23Z</dcterms:modified>
</cp:coreProperties>
</file>