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27EB680-9CFB-45A5-AC19-88365312386A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2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4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191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5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145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676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733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64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84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38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D9C0-A0D3-447D-B1E4-9136FED4EF11}" type="datetimeFigureOut">
              <a:rPr lang="nl-BE" smtClean="0"/>
              <a:t>17/10/2018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71C6-D48E-4563-AF2B-84E403D8754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588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1assN_WJCSE" TargetMode="External"/><Relationship Id="rId7" Type="http://schemas.openxmlformats.org/officeDocument/2006/relationships/image" Target="../media/image3.jpeg"/><Relationship Id="rId2" Type="http://schemas.openxmlformats.org/officeDocument/2006/relationships/video" Target="https://www.youtube.com/embed/zSXzo_LNhO0" TargetMode="External"/><Relationship Id="rId1" Type="http://schemas.openxmlformats.org/officeDocument/2006/relationships/video" Target="https://www.youtube.com/embed/wEfTaTxuHjY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9525" y="142599"/>
            <a:ext cx="2801983" cy="1186681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De magie van STEM</a:t>
            </a:r>
            <a:endParaRPr lang="nl-BE" dirty="0"/>
          </a:p>
        </p:txBody>
      </p:sp>
      <p:pic>
        <p:nvPicPr>
          <p:cNvPr id="4" name="wEfTaTxuHj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424646" y="142599"/>
            <a:ext cx="5632268" cy="3168150"/>
          </a:xfrm>
          <a:prstGeom prst="rect">
            <a:avLst/>
          </a:prstGeom>
        </p:spPr>
      </p:pic>
      <p:pic>
        <p:nvPicPr>
          <p:cNvPr id="5" name="zSXzo_LNhO0"/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704632" y="3494314"/>
            <a:ext cx="5285136" cy="2972889"/>
          </a:xfrm>
          <a:prstGeom prst="rect">
            <a:avLst/>
          </a:prstGeom>
        </p:spPr>
      </p:pic>
      <p:pic>
        <p:nvPicPr>
          <p:cNvPr id="6" name="1assN_WJCSE"/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418010" y="3485060"/>
            <a:ext cx="5285136" cy="29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2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Breedbeeld</PresentationFormat>
  <Paragraphs>1</Paragraphs>
  <Slides>1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De magie van STEM</vt:lpstr>
    </vt:vector>
  </TitlesOfParts>
  <Company>Odisee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magie van STEM</dc:title>
  <dc:creator>Hanne Deprez</dc:creator>
  <cp:lastModifiedBy>Hanne Deprez</cp:lastModifiedBy>
  <cp:revision>1</cp:revision>
  <dcterms:created xsi:type="dcterms:W3CDTF">2018-10-17T12:43:42Z</dcterms:created>
  <dcterms:modified xsi:type="dcterms:W3CDTF">2018-10-17T12:44:52Z</dcterms:modified>
</cp:coreProperties>
</file>