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EEEE0-3067-4CC1-9E37-B595B4A7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AE491-E7DA-45E7-A3D5-9A30A324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E0800-36D0-4874-B07E-48E7049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37F1C-3B27-4EDE-9EF0-98A44CA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222EC-E8E8-45F0-B336-1AAD9281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1E95E-68A8-4510-B562-A7556CF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FF551C-8E85-46B7-87F1-05DBE619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1F0A2-EBA0-46A2-BCA2-31525B8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FFEC0-EEB4-4C30-BB0B-212C3E0B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6DF77-A343-4BE7-9B88-AC8C3B0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9BFCFA-E544-4BFC-BBF0-034B91B6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ED8E3-CB69-47EB-9594-830E5F91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15EB9-B1CB-4D13-AF7C-7CF5CC31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51979-709C-4D72-AE5C-A1BAC0DC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78AD8-52D9-462B-B098-865494A6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94715-9EEB-4ACD-BD89-B6E6899A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3701B-CC9E-48C8-A173-8B422723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AF229-2DF4-45DA-9CA9-909FFFAD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D3FBF-787A-4947-A1B0-E7613AA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C3449-C6A1-4AB8-AAC8-4FF0A435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8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FD9E8-F7BB-46F8-99B9-8DF7F4A1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AA9B5-FCEC-47E2-BEBD-1EEEA69D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2D666-A0A3-4596-AECD-11ADA8D0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8F3BF-BED1-4105-814F-1495613D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847F4-15F2-4612-ADB6-D5A4D97C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3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6D503-0E50-4509-BC1E-AF32E6F5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FF606-517A-4AE6-ADFD-45480CAD1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38592D-9D93-44CF-9F4C-EF1A2ED5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BF7F31-BB11-46D5-BC13-883CDB91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89C6CB-430C-4164-8F2E-CDCB82D7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89DBD-391D-4DFB-B996-174B9C57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8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1C8A8-EDA1-4D30-9DB2-6497DD5D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396F3B-70B5-41CE-B1F3-DC6F4DFE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4F40F-0500-4FC0-B2CD-027A2E04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4FF829-1B0C-4300-97F7-6CC7F54DF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656982-E0C9-4308-BA75-23CE4F106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0B952D-379C-4BD3-950D-9A0A54F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EC1724-6750-4C0D-8812-57D9DA7D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904C95-6963-491A-91ED-4058EB1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0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A3325-9D9A-4C91-9FA0-06330166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D03B73-6A93-470D-AE37-40BDE5DC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CBBD7D-8BA2-4638-84CD-7BE1F19A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9598FB-B5D0-4FC0-8F1A-7CB34871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F61793-C8CB-4BAE-B84D-ABEFCA2E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35D4E6-E502-4FEA-B532-CFA0F073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3F4D74-A72E-4DCD-BEC0-1B0B410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9835-C2C8-4A26-8722-53AE4334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BB190-D0AA-45A1-A015-7156BB3E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DE0B6D-4709-4305-AD30-1D785D17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27EAE-269A-4CBF-B9B9-AD4EA75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84204-462B-435E-8368-300181A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F28636-AD6E-47FD-96D0-F7FE79DC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62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325E-B69B-4920-B5B5-DB1FEB6C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483F24-A84D-41B1-9AEF-1F741BA00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43785-E015-48F3-9068-E6D9F939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EBB84-6BFC-4053-8592-5FAFD8E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C3D09-CE6A-4FAA-AFC1-ACF91CA3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36239-5407-47B5-AECF-4D7C37EB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6DB22-AEA0-4C4D-A50D-C2BEEE1B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21B90-E6C6-49D9-8C15-34E8F6D5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51B30-CFDE-499B-BECE-1E11B56AB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3288-761D-47D7-8E27-02AF0DE683DA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F2D48-96B3-461C-8273-8810CDEB5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72420-F4C4-43A1-8D97-ACCF5A920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C5E8-2B98-49A9-9B62-5EEB467F7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295EF5-CFC8-4ACA-9305-16574FF6CCE0}"/>
              </a:ext>
            </a:extLst>
          </p:cNvPr>
          <p:cNvSpPr/>
          <p:nvPr/>
        </p:nvSpPr>
        <p:spPr>
          <a:xfrm>
            <a:off x="2424659" y="848818"/>
            <a:ext cx="7342682" cy="5160364"/>
          </a:xfrm>
          <a:prstGeom prst="rect">
            <a:avLst/>
          </a:prstGeom>
          <a:solidFill>
            <a:srgbClr val="C0B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3F3C2-6AE6-4F4A-98D2-252843A9DBCA}"/>
              </a:ext>
            </a:extLst>
          </p:cNvPr>
          <p:cNvSpPr txBox="1"/>
          <p:nvPr/>
        </p:nvSpPr>
        <p:spPr>
          <a:xfrm>
            <a:off x="3008026" y="974362"/>
            <a:ext cx="617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Выбор окна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143CB3-98BC-4687-B956-44A7DCEC3C31}"/>
              </a:ext>
            </a:extLst>
          </p:cNvPr>
          <p:cNvSpPr/>
          <p:nvPr/>
        </p:nvSpPr>
        <p:spPr>
          <a:xfrm>
            <a:off x="3712564" y="2384454"/>
            <a:ext cx="4766872" cy="59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C3D2F6-D0A1-454E-993F-02C24BFBD45A}"/>
              </a:ext>
            </a:extLst>
          </p:cNvPr>
          <p:cNvSpPr/>
          <p:nvPr/>
        </p:nvSpPr>
        <p:spPr>
          <a:xfrm>
            <a:off x="3712564" y="3246389"/>
            <a:ext cx="4766872" cy="59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59ED35-7DAB-470C-8926-85982C3E035F}"/>
              </a:ext>
            </a:extLst>
          </p:cNvPr>
          <p:cNvSpPr/>
          <p:nvPr/>
        </p:nvSpPr>
        <p:spPr>
          <a:xfrm>
            <a:off x="3712564" y="4108324"/>
            <a:ext cx="4766872" cy="59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4483F9-0AA8-4ED4-AD73-406E6BE3448B}"/>
              </a:ext>
            </a:extLst>
          </p:cNvPr>
          <p:cNvSpPr/>
          <p:nvPr/>
        </p:nvSpPr>
        <p:spPr>
          <a:xfrm>
            <a:off x="3712564" y="4970259"/>
            <a:ext cx="4766872" cy="59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FBD84-6E27-4813-A0EC-209C28974483}"/>
              </a:ext>
            </a:extLst>
          </p:cNvPr>
          <p:cNvSpPr txBox="1"/>
          <p:nvPr/>
        </p:nvSpPr>
        <p:spPr>
          <a:xfrm>
            <a:off x="3712565" y="2391360"/>
            <a:ext cx="476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Покупатели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004C2-A1B4-4FC8-8189-C869D5200258}"/>
              </a:ext>
            </a:extLst>
          </p:cNvPr>
          <p:cNvSpPr txBox="1"/>
          <p:nvPr/>
        </p:nvSpPr>
        <p:spPr>
          <a:xfrm>
            <a:off x="3712565" y="3246389"/>
            <a:ext cx="476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Договоры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CB218-F28D-4555-80BA-9544671CA2C5}"/>
              </a:ext>
            </a:extLst>
          </p:cNvPr>
          <p:cNvSpPr txBox="1"/>
          <p:nvPr/>
        </p:nvSpPr>
        <p:spPr>
          <a:xfrm>
            <a:off x="3712564" y="4108324"/>
            <a:ext cx="476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Модели мебели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51A40-B306-49D7-BE77-C25BFAD26A62}"/>
              </a:ext>
            </a:extLst>
          </p:cNvPr>
          <p:cNvSpPr txBox="1"/>
          <p:nvPr/>
        </p:nvSpPr>
        <p:spPr>
          <a:xfrm>
            <a:off x="3712564" y="4984073"/>
            <a:ext cx="476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Продажи</a:t>
            </a:r>
          </a:p>
        </p:txBody>
      </p:sp>
    </p:spTree>
    <p:extLst>
      <p:ext uri="{BB962C8B-B14F-4D97-AF65-F5344CB8AC3E}">
        <p14:creationId xmlns:p14="http://schemas.microsoft.com/office/powerpoint/2010/main" val="375642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295EF5-CFC8-4ACA-9305-16574FF6CCE0}"/>
              </a:ext>
            </a:extLst>
          </p:cNvPr>
          <p:cNvSpPr/>
          <p:nvPr/>
        </p:nvSpPr>
        <p:spPr>
          <a:xfrm>
            <a:off x="2424659" y="848818"/>
            <a:ext cx="7342682" cy="5160364"/>
          </a:xfrm>
          <a:prstGeom prst="rect">
            <a:avLst/>
          </a:prstGeom>
          <a:solidFill>
            <a:srgbClr val="C0B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3F3C2-6AE6-4F4A-98D2-252843A9DBCA}"/>
              </a:ext>
            </a:extLst>
          </p:cNvPr>
          <p:cNvSpPr txBox="1"/>
          <p:nvPr/>
        </p:nvSpPr>
        <p:spPr>
          <a:xfrm>
            <a:off x="3008026" y="974362"/>
            <a:ext cx="617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Окно с данными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0C73E3A7-31C3-408A-9F78-4D7F8A71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85358"/>
              </p:ext>
            </p:extLst>
          </p:nvPr>
        </p:nvGraphicFramePr>
        <p:xfrm>
          <a:off x="2424656" y="3244391"/>
          <a:ext cx="7342683" cy="216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47561">
                  <a:extLst>
                    <a:ext uri="{9D8B030D-6E8A-4147-A177-3AD203B41FA5}">
                      <a16:colId xmlns:a16="http://schemas.microsoft.com/office/drawing/2014/main" val="2998262799"/>
                    </a:ext>
                  </a:extLst>
                </a:gridCol>
                <a:gridCol w="2447561">
                  <a:extLst>
                    <a:ext uri="{9D8B030D-6E8A-4147-A177-3AD203B41FA5}">
                      <a16:colId xmlns:a16="http://schemas.microsoft.com/office/drawing/2014/main" val="3306583915"/>
                    </a:ext>
                  </a:extLst>
                </a:gridCol>
                <a:gridCol w="2447561">
                  <a:extLst>
                    <a:ext uri="{9D8B030D-6E8A-4147-A177-3AD203B41FA5}">
                      <a16:colId xmlns:a16="http://schemas.microsoft.com/office/drawing/2014/main" val="3986604216"/>
                    </a:ext>
                  </a:extLst>
                </a:gridCol>
              </a:tblGrid>
              <a:tr h="4321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72471"/>
                  </a:ext>
                </a:extLst>
              </a:tr>
              <a:tr h="4321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84735"/>
                  </a:ext>
                </a:extLst>
              </a:tr>
              <a:tr h="4321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37977"/>
                  </a:ext>
                </a:extLst>
              </a:tr>
              <a:tr h="4321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95841"/>
                  </a:ext>
                </a:extLst>
              </a:tr>
              <a:tr h="4321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91820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55C30C5-FD87-4CC1-9491-8A2773AFDBB2}"/>
              </a:ext>
            </a:extLst>
          </p:cNvPr>
          <p:cNvSpPr/>
          <p:nvPr/>
        </p:nvSpPr>
        <p:spPr>
          <a:xfrm>
            <a:off x="4976730" y="5530435"/>
            <a:ext cx="2238533" cy="35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755AFCF-FEDE-480F-833D-38C70EC655F0}"/>
              </a:ext>
            </a:extLst>
          </p:cNvPr>
          <p:cNvSpPr/>
          <p:nvPr/>
        </p:nvSpPr>
        <p:spPr>
          <a:xfrm>
            <a:off x="3509256" y="2155737"/>
            <a:ext cx="2238533" cy="35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0E63A9C-39F7-4FD1-8C8E-C7CA550BE838}"/>
              </a:ext>
            </a:extLst>
          </p:cNvPr>
          <p:cNvSpPr/>
          <p:nvPr/>
        </p:nvSpPr>
        <p:spPr>
          <a:xfrm>
            <a:off x="6444203" y="2155737"/>
            <a:ext cx="2238533" cy="35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DC26F05-A931-4D80-BF9E-3CB8EADEB517}"/>
              </a:ext>
            </a:extLst>
          </p:cNvPr>
          <p:cNvSpPr/>
          <p:nvPr/>
        </p:nvSpPr>
        <p:spPr>
          <a:xfrm>
            <a:off x="3509256" y="2700064"/>
            <a:ext cx="5173480" cy="35320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810482BF-D01C-4272-8B9A-D83C9FFCC1AA}"/>
              </a:ext>
            </a:extLst>
          </p:cNvPr>
          <p:cNvSpPr/>
          <p:nvPr/>
        </p:nvSpPr>
        <p:spPr>
          <a:xfrm rot="10800000">
            <a:off x="8348661" y="2782684"/>
            <a:ext cx="259049" cy="1986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846F8-A568-4617-9CB5-AC56CF4CB7DF}"/>
              </a:ext>
            </a:extLst>
          </p:cNvPr>
          <p:cNvSpPr txBox="1"/>
          <p:nvPr/>
        </p:nvSpPr>
        <p:spPr>
          <a:xfrm>
            <a:off x="3509256" y="2156806"/>
            <a:ext cx="223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Добавить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4C8CD-253A-4F6E-818B-BB8466276AC7}"/>
              </a:ext>
            </a:extLst>
          </p:cNvPr>
          <p:cNvSpPr txBox="1"/>
          <p:nvPr/>
        </p:nvSpPr>
        <p:spPr>
          <a:xfrm>
            <a:off x="6444203" y="2147672"/>
            <a:ext cx="223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Редактировать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0C149-4577-425E-B622-638431689717}"/>
              </a:ext>
            </a:extLst>
          </p:cNvPr>
          <p:cNvSpPr txBox="1"/>
          <p:nvPr/>
        </p:nvSpPr>
        <p:spPr>
          <a:xfrm>
            <a:off x="4976729" y="5530842"/>
            <a:ext cx="223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850724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</dc:creator>
  <cp:lastModifiedBy>Рома</cp:lastModifiedBy>
  <cp:revision>1</cp:revision>
  <dcterms:created xsi:type="dcterms:W3CDTF">2022-04-13T12:47:10Z</dcterms:created>
  <dcterms:modified xsi:type="dcterms:W3CDTF">2022-04-13T13:08:23Z</dcterms:modified>
</cp:coreProperties>
</file>