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5" r:id="rId15"/>
    <p:sldId id="273" r:id="rId16"/>
    <p:sldId id="274" r:id="rId17"/>
    <p:sldId id="277" r:id="rId18"/>
    <p:sldId id="280" r:id="rId19"/>
    <p:sldId id="276" r:id="rId20"/>
    <p:sldId id="278" r:id="rId21"/>
    <p:sldId id="281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3" pos="4997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A81"/>
    <a:srgbClr val="FF9964"/>
    <a:srgbClr val="033248"/>
    <a:srgbClr val="F0F0F0"/>
    <a:srgbClr val="267369"/>
    <a:srgbClr val="E6E6E6"/>
    <a:srgbClr val="0BE3DE"/>
    <a:srgbClr val="00C9FA"/>
    <a:srgbClr val="00C8FB"/>
    <a:srgbClr val="04D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27" autoAdjust="0"/>
  </p:normalViewPr>
  <p:slideViewPr>
    <p:cSldViewPr snapToGrid="0" showGuides="1">
      <p:cViewPr varScale="1">
        <p:scale>
          <a:sx n="26" d="100"/>
          <a:sy n="26" d="100"/>
        </p:scale>
        <p:origin x="18" y="870"/>
      </p:cViewPr>
      <p:guideLst>
        <p:guide orient="horz" pos="2591"/>
        <p:guide pos="4997"/>
        <p:guide orient="horz" pos="19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0D-4AF9-B0B3-1B116D2B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1878784"/>
        <c:axId val="631880096"/>
      </c:barChart>
      <c:catAx>
        <c:axId val="631878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1880096"/>
        <c:crosses val="autoZero"/>
        <c:auto val="1"/>
        <c:lblAlgn val="ctr"/>
        <c:lblOffset val="100"/>
        <c:noMultiLvlLbl val="0"/>
      </c:catAx>
      <c:valAx>
        <c:axId val="63188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18787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gradFill>
                <a:gsLst>
                  <a:gs pos="14000">
                    <a:srgbClr val="FF9964"/>
                  </a:gs>
                  <a:gs pos="100000">
                    <a:srgbClr val="FF4A81"/>
                  </a:gs>
                </a:gsLst>
                <a:lin ang="5400000" scaled="1"/>
              </a:gra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1-4C8B-A007-B128AFA737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gradFill>
                <a:gsLst>
                  <a:gs pos="14000">
                    <a:srgbClr val="FF9964"/>
                  </a:gs>
                  <a:gs pos="100000">
                    <a:srgbClr val="FF4A81"/>
                  </a:gs>
                </a:gsLst>
                <a:lin ang="5400000" scaled="1"/>
              </a:gra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F1-4C8B-A007-B128AFA737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gradFill>
                <a:gsLst>
                  <a:gs pos="14000">
                    <a:srgbClr val="FF9964"/>
                  </a:gs>
                  <a:gs pos="100000">
                    <a:srgbClr val="FF4A81"/>
                  </a:gs>
                </a:gsLst>
                <a:lin ang="5400000" scaled="1"/>
              </a:gra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F1-4C8B-A007-B128AFA737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1189248"/>
        <c:axId val="711199744"/>
      </c:lineChart>
      <c:catAx>
        <c:axId val="711189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1199744"/>
        <c:crosses val="autoZero"/>
        <c:auto val="1"/>
        <c:lblAlgn val="ctr"/>
        <c:lblOffset val="100"/>
        <c:noMultiLvlLbl val="0"/>
      </c:catAx>
      <c:valAx>
        <c:axId val="711199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11892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A07B0-709B-4A3D-941A-BA882A412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18BD36-EEDF-4993-B2CF-FD614AFCA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D210C-7DB4-45F8-8AC2-09295F82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2635A-9820-4F50-B44B-7A2CF32C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30CFE-CDF3-4BCB-B4E7-C9943FF4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1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5AE1-7437-49EE-86CF-FD335335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B490CA-0916-4BB1-95E0-15F11A04D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AD09C-93FA-4A1A-B9E7-618BC0B8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63269-1790-42E1-8BF0-30871A49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7313A-8C21-4158-AC56-D3EB0D41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F5C668-C816-4A5B-9AF4-695846E38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D4C8A-60B5-4563-87B0-D7C413ED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48BE0-5FE9-4831-826F-6037CF14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89310-1B7F-4022-B63D-79D6BF89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B0AC7-8D50-4598-8FF1-AB25DA98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4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444B3-CB4A-489F-ACC5-5BAD6971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D2A90-1FE3-4491-B564-D103E676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59209-2D19-4921-99E8-3BB87E43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E7E64-6BE4-4AB4-84C9-DCADD31A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89C5B-F8E4-4F4E-8EBC-8183E243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1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E1BE0-4E98-406D-93E6-0560606C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DF689-83A6-4D69-8AFE-69E4A11EC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0E0F5-D1C2-45D4-B9C0-AFC20AE0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D0A13-BCE0-460E-A831-580BFF9C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B44F4-05A6-4E8B-8C92-6C5C8F01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0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D2C71-3DF4-497A-A77B-4D818B31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F280B-4F6B-4A34-8894-7D1EDEF3E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A0E8A-A744-4EE4-B101-9121FA45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EE3C8-9B73-4C80-A423-B5456653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DA444-DF4B-4372-AFA1-E572A277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029E6-9102-4B0D-AF02-E93D094D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4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768A6-2C6E-44A8-9BA7-4443D728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29667-477A-4F7C-83B0-34D2A5FF6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630B7-E119-4B09-8E82-6EB24A565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3C986B-8916-40DF-B270-72228E884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72C6CE-C7BD-47E7-8CCA-C0851A8CD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4AC077-22F8-4878-9C60-B4772397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143A53-1DFB-42A6-9655-640B5765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506E66-FCF3-4E12-8AFA-015A577C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6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12EE0-8EB5-4A66-B621-B8A6F30E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22540-95DF-4F3E-B9D5-FF93AB56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B350C9-8FC5-4305-B430-7465C90D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58E37E-30D2-4435-BA78-8AD706B9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9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D6230F-C94A-4D10-82FD-DC24550A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F5559D-E7CA-470C-8854-5B9364E5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310B5-B8E6-417F-885A-815236C8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2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52F11-F882-4566-811C-9296FEC2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0927D-E977-404C-9084-37BBD8C5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1B3F4-793E-4758-9446-77A1525D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8B6C0-E151-448C-A33E-659F1AE0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9D921A-F792-4590-827C-626D3EDB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64250-B9EE-4BBC-9472-2C4293CC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3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44311-8295-4891-AC5A-9DBB950C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0E09D9-BDD5-4BEA-B7E1-84DF7F713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21548B-712B-4DC3-A64C-3A78E9322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9FCC4-666C-4984-9596-25BFCE7F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EC0D9-53A5-4B2A-9450-C742F615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90503-BB2E-4571-9400-4D067834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2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FF9964"/>
            </a:gs>
            <a:gs pos="100000">
              <a:srgbClr val="FF4A8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30A199-8DF1-4584-BD5F-09B6B8B9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F2E07-17F4-4FBC-A9BB-E902D966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BA6F3-C6FC-4AA2-A20B-C60DB17BA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F1204-DD44-422F-9C01-667CE94FB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ED0BA-7CB1-48F4-8551-6D0402A8D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1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Relationship Id="rId9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6.svg"/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12" Type="http://schemas.openxmlformats.org/officeDocument/2006/relationships/image" Target="../media/image7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58.svg"/><Relationship Id="rId5" Type="http://schemas.openxmlformats.org/officeDocument/2006/relationships/image" Target="../media/image70.svg"/><Relationship Id="rId15" Type="http://schemas.openxmlformats.org/officeDocument/2006/relationships/image" Target="../media/image78.svg"/><Relationship Id="rId10" Type="http://schemas.openxmlformats.org/officeDocument/2006/relationships/image" Target="../media/image57.png"/><Relationship Id="rId4" Type="http://schemas.openxmlformats.org/officeDocument/2006/relationships/image" Target="../media/image69.png"/><Relationship Id="rId9" Type="http://schemas.openxmlformats.org/officeDocument/2006/relationships/image" Target="../media/image74.svg"/><Relationship Id="rId1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0.svg"/><Relationship Id="rId7" Type="http://schemas.openxmlformats.org/officeDocument/2006/relationships/image" Target="../media/image58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72.svg"/><Relationship Id="rId4" Type="http://schemas.openxmlformats.org/officeDocument/2006/relationships/image" Target="../media/image71.png"/><Relationship Id="rId9" Type="http://schemas.openxmlformats.org/officeDocument/2006/relationships/image" Target="../media/image4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7" Type="http://schemas.openxmlformats.org/officeDocument/2006/relationships/image" Target="../media/image80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8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7" Type="http://schemas.openxmlformats.org/officeDocument/2006/relationships/image" Target="../media/image52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8.svg"/><Relationship Id="rId18" Type="http://schemas.openxmlformats.org/officeDocument/2006/relationships/image" Target="../media/image45.png"/><Relationship Id="rId3" Type="http://schemas.openxmlformats.org/officeDocument/2006/relationships/image" Target="../media/image32.svg"/><Relationship Id="rId21" Type="http://schemas.openxmlformats.org/officeDocument/2006/relationships/image" Target="../media/image48.svg"/><Relationship Id="rId7" Type="http://schemas.openxmlformats.org/officeDocument/2006/relationships/image" Target="../media/image36.svg"/><Relationship Id="rId12" Type="http://schemas.openxmlformats.org/officeDocument/2006/relationships/image" Target="../media/image7.png"/><Relationship Id="rId17" Type="http://schemas.openxmlformats.org/officeDocument/2006/relationships/image" Target="../media/image44.svg"/><Relationship Id="rId2" Type="http://schemas.openxmlformats.org/officeDocument/2006/relationships/image" Target="../media/image31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image" Target="../media/image42.svg"/><Relationship Id="rId23" Type="http://schemas.openxmlformats.org/officeDocument/2006/relationships/image" Target="../media/image50.svg"/><Relationship Id="rId10" Type="http://schemas.openxmlformats.org/officeDocument/2006/relationships/image" Target="../media/image39.png"/><Relationship Id="rId19" Type="http://schemas.openxmlformats.org/officeDocument/2006/relationships/image" Target="../media/image46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007645-1C61-478D-BBF0-E0B083F1A276}"/>
              </a:ext>
            </a:extLst>
          </p:cNvPr>
          <p:cNvSpPr/>
          <p:nvPr/>
        </p:nvSpPr>
        <p:spPr>
          <a:xfrm>
            <a:off x="5616575" y="4408180"/>
            <a:ext cx="958850" cy="3588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2017</a:t>
            </a:r>
            <a:endParaRPr lang="zh-CN" altLang="en-US" dirty="0">
              <a:gradFill>
                <a:gsLst>
                  <a:gs pos="18000">
                    <a:srgbClr val="FF9964"/>
                  </a:gs>
                  <a:gs pos="100000">
                    <a:srgbClr val="FF4A81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9764D5-0675-4984-AC67-923CFBD603E6}"/>
              </a:ext>
            </a:extLst>
          </p:cNvPr>
          <p:cNvSpPr txBox="1"/>
          <p:nvPr/>
        </p:nvSpPr>
        <p:spPr>
          <a:xfrm>
            <a:off x="3378108" y="3440303"/>
            <a:ext cx="5435783" cy="92333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Hello Everybody</a:t>
            </a:r>
            <a:endParaRPr lang="zh-CN" altLang="en-US" sz="6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8D0CF99-B113-45DA-A089-338CA0ED081C}"/>
              </a:ext>
            </a:extLst>
          </p:cNvPr>
          <p:cNvSpPr/>
          <p:nvPr/>
        </p:nvSpPr>
        <p:spPr>
          <a:xfrm>
            <a:off x="3286313" y="-3330672"/>
            <a:ext cx="5619375" cy="561937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4DCBC06-29B3-4963-87A4-EF739081ADEA}"/>
              </a:ext>
            </a:extLst>
          </p:cNvPr>
          <p:cNvSpPr/>
          <p:nvPr/>
        </p:nvSpPr>
        <p:spPr>
          <a:xfrm>
            <a:off x="3677354" y="-2939631"/>
            <a:ext cx="4837292" cy="483729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3C03120-AE7A-446B-9CCF-B84F65563AC8}"/>
              </a:ext>
            </a:extLst>
          </p:cNvPr>
          <p:cNvSpPr/>
          <p:nvPr/>
        </p:nvSpPr>
        <p:spPr>
          <a:xfrm>
            <a:off x="4068396" y="-2548589"/>
            <a:ext cx="4055208" cy="4055208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34CDEFB-1F4F-4CEA-B5ED-8D1812C4EAEE}"/>
              </a:ext>
            </a:extLst>
          </p:cNvPr>
          <p:cNvSpPr txBox="1"/>
          <p:nvPr/>
        </p:nvSpPr>
        <p:spPr>
          <a:xfrm>
            <a:off x="1852050" y="6369929"/>
            <a:ext cx="84879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 Lorem ipsum dolor sit amet, consectetuer adipiscing elit. Maecenas porttitor congue massa</a:t>
            </a:r>
            <a:endParaRPr lang="zh-CN" altLang="en-US" sz="1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C47B36-202F-4926-AAAD-EB5E9FC6126E}"/>
              </a:ext>
            </a:extLst>
          </p:cNvPr>
          <p:cNvSpPr/>
          <p:nvPr/>
        </p:nvSpPr>
        <p:spPr>
          <a:xfrm rot="20444905">
            <a:off x="13676886" y="-1877725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0450E61-BF63-44D6-9FED-CFD2D4638CAA}"/>
              </a:ext>
            </a:extLst>
          </p:cNvPr>
          <p:cNvSpPr/>
          <p:nvPr/>
        </p:nvSpPr>
        <p:spPr>
          <a:xfrm rot="20444905">
            <a:off x="17085827" y="-7200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1B635C4-DCC4-4078-A17D-C98DCBF4ADCD}"/>
              </a:ext>
            </a:extLst>
          </p:cNvPr>
          <p:cNvSpPr/>
          <p:nvPr/>
        </p:nvSpPr>
        <p:spPr>
          <a:xfrm rot="20351871">
            <a:off x="16630055" y="-2041634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AB2DFC1-95C8-4BB4-A844-99141362D1E7}"/>
              </a:ext>
            </a:extLst>
          </p:cNvPr>
          <p:cNvSpPr/>
          <p:nvPr/>
        </p:nvSpPr>
        <p:spPr>
          <a:xfrm rot="20906908">
            <a:off x="14928140" y="2810388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8BFEAD-DDD5-41CE-A476-CC3C7A8FB84B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6765" decel="6323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accel="36765" decel="63235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8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accel="36765" decel="63235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6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9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8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grpId="0" nodeType="withEffect">
                                  <p:stCondLst>
                                    <p:cond delay="456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grpId="0" nodeType="withEffect">
                                  <p:stCondLst>
                                    <p:cond delay="4385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528" fill="hold" grpId="0" nodeType="withEffect">
                                  <p:stCondLst>
                                    <p:cond delay="4135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grpId="0" nodeType="withEffect">
                                  <p:stCondLst>
                                    <p:cond delay="4364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528" fill="hold" grpId="0" nodeType="withEffect">
                                  <p:stCondLst>
                                    <p:cond delay="4584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528" fill="hold" grpId="0" nodeType="withEffect">
                                  <p:stCondLst>
                                    <p:cond delay="467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grpId="0" nodeType="withEffect">
                                  <p:stCondLst>
                                    <p:cond delay="4835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grpId="0" nodeType="withEffect">
                                  <p:stCondLst>
                                    <p:cond delay="4859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grpId="0" nodeType="withEffect">
                                  <p:stCondLst>
                                    <p:cond delay="4859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52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path" presetSubtype="0" repeatCount="indefinite" accel="50000" fill="hold" grpId="0" nodeType="withEffect">
                                  <p:stCondLst>
                                    <p:cond delay="5619"/>
                                  </p:stCondLst>
                                  <p:childTnLst>
                                    <p:animMotion origin="layout" path="M -1.25E-6 -4.81481E-6 L -1.43034 0.71875 " pathEditMode="relative" rAng="0" ptsTypes="AA">
                                      <p:cBhvr>
                                        <p:cTn id="111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23" y="3592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repeatCount="indefinite" accel="50000" fill="hold" grpId="0" nodeType="withEffect">
                                  <p:stCondLst>
                                    <p:cond delay="5701"/>
                                  </p:stCondLst>
                                  <p:childTnLst>
                                    <p:animMotion origin="layout" path="M 4.58333E-6 1.85185E-6 L -1.44714 0.67268 " pathEditMode="relative" rAng="0" ptsTypes="AA">
                                      <p:cBhvr>
                                        <p:cTn id="113" dur="1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57" y="3363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repeatCount="indefinite" accel="50000" fill="hold" grpId="0" nodeType="withEffect">
                                  <p:stCondLst>
                                    <p:cond delay="6059"/>
                                  </p:stCondLst>
                                  <p:childTnLst>
                                    <p:animMotion origin="layout" path="M 1.45833E-6 0 L -2.11472 1.35556 " pathEditMode="relative" rAng="0" ptsTypes="AA">
                                      <p:cBhvr>
                                        <p:cTn id="115" dur="1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42" y="6777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repeatCount="indefinite" accel="5000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animMotion origin="layout" path="M 1.25E-6 -2.22222E-6 L -1.77735 1.24954 " pathEditMode="relative" rAng="0" ptsTypes="AA">
                                      <p:cBhvr>
                                        <p:cTn id="117" dur="1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67" y="6247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23" presetClass="entr" presetSubtype="528" fill="hold" grpId="0" nodeType="withEffect">
                                  <p:stCondLst>
                                    <p:cond delay="4236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4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/>
      <p:bldP spid="2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98" name="图形 297">
            <a:extLst>
              <a:ext uri="{FF2B5EF4-FFF2-40B4-BE49-F238E27FC236}">
                <a16:creationId xmlns:a16="http://schemas.microsoft.com/office/drawing/2014/main" id="{E6D54BB3-1335-45CD-949B-59417C669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5578">
            <a:off x="1636582" y="2163887"/>
            <a:ext cx="1669742" cy="166974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299" name="椭圆 298">
            <a:extLst>
              <a:ext uri="{FF2B5EF4-FFF2-40B4-BE49-F238E27FC236}">
                <a16:creationId xmlns:a16="http://schemas.microsoft.com/office/drawing/2014/main" id="{98140278-13D9-48D6-93C4-C1139DB9D13D}"/>
              </a:ext>
            </a:extLst>
          </p:cNvPr>
          <p:cNvSpPr/>
          <p:nvPr/>
        </p:nvSpPr>
        <p:spPr>
          <a:xfrm flipV="1">
            <a:off x="2034594" y="2328191"/>
            <a:ext cx="99224" cy="99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40792CB2-7AFD-408E-AB45-6C5974294229}"/>
              </a:ext>
            </a:extLst>
          </p:cNvPr>
          <p:cNvSpPr/>
          <p:nvPr/>
        </p:nvSpPr>
        <p:spPr>
          <a:xfrm flipH="1" flipV="1">
            <a:off x="3122164" y="3194050"/>
            <a:ext cx="122686" cy="122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弧形 300">
            <a:extLst>
              <a:ext uri="{FF2B5EF4-FFF2-40B4-BE49-F238E27FC236}">
                <a16:creationId xmlns:a16="http://schemas.microsoft.com/office/drawing/2014/main" id="{6659A6A4-592B-471C-AED2-3B1293924CFD}"/>
              </a:ext>
            </a:extLst>
          </p:cNvPr>
          <p:cNvSpPr/>
          <p:nvPr/>
        </p:nvSpPr>
        <p:spPr>
          <a:xfrm>
            <a:off x="1279015" y="1806322"/>
            <a:ext cx="2384873" cy="2384873"/>
          </a:xfrm>
          <a:prstGeom prst="arc">
            <a:avLst>
              <a:gd name="adj1" fmla="val 703396"/>
              <a:gd name="adj2" fmla="val 0"/>
            </a:avLst>
          </a:prstGeom>
          <a:ln w="53975" cap="rnd">
            <a:solidFill>
              <a:schemeClr val="bg1"/>
            </a:solidFill>
            <a:round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389517C7-C2AF-4F74-A049-4192A2609DD5}"/>
              </a:ext>
            </a:extLst>
          </p:cNvPr>
          <p:cNvSpPr txBox="1"/>
          <p:nvPr/>
        </p:nvSpPr>
        <p:spPr>
          <a:xfrm>
            <a:off x="1084052" y="5411527"/>
            <a:ext cx="277479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24 hour Designer</a:t>
            </a:r>
            <a:endParaRPr lang="zh-CN" altLang="en-US" sz="28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A7BFC888-E370-49B5-AC5A-6A9C4952F438}"/>
              </a:ext>
            </a:extLst>
          </p:cNvPr>
          <p:cNvSpPr/>
          <p:nvPr/>
        </p:nvSpPr>
        <p:spPr>
          <a:xfrm flipH="1" flipV="1">
            <a:off x="3705077" y="3767711"/>
            <a:ext cx="191148" cy="19114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EC139D8E-6B87-4260-8A49-4354F1DC8720}"/>
              </a:ext>
            </a:extLst>
          </p:cNvPr>
          <p:cNvSpPr/>
          <p:nvPr/>
        </p:nvSpPr>
        <p:spPr>
          <a:xfrm flipH="1" flipV="1">
            <a:off x="797951" y="1925918"/>
            <a:ext cx="402273" cy="402273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56EB060C-BDC4-4F07-80AB-C362AD49180F}"/>
              </a:ext>
            </a:extLst>
          </p:cNvPr>
          <p:cNvSpPr/>
          <p:nvPr/>
        </p:nvSpPr>
        <p:spPr>
          <a:xfrm flipV="1">
            <a:off x="2421839" y="4354752"/>
            <a:ext cx="99224" cy="99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BD9EB9E3-B5EA-4B36-9E6E-F3DF6BAE8D53}"/>
              </a:ext>
            </a:extLst>
          </p:cNvPr>
          <p:cNvSpPr/>
          <p:nvPr/>
        </p:nvSpPr>
        <p:spPr>
          <a:xfrm flipV="1">
            <a:off x="2421839" y="5148745"/>
            <a:ext cx="99224" cy="99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椭圆 306">
            <a:extLst>
              <a:ext uri="{FF2B5EF4-FFF2-40B4-BE49-F238E27FC236}">
                <a16:creationId xmlns:a16="http://schemas.microsoft.com/office/drawing/2014/main" id="{5734FBFE-D0B7-4DBD-A0E3-9DF936FFF2C9}"/>
              </a:ext>
            </a:extLst>
          </p:cNvPr>
          <p:cNvSpPr/>
          <p:nvPr/>
        </p:nvSpPr>
        <p:spPr>
          <a:xfrm flipV="1">
            <a:off x="2421839" y="4751748"/>
            <a:ext cx="99224" cy="99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4B458B4D-72C4-4F9D-8CB8-B1D3B45F69D6}"/>
              </a:ext>
            </a:extLst>
          </p:cNvPr>
          <p:cNvSpPr txBox="1"/>
          <p:nvPr/>
        </p:nvSpPr>
        <p:spPr>
          <a:xfrm>
            <a:off x="5221173" y="2133361"/>
            <a:ext cx="353301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Rocket launch</a:t>
            </a:r>
            <a:endParaRPr lang="zh-CN" altLang="en-US" sz="44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76D75A6C-0929-4EBB-9661-536065CFB72D}"/>
              </a:ext>
            </a:extLst>
          </p:cNvPr>
          <p:cNvSpPr txBox="1"/>
          <p:nvPr/>
        </p:nvSpPr>
        <p:spPr>
          <a:xfrm>
            <a:off x="5221173" y="3033225"/>
            <a:ext cx="6416821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 Fusce posuere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magna sed pulvinar ultricies, purus lectus</a:t>
            </a:r>
          </a:p>
        </p:txBody>
      </p: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D60C7CDB-FFF1-40C5-962D-31A1FD661CB1}"/>
              </a:ext>
            </a:extLst>
          </p:cNvPr>
          <p:cNvCxnSpPr>
            <a:cxnSpLocks/>
          </p:cNvCxnSpPr>
          <p:nvPr/>
        </p:nvCxnSpPr>
        <p:spPr>
          <a:xfrm flipH="1">
            <a:off x="10721429" y="5650242"/>
            <a:ext cx="2136" cy="232690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C644DF-F9A5-4A75-B901-D36FCCD0756B}"/>
              </a:ext>
            </a:extLst>
          </p:cNvPr>
          <p:cNvGrpSpPr/>
          <p:nvPr/>
        </p:nvGrpSpPr>
        <p:grpSpPr>
          <a:xfrm>
            <a:off x="10521361" y="5247969"/>
            <a:ext cx="402273" cy="402273"/>
            <a:chOff x="10521361" y="5247969"/>
            <a:chExt cx="402273" cy="402273"/>
          </a:xfrm>
        </p:grpSpPr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4DCD3A7-B616-4756-9301-E4709A1148D3}"/>
                </a:ext>
              </a:extLst>
            </p:cNvPr>
            <p:cNvSpPr/>
            <p:nvPr/>
          </p:nvSpPr>
          <p:spPr>
            <a:xfrm flipH="1" flipV="1">
              <a:off x="10521361" y="5247969"/>
              <a:ext cx="402273" cy="402273"/>
            </a:xfrm>
            <a:prstGeom prst="ellipse">
              <a:avLst/>
            </a:prstGeom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2D051D8A-E29E-45F4-8F64-1A35BEBBE497}"/>
                </a:ext>
              </a:extLst>
            </p:cNvPr>
            <p:cNvSpPr/>
            <p:nvPr/>
          </p:nvSpPr>
          <p:spPr>
            <a:xfrm flipV="1">
              <a:off x="10672885" y="5399493"/>
              <a:ext cx="99224" cy="99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6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6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6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6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6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6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6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6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3" presetClass="entr" presetSubtype="0" fill="hold" grpId="1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grpId="0" nodeType="withEffect">
                                  <p:stCondLst>
                                    <p:cond delay="3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5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6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6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6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1" nodeType="withEffect">
                                  <p:stCondLst>
                                    <p:cond delay="6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6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6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0" nodeType="withEffect">
                                  <p:stCondLst>
                                    <p:cond delay="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6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6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6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grpId="1" nodeType="withEffect">
                                  <p:stCondLst>
                                    <p:cond delay="8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6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6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  <p:bldP spid="300" grpId="0" animBg="1"/>
      <p:bldP spid="301" grpId="0" animBg="1"/>
      <p:bldP spid="301" grpId="1" animBg="1"/>
      <p:bldP spid="302" grpId="0"/>
      <p:bldP spid="302" grpId="1"/>
      <p:bldP spid="303" grpId="0" animBg="1"/>
      <p:bldP spid="304" grpId="0" animBg="1"/>
      <p:bldP spid="305" grpId="0" animBg="1"/>
      <p:bldP spid="306" grpId="0" animBg="1"/>
      <p:bldP spid="307" grpId="0" animBg="1"/>
      <p:bldP spid="309" grpId="0"/>
      <p:bldP spid="309" grpId="1"/>
      <p:bldP spid="310" grpId="0"/>
      <p:bldP spid="3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弧形 71">
            <a:extLst>
              <a:ext uri="{FF2B5EF4-FFF2-40B4-BE49-F238E27FC236}">
                <a16:creationId xmlns:a16="http://schemas.microsoft.com/office/drawing/2014/main" id="{6F17B6B9-CF41-430C-A5DB-12D37F501575}"/>
              </a:ext>
            </a:extLst>
          </p:cNvPr>
          <p:cNvSpPr/>
          <p:nvPr/>
        </p:nvSpPr>
        <p:spPr>
          <a:xfrm rot="4532101">
            <a:off x="-494906" y="-777774"/>
            <a:ext cx="3235869" cy="9915224"/>
          </a:xfrm>
          <a:prstGeom prst="arc">
            <a:avLst>
              <a:gd name="adj1" fmla="val 16937785"/>
              <a:gd name="adj2" fmla="val 3961344"/>
            </a:avLst>
          </a:prstGeom>
          <a:ln w="41275" cap="rnd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E30B852-B52C-4CF2-9CC5-A26DF39E2D61}"/>
              </a:ext>
            </a:extLst>
          </p:cNvPr>
          <p:cNvSpPr/>
          <p:nvPr/>
        </p:nvSpPr>
        <p:spPr>
          <a:xfrm>
            <a:off x="5399822" y="745362"/>
            <a:ext cx="3232255" cy="5424388"/>
          </a:xfrm>
          <a:prstGeom prst="roundRect">
            <a:avLst>
              <a:gd name="adj" fmla="val 8551"/>
            </a:avLst>
          </a:prstGeom>
          <a:gradFill>
            <a:gsLst>
              <a:gs pos="100000">
                <a:schemeClr val="bg1">
                  <a:alpha val="88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6DAB6C22-262B-4BDA-A8A9-8059AB057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2764" y="1807482"/>
            <a:ext cx="1206370" cy="12063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CDF6EA-A126-4272-A98A-78F21B8FB05A}"/>
              </a:ext>
            </a:extLst>
          </p:cNvPr>
          <p:cNvSpPr txBox="1"/>
          <p:nvPr/>
        </p:nvSpPr>
        <p:spPr>
          <a:xfrm>
            <a:off x="6159946" y="4215038"/>
            <a:ext cx="17120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i="1">
                <a:ln>
                  <a:solidFill>
                    <a:srgbClr val="00C8FB"/>
                  </a:solidFill>
                </a:ln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defRPr>
            </a:lvl1pPr>
          </a:lstStyle>
          <a:p>
            <a:r>
              <a:rPr lang="en-US" altLang="zh-CN" dirty="0">
                <a:ln>
                  <a:solidFill>
                    <a:srgbClr val="FF4A81"/>
                  </a:solidFill>
                </a:ln>
              </a:rPr>
              <a:t>Natural Designer</a:t>
            </a:r>
            <a:endParaRPr lang="zh-CN" altLang="en-US" dirty="0">
              <a:ln>
                <a:solidFill>
                  <a:srgbClr val="FF4A81"/>
                </a:solidFill>
              </a:ln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BF95EE-586B-4A6D-8EA0-2F40BCC0476E}"/>
              </a:ext>
            </a:extLst>
          </p:cNvPr>
          <p:cNvSpPr txBox="1"/>
          <p:nvPr/>
        </p:nvSpPr>
        <p:spPr>
          <a:xfrm>
            <a:off x="5567636" y="4744431"/>
            <a:ext cx="2896627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rgbClr val="FF4A8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</a:t>
            </a:r>
            <a:r>
              <a:rPr lang="en-US" altLang="zh-CN" sz="900" dirty="0" err="1">
                <a:solidFill>
                  <a:srgbClr val="FF4A8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amet</a:t>
            </a:r>
            <a:r>
              <a:rPr lang="en-US" altLang="zh-CN" sz="900" dirty="0">
                <a:solidFill>
                  <a:srgbClr val="FF4A8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, consectetuer adipiscing elit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rgbClr val="FF4A8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</a:t>
            </a:r>
            <a:endParaRPr lang="zh-CN" altLang="en-US" sz="900" dirty="0">
              <a:solidFill>
                <a:srgbClr val="FF4A8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ADCC6C5-C2F3-486F-AA07-46E254617B9F}"/>
              </a:ext>
            </a:extLst>
          </p:cNvPr>
          <p:cNvSpPr/>
          <p:nvPr/>
        </p:nvSpPr>
        <p:spPr>
          <a:xfrm>
            <a:off x="8859130" y="745362"/>
            <a:ext cx="3232255" cy="5424388"/>
          </a:xfrm>
          <a:prstGeom prst="roundRect">
            <a:avLst>
              <a:gd name="adj" fmla="val 8551"/>
            </a:avLst>
          </a:prstGeom>
          <a:gradFill>
            <a:gsLst>
              <a:gs pos="100000">
                <a:schemeClr val="bg1">
                  <a:alpha val="88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4" name="图形 43">
            <a:extLst>
              <a:ext uri="{FF2B5EF4-FFF2-40B4-BE49-F238E27FC236}">
                <a16:creationId xmlns:a16="http://schemas.microsoft.com/office/drawing/2014/main" id="{35904B91-38D3-4332-95F3-8E8202620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2257" y="1807667"/>
            <a:ext cx="1206000" cy="1206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DF18953-8614-4B1A-8C17-B1F46C6D29A0}"/>
              </a:ext>
            </a:extLst>
          </p:cNvPr>
          <p:cNvSpPr txBox="1"/>
          <p:nvPr/>
        </p:nvSpPr>
        <p:spPr>
          <a:xfrm>
            <a:off x="9705816" y="4215038"/>
            <a:ext cx="15388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>
                <a:ln>
                  <a:solidFill>
                    <a:srgbClr val="FF4A81"/>
                  </a:solidFill>
                </a:ln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Elegant Design</a:t>
            </a:r>
            <a:endParaRPr lang="zh-CN" altLang="en-US" i="1" dirty="0">
              <a:ln>
                <a:solidFill>
                  <a:srgbClr val="FF4A81"/>
                </a:solidFill>
              </a:ln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533A005-6F74-4607-8ADF-AAFEA1EE5FEF}"/>
              </a:ext>
            </a:extLst>
          </p:cNvPr>
          <p:cNvSpPr txBox="1"/>
          <p:nvPr/>
        </p:nvSpPr>
        <p:spPr>
          <a:xfrm>
            <a:off x="9026944" y="4744431"/>
            <a:ext cx="2896627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rgbClr val="FF4A8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rgbClr val="FF4A8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</a:t>
            </a:r>
            <a:endParaRPr lang="zh-CN" altLang="en-US" sz="900" dirty="0">
              <a:solidFill>
                <a:srgbClr val="FF4A8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B561DE0-B2B8-4653-BB28-9ADB71DA30F7}"/>
              </a:ext>
            </a:extLst>
          </p:cNvPr>
          <p:cNvGrpSpPr/>
          <p:nvPr/>
        </p:nvGrpSpPr>
        <p:grpSpPr>
          <a:xfrm>
            <a:off x="3772226" y="4523943"/>
            <a:ext cx="596637" cy="596637"/>
            <a:chOff x="5475868" y="2808868"/>
            <a:chExt cx="1240264" cy="1240264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3E4D678-54CC-48C6-81CC-EB478CA92E9A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8F6C1AAA-F3B9-4036-9AC7-E0906F68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086BB14-370F-4B0F-A190-F37CC66E9DB1}"/>
              </a:ext>
            </a:extLst>
          </p:cNvPr>
          <p:cNvGrpSpPr/>
          <p:nvPr/>
        </p:nvGrpSpPr>
        <p:grpSpPr>
          <a:xfrm>
            <a:off x="370185" y="5617411"/>
            <a:ext cx="596637" cy="596637"/>
            <a:chOff x="5475868" y="2808868"/>
            <a:chExt cx="1240264" cy="1240264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F5DFF0B-A223-42A6-909F-A407210A9236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形 55">
              <a:extLst>
                <a:ext uri="{FF2B5EF4-FFF2-40B4-BE49-F238E27FC236}">
                  <a16:creationId xmlns:a16="http://schemas.microsoft.com/office/drawing/2014/main" id="{6A653148-7C73-405D-93B7-453F13944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1CA060ED-6091-4A82-9DA2-506F248DAACE}"/>
              </a:ext>
            </a:extLst>
          </p:cNvPr>
          <p:cNvSpPr txBox="1"/>
          <p:nvPr/>
        </p:nvSpPr>
        <p:spPr>
          <a:xfrm>
            <a:off x="382421" y="2539941"/>
            <a:ext cx="4289636" cy="1246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magna sed pulvinar</a:t>
            </a:r>
          </a:p>
        </p:txBody>
      </p:sp>
    </p:spTree>
    <p:extLst>
      <p:ext uri="{BB962C8B-B14F-4D97-AF65-F5344CB8AC3E}">
        <p14:creationId xmlns:p14="http://schemas.microsoft.com/office/powerpoint/2010/main" val="204957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3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3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3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3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1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8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3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8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2" grpId="0" animBg="1"/>
      <p:bldP spid="4" grpId="0"/>
      <p:bldP spid="31" grpId="0"/>
      <p:bldP spid="40" grpId="0" animBg="1"/>
      <p:bldP spid="42" grpId="0"/>
      <p:bldP spid="43" grpId="0"/>
      <p:bldP spid="73" grpId="0"/>
      <p:bldP spid="7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9D06713-0716-4804-8E49-94C3008F64B6}"/>
              </a:ext>
            </a:extLst>
          </p:cNvPr>
          <p:cNvSpPr/>
          <p:nvPr/>
        </p:nvSpPr>
        <p:spPr>
          <a:xfrm>
            <a:off x="9267159" y="-1668780"/>
            <a:ext cx="4231769" cy="42317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CF532AE1-70CC-4D1C-8931-02864DB56489}"/>
              </a:ext>
            </a:extLst>
          </p:cNvPr>
          <p:cNvSpPr/>
          <p:nvPr/>
        </p:nvSpPr>
        <p:spPr>
          <a:xfrm>
            <a:off x="-1447963" y="4402948"/>
            <a:ext cx="4231770" cy="4231770"/>
          </a:xfrm>
          <a:custGeom>
            <a:avLst/>
            <a:gdLst>
              <a:gd name="connsiteX0" fmla="*/ 791129 w 4231770"/>
              <a:gd name="connsiteY0" fmla="*/ 467355 h 4231770"/>
              <a:gd name="connsiteX1" fmla="*/ 3414486 w 4231770"/>
              <a:gd name="connsiteY1" fmla="*/ 3783974 h 4231770"/>
              <a:gd name="connsiteX2" fmla="*/ 3298897 w 4231770"/>
              <a:gd name="connsiteY2" fmla="*/ 3870410 h 4231770"/>
              <a:gd name="connsiteX3" fmla="*/ 2115885 w 4231770"/>
              <a:gd name="connsiteY3" fmla="*/ 4231770 h 4231770"/>
              <a:gd name="connsiteX4" fmla="*/ 0 w 4231770"/>
              <a:gd name="connsiteY4" fmla="*/ 2115885 h 4231770"/>
              <a:gd name="connsiteX5" fmla="*/ 769986 w 4231770"/>
              <a:gd name="connsiteY5" fmla="*/ 483166 h 4231770"/>
              <a:gd name="connsiteX6" fmla="*/ 1043518 w 4231770"/>
              <a:gd name="connsiteY6" fmla="*/ 292297 h 4231770"/>
              <a:gd name="connsiteX7" fmla="*/ 3642682 w 4231770"/>
              <a:gd name="connsiteY7" fmla="*/ 3578330 h 4231770"/>
              <a:gd name="connsiteX8" fmla="*/ 3612042 w 4231770"/>
              <a:gd name="connsiteY8" fmla="*/ 3612042 h 4231770"/>
              <a:gd name="connsiteX9" fmla="*/ 3474514 w 4231770"/>
              <a:gd name="connsiteY9" fmla="*/ 3737035 h 4231770"/>
              <a:gd name="connsiteX10" fmla="*/ 852177 w 4231770"/>
              <a:gd name="connsiteY10" fmla="*/ 421704 h 4231770"/>
              <a:gd name="connsiteX11" fmla="*/ 932874 w 4231770"/>
              <a:gd name="connsiteY11" fmla="*/ 361360 h 4231770"/>
              <a:gd name="connsiteX12" fmla="*/ 3027642 w 4231770"/>
              <a:gd name="connsiteY12" fmla="*/ 207204 h 4231770"/>
              <a:gd name="connsiteX13" fmla="*/ 3056256 w 4231770"/>
              <a:gd name="connsiteY13" fmla="*/ 219928 h 4231770"/>
              <a:gd name="connsiteX14" fmla="*/ 4158481 w 4231770"/>
              <a:gd name="connsiteY14" fmla="*/ 1561802 h 4231770"/>
              <a:gd name="connsiteX15" fmla="*/ 4181965 w 4231770"/>
              <a:gd name="connsiteY15" fmla="*/ 1666575 h 4231770"/>
              <a:gd name="connsiteX16" fmla="*/ 1326241 w 4231770"/>
              <a:gd name="connsiteY16" fmla="*/ 155589 h 4231770"/>
              <a:gd name="connsiteX17" fmla="*/ 3842876 w 4231770"/>
              <a:gd name="connsiteY17" fmla="*/ 3337283 h 4231770"/>
              <a:gd name="connsiteX18" fmla="*/ 3748605 w 4231770"/>
              <a:gd name="connsiteY18" fmla="*/ 3461785 h 4231770"/>
              <a:gd name="connsiteX19" fmla="*/ 3694629 w 4231770"/>
              <a:gd name="connsiteY19" fmla="*/ 3521174 h 4231770"/>
              <a:gd name="connsiteX20" fmla="*/ 1111035 w 4231770"/>
              <a:gd name="connsiteY20" fmla="*/ 254826 h 4231770"/>
              <a:gd name="connsiteX21" fmla="*/ 1198562 w 4231770"/>
              <a:gd name="connsiteY21" fmla="*/ 208650 h 4231770"/>
              <a:gd name="connsiteX22" fmla="*/ 1638204 w 4231770"/>
              <a:gd name="connsiteY22" fmla="*/ 55849 h 4231770"/>
              <a:gd name="connsiteX23" fmla="*/ 4011551 w 4231770"/>
              <a:gd name="connsiteY23" fmla="*/ 3056390 h 4231770"/>
              <a:gd name="connsiteX24" fmla="*/ 3951440 w 4231770"/>
              <a:gd name="connsiteY24" fmla="*/ 3169082 h 4231770"/>
              <a:gd name="connsiteX25" fmla="*/ 3887251 w 4231770"/>
              <a:gd name="connsiteY25" fmla="*/ 3270555 h 4231770"/>
              <a:gd name="connsiteX26" fmla="*/ 1399360 w 4231770"/>
              <a:gd name="connsiteY26" fmla="*/ 125201 h 4231770"/>
              <a:gd name="connsiteX27" fmla="*/ 1412748 w 4231770"/>
              <a:gd name="connsiteY27" fmla="*/ 119637 h 4231770"/>
              <a:gd name="connsiteX28" fmla="*/ 1580759 w 4231770"/>
              <a:gd name="connsiteY28" fmla="*/ 68255 h 4231770"/>
              <a:gd name="connsiteX29" fmla="*/ 2502035 w 4231770"/>
              <a:gd name="connsiteY29" fmla="*/ 36841 h 4231770"/>
              <a:gd name="connsiteX30" fmla="*/ 2542310 w 4231770"/>
              <a:gd name="connsiteY30" fmla="*/ 42988 h 4231770"/>
              <a:gd name="connsiteX31" fmla="*/ 2720174 w 4231770"/>
              <a:gd name="connsiteY31" fmla="*/ 87548 h 4231770"/>
              <a:gd name="connsiteX32" fmla="*/ 2879284 w 4231770"/>
              <a:gd name="connsiteY32" fmla="*/ 142470 h 4231770"/>
              <a:gd name="connsiteX33" fmla="*/ 4209833 w 4231770"/>
              <a:gd name="connsiteY33" fmla="*/ 1824638 h 4231770"/>
              <a:gd name="connsiteX34" fmla="*/ 4223389 w 4231770"/>
              <a:gd name="connsiteY34" fmla="*/ 1926271 h 4231770"/>
              <a:gd name="connsiteX35" fmla="*/ 4231770 w 4231770"/>
              <a:gd name="connsiteY35" fmla="*/ 2115885 h 4231770"/>
              <a:gd name="connsiteX36" fmla="*/ 4226728 w 4231770"/>
              <a:gd name="connsiteY36" fmla="*/ 2217311 h 4231770"/>
              <a:gd name="connsiteX37" fmla="*/ 1989157 w 4231770"/>
              <a:gd name="connsiteY37" fmla="*/ 5402 h 4231770"/>
              <a:gd name="connsiteX38" fmla="*/ 4141769 w 4231770"/>
              <a:gd name="connsiteY38" fmla="*/ 2726876 h 4231770"/>
              <a:gd name="connsiteX39" fmla="*/ 4139522 w 4231770"/>
              <a:gd name="connsiteY39" fmla="*/ 2735760 h 4231770"/>
              <a:gd name="connsiteX40" fmla="*/ 4070478 w 4231770"/>
              <a:gd name="connsiteY40" fmla="*/ 2927600 h 4231770"/>
              <a:gd name="connsiteX41" fmla="*/ 4047273 w 4231770"/>
              <a:gd name="connsiteY41" fmla="*/ 2978722 h 4231770"/>
              <a:gd name="connsiteX42" fmla="*/ 1721185 w 4231770"/>
              <a:gd name="connsiteY42" fmla="*/ 37930 h 4231770"/>
              <a:gd name="connsiteX43" fmla="*/ 1754378 w 4231770"/>
              <a:gd name="connsiteY43" fmla="*/ 30762 h 4231770"/>
              <a:gd name="connsiteX44" fmla="*/ 1932966 w 4231770"/>
              <a:gd name="connsiteY44" fmla="*/ 7797 h 4231770"/>
              <a:gd name="connsiteX45" fmla="*/ 2115885 w 4231770"/>
              <a:gd name="connsiteY45" fmla="*/ 0 h 4231770"/>
              <a:gd name="connsiteX46" fmla="*/ 2332222 w 4231770"/>
              <a:gd name="connsiteY46" fmla="*/ 10924 h 4231770"/>
              <a:gd name="connsiteX47" fmla="*/ 2391541 w 4231770"/>
              <a:gd name="connsiteY47" fmla="*/ 19978 h 4231770"/>
              <a:gd name="connsiteX48" fmla="*/ 4220647 w 4231770"/>
              <a:gd name="connsiteY48" fmla="*/ 2332453 h 4231770"/>
              <a:gd name="connsiteX49" fmla="*/ 4190095 w 4231770"/>
              <a:gd name="connsiteY49" fmla="*/ 2535851 h 4231770"/>
              <a:gd name="connsiteX50" fmla="*/ 4165313 w 4231770"/>
              <a:gd name="connsiteY50" fmla="*/ 2633811 h 4231770"/>
              <a:gd name="connsiteX51" fmla="*/ 2083144 w 4231770"/>
              <a:gd name="connsiteY51" fmla="*/ 1396 h 423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231770" h="4231770">
                <a:moveTo>
                  <a:pt x="791129" y="467355"/>
                </a:moveTo>
                <a:lnTo>
                  <a:pt x="3414486" y="3783974"/>
                </a:lnTo>
                <a:lnTo>
                  <a:pt x="3298897" y="3870410"/>
                </a:lnTo>
                <a:cubicBezTo>
                  <a:pt x="2961199" y="4098554"/>
                  <a:pt x="2554099" y="4231770"/>
                  <a:pt x="2115885" y="4231770"/>
                </a:cubicBezTo>
                <a:cubicBezTo>
                  <a:pt x="947314" y="4231770"/>
                  <a:pt x="0" y="3284456"/>
                  <a:pt x="0" y="2115885"/>
                </a:cubicBezTo>
                <a:cubicBezTo>
                  <a:pt x="0" y="1458564"/>
                  <a:pt x="299736" y="871250"/>
                  <a:pt x="769986" y="483166"/>
                </a:cubicBezTo>
                <a:close/>
                <a:moveTo>
                  <a:pt x="1043518" y="292297"/>
                </a:moveTo>
                <a:lnTo>
                  <a:pt x="3642682" y="3578330"/>
                </a:lnTo>
                <a:lnTo>
                  <a:pt x="3612042" y="3612042"/>
                </a:lnTo>
                <a:lnTo>
                  <a:pt x="3474514" y="3737035"/>
                </a:lnTo>
                <a:lnTo>
                  <a:pt x="852177" y="421704"/>
                </a:lnTo>
                <a:lnTo>
                  <a:pt x="932874" y="361360"/>
                </a:lnTo>
                <a:close/>
                <a:moveTo>
                  <a:pt x="3027642" y="207204"/>
                </a:moveTo>
                <a:lnTo>
                  <a:pt x="3056256" y="219928"/>
                </a:lnTo>
                <a:cubicBezTo>
                  <a:pt x="3592188" y="486256"/>
                  <a:pt x="3999180" y="973130"/>
                  <a:pt x="4158481" y="1561802"/>
                </a:cubicBezTo>
                <a:lnTo>
                  <a:pt x="4181965" y="1666575"/>
                </a:lnTo>
                <a:close/>
                <a:moveTo>
                  <a:pt x="1326241" y="155589"/>
                </a:moveTo>
                <a:lnTo>
                  <a:pt x="3842876" y="3337283"/>
                </a:lnTo>
                <a:lnTo>
                  <a:pt x="3748605" y="3461785"/>
                </a:lnTo>
                <a:lnTo>
                  <a:pt x="3694629" y="3521174"/>
                </a:lnTo>
                <a:lnTo>
                  <a:pt x="1111035" y="254826"/>
                </a:lnTo>
                <a:lnTo>
                  <a:pt x="1198562" y="208650"/>
                </a:lnTo>
                <a:close/>
                <a:moveTo>
                  <a:pt x="1638204" y="55849"/>
                </a:moveTo>
                <a:lnTo>
                  <a:pt x="4011551" y="3056390"/>
                </a:lnTo>
                <a:lnTo>
                  <a:pt x="3951440" y="3169082"/>
                </a:lnTo>
                <a:lnTo>
                  <a:pt x="3887251" y="3270555"/>
                </a:lnTo>
                <a:lnTo>
                  <a:pt x="1399360" y="125201"/>
                </a:lnTo>
                <a:lnTo>
                  <a:pt x="1412748" y="119637"/>
                </a:lnTo>
                <a:cubicBezTo>
                  <a:pt x="1467746" y="100266"/>
                  <a:pt x="1523785" y="83103"/>
                  <a:pt x="1580759" y="68255"/>
                </a:cubicBezTo>
                <a:close/>
                <a:moveTo>
                  <a:pt x="2502035" y="36841"/>
                </a:moveTo>
                <a:lnTo>
                  <a:pt x="2542310" y="42988"/>
                </a:lnTo>
                <a:cubicBezTo>
                  <a:pt x="2602571" y="55319"/>
                  <a:pt x="2661898" y="70212"/>
                  <a:pt x="2720174" y="87548"/>
                </a:cubicBezTo>
                <a:lnTo>
                  <a:pt x="2879284" y="142470"/>
                </a:lnTo>
                <a:lnTo>
                  <a:pt x="4209833" y="1824638"/>
                </a:lnTo>
                <a:lnTo>
                  <a:pt x="4223389" y="1926271"/>
                </a:lnTo>
                <a:cubicBezTo>
                  <a:pt x="4228937" y="1988735"/>
                  <a:pt x="4231770" y="2051979"/>
                  <a:pt x="4231770" y="2115885"/>
                </a:cubicBezTo>
                <a:lnTo>
                  <a:pt x="4226728" y="2217311"/>
                </a:lnTo>
                <a:close/>
                <a:moveTo>
                  <a:pt x="1989157" y="5402"/>
                </a:moveTo>
                <a:lnTo>
                  <a:pt x="4141769" y="2726876"/>
                </a:lnTo>
                <a:lnTo>
                  <a:pt x="4139522" y="2735760"/>
                </a:lnTo>
                <a:cubicBezTo>
                  <a:pt x="4119529" y="2801108"/>
                  <a:pt x="4096458" y="2865111"/>
                  <a:pt x="4070478" y="2927600"/>
                </a:cubicBezTo>
                <a:lnTo>
                  <a:pt x="4047273" y="2978722"/>
                </a:lnTo>
                <a:lnTo>
                  <a:pt x="1721185" y="37930"/>
                </a:lnTo>
                <a:lnTo>
                  <a:pt x="1754378" y="30762"/>
                </a:lnTo>
                <a:cubicBezTo>
                  <a:pt x="1813115" y="20650"/>
                  <a:pt x="1872680" y="12960"/>
                  <a:pt x="1932966" y="7797"/>
                </a:cubicBezTo>
                <a:close/>
                <a:moveTo>
                  <a:pt x="2115885" y="0"/>
                </a:moveTo>
                <a:cubicBezTo>
                  <a:pt x="2188921" y="0"/>
                  <a:pt x="2261092" y="3701"/>
                  <a:pt x="2332222" y="10924"/>
                </a:cubicBezTo>
                <a:lnTo>
                  <a:pt x="2391541" y="19978"/>
                </a:lnTo>
                <a:lnTo>
                  <a:pt x="4220647" y="2332453"/>
                </a:lnTo>
                <a:lnTo>
                  <a:pt x="4190095" y="2535851"/>
                </a:lnTo>
                <a:lnTo>
                  <a:pt x="4165313" y="2633811"/>
                </a:lnTo>
                <a:lnTo>
                  <a:pt x="2083144" y="13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26E7AE41-2B56-48EF-8D8A-A58EAC5AAC31}"/>
              </a:ext>
            </a:extLst>
          </p:cNvPr>
          <p:cNvSpPr/>
          <p:nvPr/>
        </p:nvSpPr>
        <p:spPr>
          <a:xfrm>
            <a:off x="10453652" y="3192705"/>
            <a:ext cx="1210244" cy="121024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>
            <a:extLst>
              <a:ext uri="{FF2B5EF4-FFF2-40B4-BE49-F238E27FC236}">
                <a16:creationId xmlns:a16="http://schemas.microsoft.com/office/drawing/2014/main" id="{10FD61D9-A382-4A9E-A8B2-F53CDC519C49}"/>
              </a:ext>
            </a:extLst>
          </p:cNvPr>
          <p:cNvSpPr/>
          <p:nvPr/>
        </p:nvSpPr>
        <p:spPr>
          <a:xfrm>
            <a:off x="10771476" y="4868361"/>
            <a:ext cx="783611" cy="78361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B67A0806-94AF-495C-AF4B-89889ECDF4A9}"/>
              </a:ext>
            </a:extLst>
          </p:cNvPr>
          <p:cNvSpPr/>
          <p:nvPr/>
        </p:nvSpPr>
        <p:spPr>
          <a:xfrm>
            <a:off x="10144180" y="4476556"/>
            <a:ext cx="783611" cy="78361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菱形 50">
            <a:extLst>
              <a:ext uri="{FF2B5EF4-FFF2-40B4-BE49-F238E27FC236}">
                <a16:creationId xmlns:a16="http://schemas.microsoft.com/office/drawing/2014/main" id="{95D386CA-124C-4869-9331-96291D8AD323}"/>
              </a:ext>
            </a:extLst>
          </p:cNvPr>
          <p:cNvSpPr/>
          <p:nvPr/>
        </p:nvSpPr>
        <p:spPr>
          <a:xfrm>
            <a:off x="10342941" y="3829101"/>
            <a:ext cx="783611" cy="783611"/>
          </a:xfrm>
          <a:prstGeom prst="diamond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80704B14-67F4-4350-9995-32622672D42E}"/>
              </a:ext>
            </a:extLst>
          </p:cNvPr>
          <p:cNvSpPr/>
          <p:nvPr/>
        </p:nvSpPr>
        <p:spPr>
          <a:xfrm>
            <a:off x="4815498" y="401965"/>
            <a:ext cx="2561005" cy="2561005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02E801F-6960-4B8A-A6D8-3F0AFD8EC5BF}"/>
              </a:ext>
            </a:extLst>
          </p:cNvPr>
          <p:cNvSpPr/>
          <p:nvPr/>
        </p:nvSpPr>
        <p:spPr>
          <a:xfrm>
            <a:off x="4949332" y="535799"/>
            <a:ext cx="2293337" cy="2293337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2A4560A-5714-4A9B-8C51-35A3BC427EC4}"/>
              </a:ext>
            </a:extLst>
          </p:cNvPr>
          <p:cNvSpPr/>
          <p:nvPr/>
        </p:nvSpPr>
        <p:spPr>
          <a:xfrm>
            <a:off x="5083165" y="669632"/>
            <a:ext cx="2025670" cy="2025670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2FA7CB8-EBA6-434F-9C64-BDBE80DA3FA3}"/>
              </a:ext>
            </a:extLst>
          </p:cNvPr>
          <p:cNvSpPr/>
          <p:nvPr/>
        </p:nvSpPr>
        <p:spPr>
          <a:xfrm>
            <a:off x="5216999" y="803466"/>
            <a:ext cx="1758002" cy="17580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形 75">
            <a:extLst>
              <a:ext uri="{FF2B5EF4-FFF2-40B4-BE49-F238E27FC236}">
                <a16:creationId xmlns:a16="http://schemas.microsoft.com/office/drawing/2014/main" id="{65762553-BD7F-4ECE-B0DA-4E72BA5F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5578">
            <a:off x="5779698" y="1366165"/>
            <a:ext cx="632606" cy="632606"/>
          </a:xfrm>
          <a:prstGeom prst="rect">
            <a:avLst/>
          </a:prstGeom>
        </p:spPr>
      </p:pic>
      <p:sp>
        <p:nvSpPr>
          <p:cNvPr id="80" name="椭圆 79">
            <a:extLst>
              <a:ext uri="{FF2B5EF4-FFF2-40B4-BE49-F238E27FC236}">
                <a16:creationId xmlns:a16="http://schemas.microsoft.com/office/drawing/2014/main" id="{7CA0AEB6-AB24-46A6-BFE5-14DB89F1169D}"/>
              </a:ext>
            </a:extLst>
          </p:cNvPr>
          <p:cNvSpPr/>
          <p:nvPr/>
        </p:nvSpPr>
        <p:spPr>
          <a:xfrm>
            <a:off x="4815498" y="2208352"/>
            <a:ext cx="2561005" cy="2561005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DDFD9EC-65B6-4BF2-B391-0FEDD5C44963}"/>
              </a:ext>
            </a:extLst>
          </p:cNvPr>
          <p:cNvSpPr/>
          <p:nvPr/>
        </p:nvSpPr>
        <p:spPr>
          <a:xfrm>
            <a:off x="4949332" y="2342186"/>
            <a:ext cx="2293337" cy="2293337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A22648E-0190-4019-A470-4A529246E870}"/>
              </a:ext>
            </a:extLst>
          </p:cNvPr>
          <p:cNvSpPr/>
          <p:nvPr/>
        </p:nvSpPr>
        <p:spPr>
          <a:xfrm>
            <a:off x="5083165" y="2476019"/>
            <a:ext cx="2025670" cy="2025670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509D69A0-68DE-497D-B4D6-22CBD0316804}"/>
              </a:ext>
            </a:extLst>
          </p:cNvPr>
          <p:cNvSpPr/>
          <p:nvPr/>
        </p:nvSpPr>
        <p:spPr>
          <a:xfrm>
            <a:off x="5216999" y="2609853"/>
            <a:ext cx="1758002" cy="17580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弧形 83">
            <a:extLst>
              <a:ext uri="{FF2B5EF4-FFF2-40B4-BE49-F238E27FC236}">
                <a16:creationId xmlns:a16="http://schemas.microsoft.com/office/drawing/2014/main" id="{8D84944C-B226-4E8D-A9BB-267A248E3091}"/>
              </a:ext>
            </a:extLst>
          </p:cNvPr>
          <p:cNvSpPr/>
          <p:nvPr/>
        </p:nvSpPr>
        <p:spPr>
          <a:xfrm>
            <a:off x="5193356" y="2567157"/>
            <a:ext cx="1805288" cy="1805288"/>
          </a:xfrm>
          <a:prstGeom prst="arc">
            <a:avLst>
              <a:gd name="adj1" fmla="val 16519553"/>
              <a:gd name="adj2" fmla="val 9832527"/>
            </a:avLst>
          </a:prstGeom>
          <a:ln w="101600" cap="rnd">
            <a:gradFill>
              <a:gsLst>
                <a:gs pos="100000">
                  <a:srgbClr val="FF4A81"/>
                </a:gs>
                <a:gs pos="0">
                  <a:srgbClr val="FF9964"/>
                </a:gs>
              </a:gsLst>
              <a:lin ang="2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40059060-39AA-4368-B2AC-9D37305AF0D1}"/>
              </a:ext>
            </a:extLst>
          </p:cNvPr>
          <p:cNvSpPr/>
          <p:nvPr/>
        </p:nvSpPr>
        <p:spPr>
          <a:xfrm>
            <a:off x="5206247" y="792714"/>
            <a:ext cx="1779506" cy="1779506"/>
          </a:xfrm>
          <a:prstGeom prst="arc">
            <a:avLst>
              <a:gd name="adj1" fmla="val 10862321"/>
              <a:gd name="adj2" fmla="val 6026962"/>
            </a:avLst>
          </a:prstGeom>
          <a:ln w="101600" cap="rnd">
            <a:gradFill>
              <a:gsLst>
                <a:gs pos="0">
                  <a:srgbClr val="FF9964"/>
                </a:gs>
                <a:gs pos="100000">
                  <a:srgbClr val="FF4A81"/>
                </a:gs>
              </a:gsLst>
              <a:lin ang="2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5" name="图形 84">
            <a:extLst>
              <a:ext uri="{FF2B5EF4-FFF2-40B4-BE49-F238E27FC236}">
                <a16:creationId xmlns:a16="http://schemas.microsoft.com/office/drawing/2014/main" id="{FD28CEE3-9439-491D-872B-1AF30E61D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35578">
            <a:off x="5779698" y="3172552"/>
            <a:ext cx="632606" cy="632606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6A8CD4AF-FCE5-4AA2-8A80-E54B73657319}"/>
              </a:ext>
            </a:extLst>
          </p:cNvPr>
          <p:cNvSpPr txBox="1"/>
          <p:nvPr/>
        </p:nvSpPr>
        <p:spPr>
          <a:xfrm>
            <a:off x="4085835" y="5237144"/>
            <a:ext cx="4020331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Part Three</a:t>
            </a:r>
            <a:endParaRPr lang="zh-CN" altLang="en-US" sz="6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38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4367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4367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7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7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29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29000" fill="hold" grpId="0" nodeType="withEffect">
                                  <p:stCondLst>
                                    <p:cond delay="159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29000" fill="hold" grpId="0" nodeType="withEffect">
                                  <p:stCondLst>
                                    <p:cond delay="152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29000" fill="hold" grpId="0" nodeType="withEffect">
                                  <p:stCondLst>
                                    <p:cond delay="1209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361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8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8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2957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8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8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585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8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8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43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8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8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9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8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8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303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8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8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358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8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8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3093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8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8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66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6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66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6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66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6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66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6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1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0" presetClass="entr" presetSubtype="0" decel="10000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 animBg="1"/>
      <p:bldP spid="5" grpId="0" animBg="1"/>
      <p:bldP spid="47" grpId="0" animBg="1"/>
      <p:bldP spid="49" grpId="0" animBg="1"/>
      <p:bldP spid="51" grpId="0" animBg="1"/>
      <p:bldP spid="79" grpId="0" animBg="1"/>
      <p:bldP spid="78" grpId="0" animBg="1"/>
      <p:bldP spid="77" grpId="0" animBg="1"/>
      <p:bldP spid="7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56" grpId="0" animBg="1"/>
      <p:bldP spid="73" grpId="0"/>
      <p:bldP spid="73" grpId="1"/>
      <p:bldP spid="7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68DEA65-97F3-4381-B90B-B3CDAA21C55C}"/>
              </a:ext>
            </a:extLst>
          </p:cNvPr>
          <p:cNvCxnSpPr>
            <a:cxnSpLocks/>
          </p:cNvCxnSpPr>
          <p:nvPr/>
        </p:nvCxnSpPr>
        <p:spPr>
          <a:xfrm rot="-5400000">
            <a:off x="3728514" y="3294000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6F47700-3E36-4958-84DF-8682758089BB}"/>
              </a:ext>
            </a:extLst>
          </p:cNvPr>
          <p:cNvCxnSpPr>
            <a:cxnSpLocks/>
          </p:cNvCxnSpPr>
          <p:nvPr/>
        </p:nvCxnSpPr>
        <p:spPr>
          <a:xfrm rot="-5100000">
            <a:off x="3692182" y="3129207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72A378E-387C-4F78-998C-7EC8E8CE526B}"/>
              </a:ext>
            </a:extLst>
          </p:cNvPr>
          <p:cNvCxnSpPr>
            <a:cxnSpLocks/>
          </p:cNvCxnSpPr>
          <p:nvPr/>
        </p:nvCxnSpPr>
        <p:spPr>
          <a:xfrm rot="-4800000">
            <a:off x="3719659" y="2920501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FC984D4-FDA3-4471-9D39-3AB393AC4A45}"/>
              </a:ext>
            </a:extLst>
          </p:cNvPr>
          <p:cNvCxnSpPr>
            <a:cxnSpLocks/>
          </p:cNvCxnSpPr>
          <p:nvPr/>
        </p:nvCxnSpPr>
        <p:spPr>
          <a:xfrm rot="-4500000">
            <a:off x="3765221" y="271498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95A3C9B-469B-4F5B-B4E0-9E2F0554F95E}"/>
              </a:ext>
            </a:extLst>
          </p:cNvPr>
          <p:cNvCxnSpPr>
            <a:cxnSpLocks/>
          </p:cNvCxnSpPr>
          <p:nvPr/>
        </p:nvCxnSpPr>
        <p:spPr>
          <a:xfrm rot="-4200000">
            <a:off x="3828522" y="251421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4189CE6-4407-4845-ABDC-FACACE341474}"/>
              </a:ext>
            </a:extLst>
          </p:cNvPr>
          <p:cNvCxnSpPr>
            <a:cxnSpLocks/>
          </p:cNvCxnSpPr>
          <p:nvPr/>
        </p:nvCxnSpPr>
        <p:spPr>
          <a:xfrm rot="-3900000">
            <a:off x="3909079" y="231973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05F108B-E7E1-47F5-9656-EC503F6A4B9C}"/>
              </a:ext>
            </a:extLst>
          </p:cNvPr>
          <p:cNvCxnSpPr>
            <a:cxnSpLocks/>
          </p:cNvCxnSpPr>
          <p:nvPr/>
        </p:nvCxnSpPr>
        <p:spPr>
          <a:xfrm rot="-3600000">
            <a:off x="4006281" y="213301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1D52C9F-A1C2-4D6A-8272-975789B21526}"/>
              </a:ext>
            </a:extLst>
          </p:cNvPr>
          <p:cNvCxnSpPr>
            <a:cxnSpLocks/>
          </p:cNvCxnSpPr>
          <p:nvPr/>
        </p:nvCxnSpPr>
        <p:spPr>
          <a:xfrm rot="-3300000">
            <a:off x="4119386" y="195547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23F26B1-285C-4745-AD9A-A27FBDE01051}"/>
              </a:ext>
            </a:extLst>
          </p:cNvPr>
          <p:cNvCxnSpPr>
            <a:cxnSpLocks/>
          </p:cNvCxnSpPr>
          <p:nvPr/>
        </p:nvCxnSpPr>
        <p:spPr>
          <a:xfrm rot="-3000000">
            <a:off x="4247535" y="1788468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B326605-5E3B-4621-A54B-F1396FCA3157}"/>
              </a:ext>
            </a:extLst>
          </p:cNvPr>
          <p:cNvCxnSpPr>
            <a:cxnSpLocks/>
          </p:cNvCxnSpPr>
          <p:nvPr/>
        </p:nvCxnSpPr>
        <p:spPr>
          <a:xfrm rot="-2700000">
            <a:off x="4421934" y="1619934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36C780E-DECD-42AD-B354-F971E7CBE566}"/>
              </a:ext>
            </a:extLst>
          </p:cNvPr>
          <p:cNvCxnSpPr>
            <a:cxnSpLocks/>
          </p:cNvCxnSpPr>
          <p:nvPr/>
        </p:nvCxnSpPr>
        <p:spPr>
          <a:xfrm rot="-2400000">
            <a:off x="4544954" y="149104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C764A1C-2B4C-40FE-9147-686F80682CB6}"/>
              </a:ext>
            </a:extLst>
          </p:cNvPr>
          <p:cNvCxnSpPr>
            <a:cxnSpLocks/>
          </p:cNvCxnSpPr>
          <p:nvPr/>
        </p:nvCxnSpPr>
        <p:spPr>
          <a:xfrm rot="-2100000">
            <a:off x="4711960" y="1362900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29457EF-6D73-451D-9A4E-F4E6D27751A5}"/>
              </a:ext>
            </a:extLst>
          </p:cNvPr>
          <p:cNvCxnSpPr>
            <a:cxnSpLocks/>
          </p:cNvCxnSpPr>
          <p:nvPr/>
        </p:nvCxnSpPr>
        <p:spPr>
          <a:xfrm rot="-1800000">
            <a:off x="4889500" y="124979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05B9810-F5C5-4B97-BBEC-A4353F4F2E11}"/>
              </a:ext>
            </a:extLst>
          </p:cNvPr>
          <p:cNvCxnSpPr>
            <a:cxnSpLocks/>
          </p:cNvCxnSpPr>
          <p:nvPr/>
        </p:nvCxnSpPr>
        <p:spPr>
          <a:xfrm rot="-1500000">
            <a:off x="5076222" y="115259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1E6BFB-498A-4F5D-903E-BC00F4C32298}"/>
              </a:ext>
            </a:extLst>
          </p:cNvPr>
          <p:cNvCxnSpPr>
            <a:cxnSpLocks/>
          </p:cNvCxnSpPr>
          <p:nvPr/>
        </p:nvCxnSpPr>
        <p:spPr>
          <a:xfrm rot="-1200000">
            <a:off x="5270705" y="107203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36FC837-5A69-416D-96BF-D194DA89C1DA}"/>
              </a:ext>
            </a:extLst>
          </p:cNvPr>
          <p:cNvCxnSpPr>
            <a:cxnSpLocks/>
          </p:cNvCxnSpPr>
          <p:nvPr/>
        </p:nvCxnSpPr>
        <p:spPr>
          <a:xfrm rot="-900000">
            <a:off x="5471470" y="100873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297CA6A-26FA-4141-A1CD-01A2CF60B6C0}"/>
              </a:ext>
            </a:extLst>
          </p:cNvPr>
          <p:cNvCxnSpPr>
            <a:cxnSpLocks/>
          </p:cNvCxnSpPr>
          <p:nvPr/>
        </p:nvCxnSpPr>
        <p:spPr>
          <a:xfrm rot="-600000">
            <a:off x="5676987" y="96317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4D8A1B8-5B96-45E5-B60C-3526DEE09984}"/>
              </a:ext>
            </a:extLst>
          </p:cNvPr>
          <p:cNvCxnSpPr>
            <a:cxnSpLocks/>
          </p:cNvCxnSpPr>
          <p:nvPr/>
        </p:nvCxnSpPr>
        <p:spPr>
          <a:xfrm rot="-300000">
            <a:off x="5885693" y="93569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1B96EA9-7AB5-4620-8055-F249642218FE}"/>
              </a:ext>
            </a:extLst>
          </p:cNvPr>
          <p:cNvCxnSpPr>
            <a:cxnSpLocks/>
          </p:cNvCxnSpPr>
          <p:nvPr/>
        </p:nvCxnSpPr>
        <p:spPr>
          <a:xfrm>
            <a:off x="6096000" y="926514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85C5E18-C692-4C68-83C9-F723746D0D0E}"/>
              </a:ext>
            </a:extLst>
          </p:cNvPr>
          <p:cNvCxnSpPr>
            <a:cxnSpLocks/>
          </p:cNvCxnSpPr>
          <p:nvPr/>
        </p:nvCxnSpPr>
        <p:spPr>
          <a:xfrm rot="300000">
            <a:off x="6306307" y="93569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C7784BD-D92F-46F2-97DB-FF102789CA25}"/>
              </a:ext>
            </a:extLst>
          </p:cNvPr>
          <p:cNvCxnSpPr>
            <a:cxnSpLocks/>
          </p:cNvCxnSpPr>
          <p:nvPr/>
        </p:nvCxnSpPr>
        <p:spPr>
          <a:xfrm rot="600000">
            <a:off x="6515013" y="96317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BB8C5B8-5A0B-4E86-B81C-1E2A3053778B}"/>
              </a:ext>
            </a:extLst>
          </p:cNvPr>
          <p:cNvCxnSpPr>
            <a:cxnSpLocks/>
          </p:cNvCxnSpPr>
          <p:nvPr/>
        </p:nvCxnSpPr>
        <p:spPr>
          <a:xfrm rot="900000">
            <a:off x="6720530" y="100873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B6B3787-96AE-4414-B6B1-60B60541ACE2}"/>
              </a:ext>
            </a:extLst>
          </p:cNvPr>
          <p:cNvCxnSpPr>
            <a:cxnSpLocks/>
          </p:cNvCxnSpPr>
          <p:nvPr/>
        </p:nvCxnSpPr>
        <p:spPr>
          <a:xfrm rot="1200000">
            <a:off x="6921295" y="107203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4DDD40E-50F3-4A76-ADB1-39FE1083B463}"/>
              </a:ext>
            </a:extLst>
          </p:cNvPr>
          <p:cNvCxnSpPr>
            <a:cxnSpLocks/>
          </p:cNvCxnSpPr>
          <p:nvPr/>
        </p:nvCxnSpPr>
        <p:spPr>
          <a:xfrm rot="1500000">
            <a:off x="7115778" y="115259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F9BFF2E-7E3D-4CB3-92E0-B2E8E8478214}"/>
              </a:ext>
            </a:extLst>
          </p:cNvPr>
          <p:cNvCxnSpPr>
            <a:cxnSpLocks/>
          </p:cNvCxnSpPr>
          <p:nvPr/>
        </p:nvCxnSpPr>
        <p:spPr>
          <a:xfrm rot="1800000">
            <a:off x="7302500" y="124979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F32A2A0-B91F-477F-9D0D-3D641E2D3B28}"/>
              </a:ext>
            </a:extLst>
          </p:cNvPr>
          <p:cNvCxnSpPr>
            <a:cxnSpLocks/>
          </p:cNvCxnSpPr>
          <p:nvPr/>
        </p:nvCxnSpPr>
        <p:spPr>
          <a:xfrm rot="2100000">
            <a:off x="7480040" y="1362900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173CDDA-6634-43AB-B04F-648EE440176D}"/>
              </a:ext>
            </a:extLst>
          </p:cNvPr>
          <p:cNvCxnSpPr>
            <a:cxnSpLocks/>
          </p:cNvCxnSpPr>
          <p:nvPr/>
        </p:nvCxnSpPr>
        <p:spPr>
          <a:xfrm rot="2400000">
            <a:off x="7647046" y="149104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DC3D508-BFC4-4BA9-A80D-FF012658B25E}"/>
              </a:ext>
            </a:extLst>
          </p:cNvPr>
          <p:cNvCxnSpPr>
            <a:cxnSpLocks/>
          </p:cNvCxnSpPr>
          <p:nvPr/>
        </p:nvCxnSpPr>
        <p:spPr>
          <a:xfrm rot="2700000">
            <a:off x="7770066" y="1619934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08C9A78-E3CB-4D60-894C-CF89246C55A8}"/>
              </a:ext>
            </a:extLst>
          </p:cNvPr>
          <p:cNvCxnSpPr>
            <a:cxnSpLocks/>
          </p:cNvCxnSpPr>
          <p:nvPr/>
        </p:nvCxnSpPr>
        <p:spPr>
          <a:xfrm rot="3000000">
            <a:off x="7944465" y="1788468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FECF1E5-E5B2-4E70-8454-2AC1E42D4465}"/>
              </a:ext>
            </a:extLst>
          </p:cNvPr>
          <p:cNvCxnSpPr>
            <a:cxnSpLocks/>
          </p:cNvCxnSpPr>
          <p:nvPr/>
        </p:nvCxnSpPr>
        <p:spPr>
          <a:xfrm rot="3300000">
            <a:off x="8072614" y="195547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F798D32-D004-4C0C-A241-A5E5F64DB7BD}"/>
              </a:ext>
            </a:extLst>
          </p:cNvPr>
          <p:cNvCxnSpPr>
            <a:cxnSpLocks/>
          </p:cNvCxnSpPr>
          <p:nvPr/>
        </p:nvCxnSpPr>
        <p:spPr>
          <a:xfrm rot="3600000">
            <a:off x="8185719" y="213301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CE344BA-3414-4620-B43F-BDC759968B5D}"/>
              </a:ext>
            </a:extLst>
          </p:cNvPr>
          <p:cNvCxnSpPr>
            <a:cxnSpLocks/>
          </p:cNvCxnSpPr>
          <p:nvPr/>
        </p:nvCxnSpPr>
        <p:spPr>
          <a:xfrm rot="3900000">
            <a:off x="8282921" y="231973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F20B5BA-7FA7-4420-BEB7-1852B6C4953C}"/>
              </a:ext>
            </a:extLst>
          </p:cNvPr>
          <p:cNvCxnSpPr>
            <a:cxnSpLocks/>
          </p:cNvCxnSpPr>
          <p:nvPr/>
        </p:nvCxnSpPr>
        <p:spPr>
          <a:xfrm rot="4200000">
            <a:off x="8363479" y="251421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8ADDA43-EBD0-45DD-94A5-5B1900D5CDD6}"/>
              </a:ext>
            </a:extLst>
          </p:cNvPr>
          <p:cNvCxnSpPr>
            <a:cxnSpLocks/>
          </p:cNvCxnSpPr>
          <p:nvPr/>
        </p:nvCxnSpPr>
        <p:spPr>
          <a:xfrm rot="4500000">
            <a:off x="8426779" y="271498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1FF8914-C268-4E7A-9E59-1ADBDA7095B2}"/>
              </a:ext>
            </a:extLst>
          </p:cNvPr>
          <p:cNvCxnSpPr>
            <a:cxnSpLocks/>
          </p:cNvCxnSpPr>
          <p:nvPr/>
        </p:nvCxnSpPr>
        <p:spPr>
          <a:xfrm rot="4800000">
            <a:off x="8472341" y="2920501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865D895-79CF-484F-AA8D-1DFEE3675E8E}"/>
              </a:ext>
            </a:extLst>
          </p:cNvPr>
          <p:cNvCxnSpPr>
            <a:cxnSpLocks/>
          </p:cNvCxnSpPr>
          <p:nvPr/>
        </p:nvCxnSpPr>
        <p:spPr>
          <a:xfrm rot="5100000">
            <a:off x="8499818" y="3129207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A5DF3E2-8AFC-49DB-93C4-70F9F0359ED4}"/>
              </a:ext>
            </a:extLst>
          </p:cNvPr>
          <p:cNvCxnSpPr>
            <a:cxnSpLocks/>
          </p:cNvCxnSpPr>
          <p:nvPr/>
        </p:nvCxnSpPr>
        <p:spPr>
          <a:xfrm rot="5400000">
            <a:off x="8463486" y="3294000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C35B919-519B-4A10-B206-E90F2AD65A13}"/>
              </a:ext>
            </a:extLst>
          </p:cNvPr>
          <p:cNvCxnSpPr>
            <a:cxnSpLocks/>
          </p:cNvCxnSpPr>
          <p:nvPr/>
        </p:nvCxnSpPr>
        <p:spPr>
          <a:xfrm rot="5700000">
            <a:off x="8499818" y="3549821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01A0B04-7BDC-4F0B-B619-44FDE87DF29F}"/>
              </a:ext>
            </a:extLst>
          </p:cNvPr>
          <p:cNvCxnSpPr>
            <a:cxnSpLocks/>
          </p:cNvCxnSpPr>
          <p:nvPr/>
        </p:nvCxnSpPr>
        <p:spPr>
          <a:xfrm rot="6000000">
            <a:off x="8472341" y="3758527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F8267E3F-8D63-4CA2-B29A-E11C78B9D847}"/>
              </a:ext>
            </a:extLst>
          </p:cNvPr>
          <p:cNvCxnSpPr>
            <a:cxnSpLocks/>
          </p:cNvCxnSpPr>
          <p:nvPr/>
        </p:nvCxnSpPr>
        <p:spPr>
          <a:xfrm rot="6300000">
            <a:off x="8426779" y="396404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391F78C-BEC6-49D6-A25B-885BB12B756B}"/>
              </a:ext>
            </a:extLst>
          </p:cNvPr>
          <p:cNvCxnSpPr>
            <a:cxnSpLocks/>
          </p:cNvCxnSpPr>
          <p:nvPr/>
        </p:nvCxnSpPr>
        <p:spPr>
          <a:xfrm rot="6600000">
            <a:off x="8363479" y="416480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9E46603-B173-4E5E-95C5-BACB78F85E98}"/>
              </a:ext>
            </a:extLst>
          </p:cNvPr>
          <p:cNvCxnSpPr>
            <a:cxnSpLocks/>
          </p:cNvCxnSpPr>
          <p:nvPr/>
        </p:nvCxnSpPr>
        <p:spPr>
          <a:xfrm rot="6900000">
            <a:off x="8282921" y="4359292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D88B5C1-1117-4D2D-9283-C94A33A4B24D}"/>
              </a:ext>
            </a:extLst>
          </p:cNvPr>
          <p:cNvCxnSpPr>
            <a:cxnSpLocks/>
          </p:cNvCxnSpPr>
          <p:nvPr/>
        </p:nvCxnSpPr>
        <p:spPr>
          <a:xfrm rot="7200000">
            <a:off x="8185719" y="454601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AA11F8A-20F1-46FE-BCEE-EB2B794E5FDF}"/>
              </a:ext>
            </a:extLst>
          </p:cNvPr>
          <p:cNvCxnSpPr>
            <a:cxnSpLocks/>
          </p:cNvCxnSpPr>
          <p:nvPr/>
        </p:nvCxnSpPr>
        <p:spPr>
          <a:xfrm rot="7500000">
            <a:off x="8072614" y="472355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CEC130F-EE0D-4FB1-AA01-4D2CA3493639}"/>
              </a:ext>
            </a:extLst>
          </p:cNvPr>
          <p:cNvCxnSpPr>
            <a:cxnSpLocks/>
          </p:cNvCxnSpPr>
          <p:nvPr/>
        </p:nvCxnSpPr>
        <p:spPr>
          <a:xfrm rot="7800000">
            <a:off x="7909599" y="4815789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6FA3291-BD6B-4AAF-8AB8-012587B61A69}"/>
              </a:ext>
            </a:extLst>
          </p:cNvPr>
          <p:cNvCxnSpPr>
            <a:cxnSpLocks/>
          </p:cNvCxnSpPr>
          <p:nvPr/>
        </p:nvCxnSpPr>
        <p:spPr>
          <a:xfrm rot="8100000">
            <a:off x="7802249" y="504576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14A525F-CA29-40AD-A58B-94AAF884828C}"/>
              </a:ext>
            </a:extLst>
          </p:cNvPr>
          <p:cNvCxnSpPr>
            <a:cxnSpLocks/>
          </p:cNvCxnSpPr>
          <p:nvPr/>
        </p:nvCxnSpPr>
        <p:spPr>
          <a:xfrm rot="8400000">
            <a:off x="7647046" y="518797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6EE6ED6-3241-48D7-BFFD-9EE32BC0C86B}"/>
              </a:ext>
            </a:extLst>
          </p:cNvPr>
          <p:cNvCxnSpPr>
            <a:cxnSpLocks/>
          </p:cNvCxnSpPr>
          <p:nvPr/>
        </p:nvCxnSpPr>
        <p:spPr>
          <a:xfrm rot="8700000">
            <a:off x="7480040" y="5316128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0D057EF-BD4D-48B9-BBD8-331344F143F4}"/>
              </a:ext>
            </a:extLst>
          </p:cNvPr>
          <p:cNvCxnSpPr>
            <a:cxnSpLocks/>
          </p:cNvCxnSpPr>
          <p:nvPr/>
        </p:nvCxnSpPr>
        <p:spPr>
          <a:xfrm rot="9000000">
            <a:off x="7302500" y="542923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6BC64684-4D79-4C68-ABD4-2D9B2B5431FC}"/>
              </a:ext>
            </a:extLst>
          </p:cNvPr>
          <p:cNvCxnSpPr>
            <a:cxnSpLocks/>
          </p:cNvCxnSpPr>
          <p:nvPr/>
        </p:nvCxnSpPr>
        <p:spPr>
          <a:xfrm rot="9300000">
            <a:off x="7115778" y="552643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104BBC0-C8ED-4979-B5FE-4821AC3F0704}"/>
              </a:ext>
            </a:extLst>
          </p:cNvPr>
          <p:cNvCxnSpPr>
            <a:cxnSpLocks/>
          </p:cNvCxnSpPr>
          <p:nvPr/>
        </p:nvCxnSpPr>
        <p:spPr>
          <a:xfrm rot="9600000">
            <a:off x="6921295" y="5606992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956E0BB3-8C5E-4436-815E-0B28B00EB730}"/>
              </a:ext>
            </a:extLst>
          </p:cNvPr>
          <p:cNvCxnSpPr>
            <a:cxnSpLocks/>
          </p:cNvCxnSpPr>
          <p:nvPr/>
        </p:nvCxnSpPr>
        <p:spPr>
          <a:xfrm rot="9900000">
            <a:off x="6720530" y="567029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3E524C4-2E77-4427-811C-6222F6172F4B}"/>
              </a:ext>
            </a:extLst>
          </p:cNvPr>
          <p:cNvCxnSpPr>
            <a:cxnSpLocks/>
          </p:cNvCxnSpPr>
          <p:nvPr/>
        </p:nvCxnSpPr>
        <p:spPr>
          <a:xfrm rot="10200000">
            <a:off x="6515013" y="571585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58709A4-8B74-414C-8B1E-E0AA5EEB41BA}"/>
              </a:ext>
            </a:extLst>
          </p:cNvPr>
          <p:cNvCxnSpPr>
            <a:cxnSpLocks/>
          </p:cNvCxnSpPr>
          <p:nvPr/>
        </p:nvCxnSpPr>
        <p:spPr>
          <a:xfrm rot="10500000">
            <a:off x="6306307" y="5743332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171D348-FA82-4477-B548-4E2204A440C5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5661486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CCD8E49-E2FF-497C-A09E-1605812D0A99}"/>
              </a:ext>
            </a:extLst>
          </p:cNvPr>
          <p:cNvSpPr txBox="1"/>
          <p:nvPr/>
        </p:nvSpPr>
        <p:spPr>
          <a:xfrm>
            <a:off x="4571544" y="2801732"/>
            <a:ext cx="304891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Natural Designer</a:t>
            </a:r>
            <a:endParaRPr lang="zh-CN" altLang="en-US" sz="32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7D0DE01-DAD1-450B-94AD-1E190D288EBD}"/>
              </a:ext>
            </a:extLst>
          </p:cNvPr>
          <p:cNvSpPr txBox="1"/>
          <p:nvPr/>
        </p:nvSpPr>
        <p:spPr>
          <a:xfrm>
            <a:off x="5559796" y="3647743"/>
            <a:ext cx="107240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Effort</a:t>
            </a:r>
            <a:endParaRPr lang="zh-CN" altLang="en-US" sz="32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E35B8E0-3F41-4660-B532-EB0F6252EEFF}"/>
              </a:ext>
            </a:extLst>
          </p:cNvPr>
          <p:cNvGrpSpPr/>
          <p:nvPr/>
        </p:nvGrpSpPr>
        <p:grpSpPr>
          <a:xfrm>
            <a:off x="1247572" y="2874725"/>
            <a:ext cx="1071885" cy="1071885"/>
            <a:chOff x="1279104" y="2906257"/>
            <a:chExt cx="1071885" cy="107188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55DDD58-0815-4DAF-8D95-02139FCB7490}"/>
                </a:ext>
              </a:extLst>
            </p:cNvPr>
            <p:cNvSpPr/>
            <p:nvPr/>
          </p:nvSpPr>
          <p:spPr>
            <a:xfrm>
              <a:off x="1279104" y="2906257"/>
              <a:ext cx="1071885" cy="1071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D53BBD0D-0527-4E1A-890C-8D890885E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45886" y="3173039"/>
              <a:ext cx="538320" cy="538320"/>
            </a:xfrm>
            <a:prstGeom prst="rect">
              <a:avLst/>
            </a:prstGeom>
          </p:spPr>
        </p:pic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DB52D96-2CBD-4E48-B52F-D5B7AB4836DC}"/>
              </a:ext>
            </a:extLst>
          </p:cNvPr>
          <p:cNvSpPr txBox="1"/>
          <p:nvPr/>
        </p:nvSpPr>
        <p:spPr>
          <a:xfrm>
            <a:off x="1333070" y="4365582"/>
            <a:ext cx="90088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Time</a:t>
            </a:r>
            <a:endParaRPr lang="zh-CN" altLang="en-US" sz="3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6452C7F-3409-4E6C-912B-74C24DD5A389}"/>
              </a:ext>
            </a:extLst>
          </p:cNvPr>
          <p:cNvGrpSpPr/>
          <p:nvPr/>
        </p:nvGrpSpPr>
        <p:grpSpPr>
          <a:xfrm>
            <a:off x="9888040" y="2845759"/>
            <a:ext cx="1071885" cy="1071885"/>
            <a:chOff x="1279104" y="2906257"/>
            <a:chExt cx="1071885" cy="1071885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4E677B6-4DBF-42FC-B0E9-AB84B48748AB}"/>
                </a:ext>
              </a:extLst>
            </p:cNvPr>
            <p:cNvSpPr/>
            <p:nvPr/>
          </p:nvSpPr>
          <p:spPr>
            <a:xfrm>
              <a:off x="1279104" y="2906257"/>
              <a:ext cx="1071885" cy="1071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BBC6F366-2CCC-4B6A-915A-8FD5A1C8E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45886" y="3173039"/>
              <a:ext cx="538320" cy="538320"/>
            </a:xfrm>
            <a:prstGeom prst="rect">
              <a:avLst/>
            </a:prstGeom>
          </p:spPr>
        </p:pic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7CFC264-9C8C-4638-B738-15CC1D37994B}"/>
              </a:ext>
            </a:extLst>
          </p:cNvPr>
          <p:cNvSpPr txBox="1"/>
          <p:nvPr/>
        </p:nvSpPr>
        <p:spPr>
          <a:xfrm>
            <a:off x="9688204" y="4320597"/>
            <a:ext cx="147155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Training</a:t>
            </a:r>
            <a:endParaRPr lang="zh-CN" altLang="en-US" sz="3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197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0" presetID="18" presetClass="entr" presetSubtype="1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47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8" presetID="50" presetClass="entr" presetSubtype="0" de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18" presetClass="entr" presetSubtype="12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47" presetClass="entr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1" presetID="50" presetClass="entr" presetSubtype="0" decel="100000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37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2" presetID="37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900" decel="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8" presetID="17" presetClass="entr" presetSubtype="1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2" presetID="17" presetClass="entr" presetSubtype="1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6" presetID="18" presetClass="entr" presetSubtype="12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47" presetClass="entr" presetSubtype="0" fill="hold" grpId="1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4" presetID="50" presetClass="entr" presetSubtype="0" decel="10000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18" presetClass="entr" presetSubtype="12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47" presetClass="entr" presetSubtype="0" fill="hold" grpId="1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7" presetID="50" presetClass="entr" presetSubtype="0" decel="10000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4" grpId="1"/>
      <p:bldP spid="124" grpId="2"/>
      <p:bldP spid="125" grpId="0"/>
      <p:bldP spid="125" grpId="1"/>
      <p:bldP spid="125" grpId="2"/>
      <p:bldP spid="126" grpId="0"/>
      <p:bldP spid="126" grpId="1"/>
      <p:bldP spid="126" grpId="2"/>
      <p:bldP spid="130" grpId="0"/>
      <p:bldP spid="130" grpId="1"/>
      <p:bldP spid="130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C110C418-F632-4E64-A392-FC2859B96E96}"/>
              </a:ext>
            </a:extLst>
          </p:cNvPr>
          <p:cNvSpPr/>
          <p:nvPr/>
        </p:nvSpPr>
        <p:spPr>
          <a:xfrm>
            <a:off x="1780251" y="-886749"/>
            <a:ext cx="8631498" cy="8631498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16BC97C-0AD4-413C-815A-4BB2AFF0324E}"/>
              </a:ext>
            </a:extLst>
          </p:cNvPr>
          <p:cNvCxnSpPr/>
          <p:nvPr/>
        </p:nvCxnSpPr>
        <p:spPr>
          <a:xfrm flipV="1">
            <a:off x="-1285875" y="1794217"/>
            <a:ext cx="14763750" cy="3269566"/>
          </a:xfrm>
          <a:prstGeom prst="line">
            <a:avLst/>
          </a:prstGeom>
          <a:ln w="22225">
            <a:gradFill>
              <a:gsLst>
                <a:gs pos="0">
                  <a:schemeClr val="bg1">
                    <a:alpha val="0"/>
                  </a:schemeClr>
                </a:gs>
                <a:gs pos="49500">
                  <a:srgbClr val="FFFFF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5AB955A-FA13-4FA3-B63A-C523ECC608CE}"/>
              </a:ext>
            </a:extLst>
          </p:cNvPr>
          <p:cNvSpPr txBox="1"/>
          <p:nvPr/>
        </p:nvSpPr>
        <p:spPr>
          <a:xfrm rot="20835639">
            <a:off x="4885111" y="2852227"/>
            <a:ext cx="234198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Active Maple</a:t>
            </a:r>
            <a:endParaRPr lang="zh-CN" altLang="en-US" sz="3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pic>
        <p:nvPicPr>
          <p:cNvPr id="99" name="图形 98">
            <a:extLst>
              <a:ext uri="{FF2B5EF4-FFF2-40B4-BE49-F238E27FC236}">
                <a16:creationId xmlns:a16="http://schemas.microsoft.com/office/drawing/2014/main" id="{E6F77738-6A99-4CE8-8B40-8CB8D930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>
            <a:fillRect/>
          </a:stretch>
        </p:blipFill>
        <p:spPr>
          <a:xfrm rot="4684264">
            <a:off x="5761564" y="2868912"/>
            <a:ext cx="1068234" cy="2136466"/>
          </a:xfrm>
          <a:custGeom>
            <a:avLst/>
            <a:gdLst>
              <a:gd name="connsiteX0" fmla="*/ 0 w 1592419"/>
              <a:gd name="connsiteY0" fmla="*/ 0 h 3184838"/>
              <a:gd name="connsiteX1" fmla="*/ 1592419 w 1592419"/>
              <a:gd name="connsiteY1" fmla="*/ 0 h 3184838"/>
              <a:gd name="connsiteX2" fmla="*/ 1592419 w 1592419"/>
              <a:gd name="connsiteY2" fmla="*/ 3184838 h 3184838"/>
              <a:gd name="connsiteX3" fmla="*/ 0 w 1592419"/>
              <a:gd name="connsiteY3" fmla="*/ 3184838 h 318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419" h="3184838">
                <a:moveTo>
                  <a:pt x="0" y="0"/>
                </a:moveTo>
                <a:lnTo>
                  <a:pt x="1592419" y="0"/>
                </a:lnTo>
                <a:lnTo>
                  <a:pt x="1592419" y="3184838"/>
                </a:lnTo>
                <a:lnTo>
                  <a:pt x="0" y="3184838"/>
                </a:lnTo>
                <a:close/>
              </a:path>
            </a:pathLst>
          </a:cu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78F229D-F3ED-4DFA-A424-6BD47C28FF02}"/>
              </a:ext>
            </a:extLst>
          </p:cNvPr>
          <p:cNvGrpSpPr/>
          <p:nvPr/>
        </p:nvGrpSpPr>
        <p:grpSpPr>
          <a:xfrm>
            <a:off x="2260562" y="5780486"/>
            <a:ext cx="676676" cy="676676"/>
            <a:chOff x="5916790" y="1539240"/>
            <a:chExt cx="358420" cy="358420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E5211D61-6C17-4D94-ACBE-AF6240EF9B49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>
                    <a:gsLst>
                      <a:gs pos="18000">
                        <a:srgbClr val="0BE3DE"/>
                      </a:gs>
                      <a:gs pos="100000">
                        <a:srgbClr val="00C8FB"/>
                      </a:gs>
                    </a:gsLst>
                    <a:lin ang="2400000" scaled="0"/>
                  </a:gradFill>
                  <a:latin typeface=".萍方-简" panose="020B0400000000000000" pitchFamily="34" charset="-122"/>
                  <a:ea typeface=".萍方-简" panose="020B0400000000000000" pitchFamily="34" charset="-122"/>
                </a:rPr>
                <a:t>`</a:t>
              </a:r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02" name="图形 101">
              <a:extLst>
                <a:ext uri="{FF2B5EF4-FFF2-40B4-BE49-F238E27FC236}">
                  <a16:creationId xmlns:a16="http://schemas.microsoft.com/office/drawing/2014/main" id="{62EC564C-F66C-45AA-B629-A047A4CB4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C7928ECD-A789-48DF-85CD-0721A7B9B84F}"/>
              </a:ext>
            </a:extLst>
          </p:cNvPr>
          <p:cNvGrpSpPr/>
          <p:nvPr/>
        </p:nvGrpSpPr>
        <p:grpSpPr>
          <a:xfrm>
            <a:off x="2153308" y="781828"/>
            <a:ext cx="676676" cy="676676"/>
            <a:chOff x="5916790" y="3046567"/>
            <a:chExt cx="358420" cy="358420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D870FB7-3B6A-40FB-B17F-1D577CC10EED}"/>
                </a:ext>
              </a:extLst>
            </p:cNvPr>
            <p:cNvSpPr/>
            <p:nvPr/>
          </p:nvSpPr>
          <p:spPr>
            <a:xfrm>
              <a:off x="5916790" y="3046567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05" name="图形 104">
              <a:extLst>
                <a:ext uri="{FF2B5EF4-FFF2-40B4-BE49-F238E27FC236}">
                  <a16:creationId xmlns:a16="http://schemas.microsoft.com/office/drawing/2014/main" id="{2F79F854-B9AE-4032-B11A-01574243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3600" y="3103377"/>
              <a:ext cx="244800" cy="244800"/>
            </a:xfrm>
            <a:prstGeom prst="rect">
              <a:avLst/>
            </a:prstGeom>
          </p:spPr>
        </p:pic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4FF1A4D1-72AB-4AE6-9F8D-846FDC20F9EF}"/>
              </a:ext>
            </a:extLst>
          </p:cNvPr>
          <p:cNvGrpSpPr/>
          <p:nvPr/>
        </p:nvGrpSpPr>
        <p:grpSpPr>
          <a:xfrm>
            <a:off x="9970368" y="2199377"/>
            <a:ext cx="676676" cy="676676"/>
            <a:chOff x="5916790" y="4553894"/>
            <a:chExt cx="358420" cy="358420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8DDE3D42-0BCA-451F-9F86-B21203EEFF48}"/>
                </a:ext>
              </a:extLst>
            </p:cNvPr>
            <p:cNvSpPr/>
            <p:nvPr/>
          </p:nvSpPr>
          <p:spPr>
            <a:xfrm>
              <a:off x="5916790" y="455389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08" name="图形 107">
              <a:extLst>
                <a:ext uri="{FF2B5EF4-FFF2-40B4-BE49-F238E27FC236}">
                  <a16:creationId xmlns:a16="http://schemas.microsoft.com/office/drawing/2014/main" id="{6CAA1232-B98D-417E-9E87-0D1321FEA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73600" y="4610704"/>
              <a:ext cx="244800" cy="244800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511DF7F-3213-4E6E-836B-3A156251B712}"/>
              </a:ext>
            </a:extLst>
          </p:cNvPr>
          <p:cNvGrpSpPr/>
          <p:nvPr/>
        </p:nvGrpSpPr>
        <p:grpSpPr>
          <a:xfrm>
            <a:off x="4742443" y="2075443"/>
            <a:ext cx="2707114" cy="2707114"/>
            <a:chOff x="4742443" y="2075443"/>
            <a:chExt cx="2707114" cy="2707114"/>
          </a:xfrm>
        </p:grpSpPr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A9B605C9-8ADF-4736-AA91-878E9E7CA48C}"/>
                </a:ext>
              </a:extLst>
            </p:cNvPr>
            <p:cNvSpPr/>
            <p:nvPr/>
          </p:nvSpPr>
          <p:spPr>
            <a:xfrm>
              <a:off x="4742443" y="2075443"/>
              <a:ext cx="2707114" cy="2707114"/>
            </a:xfrm>
            <a:prstGeom prst="arc">
              <a:avLst>
                <a:gd name="adj1" fmla="val 2076778"/>
                <a:gd name="adj2" fmla="val 20821962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F6ACAB60-7392-4620-83E5-4F42B1090F85}"/>
                </a:ext>
              </a:extLst>
            </p:cNvPr>
            <p:cNvSpPr/>
            <p:nvPr/>
          </p:nvSpPr>
          <p:spPr>
            <a:xfrm>
              <a:off x="7124574" y="4110720"/>
              <a:ext cx="172861" cy="1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6E95276D-6582-4BF1-8514-415AF50CFAA2}"/>
              </a:ext>
            </a:extLst>
          </p:cNvPr>
          <p:cNvGrpSpPr/>
          <p:nvPr/>
        </p:nvGrpSpPr>
        <p:grpSpPr>
          <a:xfrm>
            <a:off x="1518677" y="4003730"/>
            <a:ext cx="676800" cy="676800"/>
            <a:chOff x="5916790" y="1539240"/>
            <a:chExt cx="358420" cy="358420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F6141E0E-2692-45AB-84C8-6196D64001B8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12" name="图形 111">
              <a:extLst>
                <a:ext uri="{FF2B5EF4-FFF2-40B4-BE49-F238E27FC236}">
                  <a16:creationId xmlns:a16="http://schemas.microsoft.com/office/drawing/2014/main" id="{E2B1DE29-D5D8-4767-8407-73675AEA4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3538DCF-D208-41A2-87D6-E053C689A6F6}"/>
              </a:ext>
            </a:extLst>
          </p:cNvPr>
          <p:cNvGrpSpPr/>
          <p:nvPr/>
        </p:nvGrpSpPr>
        <p:grpSpPr>
          <a:xfrm>
            <a:off x="9229440" y="475610"/>
            <a:ext cx="676800" cy="676800"/>
            <a:chOff x="5916790" y="3046567"/>
            <a:chExt cx="358420" cy="358420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5B30786D-B7BD-4DFD-A28C-8E17DF7E13DF}"/>
                </a:ext>
              </a:extLst>
            </p:cNvPr>
            <p:cNvSpPr/>
            <p:nvPr/>
          </p:nvSpPr>
          <p:spPr>
            <a:xfrm>
              <a:off x="5916790" y="3046567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15" name="图形 114">
              <a:extLst>
                <a:ext uri="{FF2B5EF4-FFF2-40B4-BE49-F238E27FC236}">
                  <a16:creationId xmlns:a16="http://schemas.microsoft.com/office/drawing/2014/main" id="{6B797219-3B99-4B65-8B64-CA2023DEB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73600" y="3103377"/>
              <a:ext cx="244800" cy="244800"/>
            </a:xfrm>
            <a:prstGeom prst="rect">
              <a:avLst/>
            </a:prstGeom>
          </p:spPr>
        </p:pic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BD79BDB-1318-4236-8E5E-C4ECE4816397}"/>
              </a:ext>
            </a:extLst>
          </p:cNvPr>
          <p:cNvGrpSpPr/>
          <p:nvPr/>
        </p:nvGrpSpPr>
        <p:grpSpPr>
          <a:xfrm>
            <a:off x="9385969" y="5501389"/>
            <a:ext cx="676800" cy="676800"/>
            <a:chOff x="5916790" y="4553894"/>
            <a:chExt cx="358420" cy="35842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57F6DF0B-BE23-4246-805C-5428CE650E06}"/>
                </a:ext>
              </a:extLst>
            </p:cNvPr>
            <p:cNvSpPr/>
            <p:nvPr/>
          </p:nvSpPr>
          <p:spPr>
            <a:xfrm>
              <a:off x="5916790" y="455389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18" name="图形 117">
              <a:extLst>
                <a:ext uri="{FF2B5EF4-FFF2-40B4-BE49-F238E27FC236}">
                  <a16:creationId xmlns:a16="http://schemas.microsoft.com/office/drawing/2014/main" id="{5C494C11-02C1-476E-9497-540B0C2C2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73600" y="4610704"/>
              <a:ext cx="244800" cy="244800"/>
            </a:xfrm>
            <a:prstGeom prst="rect">
              <a:avLst/>
            </a:prstGeom>
          </p:spPr>
        </p:pic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3E02A93-286F-45B3-9B42-43FC33E2E5DB}"/>
              </a:ext>
            </a:extLst>
          </p:cNvPr>
          <p:cNvSpPr txBox="1"/>
          <p:nvPr/>
        </p:nvSpPr>
        <p:spPr>
          <a:xfrm>
            <a:off x="10001422" y="613955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7362B9E-B141-4C7D-BCCA-60B2B5A61C44}"/>
              </a:ext>
            </a:extLst>
          </p:cNvPr>
          <p:cNvSpPr txBox="1"/>
          <p:nvPr/>
        </p:nvSpPr>
        <p:spPr>
          <a:xfrm>
            <a:off x="10142983" y="5639734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61D9A4C-293E-424C-8EA1-0D23A6DC2849}"/>
              </a:ext>
            </a:extLst>
          </p:cNvPr>
          <p:cNvSpPr txBox="1"/>
          <p:nvPr/>
        </p:nvSpPr>
        <p:spPr>
          <a:xfrm>
            <a:off x="10728057" y="233766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AEAF67D-93C3-4B58-8E34-545005882840}"/>
              </a:ext>
            </a:extLst>
          </p:cNvPr>
          <p:cNvSpPr txBox="1"/>
          <p:nvPr/>
        </p:nvSpPr>
        <p:spPr>
          <a:xfrm>
            <a:off x="775894" y="920111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C3D68C2-8585-4521-B9DF-90B51B193EFC}"/>
              </a:ext>
            </a:extLst>
          </p:cNvPr>
          <p:cNvSpPr txBox="1"/>
          <p:nvPr/>
        </p:nvSpPr>
        <p:spPr>
          <a:xfrm>
            <a:off x="129186" y="4142075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9022347-C39C-4D22-AA30-DDBD0D9FB886}"/>
              </a:ext>
            </a:extLst>
          </p:cNvPr>
          <p:cNvSpPr txBox="1"/>
          <p:nvPr/>
        </p:nvSpPr>
        <p:spPr>
          <a:xfrm>
            <a:off x="866329" y="5918769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105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3" decel="4411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8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8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4411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8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8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8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1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8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8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8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grpId="0" nodeType="withEffect">
                                  <p:stCondLst>
                                    <p:cond delay="5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8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1" nodeType="withEffect">
                                  <p:stCondLst>
                                    <p:cond delay="5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8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8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2" presetClass="entr" presetSubtype="0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8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2" presetClass="entr" presetSubtype="0" fill="hold" grpId="0" nodeType="withEffect">
                                  <p:stCondLst>
                                    <p:cond delay="7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9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8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1" nodeType="withEffect">
                                  <p:stCondLst>
                                    <p:cond delay="7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8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2" presetClass="entr" presetSubtype="0" fill="hold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8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8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8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9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7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8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1" nodeType="withEffect">
                                  <p:stCondLst>
                                    <p:cond delay="9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8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8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2" presetClass="entr" presetSubtype="0" fill="hold" nodeType="with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5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6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7" dur="8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nodeType="with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52" presetClass="entr" presetSubtype="0" fill="hold" grpId="0" nodeType="withEffect">
                                  <p:stCondLst>
                                    <p:cond delay="10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4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5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6" dur="8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1" nodeType="withEffect">
                                  <p:stCondLst>
                                    <p:cond delay="10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8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8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52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3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4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5" dur="8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8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8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52" presetClass="entr" presetSubtype="0" fill="hold" grpId="0" nodeType="withEffect">
                                  <p:stCondLst>
                                    <p:cond delay="1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2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3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4" dur="8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1" nodeType="withEffect">
                                  <p:stCondLst>
                                    <p:cond delay="1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8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8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36" grpId="0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33" grpId="0"/>
      <p:bldP spid="133" grpId="1"/>
      <p:bldP spid="134" grpId="0"/>
      <p:bldP spid="1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EF7201-00B1-43C8-B27F-E0F1CAF6DAC3}"/>
              </a:ext>
            </a:extLst>
          </p:cNvPr>
          <p:cNvCxnSpPr/>
          <p:nvPr/>
        </p:nvCxnSpPr>
        <p:spPr>
          <a:xfrm>
            <a:off x="6096000" y="990462"/>
            <a:ext cx="0" cy="6482393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83EF3C6-3206-4F6A-AA91-E5CBD9134189}"/>
              </a:ext>
            </a:extLst>
          </p:cNvPr>
          <p:cNvSpPr/>
          <p:nvPr/>
        </p:nvSpPr>
        <p:spPr>
          <a:xfrm>
            <a:off x="5305585" y="162914"/>
            <a:ext cx="1580830" cy="591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Time Line</a:t>
            </a:r>
            <a:endParaRPr lang="zh-CN" altLang="en-US" dirty="0">
              <a:gradFill>
                <a:gsLst>
                  <a:gs pos="18000">
                    <a:srgbClr val="FF9964"/>
                  </a:gs>
                  <a:gs pos="100000">
                    <a:srgbClr val="FF4A81"/>
                  </a:gs>
                </a:gsLst>
                <a:lin ang="2400000" scaled="0"/>
              </a:gra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5591E5-0590-4D51-A515-706E1DC233F4}"/>
              </a:ext>
            </a:extLst>
          </p:cNvPr>
          <p:cNvGrpSpPr/>
          <p:nvPr/>
        </p:nvGrpSpPr>
        <p:grpSpPr>
          <a:xfrm>
            <a:off x="5916790" y="1248956"/>
            <a:ext cx="358420" cy="358420"/>
            <a:chOff x="5916790" y="1539240"/>
            <a:chExt cx="358420" cy="3584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83016B5-7E0E-46C8-8DEA-B5D08BE7BACA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>
                    <a:gsLst>
                      <a:gs pos="18000">
                        <a:srgbClr val="0BE3DE"/>
                      </a:gs>
                      <a:gs pos="100000">
                        <a:srgbClr val="00C8FB"/>
                      </a:gs>
                    </a:gsLst>
                    <a:lin ang="2400000" scaled="0"/>
                  </a:gradFill>
                  <a:latin typeface=".萍方-简" panose="020B0400000000000000" pitchFamily="34" charset="-122"/>
                  <a:ea typeface=".萍方-简" panose="020B0400000000000000" pitchFamily="34" charset="-122"/>
                </a:rPr>
                <a:t>`</a:t>
              </a:r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4" name="图形 23">
              <a:extLst>
                <a:ext uri="{FF2B5EF4-FFF2-40B4-BE49-F238E27FC236}">
                  <a16:creationId xmlns:a16="http://schemas.microsoft.com/office/drawing/2014/main" id="{FABE16A6-35AC-46D9-9DD5-2D227656A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129A97-8752-4D03-8AE0-23D58DF257AF}"/>
              </a:ext>
            </a:extLst>
          </p:cNvPr>
          <p:cNvGrpSpPr/>
          <p:nvPr/>
        </p:nvGrpSpPr>
        <p:grpSpPr>
          <a:xfrm>
            <a:off x="5916790" y="2756283"/>
            <a:ext cx="358420" cy="358420"/>
            <a:chOff x="5916790" y="3046567"/>
            <a:chExt cx="358420" cy="35842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70BAFB0-C16D-447C-B0A9-58079CE5217E}"/>
                </a:ext>
              </a:extLst>
            </p:cNvPr>
            <p:cNvSpPr/>
            <p:nvPr/>
          </p:nvSpPr>
          <p:spPr>
            <a:xfrm>
              <a:off x="5916790" y="3046567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1D3C3605-1839-4CC3-9437-CD67BFC75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3600" y="3103377"/>
              <a:ext cx="244800" cy="24480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0180E8-D7C8-4CC7-9F8D-AFDC2BF0E9B5}"/>
              </a:ext>
            </a:extLst>
          </p:cNvPr>
          <p:cNvGrpSpPr/>
          <p:nvPr/>
        </p:nvGrpSpPr>
        <p:grpSpPr>
          <a:xfrm>
            <a:off x="5916790" y="4263610"/>
            <a:ext cx="358420" cy="358420"/>
            <a:chOff x="5916790" y="4553894"/>
            <a:chExt cx="358420" cy="35842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2150010-C880-4F7D-96EE-690622B2018F}"/>
                </a:ext>
              </a:extLst>
            </p:cNvPr>
            <p:cNvSpPr/>
            <p:nvPr/>
          </p:nvSpPr>
          <p:spPr>
            <a:xfrm>
              <a:off x="5916790" y="455389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7426FC3F-1FF7-492D-9150-44E8E3D7A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3600" y="4610704"/>
              <a:ext cx="244800" cy="24480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D44598-30A5-45DB-B37D-ADF4ECD24636}"/>
              </a:ext>
            </a:extLst>
          </p:cNvPr>
          <p:cNvGrpSpPr/>
          <p:nvPr/>
        </p:nvGrpSpPr>
        <p:grpSpPr>
          <a:xfrm>
            <a:off x="5916790" y="5720290"/>
            <a:ext cx="358420" cy="358420"/>
            <a:chOff x="5916790" y="6010574"/>
            <a:chExt cx="358420" cy="35842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AADFE7F-4D57-4F85-92DB-62ABB91456D5}"/>
                </a:ext>
              </a:extLst>
            </p:cNvPr>
            <p:cNvSpPr/>
            <p:nvPr/>
          </p:nvSpPr>
          <p:spPr>
            <a:xfrm>
              <a:off x="5916790" y="601057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7" name="图形 26">
              <a:extLst>
                <a:ext uri="{FF2B5EF4-FFF2-40B4-BE49-F238E27FC236}">
                  <a16:creationId xmlns:a16="http://schemas.microsoft.com/office/drawing/2014/main" id="{8BBA1F9B-9EB7-4BB7-885A-D879F6E3A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73600" y="6067384"/>
              <a:ext cx="244800" cy="24480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FD411D-E207-46A2-9246-4AD5D32358A6}"/>
              </a:ext>
            </a:extLst>
          </p:cNvPr>
          <p:cNvGrpSpPr/>
          <p:nvPr/>
        </p:nvGrpSpPr>
        <p:grpSpPr>
          <a:xfrm>
            <a:off x="6260696" y="1373354"/>
            <a:ext cx="955443" cy="109623"/>
            <a:chOff x="6275210" y="1663639"/>
            <a:chExt cx="955443" cy="109623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FF1B73-F59C-435A-81C7-260C2994BFB4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5294908-DA01-4B60-8727-E77272AB3C33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51EB6B8-BD1E-4ADA-9BF5-E7924D4C2A0E}"/>
              </a:ext>
            </a:extLst>
          </p:cNvPr>
          <p:cNvGrpSpPr/>
          <p:nvPr/>
        </p:nvGrpSpPr>
        <p:grpSpPr>
          <a:xfrm>
            <a:off x="6260696" y="4388009"/>
            <a:ext cx="955443" cy="109623"/>
            <a:chOff x="6275210" y="1663639"/>
            <a:chExt cx="955443" cy="109623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2D00C28-4560-4187-B803-CC88E7D6C906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F906063-ED99-452E-B32A-B7619FFE9FFE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0E9E93F-9D6A-4CB4-90A1-21C43902DD4F}"/>
              </a:ext>
            </a:extLst>
          </p:cNvPr>
          <p:cNvGrpSpPr/>
          <p:nvPr/>
        </p:nvGrpSpPr>
        <p:grpSpPr>
          <a:xfrm rot="10800000">
            <a:off x="4961347" y="5844688"/>
            <a:ext cx="955443" cy="109623"/>
            <a:chOff x="6275210" y="1663639"/>
            <a:chExt cx="955443" cy="109623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5A40AF7-9CF3-4BCF-8DE6-115C1726A4B8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07E217A-AB6A-4D24-82DA-5D2373FFE8F5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8E6C398-EB39-4C47-A05B-4AF882B2EC2A}"/>
              </a:ext>
            </a:extLst>
          </p:cNvPr>
          <p:cNvGrpSpPr/>
          <p:nvPr/>
        </p:nvGrpSpPr>
        <p:grpSpPr>
          <a:xfrm rot="10800000">
            <a:off x="4961346" y="2880681"/>
            <a:ext cx="955443" cy="109623"/>
            <a:chOff x="6275210" y="1663639"/>
            <a:chExt cx="955443" cy="109623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1E1F995-5DFD-4A68-ADC3-1F8FB97CEBB6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7FD6A62-4B47-4494-9FEA-528E498A56C2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DF2F2DB-378C-4EA6-9D61-B394E1E08DCA}"/>
              </a:ext>
            </a:extLst>
          </p:cNvPr>
          <p:cNvSpPr txBox="1"/>
          <p:nvPr/>
        </p:nvSpPr>
        <p:spPr>
          <a:xfrm>
            <a:off x="7481773" y="1289666"/>
            <a:ext cx="7502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2017.4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D75E35C-F869-4BA4-8F0E-ADB74BD83C7D}"/>
              </a:ext>
            </a:extLst>
          </p:cNvPr>
          <p:cNvSpPr txBox="1"/>
          <p:nvPr/>
        </p:nvSpPr>
        <p:spPr>
          <a:xfrm>
            <a:off x="7481773" y="1633207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1FFCC5-19C7-4B90-BE13-2BDC8B062D3D}"/>
              </a:ext>
            </a:extLst>
          </p:cNvPr>
          <p:cNvSpPr txBox="1"/>
          <p:nvPr/>
        </p:nvSpPr>
        <p:spPr>
          <a:xfrm>
            <a:off x="7469637" y="4306275"/>
            <a:ext cx="7502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2017.6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E53C0F4-9C03-49D9-98B5-4AEF7B23D97C}"/>
              </a:ext>
            </a:extLst>
          </p:cNvPr>
          <p:cNvSpPr txBox="1"/>
          <p:nvPr/>
        </p:nvSpPr>
        <p:spPr>
          <a:xfrm>
            <a:off x="7469637" y="4649816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62EE52A-3513-4B4B-8560-9D6D29692AA1}"/>
              </a:ext>
            </a:extLst>
          </p:cNvPr>
          <p:cNvSpPr txBox="1"/>
          <p:nvPr/>
        </p:nvSpPr>
        <p:spPr>
          <a:xfrm>
            <a:off x="3975053" y="2796567"/>
            <a:ext cx="7502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2017.5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014CBA6-7044-4C8E-AC7A-1C03C789E752}"/>
              </a:ext>
            </a:extLst>
          </p:cNvPr>
          <p:cNvSpPr txBox="1"/>
          <p:nvPr/>
        </p:nvSpPr>
        <p:spPr>
          <a:xfrm>
            <a:off x="1979314" y="3140108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576BECC-43BF-4E33-9F48-5A02A8FE1A2E}"/>
              </a:ext>
            </a:extLst>
          </p:cNvPr>
          <p:cNvSpPr txBox="1"/>
          <p:nvPr/>
        </p:nvSpPr>
        <p:spPr>
          <a:xfrm>
            <a:off x="3992212" y="5760569"/>
            <a:ext cx="7502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2017.7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C800BB1-2C77-4F29-AF60-C8D625A7F4F5}"/>
              </a:ext>
            </a:extLst>
          </p:cNvPr>
          <p:cNvSpPr txBox="1"/>
          <p:nvPr/>
        </p:nvSpPr>
        <p:spPr>
          <a:xfrm>
            <a:off x="1996473" y="6104110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7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68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68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68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68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68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68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68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68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6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6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68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68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68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68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68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68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EF7201-00B1-43C8-B27F-E0F1CAF6DAC3}"/>
              </a:ext>
            </a:extLst>
          </p:cNvPr>
          <p:cNvCxnSpPr>
            <a:cxnSpLocks/>
            <a:endCxn id="54" idx="4"/>
          </p:cNvCxnSpPr>
          <p:nvPr/>
        </p:nvCxnSpPr>
        <p:spPr>
          <a:xfrm>
            <a:off x="6096000" y="-819150"/>
            <a:ext cx="0" cy="6673867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5591E5-0590-4D51-A515-706E1DC233F4}"/>
              </a:ext>
            </a:extLst>
          </p:cNvPr>
          <p:cNvGrpSpPr/>
          <p:nvPr/>
        </p:nvGrpSpPr>
        <p:grpSpPr>
          <a:xfrm>
            <a:off x="5916790" y="1248956"/>
            <a:ext cx="358420" cy="358420"/>
            <a:chOff x="5916790" y="1539240"/>
            <a:chExt cx="358420" cy="3584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83016B5-7E0E-46C8-8DEA-B5D08BE7BACA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>
                    <a:gsLst>
                      <a:gs pos="18000">
                        <a:srgbClr val="0BE3DE"/>
                      </a:gs>
                      <a:gs pos="100000">
                        <a:srgbClr val="00C8FB"/>
                      </a:gs>
                    </a:gsLst>
                    <a:lin ang="2400000" scaled="0"/>
                  </a:gradFill>
                  <a:latin typeface=".萍方-简" panose="020B0400000000000000" pitchFamily="34" charset="-122"/>
                  <a:ea typeface=".萍方-简" panose="020B0400000000000000" pitchFamily="34" charset="-122"/>
                </a:rPr>
                <a:t>`</a:t>
              </a:r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4" name="图形 23">
              <a:extLst>
                <a:ext uri="{FF2B5EF4-FFF2-40B4-BE49-F238E27FC236}">
                  <a16:creationId xmlns:a16="http://schemas.microsoft.com/office/drawing/2014/main" id="{FABE16A6-35AC-46D9-9DD5-2D227656A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129A97-8752-4D03-8AE0-23D58DF257AF}"/>
              </a:ext>
            </a:extLst>
          </p:cNvPr>
          <p:cNvGrpSpPr/>
          <p:nvPr/>
        </p:nvGrpSpPr>
        <p:grpSpPr>
          <a:xfrm>
            <a:off x="5916790" y="2756283"/>
            <a:ext cx="358420" cy="358420"/>
            <a:chOff x="5916790" y="3046567"/>
            <a:chExt cx="358420" cy="35842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70BAFB0-C16D-447C-B0A9-58079CE5217E}"/>
                </a:ext>
              </a:extLst>
            </p:cNvPr>
            <p:cNvSpPr/>
            <p:nvPr/>
          </p:nvSpPr>
          <p:spPr>
            <a:xfrm>
              <a:off x="5916790" y="3046567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1D3C3605-1839-4CC3-9437-CD67BFC75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3600" y="3103377"/>
              <a:ext cx="244800" cy="24480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0180E8-D7C8-4CC7-9F8D-AFDC2BF0E9B5}"/>
              </a:ext>
            </a:extLst>
          </p:cNvPr>
          <p:cNvGrpSpPr/>
          <p:nvPr/>
        </p:nvGrpSpPr>
        <p:grpSpPr>
          <a:xfrm>
            <a:off x="5916790" y="4263610"/>
            <a:ext cx="358420" cy="358420"/>
            <a:chOff x="5916790" y="4553894"/>
            <a:chExt cx="358420" cy="35842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2150010-C880-4F7D-96EE-690622B2018F}"/>
                </a:ext>
              </a:extLst>
            </p:cNvPr>
            <p:cNvSpPr/>
            <p:nvPr/>
          </p:nvSpPr>
          <p:spPr>
            <a:xfrm>
              <a:off x="5916790" y="455389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7426FC3F-1FF7-492D-9150-44E8E3D7A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3600" y="4610704"/>
              <a:ext cx="244800" cy="24480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FD411D-E207-46A2-9246-4AD5D32358A6}"/>
              </a:ext>
            </a:extLst>
          </p:cNvPr>
          <p:cNvGrpSpPr/>
          <p:nvPr/>
        </p:nvGrpSpPr>
        <p:grpSpPr>
          <a:xfrm>
            <a:off x="6260696" y="1373354"/>
            <a:ext cx="955443" cy="109623"/>
            <a:chOff x="6275210" y="1663639"/>
            <a:chExt cx="955443" cy="109623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FF1B73-F59C-435A-81C7-260C2994BFB4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5294908-DA01-4B60-8727-E77272AB3C33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51EB6B8-BD1E-4ADA-9BF5-E7924D4C2A0E}"/>
              </a:ext>
            </a:extLst>
          </p:cNvPr>
          <p:cNvGrpSpPr/>
          <p:nvPr/>
        </p:nvGrpSpPr>
        <p:grpSpPr>
          <a:xfrm>
            <a:off x="6260696" y="4388009"/>
            <a:ext cx="955443" cy="109623"/>
            <a:chOff x="6275210" y="1663639"/>
            <a:chExt cx="955443" cy="109623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2D00C28-4560-4187-B803-CC88E7D6C906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F906063-ED99-452E-B32A-B7619FFE9FFE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8E6C398-EB39-4C47-A05B-4AF882B2EC2A}"/>
              </a:ext>
            </a:extLst>
          </p:cNvPr>
          <p:cNvGrpSpPr/>
          <p:nvPr/>
        </p:nvGrpSpPr>
        <p:grpSpPr>
          <a:xfrm rot="10800000">
            <a:off x="4961346" y="2880681"/>
            <a:ext cx="955443" cy="109623"/>
            <a:chOff x="6275210" y="1663639"/>
            <a:chExt cx="955443" cy="109623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1E1F995-5DFD-4A68-ADC3-1F8FB97CEBB6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7FD6A62-4B47-4494-9FEA-528E498A56C2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DF2F2DB-378C-4EA6-9D61-B394E1E08DCA}"/>
              </a:ext>
            </a:extLst>
          </p:cNvPr>
          <p:cNvSpPr txBox="1"/>
          <p:nvPr/>
        </p:nvSpPr>
        <p:spPr>
          <a:xfrm>
            <a:off x="7481773" y="1289666"/>
            <a:ext cx="7502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2017.8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D75E35C-F869-4BA4-8F0E-ADB74BD83C7D}"/>
              </a:ext>
            </a:extLst>
          </p:cNvPr>
          <p:cNvSpPr txBox="1"/>
          <p:nvPr/>
        </p:nvSpPr>
        <p:spPr>
          <a:xfrm>
            <a:off x="7481773" y="1633207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1FFCC5-19C7-4B90-BE13-2BDC8B062D3D}"/>
              </a:ext>
            </a:extLst>
          </p:cNvPr>
          <p:cNvSpPr txBox="1"/>
          <p:nvPr/>
        </p:nvSpPr>
        <p:spPr>
          <a:xfrm>
            <a:off x="7469637" y="4306275"/>
            <a:ext cx="8880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2017.10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E53C0F4-9C03-49D9-98B5-4AEF7B23D97C}"/>
              </a:ext>
            </a:extLst>
          </p:cNvPr>
          <p:cNvSpPr txBox="1"/>
          <p:nvPr/>
        </p:nvSpPr>
        <p:spPr>
          <a:xfrm>
            <a:off x="7469637" y="4649816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62EE52A-3513-4B4B-8560-9D6D29692AA1}"/>
              </a:ext>
            </a:extLst>
          </p:cNvPr>
          <p:cNvSpPr txBox="1"/>
          <p:nvPr/>
        </p:nvSpPr>
        <p:spPr>
          <a:xfrm>
            <a:off x="3975053" y="2796567"/>
            <a:ext cx="7502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2017.9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014CBA6-7044-4C8E-AC7A-1C03C789E752}"/>
              </a:ext>
            </a:extLst>
          </p:cNvPr>
          <p:cNvSpPr txBox="1"/>
          <p:nvPr/>
        </p:nvSpPr>
        <p:spPr>
          <a:xfrm>
            <a:off x="1979314" y="3140108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4BAE30C-0ED9-4DB0-B539-13F93946DF98}"/>
              </a:ext>
            </a:extLst>
          </p:cNvPr>
          <p:cNvSpPr/>
          <p:nvPr/>
        </p:nvSpPr>
        <p:spPr>
          <a:xfrm flipV="1">
            <a:off x="4647600" y="5854717"/>
            <a:ext cx="2896800" cy="2815708"/>
          </a:xfrm>
          <a:prstGeom prst="ellipse">
            <a:avLst/>
          </a:prstGeom>
          <a:gradFill flip="none" rotWithShape="1">
            <a:gsLst>
              <a:gs pos="4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A85A2B5-DF39-4F33-969A-353979BF58EA}"/>
              </a:ext>
            </a:extLst>
          </p:cNvPr>
          <p:cNvSpPr/>
          <p:nvPr/>
        </p:nvSpPr>
        <p:spPr>
          <a:xfrm flipV="1">
            <a:off x="4959176" y="6152778"/>
            <a:ext cx="2273647" cy="2219586"/>
          </a:xfrm>
          <a:prstGeom prst="ellipse">
            <a:avLst/>
          </a:prstGeom>
          <a:gradFill flip="none" rotWithShape="1">
            <a:gsLst>
              <a:gs pos="4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9B5ED504-D2B9-4862-A587-E2EE066D9D73}"/>
              </a:ext>
            </a:extLst>
          </p:cNvPr>
          <p:cNvSpPr/>
          <p:nvPr/>
        </p:nvSpPr>
        <p:spPr>
          <a:xfrm flipV="1">
            <a:off x="5270753" y="6450839"/>
            <a:ext cx="1650495" cy="1623464"/>
          </a:xfrm>
          <a:prstGeom prst="ellipse">
            <a:avLst/>
          </a:prstGeom>
          <a:gradFill flip="none" rotWithShape="1">
            <a:gsLst>
              <a:gs pos="4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FBB0904-4A71-4070-B2A9-752840CF878A}"/>
              </a:ext>
            </a:extLst>
          </p:cNvPr>
          <p:cNvSpPr/>
          <p:nvPr/>
        </p:nvSpPr>
        <p:spPr>
          <a:xfrm flipV="1">
            <a:off x="5582329" y="6748900"/>
            <a:ext cx="1027342" cy="1027342"/>
          </a:xfrm>
          <a:prstGeom prst="ellipse">
            <a:avLst/>
          </a:prstGeom>
          <a:gradFill flip="none" rotWithShape="1">
            <a:gsLst>
              <a:gs pos="4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B7CB0A4-9A2E-460A-B197-209E338BCAD2}"/>
              </a:ext>
            </a:extLst>
          </p:cNvPr>
          <p:cNvSpPr/>
          <p:nvPr/>
        </p:nvSpPr>
        <p:spPr>
          <a:xfrm>
            <a:off x="6015037" y="5719904"/>
            <a:ext cx="161926" cy="16192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76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8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8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8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8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68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68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68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68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6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68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68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6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8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8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8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8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8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8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8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8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8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8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8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8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8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8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78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54" grpId="0" animBg="1"/>
      <p:bldP spid="55" grpId="0" animBg="1"/>
      <p:bldP spid="56" grpId="0" animBg="1"/>
      <p:bldP spid="57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F44CC700-A5B6-4FBF-97F8-BC066FA284CD}"/>
              </a:ext>
            </a:extLst>
          </p:cNvPr>
          <p:cNvSpPr/>
          <p:nvPr/>
        </p:nvSpPr>
        <p:spPr>
          <a:xfrm rot="436230">
            <a:off x="1889000" y="1481972"/>
            <a:ext cx="1382028" cy="2676595"/>
          </a:xfrm>
          <a:prstGeom prst="parallelogram">
            <a:avLst>
              <a:gd name="adj" fmla="val 72154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平行四边形 49">
            <a:extLst>
              <a:ext uri="{FF2B5EF4-FFF2-40B4-BE49-F238E27FC236}">
                <a16:creationId xmlns:a16="http://schemas.microsoft.com/office/drawing/2014/main" id="{EEC8DC61-4E9C-41A8-B81D-B2C2A6DD2169}"/>
              </a:ext>
            </a:extLst>
          </p:cNvPr>
          <p:cNvSpPr/>
          <p:nvPr/>
        </p:nvSpPr>
        <p:spPr>
          <a:xfrm rot="436230">
            <a:off x="2059986" y="2173776"/>
            <a:ext cx="1382028" cy="2676595"/>
          </a:xfrm>
          <a:prstGeom prst="parallelogram">
            <a:avLst>
              <a:gd name="adj" fmla="val 72154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62589927-18E6-4506-A186-96FE3E407A30}"/>
              </a:ext>
            </a:extLst>
          </p:cNvPr>
          <p:cNvSpPr/>
          <p:nvPr/>
        </p:nvSpPr>
        <p:spPr>
          <a:xfrm>
            <a:off x="2618499" y="3800679"/>
            <a:ext cx="2115628" cy="345563"/>
          </a:xfrm>
          <a:prstGeom prst="parallelogram">
            <a:avLst>
              <a:gd name="adj" fmla="val 53483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平行四边形 57">
            <a:extLst>
              <a:ext uri="{FF2B5EF4-FFF2-40B4-BE49-F238E27FC236}">
                <a16:creationId xmlns:a16="http://schemas.microsoft.com/office/drawing/2014/main" id="{0D376613-65A9-4225-BE04-98ACF829D697}"/>
              </a:ext>
            </a:extLst>
          </p:cNvPr>
          <p:cNvSpPr/>
          <p:nvPr/>
        </p:nvSpPr>
        <p:spPr>
          <a:xfrm>
            <a:off x="2735760" y="4307733"/>
            <a:ext cx="2115628" cy="345563"/>
          </a:xfrm>
          <a:prstGeom prst="parallelogram">
            <a:avLst>
              <a:gd name="adj" fmla="val 53483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平行四边形 58">
            <a:extLst>
              <a:ext uri="{FF2B5EF4-FFF2-40B4-BE49-F238E27FC236}">
                <a16:creationId xmlns:a16="http://schemas.microsoft.com/office/drawing/2014/main" id="{85080E5E-E429-45EB-B5A6-D29C44C8A891}"/>
              </a:ext>
            </a:extLst>
          </p:cNvPr>
          <p:cNvSpPr/>
          <p:nvPr/>
        </p:nvSpPr>
        <p:spPr>
          <a:xfrm>
            <a:off x="2619905" y="3815061"/>
            <a:ext cx="1379085" cy="1864332"/>
          </a:xfrm>
          <a:prstGeom prst="parallelogram">
            <a:avLst>
              <a:gd name="adj" fmla="val 66089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616F5AF-6E21-4C6E-B584-2F9E5BFE47E5}"/>
              </a:ext>
            </a:extLst>
          </p:cNvPr>
          <p:cNvSpPr txBox="1"/>
          <p:nvPr/>
        </p:nvSpPr>
        <p:spPr>
          <a:xfrm>
            <a:off x="6942771" y="3063063"/>
            <a:ext cx="3545842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Part Four</a:t>
            </a:r>
            <a:endParaRPr lang="zh-CN" altLang="en-US" sz="6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8AAD0C6-36FD-42F7-8E3C-FB335C707D82}"/>
              </a:ext>
            </a:extLst>
          </p:cNvPr>
          <p:cNvSpPr/>
          <p:nvPr/>
        </p:nvSpPr>
        <p:spPr>
          <a:xfrm rot="20050787" flipV="1">
            <a:off x="5901094" y="1374934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FF4A81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EFEBC84-4249-4E1A-86DD-DD5C47D5A070}"/>
              </a:ext>
            </a:extLst>
          </p:cNvPr>
          <p:cNvSpPr/>
          <p:nvPr/>
        </p:nvSpPr>
        <p:spPr>
          <a:xfrm rot="20050787" flipV="1">
            <a:off x="8488242" y="2036563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FF4A81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2FA423B-6BF4-416F-99CA-73048BCBB4CF}"/>
              </a:ext>
            </a:extLst>
          </p:cNvPr>
          <p:cNvSpPr/>
          <p:nvPr/>
        </p:nvSpPr>
        <p:spPr>
          <a:xfrm rot="20050787" flipV="1">
            <a:off x="4656516" y="5061020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FF4A81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A1934D1-8416-4A93-AF27-77B1B65E7EBA}"/>
              </a:ext>
            </a:extLst>
          </p:cNvPr>
          <p:cNvSpPr/>
          <p:nvPr/>
        </p:nvSpPr>
        <p:spPr>
          <a:xfrm rot="20050787" flipV="1">
            <a:off x="4024171" y="1030995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FF4A81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637E4FC-D579-4F95-8B52-2CDA8BDB2B52}"/>
              </a:ext>
            </a:extLst>
          </p:cNvPr>
          <p:cNvSpPr/>
          <p:nvPr/>
        </p:nvSpPr>
        <p:spPr>
          <a:xfrm rot="20050787" flipV="1">
            <a:off x="7166497" y="3430248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FF4A81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F1733B4-E07D-46C6-A939-4EDC5C2820FF}"/>
              </a:ext>
            </a:extLst>
          </p:cNvPr>
          <p:cNvSpPr/>
          <p:nvPr/>
        </p:nvSpPr>
        <p:spPr>
          <a:xfrm rot="20050787" flipV="1">
            <a:off x="3178501" y="3744504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FF4A81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5A03D5BE-663F-4ADC-86CB-7BB5D799344A}"/>
              </a:ext>
            </a:extLst>
          </p:cNvPr>
          <p:cNvSpPr/>
          <p:nvPr/>
        </p:nvSpPr>
        <p:spPr>
          <a:xfrm rot="20050787" flipV="1">
            <a:off x="9417468" y="4518877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FF4A81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23CFE50-753D-4E7F-9982-57A97FB2CAAF}"/>
              </a:ext>
            </a:extLst>
          </p:cNvPr>
          <p:cNvSpPr/>
          <p:nvPr/>
        </p:nvSpPr>
        <p:spPr>
          <a:xfrm rot="20050787" flipV="1">
            <a:off x="9065512" y="682655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FF4A81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F81FBFD-886F-4F8C-88A7-5FD204751CD1}"/>
              </a:ext>
            </a:extLst>
          </p:cNvPr>
          <p:cNvSpPr/>
          <p:nvPr/>
        </p:nvSpPr>
        <p:spPr>
          <a:xfrm>
            <a:off x="10629159" y="5407961"/>
            <a:ext cx="2722593" cy="2722593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9CD9889-5309-4AC7-AFA5-94A6272DE5F8}"/>
              </a:ext>
            </a:extLst>
          </p:cNvPr>
          <p:cNvSpPr/>
          <p:nvPr/>
        </p:nvSpPr>
        <p:spPr>
          <a:xfrm>
            <a:off x="10869010" y="5647813"/>
            <a:ext cx="2242889" cy="2242889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90083A8-DE04-42D7-AC27-43F26DC96045}"/>
              </a:ext>
            </a:extLst>
          </p:cNvPr>
          <p:cNvSpPr/>
          <p:nvPr/>
        </p:nvSpPr>
        <p:spPr>
          <a:xfrm>
            <a:off x="11108862" y="5887664"/>
            <a:ext cx="1763186" cy="1763186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ntr" presetSubtype="1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7" dur="66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6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8" presetClass="entr" presetSubtype="16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16" dur="66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66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ntr" presetSubtype="16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25" dur="6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9" presetClass="entr" presetSubtype="0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6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8" presetClass="entr" presetSubtype="16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34" dur="66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66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8" presetClass="entr" presetSubtype="16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43" dur="66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66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8" presetClass="entr" presetSubtype="6" fill="hold" grpId="0" nodeType="withEffect">
                                      <p:stCondLst>
                                        <p:cond delay="3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2" dur="56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decel="34615" fill="hold" grpId="0" nodeType="withEffect">
                                      <p:stCondLst>
                                        <p:cond delay="4729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8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8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decel="34615" fill="hold" grpId="0" nodeType="withEffect">
                                      <p:stCondLst>
                                        <p:cond delay="5258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8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8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decel="34615" fill="hold" grpId="0" nodeType="withEffect">
                                      <p:stCondLst>
                                        <p:cond delay="4882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8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8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3" decel="34615" fill="hold" grpId="0" nodeType="withEffect">
                                      <p:stCondLst>
                                        <p:cond delay="5342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3" decel="34615" fill="hold" grpId="0" nodeType="withEffect">
                                      <p:stCondLst>
                                        <p:cond delay="5469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3" decel="34615" fill="hold" grpId="0" nodeType="withEffect">
                                      <p:stCondLst>
                                        <p:cond delay="4787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decel="34615" fill="hold" grpId="0" nodeType="withEffect">
                                      <p:stCondLst>
                                        <p:cond delay="5295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8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8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3" decel="34615" fill="hold" grpId="0" nodeType="withEffect">
                                      <p:stCondLst>
                                        <p:cond delay="4814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8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8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6" accel="20513" fill="hold" grpId="0" nodeType="withEffect" p14:presetBounceEnd="30769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769">
                                          <p:cBhvr additive="base">
                                            <p:cTn id="87" dur="78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769">
                                          <p:cBhvr additive="base">
                                            <p:cTn id="88" dur="78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6" accel="20513" fill="hold" grpId="0" nodeType="withEffect" p14:presetBounceEnd="30769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769">
                                          <p:cBhvr additive="base">
                                            <p:cTn id="91" dur="78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769">
                                          <p:cBhvr additive="base">
                                            <p:cTn id="92" dur="78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6" accel="20513" fill="hold" grpId="0" nodeType="withEffect" p14:presetBounceEnd="30769">
                                      <p:stCondLst>
                                        <p:cond delay="69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769">
                                          <p:cBhvr additive="base">
                                            <p:cTn id="95" dur="78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769">
                                          <p:cBhvr additive="base">
                                            <p:cTn id="96" dur="78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50" grpId="0" animBg="1"/>
          <p:bldP spid="50" grpId="1" animBg="1"/>
          <p:bldP spid="8" grpId="0" animBg="1"/>
          <p:bldP spid="8" grpId="1" animBg="1"/>
          <p:bldP spid="58" grpId="0" animBg="1"/>
          <p:bldP spid="58" grpId="1" animBg="1"/>
          <p:bldP spid="59" grpId="0" animBg="1"/>
          <p:bldP spid="59" grpId="1" animBg="1"/>
          <p:bldP spid="62" grpId="0"/>
          <p:bldP spid="23" grpId="0" animBg="1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69" grpId="0" animBg="1"/>
          <p:bldP spid="34" grpId="0" animBg="1"/>
          <p:bldP spid="72" grpId="0" animBg="1"/>
          <p:bldP spid="7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ntr" presetSubtype="1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7" dur="66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6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8" presetClass="entr" presetSubtype="16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16" dur="66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66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ntr" presetSubtype="16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25" dur="6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9" presetClass="entr" presetSubtype="0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6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8" presetClass="entr" presetSubtype="16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34" dur="66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66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8" presetClass="entr" presetSubtype="16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43" dur="66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66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8" presetClass="entr" presetSubtype="6" fill="hold" grpId="0" nodeType="withEffect">
                                      <p:stCondLst>
                                        <p:cond delay="3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2" dur="56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decel="34615" fill="hold" grpId="0" nodeType="withEffect">
                                      <p:stCondLst>
                                        <p:cond delay="4729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8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8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decel="34615" fill="hold" grpId="0" nodeType="withEffect">
                                      <p:stCondLst>
                                        <p:cond delay="5258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8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8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decel="34615" fill="hold" grpId="0" nodeType="withEffect">
                                      <p:stCondLst>
                                        <p:cond delay="4882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8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8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3" decel="34615" fill="hold" grpId="0" nodeType="withEffect">
                                      <p:stCondLst>
                                        <p:cond delay="5342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3" decel="34615" fill="hold" grpId="0" nodeType="withEffect">
                                      <p:stCondLst>
                                        <p:cond delay="5469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3" decel="34615" fill="hold" grpId="0" nodeType="withEffect">
                                      <p:stCondLst>
                                        <p:cond delay="4787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decel="34615" fill="hold" grpId="0" nodeType="withEffect">
                                      <p:stCondLst>
                                        <p:cond delay="5295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8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8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3" decel="34615" fill="hold" grpId="0" nodeType="withEffect">
                                      <p:stCondLst>
                                        <p:cond delay="4814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8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8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6" accel="20513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8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8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6" accel="20513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8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8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6" accel="20513" fill="hold" grpId="0" nodeType="withEffect">
                                      <p:stCondLst>
                                        <p:cond delay="69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8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78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50" grpId="0" animBg="1"/>
          <p:bldP spid="50" grpId="1" animBg="1"/>
          <p:bldP spid="8" grpId="0" animBg="1"/>
          <p:bldP spid="8" grpId="1" animBg="1"/>
          <p:bldP spid="58" grpId="0" animBg="1"/>
          <p:bldP spid="58" grpId="1" animBg="1"/>
          <p:bldP spid="59" grpId="0" animBg="1"/>
          <p:bldP spid="59" grpId="1" animBg="1"/>
          <p:bldP spid="62" grpId="0"/>
          <p:bldP spid="23" grpId="0" animBg="1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69" grpId="0" animBg="1"/>
          <p:bldP spid="34" grpId="0" animBg="1"/>
          <p:bldP spid="72" grpId="0" animBg="1"/>
          <p:bldP spid="73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8FB3C8E-C899-401D-8281-32D9E2D3537C}"/>
              </a:ext>
            </a:extLst>
          </p:cNvPr>
          <p:cNvGrpSpPr/>
          <p:nvPr/>
        </p:nvGrpSpPr>
        <p:grpSpPr>
          <a:xfrm>
            <a:off x="8092174" y="2246779"/>
            <a:ext cx="2771674" cy="2771674"/>
            <a:chOff x="2962339" y="2257544"/>
            <a:chExt cx="3011214" cy="301121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5263B85-47CC-4B25-9D27-E7D57BD040E8}"/>
                </a:ext>
              </a:extLst>
            </p:cNvPr>
            <p:cNvSpPr/>
            <p:nvPr/>
          </p:nvSpPr>
          <p:spPr>
            <a:xfrm>
              <a:off x="2962339" y="2257544"/>
              <a:ext cx="3011214" cy="301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EB270A9C-2A0C-4F3C-B3B1-8025393EA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2717" y="3107922"/>
              <a:ext cx="1310458" cy="1310458"/>
            </a:xfrm>
            <a:prstGeom prst="rect">
              <a:avLst/>
            </a:prstGeom>
          </p:spPr>
        </p:pic>
      </p:grpSp>
      <p:sp useBgFill="1">
        <p:nvSpPr>
          <p:cNvPr id="2" name="矩形: 圆角 1">
            <a:extLst>
              <a:ext uri="{FF2B5EF4-FFF2-40B4-BE49-F238E27FC236}">
                <a16:creationId xmlns:a16="http://schemas.microsoft.com/office/drawing/2014/main" id="{96F4A3C3-9BE1-43BC-A56E-84FF7BBC7564}"/>
              </a:ext>
            </a:extLst>
          </p:cNvPr>
          <p:cNvSpPr/>
          <p:nvPr/>
        </p:nvSpPr>
        <p:spPr>
          <a:xfrm>
            <a:off x="6459316" y="2649612"/>
            <a:ext cx="3265715" cy="33826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1" name="矩形: 圆角 30">
            <a:extLst>
              <a:ext uri="{FF2B5EF4-FFF2-40B4-BE49-F238E27FC236}">
                <a16:creationId xmlns:a16="http://schemas.microsoft.com/office/drawing/2014/main" id="{9E7BA3CE-D3F6-4FF8-A9C4-076E05F436C9}"/>
              </a:ext>
            </a:extLst>
          </p:cNvPr>
          <p:cNvSpPr/>
          <p:nvPr/>
        </p:nvSpPr>
        <p:spPr>
          <a:xfrm>
            <a:off x="5413408" y="3463484"/>
            <a:ext cx="3265715" cy="33826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2" name="矩形: 圆角 31">
            <a:extLst>
              <a:ext uri="{FF2B5EF4-FFF2-40B4-BE49-F238E27FC236}">
                <a16:creationId xmlns:a16="http://schemas.microsoft.com/office/drawing/2014/main" id="{A5CE14D9-59BE-42CF-A6B0-ACD15D043B00}"/>
              </a:ext>
            </a:extLst>
          </p:cNvPr>
          <p:cNvSpPr/>
          <p:nvPr/>
        </p:nvSpPr>
        <p:spPr>
          <a:xfrm>
            <a:off x="7329373" y="4132720"/>
            <a:ext cx="3265715" cy="33826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6601DA9-113E-4136-B325-2BF48B49D4B5}"/>
              </a:ext>
            </a:extLst>
          </p:cNvPr>
          <p:cNvGrpSpPr/>
          <p:nvPr/>
        </p:nvGrpSpPr>
        <p:grpSpPr>
          <a:xfrm>
            <a:off x="1346794" y="2125018"/>
            <a:ext cx="2254622" cy="2254622"/>
            <a:chOff x="4742443" y="2075443"/>
            <a:chExt cx="2707114" cy="2707114"/>
          </a:xfrm>
        </p:grpSpPr>
        <p:sp>
          <p:nvSpPr>
            <p:cNvPr id="35" name="弧形 34">
              <a:extLst>
                <a:ext uri="{FF2B5EF4-FFF2-40B4-BE49-F238E27FC236}">
                  <a16:creationId xmlns:a16="http://schemas.microsoft.com/office/drawing/2014/main" id="{24ED6E4E-033E-4C47-8226-2A3EBB37E36E}"/>
                </a:ext>
              </a:extLst>
            </p:cNvPr>
            <p:cNvSpPr/>
            <p:nvPr/>
          </p:nvSpPr>
          <p:spPr>
            <a:xfrm>
              <a:off x="4742443" y="2075443"/>
              <a:ext cx="2707114" cy="2707114"/>
            </a:xfrm>
            <a:prstGeom prst="arc">
              <a:avLst>
                <a:gd name="adj1" fmla="val 2076778"/>
                <a:gd name="adj2" fmla="val 20821962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F0FDF2E-E20F-4F94-BE31-022B84412940}"/>
                </a:ext>
              </a:extLst>
            </p:cNvPr>
            <p:cNvSpPr/>
            <p:nvPr/>
          </p:nvSpPr>
          <p:spPr>
            <a:xfrm>
              <a:off x="7124574" y="4110720"/>
              <a:ext cx="172861" cy="1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FE209B7-47E8-4FB5-97A1-EBF88A8BE9D1}"/>
              </a:ext>
            </a:extLst>
          </p:cNvPr>
          <p:cNvSpPr txBox="1"/>
          <p:nvPr/>
        </p:nvSpPr>
        <p:spPr>
          <a:xfrm>
            <a:off x="1751792" y="292916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300%</a:t>
            </a:r>
            <a:endParaRPr lang="zh-CN" altLang="en-US" sz="3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17767A6-565B-475C-A73A-77D9B9E3E846}"/>
              </a:ext>
            </a:extLst>
          </p:cNvPr>
          <p:cNvGrpSpPr/>
          <p:nvPr/>
        </p:nvGrpSpPr>
        <p:grpSpPr>
          <a:xfrm rot="2601635">
            <a:off x="3591501" y="1414784"/>
            <a:ext cx="1242874" cy="1242874"/>
            <a:chOff x="4742443" y="2075443"/>
            <a:chExt cx="2707114" cy="2707114"/>
          </a:xfrm>
        </p:grpSpPr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B8852D52-80BC-47E1-B2E0-BE530B2E981B}"/>
                </a:ext>
              </a:extLst>
            </p:cNvPr>
            <p:cNvSpPr/>
            <p:nvPr/>
          </p:nvSpPr>
          <p:spPr>
            <a:xfrm>
              <a:off x="4742443" y="2075443"/>
              <a:ext cx="2707114" cy="2707114"/>
            </a:xfrm>
            <a:prstGeom prst="arc">
              <a:avLst>
                <a:gd name="adj1" fmla="val 2076778"/>
                <a:gd name="adj2" fmla="val 20821962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2C03FBE-2C61-47A7-8881-6345C61B0E45}"/>
                </a:ext>
              </a:extLst>
            </p:cNvPr>
            <p:cNvSpPr/>
            <p:nvPr/>
          </p:nvSpPr>
          <p:spPr>
            <a:xfrm>
              <a:off x="7124574" y="4110720"/>
              <a:ext cx="172861" cy="1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166DBE38-3BA9-4FB3-B368-668828597683}"/>
              </a:ext>
            </a:extLst>
          </p:cNvPr>
          <p:cNvSpPr txBox="1"/>
          <p:nvPr/>
        </p:nvSpPr>
        <p:spPr>
          <a:xfrm>
            <a:off x="3807218" y="185155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100%</a:t>
            </a:r>
            <a:endParaRPr lang="zh-CN" altLang="en-US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CCC17E-1A76-4B19-B9E5-07696CB6D220}"/>
              </a:ext>
            </a:extLst>
          </p:cNvPr>
          <p:cNvGrpSpPr/>
          <p:nvPr/>
        </p:nvGrpSpPr>
        <p:grpSpPr>
          <a:xfrm rot="19279500">
            <a:off x="3692656" y="3505524"/>
            <a:ext cx="1564844" cy="1564844"/>
            <a:chOff x="4742443" y="2075443"/>
            <a:chExt cx="2707114" cy="2707114"/>
          </a:xfrm>
        </p:grpSpPr>
        <p:sp>
          <p:nvSpPr>
            <p:cNvPr id="45" name="弧形 44">
              <a:extLst>
                <a:ext uri="{FF2B5EF4-FFF2-40B4-BE49-F238E27FC236}">
                  <a16:creationId xmlns:a16="http://schemas.microsoft.com/office/drawing/2014/main" id="{4F04F541-4699-4912-BA98-38A7F6599E46}"/>
                </a:ext>
              </a:extLst>
            </p:cNvPr>
            <p:cNvSpPr/>
            <p:nvPr/>
          </p:nvSpPr>
          <p:spPr>
            <a:xfrm>
              <a:off x="4742443" y="2075443"/>
              <a:ext cx="2707114" cy="2707114"/>
            </a:xfrm>
            <a:prstGeom prst="arc">
              <a:avLst>
                <a:gd name="adj1" fmla="val 2076778"/>
                <a:gd name="adj2" fmla="val 20821962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0A8F90F-CA46-47C6-9B5A-42881A8AA7E7}"/>
                </a:ext>
              </a:extLst>
            </p:cNvPr>
            <p:cNvSpPr/>
            <p:nvPr/>
          </p:nvSpPr>
          <p:spPr>
            <a:xfrm>
              <a:off x="7124574" y="4110720"/>
              <a:ext cx="172861" cy="1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222702E1-54FD-48A0-A12B-A0658B599917}"/>
              </a:ext>
            </a:extLst>
          </p:cNvPr>
          <p:cNvSpPr txBox="1"/>
          <p:nvPr/>
        </p:nvSpPr>
        <p:spPr>
          <a:xfrm>
            <a:off x="3893829" y="4026336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200%</a:t>
            </a:r>
            <a:endParaRPr lang="zh-CN" altLang="en-US" sz="28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A3E943-F543-4D82-B48A-FB96AB9F2131}"/>
              </a:ext>
            </a:extLst>
          </p:cNvPr>
          <p:cNvSpPr txBox="1"/>
          <p:nvPr/>
        </p:nvSpPr>
        <p:spPr>
          <a:xfrm>
            <a:off x="8613031" y="5290579"/>
            <a:ext cx="1729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NVIDIA</a:t>
            </a:r>
            <a:endParaRPr lang="zh-CN" altLang="en-US" sz="4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CA98D9-6632-4B86-AE78-4179529C7998}"/>
              </a:ext>
            </a:extLst>
          </p:cNvPr>
          <p:cNvSpPr txBox="1"/>
          <p:nvPr/>
        </p:nvSpPr>
        <p:spPr>
          <a:xfrm>
            <a:off x="1308100" y="5305967"/>
            <a:ext cx="4589398" cy="9694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elit.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Fusce posuere</a:t>
            </a:r>
            <a:endParaRPr lang="zh-CN" altLang="en-US" sz="14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68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6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6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6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6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6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6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6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6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6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6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6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7" grpId="0"/>
      <p:bldP spid="4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63ECBFF-CC71-4C23-B067-A5C3FF30E39F}"/>
              </a:ext>
            </a:extLst>
          </p:cNvPr>
          <p:cNvSpPr/>
          <p:nvPr/>
        </p:nvSpPr>
        <p:spPr>
          <a:xfrm>
            <a:off x="5076483" y="990462"/>
            <a:ext cx="2039035" cy="591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gradFill>
                <a:gsLst>
                  <a:gs pos="18000">
                    <a:srgbClr val="FF9964"/>
                  </a:gs>
                  <a:gs pos="100000">
                    <a:srgbClr val="FF4A81"/>
                  </a:gs>
                </a:gsLst>
                <a:lin ang="2400000" scaled="0"/>
              </a:gra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DF0BC8-31DC-4A75-B866-0F51FC850489}"/>
              </a:ext>
            </a:extLst>
          </p:cNvPr>
          <p:cNvSpPr txBox="1"/>
          <p:nvPr/>
        </p:nvSpPr>
        <p:spPr>
          <a:xfrm>
            <a:off x="1131500" y="1999772"/>
            <a:ext cx="9929000" cy="970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 algn="ctr"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 Fusce posuere, magna sed pulvinar ultricies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B876A3-2CEA-45EA-A711-247C36CC0439}"/>
              </a:ext>
            </a:extLst>
          </p:cNvPr>
          <p:cNvSpPr/>
          <p:nvPr/>
        </p:nvSpPr>
        <p:spPr>
          <a:xfrm>
            <a:off x="4871244" y="3669312"/>
            <a:ext cx="2449512" cy="2449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397C7CF-1F76-4B81-9E4A-B93B778807F8}"/>
              </a:ext>
            </a:extLst>
          </p:cNvPr>
          <p:cNvSpPr/>
          <p:nvPr/>
        </p:nvSpPr>
        <p:spPr>
          <a:xfrm>
            <a:off x="7714249" y="3669312"/>
            <a:ext cx="2449512" cy="244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319E35-1BBC-40A2-892D-58228E4665AC}"/>
              </a:ext>
            </a:extLst>
          </p:cNvPr>
          <p:cNvSpPr/>
          <p:nvPr/>
        </p:nvSpPr>
        <p:spPr>
          <a:xfrm>
            <a:off x="2025566" y="3669312"/>
            <a:ext cx="2449512" cy="244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形 38">
            <a:extLst>
              <a:ext uri="{FF2B5EF4-FFF2-40B4-BE49-F238E27FC236}">
                <a16:creationId xmlns:a16="http://schemas.microsoft.com/office/drawing/2014/main" id="{11A843BF-D7F3-4CE5-9A10-03BFF63A4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7809" y="4054519"/>
            <a:ext cx="765026" cy="765026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1C7A7C17-7A55-44A7-AC4E-A45FC1550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5455" y="4053482"/>
            <a:ext cx="767101" cy="767101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6A04FAB8-110A-4FE1-A5FA-C974D9ED39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2600" y="4053632"/>
            <a:ext cx="766800" cy="766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3301C3-BA07-449D-A8D9-0998AC3231EF}"/>
              </a:ext>
            </a:extLst>
          </p:cNvPr>
          <p:cNvSpPr txBox="1"/>
          <p:nvPr/>
        </p:nvSpPr>
        <p:spPr>
          <a:xfrm>
            <a:off x="2759803" y="5110450"/>
            <a:ext cx="981038" cy="600164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r>
              <a:rPr lang="en-US" altLang="zh-CN" sz="3600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35</a:t>
            </a:r>
            <a:r>
              <a:rPr lang="zh-CN" altLang="en-US" sz="3600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℃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103D6CF-FD9E-48AA-90FB-EDE7FEBE2C3E}"/>
              </a:ext>
            </a:extLst>
          </p:cNvPr>
          <p:cNvSpPr txBox="1"/>
          <p:nvPr/>
        </p:nvSpPr>
        <p:spPr>
          <a:xfrm>
            <a:off x="5528539" y="5110450"/>
            <a:ext cx="1134926" cy="600164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r>
              <a:rPr lang="en-US" altLang="zh-CN" sz="3600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1m/s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587C74A-5974-4227-A064-D406C055A7A4}"/>
              </a:ext>
            </a:extLst>
          </p:cNvPr>
          <p:cNvSpPr txBox="1"/>
          <p:nvPr/>
        </p:nvSpPr>
        <p:spPr>
          <a:xfrm>
            <a:off x="8325857" y="5107036"/>
            <a:ext cx="1226298" cy="600164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r>
              <a:rPr lang="en-US" altLang="zh-CN" sz="3600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500m</a:t>
            </a:r>
          </a:p>
        </p:txBody>
      </p:sp>
    </p:spTree>
    <p:extLst>
      <p:ext uri="{BB962C8B-B14F-4D97-AF65-F5344CB8AC3E}">
        <p14:creationId xmlns:p14="http://schemas.microsoft.com/office/powerpoint/2010/main" val="11849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/>
      <p:bldP spid="3" grpId="0" animBg="1"/>
      <p:bldP spid="35" grpId="0" animBg="1"/>
      <p:bldP spid="36" grpId="0" animBg="1"/>
      <p:bldP spid="4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8D0CF99-B113-45DA-A089-338CA0ED081C}"/>
              </a:ext>
            </a:extLst>
          </p:cNvPr>
          <p:cNvSpPr/>
          <p:nvPr/>
        </p:nvSpPr>
        <p:spPr>
          <a:xfrm>
            <a:off x="2869747" y="4117406"/>
            <a:ext cx="6452507" cy="6452507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4DCBC06-29B3-4963-87A4-EF739081ADEA}"/>
              </a:ext>
            </a:extLst>
          </p:cNvPr>
          <p:cNvSpPr/>
          <p:nvPr/>
        </p:nvSpPr>
        <p:spPr>
          <a:xfrm>
            <a:off x="3373860" y="4621519"/>
            <a:ext cx="5444281" cy="5444281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3C03120-AE7A-446B-9CCF-B84F65563AC8}"/>
              </a:ext>
            </a:extLst>
          </p:cNvPr>
          <p:cNvSpPr/>
          <p:nvPr/>
        </p:nvSpPr>
        <p:spPr>
          <a:xfrm>
            <a:off x="3877973" y="5125632"/>
            <a:ext cx="4436055" cy="443605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C47B36-202F-4926-AAAD-EB5E9FC6126E}"/>
              </a:ext>
            </a:extLst>
          </p:cNvPr>
          <p:cNvSpPr/>
          <p:nvPr/>
        </p:nvSpPr>
        <p:spPr>
          <a:xfrm rot="20444905">
            <a:off x="13676886" y="-1877725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0450E61-BF63-44D6-9FED-CFD2D4638CAA}"/>
              </a:ext>
            </a:extLst>
          </p:cNvPr>
          <p:cNvSpPr/>
          <p:nvPr/>
        </p:nvSpPr>
        <p:spPr>
          <a:xfrm rot="20444905">
            <a:off x="17085827" y="-7200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1B635C4-DCC4-4078-A17D-C98DCBF4ADCD}"/>
              </a:ext>
            </a:extLst>
          </p:cNvPr>
          <p:cNvSpPr/>
          <p:nvPr/>
        </p:nvSpPr>
        <p:spPr>
          <a:xfrm rot="20351871">
            <a:off x="16630055" y="-2041634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AB2DFC1-95C8-4BB4-A844-99141362D1E7}"/>
              </a:ext>
            </a:extLst>
          </p:cNvPr>
          <p:cNvSpPr/>
          <p:nvPr/>
        </p:nvSpPr>
        <p:spPr>
          <a:xfrm rot="20906908">
            <a:off x="14928140" y="2810388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60C61A-6331-4E32-9B6C-F1E7C4062623}"/>
              </a:ext>
            </a:extLst>
          </p:cNvPr>
          <p:cNvSpPr txBox="1"/>
          <p:nvPr/>
        </p:nvSpPr>
        <p:spPr>
          <a:xfrm>
            <a:off x="5064468" y="473859"/>
            <a:ext cx="2063065" cy="615553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Contents</a:t>
            </a:r>
            <a:endParaRPr lang="zh-CN" altLang="en-US" sz="4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2B36B2B-75EA-457F-B33C-9EB0685E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5832817" y="1252442"/>
            <a:ext cx="526367" cy="526367"/>
          </a:xfrm>
          <a:prstGeom prst="rect">
            <a:avLst/>
          </a:prstGeom>
        </p:spPr>
      </p:pic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29E6021B-5FE4-4622-8F92-653DDFAC1EE3}"/>
              </a:ext>
            </a:extLst>
          </p:cNvPr>
          <p:cNvSpPr/>
          <p:nvPr/>
        </p:nvSpPr>
        <p:spPr>
          <a:xfrm>
            <a:off x="6024000" y="1835335"/>
            <a:ext cx="144000" cy="3963008"/>
          </a:xfrm>
          <a:custGeom>
            <a:avLst/>
            <a:gdLst>
              <a:gd name="connsiteX0" fmla="*/ 81000 w 162001"/>
              <a:gd name="connsiteY0" fmla="*/ 0 h 3963008"/>
              <a:gd name="connsiteX1" fmla="*/ 162000 w 162001"/>
              <a:gd name="connsiteY1" fmla="*/ 81000 h 3963008"/>
              <a:gd name="connsiteX2" fmla="*/ 161809 w 162001"/>
              <a:gd name="connsiteY2" fmla="*/ 81948 h 3963008"/>
              <a:gd name="connsiteX3" fmla="*/ 162001 w 162001"/>
              <a:gd name="connsiteY3" fmla="*/ 81956 h 3963008"/>
              <a:gd name="connsiteX4" fmla="*/ 81001 w 162001"/>
              <a:gd name="connsiteY4" fmla="*/ 3963008 h 3963008"/>
              <a:gd name="connsiteX5" fmla="*/ 1 w 162001"/>
              <a:gd name="connsiteY5" fmla="*/ 81956 h 3963008"/>
              <a:gd name="connsiteX6" fmla="*/ 192 w 162001"/>
              <a:gd name="connsiteY6" fmla="*/ 81948 h 3963008"/>
              <a:gd name="connsiteX7" fmla="*/ 0 w 162001"/>
              <a:gd name="connsiteY7" fmla="*/ 81000 h 3963008"/>
              <a:gd name="connsiteX8" fmla="*/ 81000 w 162001"/>
              <a:gd name="connsiteY8" fmla="*/ 0 h 3963008"/>
              <a:gd name="connsiteX0" fmla="*/ 81000 w 162001"/>
              <a:gd name="connsiteY0" fmla="*/ 0 h 3963008"/>
              <a:gd name="connsiteX1" fmla="*/ 162000 w 162001"/>
              <a:gd name="connsiteY1" fmla="*/ 81000 h 3963008"/>
              <a:gd name="connsiteX2" fmla="*/ 161809 w 162001"/>
              <a:gd name="connsiteY2" fmla="*/ 81948 h 3963008"/>
              <a:gd name="connsiteX3" fmla="*/ 162001 w 162001"/>
              <a:gd name="connsiteY3" fmla="*/ 81956 h 3963008"/>
              <a:gd name="connsiteX4" fmla="*/ 81001 w 162001"/>
              <a:gd name="connsiteY4" fmla="*/ 3963008 h 3963008"/>
              <a:gd name="connsiteX5" fmla="*/ 1 w 162001"/>
              <a:gd name="connsiteY5" fmla="*/ 81956 h 3963008"/>
              <a:gd name="connsiteX6" fmla="*/ 192 w 162001"/>
              <a:gd name="connsiteY6" fmla="*/ 81948 h 3963008"/>
              <a:gd name="connsiteX7" fmla="*/ 0 w 162001"/>
              <a:gd name="connsiteY7" fmla="*/ 81000 h 3963008"/>
              <a:gd name="connsiteX8" fmla="*/ 81000 w 162001"/>
              <a:gd name="connsiteY8" fmla="*/ 0 h 396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001" h="3963008">
                <a:moveTo>
                  <a:pt x="81000" y="0"/>
                </a:moveTo>
                <a:cubicBezTo>
                  <a:pt x="125735" y="0"/>
                  <a:pt x="162000" y="36265"/>
                  <a:pt x="162000" y="81000"/>
                </a:cubicBezTo>
                <a:cubicBezTo>
                  <a:pt x="161936" y="81316"/>
                  <a:pt x="161873" y="81632"/>
                  <a:pt x="161809" y="81948"/>
                </a:cubicBezTo>
                <a:lnTo>
                  <a:pt x="162001" y="81956"/>
                </a:lnTo>
                <a:cubicBezTo>
                  <a:pt x="148533" y="728799"/>
                  <a:pt x="108001" y="3963008"/>
                  <a:pt x="81001" y="3963008"/>
                </a:cubicBezTo>
                <a:cubicBezTo>
                  <a:pt x="54001" y="3963008"/>
                  <a:pt x="13469" y="728799"/>
                  <a:pt x="1" y="81956"/>
                </a:cubicBezTo>
                <a:lnTo>
                  <a:pt x="192" y="81948"/>
                </a:lnTo>
                <a:lnTo>
                  <a:pt x="0" y="81000"/>
                </a:lnTo>
                <a:cubicBezTo>
                  <a:pt x="0" y="36265"/>
                  <a:pt x="36265" y="0"/>
                  <a:pt x="8100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5000"/>
                </a:schemeClr>
              </a:gs>
              <a:gs pos="89000">
                <a:schemeClr val="bg1">
                  <a:alpha val="1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EF842EE-1AF3-4F0E-8DA1-723DDF602F45}"/>
              </a:ext>
            </a:extLst>
          </p:cNvPr>
          <p:cNvGrpSpPr/>
          <p:nvPr/>
        </p:nvGrpSpPr>
        <p:grpSpPr>
          <a:xfrm rot="168697">
            <a:off x="4719500" y="1795692"/>
            <a:ext cx="2753000" cy="2624954"/>
            <a:chOff x="7706540" y="889950"/>
            <a:chExt cx="2753000" cy="2624954"/>
          </a:xfrm>
          <a:scene3d>
            <a:camera prst="isometricOffAxis2Top"/>
            <a:lightRig rig="threePt" dir="t"/>
          </a:scene3d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5019659-9C1C-41BA-93A2-637EE67EDC14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7774940" y="2134027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B8A9FDD-E01C-4202-BC29-BD2B5A12E7EF}"/>
                </a:ext>
              </a:extLst>
            </p:cNvPr>
            <p:cNvCxnSpPr>
              <a:cxnSpLocks/>
            </p:cNvCxnSpPr>
            <p:nvPr/>
          </p:nvCxnSpPr>
          <p:spPr>
            <a:xfrm rot="-3240000">
              <a:off x="8024765" y="1365145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46549DC-9C80-42FC-90EE-1170778DA1CB}"/>
                </a:ext>
              </a:extLst>
            </p:cNvPr>
            <p:cNvCxnSpPr>
              <a:cxnSpLocks/>
            </p:cNvCxnSpPr>
            <p:nvPr/>
          </p:nvCxnSpPr>
          <p:spPr>
            <a:xfrm rot="-1080000">
              <a:off x="8678815" y="889950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816A7BD-47EF-4F83-BA20-003C0BB34E11}"/>
                </a:ext>
              </a:extLst>
            </p:cNvPr>
            <p:cNvCxnSpPr>
              <a:cxnSpLocks/>
            </p:cNvCxnSpPr>
            <p:nvPr/>
          </p:nvCxnSpPr>
          <p:spPr>
            <a:xfrm rot="1080000">
              <a:off x="9487265" y="889950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E2627BA-7097-4B08-AC46-83829EE8A620}"/>
                </a:ext>
              </a:extLst>
            </p:cNvPr>
            <p:cNvCxnSpPr>
              <a:cxnSpLocks/>
            </p:cNvCxnSpPr>
            <p:nvPr/>
          </p:nvCxnSpPr>
          <p:spPr>
            <a:xfrm rot="3240000">
              <a:off x="10141315" y="1365145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B00F648-A183-4B9C-9442-588A5866AD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91140" y="2134027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77CA5332-565E-46A6-9048-95445F86EB33}"/>
                </a:ext>
              </a:extLst>
            </p:cNvPr>
            <p:cNvCxnSpPr>
              <a:cxnSpLocks/>
            </p:cNvCxnSpPr>
            <p:nvPr/>
          </p:nvCxnSpPr>
          <p:spPr>
            <a:xfrm rot="7560000">
              <a:off x="10141315" y="2902909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0C3E3B2-BF64-480D-945F-1633CB2130C3}"/>
                </a:ext>
              </a:extLst>
            </p:cNvPr>
            <p:cNvCxnSpPr>
              <a:cxnSpLocks/>
            </p:cNvCxnSpPr>
            <p:nvPr/>
          </p:nvCxnSpPr>
          <p:spPr>
            <a:xfrm rot="9720000">
              <a:off x="9487265" y="3378104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BDFFB3DC-EBE2-4978-AD03-3BE01FB364F7}"/>
                </a:ext>
              </a:extLst>
            </p:cNvPr>
            <p:cNvCxnSpPr>
              <a:cxnSpLocks/>
            </p:cNvCxnSpPr>
            <p:nvPr/>
          </p:nvCxnSpPr>
          <p:spPr>
            <a:xfrm rot="11880000">
              <a:off x="8678815" y="3378104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668F57E-E5CC-4D36-B014-30E0296DB285}"/>
                </a:ext>
              </a:extLst>
            </p:cNvPr>
            <p:cNvCxnSpPr>
              <a:cxnSpLocks/>
            </p:cNvCxnSpPr>
            <p:nvPr/>
          </p:nvCxnSpPr>
          <p:spPr>
            <a:xfrm rot="14040000">
              <a:off x="8024765" y="2902909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5F9D705D-C60A-451F-A9AA-540DDF2AE194}"/>
              </a:ext>
            </a:extLst>
          </p:cNvPr>
          <p:cNvSpPr txBox="1"/>
          <p:nvPr/>
        </p:nvSpPr>
        <p:spPr>
          <a:xfrm>
            <a:off x="8735304" y="3731014"/>
            <a:ext cx="14010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0B05B83-DD47-4417-8772-2CDD42E347A3}"/>
              </a:ext>
            </a:extLst>
          </p:cNvPr>
          <p:cNvSpPr txBox="1"/>
          <p:nvPr/>
        </p:nvSpPr>
        <p:spPr>
          <a:xfrm>
            <a:off x="8735304" y="2294057"/>
            <a:ext cx="14010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BF10673-E362-48C0-9F4F-05FF2480ABC5}"/>
              </a:ext>
            </a:extLst>
          </p:cNvPr>
          <p:cNvSpPr txBox="1"/>
          <p:nvPr/>
        </p:nvSpPr>
        <p:spPr>
          <a:xfrm>
            <a:off x="1765630" y="3731014"/>
            <a:ext cx="14010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9786C1C-E372-486E-A79A-A36E7F2F0553}"/>
              </a:ext>
            </a:extLst>
          </p:cNvPr>
          <p:cNvSpPr txBox="1"/>
          <p:nvPr/>
        </p:nvSpPr>
        <p:spPr>
          <a:xfrm>
            <a:off x="1765630" y="2294057"/>
            <a:ext cx="14010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48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5641" decel="7435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8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8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528" fill="hold" grpId="0" nodeType="withEffect">
                                  <p:stCondLst>
                                    <p:cond delay="22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528" fill="hold" grpId="0" nodeType="withEffect">
                                  <p:stCondLst>
                                    <p:cond delay="22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6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6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6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528" fill="hold" grpId="0" nodeType="withEffect">
                                  <p:stCondLst>
                                    <p:cond delay="22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6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6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6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grpId="0" nodeType="withEffect">
                                  <p:stCondLst>
                                    <p:cond delay="22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6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accel="25641" decel="7435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9" presetClass="entr" presetSubtype="1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88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8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path" presetSubtype="0" repeatCount="indefinite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1.43034 0.71875 " pathEditMode="relative" rAng="0" ptsTypes="AA">
                                      <p:cBhvr>
                                        <p:cTn id="51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23" y="3592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repeatCount="indefinite" ac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1.85185E-6 L -1.44714 0.67268 " pathEditMode="relative" rAng="0" ptsTypes="AA">
                                      <p:cBhvr>
                                        <p:cTn id="53" dur="1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57" y="3363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0 L -2.11472 1.35556 " pathEditMode="relative" rAng="0" ptsTypes="AA">
                                      <p:cBhvr>
                                        <p:cTn id="55" dur="1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42" y="6777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repeatCount="indefinite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25E-6 -2.22222E-6 L -1.77735 1.24954 " pathEditMode="relative" rAng="0" ptsTypes="AA">
                                      <p:cBhvr>
                                        <p:cTn id="57" dur="1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67" y="6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4" grpId="0" animBg="1"/>
      <p:bldP spid="25" grpId="0"/>
      <p:bldP spid="49" grpId="0" animBg="1"/>
      <p:bldP spid="77" grpId="0"/>
      <p:bldP spid="78" grpId="0"/>
      <p:bldP spid="79" grpId="0"/>
      <p:bldP spid="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菱形 61">
            <a:extLst>
              <a:ext uri="{FF2B5EF4-FFF2-40B4-BE49-F238E27FC236}">
                <a16:creationId xmlns:a16="http://schemas.microsoft.com/office/drawing/2014/main" id="{7CEB6035-A5E3-4FD6-BCB1-C1A563779F0D}"/>
              </a:ext>
            </a:extLst>
          </p:cNvPr>
          <p:cNvSpPr/>
          <p:nvPr/>
        </p:nvSpPr>
        <p:spPr>
          <a:xfrm>
            <a:off x="4479997" y="4976156"/>
            <a:ext cx="3232006" cy="3232006"/>
          </a:xfrm>
          <a:prstGeom prst="diamond">
            <a:avLst/>
          </a:prstGeom>
          <a:noFill/>
          <a:ln w="34925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15600000" scaled="0"/>
            </a:gradFill>
          </a:ln>
          <a:scene3d>
            <a:camera prst="perspectiveRelaxedModerately">
              <a:rot lat="17390625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菱形 62">
            <a:extLst>
              <a:ext uri="{FF2B5EF4-FFF2-40B4-BE49-F238E27FC236}">
                <a16:creationId xmlns:a16="http://schemas.microsoft.com/office/drawing/2014/main" id="{2CB92E6C-4BCC-4A71-B980-3B9A86637DE3}"/>
              </a:ext>
            </a:extLst>
          </p:cNvPr>
          <p:cNvSpPr/>
          <p:nvPr/>
        </p:nvSpPr>
        <p:spPr>
          <a:xfrm>
            <a:off x="3357689" y="3853848"/>
            <a:ext cx="5476622" cy="5476622"/>
          </a:xfrm>
          <a:prstGeom prst="diamond">
            <a:avLst/>
          </a:prstGeom>
          <a:noFill/>
          <a:ln w="34925">
            <a:gradFill>
              <a:gsLst>
                <a:gs pos="0">
                  <a:schemeClr val="bg1"/>
                </a:gs>
                <a:gs pos="100000">
                  <a:schemeClr val="bg1">
                    <a:alpha val="26000"/>
                  </a:schemeClr>
                </a:gs>
              </a:gsLst>
              <a:lin ang="15600000" scaled="0"/>
            </a:gradFill>
          </a:ln>
          <a:scene3d>
            <a:camera prst="perspectiveRelaxedModerately">
              <a:rot lat="17390625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菱形 63">
            <a:extLst>
              <a:ext uri="{FF2B5EF4-FFF2-40B4-BE49-F238E27FC236}">
                <a16:creationId xmlns:a16="http://schemas.microsoft.com/office/drawing/2014/main" id="{00A4F1D1-814A-4384-AEB2-36581396FD4F}"/>
              </a:ext>
            </a:extLst>
          </p:cNvPr>
          <p:cNvSpPr/>
          <p:nvPr/>
        </p:nvSpPr>
        <p:spPr>
          <a:xfrm>
            <a:off x="577433" y="1073592"/>
            <a:ext cx="11037134" cy="11037134"/>
          </a:xfrm>
          <a:prstGeom prst="diamond">
            <a:avLst/>
          </a:prstGeom>
          <a:noFill/>
          <a:ln w="34925">
            <a:gradFill>
              <a:gsLst>
                <a:gs pos="44000">
                  <a:schemeClr val="bg1"/>
                </a:gs>
                <a:gs pos="91000">
                  <a:schemeClr val="bg1">
                    <a:alpha val="0"/>
                  </a:schemeClr>
                </a:gs>
              </a:gsLst>
              <a:lin ang="15600000" scaled="0"/>
            </a:gradFill>
          </a:ln>
          <a:scene3d>
            <a:camera prst="perspectiveRelaxedModerately">
              <a:rot lat="17390625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CB40E74-7CF5-4065-981D-47321D6B69FD}"/>
              </a:ext>
            </a:extLst>
          </p:cNvPr>
          <p:cNvGrpSpPr/>
          <p:nvPr/>
        </p:nvGrpSpPr>
        <p:grpSpPr>
          <a:xfrm>
            <a:off x="4710163" y="345408"/>
            <a:ext cx="2771674" cy="2771674"/>
            <a:chOff x="2962339" y="2257544"/>
            <a:chExt cx="3011214" cy="301121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31B951F-8A18-48EB-82E4-81FF49DE043B}"/>
                </a:ext>
              </a:extLst>
            </p:cNvPr>
            <p:cNvSpPr/>
            <p:nvPr/>
          </p:nvSpPr>
          <p:spPr>
            <a:xfrm>
              <a:off x="2962339" y="2257544"/>
              <a:ext cx="3011214" cy="301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形 40">
              <a:extLst>
                <a:ext uri="{FF2B5EF4-FFF2-40B4-BE49-F238E27FC236}">
                  <a16:creationId xmlns:a16="http://schemas.microsoft.com/office/drawing/2014/main" id="{24E8BF21-78BB-4368-9B73-CB854590A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2717" y="3107922"/>
              <a:ext cx="1310458" cy="1310458"/>
            </a:xfrm>
            <a:prstGeom prst="rect">
              <a:avLst/>
            </a:prstGeom>
          </p:spPr>
        </p:pic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EAEB9F31-E71D-483B-96F9-4792DD7D4B42}"/>
              </a:ext>
            </a:extLst>
          </p:cNvPr>
          <p:cNvSpPr/>
          <p:nvPr/>
        </p:nvSpPr>
        <p:spPr>
          <a:xfrm>
            <a:off x="8249734" y="990462"/>
            <a:ext cx="1914027" cy="19140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图表 37">
            <a:extLst>
              <a:ext uri="{FF2B5EF4-FFF2-40B4-BE49-F238E27FC236}">
                <a16:creationId xmlns:a16="http://schemas.microsoft.com/office/drawing/2014/main" id="{97A96535-35C5-4644-B18A-628CEA921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43439"/>
              </p:ext>
            </p:extLst>
          </p:nvPr>
        </p:nvGraphicFramePr>
        <p:xfrm>
          <a:off x="8405470" y="1243118"/>
          <a:ext cx="1602555" cy="140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9" name="椭圆 48">
            <a:extLst>
              <a:ext uri="{FF2B5EF4-FFF2-40B4-BE49-F238E27FC236}">
                <a16:creationId xmlns:a16="http://schemas.microsoft.com/office/drawing/2014/main" id="{4E209F3D-F547-4452-8953-83AB54D0FDC9}"/>
              </a:ext>
            </a:extLst>
          </p:cNvPr>
          <p:cNvSpPr/>
          <p:nvPr/>
        </p:nvSpPr>
        <p:spPr>
          <a:xfrm>
            <a:off x="1914149" y="392053"/>
            <a:ext cx="1914027" cy="19140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图表 52">
            <a:extLst>
              <a:ext uri="{FF2B5EF4-FFF2-40B4-BE49-F238E27FC236}">
                <a16:creationId xmlns:a16="http://schemas.microsoft.com/office/drawing/2014/main" id="{7FC1CC1E-58C4-460E-9A61-BAFFB1E35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90112"/>
              </p:ext>
            </p:extLst>
          </p:nvPr>
        </p:nvGraphicFramePr>
        <p:xfrm>
          <a:off x="2017155" y="705257"/>
          <a:ext cx="1708015" cy="128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9412EEAF-82E7-43A2-9DD4-49513D722166}"/>
              </a:ext>
            </a:extLst>
          </p:cNvPr>
          <p:cNvSpPr txBox="1"/>
          <p:nvPr/>
        </p:nvSpPr>
        <p:spPr>
          <a:xfrm>
            <a:off x="1087248" y="3627759"/>
            <a:ext cx="9929000" cy="970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 algn="ctr"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 Fusce posuere, magna sed pulvinar ultricies</a:t>
            </a:r>
          </a:p>
        </p:txBody>
      </p:sp>
      <p:pic>
        <p:nvPicPr>
          <p:cNvPr id="67" name="图形 66">
            <a:extLst>
              <a:ext uri="{FF2B5EF4-FFF2-40B4-BE49-F238E27FC236}">
                <a16:creationId xmlns:a16="http://schemas.microsoft.com/office/drawing/2014/main" id="{BDA02243-A6C4-496B-8AAC-A42098E14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5621456" y="5644280"/>
            <a:ext cx="949088" cy="94908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50A2A024-DBA9-4F55-BC56-134FF7F3D29A}"/>
              </a:ext>
            </a:extLst>
          </p:cNvPr>
          <p:cNvSpPr txBox="1"/>
          <p:nvPr/>
        </p:nvSpPr>
        <p:spPr>
          <a:xfrm>
            <a:off x="5054690" y="5232273"/>
            <a:ext cx="2082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Launch Project</a:t>
            </a:r>
            <a:endParaRPr lang="zh-CN" altLang="en-US" sz="2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306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2000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8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8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8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8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3" grpId="0" animBg="1"/>
          <p:bldP spid="64" grpId="0" animBg="1"/>
          <p:bldP spid="43" grpId="0" animBg="1"/>
          <p:bldGraphic spid="38" grpId="0">
            <p:bldAsOne/>
          </p:bldGraphic>
          <p:bldP spid="49" grpId="0" animBg="1"/>
          <p:bldGraphic spid="53" grpId="0">
            <p:bldAsOne/>
          </p:bldGraphic>
          <p:bldP spid="54" grpId="0"/>
          <p:bldP spid="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8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8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3" grpId="0" animBg="1"/>
          <p:bldP spid="64" grpId="0" animBg="1"/>
          <p:bldP spid="43" grpId="0" animBg="1"/>
          <p:bldGraphic spid="38" grpId="0">
            <p:bldAsOne/>
          </p:bldGraphic>
          <p:bldP spid="49" grpId="0" animBg="1"/>
          <p:bldGraphic spid="53" grpId="0">
            <p:bldAsOne/>
          </p:bldGraphic>
          <p:bldP spid="54" grpId="0"/>
          <p:bldP spid="68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B13AE70-01D0-4F63-8772-02F4F662F00B}"/>
              </a:ext>
            </a:extLst>
          </p:cNvPr>
          <p:cNvSpPr/>
          <p:nvPr/>
        </p:nvSpPr>
        <p:spPr>
          <a:xfrm>
            <a:off x="469020" y="1509336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1</a:t>
            </a:r>
            <a:endParaRPr lang="zh-CN" altLang="en-US" sz="4400" dirty="0">
              <a:gradFill>
                <a:gsLst>
                  <a:gs pos="18000">
                    <a:srgbClr val="FF9964"/>
                  </a:gs>
                  <a:gs pos="100000">
                    <a:srgbClr val="FF4A81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B77C5C3-8272-4D4D-9A63-D1DD08906FD4}"/>
              </a:ext>
            </a:extLst>
          </p:cNvPr>
          <p:cNvCxnSpPr/>
          <p:nvPr/>
        </p:nvCxnSpPr>
        <p:spPr>
          <a:xfrm>
            <a:off x="-70946" y="1484873"/>
            <a:ext cx="127858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A7F0254D-DDEF-403B-8ECE-34539227A903}"/>
              </a:ext>
            </a:extLst>
          </p:cNvPr>
          <p:cNvSpPr/>
          <p:nvPr/>
        </p:nvSpPr>
        <p:spPr>
          <a:xfrm>
            <a:off x="1990743" y="1509336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2</a:t>
            </a:r>
            <a:endParaRPr lang="zh-CN" altLang="en-US" sz="4400" dirty="0">
              <a:gradFill>
                <a:gsLst>
                  <a:gs pos="18000">
                    <a:srgbClr val="FF9964"/>
                  </a:gs>
                  <a:gs pos="100000">
                    <a:srgbClr val="FF4A81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7AA0FF1-7545-43EE-85BF-FFCEDD54D3E8}"/>
              </a:ext>
            </a:extLst>
          </p:cNvPr>
          <p:cNvSpPr/>
          <p:nvPr/>
        </p:nvSpPr>
        <p:spPr>
          <a:xfrm>
            <a:off x="3512466" y="1509336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3</a:t>
            </a:r>
            <a:endParaRPr lang="zh-CN" altLang="en-US" sz="4400" dirty="0">
              <a:gradFill>
                <a:gsLst>
                  <a:gs pos="18000">
                    <a:srgbClr val="FF9964"/>
                  </a:gs>
                  <a:gs pos="100000">
                    <a:srgbClr val="FF4A81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C14201-6529-4828-93EC-1FB2257140E8}"/>
              </a:ext>
            </a:extLst>
          </p:cNvPr>
          <p:cNvCxnSpPr/>
          <p:nvPr/>
        </p:nvCxnSpPr>
        <p:spPr>
          <a:xfrm>
            <a:off x="-70946" y="2269523"/>
            <a:ext cx="127858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D79BCA66-CD3D-4D29-BD7A-AD9EFEB65421}"/>
              </a:ext>
            </a:extLst>
          </p:cNvPr>
          <p:cNvSpPr/>
          <p:nvPr/>
        </p:nvSpPr>
        <p:spPr>
          <a:xfrm>
            <a:off x="4190649" y="2291797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4</a:t>
            </a:r>
            <a:endParaRPr lang="zh-CN" altLang="en-US" sz="4400" dirty="0">
              <a:gradFill>
                <a:gsLst>
                  <a:gs pos="18000">
                    <a:srgbClr val="FF9964"/>
                  </a:gs>
                  <a:gs pos="100000">
                    <a:srgbClr val="FF4A81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EBE01E9-3DFB-4A59-B7C3-ED50E6C961B4}"/>
              </a:ext>
            </a:extLst>
          </p:cNvPr>
          <p:cNvSpPr/>
          <p:nvPr/>
        </p:nvSpPr>
        <p:spPr>
          <a:xfrm>
            <a:off x="5712372" y="2291797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5</a:t>
            </a:r>
            <a:endParaRPr lang="zh-CN" altLang="en-US" sz="4400" dirty="0">
              <a:gradFill>
                <a:gsLst>
                  <a:gs pos="18000">
                    <a:srgbClr val="FF9964"/>
                  </a:gs>
                  <a:gs pos="100000">
                    <a:srgbClr val="FF4A81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C6FED5-FD25-41DA-A7A1-27A88CEC9068}"/>
              </a:ext>
            </a:extLst>
          </p:cNvPr>
          <p:cNvSpPr/>
          <p:nvPr/>
        </p:nvSpPr>
        <p:spPr>
          <a:xfrm>
            <a:off x="7234095" y="2291797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6</a:t>
            </a:r>
            <a:endParaRPr lang="zh-CN" altLang="en-US" sz="4400" dirty="0">
              <a:gradFill>
                <a:gsLst>
                  <a:gs pos="18000">
                    <a:srgbClr val="FF9964"/>
                  </a:gs>
                  <a:gs pos="100000">
                    <a:srgbClr val="FF4A81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1AE2D8B-8183-4A4D-B602-DCEB8F8226C4}"/>
              </a:ext>
            </a:extLst>
          </p:cNvPr>
          <p:cNvCxnSpPr/>
          <p:nvPr/>
        </p:nvCxnSpPr>
        <p:spPr>
          <a:xfrm>
            <a:off x="-70946" y="3058337"/>
            <a:ext cx="127858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A072D23-1359-4806-9785-331DFD5131E4}"/>
              </a:ext>
            </a:extLst>
          </p:cNvPr>
          <p:cNvSpPr/>
          <p:nvPr/>
        </p:nvSpPr>
        <p:spPr>
          <a:xfrm>
            <a:off x="7932738" y="3078935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7</a:t>
            </a:r>
            <a:endParaRPr lang="zh-CN" altLang="en-US" sz="4400" dirty="0">
              <a:gradFill>
                <a:gsLst>
                  <a:gs pos="18000">
                    <a:srgbClr val="FF9964"/>
                  </a:gs>
                  <a:gs pos="100000">
                    <a:srgbClr val="FF4A81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3B29736-9CCD-4A11-A826-0F2BDF24A344}"/>
              </a:ext>
            </a:extLst>
          </p:cNvPr>
          <p:cNvSpPr/>
          <p:nvPr/>
        </p:nvSpPr>
        <p:spPr>
          <a:xfrm>
            <a:off x="9454461" y="3078935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8</a:t>
            </a:r>
            <a:endParaRPr lang="zh-CN" altLang="en-US" sz="4400" dirty="0">
              <a:gradFill>
                <a:gsLst>
                  <a:gs pos="18000">
                    <a:srgbClr val="FF9964"/>
                  </a:gs>
                  <a:gs pos="100000">
                    <a:srgbClr val="FF4A81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908FD19-5166-4565-B614-D56629D5A9DC}"/>
              </a:ext>
            </a:extLst>
          </p:cNvPr>
          <p:cNvSpPr/>
          <p:nvPr/>
        </p:nvSpPr>
        <p:spPr>
          <a:xfrm>
            <a:off x="10976184" y="3078935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9</a:t>
            </a:r>
            <a:endParaRPr lang="zh-CN" altLang="en-US" sz="4400" dirty="0">
              <a:gradFill>
                <a:gsLst>
                  <a:gs pos="18000">
                    <a:srgbClr val="FF9964"/>
                  </a:gs>
                  <a:gs pos="100000">
                    <a:srgbClr val="FF4A81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D4A259C-4915-4049-96A5-3B892F4F94D7}"/>
              </a:ext>
            </a:extLst>
          </p:cNvPr>
          <p:cNvCxnSpPr/>
          <p:nvPr/>
        </p:nvCxnSpPr>
        <p:spPr>
          <a:xfrm>
            <a:off x="-70946" y="3852336"/>
            <a:ext cx="127858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91B9E1E-660E-4B6E-86B6-DF3C72504D7D}"/>
              </a:ext>
            </a:extLst>
          </p:cNvPr>
          <p:cNvSpPr txBox="1"/>
          <p:nvPr/>
        </p:nvSpPr>
        <p:spPr>
          <a:xfrm>
            <a:off x="1150165" y="449033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5731298-CF14-4E2D-A105-3607137E3F4F}"/>
              </a:ext>
            </a:extLst>
          </p:cNvPr>
          <p:cNvSpPr/>
          <p:nvPr/>
        </p:nvSpPr>
        <p:spPr>
          <a:xfrm rot="1272197">
            <a:off x="340376" y="423044"/>
            <a:ext cx="543490" cy="54349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81F940F-88A8-4807-B155-2B431DB00ABF}"/>
              </a:ext>
            </a:extLst>
          </p:cNvPr>
          <p:cNvSpPr/>
          <p:nvPr/>
        </p:nvSpPr>
        <p:spPr>
          <a:xfrm rot="1272197">
            <a:off x="522908" y="729333"/>
            <a:ext cx="374169" cy="37416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DE72B0-C9CF-45D6-A8B0-9EEEB2D67FD7}"/>
              </a:ext>
            </a:extLst>
          </p:cNvPr>
          <p:cNvSpPr txBox="1"/>
          <p:nvPr/>
        </p:nvSpPr>
        <p:spPr>
          <a:xfrm>
            <a:off x="1150165" y="768411"/>
            <a:ext cx="2866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adipiscing elit. Maecenas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B7E517B-D7F9-4DD9-AE70-B3DACCF96E2E}"/>
              </a:ext>
            </a:extLst>
          </p:cNvPr>
          <p:cNvGrpSpPr/>
          <p:nvPr/>
        </p:nvGrpSpPr>
        <p:grpSpPr>
          <a:xfrm>
            <a:off x="10171015" y="5026384"/>
            <a:ext cx="565274" cy="565274"/>
            <a:chOff x="5916790" y="1539240"/>
            <a:chExt cx="358420" cy="358420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3FB1A1B-6B7B-4FFD-855C-EDC0154F3804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>
                    <a:gsLst>
                      <a:gs pos="18000">
                        <a:srgbClr val="0BE3DE"/>
                      </a:gs>
                      <a:gs pos="100000">
                        <a:srgbClr val="00C8FB"/>
                      </a:gs>
                    </a:gsLst>
                    <a:lin ang="2400000" scaled="0"/>
                  </a:gradFill>
                  <a:latin typeface=".萍方-简" panose="020B0400000000000000" pitchFamily="34" charset="-122"/>
                  <a:ea typeface=".萍方-简" panose="020B0400000000000000" pitchFamily="34" charset="-122"/>
                </a:rPr>
                <a:t>`</a:t>
              </a:r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58" name="图形 57">
              <a:extLst>
                <a:ext uri="{FF2B5EF4-FFF2-40B4-BE49-F238E27FC236}">
                  <a16:creationId xmlns:a16="http://schemas.microsoft.com/office/drawing/2014/main" id="{2216D1F4-AA56-4D49-B57A-9EDBE40B5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EC754E3-C87E-44E2-81DD-2E836AB91BDE}"/>
              </a:ext>
            </a:extLst>
          </p:cNvPr>
          <p:cNvGrpSpPr/>
          <p:nvPr/>
        </p:nvGrpSpPr>
        <p:grpSpPr>
          <a:xfrm>
            <a:off x="1242271" y="4424619"/>
            <a:ext cx="565378" cy="565378"/>
            <a:chOff x="5916790" y="1539240"/>
            <a:chExt cx="358420" cy="358420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F115CBF-1040-4138-83BE-A36AED59FE6B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>
                    <a:gsLst>
                      <a:gs pos="18000">
                        <a:srgbClr val="0BE3DE"/>
                      </a:gs>
                      <a:gs pos="100000">
                        <a:srgbClr val="00C8FB"/>
                      </a:gs>
                    </a:gsLst>
                    <a:lin ang="2400000" scaled="0"/>
                  </a:gradFill>
                  <a:latin typeface=".萍方-简" panose="020B0400000000000000" pitchFamily="34" charset="-122"/>
                  <a:ea typeface=".萍方-简" panose="020B0400000000000000" pitchFamily="34" charset="-122"/>
                </a:rPr>
                <a:t>`</a:t>
              </a:r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94AE3800-7361-4186-B0E3-0F3E59E23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40E34E13-D091-4CFD-9DFB-C7BF16EABC4E}"/>
              </a:ext>
            </a:extLst>
          </p:cNvPr>
          <p:cNvSpPr txBox="1"/>
          <p:nvPr/>
        </p:nvSpPr>
        <p:spPr>
          <a:xfrm>
            <a:off x="962306" y="5291287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E27E615-8FE8-4B68-BFC9-327B2E5AF3A1}"/>
              </a:ext>
            </a:extLst>
          </p:cNvPr>
          <p:cNvSpPr txBox="1"/>
          <p:nvPr/>
        </p:nvSpPr>
        <p:spPr>
          <a:xfrm>
            <a:off x="559952" y="5610665"/>
            <a:ext cx="19300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,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47C90E0-996E-4800-8FFB-9EA31D4A8F07}"/>
              </a:ext>
            </a:extLst>
          </p:cNvPr>
          <p:cNvSpPr txBox="1"/>
          <p:nvPr/>
        </p:nvSpPr>
        <p:spPr>
          <a:xfrm>
            <a:off x="9890998" y="5885426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53FB8A2-28CF-4900-AFB3-B0175EE6A80F}"/>
              </a:ext>
            </a:extLst>
          </p:cNvPr>
          <p:cNvSpPr txBox="1"/>
          <p:nvPr/>
        </p:nvSpPr>
        <p:spPr>
          <a:xfrm>
            <a:off x="9488644" y="6204804"/>
            <a:ext cx="19300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,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085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86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86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86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86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86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86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68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68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43" dur="78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44" dur="78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47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48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51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52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55" dur="78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56" dur="78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59" dur="7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60" dur="7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63" dur="78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64" dur="78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67" dur="7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68" dur="7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71" dur="78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72" dur="78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75" dur="78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76" dur="78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4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9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0" dur="79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9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79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9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79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4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9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2" dur="79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9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79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79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79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9" grpId="0" animBg="1"/>
          <p:bldP spid="31" grpId="0" animBg="1"/>
          <p:bldP spid="37" grpId="0" animBg="1"/>
          <p:bldP spid="39" grpId="0" animBg="1"/>
          <p:bldP spid="40" grpId="0" animBg="1"/>
          <p:bldP spid="45" grpId="0" animBg="1"/>
          <p:bldP spid="46" grpId="0" animBg="1"/>
          <p:bldP spid="47" grpId="0" animBg="1"/>
          <p:bldP spid="50" grpId="0"/>
          <p:bldP spid="51" grpId="0" animBg="1"/>
          <p:bldP spid="51" grpId="1" animBg="1"/>
          <p:bldP spid="52" grpId="0" animBg="1"/>
          <p:bldP spid="52" grpId="1" animBg="1"/>
          <p:bldP spid="55" grpId="0"/>
          <p:bldP spid="65" grpId="0"/>
          <p:bldP spid="66" grpId="0"/>
          <p:bldP spid="69" grpId="0"/>
          <p:bldP spid="7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86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86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86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86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86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86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68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68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8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8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8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8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8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8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8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8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8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8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4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9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0" dur="79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9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79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9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79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4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9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2" dur="79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9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79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79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79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9" grpId="0" animBg="1"/>
          <p:bldP spid="31" grpId="0" animBg="1"/>
          <p:bldP spid="37" grpId="0" animBg="1"/>
          <p:bldP spid="39" grpId="0" animBg="1"/>
          <p:bldP spid="40" grpId="0" animBg="1"/>
          <p:bldP spid="45" grpId="0" animBg="1"/>
          <p:bldP spid="46" grpId="0" animBg="1"/>
          <p:bldP spid="47" grpId="0" animBg="1"/>
          <p:bldP spid="50" grpId="0"/>
          <p:bldP spid="51" grpId="0" animBg="1"/>
          <p:bldP spid="51" grpId="1" animBg="1"/>
          <p:bldP spid="52" grpId="0" animBg="1"/>
          <p:bldP spid="52" grpId="1" animBg="1"/>
          <p:bldP spid="55" grpId="0"/>
          <p:bldP spid="65" grpId="0"/>
          <p:bldP spid="66" grpId="0"/>
          <p:bldP spid="69" grpId="0"/>
          <p:bldP spid="70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007645-1C61-478D-BBF0-E0B083F1A276}"/>
              </a:ext>
            </a:extLst>
          </p:cNvPr>
          <p:cNvSpPr/>
          <p:nvPr/>
        </p:nvSpPr>
        <p:spPr>
          <a:xfrm>
            <a:off x="5616575" y="4408180"/>
            <a:ext cx="958850" cy="3588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2017</a:t>
            </a:r>
            <a:endParaRPr lang="zh-CN" altLang="en-US" dirty="0">
              <a:gradFill>
                <a:gsLst>
                  <a:gs pos="18000">
                    <a:srgbClr val="FF9964"/>
                  </a:gs>
                  <a:gs pos="100000">
                    <a:srgbClr val="FF4A81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9764D5-0675-4984-AC67-923CFBD603E6}"/>
              </a:ext>
            </a:extLst>
          </p:cNvPr>
          <p:cNvSpPr txBox="1"/>
          <p:nvPr/>
        </p:nvSpPr>
        <p:spPr>
          <a:xfrm>
            <a:off x="1537861" y="3440303"/>
            <a:ext cx="9116278" cy="92333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Thanks For Your Watching</a:t>
            </a:r>
            <a:endParaRPr lang="zh-CN" altLang="en-US" sz="6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8D0CF99-B113-45DA-A089-338CA0ED081C}"/>
              </a:ext>
            </a:extLst>
          </p:cNvPr>
          <p:cNvSpPr/>
          <p:nvPr/>
        </p:nvSpPr>
        <p:spPr>
          <a:xfrm>
            <a:off x="3286313" y="-3330672"/>
            <a:ext cx="5619375" cy="561937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4DCBC06-29B3-4963-87A4-EF739081ADEA}"/>
              </a:ext>
            </a:extLst>
          </p:cNvPr>
          <p:cNvSpPr/>
          <p:nvPr/>
        </p:nvSpPr>
        <p:spPr>
          <a:xfrm>
            <a:off x="3677354" y="-2939631"/>
            <a:ext cx="4837292" cy="483729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3C03120-AE7A-446B-9CCF-B84F65563AC8}"/>
              </a:ext>
            </a:extLst>
          </p:cNvPr>
          <p:cNvSpPr/>
          <p:nvPr/>
        </p:nvSpPr>
        <p:spPr>
          <a:xfrm>
            <a:off x="4068396" y="-2548589"/>
            <a:ext cx="4055208" cy="4055208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34CDEFB-1F4F-4CEA-B5ED-8D1812C4EAEE}"/>
              </a:ext>
            </a:extLst>
          </p:cNvPr>
          <p:cNvSpPr txBox="1"/>
          <p:nvPr/>
        </p:nvSpPr>
        <p:spPr>
          <a:xfrm>
            <a:off x="1852050" y="6369929"/>
            <a:ext cx="84879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 Lorem ipsum dolor sit amet, consectetuer adipiscing elit. Maecenas porttitor congue massa</a:t>
            </a:r>
            <a:endParaRPr lang="zh-CN" altLang="en-US" sz="1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C47B36-202F-4926-AAAD-EB5E9FC6126E}"/>
              </a:ext>
            </a:extLst>
          </p:cNvPr>
          <p:cNvSpPr/>
          <p:nvPr/>
        </p:nvSpPr>
        <p:spPr>
          <a:xfrm rot="20444905">
            <a:off x="13676886" y="-1877725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0450E61-BF63-44D6-9FED-CFD2D4638CAA}"/>
              </a:ext>
            </a:extLst>
          </p:cNvPr>
          <p:cNvSpPr/>
          <p:nvPr/>
        </p:nvSpPr>
        <p:spPr>
          <a:xfrm rot="20444905">
            <a:off x="17085827" y="-7200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1B635C4-DCC4-4078-A17D-C98DCBF4ADCD}"/>
              </a:ext>
            </a:extLst>
          </p:cNvPr>
          <p:cNvSpPr/>
          <p:nvPr/>
        </p:nvSpPr>
        <p:spPr>
          <a:xfrm rot="20351871">
            <a:off x="16630055" y="-2041634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AB2DFC1-95C8-4BB4-A844-99141362D1E7}"/>
              </a:ext>
            </a:extLst>
          </p:cNvPr>
          <p:cNvSpPr/>
          <p:nvPr/>
        </p:nvSpPr>
        <p:spPr>
          <a:xfrm rot="20906908">
            <a:off x="14928140" y="2810388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8BFEAD-DDD5-41CE-A476-CC3C7A8FB84B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3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6765" decel="6323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accel="36765" decel="63235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8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accel="36765" decel="63235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6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9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8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grpId="0" nodeType="withEffect">
                                  <p:stCondLst>
                                    <p:cond delay="456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grpId="0" nodeType="withEffect">
                                  <p:stCondLst>
                                    <p:cond delay="4385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528" fill="hold" grpId="0" nodeType="withEffect">
                                  <p:stCondLst>
                                    <p:cond delay="4135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grpId="0" nodeType="withEffect">
                                  <p:stCondLst>
                                    <p:cond delay="4364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528" fill="hold" grpId="0" nodeType="withEffect">
                                  <p:stCondLst>
                                    <p:cond delay="4584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528" fill="hold" grpId="0" nodeType="withEffect">
                                  <p:stCondLst>
                                    <p:cond delay="467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grpId="0" nodeType="withEffect">
                                  <p:stCondLst>
                                    <p:cond delay="4835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grpId="0" nodeType="withEffect">
                                  <p:stCondLst>
                                    <p:cond delay="4859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grpId="0" nodeType="withEffect">
                                  <p:stCondLst>
                                    <p:cond delay="4859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52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path" presetSubtype="0" repeatCount="indefinite" accel="50000" fill="hold" grpId="0" nodeType="withEffect">
                                  <p:stCondLst>
                                    <p:cond delay="5619"/>
                                  </p:stCondLst>
                                  <p:childTnLst>
                                    <p:animMotion origin="layout" path="M -1.25E-6 -4.81481E-6 L -1.43034 0.71875 " pathEditMode="relative" rAng="0" ptsTypes="AA">
                                      <p:cBhvr>
                                        <p:cTn id="111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23" y="3592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repeatCount="indefinite" accel="50000" fill="hold" grpId="0" nodeType="withEffect">
                                  <p:stCondLst>
                                    <p:cond delay="5701"/>
                                  </p:stCondLst>
                                  <p:childTnLst>
                                    <p:animMotion origin="layout" path="M 4.58333E-6 1.85185E-6 L -1.44714 0.67268 " pathEditMode="relative" rAng="0" ptsTypes="AA">
                                      <p:cBhvr>
                                        <p:cTn id="113" dur="1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57" y="3363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repeatCount="indefinite" accel="50000" fill="hold" grpId="0" nodeType="withEffect">
                                  <p:stCondLst>
                                    <p:cond delay="6059"/>
                                  </p:stCondLst>
                                  <p:childTnLst>
                                    <p:animMotion origin="layout" path="M 1.45833E-6 0 L -2.11472 1.35556 " pathEditMode="relative" rAng="0" ptsTypes="AA">
                                      <p:cBhvr>
                                        <p:cTn id="115" dur="1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42" y="6777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repeatCount="indefinite" accel="5000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animMotion origin="layout" path="M 1.25E-6 -2.22222E-6 L -1.77735 1.24954 " pathEditMode="relative" rAng="0" ptsTypes="AA">
                                      <p:cBhvr>
                                        <p:cTn id="117" dur="1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67" y="6247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23" presetClass="entr" presetSubtype="528" fill="hold" grpId="0" nodeType="withEffect">
                                  <p:stCondLst>
                                    <p:cond delay="4236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/>
      <p:bldP spid="2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A7A48A8D-9724-4CA1-82C1-794B4220B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4720" y="1108112"/>
            <a:ext cx="1061918" cy="106191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EDA3C98-696E-4F54-AAF7-190D4888FD1F}"/>
              </a:ext>
            </a:extLst>
          </p:cNvPr>
          <p:cNvSpPr txBox="1"/>
          <p:nvPr/>
        </p:nvSpPr>
        <p:spPr>
          <a:xfrm>
            <a:off x="4723830" y="758567"/>
            <a:ext cx="2744341" cy="430887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My way 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X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 No way</a:t>
            </a:r>
            <a:endParaRPr lang="zh-CN" altLang="en-US" sz="28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E180C4A1-69A7-4003-9654-2504B56F2061}"/>
              </a:ext>
            </a:extLst>
          </p:cNvPr>
          <p:cNvSpPr/>
          <p:nvPr/>
        </p:nvSpPr>
        <p:spPr>
          <a:xfrm>
            <a:off x="2323698" y="1096546"/>
            <a:ext cx="7544605" cy="7544605"/>
          </a:xfrm>
          <a:prstGeom prst="diamond">
            <a:avLst/>
          </a:prstGeom>
          <a:noFill/>
          <a:ln w="28575">
            <a:gradFill>
              <a:gsLst>
                <a:gs pos="34000">
                  <a:schemeClr val="bg1">
                    <a:alpha val="0"/>
                  </a:schemeClr>
                </a:gs>
                <a:gs pos="56000">
                  <a:schemeClr val="bg1"/>
                </a:gs>
              </a:gsLst>
              <a:lin ang="5400000" scaled="1"/>
            </a:gradFill>
          </a:ln>
          <a:scene3d>
            <a:camera prst="perspectiveRelaxedModerately">
              <a:rot lat="1799062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22B241CF-F200-41A1-8A3F-41D1D5234518}"/>
              </a:ext>
            </a:extLst>
          </p:cNvPr>
          <p:cNvSpPr/>
          <p:nvPr/>
        </p:nvSpPr>
        <p:spPr>
          <a:xfrm>
            <a:off x="2994978" y="1096546"/>
            <a:ext cx="6202045" cy="6202045"/>
          </a:xfrm>
          <a:prstGeom prst="diamond">
            <a:avLst/>
          </a:prstGeom>
          <a:noFill/>
          <a:ln w="28575">
            <a:gradFill>
              <a:gsLst>
                <a:gs pos="33000">
                  <a:schemeClr val="bg1">
                    <a:alpha val="0"/>
                  </a:schemeClr>
                </a:gs>
                <a:gs pos="45000">
                  <a:schemeClr val="bg1"/>
                </a:gs>
              </a:gsLst>
              <a:lin ang="5400000" scaled="1"/>
            </a:gradFill>
          </a:ln>
          <a:scene3d>
            <a:camera prst="perspectiveRelaxedModerately">
              <a:rot lat="1799062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>
            <a:extLst>
              <a:ext uri="{FF2B5EF4-FFF2-40B4-BE49-F238E27FC236}">
                <a16:creationId xmlns:a16="http://schemas.microsoft.com/office/drawing/2014/main" id="{476C0C25-1AC7-4A92-B59C-79E0D11C12F7}"/>
              </a:ext>
            </a:extLst>
          </p:cNvPr>
          <p:cNvSpPr/>
          <p:nvPr/>
        </p:nvSpPr>
        <p:spPr>
          <a:xfrm>
            <a:off x="3666258" y="1096546"/>
            <a:ext cx="4859485" cy="4859485"/>
          </a:xfrm>
          <a:prstGeom prst="diamond">
            <a:avLst/>
          </a:prstGeom>
          <a:noFill/>
          <a:ln w="28575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  <a:scene3d>
            <a:camera prst="perspectiveRelaxedModerately">
              <a:rot lat="1799062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>
            <a:extLst>
              <a:ext uri="{FF2B5EF4-FFF2-40B4-BE49-F238E27FC236}">
                <a16:creationId xmlns:a16="http://schemas.microsoft.com/office/drawing/2014/main" id="{63B9B624-29AD-48CB-929F-630690923752}"/>
              </a:ext>
            </a:extLst>
          </p:cNvPr>
          <p:cNvSpPr/>
          <p:nvPr/>
        </p:nvSpPr>
        <p:spPr>
          <a:xfrm>
            <a:off x="1652418" y="1096547"/>
            <a:ext cx="8887164" cy="8887164"/>
          </a:xfrm>
          <a:prstGeom prst="diamond">
            <a:avLst/>
          </a:prstGeom>
          <a:noFill/>
          <a:ln w="28575">
            <a:gradFill>
              <a:gsLst>
                <a:gs pos="33000">
                  <a:schemeClr val="bg1">
                    <a:alpha val="0"/>
                  </a:schemeClr>
                </a:gs>
                <a:gs pos="53000">
                  <a:schemeClr val="bg1"/>
                </a:gs>
              </a:gsLst>
              <a:lin ang="5400000" scaled="1"/>
            </a:gradFill>
          </a:ln>
          <a:scene3d>
            <a:camera prst="perspectiveRelaxedModerately">
              <a:rot lat="1799062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64436B-1013-42F3-993E-1AD0EE916774}"/>
              </a:ext>
            </a:extLst>
          </p:cNvPr>
          <p:cNvSpPr/>
          <p:nvPr/>
        </p:nvSpPr>
        <p:spPr>
          <a:xfrm flipH="1">
            <a:off x="6073141" y="2102843"/>
            <a:ext cx="45719" cy="2520000"/>
          </a:xfrm>
          <a:prstGeom prst="rect">
            <a:avLst/>
          </a:prstGeom>
          <a:gradFill>
            <a:gsLst>
              <a:gs pos="0">
                <a:schemeClr val="bg1"/>
              </a:gs>
              <a:gs pos="88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732747" lon="16709930" rev="17231513"/>
              </a:camera>
              <a:lightRig rig="threePt" dir="t"/>
            </a:scene3d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F52C20-0B9C-4176-BF39-E97F8CD8DECE}"/>
              </a:ext>
            </a:extLst>
          </p:cNvPr>
          <p:cNvSpPr txBox="1"/>
          <p:nvPr/>
        </p:nvSpPr>
        <p:spPr>
          <a:xfrm>
            <a:off x="1970703" y="4008765"/>
            <a:ext cx="5153975" cy="158504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Left"/>
              <a:lightRig rig="threePt" dir="t"/>
            </a:scene3d>
          </a:bodyPr>
          <a:lstStyle/>
          <a:p>
            <a:r>
              <a:rPr lang="en-US" altLang="zh-CN" sz="96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Part One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DAF14-2165-472C-AC24-92C2AA207EFB}"/>
              </a:ext>
            </a:extLst>
          </p:cNvPr>
          <p:cNvSpPr txBox="1"/>
          <p:nvPr/>
        </p:nvSpPr>
        <p:spPr>
          <a:xfrm>
            <a:off x="5359701" y="4868848"/>
            <a:ext cx="5581977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Left">
                <a:rot lat="1080000" lon="17760000" rev="0"/>
              </a:camera>
              <a:lightRig rig="threePt" dir="t"/>
            </a:scene3d>
          </a:bodyPr>
          <a:lstStyle/>
          <a:p>
            <a:r>
              <a:rPr lang="en-US" altLang="zh-CN" sz="96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085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6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6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8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6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573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89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accel="46667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accel="4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4" grpId="0" animBg="1"/>
      <p:bldP spid="35" grpId="0" animBg="1"/>
      <p:bldP spid="36" grpId="0" animBg="1"/>
      <p:bldP spid="37" grpId="0" animBg="1"/>
      <p:bldP spid="27" grpId="0" animBg="1"/>
      <p:bldP spid="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2A31F9-F767-425B-AA89-66706EEA6AD8}"/>
              </a:ext>
            </a:extLst>
          </p:cNvPr>
          <p:cNvSpPr txBox="1"/>
          <p:nvPr/>
        </p:nvSpPr>
        <p:spPr>
          <a:xfrm>
            <a:off x="1050623" y="1253794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4" name="弧形 63">
            <a:extLst>
              <a:ext uri="{FF2B5EF4-FFF2-40B4-BE49-F238E27FC236}">
                <a16:creationId xmlns:a16="http://schemas.microsoft.com/office/drawing/2014/main" id="{9C735FA3-5C1C-4174-8CAE-7934A8DC4BDC}"/>
              </a:ext>
            </a:extLst>
          </p:cNvPr>
          <p:cNvSpPr/>
          <p:nvPr/>
        </p:nvSpPr>
        <p:spPr>
          <a:xfrm rot="16200000">
            <a:off x="4540813" y="1254163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弧形 64">
            <a:extLst>
              <a:ext uri="{FF2B5EF4-FFF2-40B4-BE49-F238E27FC236}">
                <a16:creationId xmlns:a16="http://schemas.microsoft.com/office/drawing/2014/main" id="{08F6540F-8361-4F7D-8320-9A069F313B59}"/>
              </a:ext>
            </a:extLst>
          </p:cNvPr>
          <p:cNvSpPr/>
          <p:nvPr/>
        </p:nvSpPr>
        <p:spPr>
          <a:xfrm rot="18900000">
            <a:off x="2815897" y="1216535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弧形 65">
            <a:extLst>
              <a:ext uri="{FF2B5EF4-FFF2-40B4-BE49-F238E27FC236}">
                <a16:creationId xmlns:a16="http://schemas.microsoft.com/office/drawing/2014/main" id="{0667FCE7-40A8-43C3-B870-941C3748A2E3}"/>
              </a:ext>
            </a:extLst>
          </p:cNvPr>
          <p:cNvSpPr/>
          <p:nvPr/>
        </p:nvSpPr>
        <p:spPr>
          <a:xfrm>
            <a:off x="1892848" y="1100031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弧形 66">
            <a:extLst>
              <a:ext uri="{FF2B5EF4-FFF2-40B4-BE49-F238E27FC236}">
                <a16:creationId xmlns:a16="http://schemas.microsoft.com/office/drawing/2014/main" id="{A08831CE-AE44-4214-B942-969EE73F6D81}"/>
              </a:ext>
            </a:extLst>
          </p:cNvPr>
          <p:cNvSpPr/>
          <p:nvPr/>
        </p:nvSpPr>
        <p:spPr>
          <a:xfrm rot="2700000">
            <a:off x="1930476" y="-624885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44873C4C-C0FF-4EAE-96BA-B5373DF12E90}"/>
              </a:ext>
            </a:extLst>
          </p:cNvPr>
          <p:cNvSpPr/>
          <p:nvPr/>
        </p:nvSpPr>
        <p:spPr>
          <a:xfrm rot="5400000">
            <a:off x="2046977" y="-1547939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弧形 68">
            <a:extLst>
              <a:ext uri="{FF2B5EF4-FFF2-40B4-BE49-F238E27FC236}">
                <a16:creationId xmlns:a16="http://schemas.microsoft.com/office/drawing/2014/main" id="{1FF0C981-6693-492D-B02D-60574C856BEB}"/>
              </a:ext>
            </a:extLst>
          </p:cNvPr>
          <p:cNvSpPr/>
          <p:nvPr/>
        </p:nvSpPr>
        <p:spPr>
          <a:xfrm rot="8100000">
            <a:off x="3771897" y="-1510310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弧形 69">
            <a:extLst>
              <a:ext uri="{FF2B5EF4-FFF2-40B4-BE49-F238E27FC236}">
                <a16:creationId xmlns:a16="http://schemas.microsoft.com/office/drawing/2014/main" id="{9E8DA530-D336-4ACA-B126-8C730EF4C931}"/>
              </a:ext>
            </a:extLst>
          </p:cNvPr>
          <p:cNvSpPr/>
          <p:nvPr/>
        </p:nvSpPr>
        <p:spPr>
          <a:xfrm rot="10800000">
            <a:off x="4694946" y="-1393806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弧形 70">
            <a:extLst>
              <a:ext uri="{FF2B5EF4-FFF2-40B4-BE49-F238E27FC236}">
                <a16:creationId xmlns:a16="http://schemas.microsoft.com/office/drawing/2014/main" id="{BECE6257-8692-477F-A129-0AA500A54993}"/>
              </a:ext>
            </a:extLst>
          </p:cNvPr>
          <p:cNvSpPr/>
          <p:nvPr/>
        </p:nvSpPr>
        <p:spPr>
          <a:xfrm rot="13500000">
            <a:off x="4657318" y="331110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AFB2F46C-1B6A-4194-BAF7-5FE6A8EC9801}"/>
              </a:ext>
            </a:extLst>
          </p:cNvPr>
          <p:cNvSpPr/>
          <p:nvPr/>
        </p:nvSpPr>
        <p:spPr>
          <a:xfrm>
            <a:off x="4359899" y="2633246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D3262CBC-2B08-4E91-B68D-C3FD2E3ED604}"/>
              </a:ext>
            </a:extLst>
          </p:cNvPr>
          <p:cNvSpPr/>
          <p:nvPr/>
        </p:nvSpPr>
        <p:spPr>
          <a:xfrm>
            <a:off x="4452795" y="2076549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E11C12C4-AC52-47FF-A747-850B0BEAFA3E}"/>
              </a:ext>
            </a:extLst>
          </p:cNvPr>
          <p:cNvSpPr/>
          <p:nvPr/>
        </p:nvSpPr>
        <p:spPr>
          <a:xfrm>
            <a:off x="4721418" y="1580178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8AA10E79-4942-4F9B-8E77-6A7BF2DB3DA7}"/>
              </a:ext>
            </a:extLst>
          </p:cNvPr>
          <p:cNvSpPr/>
          <p:nvPr/>
        </p:nvSpPr>
        <p:spPr>
          <a:xfrm>
            <a:off x="5136656" y="1197924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16043E8E-217D-4E3E-A359-BCA12967FCD9}"/>
              </a:ext>
            </a:extLst>
          </p:cNvPr>
          <p:cNvSpPr/>
          <p:nvPr/>
        </p:nvSpPr>
        <p:spPr>
          <a:xfrm>
            <a:off x="5653514" y="971209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055B44E8-4675-47D4-A291-BE01CDF36189}"/>
              </a:ext>
            </a:extLst>
          </p:cNvPr>
          <p:cNvSpPr/>
          <p:nvPr/>
        </p:nvSpPr>
        <p:spPr>
          <a:xfrm>
            <a:off x="6215981" y="924602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F8ACEB9E-66BA-40C4-8801-5BF8D4CCB855}"/>
              </a:ext>
            </a:extLst>
          </p:cNvPr>
          <p:cNvSpPr/>
          <p:nvPr/>
        </p:nvSpPr>
        <p:spPr>
          <a:xfrm>
            <a:off x="6763106" y="1063153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8DF285A-C3CD-4A63-8ED1-2DBF1AC77C7B}"/>
              </a:ext>
            </a:extLst>
          </p:cNvPr>
          <p:cNvSpPr/>
          <p:nvPr/>
        </p:nvSpPr>
        <p:spPr>
          <a:xfrm>
            <a:off x="7235598" y="1371847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7BA01C9B-9EE0-461F-B73B-A3F59559CF20}"/>
              </a:ext>
            </a:extLst>
          </p:cNvPr>
          <p:cNvSpPr/>
          <p:nvPr/>
        </p:nvSpPr>
        <p:spPr>
          <a:xfrm>
            <a:off x="7582257" y="1817234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CF30A135-6471-45DE-85AA-4F5A1BC0576C}"/>
              </a:ext>
            </a:extLst>
          </p:cNvPr>
          <p:cNvSpPr/>
          <p:nvPr/>
        </p:nvSpPr>
        <p:spPr>
          <a:xfrm>
            <a:off x="7765515" y="2351049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BD8D95C0-6890-4496-8F7F-AD4AFA910356}"/>
              </a:ext>
            </a:extLst>
          </p:cNvPr>
          <p:cNvSpPr/>
          <p:nvPr/>
        </p:nvSpPr>
        <p:spPr>
          <a:xfrm>
            <a:off x="7765515" y="2915444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D7CB1087-BD1A-4A0B-87FC-D8BFC3F8298D}"/>
              </a:ext>
            </a:extLst>
          </p:cNvPr>
          <p:cNvSpPr/>
          <p:nvPr/>
        </p:nvSpPr>
        <p:spPr>
          <a:xfrm>
            <a:off x="7582257" y="3449258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65CB8F21-4232-4AD2-B490-F334947B0C21}"/>
              </a:ext>
            </a:extLst>
          </p:cNvPr>
          <p:cNvSpPr/>
          <p:nvPr/>
        </p:nvSpPr>
        <p:spPr>
          <a:xfrm>
            <a:off x="7235598" y="3894645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B523B481-BF57-4474-A7FD-9DFF964FE28F}"/>
              </a:ext>
            </a:extLst>
          </p:cNvPr>
          <p:cNvSpPr/>
          <p:nvPr/>
        </p:nvSpPr>
        <p:spPr>
          <a:xfrm>
            <a:off x="6763106" y="4203340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62F9BF19-D7F9-42FE-BB72-B9F90FC2E735}"/>
              </a:ext>
            </a:extLst>
          </p:cNvPr>
          <p:cNvSpPr/>
          <p:nvPr/>
        </p:nvSpPr>
        <p:spPr>
          <a:xfrm>
            <a:off x="6215981" y="4341890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EBC7E05E-A65F-4D1B-A510-1995C4444702}"/>
              </a:ext>
            </a:extLst>
          </p:cNvPr>
          <p:cNvSpPr/>
          <p:nvPr/>
        </p:nvSpPr>
        <p:spPr>
          <a:xfrm>
            <a:off x="5653513" y="4295283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3BC55993-14AD-41E6-AF7C-669602348C9E}"/>
              </a:ext>
            </a:extLst>
          </p:cNvPr>
          <p:cNvSpPr/>
          <p:nvPr/>
        </p:nvSpPr>
        <p:spPr>
          <a:xfrm>
            <a:off x="5136656" y="4068568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0CE19111-1348-4F94-B8D9-AA7C20690A40}"/>
              </a:ext>
            </a:extLst>
          </p:cNvPr>
          <p:cNvSpPr/>
          <p:nvPr/>
        </p:nvSpPr>
        <p:spPr>
          <a:xfrm>
            <a:off x="4721418" y="3686314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815E959-9355-48A3-A478-102094CAB095}"/>
              </a:ext>
            </a:extLst>
          </p:cNvPr>
          <p:cNvSpPr/>
          <p:nvPr/>
        </p:nvSpPr>
        <p:spPr>
          <a:xfrm>
            <a:off x="4452795" y="3189943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7" name="图形 166">
            <a:extLst>
              <a:ext uri="{FF2B5EF4-FFF2-40B4-BE49-F238E27FC236}">
                <a16:creationId xmlns:a16="http://schemas.microsoft.com/office/drawing/2014/main" id="{87D56934-0020-4BD4-B707-7FD4E610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5423" y="2001010"/>
            <a:ext cx="1179039" cy="1179039"/>
          </a:xfrm>
          <a:prstGeom prst="rect">
            <a:avLst/>
          </a:prstGeom>
        </p:spPr>
      </p:pic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F29D1B25-E4AD-4636-905F-241DE62AA7B4}"/>
              </a:ext>
            </a:extLst>
          </p:cNvPr>
          <p:cNvGrpSpPr/>
          <p:nvPr/>
        </p:nvGrpSpPr>
        <p:grpSpPr>
          <a:xfrm>
            <a:off x="9105669" y="1884049"/>
            <a:ext cx="504000" cy="504000"/>
            <a:chOff x="9967585" y="1311922"/>
            <a:chExt cx="787308" cy="78730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C517EDE-E259-4F4E-B6D8-F02321BBD51D}"/>
                </a:ext>
              </a:extLst>
            </p:cNvPr>
            <p:cNvSpPr/>
            <p:nvPr/>
          </p:nvSpPr>
          <p:spPr>
            <a:xfrm>
              <a:off x="9967585" y="1311922"/>
              <a:ext cx="787308" cy="787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2" name="图形 171">
              <a:extLst>
                <a:ext uri="{FF2B5EF4-FFF2-40B4-BE49-F238E27FC236}">
                  <a16:creationId xmlns:a16="http://schemas.microsoft.com/office/drawing/2014/main" id="{72F8A9A5-BDBF-4F55-9906-5A95B5AC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97267" y="1541604"/>
              <a:ext cx="327944" cy="327944"/>
            </a:xfrm>
            <a:prstGeom prst="rect">
              <a:avLst/>
            </a:prstGeom>
          </p:spPr>
        </p:pic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D9B0914-E829-47F4-8536-C1AF6FF70D56}"/>
              </a:ext>
            </a:extLst>
          </p:cNvPr>
          <p:cNvGrpSpPr/>
          <p:nvPr/>
        </p:nvGrpSpPr>
        <p:grpSpPr>
          <a:xfrm>
            <a:off x="9105226" y="3032016"/>
            <a:ext cx="504886" cy="504886"/>
            <a:chOff x="9967585" y="1311922"/>
            <a:chExt cx="787308" cy="787308"/>
          </a:xfrm>
        </p:grpSpPr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D0979096-0652-4DCE-BA9A-0CF2D0A4BA0F}"/>
                </a:ext>
              </a:extLst>
            </p:cNvPr>
            <p:cNvSpPr/>
            <p:nvPr/>
          </p:nvSpPr>
          <p:spPr>
            <a:xfrm>
              <a:off x="9967585" y="1311922"/>
              <a:ext cx="787308" cy="787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6" name="图形 175">
              <a:extLst>
                <a:ext uri="{FF2B5EF4-FFF2-40B4-BE49-F238E27FC236}">
                  <a16:creationId xmlns:a16="http://schemas.microsoft.com/office/drawing/2014/main" id="{2C8C7263-5507-4ADF-AD43-80633C01D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97267" y="1541604"/>
              <a:ext cx="327944" cy="327944"/>
            </a:xfrm>
            <a:prstGeom prst="rect">
              <a:avLst/>
            </a:prstGeom>
          </p:spPr>
        </p:pic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DFCA386-4F91-44C4-8135-BD5D5DFBC669}"/>
              </a:ext>
            </a:extLst>
          </p:cNvPr>
          <p:cNvGrpSpPr/>
          <p:nvPr/>
        </p:nvGrpSpPr>
        <p:grpSpPr>
          <a:xfrm>
            <a:off x="9105669" y="4195552"/>
            <a:ext cx="504000" cy="504000"/>
            <a:chOff x="9967585" y="1311922"/>
            <a:chExt cx="787308" cy="787308"/>
          </a:xfrm>
        </p:grpSpPr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1AF335BD-D9CB-4957-ADFC-5A9246F16732}"/>
                </a:ext>
              </a:extLst>
            </p:cNvPr>
            <p:cNvSpPr/>
            <p:nvPr/>
          </p:nvSpPr>
          <p:spPr>
            <a:xfrm>
              <a:off x="9967585" y="1311922"/>
              <a:ext cx="787308" cy="787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2" name="图形 181">
              <a:extLst>
                <a:ext uri="{FF2B5EF4-FFF2-40B4-BE49-F238E27FC236}">
                  <a16:creationId xmlns:a16="http://schemas.microsoft.com/office/drawing/2014/main" id="{A2B3CE13-EBDE-4411-8D1B-F0C0598E2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97267" y="1541604"/>
              <a:ext cx="327944" cy="327944"/>
            </a:xfrm>
            <a:prstGeom prst="rect">
              <a:avLst/>
            </a:prstGeom>
          </p:spPr>
        </p:pic>
      </p:grp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C57C91AB-CAF1-4991-A048-0F78A61E953D}"/>
              </a:ext>
            </a:extLst>
          </p:cNvPr>
          <p:cNvSpPr/>
          <p:nvPr/>
        </p:nvSpPr>
        <p:spPr>
          <a:xfrm>
            <a:off x="4451685" y="5079089"/>
            <a:ext cx="3288630" cy="50785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Connect the world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0FAC470-0342-4C23-9617-3D4E9663877D}"/>
              </a:ext>
            </a:extLst>
          </p:cNvPr>
          <p:cNvSpPr txBox="1"/>
          <p:nvPr/>
        </p:nvSpPr>
        <p:spPr>
          <a:xfrm>
            <a:off x="10099434" y="1935994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Bike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3757A8A-061B-42B3-B7B1-4F594C89D8B0}"/>
              </a:ext>
            </a:extLst>
          </p:cNvPr>
          <p:cNvSpPr txBox="1"/>
          <p:nvPr/>
        </p:nvSpPr>
        <p:spPr>
          <a:xfrm>
            <a:off x="10067374" y="308440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Lock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93DD394-CD37-4490-A93A-EA5BF193E924}"/>
              </a:ext>
            </a:extLst>
          </p:cNvPr>
          <p:cNvSpPr txBox="1"/>
          <p:nvPr/>
        </p:nvSpPr>
        <p:spPr>
          <a:xfrm>
            <a:off x="10065771" y="424749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Pack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CAAF1C7D-4BA8-415F-83DC-D44F0256FB9C}"/>
              </a:ext>
            </a:extLst>
          </p:cNvPr>
          <p:cNvSpPr/>
          <p:nvPr/>
        </p:nvSpPr>
        <p:spPr>
          <a:xfrm>
            <a:off x="-379278" y="5637205"/>
            <a:ext cx="2859802" cy="28598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A0538166-5BE6-4F79-BDD5-A2937CA814A1}"/>
              </a:ext>
            </a:extLst>
          </p:cNvPr>
          <p:cNvSpPr txBox="1"/>
          <p:nvPr/>
        </p:nvSpPr>
        <p:spPr>
          <a:xfrm>
            <a:off x="160796" y="5985031"/>
            <a:ext cx="1779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4A8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Bicycle</a:t>
            </a:r>
            <a:endParaRPr lang="zh-CN" altLang="en-US" sz="4000" dirty="0">
              <a:solidFill>
                <a:srgbClr val="FF4A8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4716DF2-29D4-48C3-8DEC-01A42D621105}"/>
              </a:ext>
            </a:extLst>
          </p:cNvPr>
          <p:cNvSpPr/>
          <p:nvPr/>
        </p:nvSpPr>
        <p:spPr>
          <a:xfrm rot="1272197">
            <a:off x="240834" y="1227805"/>
            <a:ext cx="543490" cy="54349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184F32C-E808-42D7-B603-3946C1572FD7}"/>
              </a:ext>
            </a:extLst>
          </p:cNvPr>
          <p:cNvSpPr/>
          <p:nvPr/>
        </p:nvSpPr>
        <p:spPr>
          <a:xfrm rot="1272197">
            <a:off x="423366" y="1534094"/>
            <a:ext cx="374169" cy="37416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4DAEB9A3-C8F2-418C-B6F6-4A56441DD51B}"/>
              </a:ext>
            </a:extLst>
          </p:cNvPr>
          <p:cNvSpPr txBox="1"/>
          <p:nvPr/>
        </p:nvSpPr>
        <p:spPr>
          <a:xfrm>
            <a:off x="1050623" y="1573172"/>
            <a:ext cx="2866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adipiscing elit. Maecenas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58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2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2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2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2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2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2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2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2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2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2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2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2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2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2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2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2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2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2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2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2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2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2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2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2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2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2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2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2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2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2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2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2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2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2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2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2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2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2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1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1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1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50" decel="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5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8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5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86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86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86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5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86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86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6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4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4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68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68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7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7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7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7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decel="100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83" grpId="1" animBg="1"/>
      <p:bldP spid="183" grpId="2" animBg="1"/>
      <p:bldP spid="184" grpId="0"/>
      <p:bldP spid="185" grpId="0"/>
      <p:bldP spid="186" grpId="0"/>
      <p:bldP spid="192" grpId="0" animBg="1"/>
      <p:bldP spid="196" grpId="0"/>
      <p:bldP spid="197" grpId="0" animBg="1"/>
      <p:bldP spid="197" grpId="1" animBg="1"/>
      <p:bldP spid="198" grpId="0" animBg="1"/>
      <p:bldP spid="198" grpId="1" animBg="1"/>
      <p:bldP spid="1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>
            <a:extLst>
              <a:ext uri="{FF2B5EF4-FFF2-40B4-BE49-F238E27FC236}">
                <a16:creationId xmlns:a16="http://schemas.microsoft.com/office/drawing/2014/main" id="{AD5EA1A0-7A83-4A2E-B1C3-A7F18E6512AF}"/>
              </a:ext>
            </a:extLst>
          </p:cNvPr>
          <p:cNvSpPr/>
          <p:nvPr/>
        </p:nvSpPr>
        <p:spPr>
          <a:xfrm rot="5400000">
            <a:off x="-2820309" y="-2295648"/>
            <a:ext cx="11207376" cy="11207376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6C39A4-9518-49DF-9CB5-D7DBD733ED70}"/>
              </a:ext>
            </a:extLst>
          </p:cNvPr>
          <p:cNvSpPr txBox="1"/>
          <p:nvPr/>
        </p:nvSpPr>
        <p:spPr>
          <a:xfrm>
            <a:off x="2143566" y="2960380"/>
            <a:ext cx="1204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AJ</a:t>
            </a: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AA837C3-AB8D-47B2-89B6-41A73B63E5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75551" y="3456737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D93BB78-B7E4-47A4-8258-A0040173BFB0}"/>
              </a:ext>
            </a:extLst>
          </p:cNvPr>
          <p:cNvCxnSpPr>
            <a:cxnSpLocks/>
          </p:cNvCxnSpPr>
          <p:nvPr/>
        </p:nvCxnSpPr>
        <p:spPr>
          <a:xfrm rot="18000000" flipV="1">
            <a:off x="1569740" y="273201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F94075A-A697-42F8-AFD7-98FF88E65F43}"/>
              </a:ext>
            </a:extLst>
          </p:cNvPr>
          <p:cNvCxnSpPr>
            <a:cxnSpLocks/>
          </p:cNvCxnSpPr>
          <p:nvPr/>
        </p:nvCxnSpPr>
        <p:spPr>
          <a:xfrm rot="19800000" flipV="1">
            <a:off x="2100277" y="2201474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3A012FB-5D3D-4085-B5F8-AD4CE2E2C523}"/>
              </a:ext>
            </a:extLst>
          </p:cNvPr>
          <p:cNvCxnSpPr>
            <a:cxnSpLocks/>
          </p:cNvCxnSpPr>
          <p:nvPr/>
        </p:nvCxnSpPr>
        <p:spPr>
          <a:xfrm flipV="1">
            <a:off x="2825004" y="2007284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312DB26-F050-432C-B49F-8BCB380E7859}"/>
              </a:ext>
            </a:extLst>
          </p:cNvPr>
          <p:cNvCxnSpPr>
            <a:cxnSpLocks/>
          </p:cNvCxnSpPr>
          <p:nvPr/>
        </p:nvCxnSpPr>
        <p:spPr>
          <a:xfrm flipV="1">
            <a:off x="3497828" y="1477381"/>
            <a:ext cx="529891" cy="917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FADCC1A-5FFA-4B20-A23F-3C9A162DE305}"/>
              </a:ext>
            </a:extLst>
          </p:cNvPr>
          <p:cNvCxnSpPr>
            <a:cxnSpLocks/>
          </p:cNvCxnSpPr>
          <p:nvPr/>
        </p:nvCxnSpPr>
        <p:spPr>
          <a:xfrm rot="3600000" flipV="1">
            <a:off x="4080267" y="273201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D932A14-9EF3-42E4-B130-8C5B19BBFDFE}"/>
              </a:ext>
            </a:extLst>
          </p:cNvPr>
          <p:cNvCxnSpPr>
            <a:cxnSpLocks/>
          </p:cNvCxnSpPr>
          <p:nvPr/>
        </p:nvCxnSpPr>
        <p:spPr>
          <a:xfrm>
            <a:off x="4170650" y="3560543"/>
            <a:ext cx="35229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FC7D809-625C-472E-8E91-771FC5818BF1}"/>
              </a:ext>
            </a:extLst>
          </p:cNvPr>
          <p:cNvCxnSpPr>
            <a:cxnSpLocks/>
          </p:cNvCxnSpPr>
          <p:nvPr/>
        </p:nvCxnSpPr>
        <p:spPr>
          <a:xfrm rot="7200000" flipV="1">
            <a:off x="4080267" y="4181464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532BD1E-E3BF-439B-B9FC-B4B2058D8D5F}"/>
              </a:ext>
            </a:extLst>
          </p:cNvPr>
          <p:cNvCxnSpPr>
            <a:cxnSpLocks/>
          </p:cNvCxnSpPr>
          <p:nvPr/>
        </p:nvCxnSpPr>
        <p:spPr>
          <a:xfrm rot="9000000" flipV="1">
            <a:off x="3549731" y="471200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10ECC42C-EF83-45D2-BEA9-D7A00D993B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25004" y="490619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6EA2BD1C-C134-43E2-B7BC-8A6D7662BDE6}"/>
              </a:ext>
            </a:extLst>
          </p:cNvPr>
          <p:cNvCxnSpPr>
            <a:cxnSpLocks/>
          </p:cNvCxnSpPr>
          <p:nvPr/>
        </p:nvCxnSpPr>
        <p:spPr>
          <a:xfrm rot="12600000" flipV="1">
            <a:off x="2100277" y="471200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3DC8C40-388D-481B-8616-455F49FE2505}"/>
              </a:ext>
            </a:extLst>
          </p:cNvPr>
          <p:cNvCxnSpPr>
            <a:cxnSpLocks/>
          </p:cNvCxnSpPr>
          <p:nvPr/>
        </p:nvCxnSpPr>
        <p:spPr>
          <a:xfrm rot="14400000" flipV="1">
            <a:off x="1569740" y="4181464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82CA47-FC68-4112-ADA0-7150D0B4ECC0}"/>
              </a:ext>
            </a:extLst>
          </p:cNvPr>
          <p:cNvGrpSpPr/>
          <p:nvPr/>
        </p:nvGrpSpPr>
        <p:grpSpPr>
          <a:xfrm>
            <a:off x="7544651" y="3206971"/>
            <a:ext cx="1595739" cy="1034294"/>
            <a:chOff x="7544651" y="3206971"/>
            <a:chExt cx="1595739" cy="1034294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1074CF7-B38A-4587-9BFC-600D067AC05E}"/>
                </a:ext>
              </a:extLst>
            </p:cNvPr>
            <p:cNvGrpSpPr/>
            <p:nvPr/>
          </p:nvGrpSpPr>
          <p:grpSpPr>
            <a:xfrm rot="14013905">
              <a:off x="7983391" y="3713410"/>
              <a:ext cx="892260" cy="163450"/>
              <a:chOff x="4475078" y="747001"/>
              <a:chExt cx="892260" cy="163450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FACAC9B-4060-49A2-9E3F-AA12362E9FAA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2302103-8941-470E-B6C5-D09CDB857FEE}"/>
                  </a:ext>
                </a:extLst>
              </p:cNvPr>
              <p:cNvCxnSpPr>
                <a:stCxn id="42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A214204-D03F-40D7-89EB-45CB83079134}"/>
                </a:ext>
              </a:extLst>
            </p:cNvPr>
            <p:cNvGrpSpPr/>
            <p:nvPr/>
          </p:nvGrpSpPr>
          <p:grpSpPr>
            <a:xfrm rot="872797">
              <a:off x="7544651" y="3417474"/>
              <a:ext cx="892260" cy="163450"/>
              <a:chOff x="4475078" y="747001"/>
              <a:chExt cx="892260" cy="16345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333C81A-A53B-476B-B7D8-DCB5B6BFC913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56B73D6-6DBD-49E8-B19B-2E981021C92A}"/>
                  </a:ext>
                </a:extLst>
              </p:cNvPr>
              <p:cNvCxnSpPr>
                <a:stCxn id="39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66E0D6C-3BE6-409E-A782-9327ECCD7CB3}"/>
                </a:ext>
              </a:extLst>
            </p:cNvPr>
            <p:cNvGrpSpPr/>
            <p:nvPr/>
          </p:nvGrpSpPr>
          <p:grpSpPr>
            <a:xfrm rot="8357562">
              <a:off x="8248130" y="3206971"/>
              <a:ext cx="892260" cy="163450"/>
              <a:chOff x="4475078" y="747001"/>
              <a:chExt cx="892260" cy="163450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5320D42C-7FE7-437D-88B8-1110791843C6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E7074AF2-77B9-43DD-9760-CD73284B4735}"/>
                  </a:ext>
                </a:extLst>
              </p:cNvPr>
              <p:cNvCxnSpPr>
                <a:stCxn id="2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EC39D00-2E64-4201-A9C6-DF2C91328F3A}"/>
                </a:ext>
              </a:extLst>
            </p:cNvPr>
            <p:cNvGrpSpPr/>
            <p:nvPr/>
          </p:nvGrpSpPr>
          <p:grpSpPr>
            <a:xfrm>
              <a:off x="7965569" y="3211457"/>
              <a:ext cx="698173" cy="698173"/>
              <a:chOff x="7965569" y="3161916"/>
              <a:chExt cx="698173" cy="69817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E72AB4B0-15AE-4A9A-9BE7-5A7D5B7E3CB0}"/>
                  </a:ext>
                </a:extLst>
              </p:cNvPr>
              <p:cNvSpPr/>
              <p:nvPr/>
            </p:nvSpPr>
            <p:spPr>
              <a:xfrm>
                <a:off x="7965569" y="3161916"/>
                <a:ext cx="698173" cy="6981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9" name="图形 28">
                <a:extLst>
                  <a:ext uri="{FF2B5EF4-FFF2-40B4-BE49-F238E27FC236}">
                    <a16:creationId xmlns:a16="http://schemas.microsoft.com/office/drawing/2014/main" id="{F893F798-1974-4D91-A255-69EBD89B0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09986" y="3306333"/>
                <a:ext cx="409339" cy="409339"/>
              </a:xfrm>
              <a:prstGeom prst="rect">
                <a:avLst/>
              </a:prstGeom>
            </p:spPr>
          </p:pic>
        </p:grp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2914202-B15E-43D0-94C7-D1EC66D42673}"/>
              </a:ext>
            </a:extLst>
          </p:cNvPr>
          <p:cNvSpPr txBox="1"/>
          <p:nvPr/>
        </p:nvSpPr>
        <p:spPr>
          <a:xfrm>
            <a:off x="8935739" y="3093342"/>
            <a:ext cx="116698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Alibaba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2C6AD90-5CF6-425B-B9AF-4170E0B81B77}"/>
              </a:ext>
            </a:extLst>
          </p:cNvPr>
          <p:cNvSpPr txBox="1"/>
          <p:nvPr/>
        </p:nvSpPr>
        <p:spPr>
          <a:xfrm>
            <a:off x="8935739" y="3606711"/>
            <a:ext cx="2866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adipiscing elit. Maecenas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825E91A-7BE4-43C3-8A4C-3213FD93C404}"/>
              </a:ext>
            </a:extLst>
          </p:cNvPr>
          <p:cNvGrpSpPr/>
          <p:nvPr/>
        </p:nvGrpSpPr>
        <p:grpSpPr>
          <a:xfrm>
            <a:off x="3557444" y="584256"/>
            <a:ext cx="1595739" cy="1034294"/>
            <a:chOff x="7697051" y="3359371"/>
            <a:chExt cx="1595739" cy="1034294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9D3DA0A-2F9C-41B1-93CA-FDEFDB433F04}"/>
                </a:ext>
              </a:extLst>
            </p:cNvPr>
            <p:cNvGrpSpPr/>
            <p:nvPr/>
          </p:nvGrpSpPr>
          <p:grpSpPr>
            <a:xfrm rot="14013905">
              <a:off x="8135791" y="3865810"/>
              <a:ext cx="892260" cy="163450"/>
              <a:chOff x="4475078" y="747001"/>
              <a:chExt cx="892260" cy="163450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2583EC46-772A-4134-8150-03610F9F7AF5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E6128DAE-1B62-4603-8AFE-D836F57AF33F}"/>
                  </a:ext>
                </a:extLst>
              </p:cNvPr>
              <p:cNvCxnSpPr>
                <a:stCxn id="46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29093F0-996C-4AF6-B6D6-3F420E75C654}"/>
                </a:ext>
              </a:extLst>
            </p:cNvPr>
            <p:cNvGrpSpPr/>
            <p:nvPr/>
          </p:nvGrpSpPr>
          <p:grpSpPr>
            <a:xfrm rot="872797">
              <a:off x="7697051" y="3569874"/>
              <a:ext cx="892260" cy="163450"/>
              <a:chOff x="4475078" y="747001"/>
              <a:chExt cx="892260" cy="163450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5B5A176-FCA2-48B5-9F61-0D17542D4D58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5F8BB521-6B1A-4C83-97CC-516C4FEB2769}"/>
                  </a:ext>
                </a:extLst>
              </p:cNvPr>
              <p:cNvCxnSpPr>
                <a:stCxn id="49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6EE7465-2633-4020-9EDD-059AA48C0189}"/>
                </a:ext>
              </a:extLst>
            </p:cNvPr>
            <p:cNvGrpSpPr/>
            <p:nvPr/>
          </p:nvGrpSpPr>
          <p:grpSpPr>
            <a:xfrm rot="8357562">
              <a:off x="8400530" y="3359371"/>
              <a:ext cx="892260" cy="163450"/>
              <a:chOff x="4475078" y="747001"/>
              <a:chExt cx="892260" cy="163450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6BDE872F-14EF-4440-A7E5-25F81EE66704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8B907CAF-B3D2-4B23-9487-71D37248A91A}"/>
                  </a:ext>
                </a:extLst>
              </p:cNvPr>
              <p:cNvCxnSpPr>
                <a:stCxn id="52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C5C38A7-34E3-43EF-B355-23C5415274B0}"/>
                </a:ext>
              </a:extLst>
            </p:cNvPr>
            <p:cNvGrpSpPr/>
            <p:nvPr/>
          </p:nvGrpSpPr>
          <p:grpSpPr>
            <a:xfrm>
              <a:off x="8117969" y="3363857"/>
              <a:ext cx="698173" cy="698173"/>
              <a:chOff x="7965569" y="3161916"/>
              <a:chExt cx="698173" cy="698173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0D511FD5-3341-465A-B545-D99592888A3A}"/>
                  </a:ext>
                </a:extLst>
              </p:cNvPr>
              <p:cNvSpPr/>
              <p:nvPr/>
            </p:nvSpPr>
            <p:spPr>
              <a:xfrm>
                <a:off x="7965569" y="3161916"/>
                <a:ext cx="698173" cy="6981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6" name="图形 55">
                <a:extLst>
                  <a:ext uri="{FF2B5EF4-FFF2-40B4-BE49-F238E27FC236}">
                    <a16:creationId xmlns:a16="http://schemas.microsoft.com/office/drawing/2014/main" id="{9105ED7E-B985-4292-9635-659F6B866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09986" y="3306333"/>
                <a:ext cx="409339" cy="409339"/>
              </a:xfrm>
              <a:prstGeom prst="rect">
                <a:avLst/>
              </a:prstGeom>
            </p:spPr>
          </p:pic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2798D78-5888-40D8-B3EC-DD3BD908F2CA}"/>
              </a:ext>
            </a:extLst>
          </p:cNvPr>
          <p:cNvSpPr txBox="1"/>
          <p:nvPr/>
        </p:nvSpPr>
        <p:spPr>
          <a:xfrm>
            <a:off x="4460564" y="4988381"/>
            <a:ext cx="7372211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elit. Maecenas porttitor congue massa. Fusce posuere</a:t>
            </a:r>
          </a:p>
          <a:p>
            <a:pPr>
              <a:lnSpc>
                <a:spcPct val="2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magna sed pulvinar ultricies, purus lectus malesuada libero, sit amet commodo</a:t>
            </a:r>
          </a:p>
          <a:p>
            <a:pPr>
              <a:lnSpc>
                <a:spcPct val="2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magna eros quis urna.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D18BD69-13D8-4ED4-BA6E-4242DCFCB462}"/>
              </a:ext>
            </a:extLst>
          </p:cNvPr>
          <p:cNvSpPr txBox="1"/>
          <p:nvPr/>
        </p:nvSpPr>
        <p:spPr>
          <a:xfrm>
            <a:off x="4968098" y="461394"/>
            <a:ext cx="4183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JD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F571F8-32B7-45AA-853A-1169C6257EC5}"/>
              </a:ext>
            </a:extLst>
          </p:cNvPr>
          <p:cNvSpPr txBox="1"/>
          <p:nvPr/>
        </p:nvSpPr>
        <p:spPr>
          <a:xfrm>
            <a:off x="4968098" y="974763"/>
            <a:ext cx="2866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adipiscing elit. Maecenas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42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8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8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8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8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8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8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8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8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8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8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8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8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8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8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8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8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8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8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8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8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8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8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8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8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8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8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8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8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8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8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8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8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8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8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8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8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8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8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8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8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8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4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6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8" grpId="0"/>
      <p:bldP spid="104" grpId="0"/>
      <p:bldP spid="106" grpId="0"/>
      <p:bldP spid="21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>
            <a:extLst>
              <a:ext uri="{FF2B5EF4-FFF2-40B4-BE49-F238E27FC236}">
                <a16:creationId xmlns:a16="http://schemas.microsoft.com/office/drawing/2014/main" id="{E6949C3F-E197-4BD3-AF38-C3EAC5F8D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4852" y="1347852"/>
            <a:ext cx="4162297" cy="41622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20C3040-6B9D-4DB1-A0A2-A435A0ED2019}"/>
              </a:ext>
            </a:extLst>
          </p:cNvPr>
          <p:cNvSpPr/>
          <p:nvPr/>
        </p:nvSpPr>
        <p:spPr>
          <a:xfrm>
            <a:off x="-68455" y="-2562890"/>
            <a:ext cx="12328910" cy="11983779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8CF0627-78A9-431D-85D7-3993364C365A}"/>
              </a:ext>
            </a:extLst>
          </p:cNvPr>
          <p:cNvSpPr/>
          <p:nvPr/>
        </p:nvSpPr>
        <p:spPr>
          <a:xfrm>
            <a:off x="1257628" y="-1294328"/>
            <a:ext cx="9676745" cy="9446657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E30B4C8-5CD7-4EC4-87BC-FAC17793B31A}"/>
              </a:ext>
            </a:extLst>
          </p:cNvPr>
          <p:cNvSpPr/>
          <p:nvPr/>
        </p:nvSpPr>
        <p:spPr>
          <a:xfrm>
            <a:off x="2583712" y="-25767"/>
            <a:ext cx="7024579" cy="6909536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70B248D-1829-43BA-AC40-EC0B301E5697}"/>
              </a:ext>
            </a:extLst>
          </p:cNvPr>
          <p:cNvSpPr/>
          <p:nvPr/>
        </p:nvSpPr>
        <p:spPr>
          <a:xfrm>
            <a:off x="3909793" y="1242793"/>
            <a:ext cx="4372414" cy="4372415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52C5B2B-45DA-42F3-B19C-F39AA89B0709}"/>
              </a:ext>
            </a:extLst>
          </p:cNvPr>
          <p:cNvGrpSpPr/>
          <p:nvPr/>
        </p:nvGrpSpPr>
        <p:grpSpPr>
          <a:xfrm>
            <a:off x="5308970" y="2641970"/>
            <a:ext cx="1574060" cy="1574060"/>
            <a:chOff x="5111484" y="2444484"/>
            <a:chExt cx="1969032" cy="196903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7EA6717-63F2-4EE9-A43C-C6E475D61C76}"/>
                </a:ext>
              </a:extLst>
            </p:cNvPr>
            <p:cNvSpPr/>
            <p:nvPr/>
          </p:nvSpPr>
          <p:spPr>
            <a:xfrm>
              <a:off x="5111484" y="2444484"/>
              <a:ext cx="1969032" cy="196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350B7879-F60E-4633-906B-5B67553AD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7415" y="2800415"/>
              <a:ext cx="1257171" cy="1257171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6A2180A-3234-45E8-B613-B522CB11569F}"/>
              </a:ext>
            </a:extLst>
          </p:cNvPr>
          <p:cNvSpPr txBox="1"/>
          <p:nvPr/>
        </p:nvSpPr>
        <p:spPr>
          <a:xfrm>
            <a:off x="4461578" y="5852041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I  AM AN EAGLE</a:t>
            </a:r>
            <a:endParaRPr lang="zh-CN" altLang="en-US" sz="3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183F4A-6DE7-4ABB-9F11-FB2917077EB5}"/>
              </a:ext>
            </a:extLst>
          </p:cNvPr>
          <p:cNvSpPr txBox="1"/>
          <p:nvPr/>
        </p:nvSpPr>
        <p:spPr>
          <a:xfrm>
            <a:off x="1302060" y="588977"/>
            <a:ext cx="958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elit. Maecenas porttitor congue massa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Fusce posuere, magna sed pulvinar ultricies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4292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8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8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8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8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8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9" presetClass="entr" presetSubtype="5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22" grpId="0" animBg="1"/>
      <p:bldP spid="23" grpId="0" animBg="1"/>
      <p:bldP spid="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8440A01-7E88-44DD-B69C-A3237F03AC2A}"/>
              </a:ext>
            </a:extLst>
          </p:cNvPr>
          <p:cNvSpPr/>
          <p:nvPr/>
        </p:nvSpPr>
        <p:spPr>
          <a:xfrm>
            <a:off x="3684841" y="-2221924"/>
            <a:ext cx="4822319" cy="482231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E8E8B17-EEAF-49C3-83CD-37D879E7F77F}"/>
              </a:ext>
            </a:extLst>
          </p:cNvPr>
          <p:cNvSpPr/>
          <p:nvPr/>
        </p:nvSpPr>
        <p:spPr>
          <a:xfrm>
            <a:off x="-3297367" y="-2352519"/>
            <a:ext cx="18786734" cy="635420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49F30D-410D-4D03-87FE-C4B8F38AF4AD}"/>
              </a:ext>
            </a:extLst>
          </p:cNvPr>
          <p:cNvSpPr txBox="1"/>
          <p:nvPr/>
        </p:nvSpPr>
        <p:spPr>
          <a:xfrm>
            <a:off x="2565386" y="2885117"/>
            <a:ext cx="706122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JOURNAL DE BORD</a:t>
            </a:r>
            <a:endParaRPr lang="zh-CN" altLang="en-US" sz="60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4DEF62A-2BF2-4CFA-B334-73BFEF9F3FDD}"/>
              </a:ext>
            </a:extLst>
          </p:cNvPr>
          <p:cNvSpPr txBox="1"/>
          <p:nvPr/>
        </p:nvSpPr>
        <p:spPr>
          <a:xfrm>
            <a:off x="4000875" y="4188149"/>
            <a:ext cx="419025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Natural Designer</a:t>
            </a:r>
            <a:endParaRPr lang="zh-CN" altLang="en-US" sz="44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9BE680EF-7C08-42F4-9673-E9D66C5B1332}"/>
              </a:ext>
            </a:extLst>
          </p:cNvPr>
          <p:cNvSpPr/>
          <p:nvPr/>
        </p:nvSpPr>
        <p:spPr>
          <a:xfrm rot="2700000">
            <a:off x="-820282" y="-4481984"/>
            <a:ext cx="8311240" cy="8310147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7F580B22-87F9-41F5-8287-E2CB21A603E6}"/>
              </a:ext>
            </a:extLst>
          </p:cNvPr>
          <p:cNvSpPr/>
          <p:nvPr/>
        </p:nvSpPr>
        <p:spPr>
          <a:xfrm rot="18900000" flipH="1">
            <a:off x="4683905" y="-4481984"/>
            <a:ext cx="8311240" cy="8310147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1A35DAB6-84CF-43F3-80D8-8D0BE6DC4AA4}"/>
              </a:ext>
            </a:extLst>
          </p:cNvPr>
          <p:cNvSpPr/>
          <p:nvPr/>
        </p:nvSpPr>
        <p:spPr>
          <a:xfrm rot="7330593">
            <a:off x="1898500" y="-7217159"/>
            <a:ext cx="8311240" cy="8310147"/>
          </a:xfrm>
          <a:prstGeom prst="arc">
            <a:avLst>
              <a:gd name="adj1" fmla="val 17512273"/>
              <a:gd name="adj2" fmla="val 143657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1B02B5B-BC40-49AD-84BE-810B70713C32}"/>
              </a:ext>
            </a:extLst>
          </p:cNvPr>
          <p:cNvCxnSpPr/>
          <p:nvPr/>
        </p:nvCxnSpPr>
        <p:spPr>
          <a:xfrm>
            <a:off x="5638800" y="5010150"/>
            <a:ext cx="914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形 42">
            <a:extLst>
              <a:ext uri="{FF2B5EF4-FFF2-40B4-BE49-F238E27FC236}">
                <a16:creationId xmlns:a16="http://schemas.microsoft.com/office/drawing/2014/main" id="{B433B41C-DEDB-4F4B-9129-31C013361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8071" y="5315870"/>
            <a:ext cx="305701" cy="305701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6210DC67-1477-4D52-8168-61A07118B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5474" y="5289287"/>
            <a:ext cx="358866" cy="358866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EEF12E01-EE00-4122-A009-C059D74DA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7553" y="5302117"/>
            <a:ext cx="333206" cy="333206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66B84FEA-E149-49FE-B5FC-7FCD6512F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7570" y="5287958"/>
            <a:ext cx="361524" cy="36152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6D6A9C2F-ED11-4EFB-AEE5-0EB0671A1501}"/>
              </a:ext>
            </a:extLst>
          </p:cNvPr>
          <p:cNvSpPr txBox="1"/>
          <p:nvPr/>
        </p:nvSpPr>
        <p:spPr>
          <a:xfrm>
            <a:off x="1852050" y="6369929"/>
            <a:ext cx="84879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 Lorem ipsum dolor sit amet, consectetuer adipiscing elit. Maecenas porttitor congue massa</a:t>
            </a:r>
            <a:endParaRPr lang="zh-CN" altLang="en-US" sz="1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030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9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9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9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9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9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9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89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9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9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89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0" presetClass="entr" presetSubtype="0" decel="10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4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4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8" presetClass="entr" presetSubtype="12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4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4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4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4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4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4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5" grpId="0"/>
      <p:bldP spid="5" grpId="1"/>
      <p:bldP spid="5" grpId="2"/>
      <p:bldP spid="29" grpId="0"/>
      <p:bldP spid="29" grpId="1"/>
      <p:bldP spid="29" grpId="2"/>
      <p:bldP spid="30" grpId="0" animBg="1"/>
      <p:bldP spid="31" grpId="0" animBg="1"/>
      <p:bldP spid="32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A4D58EC6-7A76-436C-8507-F29741D3FE58}"/>
              </a:ext>
            </a:extLst>
          </p:cNvPr>
          <p:cNvSpPr txBox="1"/>
          <p:nvPr/>
        </p:nvSpPr>
        <p:spPr>
          <a:xfrm rot="21081058">
            <a:off x="1587797" y="1639431"/>
            <a:ext cx="4876960" cy="1672243"/>
          </a:xfrm>
          <a:custGeom>
            <a:avLst/>
            <a:gdLst/>
            <a:ahLst/>
            <a:cxnLst/>
            <a:rect l="l" t="t" r="r" b="b"/>
            <a:pathLst>
              <a:path w="8254776" h="2830450">
                <a:moveTo>
                  <a:pt x="2804021" y="1046997"/>
                </a:moveTo>
                <a:lnTo>
                  <a:pt x="2475760" y="1871462"/>
                </a:lnTo>
                <a:lnTo>
                  <a:pt x="3132284" y="1871462"/>
                </a:lnTo>
                <a:close/>
                <a:moveTo>
                  <a:pt x="4737545" y="506626"/>
                </a:moveTo>
                <a:lnTo>
                  <a:pt x="4737545" y="1535840"/>
                </a:lnTo>
                <a:lnTo>
                  <a:pt x="5117142" y="1535840"/>
                </a:lnTo>
                <a:cubicBezTo>
                  <a:pt x="5204817" y="1535687"/>
                  <a:pt x="5281315" y="1523218"/>
                  <a:pt x="5346634" y="1498430"/>
                </a:cubicBezTo>
                <a:cubicBezTo>
                  <a:pt x="5411953" y="1473643"/>
                  <a:pt x="5465638" y="1437450"/>
                  <a:pt x="5507689" y="1389852"/>
                </a:cubicBezTo>
                <a:cubicBezTo>
                  <a:pt x="5557419" y="1333206"/>
                  <a:pt x="5590268" y="1271313"/>
                  <a:pt x="5606235" y="1204174"/>
                </a:cubicBezTo>
                <a:cubicBezTo>
                  <a:pt x="5622202" y="1137035"/>
                  <a:pt x="5629501" y="1076055"/>
                  <a:pt x="5628131" y="1021233"/>
                </a:cubicBezTo>
                <a:cubicBezTo>
                  <a:pt x="5629501" y="964663"/>
                  <a:pt x="5622202" y="902618"/>
                  <a:pt x="5606235" y="835099"/>
                </a:cubicBezTo>
                <a:cubicBezTo>
                  <a:pt x="5590268" y="767580"/>
                  <a:pt x="5557419" y="705535"/>
                  <a:pt x="5507689" y="648965"/>
                </a:cubicBezTo>
                <a:cubicBezTo>
                  <a:pt x="5465638" y="601519"/>
                  <a:pt x="5411953" y="565934"/>
                  <a:pt x="5346634" y="542211"/>
                </a:cubicBezTo>
                <a:cubicBezTo>
                  <a:pt x="5281315" y="518488"/>
                  <a:pt x="5204817" y="506626"/>
                  <a:pt x="5117142" y="506626"/>
                </a:cubicBezTo>
                <a:close/>
                <a:moveTo>
                  <a:pt x="422721" y="502978"/>
                </a:moveTo>
                <a:lnTo>
                  <a:pt x="422721" y="1532191"/>
                </a:lnTo>
                <a:lnTo>
                  <a:pt x="802312" y="1532191"/>
                </a:lnTo>
                <a:cubicBezTo>
                  <a:pt x="977508" y="1532191"/>
                  <a:pt x="1108904" y="1484745"/>
                  <a:pt x="1196502" y="1389853"/>
                </a:cubicBezTo>
                <a:cubicBezTo>
                  <a:pt x="1244636" y="1333283"/>
                  <a:pt x="1277030" y="1271239"/>
                  <a:pt x="1293684" y="1203719"/>
                </a:cubicBezTo>
                <a:cubicBezTo>
                  <a:pt x="1310339" y="1136200"/>
                  <a:pt x="1318096" y="1074155"/>
                  <a:pt x="1316955" y="1017585"/>
                </a:cubicBezTo>
                <a:cubicBezTo>
                  <a:pt x="1318096" y="962764"/>
                  <a:pt x="1310339" y="901784"/>
                  <a:pt x="1293684" y="834644"/>
                </a:cubicBezTo>
                <a:cubicBezTo>
                  <a:pt x="1277030" y="767506"/>
                  <a:pt x="1244636" y="705613"/>
                  <a:pt x="1196502" y="648967"/>
                </a:cubicBezTo>
                <a:cubicBezTo>
                  <a:pt x="1152703" y="601369"/>
                  <a:pt x="1097955" y="565176"/>
                  <a:pt x="1032256" y="540388"/>
                </a:cubicBezTo>
                <a:cubicBezTo>
                  <a:pt x="966558" y="515600"/>
                  <a:pt x="889910" y="503130"/>
                  <a:pt x="802312" y="502978"/>
                </a:cubicBezTo>
                <a:close/>
                <a:moveTo>
                  <a:pt x="6339992" y="124035"/>
                </a:moveTo>
                <a:lnTo>
                  <a:pt x="8254776" y="124035"/>
                </a:lnTo>
                <a:lnTo>
                  <a:pt x="8254776" y="502978"/>
                </a:lnTo>
                <a:lnTo>
                  <a:pt x="7510568" y="502978"/>
                </a:lnTo>
                <a:lnTo>
                  <a:pt x="7510568" y="2830450"/>
                </a:lnTo>
                <a:lnTo>
                  <a:pt x="7084200" y="2830450"/>
                </a:lnTo>
                <a:lnTo>
                  <a:pt x="7084200" y="502978"/>
                </a:lnTo>
                <a:lnTo>
                  <a:pt x="6339992" y="502978"/>
                </a:lnTo>
                <a:close/>
                <a:moveTo>
                  <a:pt x="4314825" y="124035"/>
                </a:moveTo>
                <a:lnTo>
                  <a:pt x="4671949" y="124035"/>
                </a:lnTo>
                <a:lnTo>
                  <a:pt x="5117142" y="124035"/>
                </a:lnTo>
                <a:cubicBezTo>
                  <a:pt x="5294926" y="127526"/>
                  <a:pt x="5438467" y="156980"/>
                  <a:pt x="5547765" y="212395"/>
                </a:cubicBezTo>
                <a:cubicBezTo>
                  <a:pt x="5657064" y="267810"/>
                  <a:pt x="5738508" y="328235"/>
                  <a:pt x="5792100" y="393671"/>
                </a:cubicBezTo>
                <a:cubicBezTo>
                  <a:pt x="5863380" y="472659"/>
                  <a:pt x="5917581" y="565368"/>
                  <a:pt x="5954701" y="671798"/>
                </a:cubicBezTo>
                <a:cubicBezTo>
                  <a:pt x="5991822" y="778228"/>
                  <a:pt x="6010496" y="894707"/>
                  <a:pt x="6010724" y="1021233"/>
                </a:cubicBezTo>
                <a:cubicBezTo>
                  <a:pt x="6010496" y="1146011"/>
                  <a:pt x="5991822" y="1261425"/>
                  <a:pt x="5954701" y="1367475"/>
                </a:cubicBezTo>
                <a:cubicBezTo>
                  <a:pt x="5917581" y="1473526"/>
                  <a:pt x="5863380" y="1566084"/>
                  <a:pt x="5792100" y="1645151"/>
                </a:cubicBezTo>
                <a:cubicBezTo>
                  <a:pt x="5759464" y="1682499"/>
                  <a:pt x="5717246" y="1719846"/>
                  <a:pt x="5665449" y="1757194"/>
                </a:cubicBezTo>
                <a:cubicBezTo>
                  <a:pt x="5613651" y="1794542"/>
                  <a:pt x="5551331" y="1826424"/>
                  <a:pt x="5478489" y="1852841"/>
                </a:cubicBezTo>
                <a:lnTo>
                  <a:pt x="6207720" y="2830450"/>
                </a:lnTo>
                <a:lnTo>
                  <a:pt x="5730156" y="2830450"/>
                </a:lnTo>
                <a:lnTo>
                  <a:pt x="5047793" y="1914783"/>
                </a:lnTo>
                <a:lnTo>
                  <a:pt x="4737545" y="1914783"/>
                </a:lnTo>
                <a:lnTo>
                  <a:pt x="4737545" y="2830450"/>
                </a:lnTo>
                <a:lnTo>
                  <a:pt x="4314825" y="2830450"/>
                </a:lnTo>
                <a:close/>
                <a:moveTo>
                  <a:pt x="0" y="124035"/>
                </a:moveTo>
                <a:lnTo>
                  <a:pt x="357124" y="124035"/>
                </a:lnTo>
                <a:lnTo>
                  <a:pt x="802312" y="124035"/>
                </a:lnTo>
                <a:cubicBezTo>
                  <a:pt x="980094" y="127603"/>
                  <a:pt x="1123635" y="156904"/>
                  <a:pt x="1232937" y="211939"/>
                </a:cubicBezTo>
                <a:cubicBezTo>
                  <a:pt x="1342239" y="266974"/>
                  <a:pt x="1423686" y="326336"/>
                  <a:pt x="1477277" y="390024"/>
                </a:cubicBezTo>
                <a:cubicBezTo>
                  <a:pt x="1550151" y="470609"/>
                  <a:pt x="1604806" y="563774"/>
                  <a:pt x="1641243" y="669519"/>
                </a:cubicBezTo>
                <a:cubicBezTo>
                  <a:pt x="1677680" y="775265"/>
                  <a:pt x="1695899" y="891287"/>
                  <a:pt x="1695899" y="1017585"/>
                </a:cubicBezTo>
                <a:cubicBezTo>
                  <a:pt x="1695899" y="1144111"/>
                  <a:pt x="1677680" y="1260590"/>
                  <a:pt x="1641243" y="1367020"/>
                </a:cubicBezTo>
                <a:cubicBezTo>
                  <a:pt x="1604806" y="1473450"/>
                  <a:pt x="1550151" y="1566159"/>
                  <a:pt x="1477277" y="1645147"/>
                </a:cubicBezTo>
                <a:cubicBezTo>
                  <a:pt x="1423686" y="1710582"/>
                  <a:pt x="1342239" y="1771008"/>
                  <a:pt x="1232937" y="1826423"/>
                </a:cubicBezTo>
                <a:cubicBezTo>
                  <a:pt x="1123635" y="1881838"/>
                  <a:pt x="980094" y="1911291"/>
                  <a:pt x="802312" y="1914783"/>
                </a:cubicBezTo>
                <a:lnTo>
                  <a:pt x="422721" y="1914783"/>
                </a:lnTo>
                <a:lnTo>
                  <a:pt x="422721" y="2830450"/>
                </a:lnTo>
                <a:lnTo>
                  <a:pt x="0" y="2830450"/>
                </a:lnTo>
                <a:close/>
                <a:moveTo>
                  <a:pt x="2804021" y="0"/>
                </a:moveTo>
                <a:lnTo>
                  <a:pt x="3978479" y="2830450"/>
                </a:lnTo>
                <a:lnTo>
                  <a:pt x="3515255" y="2830450"/>
                </a:lnTo>
                <a:lnTo>
                  <a:pt x="3285472" y="2250406"/>
                </a:lnTo>
                <a:lnTo>
                  <a:pt x="2322571" y="2250406"/>
                </a:lnTo>
                <a:lnTo>
                  <a:pt x="2092788" y="2830450"/>
                </a:lnTo>
                <a:lnTo>
                  <a:pt x="1625927" y="2830450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8700" dirty="0">
              <a:solidFill>
                <a:schemeClr val="bg1"/>
              </a:solidFill>
              <a:latin typeface="ADAM.CG PRO" pitchFamily="50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5498F87C-24E8-4F06-9566-60B1485793EC}"/>
              </a:ext>
            </a:extLst>
          </p:cNvPr>
          <p:cNvSpPr/>
          <p:nvPr/>
        </p:nvSpPr>
        <p:spPr>
          <a:xfrm>
            <a:off x="4686429" y="2062225"/>
            <a:ext cx="2819142" cy="2776347"/>
          </a:xfrm>
          <a:custGeom>
            <a:avLst/>
            <a:gdLst>
              <a:gd name="connsiteX0" fmla="*/ 1070431 w 2819142"/>
              <a:gd name="connsiteY0" fmla="*/ 0 h 2776347"/>
              <a:gd name="connsiteX1" fmla="*/ 1070431 w 2819142"/>
              <a:gd name="connsiteY1" fmla="*/ 526762 h 2776347"/>
              <a:gd name="connsiteX2" fmla="*/ 1056535 w 2819142"/>
              <a:gd name="connsiteY2" fmla="*/ 531076 h 2776347"/>
              <a:gd name="connsiteX3" fmla="*/ 502596 w 2819142"/>
              <a:gd name="connsiteY3" fmla="*/ 1366775 h 2776347"/>
              <a:gd name="connsiteX4" fmla="*/ 1409570 w 2819142"/>
              <a:gd name="connsiteY4" fmla="*/ 2273749 h 2776347"/>
              <a:gd name="connsiteX5" fmla="*/ 2316544 w 2819142"/>
              <a:gd name="connsiteY5" fmla="*/ 1366775 h 2776347"/>
              <a:gd name="connsiteX6" fmla="*/ 1762606 w 2819142"/>
              <a:gd name="connsiteY6" fmla="*/ 531076 h 2776347"/>
              <a:gd name="connsiteX7" fmla="*/ 1748711 w 2819142"/>
              <a:gd name="connsiteY7" fmla="*/ 526763 h 2776347"/>
              <a:gd name="connsiteX8" fmla="*/ 1748711 w 2819142"/>
              <a:gd name="connsiteY8" fmla="*/ 0 h 2776347"/>
              <a:gd name="connsiteX9" fmla="*/ 1828735 w 2819142"/>
              <a:gd name="connsiteY9" fmla="*/ 20577 h 2776347"/>
              <a:gd name="connsiteX10" fmla="*/ 2819142 w 2819142"/>
              <a:gd name="connsiteY10" fmla="*/ 1366776 h 2776347"/>
              <a:gd name="connsiteX11" fmla="*/ 1409571 w 2819142"/>
              <a:gd name="connsiteY11" fmla="*/ 2776347 h 2776347"/>
              <a:gd name="connsiteX12" fmla="*/ 0 w 2819142"/>
              <a:gd name="connsiteY12" fmla="*/ 1366776 h 2776347"/>
              <a:gd name="connsiteX13" fmla="*/ 990408 w 2819142"/>
              <a:gd name="connsiteY13" fmla="*/ 20577 h 277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19142" h="2776347">
                <a:moveTo>
                  <a:pt x="1070431" y="0"/>
                </a:moveTo>
                <a:lnTo>
                  <a:pt x="1070431" y="526762"/>
                </a:lnTo>
                <a:lnTo>
                  <a:pt x="1056535" y="531076"/>
                </a:lnTo>
                <a:cubicBezTo>
                  <a:pt x="731008" y="668762"/>
                  <a:pt x="502596" y="991094"/>
                  <a:pt x="502596" y="1366775"/>
                </a:cubicBezTo>
                <a:cubicBezTo>
                  <a:pt x="502596" y="1867683"/>
                  <a:pt x="908662" y="2273749"/>
                  <a:pt x="1409570" y="2273749"/>
                </a:cubicBezTo>
                <a:cubicBezTo>
                  <a:pt x="1910478" y="2273749"/>
                  <a:pt x="2316544" y="1867683"/>
                  <a:pt x="2316544" y="1366775"/>
                </a:cubicBezTo>
                <a:cubicBezTo>
                  <a:pt x="2316544" y="991094"/>
                  <a:pt x="2088132" y="668762"/>
                  <a:pt x="1762606" y="531076"/>
                </a:cubicBezTo>
                <a:lnTo>
                  <a:pt x="1748711" y="526763"/>
                </a:lnTo>
                <a:lnTo>
                  <a:pt x="1748711" y="0"/>
                </a:lnTo>
                <a:lnTo>
                  <a:pt x="1828735" y="20577"/>
                </a:lnTo>
                <a:cubicBezTo>
                  <a:pt x="2402527" y="199044"/>
                  <a:pt x="2819142" y="734257"/>
                  <a:pt x="2819142" y="1366776"/>
                </a:cubicBezTo>
                <a:cubicBezTo>
                  <a:pt x="2819142" y="2145261"/>
                  <a:pt x="2188056" y="2776347"/>
                  <a:pt x="1409571" y="2776347"/>
                </a:cubicBezTo>
                <a:cubicBezTo>
                  <a:pt x="631086" y="2776347"/>
                  <a:pt x="0" y="2145261"/>
                  <a:pt x="0" y="1366776"/>
                </a:cubicBezTo>
                <a:cubicBezTo>
                  <a:pt x="0" y="734257"/>
                  <a:pt x="416616" y="199044"/>
                  <a:pt x="990408" y="20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9651B110-C95F-4D5E-BC60-B9AF55C8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3565" y="2996565"/>
            <a:ext cx="864870" cy="86487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BA5E0314-8F8F-4FEE-AD5E-186008FAF4CB}"/>
              </a:ext>
            </a:extLst>
          </p:cNvPr>
          <p:cNvSpPr txBox="1"/>
          <p:nvPr/>
        </p:nvSpPr>
        <p:spPr>
          <a:xfrm rot="20958183">
            <a:off x="6036838" y="2913500"/>
            <a:ext cx="5114174" cy="1650213"/>
          </a:xfrm>
          <a:custGeom>
            <a:avLst/>
            <a:gdLst/>
            <a:ahLst/>
            <a:cxnLst/>
            <a:rect l="l" t="t" r="r" b="b"/>
            <a:pathLst>
              <a:path w="8670893" h="2797875">
                <a:moveTo>
                  <a:pt x="7317684" y="422720"/>
                </a:moveTo>
                <a:cubicBezTo>
                  <a:pt x="7192708" y="423176"/>
                  <a:pt x="7074116" y="446895"/>
                  <a:pt x="6961911" y="493876"/>
                </a:cubicBezTo>
                <a:cubicBezTo>
                  <a:pt x="6849705" y="540857"/>
                  <a:pt x="6749359" y="608363"/>
                  <a:pt x="6660871" y="696394"/>
                </a:cubicBezTo>
                <a:cubicBezTo>
                  <a:pt x="6572840" y="784882"/>
                  <a:pt x="6505334" y="885228"/>
                  <a:pt x="6458354" y="997434"/>
                </a:cubicBezTo>
                <a:cubicBezTo>
                  <a:pt x="6411373" y="1109640"/>
                  <a:pt x="6387655" y="1228231"/>
                  <a:pt x="6387199" y="1353208"/>
                </a:cubicBezTo>
                <a:cubicBezTo>
                  <a:pt x="6387655" y="1478185"/>
                  <a:pt x="6411373" y="1596777"/>
                  <a:pt x="6458354" y="1708982"/>
                </a:cubicBezTo>
                <a:cubicBezTo>
                  <a:pt x="6505334" y="1821188"/>
                  <a:pt x="6572840" y="1921535"/>
                  <a:pt x="6660871" y="2010022"/>
                </a:cubicBezTo>
                <a:cubicBezTo>
                  <a:pt x="6749359" y="2098053"/>
                  <a:pt x="6849705" y="2165559"/>
                  <a:pt x="6961911" y="2212540"/>
                </a:cubicBezTo>
                <a:cubicBezTo>
                  <a:pt x="7074116" y="2259520"/>
                  <a:pt x="7192708" y="2283238"/>
                  <a:pt x="7317684" y="2283694"/>
                </a:cubicBezTo>
                <a:cubicBezTo>
                  <a:pt x="7442662" y="2283238"/>
                  <a:pt x="7561254" y="2259520"/>
                  <a:pt x="7673458" y="2212540"/>
                </a:cubicBezTo>
                <a:cubicBezTo>
                  <a:pt x="7785664" y="2165559"/>
                  <a:pt x="7886012" y="2098053"/>
                  <a:pt x="7974498" y="2010022"/>
                </a:cubicBezTo>
                <a:cubicBezTo>
                  <a:pt x="8062530" y="1921535"/>
                  <a:pt x="8130036" y="1821188"/>
                  <a:pt x="8177016" y="1708982"/>
                </a:cubicBezTo>
                <a:cubicBezTo>
                  <a:pt x="8223998" y="1596777"/>
                  <a:pt x="8247717" y="1478185"/>
                  <a:pt x="8248173" y="1353208"/>
                </a:cubicBezTo>
                <a:cubicBezTo>
                  <a:pt x="8247717" y="1228231"/>
                  <a:pt x="8223998" y="1109640"/>
                  <a:pt x="8177016" y="997434"/>
                </a:cubicBezTo>
                <a:cubicBezTo>
                  <a:pt x="8130036" y="885228"/>
                  <a:pt x="8062530" y="784882"/>
                  <a:pt x="7974498" y="696394"/>
                </a:cubicBezTo>
                <a:cubicBezTo>
                  <a:pt x="7886012" y="608363"/>
                  <a:pt x="7785664" y="540857"/>
                  <a:pt x="7673458" y="493876"/>
                </a:cubicBezTo>
                <a:cubicBezTo>
                  <a:pt x="7561254" y="446895"/>
                  <a:pt x="7442662" y="423176"/>
                  <a:pt x="7317684" y="422720"/>
                </a:cubicBezTo>
                <a:close/>
                <a:moveTo>
                  <a:pt x="7317684" y="0"/>
                </a:moveTo>
                <a:cubicBezTo>
                  <a:pt x="7409061" y="76"/>
                  <a:pt x="7499069" y="9035"/>
                  <a:pt x="7587708" y="26876"/>
                </a:cubicBezTo>
                <a:cubicBezTo>
                  <a:pt x="7676348" y="44718"/>
                  <a:pt x="7762706" y="70986"/>
                  <a:pt x="7846785" y="105682"/>
                </a:cubicBezTo>
                <a:cubicBezTo>
                  <a:pt x="8006738" y="174313"/>
                  <a:pt x="8150251" y="270274"/>
                  <a:pt x="8277326" y="393567"/>
                </a:cubicBezTo>
                <a:cubicBezTo>
                  <a:pt x="8400619" y="520642"/>
                  <a:pt x="8496580" y="664156"/>
                  <a:pt x="8565211" y="824108"/>
                </a:cubicBezTo>
                <a:cubicBezTo>
                  <a:pt x="8599906" y="908187"/>
                  <a:pt x="8626175" y="994545"/>
                  <a:pt x="8644017" y="1083185"/>
                </a:cubicBezTo>
                <a:cubicBezTo>
                  <a:pt x="8661859" y="1171824"/>
                  <a:pt x="8670817" y="1261832"/>
                  <a:pt x="8670893" y="1353208"/>
                </a:cubicBezTo>
                <a:cubicBezTo>
                  <a:pt x="8670817" y="1444660"/>
                  <a:pt x="8661859" y="1534516"/>
                  <a:pt x="8644017" y="1622775"/>
                </a:cubicBezTo>
                <a:cubicBezTo>
                  <a:pt x="8626175" y="1711035"/>
                  <a:pt x="8599906" y="1796329"/>
                  <a:pt x="8565211" y="1878659"/>
                </a:cubicBezTo>
                <a:cubicBezTo>
                  <a:pt x="8496580" y="2042260"/>
                  <a:pt x="8400619" y="2185775"/>
                  <a:pt x="8277326" y="2309206"/>
                </a:cubicBezTo>
                <a:cubicBezTo>
                  <a:pt x="8150251" y="2433713"/>
                  <a:pt x="8006738" y="2530890"/>
                  <a:pt x="7846785" y="2600736"/>
                </a:cubicBezTo>
                <a:cubicBezTo>
                  <a:pt x="7762706" y="2635431"/>
                  <a:pt x="7676348" y="2661699"/>
                  <a:pt x="7587708" y="2679540"/>
                </a:cubicBezTo>
                <a:cubicBezTo>
                  <a:pt x="7499069" y="2697381"/>
                  <a:pt x="7409061" y="2706339"/>
                  <a:pt x="7317684" y="2706415"/>
                </a:cubicBezTo>
                <a:cubicBezTo>
                  <a:pt x="7226232" y="2706339"/>
                  <a:pt x="7136376" y="2697381"/>
                  <a:pt x="7048118" y="2679540"/>
                </a:cubicBezTo>
                <a:cubicBezTo>
                  <a:pt x="6959859" y="2661699"/>
                  <a:pt x="6874564" y="2635431"/>
                  <a:pt x="6792234" y="2600736"/>
                </a:cubicBezTo>
                <a:cubicBezTo>
                  <a:pt x="6628633" y="2530890"/>
                  <a:pt x="6485118" y="2433713"/>
                  <a:pt x="6361688" y="2309206"/>
                </a:cubicBezTo>
                <a:cubicBezTo>
                  <a:pt x="6237180" y="2185775"/>
                  <a:pt x="6140003" y="2042260"/>
                  <a:pt x="6070158" y="1878659"/>
                </a:cubicBezTo>
                <a:cubicBezTo>
                  <a:pt x="6035463" y="1796329"/>
                  <a:pt x="6009194" y="1711035"/>
                  <a:pt x="5991353" y="1622775"/>
                </a:cubicBezTo>
                <a:cubicBezTo>
                  <a:pt x="5973512" y="1534516"/>
                  <a:pt x="5964554" y="1444660"/>
                  <a:pt x="5964478" y="1353208"/>
                </a:cubicBezTo>
                <a:cubicBezTo>
                  <a:pt x="5964554" y="1261832"/>
                  <a:pt x="5973512" y="1171824"/>
                  <a:pt x="5991353" y="1083185"/>
                </a:cubicBezTo>
                <a:cubicBezTo>
                  <a:pt x="6009194" y="994545"/>
                  <a:pt x="6035463" y="908187"/>
                  <a:pt x="6070158" y="824108"/>
                </a:cubicBezTo>
                <a:cubicBezTo>
                  <a:pt x="6140003" y="664156"/>
                  <a:pt x="6237180" y="520642"/>
                  <a:pt x="6361688" y="393567"/>
                </a:cubicBezTo>
                <a:cubicBezTo>
                  <a:pt x="6485118" y="270274"/>
                  <a:pt x="6628633" y="174313"/>
                  <a:pt x="6792234" y="105682"/>
                </a:cubicBezTo>
                <a:cubicBezTo>
                  <a:pt x="6874564" y="70986"/>
                  <a:pt x="6959859" y="44718"/>
                  <a:pt x="7048118" y="26876"/>
                </a:cubicBezTo>
                <a:cubicBezTo>
                  <a:pt x="7136377" y="9035"/>
                  <a:pt x="7226232" y="76"/>
                  <a:pt x="7317684" y="0"/>
                </a:cubicBezTo>
                <a:close/>
                <a:moveTo>
                  <a:pt x="2173729" y="0"/>
                </a:moveTo>
                <a:lnTo>
                  <a:pt x="2640625" y="0"/>
                </a:lnTo>
                <a:lnTo>
                  <a:pt x="3402979" y="1783908"/>
                </a:lnTo>
                <a:lnTo>
                  <a:pt x="3851638" y="660301"/>
                </a:lnTo>
                <a:lnTo>
                  <a:pt x="4070496" y="102146"/>
                </a:lnTo>
                <a:lnTo>
                  <a:pt x="4307592" y="653005"/>
                </a:lnTo>
                <a:lnTo>
                  <a:pt x="4789079" y="1783908"/>
                </a:lnTo>
                <a:lnTo>
                  <a:pt x="5500367" y="0"/>
                </a:lnTo>
                <a:lnTo>
                  <a:pt x="5963622" y="0"/>
                </a:lnTo>
                <a:lnTo>
                  <a:pt x="4812114" y="2797875"/>
                </a:lnTo>
                <a:lnTo>
                  <a:pt x="4787140" y="2797875"/>
                </a:lnTo>
                <a:lnTo>
                  <a:pt x="4085087" y="1196568"/>
                </a:lnTo>
                <a:lnTo>
                  <a:pt x="3426016" y="2797875"/>
                </a:lnTo>
                <a:lnTo>
                  <a:pt x="3401034" y="2797875"/>
                </a:lnTo>
                <a:close/>
                <a:moveTo>
                  <a:pt x="0" y="0"/>
                </a:moveTo>
                <a:lnTo>
                  <a:pt x="1914783" y="0"/>
                </a:lnTo>
                <a:lnTo>
                  <a:pt x="1914783" y="378943"/>
                </a:lnTo>
                <a:lnTo>
                  <a:pt x="1170576" y="378943"/>
                </a:lnTo>
                <a:lnTo>
                  <a:pt x="1170576" y="2706415"/>
                </a:lnTo>
                <a:lnTo>
                  <a:pt x="744207" y="2706415"/>
                </a:lnTo>
                <a:lnTo>
                  <a:pt x="744207" y="378943"/>
                </a:lnTo>
                <a:lnTo>
                  <a:pt x="0" y="378943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8700" dirty="0">
              <a:solidFill>
                <a:schemeClr val="bg1"/>
              </a:solidFill>
              <a:latin typeface="ADAM.CG PRO" pitchFamily="50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821840-5CBD-45C9-B949-A71DEDE1DA34}"/>
              </a:ext>
            </a:extLst>
          </p:cNvPr>
          <p:cNvSpPr txBox="1"/>
          <p:nvPr/>
        </p:nvSpPr>
        <p:spPr>
          <a:xfrm>
            <a:off x="3658634" y="5361696"/>
            <a:ext cx="48747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38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CLICK HERE TO OPEN YOUR PART TWO</a:t>
            </a:r>
            <a:endParaRPr lang="zh-CN" altLang="en-US" sz="2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38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F09664D-9B34-483F-9D59-DC094C6B761B}"/>
              </a:ext>
            </a:extLst>
          </p:cNvPr>
          <p:cNvSpPr/>
          <p:nvPr/>
        </p:nvSpPr>
        <p:spPr>
          <a:xfrm>
            <a:off x="5375201" y="2708201"/>
            <a:ext cx="1441599" cy="1441599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9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accel="52564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4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decel="73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decel="73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8" presetClass="entr" presetSubtype="12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1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0" presetClass="entr" presetSubtype="0" decel="100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 p14:presetBounceEnd="96667">
                                      <p:stCondLst>
                                        <p:cond delay="3700"/>
                                      </p:stCondLst>
                                      <p:childTnLst>
                                        <p:animScale p14:bounceEnd="96667">
                                          <p:cBhvr>
                                            <p:cTn id="47" dur="6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10" presetClass="exit" presetSubtype="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6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5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  <p:bldP spid="38" grpId="1" animBg="1"/>
          <p:bldP spid="38" grpId="2" animBg="1"/>
          <p:bldP spid="40" grpId="0" animBg="1"/>
          <p:bldP spid="24" grpId="0"/>
          <p:bldP spid="24" grpId="1"/>
          <p:bldP spid="24" grpId="2"/>
          <p:bldP spid="44" grpId="0" animBg="1"/>
          <p:bldP spid="44" grpId="1" animBg="1"/>
          <p:bldP spid="44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accel="52564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4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decel="73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decel="73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8" presetClass="entr" presetSubtype="12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1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0" presetClass="entr" presetSubtype="0" decel="100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6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10" presetClass="exit" presetSubtype="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6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5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  <p:bldP spid="38" grpId="1" animBg="1"/>
          <p:bldP spid="38" grpId="2" animBg="1"/>
          <p:bldP spid="40" grpId="0" animBg="1"/>
          <p:bldP spid="24" grpId="0"/>
          <p:bldP spid="24" grpId="1"/>
          <p:bldP spid="24" grpId="2"/>
          <p:bldP spid="44" grpId="0" animBg="1"/>
          <p:bldP spid="44" grpId="1" animBg="1"/>
          <p:bldP spid="44" grpId="2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5612292-BE7F-4E84-95D5-5809122A06B4}"/>
              </a:ext>
            </a:extLst>
          </p:cNvPr>
          <p:cNvCxnSpPr>
            <a:cxnSpLocks/>
          </p:cNvCxnSpPr>
          <p:nvPr/>
        </p:nvCxnSpPr>
        <p:spPr>
          <a:xfrm>
            <a:off x="7350712" y="2872315"/>
            <a:ext cx="1555163" cy="961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5E66034-E09A-4626-9519-064E9C901D19}"/>
              </a:ext>
            </a:extLst>
          </p:cNvPr>
          <p:cNvCxnSpPr/>
          <p:nvPr/>
        </p:nvCxnSpPr>
        <p:spPr>
          <a:xfrm flipV="1">
            <a:off x="8757038" y="1118185"/>
            <a:ext cx="3663763" cy="27929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206CFCE-BAA6-4273-B866-A4F374881A8E}"/>
              </a:ext>
            </a:extLst>
          </p:cNvPr>
          <p:cNvCxnSpPr/>
          <p:nvPr/>
        </p:nvCxnSpPr>
        <p:spPr>
          <a:xfrm>
            <a:off x="6075179" y="2924498"/>
            <a:ext cx="12694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AA4D7C9-13E0-4F35-9870-379E55B255CA}"/>
              </a:ext>
            </a:extLst>
          </p:cNvPr>
          <p:cNvCxnSpPr/>
          <p:nvPr/>
        </p:nvCxnSpPr>
        <p:spPr>
          <a:xfrm>
            <a:off x="5043629" y="2918891"/>
            <a:ext cx="1092848" cy="112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68A326B-233B-4C35-8F4E-0D64E47F25D7}"/>
              </a:ext>
            </a:extLst>
          </p:cNvPr>
          <p:cNvCxnSpPr/>
          <p:nvPr/>
        </p:nvCxnSpPr>
        <p:spPr>
          <a:xfrm>
            <a:off x="3522329" y="2240401"/>
            <a:ext cx="1317649" cy="68691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4376B9F-EBF0-416D-8BFD-43C1E8D6FEBC}"/>
              </a:ext>
            </a:extLst>
          </p:cNvPr>
          <p:cNvCxnSpPr>
            <a:cxnSpLocks/>
          </p:cNvCxnSpPr>
          <p:nvPr/>
        </p:nvCxnSpPr>
        <p:spPr>
          <a:xfrm flipV="1">
            <a:off x="-1059285" y="2134691"/>
            <a:ext cx="4370219" cy="34009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0F9C850-BE37-4550-9A5F-5EB6B71BA9CA}"/>
              </a:ext>
            </a:extLst>
          </p:cNvPr>
          <p:cNvSpPr/>
          <p:nvPr/>
        </p:nvSpPr>
        <p:spPr>
          <a:xfrm rot="2700000">
            <a:off x="-826950" y="6899500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D4FF458-A0BA-444E-9936-2570CA30E8BE}"/>
              </a:ext>
            </a:extLst>
          </p:cNvPr>
          <p:cNvSpPr/>
          <p:nvPr/>
        </p:nvSpPr>
        <p:spPr>
          <a:xfrm rot="2700000">
            <a:off x="1555875" y="5976397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5E8552D-B026-4F1E-9702-AA0A018EA26F}"/>
              </a:ext>
            </a:extLst>
          </p:cNvPr>
          <p:cNvSpPr/>
          <p:nvPr/>
        </p:nvSpPr>
        <p:spPr>
          <a:xfrm rot="2700000">
            <a:off x="4052971" y="6899500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EC29F55-21BE-41BD-8C48-A364D2CFB2D4}"/>
              </a:ext>
            </a:extLst>
          </p:cNvPr>
          <p:cNvSpPr/>
          <p:nvPr/>
        </p:nvSpPr>
        <p:spPr>
          <a:xfrm rot="2700000">
            <a:off x="8540235" y="6899500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ACE0925-1D9A-4186-8B71-ACB3DD2EA418}"/>
              </a:ext>
            </a:extLst>
          </p:cNvPr>
          <p:cNvSpPr/>
          <p:nvPr/>
        </p:nvSpPr>
        <p:spPr>
          <a:xfrm rot="2700000">
            <a:off x="6625964" y="5976397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4499967-2496-48DB-A90D-7DAFBD3B74A8}"/>
              </a:ext>
            </a:extLst>
          </p:cNvPr>
          <p:cNvGrpSpPr/>
          <p:nvPr/>
        </p:nvGrpSpPr>
        <p:grpSpPr>
          <a:xfrm>
            <a:off x="5601023" y="2429521"/>
            <a:ext cx="989954" cy="989954"/>
            <a:chOff x="5475868" y="2808868"/>
            <a:chExt cx="1240264" cy="1240264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E74164A-2783-4553-839D-2C7477627D88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形 36">
              <a:extLst>
                <a:ext uri="{FF2B5EF4-FFF2-40B4-BE49-F238E27FC236}">
                  <a16:creationId xmlns:a16="http://schemas.microsoft.com/office/drawing/2014/main" id="{FF565710-B140-447B-BA49-CC9B85DAE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E543253-C682-4ED2-95ED-C91C70AF9157}"/>
              </a:ext>
            </a:extLst>
          </p:cNvPr>
          <p:cNvGrpSpPr/>
          <p:nvPr/>
        </p:nvGrpSpPr>
        <p:grpSpPr>
          <a:xfrm>
            <a:off x="2856434" y="1611845"/>
            <a:ext cx="989954" cy="989954"/>
            <a:chOff x="5475868" y="2808868"/>
            <a:chExt cx="1240264" cy="124026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24CD363-8992-4E92-9CAF-04F1F6A3697C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形 40">
              <a:extLst>
                <a:ext uri="{FF2B5EF4-FFF2-40B4-BE49-F238E27FC236}">
                  <a16:creationId xmlns:a16="http://schemas.microsoft.com/office/drawing/2014/main" id="{76006A60-A7EE-4FF2-B920-A66C3EC4F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BCE1149-C82E-415D-97A2-B29D5CD272E5}"/>
              </a:ext>
            </a:extLst>
          </p:cNvPr>
          <p:cNvGrpSpPr/>
          <p:nvPr/>
        </p:nvGrpSpPr>
        <p:grpSpPr>
          <a:xfrm>
            <a:off x="555815" y="3276472"/>
            <a:ext cx="989954" cy="989954"/>
            <a:chOff x="5475868" y="2808868"/>
            <a:chExt cx="1240264" cy="1240264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D0A66B1-A251-4FD8-9857-1B0DE584F65D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4" name="图形 43">
              <a:extLst>
                <a:ext uri="{FF2B5EF4-FFF2-40B4-BE49-F238E27FC236}">
                  <a16:creationId xmlns:a16="http://schemas.microsoft.com/office/drawing/2014/main" id="{3BF395C1-074B-4F35-BB7C-B00E20F25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3AEACD8-652D-4535-ACF9-7078AB39089E}"/>
              </a:ext>
            </a:extLst>
          </p:cNvPr>
          <p:cNvGrpSpPr/>
          <p:nvPr/>
        </p:nvGrpSpPr>
        <p:grpSpPr>
          <a:xfrm>
            <a:off x="8345612" y="3276472"/>
            <a:ext cx="989954" cy="989954"/>
            <a:chOff x="5475868" y="2808868"/>
            <a:chExt cx="1240264" cy="1240264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335B303-F277-4205-BA35-B18C0ED259E4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24BAE84A-4778-4FC0-A331-4B87AFC94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0147C68-59D8-49C0-A148-394DAE409122}"/>
              </a:ext>
            </a:extLst>
          </p:cNvPr>
          <p:cNvGrpSpPr/>
          <p:nvPr/>
        </p:nvGrpSpPr>
        <p:grpSpPr>
          <a:xfrm>
            <a:off x="10519381" y="1611845"/>
            <a:ext cx="989954" cy="989954"/>
            <a:chOff x="5475868" y="2808868"/>
            <a:chExt cx="1240264" cy="1240264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17154448-8A4A-4015-9021-07E130F0E8E4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01D354BB-40F7-4318-BC36-4EA9C1668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48833E4-B2F1-463B-93C8-F13B95ED7D4C}"/>
              </a:ext>
            </a:extLst>
          </p:cNvPr>
          <p:cNvGrpSpPr/>
          <p:nvPr/>
        </p:nvGrpSpPr>
        <p:grpSpPr>
          <a:xfrm>
            <a:off x="7046301" y="2626180"/>
            <a:ext cx="596637" cy="596637"/>
            <a:chOff x="5475868" y="2808868"/>
            <a:chExt cx="1240264" cy="1240264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3D7C721-6694-491D-8A51-0FBCB86E7134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98896511-FDAA-4A6E-A5C7-3A3F4BE02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953F174-7CED-462D-9373-833294FD503B}"/>
              </a:ext>
            </a:extLst>
          </p:cNvPr>
          <p:cNvGrpSpPr/>
          <p:nvPr/>
        </p:nvGrpSpPr>
        <p:grpSpPr>
          <a:xfrm>
            <a:off x="4565082" y="2626180"/>
            <a:ext cx="596637" cy="596637"/>
            <a:chOff x="5475868" y="2808868"/>
            <a:chExt cx="1240264" cy="1240264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DFABC41-F4B3-4C83-82CF-5D8861136562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形 55">
              <a:extLst>
                <a:ext uri="{FF2B5EF4-FFF2-40B4-BE49-F238E27FC236}">
                  <a16:creationId xmlns:a16="http://schemas.microsoft.com/office/drawing/2014/main" id="{10EABE56-67A6-49E5-AC73-0DCD9A6F6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21D16F5-BC8A-47A8-8F42-99F9E44CC375}"/>
              </a:ext>
            </a:extLst>
          </p:cNvPr>
          <p:cNvGrpSpPr/>
          <p:nvPr/>
        </p:nvGrpSpPr>
        <p:grpSpPr>
          <a:xfrm>
            <a:off x="2884265" y="3079943"/>
            <a:ext cx="596637" cy="596637"/>
            <a:chOff x="5475868" y="2808868"/>
            <a:chExt cx="1240264" cy="1240264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985852A-21A3-4E9E-A83A-F83B96EEA2F1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AED856F4-F2D6-4A19-B945-A09570AB9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7EAEA0D-B259-45B7-BC49-EE0623ACB0BE}"/>
              </a:ext>
            </a:extLst>
          </p:cNvPr>
          <p:cNvGrpSpPr/>
          <p:nvPr/>
        </p:nvGrpSpPr>
        <p:grpSpPr>
          <a:xfrm>
            <a:off x="967162" y="2194258"/>
            <a:ext cx="596637" cy="596637"/>
            <a:chOff x="5475868" y="2808868"/>
            <a:chExt cx="1240264" cy="1240264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7CB4C613-DDC3-4AFD-AE52-DB1958E3428C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CAF3DE96-19A2-4A67-BA43-CABD0B0A2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4FE2A51-3057-40B5-B69B-5605301DE176}"/>
              </a:ext>
            </a:extLst>
          </p:cNvPr>
          <p:cNvGrpSpPr/>
          <p:nvPr/>
        </p:nvGrpSpPr>
        <p:grpSpPr>
          <a:xfrm>
            <a:off x="8766630" y="1832972"/>
            <a:ext cx="596637" cy="596637"/>
            <a:chOff x="5475868" y="2808868"/>
            <a:chExt cx="1240264" cy="1240264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FDFF9E3-6DE0-423E-B726-E3DBCA9D5993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图形 64">
              <a:extLst>
                <a:ext uri="{FF2B5EF4-FFF2-40B4-BE49-F238E27FC236}">
                  <a16:creationId xmlns:a16="http://schemas.microsoft.com/office/drawing/2014/main" id="{4BA4CFE7-B78D-4A05-92FA-7F9D93D77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446505C-F4CD-40C3-8384-3517BFCCE825}"/>
              </a:ext>
            </a:extLst>
          </p:cNvPr>
          <p:cNvGrpSpPr/>
          <p:nvPr/>
        </p:nvGrpSpPr>
        <p:grpSpPr>
          <a:xfrm>
            <a:off x="10784147" y="3658301"/>
            <a:ext cx="596637" cy="596637"/>
            <a:chOff x="5475868" y="2808868"/>
            <a:chExt cx="1240264" cy="1240264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035BF22-E990-416A-87D6-09B90ECA36F5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4CD27438-4351-4A90-BE23-D1CA356E6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2C83E740-12F0-44ED-B3CE-9E93D7FDF00A}"/>
              </a:ext>
            </a:extLst>
          </p:cNvPr>
          <p:cNvSpPr txBox="1"/>
          <p:nvPr/>
        </p:nvSpPr>
        <p:spPr>
          <a:xfrm>
            <a:off x="569494" y="4607945"/>
            <a:ext cx="385361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Fusce posuere et orci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8C36538-4282-48A8-B35F-5B7CA6AEF0CF}"/>
              </a:ext>
            </a:extLst>
          </p:cNvPr>
          <p:cNvSpPr txBox="1"/>
          <p:nvPr/>
        </p:nvSpPr>
        <p:spPr>
          <a:xfrm>
            <a:off x="7630437" y="912722"/>
            <a:ext cx="385361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Fusce posuere et orci</a:t>
            </a:r>
          </a:p>
        </p:txBody>
      </p:sp>
    </p:spTree>
    <p:extLst>
      <p:ext uri="{BB962C8B-B14F-4D97-AF65-F5344CB8AC3E}">
        <p14:creationId xmlns:p14="http://schemas.microsoft.com/office/powerpoint/2010/main" val="4274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6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autoRev="1" fill="hold" nodeType="withEffect" p14:presetBounceEnd="67647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2" dur="34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6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68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 p14:presetBounceEnd="67647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25" dur="34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0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68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68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autoRev="1" fill="hold" nodeType="withEffect" p14:presetBounceEnd="67647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38" dur="34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50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68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68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autoRev="1" fill="hold" nodeType="withEffect" p14:presetBounceEnd="67647">
                                      <p:stCondLst>
                                        <p:cond delay="17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51" dur="34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50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68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9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68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utoRev="1" fill="hold" nodeType="withEffect" p14:presetBounceEnd="67647">
                                      <p:stCondLst>
                                        <p:cond delay="17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64" dur="34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50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68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9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68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6" presetClass="emph" presetSubtype="0" autoRev="1" fill="hold" nodeType="withEffect" p14:presetBounceEnd="67647">
                                      <p:stCondLst>
                                        <p:cond delay="24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77" dur="34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8" presetID="50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68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9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68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nodeType="withEffect" p14:presetBounceEnd="67647">
                                      <p:stCondLst>
                                        <p:cond delay="24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90" dur="34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50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68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2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8" dur="6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6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4" dur="6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7" dur="6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2" presetClass="entr" presetSubtype="1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0" dur="6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4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6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68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autoRev="1" fill="hold" nodeType="withEffect" p14:presetBounceEnd="67647">
                                      <p:stCondLst>
                                        <p:cond delay="48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21" dur="34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2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68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68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autoRev="1" fill="hold" nodeType="withEffect" p14:presetBounceEnd="67647">
                                      <p:stCondLst>
                                        <p:cond delay="48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34" dur="34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68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68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6" presetClass="emph" presetSubtype="0" autoRev="1" fill="hold" nodeType="withEffect" p14:presetBounceEnd="67647">
                                      <p:stCondLst>
                                        <p:cond delay="48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47" dur="340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8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68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68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autoRev="1" fill="hold" nodeType="withEffect" p14:presetBounceEnd="67647">
                                      <p:stCondLst>
                                        <p:cond delay="48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60" dur="34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68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12" presetClass="entr" presetSubtype="4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9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12" presetClass="entr" presetSubtype="4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78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78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78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78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78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78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86" grpId="0"/>
          <p:bldP spid="8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6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4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6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68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34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0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68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68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autoRev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4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50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68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68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autoRev="1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51" dur="34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50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68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9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68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utoRev="1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34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50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68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9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68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6" presetClass="emph" presetSubtype="0" autoRev="1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77" dur="34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8" presetID="50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68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9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68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4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50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68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2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8" dur="6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6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4" dur="6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7" dur="6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2" presetClass="entr" presetSubtype="1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0" dur="6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4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6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68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autoRev="1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34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2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68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68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autoRev="1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34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68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68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6" presetClass="emph" presetSubtype="0" autoRev="1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147" dur="340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8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68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68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autoRev="1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34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68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12" presetClass="entr" presetSubtype="4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9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12" presetClass="entr" presetSubtype="4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78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78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78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78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78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78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86" grpId="0"/>
          <p:bldP spid="87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528</Words>
  <Application>Microsoft Office PowerPoint</Application>
  <PresentationFormat>宽屏</PresentationFormat>
  <Paragraphs>131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.萍方-繁</vt:lpstr>
      <vt:lpstr>.萍方-简</vt:lpstr>
      <vt:lpstr>等线</vt:lpstr>
      <vt:lpstr>等线 Light</vt:lpstr>
      <vt:lpstr>ADAM.CG PRO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我叫初恋</dc:creator>
  <cp:lastModifiedBy>我叫初恋</cp:lastModifiedBy>
  <cp:revision>333</cp:revision>
  <dcterms:created xsi:type="dcterms:W3CDTF">2017-05-30T03:04:19Z</dcterms:created>
  <dcterms:modified xsi:type="dcterms:W3CDTF">2017-06-30T06:58:22Z</dcterms:modified>
</cp:coreProperties>
</file>