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ppt/charts/chart4.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5" r:id="rId9"/>
    <p:sldId id="266" r:id="rId10"/>
    <p:sldId id="264" r:id="rId11"/>
    <p:sldId id="267" r:id="rId12"/>
    <p:sldId id="269"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EF"/>
    <a:srgbClr val="06BFFE"/>
    <a:srgbClr val="FFFFFF"/>
    <a:srgbClr val="A3B9FA"/>
    <a:srgbClr val="658BF5"/>
    <a:srgbClr val="D0DCFC"/>
    <a:srgbClr val="E6E6E6"/>
    <a:srgbClr val="7C9CF6"/>
    <a:srgbClr val="E0483D"/>
    <a:srgbClr val="1DC0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6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列1</c:v>
                </c:pt>
              </c:strCache>
            </c:strRef>
          </c:tx>
          <c:spPr>
            <a:solidFill>
              <a:srgbClr val="4F1B6D"/>
            </a:solidFill>
          </c:spPr>
          <c:dPt>
            <c:idx val="0"/>
            <c:bubble3D val="0"/>
            <c:spPr>
              <a:solidFill>
                <a:srgbClr val="0085ED"/>
              </a:solidFill>
              <a:ln w="19050">
                <a:solidFill>
                  <a:schemeClr val="lt1"/>
                </a:solidFill>
              </a:ln>
              <a:effectLst/>
            </c:spPr>
            <c:extLst>
              <c:ext xmlns:c16="http://schemas.microsoft.com/office/drawing/2014/chart" uri="{C3380CC4-5D6E-409C-BE32-E72D297353CC}">
                <c16:uniqueId val="{00000001-DE4D-4A6B-AF34-92A91E2FADFC}"/>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DE4D-4A6B-AF34-92A91E2FADFC}"/>
              </c:ext>
            </c:extLst>
          </c:dPt>
          <c:dPt>
            <c:idx val="2"/>
            <c:bubble3D val="0"/>
            <c:spPr>
              <a:solidFill>
                <a:srgbClr val="4F1B6D"/>
              </a:solidFill>
              <a:ln w="19050">
                <a:solidFill>
                  <a:schemeClr val="lt1"/>
                </a:solidFill>
              </a:ln>
              <a:effectLst/>
            </c:spPr>
            <c:extLst>
              <c:ext xmlns:c16="http://schemas.microsoft.com/office/drawing/2014/chart" uri="{C3380CC4-5D6E-409C-BE32-E72D297353CC}">
                <c16:uniqueId val="{00000005-DE4D-4A6B-AF34-92A91E2FADFC}"/>
              </c:ext>
            </c:extLst>
          </c:dPt>
          <c:dPt>
            <c:idx val="3"/>
            <c:bubble3D val="0"/>
            <c:spPr>
              <a:solidFill>
                <a:srgbClr val="4F1B6D"/>
              </a:solidFill>
              <a:ln w="19050">
                <a:solidFill>
                  <a:schemeClr val="lt1"/>
                </a:solidFill>
              </a:ln>
              <a:effectLst/>
            </c:spPr>
            <c:extLst>
              <c:ext xmlns:c16="http://schemas.microsoft.com/office/drawing/2014/chart" uri="{C3380CC4-5D6E-409C-BE32-E72D297353CC}">
                <c16:uniqueId val="{00000007-DE4D-4A6B-AF34-92A91E2FADFC}"/>
              </c:ext>
            </c:extLst>
          </c:dPt>
          <c:cat>
            <c:strRef>
              <c:f>Sheet1!$A$2:$A$5</c:f>
              <c:strCache>
                <c:ptCount val="2"/>
                <c:pt idx="0">
                  <c:v>第一季度</c:v>
                </c:pt>
                <c:pt idx="1">
                  <c:v>第二季度</c:v>
                </c:pt>
              </c:strCache>
            </c:strRef>
          </c:cat>
          <c:val>
            <c:numRef>
              <c:f>Sheet1!$B$2:$B$5</c:f>
              <c:numCache>
                <c:formatCode>General</c:formatCode>
                <c:ptCount val="4"/>
                <c:pt idx="0">
                  <c:v>8.2000000000000011</c:v>
                </c:pt>
                <c:pt idx="1">
                  <c:v>3.2</c:v>
                </c:pt>
              </c:numCache>
            </c:numRef>
          </c:val>
          <c:extLst>
            <c:ext xmlns:c16="http://schemas.microsoft.com/office/drawing/2014/chart" uri="{C3380CC4-5D6E-409C-BE32-E72D297353CC}">
              <c16:uniqueId val="{00000008-DE4D-4A6B-AF34-92A91E2FADFC}"/>
            </c:ext>
          </c:extLst>
        </c:ser>
        <c:dLbls>
          <c:showLegendKey val="0"/>
          <c:showVal val="0"/>
          <c:showCatName val="0"/>
          <c:showSerName val="0"/>
          <c:showPercent val="0"/>
          <c:showBubbleSize val="0"/>
          <c:showLeaderLines val="0"/>
        </c:dLbls>
        <c:firstSliceAng val="0"/>
        <c:holeSize val="66"/>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列1</c:v>
                </c:pt>
              </c:strCache>
            </c:strRef>
          </c:tx>
          <c:spPr>
            <a:solidFill>
              <a:srgbClr val="0085ED"/>
            </a:solidFill>
          </c:spPr>
          <c:dPt>
            <c:idx val="0"/>
            <c:bubble3D val="0"/>
            <c:spPr>
              <a:solidFill>
                <a:srgbClr val="0085ED"/>
              </a:solidFill>
              <a:ln w="19050">
                <a:solidFill>
                  <a:schemeClr val="lt1"/>
                </a:solidFill>
              </a:ln>
              <a:effectLst/>
            </c:spPr>
            <c:extLst>
              <c:ext xmlns:c16="http://schemas.microsoft.com/office/drawing/2014/chart" uri="{C3380CC4-5D6E-409C-BE32-E72D297353CC}">
                <c16:uniqueId val="{00000001-0AB2-489F-94DA-01BECD7F7432}"/>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0AB2-489F-94DA-01BECD7F7432}"/>
              </c:ext>
            </c:extLst>
          </c:dPt>
          <c:dPt>
            <c:idx val="2"/>
            <c:bubble3D val="0"/>
            <c:spPr>
              <a:solidFill>
                <a:srgbClr val="0085ED"/>
              </a:solidFill>
              <a:ln w="19050">
                <a:solidFill>
                  <a:schemeClr val="lt1"/>
                </a:solidFill>
              </a:ln>
              <a:effectLst/>
            </c:spPr>
            <c:extLst>
              <c:ext xmlns:c16="http://schemas.microsoft.com/office/drawing/2014/chart" uri="{C3380CC4-5D6E-409C-BE32-E72D297353CC}">
                <c16:uniqueId val="{00000005-0AB2-489F-94DA-01BECD7F7432}"/>
              </c:ext>
            </c:extLst>
          </c:dPt>
          <c:dPt>
            <c:idx val="3"/>
            <c:bubble3D val="0"/>
            <c:spPr>
              <a:solidFill>
                <a:srgbClr val="0085ED"/>
              </a:solidFill>
              <a:ln w="19050">
                <a:solidFill>
                  <a:schemeClr val="lt1"/>
                </a:solidFill>
              </a:ln>
              <a:effectLst/>
            </c:spPr>
            <c:extLst>
              <c:ext xmlns:c16="http://schemas.microsoft.com/office/drawing/2014/chart" uri="{C3380CC4-5D6E-409C-BE32-E72D297353CC}">
                <c16:uniqueId val="{00000007-0AB2-489F-94DA-01BECD7F7432}"/>
              </c:ext>
            </c:extLst>
          </c:dPt>
          <c:cat>
            <c:strRef>
              <c:f>Sheet1!$A$2:$A$5</c:f>
              <c:strCache>
                <c:ptCount val="2"/>
                <c:pt idx="0">
                  <c:v>第一季度</c:v>
                </c:pt>
                <c:pt idx="1">
                  <c:v>第二季度</c:v>
                </c:pt>
              </c:strCache>
            </c:strRef>
          </c:cat>
          <c:val>
            <c:numRef>
              <c:f>Sheet1!$B$2:$B$5</c:f>
              <c:numCache>
                <c:formatCode>General</c:formatCode>
                <c:ptCount val="4"/>
                <c:pt idx="0">
                  <c:v>8.2000000000000011</c:v>
                </c:pt>
                <c:pt idx="1">
                  <c:v>3.2</c:v>
                </c:pt>
              </c:numCache>
            </c:numRef>
          </c:val>
          <c:extLst>
            <c:ext xmlns:c16="http://schemas.microsoft.com/office/drawing/2014/chart" uri="{C3380CC4-5D6E-409C-BE32-E72D297353CC}">
              <c16:uniqueId val="{00000008-0AB2-489F-94DA-01BECD7F7432}"/>
            </c:ext>
          </c:extLst>
        </c:ser>
        <c:dLbls>
          <c:showLegendKey val="0"/>
          <c:showVal val="0"/>
          <c:showCatName val="0"/>
          <c:showSerName val="0"/>
          <c:showPercent val="0"/>
          <c:showBubbleSize val="0"/>
          <c:showLeaderLines val="0"/>
        </c:dLbls>
        <c:firstSliceAng val="51"/>
        <c:holeSize val="66"/>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rgbClr val="1452E3"/>
              </a:solidFill>
              <a:ln w="19050">
                <a:solidFill>
                  <a:schemeClr val="lt1"/>
                </a:solidFill>
              </a:ln>
              <a:effectLst/>
            </c:spPr>
            <c:extLst>
              <c:ext xmlns:c16="http://schemas.microsoft.com/office/drawing/2014/chart" uri="{C3380CC4-5D6E-409C-BE32-E72D297353CC}">
                <c16:uniqueId val="{00000001-8FDA-4F4E-BAC4-D1C453B80FB3}"/>
              </c:ext>
            </c:extLst>
          </c:dPt>
          <c:dPt>
            <c:idx val="1"/>
            <c:bubble3D val="0"/>
            <c:spPr>
              <a:solidFill>
                <a:srgbClr val="F7941C"/>
              </a:solidFill>
              <a:ln w="19050">
                <a:solidFill>
                  <a:schemeClr val="lt1"/>
                </a:solidFill>
              </a:ln>
              <a:effectLst/>
            </c:spPr>
            <c:extLst>
              <c:ext xmlns:c16="http://schemas.microsoft.com/office/drawing/2014/chart" uri="{C3380CC4-5D6E-409C-BE32-E72D297353CC}">
                <c16:uniqueId val="{00000002-8FDA-4F4E-BAC4-D1C453B80FB3}"/>
              </c:ext>
            </c:extLst>
          </c:dPt>
          <c:dPt>
            <c:idx val="2"/>
            <c:bubble3D val="0"/>
            <c:spPr>
              <a:solidFill>
                <a:srgbClr val="1DC062"/>
              </a:solidFill>
              <a:ln w="19050">
                <a:solidFill>
                  <a:schemeClr val="lt1"/>
                </a:solidFill>
              </a:ln>
              <a:effectLst/>
            </c:spPr>
            <c:extLst>
              <c:ext xmlns:c16="http://schemas.microsoft.com/office/drawing/2014/chart" uri="{C3380CC4-5D6E-409C-BE32-E72D297353CC}">
                <c16:uniqueId val="{00000003-8FDA-4F4E-BAC4-D1C453B80FB3}"/>
              </c:ext>
            </c:extLst>
          </c:dPt>
          <c:dPt>
            <c:idx val="3"/>
            <c:bubble3D val="0"/>
            <c:spPr>
              <a:solidFill>
                <a:srgbClr val="E0483D"/>
              </a:solidFill>
              <a:ln w="19050">
                <a:solidFill>
                  <a:schemeClr val="lt1"/>
                </a:solidFill>
              </a:ln>
              <a:effectLst/>
            </c:spPr>
            <c:extLst>
              <c:ext xmlns:c16="http://schemas.microsoft.com/office/drawing/2014/chart" uri="{C3380CC4-5D6E-409C-BE32-E72D297353CC}">
                <c16:uniqueId val="{00000004-8FDA-4F4E-BAC4-D1C453B80FB3}"/>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0-8FDA-4F4E-BAC4-D1C453B80FB3}"/>
            </c:ext>
          </c:extLst>
        </c:ser>
        <c:dLbls>
          <c:showLegendKey val="0"/>
          <c:showVal val="0"/>
          <c:showCatName val="0"/>
          <c:showSerName val="0"/>
          <c:showPercent val="0"/>
          <c:showBubbleSize val="0"/>
          <c:showLeaderLines val="0"/>
        </c:dLbls>
        <c:firstSliceAng val="0"/>
        <c:holeSize val="62"/>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Sheet1!$B$1</c:f>
              <c:strCache>
                <c:ptCount val="1"/>
                <c:pt idx="0">
                  <c:v>Y 值</c:v>
                </c:pt>
              </c:strCache>
            </c:strRef>
          </c:tx>
          <c:spPr>
            <a:ln w="41275" cap="rnd">
              <a:solidFill>
                <a:srgbClr val="658BF5"/>
              </a:solidFill>
              <a:round/>
            </a:ln>
            <a:effectLst/>
          </c:spPr>
          <c:marker>
            <c:symbol val="circle"/>
            <c:size val="5"/>
            <c:spPr>
              <a:solidFill>
                <a:schemeClr val="bg1"/>
              </a:solidFill>
              <a:ln w="28575">
                <a:solidFill>
                  <a:srgbClr val="658BF5"/>
                </a:solidFill>
              </a:ln>
              <a:effectLst/>
            </c:spPr>
          </c:marker>
          <c:xVal>
            <c:numRef>
              <c:f>Sheet1!$A$2:$A$7</c:f>
              <c:numCache>
                <c:formatCode>General</c:formatCode>
                <c:ptCount val="6"/>
                <c:pt idx="0">
                  <c:v>0</c:v>
                </c:pt>
                <c:pt idx="1">
                  <c:v>1</c:v>
                </c:pt>
                <c:pt idx="2">
                  <c:v>1.4</c:v>
                </c:pt>
                <c:pt idx="3">
                  <c:v>1.9000000000000001</c:v>
                </c:pt>
                <c:pt idx="4">
                  <c:v>2.5</c:v>
                </c:pt>
                <c:pt idx="5">
                  <c:v>2.8</c:v>
                </c:pt>
              </c:numCache>
            </c:numRef>
          </c:xVal>
          <c:yVal>
            <c:numRef>
              <c:f>Sheet1!$B$2:$B$7</c:f>
              <c:numCache>
                <c:formatCode>General</c:formatCode>
                <c:ptCount val="6"/>
                <c:pt idx="0">
                  <c:v>2</c:v>
                </c:pt>
                <c:pt idx="1">
                  <c:v>2.2000000000000002</c:v>
                </c:pt>
                <c:pt idx="2">
                  <c:v>2.6</c:v>
                </c:pt>
                <c:pt idx="3">
                  <c:v>2.4</c:v>
                </c:pt>
                <c:pt idx="4">
                  <c:v>2.7</c:v>
                </c:pt>
                <c:pt idx="5">
                  <c:v>2.9</c:v>
                </c:pt>
              </c:numCache>
            </c:numRef>
          </c:yVal>
          <c:smooth val="0"/>
          <c:extLst>
            <c:ext xmlns:c16="http://schemas.microsoft.com/office/drawing/2014/chart" uri="{C3380CC4-5D6E-409C-BE32-E72D297353CC}">
              <c16:uniqueId val="{00000000-FBAF-432F-8EBC-85F19E347393}"/>
            </c:ext>
          </c:extLst>
        </c:ser>
        <c:ser>
          <c:idx val="1"/>
          <c:order val="1"/>
          <c:tx>
            <c:strRef>
              <c:f>Sheet1!$C$1</c:f>
              <c:strCache>
                <c:ptCount val="1"/>
                <c:pt idx="0">
                  <c:v>列1</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Sheet1!$A$2:$A$7</c:f>
              <c:numCache>
                <c:formatCode>General</c:formatCode>
                <c:ptCount val="6"/>
                <c:pt idx="0">
                  <c:v>0</c:v>
                </c:pt>
                <c:pt idx="1">
                  <c:v>1</c:v>
                </c:pt>
                <c:pt idx="2">
                  <c:v>1.4</c:v>
                </c:pt>
                <c:pt idx="3">
                  <c:v>1.9000000000000001</c:v>
                </c:pt>
                <c:pt idx="4">
                  <c:v>2.5</c:v>
                </c:pt>
                <c:pt idx="5">
                  <c:v>2.8</c:v>
                </c:pt>
              </c:numCache>
            </c:numRef>
          </c:xVal>
          <c:yVal>
            <c:numRef>
              <c:f>Sheet1!$C$2:$C$7</c:f>
              <c:numCache>
                <c:formatCode>General</c:formatCode>
                <c:ptCount val="6"/>
              </c:numCache>
            </c:numRef>
          </c:yVal>
          <c:smooth val="0"/>
          <c:extLst>
            <c:ext xmlns:c16="http://schemas.microsoft.com/office/drawing/2014/chart" uri="{C3380CC4-5D6E-409C-BE32-E72D297353CC}">
              <c16:uniqueId val="{00000001-FBAF-432F-8EBC-85F19E347393}"/>
            </c:ext>
          </c:extLst>
        </c:ser>
        <c:ser>
          <c:idx val="2"/>
          <c:order val="2"/>
          <c:tx>
            <c:strRef>
              <c:f>Sheet1!$D$1</c:f>
              <c:strCache>
                <c:ptCount val="1"/>
                <c:pt idx="0">
                  <c:v>列2</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Sheet1!$A$2:$A$7</c:f>
              <c:numCache>
                <c:formatCode>General</c:formatCode>
                <c:ptCount val="6"/>
                <c:pt idx="0">
                  <c:v>0</c:v>
                </c:pt>
                <c:pt idx="1">
                  <c:v>1</c:v>
                </c:pt>
                <c:pt idx="2">
                  <c:v>1.4</c:v>
                </c:pt>
                <c:pt idx="3">
                  <c:v>1.9000000000000001</c:v>
                </c:pt>
                <c:pt idx="4">
                  <c:v>2.5</c:v>
                </c:pt>
                <c:pt idx="5">
                  <c:v>2.8</c:v>
                </c:pt>
              </c:numCache>
            </c:numRef>
          </c:xVal>
          <c:yVal>
            <c:numRef>
              <c:f>Sheet1!$D$2:$D$7</c:f>
              <c:numCache>
                <c:formatCode>General</c:formatCode>
                <c:ptCount val="6"/>
              </c:numCache>
            </c:numRef>
          </c:yVal>
          <c:smooth val="0"/>
          <c:extLst>
            <c:ext xmlns:c16="http://schemas.microsoft.com/office/drawing/2014/chart" uri="{C3380CC4-5D6E-409C-BE32-E72D297353CC}">
              <c16:uniqueId val="{00000002-FBAF-432F-8EBC-85F19E347393}"/>
            </c:ext>
          </c:extLst>
        </c:ser>
        <c:dLbls>
          <c:showLegendKey val="0"/>
          <c:showVal val="0"/>
          <c:showCatName val="0"/>
          <c:showSerName val="0"/>
          <c:showPercent val="0"/>
          <c:showBubbleSize val="0"/>
        </c:dLbls>
        <c:axId val="1453292544"/>
        <c:axId val="1453304512"/>
      </c:scatterChart>
      <c:valAx>
        <c:axId val="1453292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53304512"/>
        <c:crosses val="autoZero"/>
        <c:crossBetween val="midCat"/>
      </c:valAx>
      <c:valAx>
        <c:axId val="1453304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532925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0.29222</cdr:x>
      <cdr:y>0.40144</cdr:y>
    </cdr:from>
    <cdr:to>
      <cdr:x>0.70778</cdr:x>
      <cdr:y>0.56066</cdr:y>
    </cdr:to>
    <cdr:sp macro="" textlink="">
      <cdr:nvSpPr>
        <cdr:cNvPr id="2" name="文本框 1"/>
        <cdr:cNvSpPr txBox="1"/>
      </cdr:nvSpPr>
      <cdr:spPr>
        <a:xfrm xmlns:a="http://schemas.openxmlformats.org/drawingml/2006/main">
          <a:off x="710008" y="650239"/>
          <a:ext cx="1009650" cy="25790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zh-CN" altLang="en-US" dirty="0"/>
            <a:t>项目分析</a:t>
          </a:r>
          <a:endParaRPr lang="zh-CN" alt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0.05354</cdr:x>
      <cdr:y>0.19622</cdr:y>
    </cdr:from>
    <cdr:to>
      <cdr:x>0.91649</cdr:x>
      <cdr:y>0.86896</cdr:y>
    </cdr:to>
    <cdr:sp macro="" textlink="">
      <cdr:nvSpPr>
        <cdr:cNvPr id="2" name="自由: 形状 1"/>
        <cdr:cNvSpPr/>
      </cdr:nvSpPr>
      <cdr:spPr>
        <a:xfrm xmlns:a="http://schemas.openxmlformats.org/drawingml/2006/main">
          <a:off x="351727" y="508800"/>
          <a:ext cx="5669280" cy="1744394"/>
        </a:xfrm>
        <a:custGeom xmlns:a="http://schemas.openxmlformats.org/drawingml/2006/main">
          <a:avLst/>
          <a:gdLst>
            <a:gd name="connsiteX0" fmla="*/ 0 w 5669280"/>
            <a:gd name="connsiteY0" fmla="*/ 534572 h 1744394"/>
            <a:gd name="connsiteX1" fmla="*/ 2067950 w 5669280"/>
            <a:gd name="connsiteY1" fmla="*/ 422031 h 1744394"/>
            <a:gd name="connsiteX2" fmla="*/ 2855741 w 5669280"/>
            <a:gd name="connsiteY2" fmla="*/ 182880 h 1744394"/>
            <a:gd name="connsiteX3" fmla="*/ 3840480 w 5669280"/>
            <a:gd name="connsiteY3" fmla="*/ 309489 h 1744394"/>
            <a:gd name="connsiteX4" fmla="*/ 5064369 w 5669280"/>
            <a:gd name="connsiteY4" fmla="*/ 126609 h 1744394"/>
            <a:gd name="connsiteX5" fmla="*/ 5669280 w 5669280"/>
            <a:gd name="connsiteY5" fmla="*/ 0 h 1744394"/>
            <a:gd name="connsiteX6" fmla="*/ 5669280 w 5669280"/>
            <a:gd name="connsiteY6" fmla="*/ 1744394 h 1744394"/>
            <a:gd name="connsiteX7" fmla="*/ 42203 w 5669280"/>
            <a:gd name="connsiteY7" fmla="*/ 1744394 h 1744394"/>
            <a:gd name="connsiteX8" fmla="*/ 0 w 5669280"/>
            <a:gd name="connsiteY8" fmla="*/ 534572 h 17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9280" h="1744394">
              <a:moveTo>
                <a:pt x="0" y="534572"/>
              </a:moveTo>
              <a:lnTo>
                <a:pt x="2067950" y="422031"/>
              </a:lnTo>
              <a:lnTo>
                <a:pt x="2855741" y="182880"/>
              </a:lnTo>
              <a:lnTo>
                <a:pt x="3840480" y="309489"/>
              </a:lnTo>
              <a:lnTo>
                <a:pt x="5064369" y="126609"/>
              </a:lnTo>
              <a:lnTo>
                <a:pt x="5669280" y="0"/>
              </a:lnTo>
              <a:lnTo>
                <a:pt x="5669280" y="1744394"/>
              </a:lnTo>
              <a:lnTo>
                <a:pt x="42203" y="1744394"/>
              </a:lnTo>
              <a:lnTo>
                <a:pt x="0" y="534572"/>
              </a:lnTo>
              <a:close/>
            </a:path>
          </a:pathLst>
        </a:custGeom>
        <a:gradFill xmlns:a="http://schemas.openxmlformats.org/drawingml/2006/main" flip="none" rotWithShape="1">
          <a:gsLst>
            <a:gs pos="0">
              <a:srgbClr val="658BF5">
                <a:alpha val="16000"/>
              </a:srgbClr>
            </a:gs>
            <a:gs pos="100000">
              <a:srgbClr val="A3B9FA">
                <a:alpha val="10000"/>
              </a:srgbClr>
            </a:gs>
          </a:gsLst>
          <a:lin ang="5400000" scaled="1"/>
          <a:tileRect/>
        </a:gra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userShape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6-07-15T07:20:36.95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A350229-E036-48A9-B5C6-34F04723109F}" emma:medium="tactile" emma:mode="ink">
          <msink:context xmlns:msink="http://schemas.microsoft.com/ink/2010/main" type="inkDrawing" rotatedBoundingBox="21287,2056 21302,2056 21302,2071 21287,2071" shapeName="None"/>
        </emma:interpretation>
      </emma:emma>
    </inkml:annotationXML>
    <inkml:trace contextRef="#ctx0" brushRef="#br0">0 0 0</inkml:trace>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DBF6A3E-B197-49F7-9119-74138B21824E}" type="datetimeFigureOut">
              <a:rPr lang="zh-CN" altLang="en-US" smtClean="0"/>
              <a:pPr/>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pPr/>
              <a:t>‹#›</a:t>
            </a:fld>
            <a:endParaRPr lang="zh-CN" altLang="en-US"/>
          </a:p>
        </p:txBody>
      </p:sp>
    </p:spTree>
    <p:extLst>
      <p:ext uri="{BB962C8B-B14F-4D97-AF65-F5344CB8AC3E}">
        <p14:creationId xmlns:p14="http://schemas.microsoft.com/office/powerpoint/2010/main" val="227969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DBF6A3E-B197-49F7-9119-74138B21824E}" type="datetimeFigureOut">
              <a:rPr lang="zh-CN" altLang="en-US" smtClean="0"/>
              <a:pPr/>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pPr/>
              <a:t>‹#›</a:t>
            </a:fld>
            <a:endParaRPr lang="zh-CN" altLang="en-US"/>
          </a:p>
        </p:txBody>
      </p:sp>
    </p:spTree>
    <p:extLst>
      <p:ext uri="{BB962C8B-B14F-4D97-AF65-F5344CB8AC3E}">
        <p14:creationId xmlns:p14="http://schemas.microsoft.com/office/powerpoint/2010/main" val="196410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DBF6A3E-B197-49F7-9119-74138B21824E}" type="datetimeFigureOut">
              <a:rPr lang="zh-CN" altLang="en-US" smtClean="0"/>
              <a:pPr/>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pPr/>
              <a:t>‹#›</a:t>
            </a:fld>
            <a:endParaRPr lang="zh-CN" altLang="en-US"/>
          </a:p>
        </p:txBody>
      </p:sp>
    </p:spTree>
    <p:extLst>
      <p:ext uri="{BB962C8B-B14F-4D97-AF65-F5344CB8AC3E}">
        <p14:creationId xmlns:p14="http://schemas.microsoft.com/office/powerpoint/2010/main" val="100697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DBF6A3E-B197-49F7-9119-74138B21824E}" type="datetimeFigureOut">
              <a:rPr lang="zh-CN" altLang="en-US" smtClean="0"/>
              <a:pPr/>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pPr/>
              <a:t>‹#›</a:t>
            </a:fld>
            <a:endParaRPr lang="zh-CN" altLang="en-US"/>
          </a:p>
        </p:txBody>
      </p:sp>
    </p:spTree>
    <p:extLst>
      <p:ext uri="{BB962C8B-B14F-4D97-AF65-F5344CB8AC3E}">
        <p14:creationId xmlns:p14="http://schemas.microsoft.com/office/powerpoint/2010/main" val="172719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DBF6A3E-B197-49F7-9119-74138B21824E}" type="datetimeFigureOut">
              <a:rPr lang="zh-CN" altLang="en-US" smtClean="0"/>
              <a:pPr/>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pPr/>
              <a:t>‹#›</a:t>
            </a:fld>
            <a:endParaRPr lang="zh-CN" altLang="en-US"/>
          </a:p>
        </p:txBody>
      </p:sp>
    </p:spTree>
    <p:extLst>
      <p:ext uri="{BB962C8B-B14F-4D97-AF65-F5344CB8AC3E}">
        <p14:creationId xmlns:p14="http://schemas.microsoft.com/office/powerpoint/2010/main" val="265738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DBF6A3E-B197-49F7-9119-74138B21824E}" type="datetimeFigureOut">
              <a:rPr lang="zh-CN" altLang="en-US" smtClean="0"/>
              <a:pPr/>
              <a:t>2017/7/7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pPr/>
              <a:t>‹#›</a:t>
            </a:fld>
            <a:endParaRPr lang="zh-CN" altLang="en-US"/>
          </a:p>
        </p:txBody>
      </p:sp>
    </p:spTree>
    <p:extLst>
      <p:ext uri="{BB962C8B-B14F-4D97-AF65-F5344CB8AC3E}">
        <p14:creationId xmlns:p14="http://schemas.microsoft.com/office/powerpoint/2010/main" val="119848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DBF6A3E-B197-49F7-9119-74138B21824E}" type="datetimeFigureOut">
              <a:rPr lang="zh-CN" altLang="en-US" smtClean="0"/>
              <a:pPr/>
              <a:t>2017/7/7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0B9DAF-36A3-49AE-B4AA-55A46BAAA444}" type="slidenum">
              <a:rPr lang="zh-CN" altLang="en-US" smtClean="0"/>
              <a:pPr/>
              <a:t>‹#›</a:t>
            </a:fld>
            <a:endParaRPr lang="zh-CN" altLang="en-US"/>
          </a:p>
        </p:txBody>
      </p:sp>
    </p:spTree>
    <p:extLst>
      <p:ext uri="{BB962C8B-B14F-4D97-AF65-F5344CB8AC3E}">
        <p14:creationId xmlns:p14="http://schemas.microsoft.com/office/powerpoint/2010/main" val="265563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DBF6A3E-B197-49F7-9119-74138B21824E}" type="datetimeFigureOut">
              <a:rPr lang="zh-CN" altLang="en-US" smtClean="0"/>
              <a:pPr/>
              <a:t>2017/7/7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0B9DAF-36A3-49AE-B4AA-55A46BAAA444}" type="slidenum">
              <a:rPr lang="zh-CN" altLang="en-US" smtClean="0"/>
              <a:pPr/>
              <a:t>‹#›</a:t>
            </a:fld>
            <a:endParaRPr lang="zh-CN" altLang="en-US"/>
          </a:p>
        </p:txBody>
      </p:sp>
    </p:spTree>
    <p:extLst>
      <p:ext uri="{BB962C8B-B14F-4D97-AF65-F5344CB8AC3E}">
        <p14:creationId xmlns:p14="http://schemas.microsoft.com/office/powerpoint/2010/main" val="184425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BF6A3E-B197-49F7-9119-74138B21824E}" type="datetimeFigureOut">
              <a:rPr lang="zh-CN" altLang="en-US" smtClean="0"/>
              <a:pPr/>
              <a:t>2017/7/7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0B9DAF-36A3-49AE-B4AA-55A46BAAA444}" type="slidenum">
              <a:rPr lang="zh-CN" altLang="en-US" smtClean="0"/>
              <a:pPr/>
              <a:t>‹#›</a:t>
            </a:fld>
            <a:endParaRPr lang="zh-CN" altLang="en-US"/>
          </a:p>
        </p:txBody>
      </p:sp>
    </p:spTree>
    <p:extLst>
      <p:ext uri="{BB962C8B-B14F-4D97-AF65-F5344CB8AC3E}">
        <p14:creationId xmlns:p14="http://schemas.microsoft.com/office/powerpoint/2010/main" val="244293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DBF6A3E-B197-49F7-9119-74138B21824E}" type="datetimeFigureOut">
              <a:rPr lang="zh-CN" altLang="en-US" smtClean="0"/>
              <a:pPr/>
              <a:t>2017/7/7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pPr/>
              <a:t>‹#›</a:t>
            </a:fld>
            <a:endParaRPr lang="zh-CN" altLang="en-US"/>
          </a:p>
        </p:txBody>
      </p:sp>
    </p:spTree>
    <p:extLst>
      <p:ext uri="{BB962C8B-B14F-4D97-AF65-F5344CB8AC3E}">
        <p14:creationId xmlns:p14="http://schemas.microsoft.com/office/powerpoint/2010/main" val="197382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DBF6A3E-B197-49F7-9119-74138B21824E}" type="datetimeFigureOut">
              <a:rPr lang="zh-CN" altLang="en-US" smtClean="0"/>
              <a:pPr/>
              <a:t>2017/7/7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pPr/>
              <a:t>‹#›</a:t>
            </a:fld>
            <a:endParaRPr lang="zh-CN" altLang="en-US"/>
          </a:p>
        </p:txBody>
      </p:sp>
    </p:spTree>
    <p:extLst>
      <p:ext uri="{BB962C8B-B14F-4D97-AF65-F5344CB8AC3E}">
        <p14:creationId xmlns:p14="http://schemas.microsoft.com/office/powerpoint/2010/main" val="1748226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F6A3E-B197-49F7-9119-74138B21824E}" type="datetimeFigureOut">
              <a:rPr lang="zh-CN" altLang="en-US" smtClean="0"/>
              <a:pPr/>
              <a:t>2017/7/7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B9DAF-36A3-49AE-B4AA-55A46BAAA444}" type="slidenum">
              <a:rPr lang="zh-CN" altLang="en-US" smtClean="0"/>
              <a:pPr/>
              <a:t>‹#›</a:t>
            </a:fld>
            <a:endParaRPr lang="zh-CN" altLang="en-US"/>
          </a:p>
        </p:txBody>
      </p:sp>
    </p:spTree>
    <p:extLst>
      <p:ext uri="{BB962C8B-B14F-4D97-AF65-F5344CB8AC3E}">
        <p14:creationId xmlns:p14="http://schemas.microsoft.com/office/powerpoint/2010/main" val="4028479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7" y="0"/>
            <a:ext cx="12192000" cy="6858000"/>
          </a:xfrm>
          <a:prstGeom prst="rect">
            <a:avLst/>
          </a:prstGeom>
        </p:spPr>
      </p:pic>
      <p:grpSp>
        <p:nvGrpSpPr>
          <p:cNvPr id="25" name="组合 24"/>
          <p:cNvGrpSpPr/>
          <p:nvPr/>
        </p:nvGrpSpPr>
        <p:grpSpPr>
          <a:xfrm>
            <a:off x="632459" y="2018426"/>
            <a:ext cx="9466996" cy="2563823"/>
            <a:chOff x="632459" y="2018426"/>
            <a:chExt cx="9466996" cy="2563823"/>
          </a:xfrm>
        </p:grpSpPr>
        <p:sp>
          <p:nvSpPr>
            <p:cNvPr id="19" name="文本框 18"/>
            <p:cNvSpPr txBox="1"/>
            <p:nvPr/>
          </p:nvSpPr>
          <p:spPr>
            <a:xfrm>
              <a:off x="632460" y="2765662"/>
              <a:ext cx="9466995"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点击输入标题</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632459" y="2018426"/>
              <a:ext cx="9466995" cy="830997"/>
            </a:xfrm>
            <a:prstGeom prst="rect">
              <a:avLst/>
            </a:prstGeom>
            <a:noFill/>
          </p:spPr>
          <p:txBody>
            <a:bodyPr wrap="squar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201X</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22" name="Rectangle 37"/>
            <p:cNvSpPr/>
            <p:nvPr/>
          </p:nvSpPr>
          <p:spPr>
            <a:xfrm>
              <a:off x="647699" y="3566778"/>
              <a:ext cx="6896101" cy="1015471"/>
            </a:xfrm>
            <a:prstGeom prst="rect">
              <a:avLst/>
            </a:prstGeom>
          </p:spPr>
          <p:txBody>
            <a:bodyPr wrap="square">
              <a:spAutoFit/>
            </a:bodyPr>
            <a:lstStyle/>
            <a:p>
              <a:pPr>
                <a:lnSpc>
                  <a:spcPct val="150000"/>
                </a:lnSpc>
              </a:pPr>
              <a:r>
                <a:rPr lang="ms-MY" sz="1333" dirty="0">
                  <a:solidFill>
                    <a:schemeClr val="bg1"/>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a:t>
              </a:r>
            </a:p>
          </p:txBody>
        </p:sp>
      </p:grpSp>
      <p:sp>
        <p:nvSpPr>
          <p:cNvPr id="2" name="文本框 1"/>
          <p:cNvSpPr txBox="1"/>
          <p:nvPr/>
        </p:nvSpPr>
        <p:spPr>
          <a:xfrm>
            <a:off x="4988966" y="5790035"/>
            <a:ext cx="2214068" cy="369332"/>
          </a:xfrm>
          <a:prstGeom prst="rect">
            <a:avLst/>
          </a:prstGeom>
          <a:noFill/>
        </p:spPr>
        <p:txBody>
          <a:bodyPr wrap="none" rtlCol="0">
            <a:spAutoFit/>
          </a:bodyPr>
          <a:lstStyle/>
          <a:p>
            <a:r>
              <a:rPr lang="zh-CN" altLang="en-US" dirty="0">
                <a:solidFill>
                  <a:srgbClr val="008AEF"/>
                </a:solidFill>
                <a:latin typeface="汉仪劲楷简" panose="00020600040101010101" pitchFamily="18" charset="-122"/>
                <a:ea typeface="汉仪劲楷简" panose="00020600040101010101" pitchFamily="18" charset="-122"/>
              </a:rPr>
              <a:t>汇报人：欧酷</a:t>
            </a:r>
            <a:r>
              <a:rPr lang="en-US" altLang="zh-CN" dirty="0">
                <a:solidFill>
                  <a:srgbClr val="008AEF"/>
                </a:solidFill>
                <a:latin typeface="汉仪劲楷简" panose="00020600040101010101" pitchFamily="18" charset="-122"/>
                <a:ea typeface="汉仪劲楷简" panose="00020600040101010101" pitchFamily="18" charset="-122"/>
              </a:rPr>
              <a:t>PPT</a:t>
            </a:r>
            <a:r>
              <a:rPr lang="zh-CN" altLang="en-US" dirty="0">
                <a:solidFill>
                  <a:srgbClr val="008AEF"/>
                </a:solidFill>
                <a:latin typeface="汉仪劲楷简" panose="00020600040101010101" pitchFamily="18" charset="-122"/>
                <a:ea typeface="汉仪劲楷简" panose="00020600040101010101" pitchFamily="18" charset="-122"/>
              </a:rPr>
              <a:t>网</a:t>
            </a:r>
          </a:p>
        </p:txBody>
      </p:sp>
      <p:sp>
        <p:nvSpPr>
          <p:cNvPr id="3" name="文本框 2"/>
          <p:cNvSpPr txBox="1"/>
          <p:nvPr/>
        </p:nvSpPr>
        <p:spPr>
          <a:xfrm>
            <a:off x="4887977" y="6159367"/>
            <a:ext cx="2416046" cy="369332"/>
          </a:xfrm>
          <a:prstGeom prst="rect">
            <a:avLst/>
          </a:prstGeom>
          <a:noFill/>
        </p:spPr>
        <p:txBody>
          <a:bodyPr wrap="none" rtlCol="0">
            <a:spAutoFit/>
          </a:bodyPr>
          <a:lstStyle/>
          <a:p>
            <a:r>
              <a:rPr lang="zh-CN" altLang="en-US" dirty="0">
                <a:solidFill>
                  <a:srgbClr val="008AEF"/>
                </a:solidFill>
                <a:latin typeface="汉仪劲楷简" panose="00020600040101010101" pitchFamily="18" charset="-122"/>
                <a:ea typeface="汉仪劲楷简" panose="00020600040101010101" pitchFamily="18" charset="-122"/>
              </a:rPr>
              <a:t>日期：</a:t>
            </a:r>
            <a:r>
              <a:rPr lang="en-US" altLang="zh-CN" dirty="0">
                <a:solidFill>
                  <a:srgbClr val="008AEF"/>
                </a:solidFill>
                <a:latin typeface="汉仪劲楷简" panose="00020600040101010101" pitchFamily="18" charset="-122"/>
                <a:ea typeface="汉仪劲楷简" panose="00020600040101010101" pitchFamily="18" charset="-122"/>
              </a:rPr>
              <a:t>XX</a:t>
            </a:r>
            <a:r>
              <a:rPr lang="zh-CN" altLang="en-US" dirty="0">
                <a:solidFill>
                  <a:srgbClr val="008AEF"/>
                </a:solidFill>
                <a:latin typeface="汉仪劲楷简" panose="00020600040101010101" pitchFamily="18" charset="-122"/>
                <a:ea typeface="汉仪劲楷简" panose="00020600040101010101" pitchFamily="18" charset="-122"/>
              </a:rPr>
              <a:t>年</a:t>
            </a:r>
            <a:r>
              <a:rPr lang="en-US" altLang="zh-CN" dirty="0">
                <a:solidFill>
                  <a:srgbClr val="008AEF"/>
                </a:solidFill>
                <a:latin typeface="汉仪劲楷简" panose="00020600040101010101" pitchFamily="18" charset="-122"/>
                <a:ea typeface="汉仪劲楷简" panose="00020600040101010101" pitchFamily="18" charset="-122"/>
              </a:rPr>
              <a:t>XX</a:t>
            </a:r>
            <a:r>
              <a:rPr lang="zh-CN" altLang="en-US" dirty="0">
                <a:solidFill>
                  <a:srgbClr val="008AEF"/>
                </a:solidFill>
                <a:latin typeface="汉仪劲楷简" panose="00020600040101010101" pitchFamily="18" charset="-122"/>
                <a:ea typeface="汉仪劲楷简" panose="00020600040101010101" pitchFamily="18" charset="-122"/>
              </a:rPr>
              <a:t>月</a:t>
            </a:r>
            <a:r>
              <a:rPr lang="en-US" altLang="zh-CN" dirty="0">
                <a:solidFill>
                  <a:srgbClr val="008AEF"/>
                </a:solidFill>
                <a:latin typeface="汉仪劲楷简" panose="00020600040101010101" pitchFamily="18" charset="-122"/>
                <a:ea typeface="汉仪劲楷简" panose="00020600040101010101" pitchFamily="18" charset="-122"/>
              </a:rPr>
              <a:t>XX</a:t>
            </a:r>
            <a:r>
              <a:rPr lang="zh-CN" altLang="en-US" dirty="0">
                <a:solidFill>
                  <a:srgbClr val="008AEF"/>
                </a:solidFill>
                <a:latin typeface="汉仪劲楷简" panose="00020600040101010101" pitchFamily="18" charset="-122"/>
                <a:ea typeface="汉仪劲楷简" panose="00020600040101010101" pitchFamily="18" charset="-122"/>
              </a:rPr>
              <a:t>日</a:t>
            </a:r>
          </a:p>
        </p:txBody>
      </p:sp>
    </p:spTree>
    <p:extLst>
      <p:ext uri="{BB962C8B-B14F-4D97-AF65-F5344CB8AC3E}">
        <p14:creationId xmlns:p14="http://schemas.microsoft.com/office/powerpoint/2010/main" val="132571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58BF5"/>
        </a:solidFill>
        <a:effectLst/>
      </p:bgPr>
    </p:bg>
    <p:spTree>
      <p:nvGrpSpPr>
        <p:cNvPr id="1" name=""/>
        <p:cNvGrpSpPr/>
        <p:nvPr/>
      </p:nvGrpSpPr>
      <p:grpSpPr>
        <a:xfrm>
          <a:off x="0" y="0"/>
          <a:ext cx="0" cy="0"/>
          <a:chOff x="0" y="0"/>
          <a:chExt cx="0" cy="0"/>
        </a:xfrm>
      </p:grpSpPr>
      <p:sp>
        <p:nvSpPr>
          <p:cNvPr id="2" name="自由: 形状 1"/>
          <p:cNvSpPr/>
          <p:nvPr/>
        </p:nvSpPr>
        <p:spPr>
          <a:xfrm>
            <a:off x="-22414" y="3260778"/>
            <a:ext cx="12236828" cy="3351700"/>
          </a:xfrm>
          <a:custGeom>
            <a:avLst/>
            <a:gdLst>
              <a:gd name="connsiteX0" fmla="*/ 3286000 w 12236828"/>
              <a:gd name="connsiteY0" fmla="*/ 721 h 3351700"/>
              <a:gd name="connsiteX1" fmla="*/ 3544088 w 12236828"/>
              <a:gd name="connsiteY1" fmla="*/ 4523 h 3351700"/>
              <a:gd name="connsiteX2" fmla="*/ 9088532 w 12236828"/>
              <a:gd name="connsiteY2" fmla="*/ 1213891 h 3351700"/>
              <a:gd name="connsiteX3" fmla="*/ 12203713 w 12236828"/>
              <a:gd name="connsiteY3" fmla="*/ 807389 h 3351700"/>
              <a:gd name="connsiteX4" fmla="*/ 12236828 w 12236828"/>
              <a:gd name="connsiteY4" fmla="*/ 798131 h 3351700"/>
              <a:gd name="connsiteX5" fmla="*/ 12236828 w 12236828"/>
              <a:gd name="connsiteY5" fmla="*/ 3351700 h 3351700"/>
              <a:gd name="connsiteX6" fmla="*/ 0 w 12236828"/>
              <a:gd name="connsiteY6" fmla="*/ 3351700 h 3351700"/>
              <a:gd name="connsiteX7" fmla="*/ 0 w 12236828"/>
              <a:gd name="connsiteY7" fmla="*/ 706061 h 3351700"/>
              <a:gd name="connsiteX8" fmla="*/ 111156 w 12236828"/>
              <a:gd name="connsiteY8" fmla="*/ 756666 h 3351700"/>
              <a:gd name="connsiteX9" fmla="*/ 619546 w 12236828"/>
              <a:gd name="connsiteY9" fmla="*/ 800936 h 3351700"/>
              <a:gd name="connsiteX10" fmla="*/ 3286000 w 12236828"/>
              <a:gd name="connsiteY10" fmla="*/ 721 h 335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6828" h="3351700">
                <a:moveTo>
                  <a:pt x="3286000" y="721"/>
                </a:moveTo>
                <a:cubicBezTo>
                  <a:pt x="3369872" y="-931"/>
                  <a:pt x="3455869" y="222"/>
                  <a:pt x="3544088" y="4523"/>
                </a:cubicBezTo>
                <a:cubicBezTo>
                  <a:pt x="4955587" y="73349"/>
                  <a:pt x="7590721" y="1095904"/>
                  <a:pt x="9088532" y="1213891"/>
                </a:cubicBezTo>
                <a:cubicBezTo>
                  <a:pt x="10211892" y="1302381"/>
                  <a:pt x="11586579" y="976073"/>
                  <a:pt x="12203713" y="807389"/>
                </a:cubicBezTo>
                <a:lnTo>
                  <a:pt x="12236828" y="798131"/>
                </a:lnTo>
                <a:lnTo>
                  <a:pt x="12236828" y="3351700"/>
                </a:lnTo>
                <a:lnTo>
                  <a:pt x="0" y="3351700"/>
                </a:lnTo>
                <a:lnTo>
                  <a:pt x="0" y="706061"/>
                </a:lnTo>
                <a:lnTo>
                  <a:pt x="111156" y="756666"/>
                </a:lnTo>
                <a:cubicBezTo>
                  <a:pt x="245291" y="807369"/>
                  <a:pt x="410106" y="840880"/>
                  <a:pt x="619546" y="800936"/>
                </a:cubicBezTo>
                <a:cubicBezTo>
                  <a:pt x="1247865" y="681106"/>
                  <a:pt x="2027910" y="25493"/>
                  <a:pt x="3286000" y="721"/>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自由: 形状 2"/>
          <p:cNvSpPr/>
          <p:nvPr/>
        </p:nvSpPr>
        <p:spPr>
          <a:xfrm>
            <a:off x="5603" y="3716594"/>
            <a:ext cx="12208811" cy="3117513"/>
          </a:xfrm>
          <a:custGeom>
            <a:avLst/>
            <a:gdLst>
              <a:gd name="connsiteX0" fmla="*/ 7414898 w 12208811"/>
              <a:gd name="connsiteY0" fmla="*/ 102 h 2844083"/>
              <a:gd name="connsiteX1" fmla="*/ 11514950 w 12208811"/>
              <a:gd name="connsiteY1" fmla="*/ 885006 h 2844083"/>
              <a:gd name="connsiteX2" fmla="*/ 12077232 w 12208811"/>
              <a:gd name="connsiteY2" fmla="*/ 967274 h 2844083"/>
              <a:gd name="connsiteX3" fmla="*/ 12208811 w 12208811"/>
              <a:gd name="connsiteY3" fmla="*/ 977980 h 2844083"/>
              <a:gd name="connsiteX4" fmla="*/ 12208811 w 12208811"/>
              <a:gd name="connsiteY4" fmla="*/ 2844083 h 2844083"/>
              <a:gd name="connsiteX5" fmla="*/ 0 w 12208811"/>
              <a:gd name="connsiteY5" fmla="*/ 2844083 h 2844083"/>
              <a:gd name="connsiteX6" fmla="*/ 0 w 12208811"/>
              <a:gd name="connsiteY6" fmla="*/ 797497 h 2844083"/>
              <a:gd name="connsiteX7" fmla="*/ 78760 w 12208811"/>
              <a:gd name="connsiteY7" fmla="*/ 799115 h 2844083"/>
              <a:gd name="connsiteX8" fmla="*/ 3491827 w 12208811"/>
              <a:gd name="connsiteY8" fmla="*/ 826012 h 2844083"/>
              <a:gd name="connsiteX9" fmla="*/ 7414898 w 12208811"/>
              <a:gd name="connsiteY9" fmla="*/ 102 h 2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8811" h="2844083">
                <a:moveTo>
                  <a:pt x="7414898" y="102"/>
                </a:moveTo>
                <a:cubicBezTo>
                  <a:pt x="8752085" y="9934"/>
                  <a:pt x="10630047" y="722774"/>
                  <a:pt x="11514950" y="885006"/>
                </a:cubicBezTo>
                <a:cubicBezTo>
                  <a:pt x="11736176" y="925564"/>
                  <a:pt x="11922374" y="951374"/>
                  <a:pt x="12077232" y="967274"/>
                </a:cubicBezTo>
                <a:lnTo>
                  <a:pt x="12208811" y="977980"/>
                </a:lnTo>
                <a:lnTo>
                  <a:pt x="12208811" y="2844083"/>
                </a:lnTo>
                <a:lnTo>
                  <a:pt x="0" y="2844083"/>
                </a:lnTo>
                <a:lnTo>
                  <a:pt x="0" y="797497"/>
                </a:lnTo>
                <a:lnTo>
                  <a:pt x="78760" y="799115"/>
                </a:lnTo>
                <a:cubicBezTo>
                  <a:pt x="770865" y="819963"/>
                  <a:pt x="2325783" y="950451"/>
                  <a:pt x="3491827" y="826012"/>
                </a:cubicBezTo>
                <a:cubicBezTo>
                  <a:pt x="4735608" y="693277"/>
                  <a:pt x="6077711" y="-9730"/>
                  <a:pt x="7414898" y="10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自由: 形状 3"/>
          <p:cNvSpPr/>
          <p:nvPr/>
        </p:nvSpPr>
        <p:spPr>
          <a:xfrm>
            <a:off x="-5603" y="4715944"/>
            <a:ext cx="12203206" cy="2142056"/>
          </a:xfrm>
          <a:custGeom>
            <a:avLst/>
            <a:gdLst>
              <a:gd name="connsiteX0" fmla="*/ 5502885 w 12203206"/>
              <a:gd name="connsiteY0" fmla="*/ 17 h 2142056"/>
              <a:gd name="connsiteX1" fmla="*/ 5821337 w 12203206"/>
              <a:gd name="connsiteY1" fmla="*/ 5998 h 2142056"/>
              <a:gd name="connsiteX2" fmla="*/ 10961717 w 12203206"/>
              <a:gd name="connsiteY2" fmla="*/ 920398 h 2142056"/>
              <a:gd name="connsiteX3" fmla="*/ 12202564 w 12203206"/>
              <a:gd name="connsiteY3" fmla="*/ 651240 h 2142056"/>
              <a:gd name="connsiteX4" fmla="*/ 12203206 w 12203206"/>
              <a:gd name="connsiteY4" fmla="*/ 650842 h 2142056"/>
              <a:gd name="connsiteX5" fmla="*/ 12203206 w 12203206"/>
              <a:gd name="connsiteY5" fmla="*/ 2142056 h 2142056"/>
              <a:gd name="connsiteX6" fmla="*/ 0 w 12203206"/>
              <a:gd name="connsiteY6" fmla="*/ 2142056 h 2142056"/>
              <a:gd name="connsiteX7" fmla="*/ 0 w 12203206"/>
              <a:gd name="connsiteY7" fmla="*/ 328487 h 2142056"/>
              <a:gd name="connsiteX8" fmla="*/ 39132 w 12203206"/>
              <a:gd name="connsiteY8" fmla="*/ 346157 h 2142056"/>
              <a:gd name="connsiteX9" fmla="*/ 927202 w 12203206"/>
              <a:gd name="connsiteY9" fmla="*/ 507443 h 2142056"/>
              <a:gd name="connsiteX10" fmla="*/ 5502885 w 12203206"/>
              <a:gd name="connsiteY10" fmla="*/ 17 h 214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3206" h="2142056">
                <a:moveTo>
                  <a:pt x="5502885" y="17"/>
                </a:moveTo>
                <a:cubicBezTo>
                  <a:pt x="5610540" y="-205"/>
                  <a:pt x="5716810" y="1696"/>
                  <a:pt x="5821337" y="5998"/>
                </a:cubicBezTo>
                <a:cubicBezTo>
                  <a:pt x="7493755" y="74824"/>
                  <a:pt x="9797180" y="876153"/>
                  <a:pt x="10961717" y="920398"/>
                </a:cubicBezTo>
                <a:cubicBezTo>
                  <a:pt x="11543986" y="942521"/>
                  <a:pt x="11926179" y="806098"/>
                  <a:pt x="12202564" y="651240"/>
                </a:cubicBezTo>
                <a:lnTo>
                  <a:pt x="12203206" y="650842"/>
                </a:lnTo>
                <a:lnTo>
                  <a:pt x="12203206" y="2142056"/>
                </a:lnTo>
                <a:lnTo>
                  <a:pt x="0" y="2142056"/>
                </a:lnTo>
                <a:lnTo>
                  <a:pt x="0" y="328487"/>
                </a:lnTo>
                <a:lnTo>
                  <a:pt x="39132" y="346157"/>
                </a:lnTo>
                <a:cubicBezTo>
                  <a:pt x="262866" y="438368"/>
                  <a:pt x="548054" y="515893"/>
                  <a:pt x="927202" y="507443"/>
                </a:cubicBezTo>
                <a:cubicBezTo>
                  <a:pt x="1961241" y="484398"/>
                  <a:pt x="3888043" y="3348"/>
                  <a:pt x="5502885" y="1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flipH="1">
            <a:off x="2410620" y="1014323"/>
            <a:ext cx="7370761" cy="4753856"/>
            <a:chOff x="270229" y="2137212"/>
            <a:chExt cx="7370761" cy="4753856"/>
          </a:xfrm>
        </p:grpSpPr>
        <p:sp>
          <p:nvSpPr>
            <p:cNvPr id="9" name="圆角矩形 27"/>
            <p:cNvSpPr/>
            <p:nvPr/>
          </p:nvSpPr>
          <p:spPr>
            <a:xfrm>
              <a:off x="270229" y="2137212"/>
              <a:ext cx="7026059" cy="4426553"/>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8"/>
            <p:cNvSpPr/>
            <p:nvPr/>
          </p:nvSpPr>
          <p:spPr>
            <a:xfrm>
              <a:off x="437131" y="2293065"/>
              <a:ext cx="7026059" cy="4426553"/>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29"/>
            <p:cNvSpPr/>
            <p:nvPr/>
          </p:nvSpPr>
          <p:spPr>
            <a:xfrm>
              <a:off x="614931" y="2464515"/>
              <a:ext cx="7026059" cy="4426553"/>
            </a:xfrm>
            <a:prstGeom prst="roundRect">
              <a:avLst>
                <a:gd name="adj" fmla="val 1722"/>
              </a:avLst>
            </a:prstGeom>
            <a:gradFill>
              <a:gsLst>
                <a:gs pos="0">
                  <a:srgbClr val="FFFFFF"/>
                </a:gs>
                <a:gs pos="100000">
                  <a:srgbClr val="D0DCF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自由: 形状 6"/>
          <p:cNvSpPr/>
          <p:nvPr/>
        </p:nvSpPr>
        <p:spPr>
          <a:xfrm>
            <a:off x="-5603" y="5157312"/>
            <a:ext cx="12192000" cy="1700688"/>
          </a:xfrm>
          <a:custGeom>
            <a:avLst/>
            <a:gdLst>
              <a:gd name="connsiteX0" fmla="*/ 4095511 w 12192000"/>
              <a:gd name="connsiteY0" fmla="*/ 334 h 1700688"/>
              <a:gd name="connsiteX1" fmla="*/ 4384740 w 12192000"/>
              <a:gd name="connsiteY1" fmla="*/ 4626 h 1700688"/>
              <a:gd name="connsiteX2" fmla="*/ 9556000 w 12192000"/>
              <a:gd name="connsiteY2" fmla="*/ 948523 h 1700688"/>
              <a:gd name="connsiteX3" fmla="*/ 11942603 w 12192000"/>
              <a:gd name="connsiteY3" fmla="*/ 526811 h 1700688"/>
              <a:gd name="connsiteX4" fmla="*/ 12192000 w 12192000"/>
              <a:gd name="connsiteY4" fmla="*/ 445414 h 1700688"/>
              <a:gd name="connsiteX5" fmla="*/ 12192000 w 12192000"/>
              <a:gd name="connsiteY5" fmla="*/ 1700688 h 1700688"/>
              <a:gd name="connsiteX6" fmla="*/ 0 w 12192000"/>
              <a:gd name="connsiteY6" fmla="*/ 1700688 h 1700688"/>
              <a:gd name="connsiteX7" fmla="*/ 0 w 12192000"/>
              <a:gd name="connsiteY7" fmla="*/ 525611 h 1700688"/>
              <a:gd name="connsiteX8" fmla="*/ 110445 w 12192000"/>
              <a:gd name="connsiteY8" fmla="*/ 550487 h 1700688"/>
              <a:gd name="connsiteX9" fmla="*/ 321607 w 12192000"/>
              <a:gd name="connsiteY9" fmla="*/ 565065 h 1700688"/>
              <a:gd name="connsiteX10" fmla="*/ 4095511 w 12192000"/>
              <a:gd name="connsiteY10" fmla="*/ 334 h 17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700688">
                <a:moveTo>
                  <a:pt x="4095511" y="334"/>
                </a:moveTo>
                <a:cubicBezTo>
                  <a:pt x="4192077" y="-693"/>
                  <a:pt x="4288549" y="632"/>
                  <a:pt x="4384740" y="4626"/>
                </a:cubicBezTo>
                <a:cubicBezTo>
                  <a:pt x="5923806" y="68536"/>
                  <a:pt x="8140059" y="909194"/>
                  <a:pt x="9556000" y="948523"/>
                </a:cubicBezTo>
                <a:cubicBezTo>
                  <a:pt x="10440962" y="973104"/>
                  <a:pt x="11287850" y="736515"/>
                  <a:pt x="11942603" y="526811"/>
                </a:cubicBezTo>
                <a:lnTo>
                  <a:pt x="12192000" y="445414"/>
                </a:lnTo>
                <a:lnTo>
                  <a:pt x="12192000" y="1700688"/>
                </a:lnTo>
                <a:lnTo>
                  <a:pt x="0" y="1700688"/>
                </a:lnTo>
                <a:lnTo>
                  <a:pt x="0" y="525611"/>
                </a:lnTo>
                <a:lnTo>
                  <a:pt x="110445" y="550487"/>
                </a:lnTo>
                <a:cubicBezTo>
                  <a:pt x="176450" y="560248"/>
                  <a:pt x="246698" y="565469"/>
                  <a:pt x="321607" y="565065"/>
                </a:cubicBezTo>
                <a:cubicBezTo>
                  <a:pt x="1177712" y="560457"/>
                  <a:pt x="2647039" y="15745"/>
                  <a:pt x="4095511" y="33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图表 14"/>
          <p:cNvGraphicFramePr/>
          <p:nvPr>
            <p:extLst>
              <p:ext uri="{D42A27DB-BD31-4B8C-83A1-F6EECF244321}">
                <p14:modId xmlns:p14="http://schemas.microsoft.com/office/powerpoint/2010/main" val="804066062"/>
              </p:ext>
            </p:extLst>
          </p:nvPr>
        </p:nvGraphicFramePr>
        <p:xfrm>
          <a:off x="2588421" y="2192197"/>
          <a:ext cx="6569648" cy="2592978"/>
        </p:xfrm>
        <a:graphic>
          <a:graphicData uri="http://schemas.openxmlformats.org/drawingml/2006/chart">
            <c:chart xmlns:c="http://schemas.openxmlformats.org/drawingml/2006/chart" xmlns:r="http://schemas.openxmlformats.org/officeDocument/2006/relationships" r:id="rId2"/>
          </a:graphicData>
        </a:graphic>
      </p:graphicFrame>
      <p:sp>
        <p:nvSpPr>
          <p:cNvPr id="19" name="文本框 18"/>
          <p:cNvSpPr txBox="1"/>
          <p:nvPr/>
        </p:nvSpPr>
        <p:spPr>
          <a:xfrm>
            <a:off x="4727207" y="1786880"/>
            <a:ext cx="2438400" cy="400110"/>
          </a:xfrm>
          <a:prstGeom prst="rect">
            <a:avLst/>
          </a:prstGeom>
          <a:noFill/>
        </p:spPr>
        <p:txBody>
          <a:bodyPr wrap="square" rtlCol="0">
            <a:spAutoFit/>
          </a:bodyPr>
          <a:lstStyle/>
          <a:p>
            <a:pPr algn="ctr"/>
            <a:r>
              <a:rPr lang="zh-CN" altLang="en-US" sz="2000" dirty="0">
                <a:solidFill>
                  <a:schemeClr val="bg1">
                    <a:lumMod val="50000"/>
                  </a:schemeClr>
                </a:solidFill>
                <a:latin typeface="+mn-ea"/>
              </a:rPr>
              <a:t>项目分析</a:t>
            </a:r>
          </a:p>
        </p:txBody>
      </p:sp>
    </p:spTree>
    <p:extLst>
      <p:ext uri="{BB962C8B-B14F-4D97-AF65-F5344CB8AC3E}">
        <p14:creationId xmlns:p14="http://schemas.microsoft.com/office/powerpoint/2010/main" val="208934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58BF5"/>
        </a:solidFill>
        <a:effectLst/>
      </p:bgPr>
    </p:bg>
    <p:spTree>
      <p:nvGrpSpPr>
        <p:cNvPr id="1" name=""/>
        <p:cNvGrpSpPr/>
        <p:nvPr/>
      </p:nvGrpSpPr>
      <p:grpSpPr>
        <a:xfrm>
          <a:off x="0" y="0"/>
          <a:ext cx="0" cy="0"/>
          <a:chOff x="0" y="0"/>
          <a:chExt cx="0" cy="0"/>
        </a:xfrm>
      </p:grpSpPr>
      <p:sp>
        <p:nvSpPr>
          <p:cNvPr id="4" name="自由: 形状 3"/>
          <p:cNvSpPr/>
          <p:nvPr/>
        </p:nvSpPr>
        <p:spPr>
          <a:xfrm>
            <a:off x="-22414" y="3260778"/>
            <a:ext cx="12236828" cy="3351700"/>
          </a:xfrm>
          <a:custGeom>
            <a:avLst/>
            <a:gdLst>
              <a:gd name="connsiteX0" fmla="*/ 3286000 w 12236828"/>
              <a:gd name="connsiteY0" fmla="*/ 721 h 3351700"/>
              <a:gd name="connsiteX1" fmla="*/ 3544088 w 12236828"/>
              <a:gd name="connsiteY1" fmla="*/ 4523 h 3351700"/>
              <a:gd name="connsiteX2" fmla="*/ 9088532 w 12236828"/>
              <a:gd name="connsiteY2" fmla="*/ 1213891 h 3351700"/>
              <a:gd name="connsiteX3" fmla="*/ 12203713 w 12236828"/>
              <a:gd name="connsiteY3" fmla="*/ 807389 h 3351700"/>
              <a:gd name="connsiteX4" fmla="*/ 12236828 w 12236828"/>
              <a:gd name="connsiteY4" fmla="*/ 798131 h 3351700"/>
              <a:gd name="connsiteX5" fmla="*/ 12236828 w 12236828"/>
              <a:gd name="connsiteY5" fmla="*/ 3351700 h 3351700"/>
              <a:gd name="connsiteX6" fmla="*/ 0 w 12236828"/>
              <a:gd name="connsiteY6" fmla="*/ 3351700 h 3351700"/>
              <a:gd name="connsiteX7" fmla="*/ 0 w 12236828"/>
              <a:gd name="connsiteY7" fmla="*/ 706061 h 3351700"/>
              <a:gd name="connsiteX8" fmla="*/ 111156 w 12236828"/>
              <a:gd name="connsiteY8" fmla="*/ 756666 h 3351700"/>
              <a:gd name="connsiteX9" fmla="*/ 619546 w 12236828"/>
              <a:gd name="connsiteY9" fmla="*/ 800936 h 3351700"/>
              <a:gd name="connsiteX10" fmla="*/ 3286000 w 12236828"/>
              <a:gd name="connsiteY10" fmla="*/ 721 h 335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6828" h="3351700">
                <a:moveTo>
                  <a:pt x="3286000" y="721"/>
                </a:moveTo>
                <a:cubicBezTo>
                  <a:pt x="3369872" y="-931"/>
                  <a:pt x="3455869" y="222"/>
                  <a:pt x="3544088" y="4523"/>
                </a:cubicBezTo>
                <a:cubicBezTo>
                  <a:pt x="4955587" y="73349"/>
                  <a:pt x="7590721" y="1095904"/>
                  <a:pt x="9088532" y="1213891"/>
                </a:cubicBezTo>
                <a:cubicBezTo>
                  <a:pt x="10211892" y="1302381"/>
                  <a:pt x="11586579" y="976073"/>
                  <a:pt x="12203713" y="807389"/>
                </a:cubicBezTo>
                <a:lnTo>
                  <a:pt x="12236828" y="798131"/>
                </a:lnTo>
                <a:lnTo>
                  <a:pt x="12236828" y="3351700"/>
                </a:lnTo>
                <a:lnTo>
                  <a:pt x="0" y="3351700"/>
                </a:lnTo>
                <a:lnTo>
                  <a:pt x="0" y="706061"/>
                </a:lnTo>
                <a:lnTo>
                  <a:pt x="111156" y="756666"/>
                </a:lnTo>
                <a:cubicBezTo>
                  <a:pt x="245291" y="807369"/>
                  <a:pt x="410106" y="840880"/>
                  <a:pt x="619546" y="800936"/>
                </a:cubicBezTo>
                <a:cubicBezTo>
                  <a:pt x="1247865" y="681106"/>
                  <a:pt x="2027910" y="25493"/>
                  <a:pt x="3286000" y="721"/>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自由: 形状 4"/>
          <p:cNvSpPr/>
          <p:nvPr/>
        </p:nvSpPr>
        <p:spPr>
          <a:xfrm>
            <a:off x="5603" y="3716594"/>
            <a:ext cx="12208811" cy="3117513"/>
          </a:xfrm>
          <a:custGeom>
            <a:avLst/>
            <a:gdLst>
              <a:gd name="connsiteX0" fmla="*/ 7414898 w 12208811"/>
              <a:gd name="connsiteY0" fmla="*/ 102 h 2844083"/>
              <a:gd name="connsiteX1" fmla="*/ 11514950 w 12208811"/>
              <a:gd name="connsiteY1" fmla="*/ 885006 h 2844083"/>
              <a:gd name="connsiteX2" fmla="*/ 12077232 w 12208811"/>
              <a:gd name="connsiteY2" fmla="*/ 967274 h 2844083"/>
              <a:gd name="connsiteX3" fmla="*/ 12208811 w 12208811"/>
              <a:gd name="connsiteY3" fmla="*/ 977980 h 2844083"/>
              <a:gd name="connsiteX4" fmla="*/ 12208811 w 12208811"/>
              <a:gd name="connsiteY4" fmla="*/ 2844083 h 2844083"/>
              <a:gd name="connsiteX5" fmla="*/ 0 w 12208811"/>
              <a:gd name="connsiteY5" fmla="*/ 2844083 h 2844083"/>
              <a:gd name="connsiteX6" fmla="*/ 0 w 12208811"/>
              <a:gd name="connsiteY6" fmla="*/ 797497 h 2844083"/>
              <a:gd name="connsiteX7" fmla="*/ 78760 w 12208811"/>
              <a:gd name="connsiteY7" fmla="*/ 799115 h 2844083"/>
              <a:gd name="connsiteX8" fmla="*/ 3491827 w 12208811"/>
              <a:gd name="connsiteY8" fmla="*/ 826012 h 2844083"/>
              <a:gd name="connsiteX9" fmla="*/ 7414898 w 12208811"/>
              <a:gd name="connsiteY9" fmla="*/ 102 h 2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8811" h="2844083">
                <a:moveTo>
                  <a:pt x="7414898" y="102"/>
                </a:moveTo>
                <a:cubicBezTo>
                  <a:pt x="8752085" y="9934"/>
                  <a:pt x="10630047" y="722774"/>
                  <a:pt x="11514950" y="885006"/>
                </a:cubicBezTo>
                <a:cubicBezTo>
                  <a:pt x="11736176" y="925564"/>
                  <a:pt x="11922374" y="951374"/>
                  <a:pt x="12077232" y="967274"/>
                </a:cubicBezTo>
                <a:lnTo>
                  <a:pt x="12208811" y="977980"/>
                </a:lnTo>
                <a:lnTo>
                  <a:pt x="12208811" y="2844083"/>
                </a:lnTo>
                <a:lnTo>
                  <a:pt x="0" y="2844083"/>
                </a:lnTo>
                <a:lnTo>
                  <a:pt x="0" y="797497"/>
                </a:lnTo>
                <a:lnTo>
                  <a:pt x="78760" y="799115"/>
                </a:lnTo>
                <a:cubicBezTo>
                  <a:pt x="770865" y="819963"/>
                  <a:pt x="2325783" y="950451"/>
                  <a:pt x="3491827" y="826012"/>
                </a:cubicBezTo>
                <a:cubicBezTo>
                  <a:pt x="4735608" y="693277"/>
                  <a:pt x="6077711" y="-9730"/>
                  <a:pt x="7414898" y="10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自由: 形状 5"/>
          <p:cNvSpPr/>
          <p:nvPr/>
        </p:nvSpPr>
        <p:spPr>
          <a:xfrm>
            <a:off x="-5603" y="4715944"/>
            <a:ext cx="12203206" cy="2142056"/>
          </a:xfrm>
          <a:custGeom>
            <a:avLst/>
            <a:gdLst>
              <a:gd name="connsiteX0" fmla="*/ 5502885 w 12203206"/>
              <a:gd name="connsiteY0" fmla="*/ 17 h 2142056"/>
              <a:gd name="connsiteX1" fmla="*/ 5821337 w 12203206"/>
              <a:gd name="connsiteY1" fmla="*/ 5998 h 2142056"/>
              <a:gd name="connsiteX2" fmla="*/ 10961717 w 12203206"/>
              <a:gd name="connsiteY2" fmla="*/ 920398 h 2142056"/>
              <a:gd name="connsiteX3" fmla="*/ 12202564 w 12203206"/>
              <a:gd name="connsiteY3" fmla="*/ 651240 h 2142056"/>
              <a:gd name="connsiteX4" fmla="*/ 12203206 w 12203206"/>
              <a:gd name="connsiteY4" fmla="*/ 650842 h 2142056"/>
              <a:gd name="connsiteX5" fmla="*/ 12203206 w 12203206"/>
              <a:gd name="connsiteY5" fmla="*/ 2142056 h 2142056"/>
              <a:gd name="connsiteX6" fmla="*/ 0 w 12203206"/>
              <a:gd name="connsiteY6" fmla="*/ 2142056 h 2142056"/>
              <a:gd name="connsiteX7" fmla="*/ 0 w 12203206"/>
              <a:gd name="connsiteY7" fmla="*/ 328487 h 2142056"/>
              <a:gd name="connsiteX8" fmla="*/ 39132 w 12203206"/>
              <a:gd name="connsiteY8" fmla="*/ 346157 h 2142056"/>
              <a:gd name="connsiteX9" fmla="*/ 927202 w 12203206"/>
              <a:gd name="connsiteY9" fmla="*/ 507443 h 2142056"/>
              <a:gd name="connsiteX10" fmla="*/ 5502885 w 12203206"/>
              <a:gd name="connsiteY10" fmla="*/ 17 h 214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3206" h="2142056">
                <a:moveTo>
                  <a:pt x="5502885" y="17"/>
                </a:moveTo>
                <a:cubicBezTo>
                  <a:pt x="5610540" y="-205"/>
                  <a:pt x="5716810" y="1696"/>
                  <a:pt x="5821337" y="5998"/>
                </a:cubicBezTo>
                <a:cubicBezTo>
                  <a:pt x="7493755" y="74824"/>
                  <a:pt x="9797180" y="876153"/>
                  <a:pt x="10961717" y="920398"/>
                </a:cubicBezTo>
                <a:cubicBezTo>
                  <a:pt x="11543986" y="942521"/>
                  <a:pt x="11926179" y="806098"/>
                  <a:pt x="12202564" y="651240"/>
                </a:cubicBezTo>
                <a:lnTo>
                  <a:pt x="12203206" y="650842"/>
                </a:lnTo>
                <a:lnTo>
                  <a:pt x="12203206" y="2142056"/>
                </a:lnTo>
                <a:lnTo>
                  <a:pt x="0" y="2142056"/>
                </a:lnTo>
                <a:lnTo>
                  <a:pt x="0" y="328487"/>
                </a:lnTo>
                <a:lnTo>
                  <a:pt x="39132" y="346157"/>
                </a:lnTo>
                <a:cubicBezTo>
                  <a:pt x="262866" y="438368"/>
                  <a:pt x="548054" y="515893"/>
                  <a:pt x="927202" y="507443"/>
                </a:cubicBezTo>
                <a:cubicBezTo>
                  <a:pt x="1961241" y="484398"/>
                  <a:pt x="3888043" y="3348"/>
                  <a:pt x="5502885" y="1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flipH="1">
            <a:off x="2410620" y="1014323"/>
            <a:ext cx="7370761" cy="4753856"/>
            <a:chOff x="270229" y="2137212"/>
            <a:chExt cx="7370761" cy="4753856"/>
          </a:xfrm>
        </p:grpSpPr>
        <p:sp>
          <p:nvSpPr>
            <p:cNvPr id="8" name="圆角矩形 27"/>
            <p:cNvSpPr/>
            <p:nvPr/>
          </p:nvSpPr>
          <p:spPr>
            <a:xfrm>
              <a:off x="270229" y="2137212"/>
              <a:ext cx="7026059" cy="4426553"/>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8"/>
            <p:cNvSpPr/>
            <p:nvPr/>
          </p:nvSpPr>
          <p:spPr>
            <a:xfrm>
              <a:off x="437131" y="2293065"/>
              <a:ext cx="7026059" cy="4426553"/>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9"/>
            <p:cNvSpPr/>
            <p:nvPr/>
          </p:nvSpPr>
          <p:spPr>
            <a:xfrm>
              <a:off x="614931" y="2464515"/>
              <a:ext cx="7026059" cy="4426553"/>
            </a:xfrm>
            <a:prstGeom prst="roundRect">
              <a:avLst>
                <a:gd name="adj" fmla="val 1722"/>
              </a:avLst>
            </a:prstGeom>
            <a:gradFill>
              <a:gsLst>
                <a:gs pos="0">
                  <a:srgbClr val="FFFFFF"/>
                </a:gs>
                <a:gs pos="100000">
                  <a:srgbClr val="D0DCF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1" name="自由: 形状 10"/>
          <p:cNvSpPr/>
          <p:nvPr/>
        </p:nvSpPr>
        <p:spPr>
          <a:xfrm>
            <a:off x="-5603" y="5157312"/>
            <a:ext cx="12192000" cy="1700688"/>
          </a:xfrm>
          <a:custGeom>
            <a:avLst/>
            <a:gdLst>
              <a:gd name="connsiteX0" fmla="*/ 4095511 w 12192000"/>
              <a:gd name="connsiteY0" fmla="*/ 334 h 1700688"/>
              <a:gd name="connsiteX1" fmla="*/ 4384740 w 12192000"/>
              <a:gd name="connsiteY1" fmla="*/ 4626 h 1700688"/>
              <a:gd name="connsiteX2" fmla="*/ 9556000 w 12192000"/>
              <a:gd name="connsiteY2" fmla="*/ 948523 h 1700688"/>
              <a:gd name="connsiteX3" fmla="*/ 11942603 w 12192000"/>
              <a:gd name="connsiteY3" fmla="*/ 526811 h 1700688"/>
              <a:gd name="connsiteX4" fmla="*/ 12192000 w 12192000"/>
              <a:gd name="connsiteY4" fmla="*/ 445414 h 1700688"/>
              <a:gd name="connsiteX5" fmla="*/ 12192000 w 12192000"/>
              <a:gd name="connsiteY5" fmla="*/ 1700688 h 1700688"/>
              <a:gd name="connsiteX6" fmla="*/ 0 w 12192000"/>
              <a:gd name="connsiteY6" fmla="*/ 1700688 h 1700688"/>
              <a:gd name="connsiteX7" fmla="*/ 0 w 12192000"/>
              <a:gd name="connsiteY7" fmla="*/ 525611 h 1700688"/>
              <a:gd name="connsiteX8" fmla="*/ 110445 w 12192000"/>
              <a:gd name="connsiteY8" fmla="*/ 550487 h 1700688"/>
              <a:gd name="connsiteX9" fmla="*/ 321607 w 12192000"/>
              <a:gd name="connsiteY9" fmla="*/ 565065 h 1700688"/>
              <a:gd name="connsiteX10" fmla="*/ 4095511 w 12192000"/>
              <a:gd name="connsiteY10" fmla="*/ 334 h 17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700688">
                <a:moveTo>
                  <a:pt x="4095511" y="334"/>
                </a:moveTo>
                <a:cubicBezTo>
                  <a:pt x="4192077" y="-693"/>
                  <a:pt x="4288549" y="632"/>
                  <a:pt x="4384740" y="4626"/>
                </a:cubicBezTo>
                <a:cubicBezTo>
                  <a:pt x="5923806" y="68536"/>
                  <a:pt x="8140059" y="909194"/>
                  <a:pt x="9556000" y="948523"/>
                </a:cubicBezTo>
                <a:cubicBezTo>
                  <a:pt x="10440962" y="973104"/>
                  <a:pt x="11287850" y="736515"/>
                  <a:pt x="11942603" y="526811"/>
                </a:cubicBezTo>
                <a:lnTo>
                  <a:pt x="12192000" y="445414"/>
                </a:lnTo>
                <a:lnTo>
                  <a:pt x="12192000" y="1700688"/>
                </a:lnTo>
                <a:lnTo>
                  <a:pt x="0" y="1700688"/>
                </a:lnTo>
                <a:lnTo>
                  <a:pt x="0" y="525611"/>
                </a:lnTo>
                <a:lnTo>
                  <a:pt x="110445" y="550487"/>
                </a:lnTo>
                <a:cubicBezTo>
                  <a:pt x="176450" y="560248"/>
                  <a:pt x="246698" y="565469"/>
                  <a:pt x="321607" y="565065"/>
                </a:cubicBezTo>
                <a:cubicBezTo>
                  <a:pt x="1177712" y="560457"/>
                  <a:pt x="2647039" y="15745"/>
                  <a:pt x="4095511" y="33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727207" y="1786880"/>
            <a:ext cx="2438400" cy="400110"/>
          </a:xfrm>
          <a:prstGeom prst="rect">
            <a:avLst/>
          </a:prstGeom>
          <a:noFill/>
        </p:spPr>
        <p:txBody>
          <a:bodyPr wrap="square" rtlCol="0">
            <a:spAutoFit/>
          </a:bodyPr>
          <a:lstStyle/>
          <a:p>
            <a:pPr algn="ctr"/>
            <a:r>
              <a:rPr lang="zh-CN" altLang="en-US" sz="2000" dirty="0">
                <a:solidFill>
                  <a:schemeClr val="bg1">
                    <a:lumMod val="50000"/>
                  </a:schemeClr>
                </a:solidFill>
                <a:latin typeface="+mn-ea"/>
              </a:rPr>
              <a:t>项目分析</a:t>
            </a:r>
          </a:p>
        </p:txBody>
      </p:sp>
      <p:grpSp>
        <p:nvGrpSpPr>
          <p:cNvPr id="50" name="组合 49"/>
          <p:cNvGrpSpPr/>
          <p:nvPr/>
        </p:nvGrpSpPr>
        <p:grpSpPr>
          <a:xfrm>
            <a:off x="2713060" y="2667445"/>
            <a:ext cx="6339840" cy="699199"/>
            <a:chOff x="1524000" y="3247571"/>
            <a:chExt cx="8868229" cy="978047"/>
          </a:xfrm>
        </p:grpSpPr>
        <p:grpSp>
          <p:nvGrpSpPr>
            <p:cNvPr id="51" name="组合 50"/>
            <p:cNvGrpSpPr/>
            <p:nvPr/>
          </p:nvGrpSpPr>
          <p:grpSpPr>
            <a:xfrm>
              <a:off x="1524000" y="3247571"/>
              <a:ext cx="8868229" cy="362858"/>
              <a:chOff x="1524000" y="3247571"/>
              <a:chExt cx="8868229" cy="362858"/>
            </a:xfrm>
          </p:grpSpPr>
          <p:sp>
            <p:nvSpPr>
              <p:cNvPr id="57" name="椭圆 56"/>
              <p:cNvSpPr/>
              <p:nvPr/>
            </p:nvSpPr>
            <p:spPr>
              <a:xfrm>
                <a:off x="2322285" y="3247571"/>
                <a:ext cx="362858" cy="362858"/>
              </a:xfrm>
              <a:prstGeom prst="ellipse">
                <a:avLst/>
              </a:prstGeom>
              <a:solidFill>
                <a:srgbClr val="A3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lt"/>
                </a:endParaRPr>
              </a:p>
            </p:txBody>
          </p:sp>
          <p:sp>
            <p:nvSpPr>
              <p:cNvPr id="58" name="椭圆 57"/>
              <p:cNvSpPr/>
              <p:nvPr/>
            </p:nvSpPr>
            <p:spPr>
              <a:xfrm>
                <a:off x="4096785" y="3247571"/>
                <a:ext cx="362858" cy="362858"/>
              </a:xfrm>
              <a:prstGeom prst="ellipse">
                <a:avLst/>
              </a:prstGeom>
              <a:solidFill>
                <a:srgbClr val="A3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lt"/>
                </a:endParaRPr>
              </a:p>
            </p:txBody>
          </p:sp>
          <p:sp>
            <p:nvSpPr>
              <p:cNvPr id="59" name="椭圆 58"/>
              <p:cNvSpPr/>
              <p:nvPr/>
            </p:nvSpPr>
            <p:spPr>
              <a:xfrm>
                <a:off x="5871285" y="3247571"/>
                <a:ext cx="362858" cy="362858"/>
              </a:xfrm>
              <a:prstGeom prst="ellipse">
                <a:avLst/>
              </a:prstGeom>
              <a:solidFill>
                <a:srgbClr val="A3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lt"/>
                </a:endParaRPr>
              </a:p>
            </p:txBody>
          </p:sp>
          <p:sp>
            <p:nvSpPr>
              <p:cNvPr id="60" name="椭圆 59"/>
              <p:cNvSpPr/>
              <p:nvPr/>
            </p:nvSpPr>
            <p:spPr>
              <a:xfrm>
                <a:off x="7645785" y="3247571"/>
                <a:ext cx="362858" cy="362858"/>
              </a:xfrm>
              <a:prstGeom prst="ellipse">
                <a:avLst/>
              </a:prstGeom>
              <a:solidFill>
                <a:srgbClr val="A3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lt"/>
                </a:endParaRPr>
              </a:p>
            </p:txBody>
          </p:sp>
          <p:sp>
            <p:nvSpPr>
              <p:cNvPr id="61" name="椭圆 60"/>
              <p:cNvSpPr/>
              <p:nvPr/>
            </p:nvSpPr>
            <p:spPr>
              <a:xfrm>
                <a:off x="9420284" y="3247571"/>
                <a:ext cx="362858" cy="362858"/>
              </a:xfrm>
              <a:prstGeom prst="ellipse">
                <a:avLst/>
              </a:prstGeom>
              <a:solidFill>
                <a:srgbClr val="A3B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lt"/>
                </a:endParaRPr>
              </a:p>
            </p:txBody>
          </p:sp>
          <p:cxnSp>
            <p:nvCxnSpPr>
              <p:cNvPr id="62" name="直接连接符 61"/>
              <p:cNvCxnSpPr/>
              <p:nvPr/>
            </p:nvCxnSpPr>
            <p:spPr>
              <a:xfrm>
                <a:off x="1524000" y="3429000"/>
                <a:ext cx="8868229" cy="0"/>
              </a:xfrm>
              <a:prstGeom prst="line">
                <a:avLst/>
              </a:prstGeom>
              <a:ln>
                <a:solidFill>
                  <a:srgbClr val="A3B9FA"/>
                </a:solidFill>
              </a:ln>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2030273" y="3752045"/>
              <a:ext cx="946881" cy="473573"/>
            </a:xfrm>
            <a:prstGeom prst="rect">
              <a:avLst/>
            </a:prstGeom>
            <a:noFill/>
          </p:spPr>
          <p:txBody>
            <a:bodyPr wrap="square" rtlCol="0">
              <a:spAutoFit/>
            </a:bodyPr>
            <a:lstStyle/>
            <a:p>
              <a:pPr algn="ctr"/>
              <a:r>
                <a:rPr lang="en-US" altLang="zh-CN" sz="1600" dirty="0">
                  <a:solidFill>
                    <a:schemeClr val="bg1">
                      <a:lumMod val="50000"/>
                    </a:schemeClr>
                  </a:solidFill>
                  <a:latin typeface="+mj-lt"/>
                </a:rPr>
                <a:t>201X</a:t>
              </a:r>
              <a:endParaRPr lang="zh-CN" altLang="en-US" sz="1600" dirty="0">
                <a:solidFill>
                  <a:schemeClr val="bg1">
                    <a:lumMod val="50000"/>
                  </a:schemeClr>
                </a:solidFill>
                <a:latin typeface="+mj-lt"/>
              </a:endParaRPr>
            </a:p>
          </p:txBody>
        </p:sp>
        <p:sp>
          <p:nvSpPr>
            <p:cNvPr id="53" name="文本框 52"/>
            <p:cNvSpPr txBox="1"/>
            <p:nvPr/>
          </p:nvSpPr>
          <p:spPr>
            <a:xfrm>
              <a:off x="3804773" y="3752045"/>
              <a:ext cx="946881" cy="473573"/>
            </a:xfrm>
            <a:prstGeom prst="rect">
              <a:avLst/>
            </a:prstGeom>
            <a:noFill/>
          </p:spPr>
          <p:txBody>
            <a:bodyPr wrap="square" rtlCol="0">
              <a:spAutoFit/>
            </a:bodyPr>
            <a:lstStyle/>
            <a:p>
              <a:pPr algn="ctr"/>
              <a:r>
                <a:rPr lang="en-US" altLang="zh-CN" sz="1600" dirty="0">
                  <a:solidFill>
                    <a:schemeClr val="bg1">
                      <a:lumMod val="50000"/>
                    </a:schemeClr>
                  </a:solidFill>
                  <a:latin typeface="+mj-lt"/>
                </a:rPr>
                <a:t>201X</a:t>
              </a:r>
              <a:endParaRPr lang="zh-CN" altLang="en-US" sz="1600" dirty="0">
                <a:solidFill>
                  <a:schemeClr val="bg1">
                    <a:lumMod val="50000"/>
                  </a:schemeClr>
                </a:solidFill>
                <a:latin typeface="+mj-lt"/>
              </a:endParaRPr>
            </a:p>
          </p:txBody>
        </p:sp>
        <p:sp>
          <p:nvSpPr>
            <p:cNvPr id="54" name="文本框 53"/>
            <p:cNvSpPr txBox="1"/>
            <p:nvPr/>
          </p:nvSpPr>
          <p:spPr>
            <a:xfrm>
              <a:off x="5573397" y="3752045"/>
              <a:ext cx="946881" cy="473573"/>
            </a:xfrm>
            <a:prstGeom prst="rect">
              <a:avLst/>
            </a:prstGeom>
            <a:noFill/>
          </p:spPr>
          <p:txBody>
            <a:bodyPr wrap="square" rtlCol="0">
              <a:spAutoFit/>
            </a:bodyPr>
            <a:lstStyle/>
            <a:p>
              <a:pPr algn="ctr"/>
              <a:r>
                <a:rPr lang="en-US" altLang="zh-CN" sz="1600" dirty="0">
                  <a:solidFill>
                    <a:schemeClr val="bg1">
                      <a:lumMod val="50000"/>
                    </a:schemeClr>
                  </a:solidFill>
                  <a:latin typeface="+mj-lt"/>
                </a:rPr>
                <a:t>201X</a:t>
              </a:r>
              <a:endParaRPr lang="zh-CN" altLang="en-US" sz="1600" dirty="0">
                <a:solidFill>
                  <a:schemeClr val="bg1">
                    <a:lumMod val="50000"/>
                  </a:schemeClr>
                </a:solidFill>
                <a:latin typeface="+mj-lt"/>
              </a:endParaRPr>
            </a:p>
          </p:txBody>
        </p:sp>
        <p:sp>
          <p:nvSpPr>
            <p:cNvPr id="55" name="文本框 54"/>
            <p:cNvSpPr txBox="1"/>
            <p:nvPr/>
          </p:nvSpPr>
          <p:spPr>
            <a:xfrm>
              <a:off x="7353773" y="3752045"/>
              <a:ext cx="946881" cy="473573"/>
            </a:xfrm>
            <a:prstGeom prst="rect">
              <a:avLst/>
            </a:prstGeom>
            <a:noFill/>
          </p:spPr>
          <p:txBody>
            <a:bodyPr wrap="square" rtlCol="0">
              <a:spAutoFit/>
            </a:bodyPr>
            <a:lstStyle/>
            <a:p>
              <a:pPr algn="ctr"/>
              <a:r>
                <a:rPr lang="en-US" altLang="zh-CN" sz="1600" dirty="0">
                  <a:solidFill>
                    <a:schemeClr val="bg1">
                      <a:lumMod val="50000"/>
                    </a:schemeClr>
                  </a:solidFill>
                  <a:latin typeface="+mj-lt"/>
                </a:rPr>
                <a:t>201X</a:t>
              </a:r>
              <a:endParaRPr lang="zh-CN" altLang="en-US" sz="1600" dirty="0">
                <a:solidFill>
                  <a:schemeClr val="bg1">
                    <a:lumMod val="50000"/>
                  </a:schemeClr>
                </a:solidFill>
                <a:latin typeface="+mj-lt"/>
              </a:endParaRPr>
            </a:p>
          </p:txBody>
        </p:sp>
        <p:sp>
          <p:nvSpPr>
            <p:cNvPr id="56" name="文本框 55"/>
            <p:cNvSpPr txBox="1"/>
            <p:nvPr/>
          </p:nvSpPr>
          <p:spPr>
            <a:xfrm>
              <a:off x="9128272" y="3752045"/>
              <a:ext cx="946881" cy="473573"/>
            </a:xfrm>
            <a:prstGeom prst="rect">
              <a:avLst/>
            </a:prstGeom>
            <a:noFill/>
          </p:spPr>
          <p:txBody>
            <a:bodyPr wrap="square" rtlCol="0">
              <a:spAutoFit/>
            </a:bodyPr>
            <a:lstStyle/>
            <a:p>
              <a:pPr algn="ctr"/>
              <a:r>
                <a:rPr lang="en-US" altLang="zh-CN" sz="1600" dirty="0">
                  <a:solidFill>
                    <a:schemeClr val="bg1">
                      <a:lumMod val="50000"/>
                    </a:schemeClr>
                  </a:solidFill>
                  <a:latin typeface="+mj-lt"/>
                </a:rPr>
                <a:t>201X</a:t>
              </a:r>
              <a:endParaRPr lang="zh-CN" altLang="en-US" sz="1600" dirty="0">
                <a:solidFill>
                  <a:schemeClr val="bg1">
                    <a:lumMod val="50000"/>
                  </a:schemeClr>
                </a:solidFill>
                <a:latin typeface="+mj-lt"/>
              </a:endParaRPr>
            </a:p>
          </p:txBody>
        </p:sp>
      </p:grpSp>
      <p:sp>
        <p:nvSpPr>
          <p:cNvPr id="66" name="矩形 65"/>
          <p:cNvSpPr/>
          <p:nvPr/>
        </p:nvSpPr>
        <p:spPr>
          <a:xfrm>
            <a:off x="2393809" y="3888940"/>
            <a:ext cx="6860639" cy="954107"/>
          </a:xfrm>
          <a:prstGeom prst="rect">
            <a:avLst/>
          </a:prstGeom>
        </p:spPr>
        <p:txBody>
          <a:bodyPr wrap="square">
            <a:spAutoFit/>
          </a:bodyPr>
          <a:lstStyle/>
          <a:p>
            <a:pPr algn="ctr"/>
            <a:r>
              <a:rPr lang="en-US" altLang="zh-CN" sz="1400" noProof="1">
                <a:solidFill>
                  <a:schemeClr val="bg1">
                    <a:lumMod val="50000"/>
                  </a:schemeClr>
                </a:solidFill>
              </a:rPr>
              <a:t>Lorem ipsum dolor sit er elit lamet, consectetaur cillium adipisicing pecu, sed do eiusmod tempor incididunt ut labore et dolore magna aliqua. Ut enim ad minim veniam, quis nostrud exercitation ullamco laboris nisi ut aliquip ex ea commodo consequat. Du</a:t>
            </a:r>
            <a:endParaRPr lang="zh-CN" altLang="en-US" sz="1400" dirty="0">
              <a:solidFill>
                <a:schemeClr val="bg1">
                  <a:lumMod val="50000"/>
                </a:schemeClr>
              </a:solidFill>
            </a:endParaRPr>
          </a:p>
        </p:txBody>
      </p:sp>
    </p:spTree>
    <p:extLst>
      <p:ext uri="{BB962C8B-B14F-4D97-AF65-F5344CB8AC3E}">
        <p14:creationId xmlns:p14="http://schemas.microsoft.com/office/powerpoint/2010/main" val="50775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36791" y="2222284"/>
            <a:ext cx="7318418" cy="738664"/>
          </a:xfrm>
          <a:prstGeom prst="rect">
            <a:avLst/>
          </a:prstGeom>
        </p:spPr>
        <p:txBody>
          <a:bodyPr wrap="square">
            <a:spAutoFit/>
          </a:bodyPr>
          <a:lstStyle/>
          <a:p>
            <a:pPr algn="ctr"/>
            <a:r>
              <a:rPr lang="en-US" altLang="zh-CN" sz="1400" noProof="1">
                <a:solidFill>
                  <a:schemeClr val="bg1">
                    <a:lumMod val="50000"/>
                  </a:schemeClr>
                </a:solidFill>
              </a:rPr>
              <a:t>Lorem ipsum dolor sit er elit lamet, consectetaur cillium adipisicing pecu, sed do eiusmod tempor incididunt ut labore et dolore magna aliqua. Ut enim ad minim veniam, quis nostrud exercitation ullamco laboris nisi ut aliquip ex ea commodo consequat. Du</a:t>
            </a:r>
            <a:endParaRPr lang="zh-CN" altLang="en-US" sz="1400" dirty="0">
              <a:solidFill>
                <a:schemeClr val="bg1">
                  <a:lumMod val="50000"/>
                </a:schemeClr>
              </a:solidFill>
            </a:endParaRPr>
          </a:p>
        </p:txBody>
      </p:sp>
      <p:sp>
        <p:nvSpPr>
          <p:cNvPr id="5" name="文本框 4"/>
          <p:cNvSpPr txBox="1"/>
          <p:nvPr/>
        </p:nvSpPr>
        <p:spPr>
          <a:xfrm>
            <a:off x="4876800" y="1775492"/>
            <a:ext cx="2438400" cy="400110"/>
          </a:xfrm>
          <a:prstGeom prst="rect">
            <a:avLst/>
          </a:prstGeom>
          <a:noFill/>
        </p:spPr>
        <p:txBody>
          <a:bodyPr wrap="square" rtlCol="0">
            <a:spAutoFit/>
          </a:bodyPr>
          <a:lstStyle/>
          <a:p>
            <a:pPr algn="ctr"/>
            <a:r>
              <a:rPr lang="zh-CN" altLang="en-US" sz="2000" dirty="0">
                <a:latin typeface="+mn-ea"/>
              </a:rPr>
              <a:t>项目展望</a:t>
            </a:r>
          </a:p>
        </p:txBody>
      </p:sp>
      <p:sp>
        <p:nvSpPr>
          <p:cNvPr id="6" name="矩形 5"/>
          <p:cNvSpPr/>
          <p:nvPr/>
        </p:nvSpPr>
        <p:spPr>
          <a:xfrm>
            <a:off x="0" y="3752850"/>
            <a:ext cx="12192000" cy="3105150"/>
          </a:xfrm>
          <a:prstGeom prst="rect">
            <a:avLst/>
          </a:prstGeom>
          <a:solidFill>
            <a:srgbClr val="F5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34"/>
          <p:cNvSpPr/>
          <p:nvPr/>
        </p:nvSpPr>
        <p:spPr>
          <a:xfrm>
            <a:off x="0" y="4743706"/>
            <a:ext cx="12192000" cy="2103780"/>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Group 4"/>
          <p:cNvGrpSpPr>
            <a:grpSpLocks noChangeAspect="1"/>
          </p:cNvGrpSpPr>
          <p:nvPr/>
        </p:nvGrpSpPr>
        <p:grpSpPr bwMode="auto">
          <a:xfrm>
            <a:off x="2208468" y="3954463"/>
            <a:ext cx="371475" cy="320675"/>
            <a:chOff x="998" y="2742"/>
            <a:chExt cx="234" cy="202"/>
          </a:xfrm>
        </p:grpSpPr>
        <p:sp>
          <p:nvSpPr>
            <p:cNvPr id="9" name="Freeform 5"/>
            <p:cNvSpPr>
              <a:spLocks/>
            </p:cNvSpPr>
            <p:nvPr/>
          </p:nvSpPr>
          <p:spPr bwMode="auto">
            <a:xfrm>
              <a:off x="998"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p:cNvSpPr>
            <p:nvPr/>
          </p:nvSpPr>
          <p:spPr bwMode="auto">
            <a:xfrm>
              <a:off x="1076" y="2742"/>
              <a:ext cx="78" cy="202"/>
            </a:xfrm>
            <a:custGeom>
              <a:avLst/>
              <a:gdLst>
                <a:gd name="T0" fmla="*/ 78 w 78"/>
                <a:gd name="T1" fmla="*/ 202 h 202"/>
                <a:gd name="T2" fmla="*/ 0 w 78"/>
                <a:gd name="T3" fmla="*/ 183 h 202"/>
                <a:gd name="T4" fmla="*/ 0 w 78"/>
                <a:gd name="T5" fmla="*/ 0 h 202"/>
                <a:gd name="T6" fmla="*/ 78 w 78"/>
                <a:gd name="T7" fmla="*/ 19 h 202"/>
                <a:gd name="T8" fmla="*/ 78 w 78"/>
                <a:gd name="T9" fmla="*/ 202 h 202"/>
              </a:gdLst>
              <a:ahLst/>
              <a:cxnLst>
                <a:cxn ang="0">
                  <a:pos x="T0" y="T1"/>
                </a:cxn>
                <a:cxn ang="0">
                  <a:pos x="T2" y="T3"/>
                </a:cxn>
                <a:cxn ang="0">
                  <a:pos x="T4" y="T5"/>
                </a:cxn>
                <a:cxn ang="0">
                  <a:pos x="T6" y="T7"/>
                </a:cxn>
                <a:cxn ang="0">
                  <a:pos x="T8" y="T9"/>
                </a:cxn>
              </a:cxnLst>
              <a:rect l="0" t="0" r="r" b="b"/>
              <a:pathLst>
                <a:path w="78" h="202">
                  <a:moveTo>
                    <a:pt x="78" y="202"/>
                  </a:moveTo>
                  <a:lnTo>
                    <a:pt x="0" y="183"/>
                  </a:lnTo>
                  <a:lnTo>
                    <a:pt x="0" y="0"/>
                  </a:lnTo>
                  <a:lnTo>
                    <a:pt x="78" y="19"/>
                  </a:lnTo>
                  <a:lnTo>
                    <a:pt x="78" y="202"/>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1154"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文本框 11"/>
          <p:cNvSpPr txBox="1"/>
          <p:nvPr/>
        </p:nvSpPr>
        <p:spPr>
          <a:xfrm>
            <a:off x="1271135" y="4412556"/>
            <a:ext cx="2246141" cy="369332"/>
          </a:xfrm>
          <a:prstGeom prst="rect">
            <a:avLst/>
          </a:prstGeom>
          <a:noFill/>
        </p:spPr>
        <p:txBody>
          <a:bodyPr wrap="square" rtlCol="0">
            <a:spAutoFit/>
          </a:bodyPr>
          <a:lstStyle/>
          <a:p>
            <a:pPr algn="ctr"/>
            <a:r>
              <a:rPr lang="zh-CN" altLang="en-US" dirty="0">
                <a:latin typeface="+mn-ea"/>
                <a:cs typeface="Open Sans" pitchFamily="34" charset="0"/>
              </a:rPr>
              <a:t>点击输入标题</a:t>
            </a:r>
            <a:endParaRPr lang="en-US" altLang="zh-CN" dirty="0">
              <a:latin typeface="+mn-ea"/>
              <a:cs typeface="Open Sans" pitchFamily="34" charset="0"/>
            </a:endParaRPr>
          </a:p>
        </p:txBody>
      </p:sp>
      <p:sp>
        <p:nvSpPr>
          <p:cNvPr id="13" name="矩形 12"/>
          <p:cNvSpPr/>
          <p:nvPr/>
        </p:nvSpPr>
        <p:spPr>
          <a:xfrm>
            <a:off x="1312586" y="4716106"/>
            <a:ext cx="2163238" cy="1675330"/>
          </a:xfrm>
          <a:prstGeom prst="rect">
            <a:avLst/>
          </a:prstGeom>
        </p:spPr>
        <p:txBody>
          <a:bodyPr wrap="square">
            <a:spAutoFit/>
          </a:bodyPr>
          <a:lstStyle/>
          <a:p>
            <a:pPr algn="ctr">
              <a:lnSpc>
                <a:spcPct val="150000"/>
              </a:lnSpc>
            </a:pPr>
            <a:r>
              <a:rPr lang="en-US" altLang="zh-CN" sz="1400" noProof="1">
                <a:solidFill>
                  <a:schemeClr val="bg1">
                    <a:lumMod val="50000"/>
                  </a:schemeClr>
                </a:solidFill>
              </a:rPr>
              <a:t>lorem ipsum dolor sit er elit lamet, consectetaur cillium adipisicing pecu, sed do eiusmod tempor incididunt ut</a:t>
            </a:r>
            <a:endParaRPr lang="zh-CN" altLang="en-US" sz="1400" dirty="0">
              <a:solidFill>
                <a:schemeClr val="bg1">
                  <a:lumMod val="50000"/>
                </a:schemeClr>
              </a:solidFill>
            </a:endParaRPr>
          </a:p>
        </p:txBody>
      </p:sp>
      <p:sp>
        <p:nvSpPr>
          <p:cNvPr id="14" name="文本框 13"/>
          <p:cNvSpPr txBox="1"/>
          <p:nvPr/>
        </p:nvSpPr>
        <p:spPr>
          <a:xfrm>
            <a:off x="3738998" y="4440990"/>
            <a:ext cx="2246141" cy="369332"/>
          </a:xfrm>
          <a:prstGeom prst="rect">
            <a:avLst/>
          </a:prstGeom>
          <a:noFill/>
        </p:spPr>
        <p:txBody>
          <a:bodyPr wrap="square" rtlCol="0">
            <a:spAutoFit/>
          </a:bodyPr>
          <a:lstStyle/>
          <a:p>
            <a:pPr algn="ctr"/>
            <a:r>
              <a:rPr lang="zh-CN" altLang="en-US" dirty="0">
                <a:latin typeface="+mn-ea"/>
                <a:cs typeface="Open Sans" pitchFamily="34" charset="0"/>
              </a:rPr>
              <a:t>点击输入标题</a:t>
            </a:r>
            <a:endParaRPr lang="en-US" altLang="zh-CN" dirty="0">
              <a:latin typeface="+mn-ea"/>
              <a:cs typeface="Open Sans" pitchFamily="34" charset="0"/>
            </a:endParaRPr>
          </a:p>
        </p:txBody>
      </p:sp>
      <p:sp>
        <p:nvSpPr>
          <p:cNvPr id="15" name="矩形 14"/>
          <p:cNvSpPr/>
          <p:nvPr/>
        </p:nvSpPr>
        <p:spPr>
          <a:xfrm>
            <a:off x="3780449" y="4744540"/>
            <a:ext cx="2163238" cy="1675330"/>
          </a:xfrm>
          <a:prstGeom prst="rect">
            <a:avLst/>
          </a:prstGeom>
        </p:spPr>
        <p:txBody>
          <a:bodyPr wrap="square">
            <a:spAutoFit/>
          </a:bodyPr>
          <a:lstStyle/>
          <a:p>
            <a:pPr algn="ctr">
              <a:lnSpc>
                <a:spcPct val="150000"/>
              </a:lnSpc>
            </a:pPr>
            <a:r>
              <a:rPr lang="en-US" altLang="zh-CN" sz="1400" noProof="1">
                <a:solidFill>
                  <a:schemeClr val="bg1">
                    <a:lumMod val="50000"/>
                  </a:schemeClr>
                </a:solidFill>
              </a:rPr>
              <a:t>lorem ipsum dolor sit er elit lamet, consectetaur cillium adipisicing pecu, sed do eiusmod tempor incididunt ut</a:t>
            </a:r>
            <a:endParaRPr lang="zh-CN" altLang="en-US" sz="1400" dirty="0">
              <a:solidFill>
                <a:schemeClr val="bg1">
                  <a:lumMod val="50000"/>
                </a:schemeClr>
              </a:solidFill>
            </a:endParaRPr>
          </a:p>
        </p:txBody>
      </p:sp>
      <p:grpSp>
        <p:nvGrpSpPr>
          <p:cNvPr id="16" name="Group 10"/>
          <p:cNvGrpSpPr>
            <a:grpSpLocks noChangeAspect="1"/>
          </p:cNvGrpSpPr>
          <p:nvPr/>
        </p:nvGrpSpPr>
        <p:grpSpPr bwMode="auto">
          <a:xfrm>
            <a:off x="4676330" y="3954463"/>
            <a:ext cx="371475" cy="369888"/>
            <a:chOff x="3720" y="2472"/>
            <a:chExt cx="234" cy="233"/>
          </a:xfrm>
        </p:grpSpPr>
        <p:sp>
          <p:nvSpPr>
            <p:cNvPr id="17" name="Freeform 11"/>
            <p:cNvSpPr>
              <a:spLocks/>
            </p:cNvSpPr>
            <p:nvPr/>
          </p:nvSpPr>
          <p:spPr bwMode="auto">
            <a:xfrm>
              <a:off x="3720" y="2472"/>
              <a:ext cx="234" cy="233"/>
            </a:xfrm>
            <a:custGeom>
              <a:avLst/>
              <a:gdLst>
                <a:gd name="T0" fmla="*/ 234 w 234"/>
                <a:gd name="T1" fmla="*/ 132 h 233"/>
                <a:gd name="T2" fmla="*/ 133 w 234"/>
                <a:gd name="T3" fmla="*/ 233 h 233"/>
                <a:gd name="T4" fmla="*/ 0 w 234"/>
                <a:gd name="T5" fmla="*/ 101 h 233"/>
                <a:gd name="T6" fmla="*/ 0 w 234"/>
                <a:gd name="T7" fmla="*/ 0 h 233"/>
                <a:gd name="T8" fmla="*/ 101 w 234"/>
                <a:gd name="T9" fmla="*/ 0 h 233"/>
                <a:gd name="T10" fmla="*/ 234 w 234"/>
                <a:gd name="T11" fmla="*/ 132 h 233"/>
              </a:gdLst>
              <a:ahLst/>
              <a:cxnLst>
                <a:cxn ang="0">
                  <a:pos x="T0" y="T1"/>
                </a:cxn>
                <a:cxn ang="0">
                  <a:pos x="T2" y="T3"/>
                </a:cxn>
                <a:cxn ang="0">
                  <a:pos x="T4" y="T5"/>
                </a:cxn>
                <a:cxn ang="0">
                  <a:pos x="T6" y="T7"/>
                </a:cxn>
                <a:cxn ang="0">
                  <a:pos x="T8" y="T9"/>
                </a:cxn>
                <a:cxn ang="0">
                  <a:pos x="T10" y="T11"/>
                </a:cxn>
              </a:cxnLst>
              <a:rect l="0" t="0" r="r" b="b"/>
              <a:pathLst>
                <a:path w="234" h="233">
                  <a:moveTo>
                    <a:pt x="234" y="132"/>
                  </a:moveTo>
                  <a:lnTo>
                    <a:pt x="133" y="233"/>
                  </a:lnTo>
                  <a:lnTo>
                    <a:pt x="0" y="101"/>
                  </a:lnTo>
                  <a:lnTo>
                    <a:pt x="0" y="0"/>
                  </a:lnTo>
                  <a:lnTo>
                    <a:pt x="101" y="0"/>
                  </a:lnTo>
                  <a:lnTo>
                    <a:pt x="234" y="132"/>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2"/>
            <p:cNvSpPr>
              <a:spLocks/>
            </p:cNvSpPr>
            <p:nvPr/>
          </p:nvSpPr>
          <p:spPr bwMode="auto">
            <a:xfrm>
              <a:off x="3769" y="2520"/>
              <a:ext cx="45" cy="45"/>
            </a:xfrm>
            <a:custGeom>
              <a:avLst/>
              <a:gdLst>
                <a:gd name="T0" fmla="*/ 19 w 23"/>
                <a:gd name="T1" fmla="*/ 4 h 23"/>
                <a:gd name="T2" fmla="*/ 19 w 23"/>
                <a:gd name="T3" fmla="*/ 19 h 23"/>
                <a:gd name="T4" fmla="*/ 4 w 23"/>
                <a:gd name="T5" fmla="*/ 19 h 23"/>
                <a:gd name="T6" fmla="*/ 4 w 23"/>
                <a:gd name="T7" fmla="*/ 4 h 23"/>
                <a:gd name="T8" fmla="*/ 19 w 23"/>
                <a:gd name="T9" fmla="*/ 4 h 23"/>
              </a:gdLst>
              <a:ahLst/>
              <a:cxnLst>
                <a:cxn ang="0">
                  <a:pos x="T0" y="T1"/>
                </a:cxn>
                <a:cxn ang="0">
                  <a:pos x="T2" y="T3"/>
                </a:cxn>
                <a:cxn ang="0">
                  <a:pos x="T4" y="T5"/>
                </a:cxn>
                <a:cxn ang="0">
                  <a:pos x="T6" y="T7"/>
                </a:cxn>
                <a:cxn ang="0">
                  <a:pos x="T8" y="T9"/>
                </a:cxn>
              </a:cxnLst>
              <a:rect l="0" t="0" r="r" b="b"/>
              <a:pathLst>
                <a:path w="23" h="23">
                  <a:moveTo>
                    <a:pt x="19" y="4"/>
                  </a:moveTo>
                  <a:cubicBezTo>
                    <a:pt x="23" y="8"/>
                    <a:pt x="23" y="15"/>
                    <a:pt x="19" y="19"/>
                  </a:cubicBezTo>
                  <a:cubicBezTo>
                    <a:pt x="15" y="23"/>
                    <a:pt x="8" y="23"/>
                    <a:pt x="4" y="19"/>
                  </a:cubicBezTo>
                  <a:cubicBezTo>
                    <a:pt x="0" y="15"/>
                    <a:pt x="0" y="8"/>
                    <a:pt x="4" y="4"/>
                  </a:cubicBezTo>
                  <a:cubicBezTo>
                    <a:pt x="8" y="0"/>
                    <a:pt x="15" y="0"/>
                    <a:pt x="19" y="4"/>
                  </a:cubicBezTo>
                  <a:close/>
                </a:path>
              </a:pathLst>
            </a:custGeom>
            <a:solidFill>
              <a:srgbClr val="0085ED"/>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9" name="文本框 18"/>
          <p:cNvSpPr txBox="1"/>
          <p:nvPr/>
        </p:nvSpPr>
        <p:spPr>
          <a:xfrm>
            <a:off x="6206861" y="4436880"/>
            <a:ext cx="2246141" cy="369332"/>
          </a:xfrm>
          <a:prstGeom prst="rect">
            <a:avLst/>
          </a:prstGeom>
          <a:noFill/>
        </p:spPr>
        <p:txBody>
          <a:bodyPr wrap="square" rtlCol="0">
            <a:spAutoFit/>
          </a:bodyPr>
          <a:lstStyle/>
          <a:p>
            <a:pPr algn="ctr"/>
            <a:r>
              <a:rPr lang="zh-CN" altLang="en-US" dirty="0">
                <a:latin typeface="+mn-ea"/>
                <a:cs typeface="Open Sans" pitchFamily="34" charset="0"/>
              </a:rPr>
              <a:t>点击输入标题</a:t>
            </a:r>
            <a:endParaRPr lang="en-US" altLang="zh-CN" dirty="0">
              <a:latin typeface="+mn-ea"/>
              <a:cs typeface="Open Sans" pitchFamily="34" charset="0"/>
            </a:endParaRPr>
          </a:p>
        </p:txBody>
      </p:sp>
      <p:sp>
        <p:nvSpPr>
          <p:cNvPr id="20" name="矩形 19"/>
          <p:cNvSpPr/>
          <p:nvPr/>
        </p:nvSpPr>
        <p:spPr>
          <a:xfrm>
            <a:off x="6248312" y="4740430"/>
            <a:ext cx="2163238" cy="1675330"/>
          </a:xfrm>
          <a:prstGeom prst="rect">
            <a:avLst/>
          </a:prstGeom>
        </p:spPr>
        <p:txBody>
          <a:bodyPr wrap="square">
            <a:spAutoFit/>
          </a:bodyPr>
          <a:lstStyle/>
          <a:p>
            <a:pPr algn="ctr">
              <a:lnSpc>
                <a:spcPct val="150000"/>
              </a:lnSpc>
            </a:pPr>
            <a:r>
              <a:rPr lang="en-US" altLang="zh-CN" sz="1400" noProof="1">
                <a:solidFill>
                  <a:schemeClr val="bg1">
                    <a:lumMod val="50000"/>
                  </a:schemeClr>
                </a:solidFill>
              </a:rPr>
              <a:t>lorem ipsum dolor sit er elit lamet, consectetaur cillium adipisicing pecu, sed do eiusmod tempor incididunt ut</a:t>
            </a:r>
            <a:endParaRPr lang="zh-CN" altLang="en-US" sz="1400" dirty="0">
              <a:solidFill>
                <a:schemeClr val="bg1">
                  <a:lumMod val="50000"/>
                </a:schemeClr>
              </a:solidFill>
            </a:endParaRPr>
          </a:p>
        </p:txBody>
      </p:sp>
      <p:sp>
        <p:nvSpPr>
          <p:cNvPr id="21" name="Freeform 21"/>
          <p:cNvSpPr>
            <a:spLocks/>
          </p:cNvSpPr>
          <p:nvPr/>
        </p:nvSpPr>
        <p:spPr bwMode="auto">
          <a:xfrm>
            <a:off x="7144987" y="3954463"/>
            <a:ext cx="369888" cy="369887"/>
          </a:xfrm>
          <a:custGeom>
            <a:avLst/>
            <a:gdLst>
              <a:gd name="T0" fmla="*/ 130 w 233"/>
              <a:gd name="T1" fmla="*/ 233 h 233"/>
              <a:gd name="T2" fmla="*/ 233 w 233"/>
              <a:gd name="T3" fmla="*/ 0 h 233"/>
              <a:gd name="T4" fmla="*/ 0 w 233"/>
              <a:gd name="T5" fmla="*/ 105 h 233"/>
              <a:gd name="T6" fmla="*/ 0 w 233"/>
              <a:gd name="T7" fmla="*/ 105 h 233"/>
              <a:gd name="T8" fmla="*/ 115 w 233"/>
              <a:gd name="T9" fmla="*/ 120 h 233"/>
              <a:gd name="T10" fmla="*/ 130 w 233"/>
              <a:gd name="T11" fmla="*/ 233 h 233"/>
            </a:gdLst>
            <a:ahLst/>
            <a:cxnLst>
              <a:cxn ang="0">
                <a:pos x="T0" y="T1"/>
              </a:cxn>
              <a:cxn ang="0">
                <a:pos x="T2" y="T3"/>
              </a:cxn>
              <a:cxn ang="0">
                <a:pos x="T4" y="T5"/>
              </a:cxn>
              <a:cxn ang="0">
                <a:pos x="T6" y="T7"/>
              </a:cxn>
              <a:cxn ang="0">
                <a:pos x="T8" y="T9"/>
              </a:cxn>
              <a:cxn ang="0">
                <a:pos x="T10" y="T11"/>
              </a:cxn>
            </a:cxnLst>
            <a:rect l="0" t="0" r="r" b="b"/>
            <a:pathLst>
              <a:path w="233" h="233">
                <a:moveTo>
                  <a:pt x="130" y="233"/>
                </a:moveTo>
                <a:lnTo>
                  <a:pt x="233" y="0"/>
                </a:lnTo>
                <a:lnTo>
                  <a:pt x="0" y="105"/>
                </a:lnTo>
                <a:lnTo>
                  <a:pt x="0" y="105"/>
                </a:lnTo>
                <a:lnTo>
                  <a:pt x="115" y="120"/>
                </a:lnTo>
                <a:lnTo>
                  <a:pt x="130" y="233"/>
                </a:lnTo>
                <a:close/>
              </a:path>
            </a:pathLst>
          </a:custGeom>
          <a:noFill/>
          <a:ln w="23813"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2" name="文本框 21"/>
          <p:cNvSpPr txBox="1"/>
          <p:nvPr/>
        </p:nvSpPr>
        <p:spPr>
          <a:xfrm>
            <a:off x="8674724" y="4388918"/>
            <a:ext cx="2246141" cy="369332"/>
          </a:xfrm>
          <a:prstGeom prst="rect">
            <a:avLst/>
          </a:prstGeom>
          <a:noFill/>
        </p:spPr>
        <p:txBody>
          <a:bodyPr wrap="square" rtlCol="0">
            <a:spAutoFit/>
          </a:bodyPr>
          <a:lstStyle/>
          <a:p>
            <a:pPr algn="ctr"/>
            <a:r>
              <a:rPr lang="zh-CN" altLang="en-US" dirty="0">
                <a:latin typeface="+mn-ea"/>
                <a:cs typeface="Open Sans" pitchFamily="34" charset="0"/>
              </a:rPr>
              <a:t>点击输入标题</a:t>
            </a:r>
            <a:endParaRPr lang="en-US" altLang="zh-CN" dirty="0">
              <a:latin typeface="+mn-ea"/>
              <a:cs typeface="Open Sans" pitchFamily="34" charset="0"/>
            </a:endParaRPr>
          </a:p>
        </p:txBody>
      </p:sp>
      <p:sp>
        <p:nvSpPr>
          <p:cNvPr id="23" name="矩形 22"/>
          <p:cNvSpPr/>
          <p:nvPr/>
        </p:nvSpPr>
        <p:spPr>
          <a:xfrm>
            <a:off x="8716175" y="4692468"/>
            <a:ext cx="2163238" cy="1675330"/>
          </a:xfrm>
          <a:prstGeom prst="rect">
            <a:avLst/>
          </a:prstGeom>
        </p:spPr>
        <p:txBody>
          <a:bodyPr wrap="square">
            <a:spAutoFit/>
          </a:bodyPr>
          <a:lstStyle/>
          <a:p>
            <a:pPr algn="ctr">
              <a:lnSpc>
                <a:spcPct val="150000"/>
              </a:lnSpc>
            </a:pPr>
            <a:r>
              <a:rPr lang="en-US" altLang="zh-CN" sz="1400" noProof="1">
                <a:solidFill>
                  <a:schemeClr val="bg1">
                    <a:lumMod val="50000"/>
                  </a:schemeClr>
                </a:solidFill>
              </a:rPr>
              <a:t>lorem ipsum dolor sit er elit lamet, consectetaur cillium adipisicing pecu, sed do eiusmod tempor incididunt ut</a:t>
            </a:r>
            <a:endParaRPr lang="zh-CN" altLang="en-US" sz="1400" dirty="0">
              <a:solidFill>
                <a:schemeClr val="bg1">
                  <a:lumMod val="50000"/>
                </a:schemeClr>
              </a:solidFill>
            </a:endParaRPr>
          </a:p>
        </p:txBody>
      </p:sp>
      <p:grpSp>
        <p:nvGrpSpPr>
          <p:cNvPr id="24" name="Group 24"/>
          <p:cNvGrpSpPr>
            <a:grpSpLocks noChangeAspect="1"/>
          </p:cNvGrpSpPr>
          <p:nvPr/>
        </p:nvGrpSpPr>
        <p:grpSpPr bwMode="auto">
          <a:xfrm>
            <a:off x="9585582" y="3954463"/>
            <a:ext cx="382587" cy="382587"/>
            <a:chOff x="5663" y="2491"/>
            <a:chExt cx="241" cy="241"/>
          </a:xfrm>
        </p:grpSpPr>
        <p:sp>
          <p:nvSpPr>
            <p:cNvPr id="25" name="Freeform 25"/>
            <p:cNvSpPr>
              <a:spLocks/>
            </p:cNvSpPr>
            <p:nvPr/>
          </p:nvSpPr>
          <p:spPr bwMode="auto">
            <a:xfrm>
              <a:off x="5663" y="2491"/>
              <a:ext cx="187" cy="189"/>
            </a:xfrm>
            <a:custGeom>
              <a:avLst/>
              <a:gdLst>
                <a:gd name="T0" fmla="*/ 79 w 96"/>
                <a:gd name="T1" fmla="*/ 17 h 97"/>
                <a:gd name="T2" fmla="*/ 79 w 96"/>
                <a:gd name="T3" fmla="*/ 80 h 97"/>
                <a:gd name="T4" fmla="*/ 17 w 96"/>
                <a:gd name="T5" fmla="*/ 80 h 97"/>
                <a:gd name="T6" fmla="*/ 17 w 96"/>
                <a:gd name="T7" fmla="*/ 17 h 97"/>
                <a:gd name="T8" fmla="*/ 79 w 96"/>
                <a:gd name="T9" fmla="*/ 17 h 97"/>
              </a:gdLst>
              <a:ahLst/>
              <a:cxnLst>
                <a:cxn ang="0">
                  <a:pos x="T0" y="T1"/>
                </a:cxn>
                <a:cxn ang="0">
                  <a:pos x="T2" y="T3"/>
                </a:cxn>
                <a:cxn ang="0">
                  <a:pos x="T4" y="T5"/>
                </a:cxn>
                <a:cxn ang="0">
                  <a:pos x="T6" y="T7"/>
                </a:cxn>
                <a:cxn ang="0">
                  <a:pos x="T8" y="T9"/>
                </a:cxn>
              </a:cxnLst>
              <a:rect l="0" t="0" r="r" b="b"/>
              <a:pathLst>
                <a:path w="96" h="97">
                  <a:moveTo>
                    <a:pt x="79" y="17"/>
                  </a:moveTo>
                  <a:cubicBezTo>
                    <a:pt x="96" y="34"/>
                    <a:pt x="96" y="62"/>
                    <a:pt x="79" y="80"/>
                  </a:cubicBezTo>
                  <a:cubicBezTo>
                    <a:pt x="62" y="97"/>
                    <a:pt x="34" y="97"/>
                    <a:pt x="17" y="80"/>
                  </a:cubicBezTo>
                  <a:cubicBezTo>
                    <a:pt x="0" y="62"/>
                    <a:pt x="0" y="34"/>
                    <a:pt x="17" y="17"/>
                  </a:cubicBezTo>
                  <a:cubicBezTo>
                    <a:pt x="34" y="0"/>
                    <a:pt x="62" y="0"/>
                    <a:pt x="79" y="17"/>
                  </a:cubicBez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6"/>
            <p:cNvSpPr>
              <a:spLocks noChangeShapeType="1"/>
            </p:cNvSpPr>
            <p:nvPr/>
          </p:nvSpPr>
          <p:spPr bwMode="auto">
            <a:xfrm>
              <a:off x="5819" y="2647"/>
              <a:ext cx="85" cy="85"/>
            </a:xfrm>
            <a:prstGeom prst="line">
              <a:avLst/>
            </a:prstGeom>
            <a:noFill/>
            <a:ln w="25400" cap="rnd">
              <a:solidFill>
                <a:srgbClr val="0085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5202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6BFFE"/>
        </a:solidFill>
        <a:effectLst/>
      </p:bgPr>
    </p:bg>
    <p:spTree>
      <p:nvGrpSpPr>
        <p:cNvPr id="1" name=""/>
        <p:cNvGrpSpPr/>
        <p:nvPr/>
      </p:nvGrpSpPr>
      <p:grpSpPr>
        <a:xfrm>
          <a:off x="0" y="0"/>
          <a:ext cx="0" cy="0"/>
          <a:chOff x="0" y="0"/>
          <a:chExt cx="0" cy="0"/>
        </a:xfrm>
      </p:grpSpPr>
      <p:sp>
        <p:nvSpPr>
          <p:cNvPr id="4" name="文本框 3"/>
          <p:cNvSpPr txBox="1"/>
          <p:nvPr/>
        </p:nvSpPr>
        <p:spPr>
          <a:xfrm>
            <a:off x="1362503" y="3013502"/>
            <a:ext cx="9466995"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谢谢观赏</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73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 name="组合 6"/>
          <p:cNvGrpSpPr/>
          <p:nvPr/>
        </p:nvGrpSpPr>
        <p:grpSpPr>
          <a:xfrm>
            <a:off x="1824246" y="3002795"/>
            <a:ext cx="8543509" cy="962344"/>
            <a:chOff x="1954875" y="3002795"/>
            <a:chExt cx="8543509" cy="962344"/>
          </a:xfrm>
        </p:grpSpPr>
        <p:grpSp>
          <p:nvGrpSpPr>
            <p:cNvPr id="5" name="组合 4"/>
            <p:cNvGrpSpPr/>
            <p:nvPr/>
          </p:nvGrpSpPr>
          <p:grpSpPr>
            <a:xfrm>
              <a:off x="1954875" y="3002795"/>
              <a:ext cx="1107996" cy="962344"/>
              <a:chOff x="1632467" y="3002795"/>
              <a:chExt cx="1107996" cy="962344"/>
            </a:xfrm>
          </p:grpSpPr>
          <p:grpSp>
            <p:nvGrpSpPr>
              <p:cNvPr id="43" name="Group 36"/>
              <p:cNvGrpSpPr>
                <a:grpSpLocks noChangeAspect="1"/>
              </p:cNvGrpSpPr>
              <p:nvPr/>
            </p:nvGrpSpPr>
            <p:grpSpPr bwMode="auto">
              <a:xfrm>
                <a:off x="1887222" y="3002795"/>
                <a:ext cx="550862" cy="452438"/>
                <a:chOff x="855" y="1892"/>
                <a:chExt cx="347" cy="285"/>
              </a:xfrm>
            </p:grpSpPr>
            <p:sp>
              <p:nvSpPr>
                <p:cNvPr id="45" name="Freeform 37"/>
                <p:cNvSpPr>
                  <a:spLocks/>
                </p:cNvSpPr>
                <p:nvPr/>
              </p:nvSpPr>
              <p:spPr bwMode="auto">
                <a:xfrm>
                  <a:off x="855" y="1892"/>
                  <a:ext cx="329" cy="285"/>
                </a:xfrm>
                <a:custGeom>
                  <a:avLst/>
                  <a:gdLst>
                    <a:gd name="T0" fmla="*/ 67 w 114"/>
                    <a:gd name="T1" fmla="*/ 90 h 98"/>
                    <a:gd name="T2" fmla="*/ 57 w 114"/>
                    <a:gd name="T3" fmla="*/ 91 h 98"/>
                    <a:gd name="T4" fmla="*/ 37 w 114"/>
                    <a:gd name="T5" fmla="*/ 88 h 98"/>
                    <a:gd name="T6" fmla="*/ 19 w 114"/>
                    <a:gd name="T7" fmla="*/ 96 h 98"/>
                    <a:gd name="T8" fmla="*/ 21 w 114"/>
                    <a:gd name="T9" fmla="*/ 81 h 98"/>
                    <a:gd name="T10" fmla="*/ 0 w 114"/>
                    <a:gd name="T11" fmla="*/ 45 h 98"/>
                    <a:gd name="T12" fmla="*/ 57 w 114"/>
                    <a:gd name="T13" fmla="*/ 0 h 98"/>
                    <a:gd name="T14" fmla="*/ 114 w 114"/>
                    <a:gd name="T15" fmla="*/ 45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98">
                      <a:moveTo>
                        <a:pt x="67" y="90"/>
                      </a:moveTo>
                      <a:cubicBezTo>
                        <a:pt x="64" y="90"/>
                        <a:pt x="60" y="91"/>
                        <a:pt x="57" y="91"/>
                      </a:cubicBezTo>
                      <a:cubicBezTo>
                        <a:pt x="51" y="91"/>
                        <a:pt x="42" y="89"/>
                        <a:pt x="37" y="88"/>
                      </a:cubicBezTo>
                      <a:cubicBezTo>
                        <a:pt x="33" y="87"/>
                        <a:pt x="29" y="98"/>
                        <a:pt x="19" y="96"/>
                      </a:cubicBezTo>
                      <a:cubicBezTo>
                        <a:pt x="19" y="96"/>
                        <a:pt x="28" y="84"/>
                        <a:pt x="21" y="81"/>
                      </a:cubicBezTo>
                      <a:cubicBezTo>
                        <a:pt x="8" y="72"/>
                        <a:pt x="0" y="60"/>
                        <a:pt x="0" y="45"/>
                      </a:cubicBezTo>
                      <a:cubicBezTo>
                        <a:pt x="0" y="20"/>
                        <a:pt x="26" y="0"/>
                        <a:pt x="57" y="0"/>
                      </a:cubicBezTo>
                      <a:cubicBezTo>
                        <a:pt x="89" y="0"/>
                        <a:pt x="114" y="20"/>
                        <a:pt x="114" y="45"/>
                      </a:cubicBezTo>
                    </a:path>
                  </a:pathLst>
                </a:cu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8"/>
                <p:cNvSpPr>
                  <a:spLocks/>
                </p:cNvSpPr>
                <p:nvPr/>
              </p:nvSpPr>
              <p:spPr bwMode="auto">
                <a:xfrm>
                  <a:off x="982" y="1985"/>
                  <a:ext cx="220" cy="189"/>
                </a:xfrm>
                <a:custGeom>
                  <a:avLst/>
                  <a:gdLst>
                    <a:gd name="T0" fmla="*/ 0 w 76"/>
                    <a:gd name="T1" fmla="*/ 30 h 65"/>
                    <a:gd name="T2" fmla="*/ 38 w 76"/>
                    <a:gd name="T3" fmla="*/ 60 h 65"/>
                    <a:gd name="T4" fmla="*/ 52 w 76"/>
                    <a:gd name="T5" fmla="*/ 59 h 65"/>
                    <a:gd name="T6" fmla="*/ 64 w 76"/>
                    <a:gd name="T7" fmla="*/ 64 h 65"/>
                    <a:gd name="T8" fmla="*/ 62 w 76"/>
                    <a:gd name="T9" fmla="*/ 54 h 65"/>
                    <a:gd name="T10" fmla="*/ 76 w 76"/>
                    <a:gd name="T11" fmla="*/ 30 h 65"/>
                    <a:gd name="T12" fmla="*/ 38 w 76"/>
                    <a:gd name="T13" fmla="*/ 0 h 65"/>
                    <a:gd name="T14" fmla="*/ 0 w 76"/>
                    <a:gd name="T15" fmla="*/ 3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5">
                      <a:moveTo>
                        <a:pt x="0" y="30"/>
                      </a:moveTo>
                      <a:cubicBezTo>
                        <a:pt x="0" y="47"/>
                        <a:pt x="17" y="60"/>
                        <a:pt x="38" y="60"/>
                      </a:cubicBezTo>
                      <a:cubicBezTo>
                        <a:pt x="42" y="60"/>
                        <a:pt x="48" y="60"/>
                        <a:pt x="52" y="59"/>
                      </a:cubicBezTo>
                      <a:cubicBezTo>
                        <a:pt x="54" y="58"/>
                        <a:pt x="57" y="65"/>
                        <a:pt x="64" y="64"/>
                      </a:cubicBezTo>
                      <a:cubicBezTo>
                        <a:pt x="64" y="64"/>
                        <a:pt x="58" y="56"/>
                        <a:pt x="62" y="54"/>
                      </a:cubicBezTo>
                      <a:cubicBezTo>
                        <a:pt x="71" y="48"/>
                        <a:pt x="76" y="40"/>
                        <a:pt x="76" y="30"/>
                      </a:cubicBezTo>
                      <a:cubicBezTo>
                        <a:pt x="76" y="14"/>
                        <a:pt x="59" y="0"/>
                        <a:pt x="38" y="0"/>
                      </a:cubicBezTo>
                      <a:cubicBezTo>
                        <a:pt x="17" y="0"/>
                        <a:pt x="0" y="14"/>
                        <a:pt x="0" y="30"/>
                      </a:cubicBezTo>
                      <a:close/>
                    </a:path>
                  </a:pathLst>
                </a:cu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5" name="矩形 84"/>
              <p:cNvSpPr/>
              <p:nvPr/>
            </p:nvSpPr>
            <p:spPr>
              <a:xfrm>
                <a:off x="1632467" y="3595807"/>
                <a:ext cx="1107996" cy="369332"/>
              </a:xfrm>
              <a:prstGeom prst="rect">
                <a:avLst/>
              </a:prstGeom>
            </p:spPr>
            <p:txBody>
              <a:bodyPr wrap="none">
                <a:spAutoFit/>
              </a:bodyPr>
              <a:lstStyle/>
              <a:p>
                <a:pPr algn="ctr"/>
                <a:r>
                  <a:rPr lang="zh-CN" altLang="en-US" dirty="0">
                    <a:latin typeface="+mn-ea"/>
                  </a:rPr>
                  <a:t>关于我们</a:t>
                </a:r>
              </a:p>
            </p:txBody>
          </p:sp>
        </p:grpSp>
        <p:grpSp>
          <p:nvGrpSpPr>
            <p:cNvPr id="4" name="组合 3"/>
            <p:cNvGrpSpPr/>
            <p:nvPr/>
          </p:nvGrpSpPr>
          <p:grpSpPr>
            <a:xfrm>
              <a:off x="4433379" y="3002795"/>
              <a:ext cx="1107996" cy="962344"/>
              <a:chOff x="3646515" y="3002795"/>
              <a:chExt cx="1107996" cy="962344"/>
            </a:xfrm>
          </p:grpSpPr>
          <p:grpSp>
            <p:nvGrpSpPr>
              <p:cNvPr id="47" name="Group 41"/>
              <p:cNvGrpSpPr>
                <a:grpSpLocks noChangeAspect="1"/>
              </p:cNvGrpSpPr>
              <p:nvPr/>
            </p:nvGrpSpPr>
            <p:grpSpPr bwMode="auto">
              <a:xfrm>
                <a:off x="3970736" y="3002795"/>
                <a:ext cx="518684" cy="448431"/>
                <a:chOff x="2225" y="1882"/>
                <a:chExt cx="347" cy="300"/>
              </a:xfrm>
            </p:grpSpPr>
            <p:sp>
              <p:nvSpPr>
                <p:cNvPr id="49" name="Freeform 42"/>
                <p:cNvSpPr>
                  <a:spLocks/>
                </p:cNvSpPr>
                <p:nvPr/>
              </p:nvSpPr>
              <p:spPr bwMode="auto">
                <a:xfrm>
                  <a:off x="2225" y="1882"/>
                  <a:ext cx="115" cy="300"/>
                </a:xfrm>
                <a:custGeom>
                  <a:avLst/>
                  <a:gdLst>
                    <a:gd name="T0" fmla="*/ 115 w 115"/>
                    <a:gd name="T1" fmla="*/ 271 h 300"/>
                    <a:gd name="T2" fmla="*/ 0 w 115"/>
                    <a:gd name="T3" fmla="*/ 300 h 300"/>
                    <a:gd name="T4" fmla="*/ 0 w 115"/>
                    <a:gd name="T5" fmla="*/ 29 h 300"/>
                    <a:gd name="T6" fmla="*/ 115 w 115"/>
                    <a:gd name="T7" fmla="*/ 0 h 300"/>
                    <a:gd name="T8" fmla="*/ 115 w 115"/>
                    <a:gd name="T9" fmla="*/ 271 h 300"/>
                  </a:gdLst>
                  <a:ahLst/>
                  <a:cxnLst>
                    <a:cxn ang="0">
                      <a:pos x="T0" y="T1"/>
                    </a:cxn>
                    <a:cxn ang="0">
                      <a:pos x="T2" y="T3"/>
                    </a:cxn>
                    <a:cxn ang="0">
                      <a:pos x="T4" y="T5"/>
                    </a:cxn>
                    <a:cxn ang="0">
                      <a:pos x="T6" y="T7"/>
                    </a:cxn>
                    <a:cxn ang="0">
                      <a:pos x="T8" y="T9"/>
                    </a:cxn>
                  </a:cxnLst>
                  <a:rect l="0" t="0" r="r" b="b"/>
                  <a:pathLst>
                    <a:path w="115" h="300">
                      <a:moveTo>
                        <a:pt x="115" y="271"/>
                      </a:moveTo>
                      <a:lnTo>
                        <a:pt x="0" y="300"/>
                      </a:lnTo>
                      <a:lnTo>
                        <a:pt x="0" y="29"/>
                      </a:lnTo>
                      <a:lnTo>
                        <a:pt x="115" y="0"/>
                      </a:lnTo>
                      <a:lnTo>
                        <a:pt x="115" y="271"/>
                      </a:lnTo>
                      <a:close/>
                    </a:path>
                  </a:pathLst>
                </a:cu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3"/>
                <p:cNvSpPr>
                  <a:spLocks/>
                </p:cNvSpPr>
                <p:nvPr/>
              </p:nvSpPr>
              <p:spPr bwMode="auto">
                <a:xfrm>
                  <a:off x="2340" y="1882"/>
                  <a:ext cx="116" cy="300"/>
                </a:xfrm>
                <a:custGeom>
                  <a:avLst/>
                  <a:gdLst>
                    <a:gd name="T0" fmla="*/ 116 w 116"/>
                    <a:gd name="T1" fmla="*/ 300 h 300"/>
                    <a:gd name="T2" fmla="*/ 0 w 116"/>
                    <a:gd name="T3" fmla="*/ 271 h 300"/>
                    <a:gd name="T4" fmla="*/ 0 w 116"/>
                    <a:gd name="T5" fmla="*/ 0 h 300"/>
                    <a:gd name="T6" fmla="*/ 116 w 116"/>
                    <a:gd name="T7" fmla="*/ 29 h 300"/>
                    <a:gd name="T8" fmla="*/ 116 w 116"/>
                    <a:gd name="T9" fmla="*/ 300 h 300"/>
                  </a:gdLst>
                  <a:ahLst/>
                  <a:cxnLst>
                    <a:cxn ang="0">
                      <a:pos x="T0" y="T1"/>
                    </a:cxn>
                    <a:cxn ang="0">
                      <a:pos x="T2" y="T3"/>
                    </a:cxn>
                    <a:cxn ang="0">
                      <a:pos x="T4" y="T5"/>
                    </a:cxn>
                    <a:cxn ang="0">
                      <a:pos x="T6" y="T7"/>
                    </a:cxn>
                    <a:cxn ang="0">
                      <a:pos x="T8" y="T9"/>
                    </a:cxn>
                  </a:cxnLst>
                  <a:rect l="0" t="0" r="r" b="b"/>
                  <a:pathLst>
                    <a:path w="116" h="300">
                      <a:moveTo>
                        <a:pt x="116" y="300"/>
                      </a:moveTo>
                      <a:lnTo>
                        <a:pt x="0" y="271"/>
                      </a:lnTo>
                      <a:lnTo>
                        <a:pt x="0" y="0"/>
                      </a:lnTo>
                      <a:lnTo>
                        <a:pt x="116" y="29"/>
                      </a:lnTo>
                      <a:lnTo>
                        <a:pt x="116" y="300"/>
                      </a:lnTo>
                      <a:close/>
                    </a:path>
                  </a:pathLst>
                </a:cu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4"/>
                <p:cNvSpPr>
                  <a:spLocks/>
                </p:cNvSpPr>
                <p:nvPr/>
              </p:nvSpPr>
              <p:spPr bwMode="auto">
                <a:xfrm>
                  <a:off x="2456" y="1882"/>
                  <a:ext cx="116" cy="300"/>
                </a:xfrm>
                <a:custGeom>
                  <a:avLst/>
                  <a:gdLst>
                    <a:gd name="T0" fmla="*/ 116 w 116"/>
                    <a:gd name="T1" fmla="*/ 271 h 300"/>
                    <a:gd name="T2" fmla="*/ 0 w 116"/>
                    <a:gd name="T3" fmla="*/ 300 h 300"/>
                    <a:gd name="T4" fmla="*/ 0 w 116"/>
                    <a:gd name="T5" fmla="*/ 29 h 300"/>
                    <a:gd name="T6" fmla="*/ 116 w 116"/>
                    <a:gd name="T7" fmla="*/ 0 h 300"/>
                    <a:gd name="T8" fmla="*/ 116 w 116"/>
                    <a:gd name="T9" fmla="*/ 271 h 300"/>
                  </a:gdLst>
                  <a:ahLst/>
                  <a:cxnLst>
                    <a:cxn ang="0">
                      <a:pos x="T0" y="T1"/>
                    </a:cxn>
                    <a:cxn ang="0">
                      <a:pos x="T2" y="T3"/>
                    </a:cxn>
                    <a:cxn ang="0">
                      <a:pos x="T4" y="T5"/>
                    </a:cxn>
                    <a:cxn ang="0">
                      <a:pos x="T6" y="T7"/>
                    </a:cxn>
                    <a:cxn ang="0">
                      <a:pos x="T8" y="T9"/>
                    </a:cxn>
                  </a:cxnLst>
                  <a:rect l="0" t="0" r="r" b="b"/>
                  <a:pathLst>
                    <a:path w="116" h="300">
                      <a:moveTo>
                        <a:pt x="116" y="271"/>
                      </a:moveTo>
                      <a:lnTo>
                        <a:pt x="0" y="300"/>
                      </a:lnTo>
                      <a:lnTo>
                        <a:pt x="0" y="29"/>
                      </a:lnTo>
                      <a:lnTo>
                        <a:pt x="116" y="0"/>
                      </a:lnTo>
                      <a:lnTo>
                        <a:pt x="116" y="271"/>
                      </a:lnTo>
                      <a:close/>
                    </a:path>
                  </a:pathLst>
                </a:cu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6" name="矩形 85"/>
              <p:cNvSpPr/>
              <p:nvPr/>
            </p:nvSpPr>
            <p:spPr>
              <a:xfrm>
                <a:off x="3646515" y="3595807"/>
                <a:ext cx="1107996" cy="369332"/>
              </a:xfrm>
              <a:prstGeom prst="rect">
                <a:avLst/>
              </a:prstGeom>
            </p:spPr>
            <p:txBody>
              <a:bodyPr wrap="none">
                <a:spAutoFit/>
              </a:bodyPr>
              <a:lstStyle/>
              <a:p>
                <a:pPr algn="ctr"/>
                <a:r>
                  <a:rPr lang="zh-CN" altLang="en-US" dirty="0">
                    <a:latin typeface="+mn-ea"/>
                    <a:cs typeface="Open Sans Light" pitchFamily="34" charset="0"/>
                  </a:rPr>
                  <a:t>项目说明</a:t>
                </a:r>
                <a:endParaRPr lang="zh-CN" altLang="en-US" dirty="0">
                  <a:latin typeface="+mn-ea"/>
                </a:endParaRPr>
              </a:p>
            </p:txBody>
          </p:sp>
        </p:grpSp>
        <p:grpSp>
          <p:nvGrpSpPr>
            <p:cNvPr id="3" name="组合 2"/>
            <p:cNvGrpSpPr/>
            <p:nvPr/>
          </p:nvGrpSpPr>
          <p:grpSpPr>
            <a:xfrm>
              <a:off x="6911883" y="3002795"/>
              <a:ext cx="1107996" cy="962344"/>
              <a:chOff x="5660563" y="3002795"/>
              <a:chExt cx="1107996" cy="962344"/>
            </a:xfrm>
          </p:grpSpPr>
          <p:grpSp>
            <p:nvGrpSpPr>
              <p:cNvPr id="52" name="Group 47"/>
              <p:cNvGrpSpPr>
                <a:grpSpLocks noChangeAspect="1"/>
              </p:cNvGrpSpPr>
              <p:nvPr/>
            </p:nvGrpSpPr>
            <p:grpSpPr bwMode="auto">
              <a:xfrm>
                <a:off x="6022072" y="3002795"/>
                <a:ext cx="440531" cy="441805"/>
                <a:chOff x="3592" y="1870"/>
                <a:chExt cx="346" cy="347"/>
              </a:xfrm>
            </p:grpSpPr>
            <p:sp>
              <p:nvSpPr>
                <p:cNvPr id="54" name="Rectangle 48"/>
                <p:cNvSpPr>
                  <a:spLocks noChangeArrowheads="1"/>
                </p:cNvSpPr>
                <p:nvPr/>
              </p:nvSpPr>
              <p:spPr bwMode="auto">
                <a:xfrm>
                  <a:off x="3592" y="2133"/>
                  <a:ext cx="49" cy="84"/>
                </a:xfrm>
                <a:prstGeom prst="rect">
                  <a:avLst/>
                </a:pr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49"/>
                <p:cNvSpPr>
                  <a:spLocks noChangeArrowheads="1"/>
                </p:cNvSpPr>
                <p:nvPr/>
              </p:nvSpPr>
              <p:spPr bwMode="auto">
                <a:xfrm>
                  <a:off x="3690" y="1977"/>
                  <a:ext cx="52" cy="240"/>
                </a:xfrm>
                <a:prstGeom prst="rect">
                  <a:avLst/>
                </a:pr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50"/>
                <p:cNvSpPr>
                  <a:spLocks noChangeArrowheads="1"/>
                </p:cNvSpPr>
                <p:nvPr/>
              </p:nvSpPr>
              <p:spPr bwMode="auto">
                <a:xfrm>
                  <a:off x="3791" y="2058"/>
                  <a:ext cx="49" cy="159"/>
                </a:xfrm>
                <a:prstGeom prst="rect">
                  <a:avLst/>
                </a:pr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51"/>
                <p:cNvSpPr>
                  <a:spLocks noChangeArrowheads="1"/>
                </p:cNvSpPr>
                <p:nvPr/>
              </p:nvSpPr>
              <p:spPr bwMode="auto">
                <a:xfrm>
                  <a:off x="3889" y="1870"/>
                  <a:ext cx="49" cy="347"/>
                </a:xfrm>
                <a:prstGeom prst="rect">
                  <a:avLst/>
                </a:prstGeom>
                <a:noFill/>
                <a:ln w="3651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7" name="矩形 86"/>
              <p:cNvSpPr/>
              <p:nvPr/>
            </p:nvSpPr>
            <p:spPr>
              <a:xfrm>
                <a:off x="5660563" y="3595807"/>
                <a:ext cx="1107996" cy="369332"/>
              </a:xfrm>
              <a:prstGeom prst="rect">
                <a:avLst/>
              </a:prstGeom>
            </p:spPr>
            <p:txBody>
              <a:bodyPr wrap="none">
                <a:spAutoFit/>
              </a:bodyPr>
              <a:lstStyle/>
              <a:p>
                <a:pPr algn="ctr"/>
                <a:r>
                  <a:rPr lang="zh-CN" altLang="en-US" dirty="0">
                    <a:latin typeface="+mn-ea"/>
                    <a:cs typeface="Open Sans Light" pitchFamily="34" charset="0"/>
                  </a:rPr>
                  <a:t>项目分析</a:t>
                </a:r>
                <a:endParaRPr lang="zh-CN" altLang="en-US" dirty="0">
                  <a:latin typeface="+mn-ea"/>
                </a:endParaRPr>
              </a:p>
            </p:txBody>
          </p:sp>
        </p:grpSp>
        <p:grpSp>
          <p:nvGrpSpPr>
            <p:cNvPr id="2" name="组合 1"/>
            <p:cNvGrpSpPr/>
            <p:nvPr/>
          </p:nvGrpSpPr>
          <p:grpSpPr>
            <a:xfrm>
              <a:off x="9390388" y="3002795"/>
              <a:ext cx="1107996" cy="962344"/>
              <a:chOff x="7674611" y="3002795"/>
              <a:chExt cx="1107996" cy="962344"/>
            </a:xfrm>
          </p:grpSpPr>
          <p:sp>
            <p:nvSpPr>
              <p:cNvPr id="60" name="Freeform 55"/>
              <p:cNvSpPr>
                <a:spLocks/>
              </p:cNvSpPr>
              <p:nvPr/>
            </p:nvSpPr>
            <p:spPr bwMode="auto">
              <a:xfrm>
                <a:off x="7995255" y="3002795"/>
                <a:ext cx="449425" cy="446842"/>
              </a:xfrm>
              <a:custGeom>
                <a:avLst/>
                <a:gdLst>
                  <a:gd name="T0" fmla="*/ 194 w 348"/>
                  <a:gd name="T1" fmla="*/ 346 h 346"/>
                  <a:gd name="T2" fmla="*/ 348 w 348"/>
                  <a:gd name="T3" fmla="*/ 0 h 346"/>
                  <a:gd name="T4" fmla="*/ 0 w 348"/>
                  <a:gd name="T5" fmla="*/ 156 h 346"/>
                  <a:gd name="T6" fmla="*/ 0 w 348"/>
                  <a:gd name="T7" fmla="*/ 156 h 346"/>
                  <a:gd name="T8" fmla="*/ 171 w 348"/>
                  <a:gd name="T9" fmla="*/ 179 h 346"/>
                  <a:gd name="T10" fmla="*/ 194 w 348"/>
                  <a:gd name="T11" fmla="*/ 346 h 346"/>
                </a:gdLst>
                <a:ahLst/>
                <a:cxnLst>
                  <a:cxn ang="0">
                    <a:pos x="T0" y="T1"/>
                  </a:cxn>
                  <a:cxn ang="0">
                    <a:pos x="T2" y="T3"/>
                  </a:cxn>
                  <a:cxn ang="0">
                    <a:pos x="T4" y="T5"/>
                  </a:cxn>
                  <a:cxn ang="0">
                    <a:pos x="T6" y="T7"/>
                  </a:cxn>
                  <a:cxn ang="0">
                    <a:pos x="T8" y="T9"/>
                  </a:cxn>
                  <a:cxn ang="0">
                    <a:pos x="T10" y="T11"/>
                  </a:cxn>
                </a:cxnLst>
                <a:rect l="0" t="0" r="r" b="b"/>
                <a:pathLst>
                  <a:path w="348" h="346">
                    <a:moveTo>
                      <a:pt x="194" y="346"/>
                    </a:moveTo>
                    <a:lnTo>
                      <a:pt x="348" y="0"/>
                    </a:lnTo>
                    <a:lnTo>
                      <a:pt x="0" y="156"/>
                    </a:lnTo>
                    <a:lnTo>
                      <a:pt x="0" y="156"/>
                    </a:lnTo>
                    <a:lnTo>
                      <a:pt x="171" y="179"/>
                    </a:lnTo>
                    <a:lnTo>
                      <a:pt x="194" y="346"/>
                    </a:lnTo>
                    <a:close/>
                  </a:path>
                </a:pathLst>
              </a:custGeom>
              <a:noFill/>
              <a:ln w="381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矩形 87"/>
              <p:cNvSpPr/>
              <p:nvPr/>
            </p:nvSpPr>
            <p:spPr>
              <a:xfrm>
                <a:off x="7674611" y="3595807"/>
                <a:ext cx="1107996" cy="369332"/>
              </a:xfrm>
              <a:prstGeom prst="rect">
                <a:avLst/>
              </a:prstGeom>
            </p:spPr>
            <p:txBody>
              <a:bodyPr wrap="none">
                <a:spAutoFit/>
              </a:bodyPr>
              <a:lstStyle/>
              <a:p>
                <a:pPr algn="ctr"/>
                <a:r>
                  <a:rPr lang="zh-CN" altLang="en-US" dirty="0">
                    <a:latin typeface="+mn-ea"/>
                    <a:cs typeface="Open Sans Light" pitchFamily="34" charset="0"/>
                  </a:rPr>
                  <a:t>项目展望</a:t>
                </a:r>
                <a:endParaRPr lang="zh-CN" altLang="en-US" dirty="0">
                  <a:latin typeface="+mn-ea"/>
                </a:endParaRPr>
              </a:p>
            </p:txBody>
          </p:sp>
        </p:grpSp>
      </p:grpSp>
      <p:sp>
        <p:nvSpPr>
          <p:cNvPr id="90" name="矩形 89"/>
          <p:cNvSpPr/>
          <p:nvPr/>
        </p:nvSpPr>
        <p:spPr>
          <a:xfrm>
            <a:off x="1932044" y="5034428"/>
            <a:ext cx="8327912" cy="830997"/>
          </a:xfrm>
          <a:prstGeom prst="rect">
            <a:avLst/>
          </a:prstGeom>
        </p:spPr>
        <p:txBody>
          <a:bodyPr wrap="square">
            <a:spAutoFit/>
          </a:bodyPr>
          <a:lstStyle/>
          <a:p>
            <a:pPr algn="ctr"/>
            <a:r>
              <a:rPr lang="en-US" altLang="zh-CN" sz="1600" noProof="1">
                <a:solidFill>
                  <a:schemeClr val="bg1">
                    <a:lumMod val="50000"/>
                  </a:schemeClr>
                </a:solidFill>
              </a:rPr>
              <a:t>Lorem ipsum dolor sit er elit lamet, consectetaur cillium adipisicing pecu, sed do eiusmod tempor incididunt ut labore et dolore magna aliqua. Ut enim ad minim veniam, quis nostrud exercitation ullamco laboris nisi ut aliquip ex ea commodo consequat. Du</a:t>
            </a:r>
            <a:endParaRPr lang="zh-CN" altLang="en-US" sz="1600" dirty="0">
              <a:solidFill>
                <a:schemeClr val="bg1">
                  <a:lumMod val="50000"/>
                </a:schemeClr>
              </a:solidFill>
            </a:endParaRPr>
          </a:p>
        </p:txBody>
      </p:sp>
      <p:sp>
        <p:nvSpPr>
          <p:cNvPr id="91" name="文本框 90"/>
          <p:cNvSpPr txBox="1"/>
          <p:nvPr/>
        </p:nvSpPr>
        <p:spPr>
          <a:xfrm>
            <a:off x="4876800" y="1197220"/>
            <a:ext cx="2706494"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点击输入标题</a:t>
            </a:r>
            <a:endParaRPr lang="zh-CN" altLang="en-US" sz="191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641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4876799" y="1197220"/>
            <a:ext cx="2631583"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点击输入标题</a:t>
            </a:r>
            <a:endParaRPr lang="zh-CN" altLang="en-US" sz="191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73382" y="4279684"/>
            <a:ext cx="5645236" cy="954107"/>
          </a:xfrm>
          <a:prstGeom prst="rect">
            <a:avLst/>
          </a:prstGeom>
        </p:spPr>
        <p:txBody>
          <a:bodyPr wrap="square">
            <a:spAutoFit/>
          </a:bodyPr>
          <a:lstStyle/>
          <a:p>
            <a:pPr algn="ctr"/>
            <a:r>
              <a:rPr lang="en-US" altLang="zh-CN" sz="1400" noProof="1">
                <a:solidFill>
                  <a:schemeClr val="bg1">
                    <a:lumMod val="50000"/>
                  </a:schemeClr>
                </a:solidFill>
              </a:rPr>
              <a:t>Lorem ipsum dolor sit er elit lamet, consectetaur cillium adipisicing pecu, sed do eiusmod tempor incididunt ut labore et dolore magna aliqua. Ut enim ad minim veniam, quis nostrud exercitation ullamco laboris nisi ut aliquip ex ea commodo consequat. Du</a:t>
            </a:r>
            <a:endParaRPr lang="zh-CN" altLang="en-US" sz="1400" dirty="0">
              <a:solidFill>
                <a:schemeClr val="bg1">
                  <a:lumMod val="50000"/>
                </a:schemeClr>
              </a:solidFill>
            </a:endParaRPr>
          </a:p>
        </p:txBody>
      </p:sp>
      <p:sp>
        <p:nvSpPr>
          <p:cNvPr id="8" name="文本框 7"/>
          <p:cNvSpPr txBox="1"/>
          <p:nvPr/>
        </p:nvSpPr>
        <p:spPr>
          <a:xfrm>
            <a:off x="4876800" y="3699542"/>
            <a:ext cx="2438400" cy="400110"/>
          </a:xfrm>
          <a:prstGeom prst="rect">
            <a:avLst/>
          </a:prstGeom>
          <a:noFill/>
        </p:spPr>
        <p:txBody>
          <a:bodyPr wrap="square" rtlCol="0">
            <a:spAutoFit/>
          </a:bodyPr>
          <a:lstStyle/>
          <a:p>
            <a:pPr algn="ctr"/>
            <a:r>
              <a:rPr lang="zh-CN" altLang="en-US" sz="2000" dirty="0">
                <a:latin typeface="+mn-ea"/>
              </a:rPr>
              <a:t>关于我们</a:t>
            </a:r>
          </a:p>
        </p:txBody>
      </p:sp>
      <mc:AlternateContent xmlns:mc="http://schemas.openxmlformats.org/markup-compatibility/2006" xmlns:p14="http://schemas.microsoft.com/office/powerpoint/2010/main">
        <mc:Choice Requires="p14">
          <p:contentPart p14:bwMode="auto" r:id="rId3">
            <p14:nvContentPartPr>
              <p14:cNvPr id="14" name="墨迹 13"/>
              <p14:cNvContentPartPr/>
              <p14:nvPr/>
            </p14:nvContentPartPr>
            <p14:xfrm>
              <a:off x="7663606" y="740349"/>
              <a:ext cx="360" cy="360"/>
            </p14:xfrm>
          </p:contentPart>
        </mc:Choice>
        <mc:Fallback xmlns="">
          <p:pic>
            <p:nvPicPr>
              <p:cNvPr id="14" name="墨迹 13"/>
              <p:cNvPicPr/>
              <p:nvPr/>
            </p:nvPicPr>
            <p:blipFill>
              <a:blip r:embed="rId4" cstate="print"/>
              <a:stretch>
                <a:fillRect/>
              </a:stretch>
            </p:blipFill>
            <p:spPr>
              <a:xfrm>
                <a:off x="7651726" y="728469"/>
                <a:ext cx="24120" cy="24120"/>
              </a:xfrm>
              <a:prstGeom prst="rect">
                <a:avLst/>
              </a:prstGeom>
            </p:spPr>
          </p:pic>
        </mc:Fallback>
      </mc:AlternateContent>
    </p:spTree>
    <p:extLst>
      <p:ext uri="{BB962C8B-B14F-4D97-AF65-F5344CB8AC3E}">
        <p14:creationId xmlns:p14="http://schemas.microsoft.com/office/powerpoint/2010/main" val="407317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134205" y="-2087048"/>
            <a:ext cx="12346288" cy="12656587"/>
            <a:chOff x="-134205" y="-2087048"/>
            <a:chExt cx="12346288" cy="12656587"/>
          </a:xfrm>
        </p:grpSpPr>
        <p:sp>
          <p:nvSpPr>
            <p:cNvPr id="4" name="任意多边形 3"/>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0" y="4750755"/>
              <a:ext cx="12212083" cy="2107245"/>
            </a:xfrm>
            <a:custGeom>
              <a:avLst/>
              <a:gdLst>
                <a:gd name="connsiteX0" fmla="*/ 1105680 w 12212083"/>
                <a:gd name="connsiteY0" fmla="*/ 0 h 2107245"/>
                <a:gd name="connsiteX1" fmla="*/ 2150273 w 12212083"/>
                <a:gd name="connsiteY1" fmla="*/ 862027 h 2107245"/>
                <a:gd name="connsiteX2" fmla="*/ 2170527 w 12212083"/>
                <a:gd name="connsiteY2" fmla="*/ 944721 h 2107245"/>
                <a:gd name="connsiteX3" fmla="*/ 2206744 w 12212083"/>
                <a:gd name="connsiteY3" fmla="*/ 946798 h 2107245"/>
                <a:gd name="connsiteX4" fmla="*/ 2403682 w 12212083"/>
                <a:gd name="connsiteY4" fmla="*/ 1032063 h 2107245"/>
                <a:gd name="connsiteX5" fmla="*/ 2478896 w 12212083"/>
                <a:gd name="connsiteY5" fmla="*/ 1109216 h 2107245"/>
                <a:gd name="connsiteX6" fmla="*/ 2511269 w 12212083"/>
                <a:gd name="connsiteY6" fmla="*/ 1165787 h 2107245"/>
                <a:gd name="connsiteX7" fmla="*/ 2574651 w 12212083"/>
                <a:gd name="connsiteY7" fmla="*/ 1112765 h 2107245"/>
                <a:gd name="connsiteX8" fmla="*/ 2947061 w 12212083"/>
                <a:gd name="connsiteY8" fmla="*/ 993103 h 2107245"/>
                <a:gd name="connsiteX9" fmla="*/ 3319472 w 12212083"/>
                <a:gd name="connsiteY9" fmla="*/ 1112765 h 2107245"/>
                <a:gd name="connsiteX10" fmla="*/ 3415162 w 12212083"/>
                <a:gd name="connsiteY10" fmla="*/ 1192813 h 2107245"/>
                <a:gd name="connsiteX11" fmla="*/ 3512508 w 12212083"/>
                <a:gd name="connsiteY11" fmla="*/ 1077346 h 2107245"/>
                <a:gd name="connsiteX12" fmla="*/ 4145564 w 12212083"/>
                <a:gd name="connsiteY12" fmla="*/ 801274 h 2107245"/>
                <a:gd name="connsiteX13" fmla="*/ 4778620 w 12212083"/>
                <a:gd name="connsiteY13" fmla="*/ 1077346 h 2107245"/>
                <a:gd name="connsiteX14" fmla="*/ 4891377 w 12212083"/>
                <a:gd name="connsiteY14" fmla="*/ 1211091 h 2107245"/>
                <a:gd name="connsiteX15" fmla="*/ 4939651 w 12212083"/>
                <a:gd name="connsiteY15" fmla="*/ 1142121 h 2107245"/>
                <a:gd name="connsiteX16" fmla="*/ 5655447 w 12212083"/>
                <a:gd name="connsiteY16" fmla="*/ 734894 h 2107245"/>
                <a:gd name="connsiteX17" fmla="*/ 6543304 w 12212083"/>
                <a:gd name="connsiteY17" fmla="*/ 981031 h 2107245"/>
                <a:gd name="connsiteX18" fmla="*/ 6573348 w 12212083"/>
                <a:gd name="connsiteY18" fmla="*/ 1006867 h 2107245"/>
                <a:gd name="connsiteX19" fmla="*/ 6608635 w 12212083"/>
                <a:gd name="connsiteY19" fmla="*/ 955102 h 2107245"/>
                <a:gd name="connsiteX20" fmla="*/ 7162976 w 12212083"/>
                <a:gd name="connsiteY20" fmla="*/ 656123 h 2107245"/>
                <a:gd name="connsiteX21" fmla="*/ 7821942 w 12212083"/>
                <a:gd name="connsiteY21" fmla="*/ 1108582 h 2107245"/>
                <a:gd name="connsiteX22" fmla="*/ 7897459 w 12212083"/>
                <a:gd name="connsiteY22" fmla="*/ 1264188 h 2107245"/>
                <a:gd name="connsiteX23" fmla="*/ 7931909 w 12212083"/>
                <a:gd name="connsiteY23" fmla="*/ 1219067 h 2107245"/>
                <a:gd name="connsiteX24" fmla="*/ 8889183 w 12212083"/>
                <a:gd name="connsiteY24" fmla="*/ 801274 h 2107245"/>
                <a:gd name="connsiteX25" fmla="*/ 9846458 w 12212083"/>
                <a:gd name="connsiteY25" fmla="*/ 1219067 h 2107245"/>
                <a:gd name="connsiteX26" fmla="*/ 9907236 w 12212083"/>
                <a:gd name="connsiteY26" fmla="*/ 1298672 h 2107245"/>
                <a:gd name="connsiteX27" fmla="*/ 9931830 w 12212083"/>
                <a:gd name="connsiteY27" fmla="*/ 1249225 h 2107245"/>
                <a:gd name="connsiteX28" fmla="*/ 10003524 w 12212083"/>
                <a:gd name="connsiteY28" fmla="*/ 1159873 h 2107245"/>
                <a:gd name="connsiteX29" fmla="*/ 10542828 w 12212083"/>
                <a:gd name="connsiteY29" fmla="*/ 1011254 h 2107245"/>
                <a:gd name="connsiteX30" fmla="*/ 10632547 w 12212083"/>
                <a:gd name="connsiteY30" fmla="*/ 1034621 h 2107245"/>
                <a:gd name="connsiteX31" fmla="*/ 10672216 w 12212083"/>
                <a:gd name="connsiteY31" fmla="*/ 915970 h 2107245"/>
                <a:gd name="connsiteX32" fmla="*/ 10899463 w 12212083"/>
                <a:gd name="connsiteY32" fmla="*/ 582998 h 2107245"/>
                <a:gd name="connsiteX33" fmla="*/ 11616600 w 12212083"/>
                <a:gd name="connsiteY33" fmla="*/ 263725 h 2107245"/>
                <a:gd name="connsiteX34" fmla="*/ 12209355 w 12212083"/>
                <a:gd name="connsiteY34" fmla="*/ 376570 h 2107245"/>
                <a:gd name="connsiteX35" fmla="*/ 12212083 w 12212083"/>
                <a:gd name="connsiteY35" fmla="*/ 378111 h 2107245"/>
                <a:gd name="connsiteX36" fmla="*/ 12212083 w 12212083"/>
                <a:gd name="connsiteY36" fmla="*/ 715012 h 2107245"/>
                <a:gd name="connsiteX37" fmla="*/ 12192000 w 12212083"/>
                <a:gd name="connsiteY37" fmla="*/ 735095 h 2107245"/>
                <a:gd name="connsiteX38" fmla="*/ 12192000 w 12212083"/>
                <a:gd name="connsiteY38" fmla="*/ 1350532 h 2107245"/>
                <a:gd name="connsiteX39" fmla="*/ 12192001 w 12212083"/>
                <a:gd name="connsiteY39" fmla="*/ 1350532 h 2107245"/>
                <a:gd name="connsiteX40" fmla="*/ 12192001 w 12212083"/>
                <a:gd name="connsiteY40" fmla="*/ 2101263 h 2107245"/>
                <a:gd name="connsiteX41" fmla="*/ 10825832 w 12212083"/>
                <a:gd name="connsiteY41" fmla="*/ 2101263 h 2107245"/>
                <a:gd name="connsiteX42" fmla="*/ 10819850 w 12212083"/>
                <a:gd name="connsiteY42" fmla="*/ 2107245 h 2107245"/>
                <a:gd name="connsiteX43" fmla="*/ 10815363 w 12212083"/>
                <a:gd name="connsiteY43" fmla="*/ 2101263 h 2107245"/>
                <a:gd name="connsiteX44" fmla="*/ 779 w 12212083"/>
                <a:gd name="connsiteY44" fmla="*/ 2101263 h 2107245"/>
                <a:gd name="connsiteX45" fmla="*/ 779 w 12212083"/>
                <a:gd name="connsiteY45" fmla="*/ 1388548 h 2107245"/>
                <a:gd name="connsiteX46" fmla="*/ 0 w 12212083"/>
                <a:gd name="connsiteY46" fmla="*/ 1388548 h 2107245"/>
                <a:gd name="connsiteX47" fmla="*/ 0 w 12212083"/>
                <a:gd name="connsiteY47" fmla="*/ 1025209 h 2107245"/>
                <a:gd name="connsiteX48" fmla="*/ 779 w 12212083"/>
                <a:gd name="connsiteY48" fmla="*/ 1025209 h 2107245"/>
                <a:gd name="connsiteX49" fmla="*/ 779 w 12212083"/>
                <a:gd name="connsiteY49" fmla="*/ 13988 h 2107245"/>
                <a:gd name="connsiteX50" fmla="*/ 114966 w 12212083"/>
                <a:gd name="connsiteY50" fmla="*/ 40132 h 2107245"/>
                <a:gd name="connsiteX51" fmla="*/ 357874 w 12212083"/>
                <a:gd name="connsiteY51" fmla="*/ 189854 h 2107245"/>
                <a:gd name="connsiteX52" fmla="*/ 416908 w 12212083"/>
                <a:gd name="connsiteY52" fmla="*/ 258358 h 2107245"/>
                <a:gd name="connsiteX53" fmla="*/ 428640 w 12212083"/>
                <a:gd name="connsiteY53" fmla="*/ 276892 h 2107245"/>
                <a:gd name="connsiteX54" fmla="*/ 466959 w 12212083"/>
                <a:gd name="connsiteY54" fmla="*/ 241708 h 2107245"/>
                <a:gd name="connsiteX55" fmla="*/ 1105680 w 12212083"/>
                <a:gd name="connsiteY55" fmla="*/ 0 h 2107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212083" h="2107245">
                  <a:moveTo>
                    <a:pt x="1105680" y="0"/>
                  </a:moveTo>
                  <a:cubicBezTo>
                    <a:pt x="1580300" y="0"/>
                    <a:pt x="1986118" y="357213"/>
                    <a:pt x="2150273" y="862027"/>
                  </a:cubicBezTo>
                  <a:lnTo>
                    <a:pt x="2170527" y="944721"/>
                  </a:lnTo>
                  <a:lnTo>
                    <a:pt x="2206744" y="946798"/>
                  </a:lnTo>
                  <a:cubicBezTo>
                    <a:pt x="2279512" y="958953"/>
                    <a:pt x="2346395" y="986972"/>
                    <a:pt x="2403682" y="1032063"/>
                  </a:cubicBezTo>
                  <a:cubicBezTo>
                    <a:pt x="2432326" y="1054609"/>
                    <a:pt x="2457385" y="1080489"/>
                    <a:pt x="2478896" y="1109216"/>
                  </a:cubicBezTo>
                  <a:lnTo>
                    <a:pt x="2511269" y="1165787"/>
                  </a:lnTo>
                  <a:lnTo>
                    <a:pt x="2574651" y="1112765"/>
                  </a:lnTo>
                  <a:cubicBezTo>
                    <a:pt x="2684317" y="1036640"/>
                    <a:pt x="2811478" y="993103"/>
                    <a:pt x="2947061" y="993103"/>
                  </a:cubicBezTo>
                  <a:cubicBezTo>
                    <a:pt x="3082645" y="993103"/>
                    <a:pt x="3209805" y="1036640"/>
                    <a:pt x="3319472" y="1112765"/>
                  </a:cubicBezTo>
                  <a:lnTo>
                    <a:pt x="3415162" y="1192813"/>
                  </a:lnTo>
                  <a:lnTo>
                    <a:pt x="3512508" y="1077346"/>
                  </a:lnTo>
                  <a:cubicBezTo>
                    <a:pt x="3684542" y="904878"/>
                    <a:pt x="3905093" y="801274"/>
                    <a:pt x="4145564" y="801274"/>
                  </a:cubicBezTo>
                  <a:cubicBezTo>
                    <a:pt x="4386034" y="801274"/>
                    <a:pt x="4606586" y="904878"/>
                    <a:pt x="4778620" y="1077346"/>
                  </a:cubicBezTo>
                  <a:lnTo>
                    <a:pt x="4891377" y="1211091"/>
                  </a:lnTo>
                  <a:lnTo>
                    <a:pt x="4939651" y="1142121"/>
                  </a:lnTo>
                  <a:cubicBezTo>
                    <a:pt x="5118847" y="927044"/>
                    <a:pt x="5367056" y="777216"/>
                    <a:pt x="5655447" y="734894"/>
                  </a:cubicBezTo>
                  <a:cubicBezTo>
                    <a:pt x="5979886" y="687282"/>
                    <a:pt x="6294708" y="784605"/>
                    <a:pt x="6543304" y="981031"/>
                  </a:cubicBezTo>
                  <a:lnTo>
                    <a:pt x="6573348" y="1006867"/>
                  </a:lnTo>
                  <a:lnTo>
                    <a:pt x="6608635" y="955102"/>
                  </a:lnTo>
                  <a:cubicBezTo>
                    <a:pt x="6759278" y="768323"/>
                    <a:pt x="6952406" y="656123"/>
                    <a:pt x="7162976" y="656123"/>
                  </a:cubicBezTo>
                  <a:cubicBezTo>
                    <a:pt x="7426190" y="656123"/>
                    <a:pt x="7662148" y="831436"/>
                    <a:pt x="7821942" y="1108582"/>
                  </a:cubicBezTo>
                  <a:lnTo>
                    <a:pt x="7897459" y="1264188"/>
                  </a:lnTo>
                  <a:lnTo>
                    <a:pt x="7931909" y="1219067"/>
                  </a:lnTo>
                  <a:cubicBezTo>
                    <a:pt x="8164040" y="963155"/>
                    <a:pt x="8506816" y="801274"/>
                    <a:pt x="8889183" y="801274"/>
                  </a:cubicBezTo>
                  <a:cubicBezTo>
                    <a:pt x="9271551" y="801274"/>
                    <a:pt x="9614326" y="963155"/>
                    <a:pt x="9846458" y="1219067"/>
                  </a:cubicBezTo>
                  <a:lnTo>
                    <a:pt x="9907236" y="1298672"/>
                  </a:lnTo>
                  <a:lnTo>
                    <a:pt x="9931830" y="1249225"/>
                  </a:lnTo>
                  <a:cubicBezTo>
                    <a:pt x="9952165" y="1217288"/>
                    <a:pt x="9976046" y="1187351"/>
                    <a:pt x="10003524" y="1159873"/>
                  </a:cubicBezTo>
                  <a:cubicBezTo>
                    <a:pt x="10140914" y="1022483"/>
                    <a:pt x="10339767" y="975008"/>
                    <a:pt x="10542828" y="1011254"/>
                  </a:cubicBezTo>
                  <a:lnTo>
                    <a:pt x="10632547" y="1034621"/>
                  </a:lnTo>
                  <a:lnTo>
                    <a:pt x="10672216" y="915970"/>
                  </a:lnTo>
                  <a:cubicBezTo>
                    <a:pt x="10725360" y="794429"/>
                    <a:pt x="10801042" y="681420"/>
                    <a:pt x="10899463" y="582998"/>
                  </a:cubicBezTo>
                  <a:cubicBezTo>
                    <a:pt x="11096308" y="386154"/>
                    <a:pt x="11351501" y="280271"/>
                    <a:pt x="11616600" y="263725"/>
                  </a:cubicBezTo>
                  <a:cubicBezTo>
                    <a:pt x="11815424" y="251316"/>
                    <a:pt x="12019822" y="289158"/>
                    <a:pt x="12209355" y="376570"/>
                  </a:cubicBezTo>
                  <a:lnTo>
                    <a:pt x="12212083" y="378111"/>
                  </a:lnTo>
                  <a:lnTo>
                    <a:pt x="12212083" y="715012"/>
                  </a:lnTo>
                  <a:lnTo>
                    <a:pt x="12192000" y="735095"/>
                  </a:lnTo>
                  <a:lnTo>
                    <a:pt x="12192000" y="1350532"/>
                  </a:lnTo>
                  <a:lnTo>
                    <a:pt x="12192001" y="1350532"/>
                  </a:lnTo>
                  <a:lnTo>
                    <a:pt x="12192001" y="2101263"/>
                  </a:lnTo>
                  <a:lnTo>
                    <a:pt x="10825832" y="2101263"/>
                  </a:lnTo>
                  <a:lnTo>
                    <a:pt x="10819850" y="2107245"/>
                  </a:lnTo>
                  <a:lnTo>
                    <a:pt x="10815363" y="2101263"/>
                  </a:lnTo>
                  <a:lnTo>
                    <a:pt x="779" y="2101263"/>
                  </a:lnTo>
                  <a:lnTo>
                    <a:pt x="779" y="1388548"/>
                  </a:lnTo>
                  <a:lnTo>
                    <a:pt x="0" y="1388548"/>
                  </a:lnTo>
                  <a:lnTo>
                    <a:pt x="0" y="1025209"/>
                  </a:lnTo>
                  <a:lnTo>
                    <a:pt x="779" y="1025209"/>
                  </a:lnTo>
                  <a:lnTo>
                    <a:pt x="779" y="13988"/>
                  </a:lnTo>
                  <a:lnTo>
                    <a:pt x="114966" y="40132"/>
                  </a:lnTo>
                  <a:cubicBezTo>
                    <a:pt x="206323" y="71203"/>
                    <a:pt x="288895" y="120875"/>
                    <a:pt x="357874" y="189854"/>
                  </a:cubicBezTo>
                  <a:cubicBezTo>
                    <a:pt x="379430" y="211410"/>
                    <a:pt x="399101" y="234294"/>
                    <a:pt x="416908" y="258358"/>
                  </a:cubicBezTo>
                  <a:lnTo>
                    <a:pt x="428640" y="276892"/>
                  </a:lnTo>
                  <a:lnTo>
                    <a:pt x="466959" y="241708"/>
                  </a:lnTo>
                  <a:cubicBezTo>
                    <a:pt x="648260" y="89303"/>
                    <a:pt x="868370" y="0"/>
                    <a:pt x="1105680" y="0"/>
                  </a:cubicBezTo>
                  <a:close/>
                </a:path>
              </a:pathLst>
            </a:custGeom>
            <a:solidFill>
              <a:srgbClr val="B2ED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270228" y="2137212"/>
            <a:ext cx="6443411" cy="4169608"/>
            <a:chOff x="270228" y="2137212"/>
            <a:chExt cx="6443411" cy="4169608"/>
          </a:xfrm>
        </p:grpSpPr>
        <p:sp>
          <p:nvSpPr>
            <p:cNvPr id="28" name="圆角矩形 27"/>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rcRect l="10996" t="412" r="70787" b="72277"/>
          <a:stretch>
            <a:fillRect/>
          </a:stretch>
        </p:blipFill>
        <p:spPr>
          <a:xfrm>
            <a:off x="1304983" y="3339227"/>
            <a:ext cx="874460" cy="874460"/>
          </a:xfrm>
          <a:custGeom>
            <a:avLst/>
            <a:gdLst>
              <a:gd name="connsiteX0" fmla="*/ 916130 w 1832260"/>
              <a:gd name="connsiteY0" fmla="*/ 0 h 1832260"/>
              <a:gd name="connsiteX1" fmla="*/ 1832260 w 1832260"/>
              <a:gd name="connsiteY1" fmla="*/ 916130 h 1832260"/>
              <a:gd name="connsiteX2" fmla="*/ 916130 w 1832260"/>
              <a:gd name="connsiteY2" fmla="*/ 1832260 h 1832260"/>
              <a:gd name="connsiteX3" fmla="*/ 0 w 1832260"/>
              <a:gd name="connsiteY3" fmla="*/ 916130 h 1832260"/>
              <a:gd name="connsiteX4" fmla="*/ 916130 w 1832260"/>
              <a:gd name="connsiteY4" fmla="*/ 0 h 1832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260" h="1832260">
                <a:moveTo>
                  <a:pt x="916130" y="0"/>
                </a:moveTo>
                <a:cubicBezTo>
                  <a:pt x="1422095" y="0"/>
                  <a:pt x="1832260" y="410165"/>
                  <a:pt x="1832260" y="916130"/>
                </a:cubicBezTo>
                <a:cubicBezTo>
                  <a:pt x="1832260" y="1422095"/>
                  <a:pt x="1422095" y="1832260"/>
                  <a:pt x="916130" y="1832260"/>
                </a:cubicBezTo>
                <a:cubicBezTo>
                  <a:pt x="410165" y="1832260"/>
                  <a:pt x="0" y="1422095"/>
                  <a:pt x="0" y="916130"/>
                </a:cubicBezTo>
                <a:cubicBezTo>
                  <a:pt x="0" y="410165"/>
                  <a:pt x="410165" y="0"/>
                  <a:pt x="916130" y="0"/>
                </a:cubicBezTo>
                <a:close/>
              </a:path>
            </a:pathLst>
          </a:custGeom>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l="36125" t="810" r="42725" b="67481"/>
          <a:stretch>
            <a:fillRect/>
          </a:stretch>
        </p:blipFill>
        <p:spPr>
          <a:xfrm>
            <a:off x="3092796" y="3339227"/>
            <a:ext cx="874460" cy="874460"/>
          </a:xfrm>
          <a:custGeom>
            <a:avLst/>
            <a:gdLst>
              <a:gd name="connsiteX0" fmla="*/ 916130 w 1832260"/>
              <a:gd name="connsiteY0" fmla="*/ 0 h 1832260"/>
              <a:gd name="connsiteX1" fmla="*/ 1832260 w 1832260"/>
              <a:gd name="connsiteY1" fmla="*/ 916130 h 1832260"/>
              <a:gd name="connsiteX2" fmla="*/ 916130 w 1832260"/>
              <a:gd name="connsiteY2" fmla="*/ 1832260 h 1832260"/>
              <a:gd name="connsiteX3" fmla="*/ 0 w 1832260"/>
              <a:gd name="connsiteY3" fmla="*/ 916130 h 1832260"/>
              <a:gd name="connsiteX4" fmla="*/ 916130 w 1832260"/>
              <a:gd name="connsiteY4" fmla="*/ 0 h 1832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260" h="1832260">
                <a:moveTo>
                  <a:pt x="916130" y="0"/>
                </a:moveTo>
                <a:cubicBezTo>
                  <a:pt x="1422095" y="0"/>
                  <a:pt x="1832260" y="410165"/>
                  <a:pt x="1832260" y="916130"/>
                </a:cubicBezTo>
                <a:cubicBezTo>
                  <a:pt x="1832260" y="1422095"/>
                  <a:pt x="1422095" y="1832260"/>
                  <a:pt x="916130" y="1832260"/>
                </a:cubicBezTo>
                <a:cubicBezTo>
                  <a:pt x="410165" y="1832260"/>
                  <a:pt x="0" y="1422095"/>
                  <a:pt x="0" y="916130"/>
                </a:cubicBezTo>
                <a:cubicBezTo>
                  <a:pt x="0" y="410165"/>
                  <a:pt x="410165" y="0"/>
                  <a:pt x="916130" y="0"/>
                </a:cubicBezTo>
                <a:close/>
              </a:path>
            </a:pathLst>
          </a:custGeom>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l="71599" t="6089" r="8866" b="64623"/>
          <a:stretch>
            <a:fillRect/>
          </a:stretch>
        </p:blipFill>
        <p:spPr>
          <a:xfrm>
            <a:off x="4880609" y="3339227"/>
            <a:ext cx="874460" cy="874460"/>
          </a:xfrm>
          <a:custGeom>
            <a:avLst/>
            <a:gdLst>
              <a:gd name="connsiteX0" fmla="*/ 916130 w 1832260"/>
              <a:gd name="connsiteY0" fmla="*/ 0 h 1832260"/>
              <a:gd name="connsiteX1" fmla="*/ 1832260 w 1832260"/>
              <a:gd name="connsiteY1" fmla="*/ 916130 h 1832260"/>
              <a:gd name="connsiteX2" fmla="*/ 916130 w 1832260"/>
              <a:gd name="connsiteY2" fmla="*/ 1832260 h 1832260"/>
              <a:gd name="connsiteX3" fmla="*/ 0 w 1832260"/>
              <a:gd name="connsiteY3" fmla="*/ 916130 h 1832260"/>
              <a:gd name="connsiteX4" fmla="*/ 916130 w 1832260"/>
              <a:gd name="connsiteY4" fmla="*/ 0 h 1832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260" h="1832260">
                <a:moveTo>
                  <a:pt x="916130" y="0"/>
                </a:moveTo>
                <a:cubicBezTo>
                  <a:pt x="1422095" y="0"/>
                  <a:pt x="1832260" y="410165"/>
                  <a:pt x="1832260" y="916130"/>
                </a:cubicBezTo>
                <a:cubicBezTo>
                  <a:pt x="1832260" y="1422095"/>
                  <a:pt x="1422095" y="1832260"/>
                  <a:pt x="916130" y="1832260"/>
                </a:cubicBezTo>
                <a:cubicBezTo>
                  <a:pt x="410165" y="1832260"/>
                  <a:pt x="0" y="1422095"/>
                  <a:pt x="0" y="916130"/>
                </a:cubicBezTo>
                <a:cubicBezTo>
                  <a:pt x="0" y="410165"/>
                  <a:pt x="410165" y="0"/>
                  <a:pt x="916130" y="0"/>
                </a:cubicBezTo>
                <a:close/>
              </a:path>
            </a:pathLst>
          </a:custGeom>
        </p:spPr>
      </p:pic>
      <p:sp>
        <p:nvSpPr>
          <p:cNvPr id="44" name="矩形 43"/>
          <p:cNvSpPr/>
          <p:nvPr/>
        </p:nvSpPr>
        <p:spPr>
          <a:xfrm>
            <a:off x="1076806" y="4400391"/>
            <a:ext cx="156966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点击输入标题</a:t>
            </a:r>
            <a:endParaRPr lang="zh-CN" altLang="en-US" sz="10800" b="1" dirty="0">
              <a:latin typeface="微软雅黑" panose="020B0503020204020204" pitchFamily="34" charset="-122"/>
              <a:ea typeface="微软雅黑" panose="020B0503020204020204" pitchFamily="34" charset="-122"/>
            </a:endParaRPr>
          </a:p>
        </p:txBody>
      </p:sp>
      <p:sp>
        <p:nvSpPr>
          <p:cNvPr id="45" name="矩形 44"/>
          <p:cNvSpPr/>
          <p:nvPr/>
        </p:nvSpPr>
        <p:spPr>
          <a:xfrm>
            <a:off x="2851795" y="4394639"/>
            <a:ext cx="156966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点击输入标题</a:t>
            </a:r>
            <a:endParaRPr lang="zh-CN" altLang="en-US" sz="10800" b="1" dirty="0">
              <a:latin typeface="微软雅黑" panose="020B0503020204020204" pitchFamily="34" charset="-122"/>
              <a:ea typeface="微软雅黑" panose="020B0503020204020204" pitchFamily="34" charset="-122"/>
            </a:endParaRPr>
          </a:p>
        </p:txBody>
      </p:sp>
      <p:sp>
        <p:nvSpPr>
          <p:cNvPr id="46" name="矩形 45"/>
          <p:cNvSpPr/>
          <p:nvPr/>
        </p:nvSpPr>
        <p:spPr>
          <a:xfrm>
            <a:off x="4610366" y="4405921"/>
            <a:ext cx="156966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点击输入标题</a:t>
            </a:r>
            <a:endParaRPr lang="zh-CN" altLang="en-US" sz="10800" b="1" dirty="0">
              <a:latin typeface="微软雅黑" panose="020B0503020204020204" pitchFamily="34" charset="-122"/>
              <a:ea typeface="微软雅黑" panose="020B0503020204020204" pitchFamily="34" charset="-122"/>
            </a:endParaRPr>
          </a:p>
        </p:txBody>
      </p:sp>
      <p:sp>
        <p:nvSpPr>
          <p:cNvPr id="47" name="矩形 46"/>
          <p:cNvSpPr/>
          <p:nvPr/>
        </p:nvSpPr>
        <p:spPr>
          <a:xfrm>
            <a:off x="912244" y="4925576"/>
            <a:ext cx="1659938" cy="523220"/>
          </a:xfrm>
          <a:prstGeom prst="rect">
            <a:avLst/>
          </a:prstGeom>
        </p:spPr>
        <p:txBody>
          <a:bodyPr wrap="square">
            <a:spAutoFit/>
          </a:bodyPr>
          <a:lstStyle/>
          <a:p>
            <a:pPr algn="ctr"/>
            <a:r>
              <a:rPr lang="en-US" altLang="zh-CN" sz="1400" noProof="1">
                <a:solidFill>
                  <a:schemeClr val="bg1">
                    <a:lumMod val="50000"/>
                  </a:schemeClr>
                </a:solidFill>
              </a:rPr>
              <a:t>Lorem ipsum dolor sit er elit lamet</a:t>
            </a:r>
            <a:endParaRPr lang="zh-CN" altLang="en-US" sz="1400" dirty="0"/>
          </a:p>
        </p:txBody>
      </p:sp>
      <p:sp>
        <p:nvSpPr>
          <p:cNvPr id="48" name="矩形 47"/>
          <p:cNvSpPr/>
          <p:nvPr/>
        </p:nvSpPr>
        <p:spPr>
          <a:xfrm>
            <a:off x="2700057" y="4919824"/>
            <a:ext cx="1659938" cy="523220"/>
          </a:xfrm>
          <a:prstGeom prst="rect">
            <a:avLst/>
          </a:prstGeom>
        </p:spPr>
        <p:txBody>
          <a:bodyPr wrap="square">
            <a:spAutoFit/>
          </a:bodyPr>
          <a:lstStyle/>
          <a:p>
            <a:pPr algn="ctr"/>
            <a:r>
              <a:rPr lang="en-US" altLang="zh-CN" sz="1400" noProof="1">
                <a:solidFill>
                  <a:schemeClr val="bg1">
                    <a:lumMod val="50000"/>
                  </a:schemeClr>
                </a:solidFill>
              </a:rPr>
              <a:t>Lorem ipsum dolor sit er elit lamet</a:t>
            </a:r>
            <a:endParaRPr lang="zh-CN" altLang="en-US" sz="1400" dirty="0"/>
          </a:p>
        </p:txBody>
      </p:sp>
      <p:sp>
        <p:nvSpPr>
          <p:cNvPr id="49" name="矩形 48"/>
          <p:cNvSpPr/>
          <p:nvPr/>
        </p:nvSpPr>
        <p:spPr>
          <a:xfrm>
            <a:off x="4487870" y="4915521"/>
            <a:ext cx="1659938" cy="523220"/>
          </a:xfrm>
          <a:prstGeom prst="rect">
            <a:avLst/>
          </a:prstGeom>
        </p:spPr>
        <p:txBody>
          <a:bodyPr wrap="square">
            <a:spAutoFit/>
          </a:bodyPr>
          <a:lstStyle/>
          <a:p>
            <a:pPr algn="ctr"/>
            <a:r>
              <a:rPr lang="en-US" altLang="zh-CN" sz="1400" noProof="1">
                <a:solidFill>
                  <a:schemeClr val="bg1">
                    <a:lumMod val="50000"/>
                  </a:schemeClr>
                </a:solidFill>
              </a:rPr>
              <a:t>Lorem ipsum dolor sit er elit lamet</a:t>
            </a:r>
            <a:endParaRPr lang="zh-CN" altLang="en-US" sz="1400" dirty="0"/>
          </a:p>
        </p:txBody>
      </p:sp>
      <p:sp>
        <p:nvSpPr>
          <p:cNvPr id="50" name="矩形 49"/>
          <p:cNvSpPr/>
          <p:nvPr/>
        </p:nvSpPr>
        <p:spPr>
          <a:xfrm>
            <a:off x="6970891" y="4017842"/>
            <a:ext cx="4859159" cy="1169551"/>
          </a:xfrm>
          <a:prstGeom prst="rect">
            <a:avLst/>
          </a:prstGeom>
        </p:spPr>
        <p:txBody>
          <a:bodyPr wrap="square">
            <a:spAutoFit/>
          </a:bodyPr>
          <a:lstStyle/>
          <a:p>
            <a:r>
              <a:rPr lang="en-US" altLang="zh-CN" sz="1400" noProof="1">
                <a:solidFill>
                  <a:schemeClr val="bg1"/>
                </a:solidFill>
              </a:rPr>
              <a:t>Lorem ipsum dolor sit er elit lamet, consectetaur cillium adipisicing pecu, sed do eiusmod tempor incididunt ut labore et dolore magna aliqua. Ut enim ad minim veniam, quis nostrud exercitation ullamco laboris nisi ut aliquip ex ea commodo consequat. Du</a:t>
            </a:r>
            <a:endParaRPr lang="zh-CN" altLang="en-US" sz="1400" dirty="0">
              <a:solidFill>
                <a:schemeClr val="bg1"/>
              </a:solidFill>
            </a:endParaRPr>
          </a:p>
        </p:txBody>
      </p:sp>
      <p:sp>
        <p:nvSpPr>
          <p:cNvPr id="51" name="文本框 50"/>
          <p:cNvSpPr txBox="1"/>
          <p:nvPr/>
        </p:nvSpPr>
        <p:spPr>
          <a:xfrm>
            <a:off x="6970891" y="3491627"/>
            <a:ext cx="2438400" cy="400110"/>
          </a:xfrm>
          <a:prstGeom prst="rect">
            <a:avLst/>
          </a:prstGeom>
          <a:noFill/>
        </p:spPr>
        <p:txBody>
          <a:bodyPr wrap="square" rtlCol="0">
            <a:spAutoFit/>
          </a:bodyPr>
          <a:lstStyle/>
          <a:p>
            <a:r>
              <a:rPr lang="zh-CN" altLang="en-US" sz="2000" dirty="0">
                <a:solidFill>
                  <a:schemeClr val="bg1"/>
                </a:solidFill>
                <a:latin typeface="+mn-ea"/>
              </a:rPr>
              <a:t>我们的团队</a:t>
            </a:r>
          </a:p>
        </p:txBody>
      </p:sp>
    </p:spTree>
    <p:extLst>
      <p:ext uri="{BB962C8B-B14F-4D97-AF65-F5344CB8AC3E}">
        <p14:creationId xmlns:p14="http://schemas.microsoft.com/office/powerpoint/2010/main" val="384552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Group 55"/>
          <p:cNvGrpSpPr/>
          <p:nvPr/>
        </p:nvGrpSpPr>
        <p:grpSpPr>
          <a:xfrm>
            <a:off x="735468" y="3555762"/>
            <a:ext cx="5667598" cy="1988223"/>
            <a:chOff x="571472" y="1500180"/>
            <a:chExt cx="4336869" cy="1521396"/>
          </a:xfrm>
        </p:grpSpPr>
        <p:grpSp>
          <p:nvGrpSpPr>
            <p:cNvPr id="14" name="Group 72"/>
            <p:cNvGrpSpPr/>
            <p:nvPr/>
          </p:nvGrpSpPr>
          <p:grpSpPr>
            <a:xfrm>
              <a:off x="571472" y="1500180"/>
              <a:ext cx="4336869" cy="235512"/>
              <a:chOff x="571472" y="1500180"/>
              <a:chExt cx="4336869" cy="235512"/>
            </a:xfrm>
          </p:grpSpPr>
          <p:grpSp>
            <p:nvGrpSpPr>
              <p:cNvPr id="33" name="Group 71"/>
              <p:cNvGrpSpPr/>
              <p:nvPr/>
            </p:nvGrpSpPr>
            <p:grpSpPr>
              <a:xfrm>
                <a:off x="1785918" y="1643056"/>
                <a:ext cx="2500330" cy="1588"/>
                <a:chOff x="1785918" y="1643056"/>
                <a:chExt cx="2500330" cy="1588"/>
              </a:xfrm>
            </p:grpSpPr>
            <p:cxnSp>
              <p:nvCxnSpPr>
                <p:cNvPr id="36" name="Straight Connector 18"/>
                <p:cNvCxnSpPr/>
                <p:nvPr/>
              </p:nvCxnSpPr>
              <p:spPr>
                <a:xfrm>
                  <a:off x="1785918" y="1643056"/>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9"/>
                <p:cNvCxnSpPr/>
                <p:nvPr/>
              </p:nvCxnSpPr>
              <p:spPr>
                <a:xfrm>
                  <a:off x="1785918" y="1643056"/>
                  <a:ext cx="2000264" cy="1588"/>
                </a:xfrm>
                <a:prstGeom prst="line">
                  <a:avLst/>
                </a:prstGeom>
                <a:ln w="57150">
                  <a:solidFill>
                    <a:srgbClr val="91E59C"/>
                  </a:solidFill>
                  <a:tailEnd type="oval"/>
                </a:ln>
              </p:spPr>
              <p:style>
                <a:lnRef idx="1">
                  <a:schemeClr val="accent1"/>
                </a:lnRef>
                <a:fillRef idx="0">
                  <a:schemeClr val="accent1"/>
                </a:fillRef>
                <a:effectRef idx="0">
                  <a:schemeClr val="accent1"/>
                </a:effectRef>
                <a:fontRef idx="minor">
                  <a:schemeClr val="tx1"/>
                </a:fontRef>
              </p:style>
            </p:cxnSp>
          </p:grpSp>
          <p:sp>
            <p:nvSpPr>
              <p:cNvPr id="34" name="Rectangle 31"/>
              <p:cNvSpPr/>
              <p:nvPr/>
            </p:nvSpPr>
            <p:spPr>
              <a:xfrm>
                <a:off x="571472" y="1500180"/>
                <a:ext cx="965599" cy="235512"/>
              </a:xfrm>
              <a:prstGeom prst="rect">
                <a:avLst/>
              </a:prstGeom>
            </p:spPr>
            <p:txBody>
              <a:bodyPr wrap="none">
                <a:spAutoFit/>
              </a:bodyPr>
              <a:lstStyle/>
              <a:p>
                <a:r>
                  <a:rPr lang="zh-CN" altLang="en-US" sz="1400" dirty="0">
                    <a:solidFill>
                      <a:schemeClr val="bg1">
                        <a:lumMod val="50000"/>
                      </a:schemeClr>
                    </a:solidFill>
                    <a:latin typeface="+mn-ea"/>
                    <a:cs typeface="Open Sans" pitchFamily="34" charset="0"/>
                  </a:rPr>
                  <a:t>点击输入标题</a:t>
                </a:r>
                <a:endParaRPr lang="en-US" sz="1400" dirty="0">
                  <a:solidFill>
                    <a:schemeClr val="bg1">
                      <a:lumMod val="50000"/>
                    </a:schemeClr>
                  </a:solidFill>
                  <a:latin typeface="+mn-ea"/>
                  <a:cs typeface="Open Sans" pitchFamily="34" charset="0"/>
                </a:endParaRPr>
              </a:p>
            </p:txBody>
          </p:sp>
          <p:sp>
            <p:nvSpPr>
              <p:cNvPr id="35" name="Rectangle 35"/>
              <p:cNvSpPr/>
              <p:nvPr/>
            </p:nvSpPr>
            <p:spPr>
              <a:xfrm>
                <a:off x="4572000" y="1500180"/>
                <a:ext cx="336341" cy="188409"/>
              </a:xfrm>
              <a:prstGeom prst="rect">
                <a:avLst/>
              </a:prstGeom>
            </p:spPr>
            <p:txBody>
              <a:bodyPr wrap="none">
                <a:spAutoFit/>
              </a:bodyPr>
              <a:lstStyle/>
              <a:p>
                <a:r>
                  <a:rPr lang="en-US" sz="1000" dirty="0">
                    <a:solidFill>
                      <a:schemeClr val="bg1">
                        <a:lumMod val="50000"/>
                      </a:schemeClr>
                    </a:solidFill>
                    <a:latin typeface="+mn-ea"/>
                    <a:cs typeface="Open Sans" pitchFamily="34" charset="0"/>
                  </a:rPr>
                  <a:t>80%</a:t>
                </a:r>
              </a:p>
            </p:txBody>
          </p:sp>
        </p:grpSp>
        <p:grpSp>
          <p:nvGrpSpPr>
            <p:cNvPr id="15" name="Group 70"/>
            <p:cNvGrpSpPr/>
            <p:nvPr/>
          </p:nvGrpSpPr>
          <p:grpSpPr>
            <a:xfrm>
              <a:off x="571472" y="1928808"/>
              <a:ext cx="4336869" cy="235512"/>
              <a:chOff x="571472" y="1928808"/>
              <a:chExt cx="4336869" cy="235512"/>
            </a:xfrm>
          </p:grpSpPr>
          <p:grpSp>
            <p:nvGrpSpPr>
              <p:cNvPr id="28" name="Group 69"/>
              <p:cNvGrpSpPr/>
              <p:nvPr/>
            </p:nvGrpSpPr>
            <p:grpSpPr>
              <a:xfrm>
                <a:off x="1785918" y="2071684"/>
                <a:ext cx="2500330" cy="1588"/>
                <a:chOff x="1785918" y="2071684"/>
                <a:chExt cx="2500330" cy="1588"/>
              </a:xfrm>
            </p:grpSpPr>
            <p:cxnSp>
              <p:nvCxnSpPr>
                <p:cNvPr id="31" name="Straight Connector 21"/>
                <p:cNvCxnSpPr/>
                <p:nvPr/>
              </p:nvCxnSpPr>
              <p:spPr>
                <a:xfrm>
                  <a:off x="1785918" y="2071684"/>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2"/>
                <p:cNvCxnSpPr/>
                <p:nvPr/>
              </p:nvCxnSpPr>
              <p:spPr>
                <a:xfrm>
                  <a:off x="1785918" y="2071684"/>
                  <a:ext cx="1357322" cy="1588"/>
                </a:xfrm>
                <a:prstGeom prst="line">
                  <a:avLst/>
                </a:prstGeom>
                <a:ln w="57150">
                  <a:solidFill>
                    <a:srgbClr val="0085ED"/>
                  </a:solidFill>
                  <a:tailEnd type="oval"/>
                </a:ln>
              </p:spPr>
              <p:style>
                <a:lnRef idx="1">
                  <a:schemeClr val="accent1"/>
                </a:lnRef>
                <a:fillRef idx="0">
                  <a:schemeClr val="accent1"/>
                </a:fillRef>
                <a:effectRef idx="0">
                  <a:schemeClr val="accent1"/>
                </a:effectRef>
                <a:fontRef idx="minor">
                  <a:schemeClr val="tx1"/>
                </a:fontRef>
              </p:style>
            </p:cxnSp>
          </p:grpSp>
          <p:sp>
            <p:nvSpPr>
              <p:cNvPr id="29" name="Rectangle 32"/>
              <p:cNvSpPr/>
              <p:nvPr/>
            </p:nvSpPr>
            <p:spPr>
              <a:xfrm>
                <a:off x="571472" y="1928808"/>
                <a:ext cx="965599" cy="235512"/>
              </a:xfrm>
              <a:prstGeom prst="rect">
                <a:avLst/>
              </a:prstGeom>
            </p:spPr>
            <p:txBody>
              <a:bodyPr wrap="none">
                <a:spAutoFit/>
              </a:bodyPr>
              <a:lstStyle/>
              <a:p>
                <a:r>
                  <a:rPr lang="zh-CN" altLang="en-US" sz="1400" dirty="0">
                    <a:solidFill>
                      <a:schemeClr val="bg1">
                        <a:lumMod val="50000"/>
                      </a:schemeClr>
                    </a:solidFill>
                    <a:latin typeface="+mn-ea"/>
                    <a:cs typeface="Open Sans" pitchFamily="34" charset="0"/>
                  </a:rPr>
                  <a:t>点击输入标题</a:t>
                </a:r>
                <a:endParaRPr lang="en-US" altLang="zh-CN" sz="1400" dirty="0">
                  <a:solidFill>
                    <a:schemeClr val="bg1">
                      <a:lumMod val="50000"/>
                    </a:schemeClr>
                  </a:solidFill>
                  <a:latin typeface="+mn-ea"/>
                  <a:cs typeface="Open Sans" pitchFamily="34" charset="0"/>
                </a:endParaRPr>
              </a:p>
            </p:txBody>
          </p:sp>
          <p:sp>
            <p:nvSpPr>
              <p:cNvPr id="30" name="Rectangle 36"/>
              <p:cNvSpPr/>
              <p:nvPr/>
            </p:nvSpPr>
            <p:spPr>
              <a:xfrm>
                <a:off x="4572000" y="1928808"/>
                <a:ext cx="336341" cy="188409"/>
              </a:xfrm>
              <a:prstGeom prst="rect">
                <a:avLst/>
              </a:prstGeom>
            </p:spPr>
            <p:txBody>
              <a:bodyPr wrap="none">
                <a:spAutoFit/>
              </a:bodyPr>
              <a:lstStyle/>
              <a:p>
                <a:r>
                  <a:rPr lang="en-US" sz="1000" dirty="0">
                    <a:solidFill>
                      <a:schemeClr val="bg1">
                        <a:lumMod val="50000"/>
                      </a:schemeClr>
                    </a:solidFill>
                    <a:latin typeface="+mn-ea"/>
                    <a:cs typeface="Open Sans" pitchFamily="34" charset="0"/>
                  </a:rPr>
                  <a:t>60%</a:t>
                </a:r>
              </a:p>
            </p:txBody>
          </p:sp>
        </p:grpSp>
        <p:grpSp>
          <p:nvGrpSpPr>
            <p:cNvPr id="16" name="Group 68"/>
            <p:cNvGrpSpPr/>
            <p:nvPr/>
          </p:nvGrpSpPr>
          <p:grpSpPr>
            <a:xfrm>
              <a:off x="571472" y="2357436"/>
              <a:ext cx="4336869" cy="235512"/>
              <a:chOff x="571472" y="2357436"/>
              <a:chExt cx="4336869" cy="235512"/>
            </a:xfrm>
          </p:grpSpPr>
          <p:grpSp>
            <p:nvGrpSpPr>
              <p:cNvPr id="23" name="Group 67"/>
              <p:cNvGrpSpPr/>
              <p:nvPr/>
            </p:nvGrpSpPr>
            <p:grpSpPr>
              <a:xfrm>
                <a:off x="1785918" y="2500312"/>
                <a:ext cx="2500330" cy="1588"/>
                <a:chOff x="1785918" y="2500312"/>
                <a:chExt cx="2500330" cy="1588"/>
              </a:xfrm>
            </p:grpSpPr>
            <p:cxnSp>
              <p:nvCxnSpPr>
                <p:cNvPr id="26" name="Straight Connector 23"/>
                <p:cNvCxnSpPr/>
                <p:nvPr/>
              </p:nvCxnSpPr>
              <p:spPr>
                <a:xfrm>
                  <a:off x="1785918" y="2500312"/>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4"/>
                <p:cNvCxnSpPr/>
                <p:nvPr/>
              </p:nvCxnSpPr>
              <p:spPr>
                <a:xfrm>
                  <a:off x="1785918" y="2500312"/>
                  <a:ext cx="1643074" cy="1044"/>
                </a:xfrm>
                <a:prstGeom prst="line">
                  <a:avLst/>
                </a:prstGeom>
                <a:ln w="57150">
                  <a:solidFill>
                    <a:srgbClr val="C3F3FD"/>
                  </a:solidFill>
                  <a:tailEnd type="oval"/>
                </a:ln>
              </p:spPr>
              <p:style>
                <a:lnRef idx="1">
                  <a:schemeClr val="accent1"/>
                </a:lnRef>
                <a:fillRef idx="0">
                  <a:schemeClr val="accent1"/>
                </a:fillRef>
                <a:effectRef idx="0">
                  <a:schemeClr val="accent1"/>
                </a:effectRef>
                <a:fontRef idx="minor">
                  <a:schemeClr val="tx1"/>
                </a:fontRef>
              </p:style>
            </p:cxnSp>
          </p:grpSp>
          <p:sp>
            <p:nvSpPr>
              <p:cNvPr id="24" name="Rectangle 33"/>
              <p:cNvSpPr/>
              <p:nvPr/>
            </p:nvSpPr>
            <p:spPr>
              <a:xfrm>
                <a:off x="571472" y="2357436"/>
                <a:ext cx="965599" cy="235512"/>
              </a:xfrm>
              <a:prstGeom prst="rect">
                <a:avLst/>
              </a:prstGeom>
            </p:spPr>
            <p:txBody>
              <a:bodyPr wrap="none">
                <a:spAutoFit/>
              </a:bodyPr>
              <a:lstStyle/>
              <a:p>
                <a:r>
                  <a:rPr lang="zh-CN" altLang="en-US" sz="1400" dirty="0">
                    <a:solidFill>
                      <a:schemeClr val="bg1">
                        <a:lumMod val="50000"/>
                      </a:schemeClr>
                    </a:solidFill>
                    <a:latin typeface="+mn-ea"/>
                    <a:cs typeface="Open Sans" pitchFamily="34" charset="0"/>
                  </a:rPr>
                  <a:t>点击输入标题</a:t>
                </a:r>
                <a:endParaRPr lang="en-US" altLang="zh-CN" sz="1400" dirty="0">
                  <a:solidFill>
                    <a:schemeClr val="bg1">
                      <a:lumMod val="50000"/>
                    </a:schemeClr>
                  </a:solidFill>
                  <a:latin typeface="+mn-ea"/>
                  <a:cs typeface="Open Sans" pitchFamily="34" charset="0"/>
                </a:endParaRPr>
              </a:p>
            </p:txBody>
          </p:sp>
          <p:sp>
            <p:nvSpPr>
              <p:cNvPr id="25" name="Rectangle 37"/>
              <p:cNvSpPr/>
              <p:nvPr/>
            </p:nvSpPr>
            <p:spPr>
              <a:xfrm>
                <a:off x="4572000" y="2357436"/>
                <a:ext cx="336341" cy="188409"/>
              </a:xfrm>
              <a:prstGeom prst="rect">
                <a:avLst/>
              </a:prstGeom>
            </p:spPr>
            <p:txBody>
              <a:bodyPr wrap="none">
                <a:spAutoFit/>
              </a:bodyPr>
              <a:lstStyle/>
              <a:p>
                <a:r>
                  <a:rPr lang="en-US" sz="1000" dirty="0">
                    <a:solidFill>
                      <a:schemeClr val="bg1">
                        <a:lumMod val="50000"/>
                      </a:schemeClr>
                    </a:solidFill>
                    <a:latin typeface="+mn-ea"/>
                    <a:cs typeface="Open Sans" pitchFamily="34" charset="0"/>
                  </a:rPr>
                  <a:t>70%</a:t>
                </a:r>
              </a:p>
            </p:txBody>
          </p:sp>
        </p:grpSp>
        <p:grpSp>
          <p:nvGrpSpPr>
            <p:cNvPr id="17" name="Group 66"/>
            <p:cNvGrpSpPr/>
            <p:nvPr/>
          </p:nvGrpSpPr>
          <p:grpSpPr>
            <a:xfrm>
              <a:off x="571472" y="2786064"/>
              <a:ext cx="4336869" cy="235512"/>
              <a:chOff x="571472" y="2786064"/>
              <a:chExt cx="4336869" cy="235512"/>
            </a:xfrm>
          </p:grpSpPr>
          <p:grpSp>
            <p:nvGrpSpPr>
              <p:cNvPr id="18" name="Group 65"/>
              <p:cNvGrpSpPr/>
              <p:nvPr/>
            </p:nvGrpSpPr>
            <p:grpSpPr>
              <a:xfrm>
                <a:off x="1785918" y="2928940"/>
                <a:ext cx="2500330" cy="1588"/>
                <a:chOff x="1785918" y="2928940"/>
                <a:chExt cx="2500330" cy="1588"/>
              </a:xfrm>
            </p:grpSpPr>
            <p:cxnSp>
              <p:nvCxnSpPr>
                <p:cNvPr id="21" name="Straight Connector 25"/>
                <p:cNvCxnSpPr/>
                <p:nvPr/>
              </p:nvCxnSpPr>
              <p:spPr>
                <a:xfrm>
                  <a:off x="1785918" y="2928940"/>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6"/>
                <p:cNvCxnSpPr/>
                <p:nvPr/>
              </p:nvCxnSpPr>
              <p:spPr>
                <a:xfrm>
                  <a:off x="1785918" y="2928940"/>
                  <a:ext cx="2214578" cy="1588"/>
                </a:xfrm>
                <a:prstGeom prst="line">
                  <a:avLst/>
                </a:prstGeom>
                <a:ln w="5715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9" name="Rectangle 34"/>
              <p:cNvSpPr/>
              <p:nvPr/>
            </p:nvSpPr>
            <p:spPr>
              <a:xfrm>
                <a:off x="571472" y="2786064"/>
                <a:ext cx="965599" cy="235512"/>
              </a:xfrm>
              <a:prstGeom prst="rect">
                <a:avLst/>
              </a:prstGeom>
            </p:spPr>
            <p:txBody>
              <a:bodyPr wrap="none">
                <a:spAutoFit/>
              </a:bodyPr>
              <a:lstStyle/>
              <a:p>
                <a:r>
                  <a:rPr lang="zh-CN" altLang="en-US" sz="1400" dirty="0">
                    <a:solidFill>
                      <a:schemeClr val="bg1">
                        <a:lumMod val="50000"/>
                      </a:schemeClr>
                    </a:solidFill>
                    <a:latin typeface="+mn-ea"/>
                    <a:cs typeface="Open Sans" pitchFamily="34" charset="0"/>
                  </a:rPr>
                  <a:t>点击输入标题</a:t>
                </a:r>
                <a:endParaRPr lang="en-US" altLang="zh-CN" sz="1400" dirty="0">
                  <a:solidFill>
                    <a:schemeClr val="bg1">
                      <a:lumMod val="50000"/>
                    </a:schemeClr>
                  </a:solidFill>
                  <a:latin typeface="+mn-ea"/>
                  <a:cs typeface="Open Sans" pitchFamily="34" charset="0"/>
                </a:endParaRPr>
              </a:p>
            </p:txBody>
          </p:sp>
          <p:sp>
            <p:nvSpPr>
              <p:cNvPr id="20" name="Rectangle 38"/>
              <p:cNvSpPr/>
              <p:nvPr/>
            </p:nvSpPr>
            <p:spPr>
              <a:xfrm>
                <a:off x="4572000" y="2786064"/>
                <a:ext cx="336341" cy="188409"/>
              </a:xfrm>
              <a:prstGeom prst="rect">
                <a:avLst/>
              </a:prstGeom>
            </p:spPr>
            <p:txBody>
              <a:bodyPr wrap="none">
                <a:spAutoFit/>
              </a:bodyPr>
              <a:lstStyle/>
              <a:p>
                <a:r>
                  <a:rPr lang="en-US" sz="1000" dirty="0">
                    <a:solidFill>
                      <a:schemeClr val="bg1">
                        <a:lumMod val="50000"/>
                      </a:schemeClr>
                    </a:solidFill>
                    <a:latin typeface="+mn-ea"/>
                    <a:cs typeface="Open Sans" pitchFamily="34" charset="0"/>
                  </a:rPr>
                  <a:t>90%</a:t>
                </a:r>
              </a:p>
            </p:txBody>
          </p:sp>
        </p:grpSp>
      </p:grpSp>
      <p:sp>
        <p:nvSpPr>
          <p:cNvPr id="38" name="矩形 37"/>
          <p:cNvSpPr/>
          <p:nvPr/>
        </p:nvSpPr>
        <p:spPr>
          <a:xfrm>
            <a:off x="6970891" y="4017842"/>
            <a:ext cx="4859159" cy="1169551"/>
          </a:xfrm>
          <a:prstGeom prst="rect">
            <a:avLst/>
          </a:prstGeom>
        </p:spPr>
        <p:txBody>
          <a:bodyPr wrap="square">
            <a:spAutoFit/>
          </a:bodyPr>
          <a:lstStyle/>
          <a:p>
            <a:r>
              <a:rPr lang="en-US" altLang="zh-CN" sz="1400" noProof="1">
                <a:solidFill>
                  <a:schemeClr val="bg1"/>
                </a:solidFill>
              </a:rPr>
              <a:t>Lorem ipsum dolor sit er elit lamet, consectetaur cillium adipisicing pecu, sed do eiusmod tempor incididunt ut labore et dolore magna aliqua. Ut enim ad minim veniam, quis nostrud exercitation ullamco laboris nisi ut aliquip ex ea commodo consequat. Du</a:t>
            </a:r>
            <a:endParaRPr lang="zh-CN" altLang="en-US" sz="1400" dirty="0">
              <a:solidFill>
                <a:schemeClr val="bg1"/>
              </a:solidFill>
            </a:endParaRPr>
          </a:p>
        </p:txBody>
      </p:sp>
      <p:sp>
        <p:nvSpPr>
          <p:cNvPr id="39" name="文本框 38"/>
          <p:cNvSpPr txBox="1"/>
          <p:nvPr/>
        </p:nvSpPr>
        <p:spPr>
          <a:xfrm>
            <a:off x="6970891" y="3491627"/>
            <a:ext cx="2438400" cy="400110"/>
          </a:xfrm>
          <a:prstGeom prst="rect">
            <a:avLst/>
          </a:prstGeom>
          <a:noFill/>
        </p:spPr>
        <p:txBody>
          <a:bodyPr wrap="square" rtlCol="0">
            <a:spAutoFit/>
          </a:bodyPr>
          <a:lstStyle/>
          <a:p>
            <a:r>
              <a:rPr lang="zh-CN" altLang="en-US" sz="2000" dirty="0">
                <a:solidFill>
                  <a:schemeClr val="bg1"/>
                </a:solidFill>
                <a:latin typeface="+mn-ea"/>
              </a:rPr>
              <a:t>我们的服务</a:t>
            </a:r>
          </a:p>
        </p:txBody>
      </p:sp>
    </p:spTree>
    <p:extLst>
      <p:ext uri="{BB962C8B-B14F-4D97-AF65-F5344CB8AC3E}">
        <p14:creationId xmlns:p14="http://schemas.microsoft.com/office/powerpoint/2010/main" val="80839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0" y="3752850"/>
            <a:ext cx="12192000" cy="3105150"/>
          </a:xfrm>
          <a:prstGeom prst="rect">
            <a:avLst/>
          </a:prstGeom>
          <a:solidFill>
            <a:srgbClr val="F5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436791" y="2222284"/>
            <a:ext cx="7318418" cy="738664"/>
          </a:xfrm>
          <a:prstGeom prst="rect">
            <a:avLst/>
          </a:prstGeom>
        </p:spPr>
        <p:txBody>
          <a:bodyPr wrap="square">
            <a:spAutoFit/>
          </a:bodyPr>
          <a:lstStyle/>
          <a:p>
            <a:pPr algn="ctr"/>
            <a:r>
              <a:rPr lang="en-US" altLang="zh-CN" sz="1400" noProof="1">
                <a:solidFill>
                  <a:schemeClr val="bg1">
                    <a:lumMod val="50000"/>
                  </a:schemeClr>
                </a:solidFill>
              </a:rPr>
              <a:t>Lorem ipsum dolor sit er elit lamet, consectetaur cillium adipisicing pecu, sed do eiusmod tempor incididunt ut labore et dolore magna aliqua. Ut enim ad minim veniam, quis nostrud exercitation ullamco laboris nisi ut aliquip ex ea commodo consequat. Du</a:t>
            </a:r>
            <a:endParaRPr lang="zh-CN" altLang="en-US" sz="1400" dirty="0">
              <a:solidFill>
                <a:schemeClr val="bg1">
                  <a:lumMod val="50000"/>
                </a:schemeClr>
              </a:solidFill>
            </a:endParaRPr>
          </a:p>
        </p:txBody>
      </p:sp>
      <p:sp>
        <p:nvSpPr>
          <p:cNvPr id="12" name="文本框 11"/>
          <p:cNvSpPr txBox="1"/>
          <p:nvPr/>
        </p:nvSpPr>
        <p:spPr>
          <a:xfrm>
            <a:off x="4876800" y="1775492"/>
            <a:ext cx="2438400" cy="400110"/>
          </a:xfrm>
          <a:prstGeom prst="rect">
            <a:avLst/>
          </a:prstGeom>
          <a:noFill/>
        </p:spPr>
        <p:txBody>
          <a:bodyPr wrap="square" rtlCol="0">
            <a:spAutoFit/>
          </a:bodyPr>
          <a:lstStyle/>
          <a:p>
            <a:pPr algn="ctr"/>
            <a:r>
              <a:rPr lang="zh-CN" altLang="en-US" sz="2000" dirty="0">
                <a:latin typeface="+mn-ea"/>
              </a:rPr>
              <a:t>项目说明</a:t>
            </a:r>
          </a:p>
        </p:txBody>
      </p:sp>
      <p:sp>
        <p:nvSpPr>
          <p:cNvPr id="35" name="任意多边形 34"/>
          <p:cNvSpPr/>
          <p:nvPr/>
        </p:nvSpPr>
        <p:spPr>
          <a:xfrm>
            <a:off x="0" y="4743706"/>
            <a:ext cx="12192000" cy="2103780"/>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Group 4"/>
          <p:cNvGrpSpPr>
            <a:grpSpLocks noChangeAspect="1"/>
          </p:cNvGrpSpPr>
          <p:nvPr/>
        </p:nvGrpSpPr>
        <p:grpSpPr bwMode="auto">
          <a:xfrm>
            <a:off x="2208468" y="3954463"/>
            <a:ext cx="371475" cy="320675"/>
            <a:chOff x="998" y="2742"/>
            <a:chExt cx="234" cy="202"/>
          </a:xfrm>
        </p:grpSpPr>
        <p:sp>
          <p:nvSpPr>
            <p:cNvPr id="57" name="Freeform 5"/>
            <p:cNvSpPr>
              <a:spLocks/>
            </p:cNvSpPr>
            <p:nvPr/>
          </p:nvSpPr>
          <p:spPr bwMode="auto">
            <a:xfrm>
              <a:off x="998"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
            <p:cNvSpPr>
              <a:spLocks/>
            </p:cNvSpPr>
            <p:nvPr/>
          </p:nvSpPr>
          <p:spPr bwMode="auto">
            <a:xfrm>
              <a:off x="1076" y="2742"/>
              <a:ext cx="78" cy="202"/>
            </a:xfrm>
            <a:custGeom>
              <a:avLst/>
              <a:gdLst>
                <a:gd name="T0" fmla="*/ 78 w 78"/>
                <a:gd name="T1" fmla="*/ 202 h 202"/>
                <a:gd name="T2" fmla="*/ 0 w 78"/>
                <a:gd name="T3" fmla="*/ 183 h 202"/>
                <a:gd name="T4" fmla="*/ 0 w 78"/>
                <a:gd name="T5" fmla="*/ 0 h 202"/>
                <a:gd name="T6" fmla="*/ 78 w 78"/>
                <a:gd name="T7" fmla="*/ 19 h 202"/>
                <a:gd name="T8" fmla="*/ 78 w 78"/>
                <a:gd name="T9" fmla="*/ 202 h 202"/>
              </a:gdLst>
              <a:ahLst/>
              <a:cxnLst>
                <a:cxn ang="0">
                  <a:pos x="T0" y="T1"/>
                </a:cxn>
                <a:cxn ang="0">
                  <a:pos x="T2" y="T3"/>
                </a:cxn>
                <a:cxn ang="0">
                  <a:pos x="T4" y="T5"/>
                </a:cxn>
                <a:cxn ang="0">
                  <a:pos x="T6" y="T7"/>
                </a:cxn>
                <a:cxn ang="0">
                  <a:pos x="T8" y="T9"/>
                </a:cxn>
              </a:cxnLst>
              <a:rect l="0" t="0" r="r" b="b"/>
              <a:pathLst>
                <a:path w="78" h="202">
                  <a:moveTo>
                    <a:pt x="78" y="202"/>
                  </a:moveTo>
                  <a:lnTo>
                    <a:pt x="0" y="183"/>
                  </a:lnTo>
                  <a:lnTo>
                    <a:pt x="0" y="0"/>
                  </a:lnTo>
                  <a:lnTo>
                    <a:pt x="78" y="19"/>
                  </a:lnTo>
                  <a:lnTo>
                    <a:pt x="78" y="202"/>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
            <p:cNvSpPr>
              <a:spLocks/>
            </p:cNvSpPr>
            <p:nvPr/>
          </p:nvSpPr>
          <p:spPr bwMode="auto">
            <a:xfrm>
              <a:off x="1154"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5" name="文本框 54"/>
          <p:cNvSpPr txBox="1"/>
          <p:nvPr/>
        </p:nvSpPr>
        <p:spPr>
          <a:xfrm>
            <a:off x="1865250" y="4437935"/>
            <a:ext cx="2246141" cy="369332"/>
          </a:xfrm>
          <a:prstGeom prst="rect">
            <a:avLst/>
          </a:prstGeom>
          <a:noFill/>
        </p:spPr>
        <p:txBody>
          <a:bodyPr wrap="square" rtlCol="0">
            <a:spAutoFit/>
          </a:bodyPr>
          <a:lstStyle/>
          <a:p>
            <a:r>
              <a:rPr lang="zh-CN" altLang="en-US" dirty="0">
                <a:latin typeface="+mn-ea"/>
                <a:cs typeface="Open Sans" pitchFamily="34" charset="0"/>
              </a:rPr>
              <a:t>点击输入标题</a:t>
            </a:r>
            <a:endParaRPr lang="en-US" altLang="zh-CN" dirty="0">
              <a:latin typeface="+mn-ea"/>
              <a:cs typeface="Open Sans" pitchFamily="34" charset="0"/>
            </a:endParaRPr>
          </a:p>
        </p:txBody>
      </p:sp>
      <p:sp>
        <p:nvSpPr>
          <p:cNvPr id="56" name="矩形 55"/>
          <p:cNvSpPr/>
          <p:nvPr/>
        </p:nvSpPr>
        <p:spPr>
          <a:xfrm>
            <a:off x="1312586" y="4716106"/>
            <a:ext cx="2163238" cy="1675330"/>
          </a:xfrm>
          <a:prstGeom prst="rect">
            <a:avLst/>
          </a:prstGeom>
        </p:spPr>
        <p:txBody>
          <a:bodyPr wrap="square">
            <a:spAutoFit/>
          </a:bodyPr>
          <a:lstStyle/>
          <a:p>
            <a:pPr algn="ctr">
              <a:lnSpc>
                <a:spcPct val="150000"/>
              </a:lnSpc>
            </a:pPr>
            <a:r>
              <a:rPr lang="en-US" altLang="zh-CN" sz="1400" noProof="1">
                <a:solidFill>
                  <a:schemeClr val="bg1">
                    <a:lumMod val="50000"/>
                  </a:schemeClr>
                </a:solidFill>
              </a:rPr>
              <a:t>lorem ipsum dolor sit er elit lamet, consectetaur cillium adipisicing pecu, sed do eiusmod tempor incididunt ut</a:t>
            </a:r>
            <a:endParaRPr lang="zh-CN" altLang="en-US" sz="1400" dirty="0">
              <a:solidFill>
                <a:schemeClr val="bg1">
                  <a:lumMod val="50000"/>
                </a:schemeClr>
              </a:solidFill>
            </a:endParaRPr>
          </a:p>
        </p:txBody>
      </p:sp>
      <p:sp>
        <p:nvSpPr>
          <p:cNvPr id="49" name="文本框 48"/>
          <p:cNvSpPr txBox="1"/>
          <p:nvPr/>
        </p:nvSpPr>
        <p:spPr>
          <a:xfrm>
            <a:off x="4111391" y="4416799"/>
            <a:ext cx="2246141" cy="369332"/>
          </a:xfrm>
          <a:prstGeom prst="rect">
            <a:avLst/>
          </a:prstGeom>
          <a:noFill/>
        </p:spPr>
        <p:txBody>
          <a:bodyPr wrap="square" rtlCol="0">
            <a:spAutoFit/>
          </a:bodyPr>
          <a:lstStyle/>
          <a:p>
            <a:r>
              <a:rPr lang="zh-CN" altLang="en-US" dirty="0">
                <a:latin typeface="+mn-ea"/>
                <a:cs typeface="Open Sans" pitchFamily="34" charset="0"/>
              </a:rPr>
              <a:t>点击输入标题</a:t>
            </a:r>
            <a:endParaRPr lang="en-US" altLang="zh-CN" dirty="0">
              <a:latin typeface="+mn-ea"/>
              <a:cs typeface="Open Sans" pitchFamily="34" charset="0"/>
            </a:endParaRPr>
          </a:p>
        </p:txBody>
      </p:sp>
      <p:sp>
        <p:nvSpPr>
          <p:cNvPr id="50" name="矩形 49"/>
          <p:cNvSpPr/>
          <p:nvPr/>
        </p:nvSpPr>
        <p:spPr>
          <a:xfrm>
            <a:off x="3780449" y="4744540"/>
            <a:ext cx="2163238" cy="1675330"/>
          </a:xfrm>
          <a:prstGeom prst="rect">
            <a:avLst/>
          </a:prstGeom>
        </p:spPr>
        <p:txBody>
          <a:bodyPr wrap="square">
            <a:spAutoFit/>
          </a:bodyPr>
          <a:lstStyle/>
          <a:p>
            <a:pPr algn="ctr">
              <a:lnSpc>
                <a:spcPct val="150000"/>
              </a:lnSpc>
            </a:pPr>
            <a:r>
              <a:rPr lang="en-US" altLang="zh-CN" sz="1400" noProof="1">
                <a:solidFill>
                  <a:schemeClr val="bg1">
                    <a:lumMod val="50000"/>
                  </a:schemeClr>
                </a:solidFill>
              </a:rPr>
              <a:t>lorem ipsum dolor sit er elit lamet, consectetaur cillium adipisicing pecu, sed do eiusmod tempor incididunt ut</a:t>
            </a:r>
            <a:endParaRPr lang="zh-CN" altLang="en-US" sz="1400" dirty="0">
              <a:solidFill>
                <a:schemeClr val="bg1">
                  <a:lumMod val="50000"/>
                </a:schemeClr>
              </a:solidFill>
            </a:endParaRPr>
          </a:p>
        </p:txBody>
      </p:sp>
      <p:grpSp>
        <p:nvGrpSpPr>
          <p:cNvPr id="51" name="Group 10"/>
          <p:cNvGrpSpPr>
            <a:grpSpLocks noChangeAspect="1"/>
          </p:cNvGrpSpPr>
          <p:nvPr/>
        </p:nvGrpSpPr>
        <p:grpSpPr bwMode="auto">
          <a:xfrm>
            <a:off x="4676330" y="3954463"/>
            <a:ext cx="371475" cy="369888"/>
            <a:chOff x="3720" y="2472"/>
            <a:chExt cx="234" cy="233"/>
          </a:xfrm>
        </p:grpSpPr>
        <p:sp>
          <p:nvSpPr>
            <p:cNvPr id="52" name="Freeform 11"/>
            <p:cNvSpPr>
              <a:spLocks/>
            </p:cNvSpPr>
            <p:nvPr/>
          </p:nvSpPr>
          <p:spPr bwMode="auto">
            <a:xfrm>
              <a:off x="3720" y="2472"/>
              <a:ext cx="234" cy="233"/>
            </a:xfrm>
            <a:custGeom>
              <a:avLst/>
              <a:gdLst>
                <a:gd name="T0" fmla="*/ 234 w 234"/>
                <a:gd name="T1" fmla="*/ 132 h 233"/>
                <a:gd name="T2" fmla="*/ 133 w 234"/>
                <a:gd name="T3" fmla="*/ 233 h 233"/>
                <a:gd name="T4" fmla="*/ 0 w 234"/>
                <a:gd name="T5" fmla="*/ 101 h 233"/>
                <a:gd name="T6" fmla="*/ 0 w 234"/>
                <a:gd name="T7" fmla="*/ 0 h 233"/>
                <a:gd name="T8" fmla="*/ 101 w 234"/>
                <a:gd name="T9" fmla="*/ 0 h 233"/>
                <a:gd name="T10" fmla="*/ 234 w 234"/>
                <a:gd name="T11" fmla="*/ 132 h 233"/>
              </a:gdLst>
              <a:ahLst/>
              <a:cxnLst>
                <a:cxn ang="0">
                  <a:pos x="T0" y="T1"/>
                </a:cxn>
                <a:cxn ang="0">
                  <a:pos x="T2" y="T3"/>
                </a:cxn>
                <a:cxn ang="0">
                  <a:pos x="T4" y="T5"/>
                </a:cxn>
                <a:cxn ang="0">
                  <a:pos x="T6" y="T7"/>
                </a:cxn>
                <a:cxn ang="0">
                  <a:pos x="T8" y="T9"/>
                </a:cxn>
                <a:cxn ang="0">
                  <a:pos x="T10" y="T11"/>
                </a:cxn>
              </a:cxnLst>
              <a:rect l="0" t="0" r="r" b="b"/>
              <a:pathLst>
                <a:path w="234" h="233">
                  <a:moveTo>
                    <a:pt x="234" y="132"/>
                  </a:moveTo>
                  <a:lnTo>
                    <a:pt x="133" y="233"/>
                  </a:lnTo>
                  <a:lnTo>
                    <a:pt x="0" y="101"/>
                  </a:lnTo>
                  <a:lnTo>
                    <a:pt x="0" y="0"/>
                  </a:lnTo>
                  <a:lnTo>
                    <a:pt x="101" y="0"/>
                  </a:lnTo>
                  <a:lnTo>
                    <a:pt x="234" y="132"/>
                  </a:ln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2"/>
            <p:cNvSpPr>
              <a:spLocks/>
            </p:cNvSpPr>
            <p:nvPr/>
          </p:nvSpPr>
          <p:spPr bwMode="auto">
            <a:xfrm>
              <a:off x="3769" y="2520"/>
              <a:ext cx="45" cy="45"/>
            </a:xfrm>
            <a:custGeom>
              <a:avLst/>
              <a:gdLst>
                <a:gd name="T0" fmla="*/ 19 w 23"/>
                <a:gd name="T1" fmla="*/ 4 h 23"/>
                <a:gd name="T2" fmla="*/ 19 w 23"/>
                <a:gd name="T3" fmla="*/ 19 h 23"/>
                <a:gd name="T4" fmla="*/ 4 w 23"/>
                <a:gd name="T5" fmla="*/ 19 h 23"/>
                <a:gd name="T6" fmla="*/ 4 w 23"/>
                <a:gd name="T7" fmla="*/ 4 h 23"/>
                <a:gd name="T8" fmla="*/ 19 w 23"/>
                <a:gd name="T9" fmla="*/ 4 h 23"/>
              </a:gdLst>
              <a:ahLst/>
              <a:cxnLst>
                <a:cxn ang="0">
                  <a:pos x="T0" y="T1"/>
                </a:cxn>
                <a:cxn ang="0">
                  <a:pos x="T2" y="T3"/>
                </a:cxn>
                <a:cxn ang="0">
                  <a:pos x="T4" y="T5"/>
                </a:cxn>
                <a:cxn ang="0">
                  <a:pos x="T6" y="T7"/>
                </a:cxn>
                <a:cxn ang="0">
                  <a:pos x="T8" y="T9"/>
                </a:cxn>
              </a:cxnLst>
              <a:rect l="0" t="0" r="r" b="b"/>
              <a:pathLst>
                <a:path w="23" h="23">
                  <a:moveTo>
                    <a:pt x="19" y="4"/>
                  </a:moveTo>
                  <a:cubicBezTo>
                    <a:pt x="23" y="8"/>
                    <a:pt x="23" y="15"/>
                    <a:pt x="19" y="19"/>
                  </a:cubicBezTo>
                  <a:cubicBezTo>
                    <a:pt x="15" y="23"/>
                    <a:pt x="8" y="23"/>
                    <a:pt x="4" y="19"/>
                  </a:cubicBezTo>
                  <a:cubicBezTo>
                    <a:pt x="0" y="15"/>
                    <a:pt x="0" y="8"/>
                    <a:pt x="4" y="4"/>
                  </a:cubicBezTo>
                  <a:cubicBezTo>
                    <a:pt x="8" y="0"/>
                    <a:pt x="15" y="0"/>
                    <a:pt x="19" y="4"/>
                  </a:cubicBezTo>
                  <a:close/>
                </a:path>
              </a:pathLst>
            </a:custGeom>
            <a:solidFill>
              <a:srgbClr val="0085ED"/>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6" name="文本框 45"/>
          <p:cNvSpPr txBox="1"/>
          <p:nvPr/>
        </p:nvSpPr>
        <p:spPr>
          <a:xfrm>
            <a:off x="6206861" y="4436880"/>
            <a:ext cx="2246141" cy="369332"/>
          </a:xfrm>
          <a:prstGeom prst="rect">
            <a:avLst/>
          </a:prstGeom>
          <a:noFill/>
        </p:spPr>
        <p:txBody>
          <a:bodyPr wrap="square" rtlCol="0">
            <a:spAutoFit/>
          </a:bodyPr>
          <a:lstStyle/>
          <a:p>
            <a:pPr algn="ctr"/>
            <a:r>
              <a:rPr lang="zh-CN" altLang="en-US" dirty="0">
                <a:latin typeface="+mn-ea"/>
                <a:cs typeface="Open Sans" pitchFamily="34" charset="0"/>
              </a:rPr>
              <a:t>点击输入标题</a:t>
            </a:r>
            <a:endParaRPr lang="en-US" altLang="zh-CN" dirty="0">
              <a:latin typeface="+mn-ea"/>
              <a:cs typeface="Open Sans" pitchFamily="34" charset="0"/>
            </a:endParaRPr>
          </a:p>
        </p:txBody>
      </p:sp>
      <p:sp>
        <p:nvSpPr>
          <p:cNvPr id="47" name="矩形 46"/>
          <p:cNvSpPr/>
          <p:nvPr/>
        </p:nvSpPr>
        <p:spPr>
          <a:xfrm>
            <a:off x="6248312" y="4740430"/>
            <a:ext cx="2163238" cy="1675330"/>
          </a:xfrm>
          <a:prstGeom prst="rect">
            <a:avLst/>
          </a:prstGeom>
        </p:spPr>
        <p:txBody>
          <a:bodyPr wrap="square">
            <a:spAutoFit/>
          </a:bodyPr>
          <a:lstStyle/>
          <a:p>
            <a:pPr algn="ctr">
              <a:lnSpc>
                <a:spcPct val="150000"/>
              </a:lnSpc>
            </a:pPr>
            <a:r>
              <a:rPr lang="en-US" altLang="zh-CN" sz="1400" noProof="1">
                <a:solidFill>
                  <a:schemeClr val="bg1">
                    <a:lumMod val="50000"/>
                  </a:schemeClr>
                </a:solidFill>
              </a:rPr>
              <a:t>lorem ipsum dolor sit er elit lamet, consectetaur cillium adipisicing pecu, sed do eiusmod tempor incididunt ut</a:t>
            </a:r>
            <a:endParaRPr lang="zh-CN" altLang="en-US" sz="1400" dirty="0">
              <a:solidFill>
                <a:schemeClr val="bg1">
                  <a:lumMod val="50000"/>
                </a:schemeClr>
              </a:solidFill>
            </a:endParaRPr>
          </a:p>
        </p:txBody>
      </p:sp>
      <p:sp>
        <p:nvSpPr>
          <p:cNvPr id="48" name="Freeform 21"/>
          <p:cNvSpPr>
            <a:spLocks/>
          </p:cNvSpPr>
          <p:nvPr/>
        </p:nvSpPr>
        <p:spPr bwMode="auto">
          <a:xfrm>
            <a:off x="7144987" y="3954463"/>
            <a:ext cx="369888" cy="369887"/>
          </a:xfrm>
          <a:custGeom>
            <a:avLst/>
            <a:gdLst>
              <a:gd name="T0" fmla="*/ 130 w 233"/>
              <a:gd name="T1" fmla="*/ 233 h 233"/>
              <a:gd name="T2" fmla="*/ 233 w 233"/>
              <a:gd name="T3" fmla="*/ 0 h 233"/>
              <a:gd name="T4" fmla="*/ 0 w 233"/>
              <a:gd name="T5" fmla="*/ 105 h 233"/>
              <a:gd name="T6" fmla="*/ 0 w 233"/>
              <a:gd name="T7" fmla="*/ 105 h 233"/>
              <a:gd name="T8" fmla="*/ 115 w 233"/>
              <a:gd name="T9" fmla="*/ 120 h 233"/>
              <a:gd name="T10" fmla="*/ 130 w 233"/>
              <a:gd name="T11" fmla="*/ 233 h 233"/>
            </a:gdLst>
            <a:ahLst/>
            <a:cxnLst>
              <a:cxn ang="0">
                <a:pos x="T0" y="T1"/>
              </a:cxn>
              <a:cxn ang="0">
                <a:pos x="T2" y="T3"/>
              </a:cxn>
              <a:cxn ang="0">
                <a:pos x="T4" y="T5"/>
              </a:cxn>
              <a:cxn ang="0">
                <a:pos x="T6" y="T7"/>
              </a:cxn>
              <a:cxn ang="0">
                <a:pos x="T8" y="T9"/>
              </a:cxn>
              <a:cxn ang="0">
                <a:pos x="T10" y="T11"/>
              </a:cxn>
            </a:cxnLst>
            <a:rect l="0" t="0" r="r" b="b"/>
            <a:pathLst>
              <a:path w="233" h="233">
                <a:moveTo>
                  <a:pt x="130" y="233"/>
                </a:moveTo>
                <a:lnTo>
                  <a:pt x="233" y="0"/>
                </a:lnTo>
                <a:lnTo>
                  <a:pt x="0" y="105"/>
                </a:lnTo>
                <a:lnTo>
                  <a:pt x="0" y="105"/>
                </a:lnTo>
                <a:lnTo>
                  <a:pt x="115" y="120"/>
                </a:lnTo>
                <a:lnTo>
                  <a:pt x="130" y="233"/>
                </a:lnTo>
                <a:close/>
              </a:path>
            </a:pathLst>
          </a:custGeom>
          <a:noFill/>
          <a:ln w="23813"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1" name="文本框 40"/>
          <p:cNvSpPr txBox="1"/>
          <p:nvPr/>
        </p:nvSpPr>
        <p:spPr>
          <a:xfrm>
            <a:off x="8674724" y="4388918"/>
            <a:ext cx="2246141" cy="369332"/>
          </a:xfrm>
          <a:prstGeom prst="rect">
            <a:avLst/>
          </a:prstGeom>
          <a:noFill/>
        </p:spPr>
        <p:txBody>
          <a:bodyPr wrap="square" rtlCol="0">
            <a:spAutoFit/>
          </a:bodyPr>
          <a:lstStyle/>
          <a:p>
            <a:pPr algn="ctr"/>
            <a:r>
              <a:rPr lang="zh-CN" altLang="en-US" dirty="0">
                <a:latin typeface="+mn-ea"/>
                <a:cs typeface="Open Sans" pitchFamily="34" charset="0"/>
              </a:rPr>
              <a:t>点击输入标题</a:t>
            </a:r>
            <a:endParaRPr lang="en-US" altLang="zh-CN" dirty="0">
              <a:latin typeface="+mn-ea"/>
              <a:cs typeface="Open Sans" pitchFamily="34" charset="0"/>
            </a:endParaRPr>
          </a:p>
        </p:txBody>
      </p:sp>
      <p:sp>
        <p:nvSpPr>
          <p:cNvPr id="42" name="矩形 41"/>
          <p:cNvSpPr/>
          <p:nvPr/>
        </p:nvSpPr>
        <p:spPr>
          <a:xfrm>
            <a:off x="8716175" y="4692468"/>
            <a:ext cx="2163238" cy="1675330"/>
          </a:xfrm>
          <a:prstGeom prst="rect">
            <a:avLst/>
          </a:prstGeom>
        </p:spPr>
        <p:txBody>
          <a:bodyPr wrap="square">
            <a:spAutoFit/>
          </a:bodyPr>
          <a:lstStyle/>
          <a:p>
            <a:pPr algn="ctr">
              <a:lnSpc>
                <a:spcPct val="150000"/>
              </a:lnSpc>
            </a:pPr>
            <a:r>
              <a:rPr lang="en-US" altLang="zh-CN" sz="1400" noProof="1">
                <a:solidFill>
                  <a:schemeClr val="bg1">
                    <a:lumMod val="50000"/>
                  </a:schemeClr>
                </a:solidFill>
              </a:rPr>
              <a:t>lorem ipsum dolor sit er elit lamet, consectetaur cillium adipisicing pecu, sed do eiusmod tempor incididunt ut</a:t>
            </a:r>
            <a:endParaRPr lang="zh-CN" altLang="en-US" sz="1400" dirty="0">
              <a:solidFill>
                <a:schemeClr val="bg1">
                  <a:lumMod val="50000"/>
                </a:schemeClr>
              </a:solidFill>
            </a:endParaRPr>
          </a:p>
        </p:txBody>
      </p:sp>
      <p:grpSp>
        <p:nvGrpSpPr>
          <p:cNvPr id="43" name="Group 24"/>
          <p:cNvGrpSpPr>
            <a:grpSpLocks noChangeAspect="1"/>
          </p:cNvGrpSpPr>
          <p:nvPr/>
        </p:nvGrpSpPr>
        <p:grpSpPr bwMode="auto">
          <a:xfrm>
            <a:off x="9585582" y="3954463"/>
            <a:ext cx="382587" cy="382587"/>
            <a:chOff x="5663" y="2491"/>
            <a:chExt cx="241" cy="241"/>
          </a:xfrm>
        </p:grpSpPr>
        <p:sp>
          <p:nvSpPr>
            <p:cNvPr id="44" name="Freeform 25"/>
            <p:cNvSpPr>
              <a:spLocks/>
            </p:cNvSpPr>
            <p:nvPr/>
          </p:nvSpPr>
          <p:spPr bwMode="auto">
            <a:xfrm>
              <a:off x="5663" y="2491"/>
              <a:ext cx="187" cy="189"/>
            </a:xfrm>
            <a:custGeom>
              <a:avLst/>
              <a:gdLst>
                <a:gd name="T0" fmla="*/ 79 w 96"/>
                <a:gd name="T1" fmla="*/ 17 h 97"/>
                <a:gd name="T2" fmla="*/ 79 w 96"/>
                <a:gd name="T3" fmla="*/ 80 h 97"/>
                <a:gd name="T4" fmla="*/ 17 w 96"/>
                <a:gd name="T5" fmla="*/ 80 h 97"/>
                <a:gd name="T6" fmla="*/ 17 w 96"/>
                <a:gd name="T7" fmla="*/ 17 h 97"/>
                <a:gd name="T8" fmla="*/ 79 w 96"/>
                <a:gd name="T9" fmla="*/ 17 h 97"/>
              </a:gdLst>
              <a:ahLst/>
              <a:cxnLst>
                <a:cxn ang="0">
                  <a:pos x="T0" y="T1"/>
                </a:cxn>
                <a:cxn ang="0">
                  <a:pos x="T2" y="T3"/>
                </a:cxn>
                <a:cxn ang="0">
                  <a:pos x="T4" y="T5"/>
                </a:cxn>
                <a:cxn ang="0">
                  <a:pos x="T6" y="T7"/>
                </a:cxn>
                <a:cxn ang="0">
                  <a:pos x="T8" y="T9"/>
                </a:cxn>
              </a:cxnLst>
              <a:rect l="0" t="0" r="r" b="b"/>
              <a:pathLst>
                <a:path w="96" h="97">
                  <a:moveTo>
                    <a:pt x="79" y="17"/>
                  </a:moveTo>
                  <a:cubicBezTo>
                    <a:pt x="96" y="34"/>
                    <a:pt x="96" y="62"/>
                    <a:pt x="79" y="80"/>
                  </a:cubicBezTo>
                  <a:cubicBezTo>
                    <a:pt x="62" y="97"/>
                    <a:pt x="34" y="97"/>
                    <a:pt x="17" y="80"/>
                  </a:cubicBezTo>
                  <a:cubicBezTo>
                    <a:pt x="0" y="62"/>
                    <a:pt x="0" y="34"/>
                    <a:pt x="17" y="17"/>
                  </a:cubicBezTo>
                  <a:cubicBezTo>
                    <a:pt x="34" y="0"/>
                    <a:pt x="62" y="0"/>
                    <a:pt x="79" y="17"/>
                  </a:cubicBezTo>
                  <a:close/>
                </a:path>
              </a:pathLst>
            </a:custGeom>
            <a:noFill/>
            <a:ln w="25400" cap="rnd">
              <a:solidFill>
                <a:srgbClr val="0085E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26"/>
            <p:cNvSpPr>
              <a:spLocks noChangeShapeType="1"/>
            </p:cNvSpPr>
            <p:nvPr/>
          </p:nvSpPr>
          <p:spPr bwMode="auto">
            <a:xfrm>
              <a:off x="5819" y="2647"/>
              <a:ext cx="85" cy="85"/>
            </a:xfrm>
            <a:prstGeom prst="line">
              <a:avLst/>
            </a:prstGeom>
            <a:noFill/>
            <a:ln w="25400" cap="rnd">
              <a:solidFill>
                <a:srgbClr val="0085E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613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F8FE"/>
        </a:solidFill>
        <a:effectLst/>
      </p:bgPr>
    </p:bg>
    <p:spTree>
      <p:nvGrpSpPr>
        <p:cNvPr id="1" name=""/>
        <p:cNvGrpSpPr/>
        <p:nvPr/>
      </p:nvGrpSpPr>
      <p:grpSpPr>
        <a:xfrm>
          <a:off x="0" y="0"/>
          <a:ext cx="0" cy="0"/>
          <a:chOff x="0" y="0"/>
          <a:chExt cx="0" cy="0"/>
        </a:xfrm>
      </p:grpSpPr>
      <p:grpSp>
        <p:nvGrpSpPr>
          <p:cNvPr id="16"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对象 33"/>
          <p:cNvGraphicFramePr>
            <a:graphicFrameLocks noChangeAspect="1"/>
          </p:cNvGraphicFramePr>
          <p:nvPr>
            <p:extLst>
              <p:ext uri="{D42A27DB-BD31-4B8C-83A1-F6EECF244321}">
                <p14:modId xmlns:p14="http://schemas.microsoft.com/office/powerpoint/2010/main" val="1150362797"/>
              </p:ext>
            </p:extLst>
          </p:nvPr>
        </p:nvGraphicFramePr>
        <p:xfrm>
          <a:off x="6796241" y="1828054"/>
          <a:ext cx="4544859" cy="3971924"/>
        </p:xfrm>
        <a:graphic>
          <a:graphicData uri="http://schemas.openxmlformats.org/presentationml/2006/ole">
            <mc:AlternateContent xmlns:mc="http://schemas.openxmlformats.org/markup-compatibility/2006">
              <mc:Choice xmlns:v="urn:schemas-microsoft-com:vml" Requires="v">
                <p:oleObj spid="_x0000_s2058" name="Image" r:id="rId3" imgW="8888889" imgH="7746032" progId="Photoshop.Image.13">
                  <p:embed/>
                </p:oleObj>
              </mc:Choice>
              <mc:Fallback>
                <p:oleObj name="Image" r:id="rId3" imgW="8888889" imgH="7746032" progId="Photoshop.Image.1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6241" y="1828054"/>
                        <a:ext cx="4544859" cy="3971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矩形 34"/>
          <p:cNvSpPr/>
          <p:nvPr/>
        </p:nvSpPr>
        <p:spPr>
          <a:xfrm>
            <a:off x="955700" y="3119214"/>
            <a:ext cx="4359250" cy="1169551"/>
          </a:xfrm>
          <a:prstGeom prst="rect">
            <a:avLst/>
          </a:prstGeom>
        </p:spPr>
        <p:txBody>
          <a:bodyPr wrap="square">
            <a:spAutoFit/>
          </a:bodyPr>
          <a:lstStyle/>
          <a:p>
            <a:r>
              <a:rPr lang="en-US" altLang="zh-CN" sz="1400" noProof="1">
                <a:solidFill>
                  <a:schemeClr val="bg1">
                    <a:lumMod val="50000"/>
                  </a:schemeClr>
                </a:solidFill>
              </a:rPr>
              <a:t>Lorem ipsum dolor sit er elit lamet, consectetaur cillium adipisicing pecu, sed do eiusmod tempor incididunt ut labore et dolore magna aliqua. Ut enim ad minim veniam, quis nostrud exercitation ullamco laboris nisi ut aliquip ex ea commodo consequat. Du</a:t>
            </a:r>
            <a:endParaRPr lang="zh-CN" altLang="en-US" sz="1400" dirty="0">
              <a:solidFill>
                <a:schemeClr val="bg1">
                  <a:lumMod val="50000"/>
                </a:schemeClr>
              </a:solidFill>
            </a:endParaRPr>
          </a:p>
        </p:txBody>
      </p:sp>
      <p:sp>
        <p:nvSpPr>
          <p:cNvPr id="36" name="文本框 35"/>
          <p:cNvSpPr txBox="1"/>
          <p:nvPr/>
        </p:nvSpPr>
        <p:spPr>
          <a:xfrm>
            <a:off x="955700" y="2531910"/>
            <a:ext cx="2438400" cy="400110"/>
          </a:xfrm>
          <a:prstGeom prst="rect">
            <a:avLst/>
          </a:prstGeom>
          <a:noFill/>
        </p:spPr>
        <p:txBody>
          <a:bodyPr wrap="square" rtlCol="0">
            <a:spAutoFit/>
          </a:bodyPr>
          <a:lstStyle/>
          <a:p>
            <a:r>
              <a:rPr lang="zh-CN" altLang="en-US" sz="2000" dirty="0">
                <a:latin typeface="+mn-ea"/>
              </a:rPr>
              <a:t>项目说明</a:t>
            </a:r>
          </a:p>
        </p:txBody>
      </p:sp>
    </p:spTree>
    <p:extLst>
      <p:ext uri="{BB962C8B-B14F-4D97-AF65-F5344CB8AC3E}">
        <p14:creationId xmlns:p14="http://schemas.microsoft.com/office/powerpoint/2010/main" val="202630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F8FE"/>
        </a:solidFill>
        <a:effectLst/>
      </p:bgPr>
    </p:bg>
    <p:spTree>
      <p:nvGrpSpPr>
        <p:cNvPr id="1" name=""/>
        <p:cNvGrpSpPr/>
        <p:nvPr/>
      </p:nvGrpSpPr>
      <p:grpSpPr>
        <a:xfrm>
          <a:off x="0" y="0"/>
          <a:ext cx="0" cy="0"/>
          <a:chOff x="0" y="0"/>
          <a:chExt cx="0" cy="0"/>
        </a:xfrm>
      </p:grpSpPr>
      <p:grpSp>
        <p:nvGrpSpPr>
          <p:cNvPr id="16"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483724" y="704850"/>
            <a:ext cx="3106171" cy="5518999"/>
            <a:chOff x="7483724" y="704850"/>
            <a:chExt cx="3106171" cy="5518999"/>
          </a:xfrm>
          <a:effectLst>
            <a:outerShdw blurRad="393700" dist="50800" dir="5400000" algn="t" rotWithShape="0">
              <a:prstClr val="black">
                <a:alpha val="25000"/>
              </a:prstClr>
            </a:outerShdw>
          </a:effectLst>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3724" y="704850"/>
              <a:ext cx="3106171" cy="5518999"/>
            </a:xfrm>
            <a:prstGeom prst="rect">
              <a:avLst/>
            </a:prstGeom>
          </p:spPr>
        </p:pic>
        <p:sp>
          <p:nvSpPr>
            <p:cNvPr id="3" name="矩形 2"/>
            <p:cNvSpPr/>
            <p:nvPr/>
          </p:nvSpPr>
          <p:spPr>
            <a:xfrm>
              <a:off x="8058150" y="1676401"/>
              <a:ext cx="1962150" cy="3505200"/>
            </a:xfrm>
            <a:prstGeom prst="rect">
              <a:avLst/>
            </a:prstGeom>
            <a:solidFill>
              <a:srgbClr val="312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1324778" y="2098991"/>
            <a:ext cx="3813374" cy="1335749"/>
            <a:chOff x="6477255" y="2195414"/>
            <a:chExt cx="3813374" cy="1335749"/>
          </a:xfrm>
        </p:grpSpPr>
        <p:grpSp>
          <p:nvGrpSpPr>
            <p:cNvPr id="29" name="组合 28"/>
            <p:cNvGrpSpPr/>
            <p:nvPr/>
          </p:nvGrpSpPr>
          <p:grpSpPr>
            <a:xfrm>
              <a:off x="8287005" y="2195414"/>
              <a:ext cx="2003624" cy="1335749"/>
              <a:chOff x="8469020" y="1343853"/>
              <a:chExt cx="3091801" cy="2061201"/>
            </a:xfrm>
          </p:grpSpPr>
          <p:graphicFrame>
            <p:nvGraphicFramePr>
              <p:cNvPr id="37" name="图表 36"/>
              <p:cNvGraphicFramePr/>
              <p:nvPr>
                <p:extLst>
                  <p:ext uri="{D42A27DB-BD31-4B8C-83A1-F6EECF244321}">
                    <p14:modId xmlns:p14="http://schemas.microsoft.com/office/powerpoint/2010/main" val="632629069"/>
                  </p:ext>
                </p:extLst>
              </p:nvPr>
            </p:nvGraphicFramePr>
            <p:xfrm>
              <a:off x="8469020" y="1343853"/>
              <a:ext cx="3091801" cy="2061201"/>
            </p:xfrm>
            <a:graphic>
              <a:graphicData uri="http://schemas.openxmlformats.org/drawingml/2006/chart">
                <c:chart xmlns:c="http://schemas.openxmlformats.org/drawingml/2006/chart" xmlns:r="http://schemas.openxmlformats.org/officeDocument/2006/relationships" r:id="rId3"/>
              </a:graphicData>
            </a:graphic>
          </p:graphicFrame>
          <p:sp>
            <p:nvSpPr>
              <p:cNvPr id="38" name="文本框 37"/>
              <p:cNvSpPr txBox="1"/>
              <p:nvPr/>
            </p:nvSpPr>
            <p:spPr>
              <a:xfrm>
                <a:off x="9135248" y="2018253"/>
                <a:ext cx="1759344" cy="712398"/>
              </a:xfrm>
              <a:prstGeom prst="rect">
                <a:avLst/>
              </a:prstGeom>
              <a:noFill/>
            </p:spPr>
            <p:txBody>
              <a:bodyPr wrap="square" rtlCol="0">
                <a:spAutoFit/>
              </a:bodyPr>
              <a:lstStyle/>
              <a:p>
                <a:pPr algn="ctr"/>
                <a:r>
                  <a:rPr lang="en-US" altLang="zh-CN" sz="2400" dirty="0">
                    <a:solidFill>
                      <a:srgbClr val="4F1B6D"/>
                    </a:solidFill>
                    <a:latin typeface="Orator Std" panose="020D0509020203030204" pitchFamily="49" charset="0"/>
                  </a:rPr>
                  <a:t>80%</a:t>
                </a:r>
                <a:endParaRPr lang="zh-CN" altLang="en-US" sz="2400" dirty="0">
                  <a:solidFill>
                    <a:srgbClr val="4F1B6D"/>
                  </a:solidFill>
                  <a:latin typeface="Orator Std" panose="020D0509020203030204" pitchFamily="49" charset="0"/>
                </a:endParaRPr>
              </a:p>
            </p:txBody>
          </p:sp>
        </p:grpSp>
        <p:grpSp>
          <p:nvGrpSpPr>
            <p:cNvPr id="30" name="组合 29"/>
            <p:cNvGrpSpPr/>
            <p:nvPr/>
          </p:nvGrpSpPr>
          <p:grpSpPr>
            <a:xfrm>
              <a:off x="6477255" y="2195414"/>
              <a:ext cx="2003624" cy="1335749"/>
              <a:chOff x="8469020" y="1343853"/>
              <a:chExt cx="3091801" cy="2061201"/>
            </a:xfrm>
          </p:grpSpPr>
          <p:graphicFrame>
            <p:nvGraphicFramePr>
              <p:cNvPr id="31" name="图表 30"/>
              <p:cNvGraphicFramePr/>
              <p:nvPr>
                <p:extLst>
                  <p:ext uri="{D42A27DB-BD31-4B8C-83A1-F6EECF244321}">
                    <p14:modId xmlns:p14="http://schemas.microsoft.com/office/powerpoint/2010/main" val="2498391446"/>
                  </p:ext>
                </p:extLst>
              </p:nvPr>
            </p:nvGraphicFramePr>
            <p:xfrm>
              <a:off x="8469020" y="1343853"/>
              <a:ext cx="3091801" cy="2061201"/>
            </p:xfrm>
            <a:graphic>
              <a:graphicData uri="http://schemas.openxmlformats.org/drawingml/2006/chart">
                <c:chart xmlns:c="http://schemas.openxmlformats.org/drawingml/2006/chart" xmlns:r="http://schemas.openxmlformats.org/officeDocument/2006/relationships" r:id="rId4"/>
              </a:graphicData>
            </a:graphic>
          </p:graphicFrame>
          <p:sp>
            <p:nvSpPr>
              <p:cNvPr id="32" name="文本框 31"/>
              <p:cNvSpPr txBox="1"/>
              <p:nvPr/>
            </p:nvSpPr>
            <p:spPr>
              <a:xfrm>
                <a:off x="9135248" y="2018253"/>
                <a:ext cx="1759344" cy="712398"/>
              </a:xfrm>
              <a:prstGeom prst="rect">
                <a:avLst/>
              </a:prstGeom>
              <a:noFill/>
            </p:spPr>
            <p:txBody>
              <a:bodyPr wrap="square" rtlCol="0">
                <a:spAutoFit/>
              </a:bodyPr>
              <a:lstStyle/>
              <a:p>
                <a:pPr algn="ctr"/>
                <a:r>
                  <a:rPr lang="en-US" altLang="zh-CN" sz="2400" dirty="0">
                    <a:solidFill>
                      <a:srgbClr val="4F1B6D"/>
                    </a:solidFill>
                    <a:latin typeface="Orator Std" panose="020D0509020203030204" pitchFamily="49" charset="0"/>
                  </a:rPr>
                  <a:t>80%</a:t>
                </a:r>
                <a:endParaRPr lang="zh-CN" altLang="en-US" sz="2400" dirty="0">
                  <a:solidFill>
                    <a:srgbClr val="4F1B6D"/>
                  </a:solidFill>
                  <a:latin typeface="Orator Std" panose="020D0509020203030204" pitchFamily="49" charset="0"/>
                </a:endParaRPr>
              </a:p>
            </p:txBody>
          </p:sp>
        </p:grpSp>
      </p:grpSp>
      <p:sp>
        <p:nvSpPr>
          <p:cNvPr id="39" name="文本框 38"/>
          <p:cNvSpPr txBox="1"/>
          <p:nvPr/>
        </p:nvSpPr>
        <p:spPr>
          <a:xfrm>
            <a:off x="853838" y="3434738"/>
            <a:ext cx="4672733" cy="461665"/>
          </a:xfrm>
          <a:prstGeom prst="rect">
            <a:avLst/>
          </a:prstGeom>
          <a:noFill/>
        </p:spPr>
        <p:txBody>
          <a:bodyPr wrap="square" rtlCol="0">
            <a:spAutoFit/>
          </a:bodyPr>
          <a:lstStyle/>
          <a:p>
            <a:pPr algn="ctr"/>
            <a:r>
              <a:rPr lang="zh-CN" altLang="en-US" sz="2400" dirty="0">
                <a:latin typeface="+mn-ea"/>
                <a:cs typeface="Open Sans" pitchFamily="34" charset="0"/>
              </a:rPr>
              <a:t>点击输入标题</a:t>
            </a:r>
            <a:endParaRPr lang="en-US" altLang="zh-CN" sz="2400" dirty="0">
              <a:latin typeface="+mn-ea"/>
              <a:cs typeface="Open Sans" pitchFamily="34" charset="0"/>
            </a:endParaRPr>
          </a:p>
        </p:txBody>
      </p:sp>
      <p:sp>
        <p:nvSpPr>
          <p:cNvPr id="40" name="矩形 39"/>
          <p:cNvSpPr/>
          <p:nvPr/>
        </p:nvSpPr>
        <p:spPr>
          <a:xfrm>
            <a:off x="854176" y="3911901"/>
            <a:ext cx="4560703" cy="1061829"/>
          </a:xfrm>
          <a:prstGeom prst="rect">
            <a:avLst/>
          </a:prstGeom>
        </p:spPr>
        <p:txBody>
          <a:bodyPr wrap="square">
            <a:spAutoFit/>
          </a:bodyPr>
          <a:lstStyle/>
          <a:p>
            <a:pPr algn="ctr">
              <a:lnSpc>
                <a:spcPct val="150000"/>
              </a:lnSpc>
            </a:pPr>
            <a:r>
              <a:rPr lang="en-US" altLang="zh-CN" sz="1400" noProof="1">
                <a:solidFill>
                  <a:schemeClr val="bg1">
                    <a:lumMod val="50000"/>
                  </a:schemeClr>
                </a:solidFill>
              </a:rPr>
              <a:t>Lorem ipsum dolor sit er elit lamet, consectetaur cillium adipisicing pecu, sed do eiusmod tempor incididunt ut labore et dolore magna </a:t>
            </a:r>
            <a:endParaRPr lang="zh-CN" altLang="en-US" sz="1400" dirty="0">
              <a:solidFill>
                <a:schemeClr val="bg1">
                  <a:lumMod val="50000"/>
                </a:schemeClr>
              </a:solidFill>
            </a:endParaRPr>
          </a:p>
        </p:txBody>
      </p:sp>
    </p:spTree>
    <p:extLst>
      <p:ext uri="{BB962C8B-B14F-4D97-AF65-F5344CB8AC3E}">
        <p14:creationId xmlns:p14="http://schemas.microsoft.com/office/powerpoint/2010/main" val="302075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58BF5"/>
        </a:solidFill>
        <a:effectLst/>
      </p:bgPr>
    </p:bg>
    <p:spTree>
      <p:nvGrpSpPr>
        <p:cNvPr id="1" name=""/>
        <p:cNvGrpSpPr/>
        <p:nvPr/>
      </p:nvGrpSpPr>
      <p:grpSpPr>
        <a:xfrm>
          <a:off x="0" y="0"/>
          <a:ext cx="0" cy="0"/>
          <a:chOff x="0" y="0"/>
          <a:chExt cx="0" cy="0"/>
        </a:xfrm>
      </p:grpSpPr>
      <p:sp>
        <p:nvSpPr>
          <p:cNvPr id="56" name="自由: 形状 55"/>
          <p:cNvSpPr/>
          <p:nvPr/>
        </p:nvSpPr>
        <p:spPr>
          <a:xfrm>
            <a:off x="-22414" y="3260778"/>
            <a:ext cx="12236828" cy="3351700"/>
          </a:xfrm>
          <a:custGeom>
            <a:avLst/>
            <a:gdLst>
              <a:gd name="connsiteX0" fmla="*/ 3286000 w 12236828"/>
              <a:gd name="connsiteY0" fmla="*/ 721 h 3351700"/>
              <a:gd name="connsiteX1" fmla="*/ 3544088 w 12236828"/>
              <a:gd name="connsiteY1" fmla="*/ 4523 h 3351700"/>
              <a:gd name="connsiteX2" fmla="*/ 9088532 w 12236828"/>
              <a:gd name="connsiteY2" fmla="*/ 1213891 h 3351700"/>
              <a:gd name="connsiteX3" fmla="*/ 12203713 w 12236828"/>
              <a:gd name="connsiteY3" fmla="*/ 807389 h 3351700"/>
              <a:gd name="connsiteX4" fmla="*/ 12236828 w 12236828"/>
              <a:gd name="connsiteY4" fmla="*/ 798131 h 3351700"/>
              <a:gd name="connsiteX5" fmla="*/ 12236828 w 12236828"/>
              <a:gd name="connsiteY5" fmla="*/ 3351700 h 3351700"/>
              <a:gd name="connsiteX6" fmla="*/ 0 w 12236828"/>
              <a:gd name="connsiteY6" fmla="*/ 3351700 h 3351700"/>
              <a:gd name="connsiteX7" fmla="*/ 0 w 12236828"/>
              <a:gd name="connsiteY7" fmla="*/ 706061 h 3351700"/>
              <a:gd name="connsiteX8" fmla="*/ 111156 w 12236828"/>
              <a:gd name="connsiteY8" fmla="*/ 756666 h 3351700"/>
              <a:gd name="connsiteX9" fmla="*/ 619546 w 12236828"/>
              <a:gd name="connsiteY9" fmla="*/ 800936 h 3351700"/>
              <a:gd name="connsiteX10" fmla="*/ 3286000 w 12236828"/>
              <a:gd name="connsiteY10" fmla="*/ 721 h 335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6828" h="3351700">
                <a:moveTo>
                  <a:pt x="3286000" y="721"/>
                </a:moveTo>
                <a:cubicBezTo>
                  <a:pt x="3369872" y="-931"/>
                  <a:pt x="3455869" y="222"/>
                  <a:pt x="3544088" y="4523"/>
                </a:cubicBezTo>
                <a:cubicBezTo>
                  <a:pt x="4955587" y="73349"/>
                  <a:pt x="7590721" y="1095904"/>
                  <a:pt x="9088532" y="1213891"/>
                </a:cubicBezTo>
                <a:cubicBezTo>
                  <a:pt x="10211892" y="1302381"/>
                  <a:pt x="11586579" y="976073"/>
                  <a:pt x="12203713" y="807389"/>
                </a:cubicBezTo>
                <a:lnTo>
                  <a:pt x="12236828" y="798131"/>
                </a:lnTo>
                <a:lnTo>
                  <a:pt x="12236828" y="3351700"/>
                </a:lnTo>
                <a:lnTo>
                  <a:pt x="0" y="3351700"/>
                </a:lnTo>
                <a:lnTo>
                  <a:pt x="0" y="706061"/>
                </a:lnTo>
                <a:lnTo>
                  <a:pt x="111156" y="756666"/>
                </a:lnTo>
                <a:cubicBezTo>
                  <a:pt x="245291" y="807369"/>
                  <a:pt x="410106" y="840880"/>
                  <a:pt x="619546" y="800936"/>
                </a:cubicBezTo>
                <a:cubicBezTo>
                  <a:pt x="1247865" y="681106"/>
                  <a:pt x="2027910" y="25493"/>
                  <a:pt x="3286000" y="721"/>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自由: 形状 43"/>
          <p:cNvSpPr/>
          <p:nvPr/>
        </p:nvSpPr>
        <p:spPr>
          <a:xfrm>
            <a:off x="5603" y="3716594"/>
            <a:ext cx="12208811" cy="3117513"/>
          </a:xfrm>
          <a:custGeom>
            <a:avLst/>
            <a:gdLst>
              <a:gd name="connsiteX0" fmla="*/ 7414898 w 12208811"/>
              <a:gd name="connsiteY0" fmla="*/ 102 h 2844083"/>
              <a:gd name="connsiteX1" fmla="*/ 11514950 w 12208811"/>
              <a:gd name="connsiteY1" fmla="*/ 885006 h 2844083"/>
              <a:gd name="connsiteX2" fmla="*/ 12077232 w 12208811"/>
              <a:gd name="connsiteY2" fmla="*/ 967274 h 2844083"/>
              <a:gd name="connsiteX3" fmla="*/ 12208811 w 12208811"/>
              <a:gd name="connsiteY3" fmla="*/ 977980 h 2844083"/>
              <a:gd name="connsiteX4" fmla="*/ 12208811 w 12208811"/>
              <a:gd name="connsiteY4" fmla="*/ 2844083 h 2844083"/>
              <a:gd name="connsiteX5" fmla="*/ 0 w 12208811"/>
              <a:gd name="connsiteY5" fmla="*/ 2844083 h 2844083"/>
              <a:gd name="connsiteX6" fmla="*/ 0 w 12208811"/>
              <a:gd name="connsiteY6" fmla="*/ 797497 h 2844083"/>
              <a:gd name="connsiteX7" fmla="*/ 78760 w 12208811"/>
              <a:gd name="connsiteY7" fmla="*/ 799115 h 2844083"/>
              <a:gd name="connsiteX8" fmla="*/ 3491827 w 12208811"/>
              <a:gd name="connsiteY8" fmla="*/ 826012 h 2844083"/>
              <a:gd name="connsiteX9" fmla="*/ 7414898 w 12208811"/>
              <a:gd name="connsiteY9" fmla="*/ 102 h 284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8811" h="2844083">
                <a:moveTo>
                  <a:pt x="7414898" y="102"/>
                </a:moveTo>
                <a:cubicBezTo>
                  <a:pt x="8752085" y="9934"/>
                  <a:pt x="10630047" y="722774"/>
                  <a:pt x="11514950" y="885006"/>
                </a:cubicBezTo>
                <a:cubicBezTo>
                  <a:pt x="11736176" y="925564"/>
                  <a:pt x="11922374" y="951374"/>
                  <a:pt x="12077232" y="967274"/>
                </a:cubicBezTo>
                <a:lnTo>
                  <a:pt x="12208811" y="977980"/>
                </a:lnTo>
                <a:lnTo>
                  <a:pt x="12208811" y="2844083"/>
                </a:lnTo>
                <a:lnTo>
                  <a:pt x="0" y="2844083"/>
                </a:lnTo>
                <a:lnTo>
                  <a:pt x="0" y="797497"/>
                </a:lnTo>
                <a:lnTo>
                  <a:pt x="78760" y="799115"/>
                </a:lnTo>
                <a:cubicBezTo>
                  <a:pt x="770865" y="819963"/>
                  <a:pt x="2325783" y="950451"/>
                  <a:pt x="3491827" y="826012"/>
                </a:cubicBezTo>
                <a:cubicBezTo>
                  <a:pt x="4735608" y="693277"/>
                  <a:pt x="6077711" y="-9730"/>
                  <a:pt x="7414898" y="102"/>
                </a:cubicBez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自由: 形状 36"/>
          <p:cNvSpPr/>
          <p:nvPr/>
        </p:nvSpPr>
        <p:spPr>
          <a:xfrm>
            <a:off x="-5603" y="4715944"/>
            <a:ext cx="12203206" cy="2142056"/>
          </a:xfrm>
          <a:custGeom>
            <a:avLst/>
            <a:gdLst>
              <a:gd name="connsiteX0" fmla="*/ 5502885 w 12203206"/>
              <a:gd name="connsiteY0" fmla="*/ 17 h 2142056"/>
              <a:gd name="connsiteX1" fmla="*/ 5821337 w 12203206"/>
              <a:gd name="connsiteY1" fmla="*/ 5998 h 2142056"/>
              <a:gd name="connsiteX2" fmla="*/ 10961717 w 12203206"/>
              <a:gd name="connsiteY2" fmla="*/ 920398 h 2142056"/>
              <a:gd name="connsiteX3" fmla="*/ 12202564 w 12203206"/>
              <a:gd name="connsiteY3" fmla="*/ 651240 h 2142056"/>
              <a:gd name="connsiteX4" fmla="*/ 12203206 w 12203206"/>
              <a:gd name="connsiteY4" fmla="*/ 650842 h 2142056"/>
              <a:gd name="connsiteX5" fmla="*/ 12203206 w 12203206"/>
              <a:gd name="connsiteY5" fmla="*/ 2142056 h 2142056"/>
              <a:gd name="connsiteX6" fmla="*/ 0 w 12203206"/>
              <a:gd name="connsiteY6" fmla="*/ 2142056 h 2142056"/>
              <a:gd name="connsiteX7" fmla="*/ 0 w 12203206"/>
              <a:gd name="connsiteY7" fmla="*/ 328487 h 2142056"/>
              <a:gd name="connsiteX8" fmla="*/ 39132 w 12203206"/>
              <a:gd name="connsiteY8" fmla="*/ 346157 h 2142056"/>
              <a:gd name="connsiteX9" fmla="*/ 927202 w 12203206"/>
              <a:gd name="connsiteY9" fmla="*/ 507443 h 2142056"/>
              <a:gd name="connsiteX10" fmla="*/ 5502885 w 12203206"/>
              <a:gd name="connsiteY10" fmla="*/ 17 h 214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3206" h="2142056">
                <a:moveTo>
                  <a:pt x="5502885" y="17"/>
                </a:moveTo>
                <a:cubicBezTo>
                  <a:pt x="5610540" y="-205"/>
                  <a:pt x="5716810" y="1696"/>
                  <a:pt x="5821337" y="5998"/>
                </a:cubicBezTo>
                <a:cubicBezTo>
                  <a:pt x="7493755" y="74824"/>
                  <a:pt x="9797180" y="876153"/>
                  <a:pt x="10961717" y="920398"/>
                </a:cubicBezTo>
                <a:cubicBezTo>
                  <a:pt x="11543986" y="942521"/>
                  <a:pt x="11926179" y="806098"/>
                  <a:pt x="12202564" y="651240"/>
                </a:cubicBezTo>
                <a:lnTo>
                  <a:pt x="12203206" y="650842"/>
                </a:lnTo>
                <a:lnTo>
                  <a:pt x="12203206" y="2142056"/>
                </a:lnTo>
                <a:lnTo>
                  <a:pt x="0" y="2142056"/>
                </a:lnTo>
                <a:lnTo>
                  <a:pt x="0" y="328487"/>
                </a:lnTo>
                <a:lnTo>
                  <a:pt x="39132" y="346157"/>
                </a:lnTo>
                <a:cubicBezTo>
                  <a:pt x="262866" y="438368"/>
                  <a:pt x="548054" y="515893"/>
                  <a:pt x="927202" y="507443"/>
                </a:cubicBezTo>
                <a:cubicBezTo>
                  <a:pt x="1961241" y="484398"/>
                  <a:pt x="3888043" y="3348"/>
                  <a:pt x="5502885" y="1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436791" y="2222284"/>
            <a:ext cx="7318418" cy="738664"/>
          </a:xfrm>
          <a:prstGeom prst="rect">
            <a:avLst/>
          </a:prstGeom>
        </p:spPr>
        <p:txBody>
          <a:bodyPr wrap="square">
            <a:spAutoFit/>
          </a:bodyPr>
          <a:lstStyle/>
          <a:p>
            <a:pPr algn="ctr"/>
            <a:r>
              <a:rPr lang="en-US" altLang="zh-CN" sz="1400" noProof="1">
                <a:solidFill>
                  <a:schemeClr val="bg1"/>
                </a:solidFill>
              </a:rPr>
              <a:t>Lorem ipsum dolor sit er elit lamet, consectetaur cillium adipisicing pecu, sed do eiusmod tempor incididunt ut labore et dolore magna aliqua. Ut enim ad minim veniam, quis nostrud exercitation ullamco laboris nisi ut aliquip ex ea commodo consequat. Du</a:t>
            </a:r>
            <a:endParaRPr lang="zh-CN" altLang="en-US" sz="1400" dirty="0">
              <a:solidFill>
                <a:schemeClr val="bg1"/>
              </a:solidFill>
            </a:endParaRPr>
          </a:p>
        </p:txBody>
      </p:sp>
      <p:sp>
        <p:nvSpPr>
          <p:cNvPr id="58" name="文本框 57"/>
          <p:cNvSpPr txBox="1"/>
          <p:nvPr/>
        </p:nvSpPr>
        <p:spPr>
          <a:xfrm>
            <a:off x="4876800" y="1775492"/>
            <a:ext cx="2438400" cy="400110"/>
          </a:xfrm>
          <a:prstGeom prst="rect">
            <a:avLst/>
          </a:prstGeom>
          <a:noFill/>
        </p:spPr>
        <p:txBody>
          <a:bodyPr wrap="square" rtlCol="0">
            <a:spAutoFit/>
          </a:bodyPr>
          <a:lstStyle/>
          <a:p>
            <a:pPr algn="ctr"/>
            <a:r>
              <a:rPr lang="zh-CN" altLang="en-US" sz="2000" dirty="0">
                <a:solidFill>
                  <a:schemeClr val="bg1"/>
                </a:solidFill>
                <a:latin typeface="+mn-ea"/>
              </a:rPr>
              <a:t>项目分析</a:t>
            </a:r>
          </a:p>
        </p:txBody>
      </p:sp>
      <p:grpSp>
        <p:nvGrpSpPr>
          <p:cNvPr id="64" name="组合 63"/>
          <p:cNvGrpSpPr/>
          <p:nvPr/>
        </p:nvGrpSpPr>
        <p:grpSpPr>
          <a:xfrm>
            <a:off x="4441452" y="2108419"/>
            <a:ext cx="3297889" cy="5215049"/>
            <a:chOff x="8944542" y="-631978"/>
            <a:chExt cx="3297889" cy="5215049"/>
          </a:xfrm>
        </p:grpSpPr>
        <p:pic>
          <p:nvPicPr>
            <p:cNvPr id="59" name="图片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4542" y="-631978"/>
              <a:ext cx="3297889" cy="5215049"/>
            </a:xfrm>
            <a:prstGeom prst="rect">
              <a:avLst/>
            </a:prstGeom>
          </p:spPr>
        </p:pic>
        <p:sp>
          <p:nvSpPr>
            <p:cNvPr id="60" name="矩形 59"/>
            <p:cNvSpPr/>
            <p:nvPr/>
          </p:nvSpPr>
          <p:spPr>
            <a:xfrm>
              <a:off x="9808111" y="952499"/>
              <a:ext cx="1556119" cy="2714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3" name="图表 62"/>
            <p:cNvGraphicFramePr/>
            <p:nvPr>
              <p:extLst>
                <p:ext uri="{D42A27DB-BD31-4B8C-83A1-F6EECF244321}">
                  <p14:modId xmlns:p14="http://schemas.microsoft.com/office/powerpoint/2010/main" val="1238009532"/>
                </p:ext>
              </p:extLst>
            </p:nvPr>
          </p:nvGraphicFramePr>
          <p:xfrm>
            <a:off x="9620309" y="1313686"/>
            <a:ext cx="1985578" cy="1323719"/>
          </p:xfrm>
          <a:graphic>
            <a:graphicData uri="http://schemas.openxmlformats.org/drawingml/2006/chart">
              <c:chart xmlns:c="http://schemas.openxmlformats.org/drawingml/2006/chart" xmlns:r="http://schemas.openxmlformats.org/officeDocument/2006/relationships" r:id="rId3"/>
            </a:graphicData>
          </a:graphic>
        </p:graphicFrame>
      </p:grpSp>
      <p:sp>
        <p:nvSpPr>
          <p:cNvPr id="27" name="自由: 形状 26"/>
          <p:cNvSpPr/>
          <p:nvPr/>
        </p:nvSpPr>
        <p:spPr>
          <a:xfrm>
            <a:off x="-5603" y="5157312"/>
            <a:ext cx="12192000" cy="1700688"/>
          </a:xfrm>
          <a:custGeom>
            <a:avLst/>
            <a:gdLst>
              <a:gd name="connsiteX0" fmla="*/ 4095511 w 12192000"/>
              <a:gd name="connsiteY0" fmla="*/ 334 h 1700688"/>
              <a:gd name="connsiteX1" fmla="*/ 4384740 w 12192000"/>
              <a:gd name="connsiteY1" fmla="*/ 4626 h 1700688"/>
              <a:gd name="connsiteX2" fmla="*/ 9556000 w 12192000"/>
              <a:gd name="connsiteY2" fmla="*/ 948523 h 1700688"/>
              <a:gd name="connsiteX3" fmla="*/ 11942603 w 12192000"/>
              <a:gd name="connsiteY3" fmla="*/ 526811 h 1700688"/>
              <a:gd name="connsiteX4" fmla="*/ 12192000 w 12192000"/>
              <a:gd name="connsiteY4" fmla="*/ 445414 h 1700688"/>
              <a:gd name="connsiteX5" fmla="*/ 12192000 w 12192000"/>
              <a:gd name="connsiteY5" fmla="*/ 1700688 h 1700688"/>
              <a:gd name="connsiteX6" fmla="*/ 0 w 12192000"/>
              <a:gd name="connsiteY6" fmla="*/ 1700688 h 1700688"/>
              <a:gd name="connsiteX7" fmla="*/ 0 w 12192000"/>
              <a:gd name="connsiteY7" fmla="*/ 525611 h 1700688"/>
              <a:gd name="connsiteX8" fmla="*/ 110445 w 12192000"/>
              <a:gd name="connsiteY8" fmla="*/ 550487 h 1700688"/>
              <a:gd name="connsiteX9" fmla="*/ 321607 w 12192000"/>
              <a:gd name="connsiteY9" fmla="*/ 565065 h 1700688"/>
              <a:gd name="connsiteX10" fmla="*/ 4095511 w 12192000"/>
              <a:gd name="connsiteY10" fmla="*/ 334 h 17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1700688">
                <a:moveTo>
                  <a:pt x="4095511" y="334"/>
                </a:moveTo>
                <a:cubicBezTo>
                  <a:pt x="4192077" y="-693"/>
                  <a:pt x="4288549" y="632"/>
                  <a:pt x="4384740" y="4626"/>
                </a:cubicBezTo>
                <a:cubicBezTo>
                  <a:pt x="5923806" y="68536"/>
                  <a:pt x="8140059" y="909194"/>
                  <a:pt x="9556000" y="948523"/>
                </a:cubicBezTo>
                <a:cubicBezTo>
                  <a:pt x="10440962" y="973104"/>
                  <a:pt x="11287850" y="736515"/>
                  <a:pt x="11942603" y="526811"/>
                </a:cubicBezTo>
                <a:lnTo>
                  <a:pt x="12192000" y="445414"/>
                </a:lnTo>
                <a:lnTo>
                  <a:pt x="12192000" y="1700688"/>
                </a:lnTo>
                <a:lnTo>
                  <a:pt x="0" y="1700688"/>
                </a:lnTo>
                <a:lnTo>
                  <a:pt x="0" y="525611"/>
                </a:lnTo>
                <a:lnTo>
                  <a:pt x="110445" y="550487"/>
                </a:lnTo>
                <a:cubicBezTo>
                  <a:pt x="176450" y="560248"/>
                  <a:pt x="246698" y="565469"/>
                  <a:pt x="321607" y="565065"/>
                </a:cubicBezTo>
                <a:cubicBezTo>
                  <a:pt x="1177712" y="560457"/>
                  <a:pt x="2647039" y="15745"/>
                  <a:pt x="4095511" y="33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041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753</Words>
  <Application>Microsoft Office PowerPoint</Application>
  <PresentationFormat>宽屏</PresentationFormat>
  <Paragraphs>70</Paragraphs>
  <Slides>13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3" baseType="lpstr">
      <vt:lpstr>Orator Std</vt:lpstr>
      <vt:lpstr>等线</vt:lpstr>
      <vt:lpstr>等线 Light</vt:lpstr>
      <vt:lpstr>汉仪劲楷简</vt:lpstr>
      <vt:lpstr>微软雅黑</vt:lpstr>
      <vt:lpstr>Arial</vt:lpstr>
      <vt:lpstr>Open Sans</vt:lpstr>
      <vt:lpstr>Open Sans Light</vt:lpstr>
      <vt:lpstr>Office 主题​​</vt:lpstr>
      <vt:lpstr>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asus</cp:lastModifiedBy>
  <cp:revision>39</cp:revision>
  <dcterms:created xsi:type="dcterms:W3CDTF">2016-07-15T01:01:44Z</dcterms:created>
  <dcterms:modified xsi:type="dcterms:W3CDTF">2017-07-07T01:44:12Z</dcterms:modified>
</cp:coreProperties>
</file>