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1.xml" ContentType="application/vnd.openxmlformats-officedocument.theme+xml"/>
  <Override PartName="/ppt/slideMasters/slideMaster2.xml" ContentType="application/vnd.openxmlformats-officedocument.presentationml.slideMaster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handoutMasters/handoutMaster1.xml" ContentType="application/vnd.openxmlformats-officedocument.presentationml.handoutMaster+xml"/>
  <Override PartName="/ppt/theme/theme4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Slides/notesSlide6.xml" ContentType="application/vnd.openxmlformats-officedocument.presentationml.notes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 strictFirstAndLastChars="0">
  <p:sldMasterIdLst>
    <p:sldMasterId id="2147483660" r:id="rId1"/>
    <p:sldMasterId id="2147483661" r:id="rId2"/>
  </p:sldMasterIdLst>
  <p:notesMasterIdLst>
    <p:notesMasterId r:id="rId3"/>
  </p:notesMasterIdLst>
  <p:handoutMasterIdLst>
    <p:handoutMasterId r:id="rId4"/>
  </p:handoutMasterIdLst>
  <p:sldIdLst>
    <p:sldId id="277" r:id="rId5"/>
    <p:sldId id="278" r:id="rId6"/>
    <p:sldId id="279" r:id="rId7"/>
    <p:sldId id="280" r:id="rId8"/>
    <p:sldId id="281" r:id="rId9"/>
    <p:sldId id="282" r:id="rId10"/>
    <p:sldId id="283" r:id="rId11"/>
    <p:sldId id="284" r:id="rId12"/>
    <p:sldId id="285" r:id="rId13"/>
    <p:sldId id="286" r:id="rId14"/>
    <p:sldId id="287" r:id="rId15"/>
    <p:sldId id="288" r:id="rId16"/>
    <p:sldId id="289" r:id="rId17"/>
  </p:sldIdLst>
  <p:sldSz type="screen16x9" cy="5143500" cx="9144000"/>
  <p:notesSz cx="6858000" cy="9144000"/>
  <p:defaultTextStyle>
    <a:defPPr>
      <a:defRPr lang="en-US"/>
    </a:defPPr>
    <a:lvl1pPr algn="l" defTabSz="457200" eaLnBrk="0" fontAlgn="base" hangingPunct="0" rtl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algn="l" defTabSz="457200" eaLnBrk="0" fontAlgn="base" hangingPunct="0" marL="457200" rtl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algn="l" defTabSz="457200" eaLnBrk="0" fontAlgn="base" hangingPunct="0" marL="914400" rtl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algn="l" defTabSz="457200" eaLnBrk="0" fontAlgn="base" hangingPunct="0" marL="1371600" rtl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algn="l" defTabSz="457200" eaLnBrk="0" fontAlgn="base" hangingPunct="0" marL="1828800" rtl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algn="l" defTabSz="914400" eaLnBrk="1" hangingPunct="1" latinLnBrk="0" marL="2286000" rtl="0"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algn="l" defTabSz="914400" eaLnBrk="1" hangingPunct="1" latinLnBrk="0" marL="2743200" rtl="0"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algn="l" defTabSz="914400" eaLnBrk="1" hangingPunct="1" latinLnBrk="0" marL="3200400" rtl="0"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algn="l" defTabSz="914400" eaLnBrk="1" hangingPunct="1" latinLnBrk="0" marL="3657600" rtl="0"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clrMru>
    <a:srgbClr val="F3E483"/>
    <a:srgbClr val="404040"/>
    <a:srgbClr val="969696"/>
    <a:srgbClr val="777777"/>
    <a:srgbClr val="111111"/>
    <a:srgbClr val="4D4D4D"/>
    <a:srgbClr val="F6E46A"/>
    <a:srgbClr val="F5E168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 horzBarState="maximized">
    <p:restoredLeft sz="18027" autoAdjust="0"/>
    <p:restoredTop sz="94660" autoAdjust="0"/>
  </p:normalViewPr>
  <p:slideViewPr>
    <p:cSldViewPr showGuides="1" snapToGrid="0" snapToObjects="1">
      <p:cViewPr varScale="1">
        <p:scale>
          <a:sx n="102" d="100"/>
          <a:sy n="102" d="100"/>
        </p:scale>
        <p:origin x="384" y="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 showFormatting="0">
    <p:cViewPr varScale="1">
      <p:scale>
        <a:sx n="1" d="1"/>
        <a:sy n="1" d="1"/>
      </p:scale>
      <p:origin x="0" y="0"/>
    </p:cViewPr>
  </p:sorterViewPr>
  <p:gridSpacing cx="76198" cy="7619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tableStyles" Target="tableStyles.xml"/><Relationship Id="rId19" Type="http://schemas.openxmlformats.org/officeDocument/2006/relationships/presProps" Target="presProps.xml"/><Relationship Id="rId20" Type="http://schemas.openxmlformats.org/officeDocument/2006/relationships/viewProps" Target="viewProps.xml"/></Relationships>
</file>

<file path=ppt/handoutMasters/_rels/handout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7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6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/>
        </p:spPr>
        <p:txBody>
          <a:bodyPr anchor="t" anchorCtr="0" bIns="45720" compatLnSpc="1" lIns="91440" numCol="1" rIns="91440" tIns="45720" vert="horz" wrap="square">
            <a:prstTxWarp prst="textNoShape"/>
          </a:bodyPr>
          <a:lstStyle>
            <a:lvl1pPr eaLnBrk="1" hangingPunct="1">
              <a:defRPr sz="1200" smtClean="0">
                <a:ea typeface="+mn-ea"/>
              </a:defRPr>
            </a:lvl1pPr>
          </a:lstStyle>
          <a:p>
            <a:endParaRPr altLang="en-US" lang="zh-CN"/>
          </a:p>
        </p:txBody>
      </p:sp>
      <p:sp>
        <p:nvSpPr>
          <p:cNvPr id="1048717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/>
        </p:spPr>
        <p:txBody>
          <a:bodyPr anchor="t" anchorCtr="0" bIns="45720" compatLnSpc="1" lIns="91440" numCol="1" rIns="91440" tIns="45720" vert="horz" wrap="square">
            <a:prstTxWarp prst="textNoShape"/>
          </a:bodyPr>
          <a:lstStyle>
            <a:lvl1pPr algn="r" eaLnBrk="1" hangingPunct="1">
              <a:defRPr sz="1200" smtClean="0">
                <a:ea typeface="+mn-ea"/>
              </a:defRPr>
            </a:lvl1pPr>
          </a:lstStyle>
          <a:p>
            <a:fld id="{74B3FD08-EDD9-4840-BD2E-B2ABF84CCAE0}" type="datetime1">
              <a:rPr altLang="en-US" lang="zh-CN"/>
            </a:fld>
            <a:endParaRPr altLang="en-US" lang="zh-CN"/>
          </a:p>
        </p:txBody>
      </p:sp>
      <p:sp>
        <p:nvSpPr>
          <p:cNvPr id="1048718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l" eaLnBrk="1" fontAlgn="auto" hangingPunct="1">
              <a:defRPr sz="1200" noProof="1">
                <a:ea typeface="+mn-ea"/>
              </a:defRPr>
            </a:lvl1pPr>
          </a:lstStyle>
          <a:p>
            <a:endParaRPr altLang="en-US" lang="zh-CN"/>
          </a:p>
        </p:txBody>
      </p:sp>
      <p:sp>
        <p:nvSpPr>
          <p:cNvPr id="1048719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r" eaLnBrk="1" fontAlgn="auto" hangingPunct="1">
              <a:defRPr sz="1200" noProof="1" smtClean="0">
                <a:latin typeface="+mn-lt"/>
                <a:ea typeface="+mn-ea"/>
              </a:defRPr>
            </a:lvl1pPr>
          </a:lstStyle>
          <a:p>
            <a:fld id="{7C44EADA-8000-4DB2-8FE2-336FC784BD53}" type="slidenum">
              <a:rPr altLang="en-US" lang="zh-CN"/>
            </a:fld>
            <a:endParaRPr altLang="en-US" lang="zh-CN">
              <a:latin typeface="Arial" panose="020B0604020202020204" pitchFamily="34" charset="0"/>
            </a:endParaRPr>
          </a:p>
        </p:txBody>
      </p:sp>
    </p:spTree>
  </p:cSld>
  <p:clrMap accent1="accent1" accent2="accent2" accent3="accent3" accent4="accent4" accent5="accent5" accent6="accent6" bg1="lt1" bg2="lt2" tx1="dk1" tx2="dk2" hlink="hlink" folHlink="folHlink"/>
</p:handoutMaster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7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0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/>
        </p:spPr>
        <p:txBody>
          <a:bodyPr anchor="t" anchorCtr="0" bIns="45720" compatLnSpc="1" lIns="91440" numCol="1" rIns="91440" tIns="45720" vert="horz" wrap="square">
            <a:prstTxWarp prst="textNoShape"/>
          </a:bodyPr>
          <a:lstStyle>
            <a:lvl1pPr eaLnBrk="1" hangingPunct="1">
              <a:defRPr sz="1200" smtClean="0">
                <a:ea typeface="+mn-ea"/>
              </a:defRPr>
            </a:lvl1pPr>
          </a:lstStyle>
          <a:p>
            <a:endParaRPr altLang="en-US" lang="zh-CN"/>
          </a:p>
        </p:txBody>
      </p:sp>
      <p:sp>
        <p:nvSpPr>
          <p:cNvPr id="1048711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/>
        </p:spPr>
        <p:txBody>
          <a:bodyPr anchor="t" anchorCtr="0" bIns="45720" compatLnSpc="1" lIns="91440" numCol="1" rIns="91440" tIns="45720" vert="horz" wrap="square">
            <a:prstTxWarp prst="textNoShape"/>
          </a:bodyPr>
          <a:lstStyle>
            <a:lvl1pPr algn="r" eaLnBrk="1" hangingPunct="1">
              <a:defRPr sz="1200" smtClean="0">
                <a:ea typeface="+mn-ea"/>
              </a:defRPr>
            </a:lvl1pPr>
          </a:lstStyle>
          <a:p>
            <a:fld id="{56FBC979-F833-4319-B4E3-F8E12119D7F7}" type="datetime1">
              <a:rPr altLang="en-US" lang="zh-CN"/>
            </a:fld>
            <a:endParaRPr altLang="en-US" lang="zh-CN"/>
          </a:p>
        </p:txBody>
      </p:sp>
      <p:sp>
        <p:nvSpPr>
          <p:cNvPr id="1048712" name="幻灯片图像占位符 3"/>
          <p:cNvSpPr>
            <a:spLocks noChangeAspect="1" noRot="1" noGrp="1" noChangeArrowheads="1"/>
          </p:cNvSpPr>
          <p:nvPr>
            <p:ph type="sldImg" idx="4294967295"/>
          </p:nvPr>
        </p:nvSpPr>
        <p:spPr bwMode="auto">
          <a:xfrm>
            <a:off x="685800" y="1143000"/>
            <a:ext cx="5486400" cy="3086100"/>
          </a:xfrm>
          <a:prstGeom prst="rect"/>
          <a:noFill/>
          <a:ln w="12700">
            <a:solidFill>
              <a:srgbClr val="000000"/>
            </a:solidFill>
            <a:round/>
            <a:headEnd/>
            <a:tailEnd/>
          </a:ln>
        </p:spPr>
      </p:sp>
      <p:sp>
        <p:nvSpPr>
          <p:cNvPr id="1048713" name="备注占位符 4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400550"/>
            <a:ext cx="5486400" cy="3600450"/>
          </a:xfrm>
          <a:prstGeom prst="rect"/>
          <a:noFill/>
          <a:ln>
            <a:noFill/>
          </a:ln>
        </p:spPr>
        <p:txBody>
          <a:bodyPr anchor="t" anchorCtr="0" bIns="45720" compatLnSpc="1" lIns="91440" numCol="1" rIns="91440" tIns="45720" vert="horz" wrap="square">
            <a:prstTxWarp prst="textNoShape"/>
          </a:bodyPr>
          <a:p>
            <a:pPr lvl="0"/>
            <a:r>
              <a:rPr altLang="en-US" lang="zh-CN"/>
              <a:t>单击此处编辑母版文本样式</a:t>
            </a:r>
          </a:p>
          <a:p>
            <a:pPr lvl="1"/>
            <a:r>
              <a:rPr altLang="en-US" lang="zh-CN"/>
              <a:t>第二级</a:t>
            </a:r>
          </a:p>
          <a:p>
            <a:pPr lvl="2"/>
            <a:r>
              <a:rPr altLang="en-US" lang="zh-CN"/>
              <a:t>第三级</a:t>
            </a:r>
          </a:p>
          <a:p>
            <a:pPr lvl="3"/>
            <a:r>
              <a:rPr altLang="en-US" lang="zh-CN"/>
              <a:t>第四级</a:t>
            </a:r>
          </a:p>
          <a:p>
            <a:pPr lvl="4"/>
            <a:r>
              <a:rPr altLang="en-US" lang="zh-CN"/>
              <a:t>第五级</a:t>
            </a:r>
          </a:p>
        </p:txBody>
      </p:sp>
      <p:sp>
        <p:nvSpPr>
          <p:cNvPr id="1048714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/>
        </p:spPr>
        <p:txBody>
          <a:bodyPr anchor="b" anchorCtr="0" bIns="45720" compatLnSpc="1" lIns="91440" numCol="1" rIns="91440" tIns="45720" vert="horz" wrap="square">
            <a:prstTxWarp prst="textNoShape"/>
          </a:bodyPr>
          <a:lstStyle>
            <a:lvl1pPr eaLnBrk="1" hangingPunct="1">
              <a:defRPr sz="1200" smtClean="0">
                <a:ea typeface="+mn-ea"/>
              </a:defRPr>
            </a:lvl1pPr>
          </a:lstStyle>
          <a:p>
            <a:endParaRPr altLang="en-US" lang="zh-CN"/>
          </a:p>
        </p:txBody>
      </p:sp>
      <p:sp>
        <p:nvSpPr>
          <p:cNvPr id="1048715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/>
        </p:spPr>
        <p:txBody>
          <a:bodyPr anchor="b" anchorCtr="0" bIns="45720" compatLnSpc="1" lIns="91440" numCol="1" rIns="91440" tIns="45720" vert="horz" wrap="square">
            <a:prstTxWarp prst="textNoShape"/>
          </a:bodyPr>
          <a:lstStyle>
            <a:lvl1pPr algn="r" eaLnBrk="1" hangingPunct="1">
              <a:defRPr sz="1200" smtClean="0">
                <a:ea typeface="+mn-ea"/>
              </a:defRPr>
            </a:lvl1pPr>
          </a:lstStyle>
          <a:p>
            <a:fld id="{B86FF893-6A86-4FAE-94EC-4DF15A695B67}" type="slidenum">
              <a:rPr altLang="en-US" lang="zh-CN"/>
            </a:fld>
            <a:endParaRPr altLang="en-US" lang="zh-C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eaLnBrk="0" fontAlgn="base" hangingPunct="0" rtl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微软雅黑" panose="020B0503020204020204" pitchFamily="34" charset="-122"/>
      </a:defRPr>
    </a:lvl1pPr>
    <a:lvl2pPr algn="l" eaLnBrk="0" fontAlgn="base" hangingPunct="0" marL="457200" rtl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微软雅黑" panose="020B0503020204020204" pitchFamily="34" charset="-122"/>
      </a:defRPr>
    </a:lvl2pPr>
    <a:lvl3pPr algn="l" eaLnBrk="0" fontAlgn="base" hangingPunct="0" marL="914400" rtl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微软雅黑" panose="020B0503020204020204" pitchFamily="34" charset="-122"/>
      </a:defRPr>
    </a:lvl3pPr>
    <a:lvl4pPr algn="l" eaLnBrk="0" fontAlgn="base" hangingPunct="0" marL="1371600" rtl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微软雅黑" panose="020B0503020204020204" pitchFamily="34" charset="-122"/>
      </a:defRPr>
    </a:lvl4pPr>
    <a:lvl5pPr algn="l" eaLnBrk="0" fontAlgn="base" hangingPunct="0" marL="1828800" rtl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微软雅黑" panose="020B0503020204020204" pitchFamily="34" charset="-122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</file>

<file path=ppt/notesSlides/_rels/notesSlide4.xml.rels><?xml version="1.0" encoding="UTF-8" standalone="yes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</file>

<file path=ppt/notesSlides/_rels/notesSlide5.xml.rels><?xml version="1.0" encoding="UTF-8" standalone="yes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</file>

<file path=ppt/notesSlides/_rels/notesSlide6.xml.rels><?xml version="1.0" encoding="UTF-8" standalone="yes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4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45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id-ID"/>
          </a:p>
        </p:txBody>
      </p:sp>
      <p:sp>
        <p:nvSpPr>
          <p:cNvPr id="104864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C4A975CF-ECE3-4B69-BB20-4BB18D97BC00}" type="slidenum">
              <a:rPr lang="id-ID" smtClean="0"/>
            </a:fld>
            <a:endParaRPr lang="id-ID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66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id-ID"/>
          </a:p>
        </p:txBody>
      </p:sp>
      <p:sp>
        <p:nvSpPr>
          <p:cNvPr id="104866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C4A975CF-ECE3-4B69-BB20-4BB18D97BC00}" type="slidenum">
              <a:rPr lang="id-ID" smtClean="0"/>
            </a:fld>
            <a:endParaRPr lang="id-ID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幻灯片图像占位符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7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7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C4A975CF-ECE3-4B69-BB20-4BB18D97BC00}" type="slidenum">
              <a:rPr lang="id-ID" smtClean="0"/>
            </a:fld>
            <a:endParaRPr lang="id-ID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幻灯片图像占位符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25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26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C4A975CF-ECE3-4B69-BB20-4BB18D97BC00}" type="slidenum">
              <a:rPr lang="id-ID" smtClean="0"/>
            </a:fld>
            <a:endParaRPr lang="id-ID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幻灯片图像占位符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80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81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C4A975CF-ECE3-4B69-BB20-4BB18D97BC00}" type="slidenum">
              <a:rPr lang="id-ID" smtClean="0"/>
            </a:fld>
            <a:endParaRPr lang="id-ID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97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id-ID"/>
          </a:p>
        </p:txBody>
      </p:sp>
      <p:sp>
        <p:nvSpPr>
          <p:cNvPr id="104869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C4A975CF-ECE3-4B69-BB20-4BB18D97BC00}" type="slidenum">
              <a:rPr lang="id-ID" smtClean="0"/>
            </a:fld>
            <a:endParaRPr lang="id-ID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空白">
    <p:spTree>
      <p:nvGrpSpPr>
        <p:cNvPr id="7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</p:spPr>
        <p:txBody>
          <a:bodyPr anchor="t" anchorCtr="0" bIns="45720" compatLnSpc="1" lIns="91440" numCol="1" rIns="91440" tIns="45720" vert="horz" wrap="square">
            <a:prstTxWarp prst="textNoShape"/>
          </a:bodyPr>
          <a:lstStyle>
            <a:lvl1pPr eaLnBrk="1" hangingPunct="1">
              <a:defRPr smtClean="0">
                <a:ea typeface="宋体" panose="02010600030101010101" pitchFamily="2" charset="-122"/>
              </a:defRPr>
            </a:lvl1pPr>
          </a:lstStyle>
          <a:p>
            <a:fld id="{06AB8C3C-CB58-43CA-9025-7AD145B85B46}" type="datetime1">
              <a:rPr altLang="en-US" lang="zh-CN"/>
            </a:fld>
            <a:endParaRPr altLang="en-US" lang="zh-CN"/>
          </a:p>
        </p:txBody>
      </p:sp>
      <p:sp>
        <p:nvSpPr>
          <p:cNvPr id="104870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0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E1EE1A14-67C4-44F6-B266-6D4410088BB5}" type="slidenum">
              <a:rPr altLang="en-US" lang="zh-CN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空白"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278AD7C-4C0C-41ED-991D-4C6C63ABB426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595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9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6A99669-754E-4A56-959F-E9B698DB5D25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auto">
      <p:bgPr>
        <a:blipFill rotWithShape="0" dpi="0">
          <a:blip xmlns:r="http://schemas.openxmlformats.org/officeDocument/2006/relationships" r:embed="rId1"/>
          <a:srcRect/>
          <a:stretch>
            <a:fillRect/>
          </a:stretch>
        </a:blipFill>
      </p:bgPr>
    </p:bg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7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标题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</p:spPr>
        <p:txBody>
          <a:bodyPr/>
          <a:p>
            <a:r>
              <a:rPr altLang="en-US" lang="zh-CN" noProof="1"/>
              <a:t>单击此处编辑母版标题样式</a:t>
            </a:r>
          </a:p>
        </p:txBody>
      </p:sp>
      <p:sp>
        <p:nvSpPr>
          <p:cNvPr id="1048707" name="日期占位符 2"/>
          <p:cNvSpPr>
            <a:spLocks noGrp="1"/>
          </p:cNvSpPr>
          <p:nvPr>
            <p:ph type="dt" sz="half" idx="10"/>
          </p:nvPr>
        </p:nvSpPr>
        <p:spPr bwMode="auto">
          <a:xfrm>
            <a:off x="628650" y="4767263"/>
            <a:ext cx="2057400" cy="274637"/>
          </a:xfrm>
          <a:prstGeom prst="rect"/>
          <a:ln>
            <a:miter lim="800000"/>
          </a:ln>
        </p:spPr>
        <p:txBody>
          <a:bodyPr anchor="ctr" anchorCtr="0" bIns="45720" compatLnSpc="1" lIns="91440" numCol="1" rIns="91440" tIns="45720" vert="horz" wrap="square"/>
          <a:lstStyle>
            <a:lvl1pPr defTabSz="914400" eaLnBrk="1" hangingPunct="1">
              <a:buFont typeface="Arial" panose="020B0604020202020204" pitchFamily="34" charset="0"/>
              <a:buNone/>
              <a:defRPr>
                <a:latin typeface="+mn-lt"/>
                <a:ea typeface="宋体" panose="02010600030101010101" pitchFamily="2" charset="-122"/>
              </a:defRPr>
            </a:lvl1pPr>
          </a:lstStyle>
          <a:p>
            <a:fld id="{6CCAC394-BC7E-46DE-9298-F1E194B8BF6E}" type="datetime1">
              <a:rPr altLang="en-US" lang="zh-CN"/>
            </a:fld>
            <a:endParaRPr altLang="en-US" lang="zh-CN"/>
          </a:p>
        </p:txBody>
      </p:sp>
      <p:sp>
        <p:nvSpPr>
          <p:cNvPr id="1048708" name="页脚占位符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</a:ln>
        </p:spPr>
        <p:txBody>
          <a:bodyPr anchorCtr="0" compatLnSpc="1" numCol="1" wrap="square"/>
          <a:lstStyle>
            <a:lvl1pPr defTabSz="914400" fontAlgn="base">
              <a:buFont typeface="Arial" panose="020B0604020202020204" pitchFamily="34" charset="0"/>
              <a:buNone/>
              <a:defRPr noProof="0">
                <a:latin typeface="微软雅黑" panose="020B0503020204020204" pitchFamily="34" charset="-122"/>
                <a:ea typeface="宋体" panose="02010600030101010101" pitchFamily="2" charset="-122"/>
                <a:cs typeface="微软雅黑" panose="020B0503020204020204" pitchFamily="34" charset="-122"/>
              </a:defRPr>
            </a:lvl1pPr>
          </a:lstStyle>
          <a:p>
            <a:endParaRPr altLang="zh-CN" lang="zh-CN"/>
          </a:p>
        </p:txBody>
      </p:sp>
      <p:sp>
        <p:nvSpPr>
          <p:cNvPr id="1048709" name="灯片编号占位符 4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</a:ln>
        </p:spPr>
        <p:txBody>
          <a:bodyPr anchorCtr="0" compatLnSpc="1" numCol="1" wrap="square"/>
          <a:lstStyle>
            <a:lvl1pPr defTabSz="914400" fontAlgn="base">
              <a:buFont typeface="Arial" panose="020B0604020202020204" pitchFamily="34" charset="0"/>
              <a:buNone/>
              <a:defRPr noProof="0">
                <a:ea typeface="宋体" panose="02010600030101010101" pitchFamily="2" charset="-122"/>
              </a:defRPr>
            </a:lvl1pPr>
          </a:lstStyle>
          <a:p>
            <a:fld id="{BEF3D62E-5CD7-4F7F-8888-54F689243974}" type="slidenum">
              <a:rPr altLang="en-US" lang="zh-CN"/>
            </a:fld>
            <a:endParaRPr altLang="en-US" sz="1800" lang="zh-CN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7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6" name="图片占位符 21"/>
          <p:cNvPicPr>
            <a:picLocks noChangeAspect="1"/>
          </p:cNvPicPr>
          <p:nvPr userDrawn="1"/>
        </p:nvPicPr>
        <p:blipFill>
          <a:blip xmlns:r="http://schemas.openxmlformats.org/officeDocument/2006/relationships" r:embed="rId1"/>
          <a:srcRect t="7848" b="7848"/>
          <a:stretch>
            <a:fillRect/>
          </a:stretch>
        </p:blipFill>
        <p:spPr bwMode="auto">
          <a:xfrm>
            <a:off x="0" y="0"/>
            <a:ext cx="9144000" cy="5143500"/>
          </a:xfrm>
          <a:prstGeom prst="rect"/>
          <a:noFill/>
          <a:ln>
            <a:noFill/>
          </a:ln>
        </p:spPr>
      </p:pic>
      <p:sp>
        <p:nvSpPr>
          <p:cNvPr id="1048699" name="矩形 2"/>
          <p:cNvSpPr/>
          <p:nvPr userDrawn="1"/>
        </p:nvSpPr>
        <p:spPr>
          <a:xfrm>
            <a:off x="457200" y="882650"/>
            <a:ext cx="8205788" cy="3405188"/>
          </a:xfrm>
          <a:prstGeom prst="rect"/>
          <a:solidFill>
            <a:schemeClr val="bg1">
              <a:alpha val="70000"/>
            </a:schemeClr>
          </a:solidFill>
          <a:ln w="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/>
            <a:endParaRPr altLang="en-US" lang="zh-CN"/>
          </a:p>
        </p:txBody>
      </p:sp>
      <p:sp>
        <p:nvSpPr>
          <p:cNvPr id="1048700" name="矩形 3"/>
          <p:cNvSpPr/>
          <p:nvPr userDrawn="1"/>
        </p:nvSpPr>
        <p:spPr>
          <a:xfrm>
            <a:off x="693738" y="1087438"/>
            <a:ext cx="7756525" cy="2968625"/>
          </a:xfrm>
          <a:prstGeom prst="rect"/>
          <a:solidFill>
            <a:srgbClr val="40404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/>
            <a:endParaRPr altLang="en-US"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7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7" name="图片占位符 21"/>
          <p:cNvPicPr>
            <a:picLocks noChangeAspect="1"/>
          </p:cNvPicPr>
          <p:nvPr userDrawn="1"/>
        </p:nvPicPr>
        <p:blipFill>
          <a:blip xmlns:r="http://schemas.openxmlformats.org/officeDocument/2006/relationships" r:embed="rId1"/>
          <a:srcRect t="7848" b="7848"/>
          <a:stretch>
            <a:fillRect/>
          </a:stretch>
        </p:blipFill>
        <p:spPr bwMode="auto">
          <a:xfrm>
            <a:off x="0" y="0"/>
            <a:ext cx="9144000" cy="5143500"/>
          </a:xfrm>
          <a:prstGeom prst="rect"/>
          <a:noFill/>
          <a:ln>
            <a:noFill/>
          </a:ln>
        </p:spPr>
      </p:pic>
      <p:sp>
        <p:nvSpPr>
          <p:cNvPr id="1048701" name="矩形 2"/>
          <p:cNvSpPr/>
          <p:nvPr userDrawn="1"/>
        </p:nvSpPr>
        <p:spPr>
          <a:xfrm>
            <a:off x="2009775" y="-284163"/>
            <a:ext cx="5100638" cy="4200526"/>
          </a:xfrm>
          <a:prstGeom prst="rect"/>
          <a:solidFill>
            <a:schemeClr val="bg1">
              <a:alpha val="70000"/>
            </a:schemeClr>
          </a:solidFill>
          <a:ln w="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/>
            <a:endParaRPr altLang="en-US" lang="zh-CN"/>
          </a:p>
        </p:txBody>
      </p:sp>
      <p:sp>
        <p:nvSpPr>
          <p:cNvPr id="1048702" name="矩形 3"/>
          <p:cNvSpPr/>
          <p:nvPr userDrawn="1"/>
        </p:nvSpPr>
        <p:spPr>
          <a:xfrm>
            <a:off x="2214563" y="-284163"/>
            <a:ext cx="4714875" cy="4010026"/>
          </a:xfrm>
          <a:prstGeom prst="rect"/>
          <a:solidFill>
            <a:srgbClr val="40404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/>
            <a:endParaRPr altLang="en-US"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7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8" name="图片占位符 21"/>
          <p:cNvPicPr>
            <a:picLocks noChangeAspect="1"/>
          </p:cNvPicPr>
          <p:nvPr userDrawn="1"/>
        </p:nvPicPr>
        <p:blipFill>
          <a:blip xmlns:r="http://schemas.openxmlformats.org/officeDocument/2006/relationships" r:embed="rId1"/>
          <a:srcRect t="7848" b="7848"/>
          <a:stretch>
            <a:fillRect/>
          </a:stretch>
        </p:blipFill>
        <p:spPr bwMode="auto">
          <a:xfrm>
            <a:off x="0" y="0"/>
            <a:ext cx="9144000" cy="5143500"/>
          </a:xfrm>
          <a:prstGeom prst="rect"/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ormal Page"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Image Page"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/Relationships>
</file>

<file path=ppt/slideMasters/_rels/slideMaster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</p:bgPr>
    </p:bg>
    <p:spTree>
      <p:nvGrpSpPr>
        <p:cNvPr id="1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/>
        </p:spPr>
        <p:txBody>
          <a:bodyPr anchor="ctr" bIns="45720" lIns="91440" rIns="91440" rtlCol="0" tIns="45720" vert="horz"/>
          <a:lstStyle>
            <a:lvl1pPr algn="ctr" eaLnBrk="1" fontAlgn="auto" hangingPunct="1">
              <a:defRPr sz="900" noProof="1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endParaRPr altLang="en-US" lang="zh-CN"/>
          </a:p>
        </p:txBody>
      </p:sp>
      <p:sp>
        <p:nvSpPr>
          <p:cNvPr id="104857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/>
        </p:spPr>
        <p:txBody>
          <a:bodyPr anchor="ctr" bIns="45720" lIns="91440" rIns="91440" rtlCol="0" tIns="45720" vert="horz"/>
          <a:lstStyle>
            <a:lvl1pPr algn="r" eaLnBrk="1" fontAlgn="auto" hangingPunct="1">
              <a:defRPr sz="900" noProof="1" smtClean="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fld id="{EDEEEA86-D96A-44CA-9EE4-84298454D8D7}" type="slidenum">
              <a:rPr altLang="en-US" lang="zh-CN"/>
            </a:fld>
            <a:endParaRPr altLang="en-US" lang="zh-C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</p:sldLayoutIdLst>
  <p:txStyles>
    <p:titleStyle>
      <a:lvl1pPr algn="l" defTabSz="685800" eaLnBrk="0" fontAlgn="base" hangingPunct="0" rtl="0">
        <a:lnSpc>
          <a:spcPct val="90000"/>
        </a:lnSpc>
        <a:spcBef>
          <a:spcPct val="0"/>
        </a:spcBef>
        <a:spcAft>
          <a:spcPct val="0"/>
        </a:spcAft>
        <a:defRPr b="1" sz="2400" kern="1200">
          <a:solidFill>
            <a:srgbClr val="AC411D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algn="l" defTabSz="685800" eaLnBrk="0" fontAlgn="base" hangingPunct="0" rtl="0">
        <a:lnSpc>
          <a:spcPct val="90000"/>
        </a:lnSpc>
        <a:spcBef>
          <a:spcPct val="0"/>
        </a:spcBef>
        <a:spcAft>
          <a:spcPct val="0"/>
        </a:spcAft>
        <a:defRPr b="1" sz="2400">
          <a:solidFill>
            <a:srgbClr val="AC411D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l" defTabSz="685800" eaLnBrk="0" fontAlgn="base" hangingPunct="0" rtl="0">
        <a:lnSpc>
          <a:spcPct val="90000"/>
        </a:lnSpc>
        <a:spcBef>
          <a:spcPct val="0"/>
        </a:spcBef>
        <a:spcAft>
          <a:spcPct val="0"/>
        </a:spcAft>
        <a:defRPr b="1" sz="2400">
          <a:solidFill>
            <a:srgbClr val="AC411D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l" defTabSz="685800" eaLnBrk="0" fontAlgn="base" hangingPunct="0" rtl="0">
        <a:lnSpc>
          <a:spcPct val="90000"/>
        </a:lnSpc>
        <a:spcBef>
          <a:spcPct val="0"/>
        </a:spcBef>
        <a:spcAft>
          <a:spcPct val="0"/>
        </a:spcAft>
        <a:defRPr b="1" sz="2400">
          <a:solidFill>
            <a:srgbClr val="AC411D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l" defTabSz="685800" eaLnBrk="0" fontAlgn="base" hangingPunct="0" rtl="0">
        <a:lnSpc>
          <a:spcPct val="90000"/>
        </a:lnSpc>
        <a:spcBef>
          <a:spcPct val="0"/>
        </a:spcBef>
        <a:spcAft>
          <a:spcPct val="0"/>
        </a:spcAft>
        <a:defRPr b="1" sz="2400">
          <a:solidFill>
            <a:srgbClr val="AC411D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algn="l" defTabSz="685800" fontAlgn="base" marL="457200" rtl="0">
        <a:lnSpc>
          <a:spcPct val="90000"/>
        </a:lnSpc>
        <a:spcBef>
          <a:spcPct val="0"/>
        </a:spcBef>
        <a:spcAft>
          <a:spcPct val="0"/>
        </a:spcAft>
        <a:defRPr b="1" sz="2400">
          <a:solidFill>
            <a:srgbClr val="AC411D"/>
          </a:solidFill>
          <a:latin typeface="微软雅黑" panose="020B0503020204020204" pitchFamily="34" charset="-122"/>
          <a:ea typeface="微软雅黑" panose="020B0503020204020204" pitchFamily="34" charset="-122"/>
        </a:defRPr>
      </a:lvl6pPr>
      <a:lvl7pPr algn="l" defTabSz="685800" fontAlgn="base" marL="914400" rtl="0">
        <a:lnSpc>
          <a:spcPct val="90000"/>
        </a:lnSpc>
        <a:spcBef>
          <a:spcPct val="0"/>
        </a:spcBef>
        <a:spcAft>
          <a:spcPct val="0"/>
        </a:spcAft>
        <a:defRPr b="1" sz="2400">
          <a:solidFill>
            <a:srgbClr val="AC411D"/>
          </a:solidFill>
          <a:latin typeface="微软雅黑" panose="020B0503020204020204" pitchFamily="34" charset="-122"/>
          <a:ea typeface="微软雅黑" panose="020B0503020204020204" pitchFamily="34" charset="-122"/>
        </a:defRPr>
      </a:lvl7pPr>
      <a:lvl8pPr algn="l" defTabSz="685800" fontAlgn="base" marL="1371600" rtl="0">
        <a:lnSpc>
          <a:spcPct val="90000"/>
        </a:lnSpc>
        <a:spcBef>
          <a:spcPct val="0"/>
        </a:spcBef>
        <a:spcAft>
          <a:spcPct val="0"/>
        </a:spcAft>
        <a:defRPr b="1" sz="2400">
          <a:solidFill>
            <a:srgbClr val="AC411D"/>
          </a:solidFill>
          <a:latin typeface="微软雅黑" panose="020B0503020204020204" pitchFamily="34" charset="-122"/>
          <a:ea typeface="微软雅黑" panose="020B0503020204020204" pitchFamily="34" charset="-122"/>
        </a:defRPr>
      </a:lvl8pPr>
      <a:lvl9pPr algn="l" defTabSz="685800" fontAlgn="base" marL="1828800" rtl="0">
        <a:lnSpc>
          <a:spcPct val="90000"/>
        </a:lnSpc>
        <a:spcBef>
          <a:spcPct val="0"/>
        </a:spcBef>
        <a:spcAft>
          <a:spcPct val="0"/>
        </a:spcAft>
        <a:defRPr b="1" sz="2400">
          <a:solidFill>
            <a:srgbClr val="AC411D"/>
          </a:solidFill>
          <a:latin typeface="微软雅黑" panose="020B0503020204020204" pitchFamily="34" charset="-122"/>
          <a:ea typeface="微软雅黑" panose="020B0503020204020204" pitchFamily="34" charset="-122"/>
        </a:defRPr>
      </a:lvl9pPr>
    </p:titleStyle>
    <p:bodyStyle>
      <a:lvl1pPr algn="l" defTabSz="685800" eaLnBrk="0" fontAlgn="base" hangingPunct="0" indent="-171450" marL="171450" rtl="0">
        <a:lnSpc>
          <a:spcPct val="90000"/>
        </a:lnSpc>
        <a:spcBef>
          <a:spcPts val="75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±"/>
        <a:defRPr kern="1200">
          <a:solidFill>
            <a:schemeClr val="accent1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algn="l" defTabSz="685800" eaLnBrk="0" fontAlgn="base" hangingPunct="0" indent="-171450" marL="514350" rtl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accent1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algn="l" defTabSz="685800" eaLnBrk="0" fontAlgn="base" hangingPunct="0" indent="-171450" marL="857250" rtl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accent1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algn="l" defTabSz="685800" eaLnBrk="0" fontAlgn="base" hangingPunct="0" indent="-171450" marL="1200150" rtl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accent1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algn="l" defTabSz="685800" eaLnBrk="0" fontAlgn="base" hangingPunct="0" indent="-171450" marL="1543050" rtl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accent1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5pPr>
      <a:lvl6pPr algn="l" defTabSz="685800" eaLnBrk="1" hangingPunct="1" indent="-170815" latinLnBrk="0" marL="1885950" rtl="0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685800" eaLnBrk="1" hangingPunct="1" indent="-170815" latinLnBrk="0" marL="2228850" rtl="0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685800" eaLnBrk="1" hangingPunct="1" indent="-170815" latinLnBrk="0" marL="2571750" rtl="0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685800" eaLnBrk="1" hangingPunct="1" indent="-170815" latinLnBrk="0" marL="2914650" rtl="0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685800" eaLnBrk="1" hangingPunct="1" latinLnBrk="0" marL="0" rtl="0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685800" eaLnBrk="1" hangingPunct="1" latinLnBrk="0" marL="342900" rtl="0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685800" eaLnBrk="1" hangingPunct="1" latinLnBrk="0" marL="685800" rtl="0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685800" eaLnBrk="1" hangingPunct="1" latinLnBrk="0" marL="1028700" rtl="0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685800" eaLnBrk="1" hangingPunct="1" latinLnBrk="0" marL="1371600" rtl="0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685800" eaLnBrk="1" hangingPunct="1" latinLnBrk="0" marL="1714500" rtl="0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685800" eaLnBrk="1" hangingPunct="1" latinLnBrk="0" marL="2057400" rtl="0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685800" eaLnBrk="1" hangingPunct="1" latinLnBrk="0" marL="2400300" rtl="0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685800" eaLnBrk="1" hangingPunct="1" latinLnBrk="0" marL="2743200" rtl="0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标题占位符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altLang="en-US" lang="zh-CN"/>
              <a:t>单击此处编辑母版标题样式</a:t>
            </a:r>
          </a:p>
        </p:txBody>
      </p:sp>
      <p:sp>
        <p:nvSpPr>
          <p:cNvPr id="1048590" name="文本占位符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altLang="en-US" lang="zh-CN"/>
              <a:t>单击此处编辑母版文本样式</a:t>
            </a:r>
          </a:p>
          <a:p>
            <a:pPr lvl="1"/>
            <a:r>
              <a:rPr altLang="en-US" lang="zh-CN"/>
              <a:t>第二级</a:t>
            </a:r>
          </a:p>
          <a:p>
            <a:pPr lvl="2"/>
            <a:r>
              <a:rPr altLang="en-US" lang="zh-CN"/>
              <a:t>第三级</a:t>
            </a:r>
          </a:p>
          <a:p>
            <a:pPr lvl="3"/>
            <a:r>
              <a:rPr altLang="en-US" lang="zh-CN"/>
              <a:t>第四级</a:t>
            </a:r>
          </a:p>
          <a:p>
            <a:pPr lvl="4"/>
            <a:r>
              <a:rPr altLang="en-US" lang="zh-CN"/>
              <a:t>第五级</a:t>
            </a:r>
          </a:p>
        </p:txBody>
      </p:sp>
      <p:sp>
        <p:nvSpPr>
          <p:cNvPr id="1048591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78AD7C-4C0C-41ED-991D-4C6C63ABB426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592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altLang="en-US" lang="zh-CN"/>
          </a:p>
        </p:txBody>
      </p:sp>
      <p:sp>
        <p:nvSpPr>
          <p:cNvPr id="1048593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A99669-754E-4A56-959F-E9B698DB5D25}" type="slidenum">
              <a:rPr altLang="en-US" lang="zh-CN" smtClean="0"/>
            </a:fld>
            <a:endParaRPr altLang="en-US" lang="zh-C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71" r:id="rId1"/>
  </p:sldLayoutIdLst>
  <p:txStyles>
    <p:titleStyle>
      <a:lvl1pPr algn="l" defTabSz="685800" eaLnBrk="1" hangingPunct="1" latinLnBrk="0" rtl="0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685800" eaLnBrk="1" hangingPunct="1" indent="-171450" latinLnBrk="0" marL="171450" rtl="0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685800" eaLnBrk="1" hangingPunct="1" indent="-171450" latinLnBrk="0" marL="514350" rtl="0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685800" eaLnBrk="1" hangingPunct="1" indent="-171450" latinLnBrk="0" marL="857250" rtl="0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685800" eaLnBrk="1" hangingPunct="1" indent="-171450" latinLnBrk="0" marL="1200150" rtl="0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685800" eaLnBrk="1" hangingPunct="1" indent="-171450" latinLnBrk="0" marL="1543050" rtl="0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685800" eaLnBrk="1" hangingPunct="1" indent="-171450" latinLnBrk="0" marL="1885950" rtl="0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685800" eaLnBrk="1" hangingPunct="1" indent="-171450" latinLnBrk="0" marL="2228850" rtl="0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685800" eaLnBrk="1" hangingPunct="1" indent="-171450" latinLnBrk="0" marL="2571750" rtl="0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685800" eaLnBrk="1" hangingPunct="1" indent="-171450" latinLnBrk="0" marL="2914650" rtl="0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algn="l" defTabSz="685800" eaLnBrk="1" hangingPunct="1" latinLnBrk="0" marL="0" rtl="0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685800" eaLnBrk="1" hangingPunct="1" latinLnBrk="0" marL="342900" rtl="0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685800" eaLnBrk="1" hangingPunct="1" latinLnBrk="0" marL="685800" rtl="0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685800" eaLnBrk="1" hangingPunct="1" latinLnBrk="0" marL="1028700" rtl="0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685800" eaLnBrk="1" hangingPunct="1" latinLnBrk="0" marL="1371600" rtl="0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685800" eaLnBrk="1" hangingPunct="1" latinLnBrk="0" marL="1714500" rtl="0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685800" eaLnBrk="1" hangingPunct="1" latinLnBrk="0" marL="2057400" rtl="0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685800" eaLnBrk="1" hangingPunct="1" latinLnBrk="0" marL="2400300" rtl="0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685800" eaLnBrk="1" hangingPunct="1" latinLnBrk="0" marL="2743200" rtl="0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slideLayout" Target="../slideLayouts/slideLayout2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hyperlink" Target="http://baike.baidu.com/item/&#24494;&#20449;&#21830;&#22478;" TargetMode="External"/><Relationship Id="rId3" Type="http://schemas.openxmlformats.org/officeDocument/2006/relationships/hyperlink" Target="http://baike.baidu.com/item/&#31227;&#21160;&#20114;&#32852;&#32593;" TargetMode="External"/><Relationship Id="rId4" Type="http://schemas.openxmlformats.org/officeDocument/2006/relationships/hyperlink" Target="http://baike.baidu.com/item/&#21830;&#21697;&#26597;&#35810;" TargetMode="External"/><Relationship Id="rId5" Type="http://schemas.openxmlformats.org/officeDocument/2006/relationships/hyperlink" Target="http://baike.baidu.com/item/&#36873;&#36141;" TargetMode="External"/><Relationship Id="rId6" Type="http://schemas.openxmlformats.org/officeDocument/2006/relationships/hyperlink" Target="http://baike.baidu.com/item/&#20307;&#39564;/236014" TargetMode="External"/><Relationship Id="rId7" Type="http://schemas.openxmlformats.org/officeDocument/2006/relationships/hyperlink" Target="http://baike.baidu.com/item/&#20114;&#21160;/10073145" TargetMode="External"/><Relationship Id="rId8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0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</a:schemeClr>
        </a:solidFill>
      </p:bgPr>
    </p:bg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0" name="PA_矩形 2"/>
          <p:cNvSpPr/>
          <p:nvPr/>
        </p:nvSpPr>
        <p:spPr>
          <a:xfrm>
            <a:off x="0" y="908464"/>
            <a:ext cx="9144000" cy="3295403"/>
          </a:xfrm>
          <a:prstGeom prst="rect"/>
          <a:solidFill>
            <a:srgbClr val="F3E4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/>
          </a:p>
        </p:txBody>
      </p:sp>
      <p:sp>
        <p:nvSpPr>
          <p:cNvPr id="1048641" name="PA_矩形 14"/>
          <p:cNvSpPr/>
          <p:nvPr/>
        </p:nvSpPr>
        <p:spPr>
          <a:xfrm>
            <a:off x="4472635" y="1578838"/>
            <a:ext cx="3992881" cy="993141"/>
          </a:xfrm>
          <a:prstGeom prst="rect"/>
        </p:spPr>
        <p:txBody>
          <a:bodyPr wrap="none">
            <a:spAutoFit/>
          </a:bodyPr>
          <a:p>
            <a:pPr algn="r"/>
            <a:r>
              <a:rPr altLang="en-US" b="1" dirty="0" sz="6000" lang="zh-CN">
                <a:solidFill>
                  <a:schemeClr val="tx1">
                    <a:lumMod val="75000"/>
                  </a:schemeClr>
                </a:solidFill>
                <a:latin typeface="ITC Avant Garde Std Md" panose="020B0602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微商城系统</a:t>
            </a:r>
            <a:endParaRPr altLang="en-US" dirty="0" sz="6000" lang="zh-CN">
              <a:solidFill>
                <a:schemeClr val="tx1">
                  <a:lumMod val="75000"/>
                </a:schemeClr>
              </a:solidFill>
              <a:latin typeface="ITC Avant Garde Std Md" panose="020B0602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8642" name="PA_文本框 2"/>
          <p:cNvSpPr txBox="1"/>
          <p:nvPr/>
        </p:nvSpPr>
        <p:spPr>
          <a:xfrm>
            <a:off x="2261755" y="2684152"/>
            <a:ext cx="6242754" cy="400110"/>
          </a:xfrm>
          <a:prstGeom prst="rect"/>
          <a:noFill/>
        </p:spPr>
        <p:txBody>
          <a:bodyPr rtlCol="0" wrap="square">
            <a:spAutoFit/>
          </a:bodyPr>
          <a:p>
            <a:pPr algn="r"/>
            <a:r>
              <a:rPr altLang="en-US" dirty="0" sz="2000" lang="zh-CN">
                <a:solidFill>
                  <a:schemeClr val="tx1">
                    <a:lumMod val="75000"/>
                  </a:schemeClr>
                </a:solidFill>
                <a:latin typeface="+mn-ea"/>
                <a:cs typeface="Open Sans" panose="020B0606030504020204" pitchFamily="34" charset="0"/>
              </a:rPr>
              <a:t>软件</a:t>
            </a:r>
            <a:r>
              <a:rPr altLang="zh-CN" dirty="0" sz="2000" lang="en-US">
                <a:solidFill>
                  <a:schemeClr val="tx1">
                    <a:lumMod val="75000"/>
                  </a:schemeClr>
                </a:solidFill>
                <a:latin typeface="+mn-ea"/>
                <a:cs typeface="Open Sans" panose="020B0606030504020204" pitchFamily="34" charset="0"/>
              </a:rPr>
              <a:t>1301</a:t>
            </a:r>
            <a:r>
              <a:rPr altLang="en-US" dirty="0" sz="2000" lang="zh-CN">
                <a:solidFill>
                  <a:schemeClr val="tx1">
                    <a:lumMod val="75000"/>
                  </a:schemeClr>
                </a:solidFill>
                <a:latin typeface="+mn-ea"/>
                <a:cs typeface="Open Sans" panose="020B0606030504020204" pitchFamily="34" charset="0"/>
              </a:rPr>
              <a:t>班  刘民心</a:t>
            </a:r>
            <a:endParaRPr dirty="0" sz="2000" lang="en-US">
              <a:solidFill>
                <a:schemeClr val="tx1">
                  <a:lumMod val="75000"/>
                </a:schemeClr>
              </a:solidFill>
              <a:latin typeface="+mn-ea"/>
              <a:cs typeface="Open Sans" panose="020B0606030504020204" pitchFamily="34" charset="0"/>
            </a:endParaRPr>
          </a:p>
        </p:txBody>
      </p:sp>
      <p:sp>
        <p:nvSpPr>
          <p:cNvPr id="1048643" name="PA_任意多边形 72"/>
          <p:cNvSpPr>
            <a:spLocks noEditPoints="1"/>
          </p:cNvSpPr>
          <p:nvPr/>
        </p:nvSpPr>
        <p:spPr bwMode="auto">
          <a:xfrm>
            <a:off x="254038" y="1241189"/>
            <a:ext cx="3812120" cy="2707105"/>
          </a:xfrm>
          <a:custGeom>
            <a:avLst/>
            <a:gdLst>
              <a:gd name="T0" fmla="*/ 1287 w 1323"/>
              <a:gd name="T1" fmla="*/ 453 h 938"/>
              <a:gd name="T2" fmla="*/ 1274 w 1323"/>
              <a:gd name="T3" fmla="*/ 447 h 938"/>
              <a:gd name="T4" fmla="*/ 1080 w 1323"/>
              <a:gd name="T5" fmla="*/ 427 h 938"/>
              <a:gd name="T6" fmla="*/ 1084 w 1323"/>
              <a:gd name="T7" fmla="*/ 193 h 938"/>
              <a:gd name="T8" fmla="*/ 1242 w 1323"/>
              <a:gd name="T9" fmla="*/ 26 h 938"/>
              <a:gd name="T10" fmla="*/ 1238 w 1323"/>
              <a:gd name="T11" fmla="*/ 17 h 938"/>
              <a:gd name="T12" fmla="*/ 1073 w 1323"/>
              <a:gd name="T13" fmla="*/ 177 h 938"/>
              <a:gd name="T14" fmla="*/ 500 w 1323"/>
              <a:gd name="T15" fmla="*/ 12 h 938"/>
              <a:gd name="T16" fmla="*/ 1073 w 1323"/>
              <a:gd name="T17" fmla="*/ 413 h 938"/>
              <a:gd name="T18" fmla="*/ 770 w 1323"/>
              <a:gd name="T19" fmla="*/ 261 h 938"/>
              <a:gd name="T20" fmla="*/ 520 w 1323"/>
              <a:gd name="T21" fmla="*/ 148 h 938"/>
              <a:gd name="T22" fmla="*/ 543 w 1323"/>
              <a:gd name="T23" fmla="*/ 111 h 938"/>
              <a:gd name="T24" fmla="*/ 530 w 1323"/>
              <a:gd name="T25" fmla="*/ 99 h 938"/>
              <a:gd name="T26" fmla="*/ 226 w 1323"/>
              <a:gd name="T27" fmla="*/ 143 h 938"/>
              <a:gd name="T28" fmla="*/ 0 w 1323"/>
              <a:gd name="T29" fmla="*/ 308 h 938"/>
              <a:gd name="T30" fmla="*/ 6 w 1323"/>
              <a:gd name="T31" fmla="*/ 444 h 938"/>
              <a:gd name="T32" fmla="*/ 244 w 1323"/>
              <a:gd name="T33" fmla="*/ 475 h 938"/>
              <a:gd name="T34" fmla="*/ 467 w 1323"/>
              <a:gd name="T35" fmla="*/ 831 h 938"/>
              <a:gd name="T36" fmla="*/ 562 w 1323"/>
              <a:gd name="T37" fmla="*/ 651 h 938"/>
              <a:gd name="T38" fmla="*/ 810 w 1323"/>
              <a:gd name="T39" fmla="*/ 730 h 938"/>
              <a:gd name="T40" fmla="*/ 661 w 1323"/>
              <a:gd name="T41" fmla="*/ 937 h 938"/>
              <a:gd name="T42" fmla="*/ 1318 w 1323"/>
              <a:gd name="T43" fmla="*/ 934 h 938"/>
              <a:gd name="T44" fmla="*/ 1283 w 1323"/>
              <a:gd name="T45" fmla="*/ 453 h 938"/>
              <a:gd name="T46" fmla="*/ 1275 w 1323"/>
              <a:gd name="T47" fmla="*/ 448 h 938"/>
              <a:gd name="T48" fmla="*/ 1175 w 1323"/>
              <a:gd name="T49" fmla="*/ 797 h 938"/>
              <a:gd name="T50" fmla="*/ 1275 w 1323"/>
              <a:gd name="T51" fmla="*/ 448 h 938"/>
              <a:gd name="T52" fmla="*/ 774 w 1323"/>
              <a:gd name="T53" fmla="*/ 278 h 938"/>
              <a:gd name="T54" fmla="*/ 454 w 1323"/>
              <a:gd name="T55" fmla="*/ 494 h 938"/>
              <a:gd name="T56" fmla="*/ 573 w 1323"/>
              <a:gd name="T57" fmla="*/ 617 h 938"/>
              <a:gd name="T58" fmla="*/ 595 w 1323"/>
              <a:gd name="T59" fmla="*/ 580 h 938"/>
              <a:gd name="T60" fmla="*/ 659 w 1323"/>
              <a:gd name="T61" fmla="*/ 472 h 938"/>
              <a:gd name="T62" fmla="*/ 633 w 1323"/>
              <a:gd name="T63" fmla="*/ 607 h 938"/>
              <a:gd name="T64" fmla="*/ 596 w 1323"/>
              <a:gd name="T65" fmla="*/ 581 h 938"/>
              <a:gd name="T66" fmla="*/ 1075 w 1323"/>
              <a:gd name="T67" fmla="*/ 423 h 938"/>
              <a:gd name="T68" fmla="*/ 1078 w 1323"/>
              <a:gd name="T69" fmla="*/ 427 h 938"/>
              <a:gd name="T70" fmla="*/ 811 w 1323"/>
              <a:gd name="T71" fmla="*/ 726 h 938"/>
              <a:gd name="T72" fmla="*/ 525 w 1323"/>
              <a:gd name="T73" fmla="*/ 15 h 938"/>
              <a:gd name="T74" fmla="*/ 1084 w 1323"/>
              <a:gd name="T75" fmla="*/ 403 h 938"/>
              <a:gd name="T76" fmla="*/ 1072 w 1323"/>
              <a:gd name="T77" fmla="*/ 416 h 938"/>
              <a:gd name="T78" fmla="*/ 781 w 1323"/>
              <a:gd name="T79" fmla="*/ 280 h 938"/>
              <a:gd name="T80" fmla="*/ 543 w 1323"/>
              <a:gd name="T81" fmla="*/ 155 h 938"/>
              <a:gd name="T82" fmla="*/ 550 w 1323"/>
              <a:gd name="T83" fmla="*/ 350 h 938"/>
              <a:gd name="T84" fmla="*/ 533 w 1323"/>
              <a:gd name="T85" fmla="*/ 161 h 938"/>
              <a:gd name="T86" fmla="*/ 154 w 1323"/>
              <a:gd name="T87" fmla="*/ 247 h 938"/>
              <a:gd name="T88" fmla="*/ 250 w 1323"/>
              <a:gd name="T89" fmla="*/ 135 h 938"/>
              <a:gd name="T90" fmla="*/ 151 w 1323"/>
              <a:gd name="T91" fmla="*/ 248 h 938"/>
              <a:gd name="T92" fmla="*/ 150 w 1323"/>
              <a:gd name="T93" fmla="*/ 250 h 938"/>
              <a:gd name="T94" fmla="*/ 152 w 1323"/>
              <a:gd name="T95" fmla="*/ 249 h 938"/>
              <a:gd name="T96" fmla="*/ 251 w 1323"/>
              <a:gd name="T97" fmla="*/ 452 h 938"/>
              <a:gd name="T98" fmla="*/ 472 w 1323"/>
              <a:gd name="T99" fmla="*/ 806 h 938"/>
              <a:gd name="T100" fmla="*/ 255 w 1323"/>
              <a:gd name="T101" fmla="*/ 468 h 938"/>
              <a:gd name="T102" fmla="*/ 549 w 1323"/>
              <a:gd name="T103" fmla="*/ 638 h 938"/>
              <a:gd name="T104" fmla="*/ 569 w 1323"/>
              <a:gd name="T105" fmla="*/ 627 h 938"/>
              <a:gd name="T106" fmla="*/ 593 w 1323"/>
              <a:gd name="T107" fmla="*/ 626 h 938"/>
              <a:gd name="T108" fmla="*/ 593 w 1323"/>
              <a:gd name="T109" fmla="*/ 626 h 938"/>
              <a:gd name="T110" fmla="*/ 833 w 1323"/>
              <a:gd name="T111" fmla="*/ 740 h 938"/>
              <a:gd name="T112" fmla="*/ 834 w 1323"/>
              <a:gd name="T113" fmla="*/ 738 h 938"/>
              <a:gd name="T114" fmla="*/ 1196 w 1323"/>
              <a:gd name="T115" fmla="*/ 809 h 9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323" h="938">
                <a:moveTo>
                  <a:pt x="1320" y="937"/>
                </a:moveTo>
                <a:cubicBezTo>
                  <a:pt x="1323" y="937"/>
                  <a:pt x="1323" y="937"/>
                  <a:pt x="1323" y="937"/>
                </a:cubicBezTo>
                <a:cubicBezTo>
                  <a:pt x="1320" y="935"/>
                  <a:pt x="1320" y="935"/>
                  <a:pt x="1320" y="935"/>
                </a:cubicBezTo>
                <a:cubicBezTo>
                  <a:pt x="1287" y="453"/>
                  <a:pt x="1287" y="453"/>
                  <a:pt x="1287" y="453"/>
                </a:cubicBezTo>
                <a:cubicBezTo>
                  <a:pt x="1293" y="453"/>
                  <a:pt x="1298" y="447"/>
                  <a:pt x="1298" y="441"/>
                </a:cubicBezTo>
                <a:cubicBezTo>
                  <a:pt x="1298" y="434"/>
                  <a:pt x="1292" y="428"/>
                  <a:pt x="1285" y="428"/>
                </a:cubicBezTo>
                <a:cubicBezTo>
                  <a:pt x="1278" y="428"/>
                  <a:pt x="1272" y="434"/>
                  <a:pt x="1272" y="441"/>
                </a:cubicBezTo>
                <a:cubicBezTo>
                  <a:pt x="1272" y="443"/>
                  <a:pt x="1273" y="445"/>
                  <a:pt x="1274" y="447"/>
                </a:cubicBezTo>
                <a:cubicBezTo>
                  <a:pt x="833" y="727"/>
                  <a:pt x="833" y="727"/>
                  <a:pt x="833" y="727"/>
                </a:cubicBezTo>
                <a:cubicBezTo>
                  <a:pt x="832" y="726"/>
                  <a:pt x="832" y="725"/>
                  <a:pt x="831" y="725"/>
                </a:cubicBezTo>
                <a:cubicBezTo>
                  <a:pt x="837" y="717"/>
                  <a:pt x="837" y="717"/>
                  <a:pt x="837" y="717"/>
                </a:cubicBezTo>
                <a:cubicBezTo>
                  <a:pt x="1080" y="427"/>
                  <a:pt x="1080" y="427"/>
                  <a:pt x="1080" y="427"/>
                </a:cubicBezTo>
                <a:cubicBezTo>
                  <a:pt x="1081" y="428"/>
                  <a:pt x="1083" y="429"/>
                  <a:pt x="1085" y="429"/>
                </a:cubicBezTo>
                <a:cubicBezTo>
                  <a:pt x="1092" y="429"/>
                  <a:pt x="1098" y="423"/>
                  <a:pt x="1098" y="416"/>
                </a:cubicBezTo>
                <a:cubicBezTo>
                  <a:pt x="1098" y="409"/>
                  <a:pt x="1093" y="403"/>
                  <a:pt x="1086" y="403"/>
                </a:cubicBezTo>
                <a:cubicBezTo>
                  <a:pt x="1084" y="193"/>
                  <a:pt x="1084" y="193"/>
                  <a:pt x="1084" y="193"/>
                </a:cubicBezTo>
                <a:cubicBezTo>
                  <a:pt x="1084" y="193"/>
                  <a:pt x="1085" y="193"/>
                  <a:pt x="1085" y="193"/>
                </a:cubicBezTo>
                <a:cubicBezTo>
                  <a:pt x="1092" y="193"/>
                  <a:pt x="1098" y="187"/>
                  <a:pt x="1098" y="180"/>
                </a:cubicBezTo>
                <a:cubicBezTo>
                  <a:pt x="1098" y="177"/>
                  <a:pt x="1096" y="173"/>
                  <a:pt x="1094" y="171"/>
                </a:cubicBezTo>
                <a:cubicBezTo>
                  <a:pt x="1242" y="26"/>
                  <a:pt x="1242" y="26"/>
                  <a:pt x="1242" y="26"/>
                </a:cubicBezTo>
                <a:cubicBezTo>
                  <a:pt x="1244" y="28"/>
                  <a:pt x="1247" y="29"/>
                  <a:pt x="1250" y="29"/>
                </a:cubicBezTo>
                <a:cubicBezTo>
                  <a:pt x="1257" y="29"/>
                  <a:pt x="1263" y="24"/>
                  <a:pt x="1263" y="17"/>
                </a:cubicBezTo>
                <a:cubicBezTo>
                  <a:pt x="1263" y="10"/>
                  <a:pt x="1257" y="4"/>
                  <a:pt x="1250" y="4"/>
                </a:cubicBezTo>
                <a:cubicBezTo>
                  <a:pt x="1243" y="4"/>
                  <a:pt x="1238" y="10"/>
                  <a:pt x="1238" y="17"/>
                </a:cubicBezTo>
                <a:cubicBezTo>
                  <a:pt x="1238" y="20"/>
                  <a:pt x="1239" y="23"/>
                  <a:pt x="1241" y="25"/>
                </a:cubicBezTo>
                <a:cubicBezTo>
                  <a:pt x="1093" y="170"/>
                  <a:pt x="1093" y="170"/>
                  <a:pt x="1093" y="170"/>
                </a:cubicBezTo>
                <a:cubicBezTo>
                  <a:pt x="1090" y="168"/>
                  <a:pt x="1088" y="168"/>
                  <a:pt x="1085" y="168"/>
                </a:cubicBezTo>
                <a:cubicBezTo>
                  <a:pt x="1079" y="168"/>
                  <a:pt x="1075" y="171"/>
                  <a:pt x="1073" y="177"/>
                </a:cubicBezTo>
                <a:cubicBezTo>
                  <a:pt x="525" y="14"/>
                  <a:pt x="525" y="14"/>
                  <a:pt x="525" y="14"/>
                </a:cubicBezTo>
                <a:cubicBezTo>
                  <a:pt x="525" y="13"/>
                  <a:pt x="525" y="13"/>
                  <a:pt x="525" y="12"/>
                </a:cubicBezTo>
                <a:cubicBezTo>
                  <a:pt x="525" y="5"/>
                  <a:pt x="520" y="0"/>
                  <a:pt x="512" y="0"/>
                </a:cubicBezTo>
                <a:cubicBezTo>
                  <a:pt x="505" y="0"/>
                  <a:pt x="500" y="5"/>
                  <a:pt x="500" y="12"/>
                </a:cubicBezTo>
                <a:cubicBezTo>
                  <a:pt x="500" y="19"/>
                  <a:pt x="505" y="25"/>
                  <a:pt x="512" y="25"/>
                </a:cubicBezTo>
                <a:cubicBezTo>
                  <a:pt x="517" y="25"/>
                  <a:pt x="522" y="22"/>
                  <a:pt x="524" y="18"/>
                </a:cubicBezTo>
                <a:cubicBezTo>
                  <a:pt x="1073" y="412"/>
                  <a:pt x="1073" y="412"/>
                  <a:pt x="1073" y="412"/>
                </a:cubicBezTo>
                <a:cubicBezTo>
                  <a:pt x="1073" y="412"/>
                  <a:pt x="1073" y="412"/>
                  <a:pt x="1073" y="413"/>
                </a:cubicBezTo>
                <a:cubicBezTo>
                  <a:pt x="793" y="272"/>
                  <a:pt x="793" y="272"/>
                  <a:pt x="793" y="272"/>
                </a:cubicBezTo>
                <a:cubicBezTo>
                  <a:pt x="793" y="271"/>
                  <a:pt x="794" y="269"/>
                  <a:pt x="794" y="267"/>
                </a:cubicBezTo>
                <a:cubicBezTo>
                  <a:pt x="794" y="260"/>
                  <a:pt x="788" y="255"/>
                  <a:pt x="781" y="255"/>
                </a:cubicBezTo>
                <a:cubicBezTo>
                  <a:pt x="776" y="255"/>
                  <a:pt x="772" y="257"/>
                  <a:pt x="770" y="261"/>
                </a:cubicBezTo>
                <a:cubicBezTo>
                  <a:pt x="544" y="153"/>
                  <a:pt x="544" y="153"/>
                  <a:pt x="544" y="153"/>
                </a:cubicBezTo>
                <a:cubicBezTo>
                  <a:pt x="545" y="152"/>
                  <a:pt x="546" y="150"/>
                  <a:pt x="546" y="148"/>
                </a:cubicBezTo>
                <a:cubicBezTo>
                  <a:pt x="546" y="141"/>
                  <a:pt x="540" y="135"/>
                  <a:pt x="533" y="135"/>
                </a:cubicBezTo>
                <a:cubicBezTo>
                  <a:pt x="526" y="135"/>
                  <a:pt x="520" y="141"/>
                  <a:pt x="520" y="148"/>
                </a:cubicBezTo>
                <a:cubicBezTo>
                  <a:pt x="520" y="151"/>
                  <a:pt x="521" y="153"/>
                  <a:pt x="523" y="155"/>
                </a:cubicBezTo>
                <a:cubicBezTo>
                  <a:pt x="258" y="446"/>
                  <a:pt x="258" y="446"/>
                  <a:pt x="258" y="446"/>
                </a:cubicBezTo>
                <a:cubicBezTo>
                  <a:pt x="535" y="108"/>
                  <a:pt x="535" y="108"/>
                  <a:pt x="535" y="108"/>
                </a:cubicBezTo>
                <a:cubicBezTo>
                  <a:pt x="537" y="110"/>
                  <a:pt x="540" y="111"/>
                  <a:pt x="543" y="111"/>
                </a:cubicBezTo>
                <a:cubicBezTo>
                  <a:pt x="550" y="111"/>
                  <a:pt x="556" y="105"/>
                  <a:pt x="556" y="98"/>
                </a:cubicBezTo>
                <a:cubicBezTo>
                  <a:pt x="556" y="91"/>
                  <a:pt x="550" y="86"/>
                  <a:pt x="543" y="86"/>
                </a:cubicBezTo>
                <a:cubicBezTo>
                  <a:pt x="536" y="86"/>
                  <a:pt x="530" y="91"/>
                  <a:pt x="530" y="98"/>
                </a:cubicBezTo>
                <a:cubicBezTo>
                  <a:pt x="530" y="99"/>
                  <a:pt x="530" y="99"/>
                  <a:pt x="530" y="99"/>
                </a:cubicBezTo>
                <a:cubicBezTo>
                  <a:pt x="250" y="134"/>
                  <a:pt x="250" y="134"/>
                  <a:pt x="250" y="134"/>
                </a:cubicBezTo>
                <a:cubicBezTo>
                  <a:pt x="249" y="128"/>
                  <a:pt x="243" y="123"/>
                  <a:pt x="237" y="123"/>
                </a:cubicBezTo>
                <a:cubicBezTo>
                  <a:pt x="230" y="123"/>
                  <a:pt x="224" y="129"/>
                  <a:pt x="224" y="136"/>
                </a:cubicBezTo>
                <a:cubicBezTo>
                  <a:pt x="224" y="139"/>
                  <a:pt x="225" y="141"/>
                  <a:pt x="226" y="143"/>
                </a:cubicBezTo>
                <a:cubicBezTo>
                  <a:pt x="5" y="304"/>
                  <a:pt x="5" y="304"/>
                  <a:pt x="5" y="304"/>
                </a:cubicBezTo>
                <a:cubicBezTo>
                  <a:pt x="3" y="305"/>
                  <a:pt x="3" y="305"/>
                  <a:pt x="3" y="305"/>
                </a:cubicBezTo>
                <a:cubicBezTo>
                  <a:pt x="4" y="305"/>
                  <a:pt x="4" y="305"/>
                  <a:pt x="4" y="305"/>
                </a:cubicBezTo>
                <a:cubicBezTo>
                  <a:pt x="0" y="308"/>
                  <a:pt x="0" y="308"/>
                  <a:pt x="0" y="308"/>
                </a:cubicBezTo>
                <a:cubicBezTo>
                  <a:pt x="5" y="306"/>
                  <a:pt x="5" y="306"/>
                  <a:pt x="5" y="306"/>
                </a:cubicBezTo>
                <a:cubicBezTo>
                  <a:pt x="74" y="351"/>
                  <a:pt x="74" y="351"/>
                  <a:pt x="74" y="351"/>
                </a:cubicBezTo>
                <a:cubicBezTo>
                  <a:pt x="4" y="443"/>
                  <a:pt x="4" y="443"/>
                  <a:pt x="4" y="443"/>
                </a:cubicBezTo>
                <a:cubicBezTo>
                  <a:pt x="6" y="444"/>
                  <a:pt x="6" y="444"/>
                  <a:pt x="6" y="444"/>
                </a:cubicBezTo>
                <a:cubicBezTo>
                  <a:pt x="75" y="352"/>
                  <a:pt x="75" y="352"/>
                  <a:pt x="75" y="352"/>
                </a:cubicBezTo>
                <a:cubicBezTo>
                  <a:pt x="233" y="455"/>
                  <a:pt x="233" y="455"/>
                  <a:pt x="233" y="455"/>
                </a:cubicBezTo>
                <a:cubicBezTo>
                  <a:pt x="232" y="457"/>
                  <a:pt x="231" y="460"/>
                  <a:pt x="231" y="462"/>
                </a:cubicBezTo>
                <a:cubicBezTo>
                  <a:pt x="231" y="469"/>
                  <a:pt x="237" y="475"/>
                  <a:pt x="244" y="475"/>
                </a:cubicBezTo>
                <a:cubicBezTo>
                  <a:pt x="246" y="475"/>
                  <a:pt x="248" y="474"/>
                  <a:pt x="250" y="473"/>
                </a:cubicBezTo>
                <a:cubicBezTo>
                  <a:pt x="460" y="808"/>
                  <a:pt x="460" y="808"/>
                  <a:pt x="460" y="808"/>
                </a:cubicBezTo>
                <a:cubicBezTo>
                  <a:pt x="456" y="810"/>
                  <a:pt x="454" y="814"/>
                  <a:pt x="454" y="818"/>
                </a:cubicBezTo>
                <a:cubicBezTo>
                  <a:pt x="454" y="825"/>
                  <a:pt x="460" y="831"/>
                  <a:pt x="467" y="831"/>
                </a:cubicBezTo>
                <a:cubicBezTo>
                  <a:pt x="474" y="831"/>
                  <a:pt x="480" y="825"/>
                  <a:pt x="480" y="818"/>
                </a:cubicBezTo>
                <a:cubicBezTo>
                  <a:pt x="480" y="813"/>
                  <a:pt x="477" y="809"/>
                  <a:pt x="474" y="807"/>
                </a:cubicBezTo>
                <a:cubicBezTo>
                  <a:pt x="556" y="650"/>
                  <a:pt x="556" y="650"/>
                  <a:pt x="556" y="650"/>
                </a:cubicBezTo>
                <a:cubicBezTo>
                  <a:pt x="558" y="650"/>
                  <a:pt x="560" y="651"/>
                  <a:pt x="562" y="651"/>
                </a:cubicBezTo>
                <a:cubicBezTo>
                  <a:pt x="569" y="651"/>
                  <a:pt x="574" y="645"/>
                  <a:pt x="574" y="638"/>
                </a:cubicBezTo>
                <a:cubicBezTo>
                  <a:pt x="574" y="637"/>
                  <a:pt x="574" y="635"/>
                  <a:pt x="574" y="634"/>
                </a:cubicBezTo>
                <a:cubicBezTo>
                  <a:pt x="591" y="627"/>
                  <a:pt x="591" y="627"/>
                  <a:pt x="591" y="627"/>
                </a:cubicBezTo>
                <a:cubicBezTo>
                  <a:pt x="810" y="730"/>
                  <a:pt x="810" y="730"/>
                  <a:pt x="810" y="730"/>
                </a:cubicBezTo>
                <a:cubicBezTo>
                  <a:pt x="809" y="731"/>
                  <a:pt x="809" y="732"/>
                  <a:pt x="809" y="733"/>
                </a:cubicBezTo>
                <a:cubicBezTo>
                  <a:pt x="809" y="737"/>
                  <a:pt x="811" y="741"/>
                  <a:pt x="814" y="743"/>
                </a:cubicBezTo>
                <a:cubicBezTo>
                  <a:pt x="662" y="936"/>
                  <a:pt x="662" y="936"/>
                  <a:pt x="662" y="936"/>
                </a:cubicBezTo>
                <a:cubicBezTo>
                  <a:pt x="661" y="937"/>
                  <a:pt x="661" y="937"/>
                  <a:pt x="661" y="937"/>
                </a:cubicBezTo>
                <a:cubicBezTo>
                  <a:pt x="1319" y="937"/>
                  <a:pt x="1319" y="937"/>
                  <a:pt x="1319" y="937"/>
                </a:cubicBezTo>
                <a:cubicBezTo>
                  <a:pt x="1320" y="938"/>
                  <a:pt x="1320" y="938"/>
                  <a:pt x="1320" y="938"/>
                </a:cubicBezTo>
                <a:lnTo>
                  <a:pt x="1320" y="937"/>
                </a:lnTo>
                <a:close/>
                <a:moveTo>
                  <a:pt x="1318" y="934"/>
                </a:moveTo>
                <a:cubicBezTo>
                  <a:pt x="1197" y="808"/>
                  <a:pt x="1197" y="808"/>
                  <a:pt x="1197" y="808"/>
                </a:cubicBezTo>
                <a:cubicBezTo>
                  <a:pt x="1199" y="806"/>
                  <a:pt x="1200" y="803"/>
                  <a:pt x="1200" y="800"/>
                </a:cubicBezTo>
                <a:cubicBezTo>
                  <a:pt x="1200" y="795"/>
                  <a:pt x="1197" y="790"/>
                  <a:pt x="1192" y="788"/>
                </a:cubicBezTo>
                <a:cubicBezTo>
                  <a:pt x="1283" y="453"/>
                  <a:pt x="1283" y="453"/>
                  <a:pt x="1283" y="453"/>
                </a:cubicBezTo>
                <a:cubicBezTo>
                  <a:pt x="1283" y="454"/>
                  <a:pt x="1284" y="454"/>
                  <a:pt x="1285" y="454"/>
                </a:cubicBezTo>
                <a:cubicBezTo>
                  <a:pt x="1285" y="454"/>
                  <a:pt x="1285" y="454"/>
                  <a:pt x="1285" y="454"/>
                </a:cubicBezTo>
                <a:lnTo>
                  <a:pt x="1318" y="934"/>
                </a:lnTo>
                <a:close/>
                <a:moveTo>
                  <a:pt x="1275" y="448"/>
                </a:moveTo>
                <a:cubicBezTo>
                  <a:pt x="1276" y="451"/>
                  <a:pt x="1278" y="452"/>
                  <a:pt x="1281" y="453"/>
                </a:cubicBezTo>
                <a:cubicBezTo>
                  <a:pt x="1190" y="788"/>
                  <a:pt x="1190" y="788"/>
                  <a:pt x="1190" y="788"/>
                </a:cubicBezTo>
                <a:cubicBezTo>
                  <a:pt x="1189" y="787"/>
                  <a:pt x="1188" y="787"/>
                  <a:pt x="1187" y="787"/>
                </a:cubicBezTo>
                <a:cubicBezTo>
                  <a:pt x="1181" y="787"/>
                  <a:pt x="1176" y="791"/>
                  <a:pt x="1175" y="797"/>
                </a:cubicBezTo>
                <a:cubicBezTo>
                  <a:pt x="834" y="736"/>
                  <a:pt x="834" y="736"/>
                  <a:pt x="834" y="736"/>
                </a:cubicBezTo>
                <a:cubicBezTo>
                  <a:pt x="835" y="735"/>
                  <a:pt x="835" y="734"/>
                  <a:pt x="835" y="733"/>
                </a:cubicBezTo>
                <a:cubicBezTo>
                  <a:pt x="835" y="731"/>
                  <a:pt x="834" y="730"/>
                  <a:pt x="834" y="728"/>
                </a:cubicBezTo>
                <a:lnTo>
                  <a:pt x="1275" y="448"/>
                </a:lnTo>
                <a:close/>
                <a:moveTo>
                  <a:pt x="256" y="459"/>
                </a:moveTo>
                <a:cubicBezTo>
                  <a:pt x="552" y="351"/>
                  <a:pt x="552" y="351"/>
                  <a:pt x="552" y="351"/>
                </a:cubicBezTo>
                <a:cubicBezTo>
                  <a:pt x="769" y="272"/>
                  <a:pt x="769" y="272"/>
                  <a:pt x="769" y="272"/>
                </a:cubicBezTo>
                <a:cubicBezTo>
                  <a:pt x="770" y="275"/>
                  <a:pt x="772" y="277"/>
                  <a:pt x="774" y="278"/>
                </a:cubicBezTo>
                <a:cubicBezTo>
                  <a:pt x="660" y="470"/>
                  <a:pt x="660" y="470"/>
                  <a:pt x="660" y="470"/>
                </a:cubicBezTo>
                <a:cubicBezTo>
                  <a:pt x="480" y="492"/>
                  <a:pt x="480" y="492"/>
                  <a:pt x="480" y="492"/>
                </a:cubicBezTo>
                <a:cubicBezTo>
                  <a:pt x="479" y="486"/>
                  <a:pt x="473" y="481"/>
                  <a:pt x="467" y="481"/>
                </a:cubicBezTo>
                <a:cubicBezTo>
                  <a:pt x="460" y="481"/>
                  <a:pt x="454" y="487"/>
                  <a:pt x="454" y="494"/>
                </a:cubicBezTo>
                <a:cubicBezTo>
                  <a:pt x="454" y="501"/>
                  <a:pt x="460" y="507"/>
                  <a:pt x="467" y="507"/>
                </a:cubicBezTo>
                <a:cubicBezTo>
                  <a:pt x="471" y="507"/>
                  <a:pt x="475" y="505"/>
                  <a:pt x="477" y="502"/>
                </a:cubicBezTo>
                <a:cubicBezTo>
                  <a:pt x="594" y="581"/>
                  <a:pt x="594" y="581"/>
                  <a:pt x="594" y="581"/>
                </a:cubicBezTo>
                <a:cubicBezTo>
                  <a:pt x="573" y="617"/>
                  <a:pt x="573" y="617"/>
                  <a:pt x="573" y="617"/>
                </a:cubicBezTo>
                <a:cubicBezTo>
                  <a:pt x="256" y="467"/>
                  <a:pt x="256" y="467"/>
                  <a:pt x="256" y="467"/>
                </a:cubicBezTo>
                <a:cubicBezTo>
                  <a:pt x="256" y="465"/>
                  <a:pt x="257" y="464"/>
                  <a:pt x="257" y="462"/>
                </a:cubicBezTo>
                <a:cubicBezTo>
                  <a:pt x="257" y="461"/>
                  <a:pt x="256" y="460"/>
                  <a:pt x="256" y="459"/>
                </a:cubicBezTo>
                <a:close/>
                <a:moveTo>
                  <a:pt x="595" y="580"/>
                </a:moveTo>
                <a:cubicBezTo>
                  <a:pt x="478" y="501"/>
                  <a:pt x="478" y="501"/>
                  <a:pt x="478" y="501"/>
                </a:cubicBezTo>
                <a:cubicBezTo>
                  <a:pt x="479" y="499"/>
                  <a:pt x="480" y="496"/>
                  <a:pt x="480" y="494"/>
                </a:cubicBezTo>
                <a:cubicBezTo>
                  <a:pt x="480" y="494"/>
                  <a:pt x="480" y="494"/>
                  <a:pt x="480" y="493"/>
                </a:cubicBezTo>
                <a:cubicBezTo>
                  <a:pt x="659" y="472"/>
                  <a:pt x="659" y="472"/>
                  <a:pt x="659" y="472"/>
                </a:cubicBezTo>
                <a:cubicBezTo>
                  <a:pt x="631" y="519"/>
                  <a:pt x="631" y="519"/>
                  <a:pt x="631" y="519"/>
                </a:cubicBezTo>
                <a:lnTo>
                  <a:pt x="595" y="580"/>
                </a:lnTo>
                <a:close/>
                <a:moveTo>
                  <a:pt x="596" y="582"/>
                </a:moveTo>
                <a:cubicBezTo>
                  <a:pt x="633" y="607"/>
                  <a:pt x="633" y="607"/>
                  <a:pt x="633" y="607"/>
                </a:cubicBezTo>
                <a:cubicBezTo>
                  <a:pt x="591" y="625"/>
                  <a:pt x="591" y="625"/>
                  <a:pt x="591" y="625"/>
                </a:cubicBezTo>
                <a:cubicBezTo>
                  <a:pt x="575" y="617"/>
                  <a:pt x="575" y="617"/>
                  <a:pt x="575" y="617"/>
                </a:cubicBezTo>
                <a:lnTo>
                  <a:pt x="596" y="582"/>
                </a:lnTo>
                <a:close/>
                <a:moveTo>
                  <a:pt x="596" y="581"/>
                </a:moveTo>
                <a:cubicBezTo>
                  <a:pt x="634" y="517"/>
                  <a:pt x="634" y="517"/>
                  <a:pt x="634" y="517"/>
                </a:cubicBezTo>
                <a:cubicBezTo>
                  <a:pt x="661" y="471"/>
                  <a:pt x="661" y="471"/>
                  <a:pt x="661" y="471"/>
                </a:cubicBezTo>
                <a:cubicBezTo>
                  <a:pt x="1074" y="422"/>
                  <a:pt x="1074" y="422"/>
                  <a:pt x="1074" y="422"/>
                </a:cubicBezTo>
                <a:cubicBezTo>
                  <a:pt x="1074" y="422"/>
                  <a:pt x="1074" y="423"/>
                  <a:pt x="1075" y="423"/>
                </a:cubicBezTo>
                <a:cubicBezTo>
                  <a:pt x="635" y="607"/>
                  <a:pt x="635" y="607"/>
                  <a:pt x="635" y="607"/>
                </a:cubicBezTo>
                <a:lnTo>
                  <a:pt x="596" y="581"/>
                </a:lnTo>
                <a:close/>
                <a:moveTo>
                  <a:pt x="1076" y="424"/>
                </a:moveTo>
                <a:cubicBezTo>
                  <a:pt x="1076" y="425"/>
                  <a:pt x="1077" y="426"/>
                  <a:pt x="1078" y="427"/>
                </a:cubicBezTo>
                <a:cubicBezTo>
                  <a:pt x="839" y="713"/>
                  <a:pt x="839" y="713"/>
                  <a:pt x="839" y="713"/>
                </a:cubicBezTo>
                <a:cubicBezTo>
                  <a:pt x="830" y="724"/>
                  <a:pt x="830" y="724"/>
                  <a:pt x="830" y="724"/>
                </a:cubicBezTo>
                <a:cubicBezTo>
                  <a:pt x="828" y="722"/>
                  <a:pt x="825" y="720"/>
                  <a:pt x="822" y="720"/>
                </a:cubicBezTo>
                <a:cubicBezTo>
                  <a:pt x="817" y="720"/>
                  <a:pt x="813" y="723"/>
                  <a:pt x="811" y="726"/>
                </a:cubicBezTo>
                <a:cubicBezTo>
                  <a:pt x="636" y="608"/>
                  <a:pt x="636" y="608"/>
                  <a:pt x="636" y="608"/>
                </a:cubicBezTo>
                <a:lnTo>
                  <a:pt x="1076" y="424"/>
                </a:lnTo>
                <a:close/>
                <a:moveTo>
                  <a:pt x="524" y="17"/>
                </a:moveTo>
                <a:cubicBezTo>
                  <a:pt x="525" y="16"/>
                  <a:pt x="525" y="16"/>
                  <a:pt x="525" y="15"/>
                </a:cubicBezTo>
                <a:cubicBezTo>
                  <a:pt x="1073" y="178"/>
                  <a:pt x="1073" y="178"/>
                  <a:pt x="1073" y="178"/>
                </a:cubicBezTo>
                <a:cubicBezTo>
                  <a:pt x="1073" y="179"/>
                  <a:pt x="1072" y="180"/>
                  <a:pt x="1072" y="180"/>
                </a:cubicBezTo>
                <a:cubicBezTo>
                  <a:pt x="1072" y="186"/>
                  <a:pt x="1077" y="191"/>
                  <a:pt x="1082" y="193"/>
                </a:cubicBezTo>
                <a:cubicBezTo>
                  <a:pt x="1084" y="403"/>
                  <a:pt x="1084" y="403"/>
                  <a:pt x="1084" y="403"/>
                </a:cubicBezTo>
                <a:cubicBezTo>
                  <a:pt x="1080" y="403"/>
                  <a:pt x="1076" y="406"/>
                  <a:pt x="1074" y="410"/>
                </a:cubicBezTo>
                <a:lnTo>
                  <a:pt x="524" y="17"/>
                </a:lnTo>
                <a:close/>
                <a:moveTo>
                  <a:pt x="1073" y="414"/>
                </a:moveTo>
                <a:cubicBezTo>
                  <a:pt x="1073" y="415"/>
                  <a:pt x="1072" y="415"/>
                  <a:pt x="1072" y="416"/>
                </a:cubicBezTo>
                <a:cubicBezTo>
                  <a:pt x="1072" y="417"/>
                  <a:pt x="1073" y="419"/>
                  <a:pt x="1073" y="420"/>
                </a:cubicBezTo>
                <a:cubicBezTo>
                  <a:pt x="662" y="470"/>
                  <a:pt x="662" y="470"/>
                  <a:pt x="662" y="470"/>
                </a:cubicBezTo>
                <a:cubicBezTo>
                  <a:pt x="775" y="279"/>
                  <a:pt x="775" y="279"/>
                  <a:pt x="775" y="279"/>
                </a:cubicBezTo>
                <a:cubicBezTo>
                  <a:pt x="777" y="280"/>
                  <a:pt x="779" y="280"/>
                  <a:pt x="781" y="280"/>
                </a:cubicBezTo>
                <a:cubicBezTo>
                  <a:pt x="786" y="280"/>
                  <a:pt x="790" y="278"/>
                  <a:pt x="792" y="274"/>
                </a:cubicBezTo>
                <a:lnTo>
                  <a:pt x="1073" y="414"/>
                </a:lnTo>
                <a:close/>
                <a:moveTo>
                  <a:pt x="533" y="161"/>
                </a:moveTo>
                <a:cubicBezTo>
                  <a:pt x="537" y="161"/>
                  <a:pt x="541" y="158"/>
                  <a:pt x="543" y="155"/>
                </a:cubicBezTo>
                <a:cubicBezTo>
                  <a:pt x="769" y="263"/>
                  <a:pt x="769" y="263"/>
                  <a:pt x="769" y="263"/>
                </a:cubicBezTo>
                <a:cubicBezTo>
                  <a:pt x="768" y="264"/>
                  <a:pt x="768" y="266"/>
                  <a:pt x="768" y="267"/>
                </a:cubicBezTo>
                <a:cubicBezTo>
                  <a:pt x="768" y="269"/>
                  <a:pt x="768" y="270"/>
                  <a:pt x="769" y="271"/>
                </a:cubicBezTo>
                <a:cubicBezTo>
                  <a:pt x="550" y="350"/>
                  <a:pt x="550" y="350"/>
                  <a:pt x="550" y="350"/>
                </a:cubicBezTo>
                <a:cubicBezTo>
                  <a:pt x="255" y="457"/>
                  <a:pt x="255" y="457"/>
                  <a:pt x="255" y="457"/>
                </a:cubicBezTo>
                <a:cubicBezTo>
                  <a:pt x="255" y="456"/>
                  <a:pt x="254" y="454"/>
                  <a:pt x="253" y="453"/>
                </a:cubicBezTo>
                <a:cubicBezTo>
                  <a:pt x="524" y="157"/>
                  <a:pt x="524" y="157"/>
                  <a:pt x="524" y="157"/>
                </a:cubicBezTo>
                <a:cubicBezTo>
                  <a:pt x="526" y="159"/>
                  <a:pt x="529" y="161"/>
                  <a:pt x="533" y="161"/>
                </a:cubicBezTo>
                <a:close/>
                <a:moveTo>
                  <a:pt x="530" y="101"/>
                </a:moveTo>
                <a:cubicBezTo>
                  <a:pt x="530" y="101"/>
                  <a:pt x="531" y="102"/>
                  <a:pt x="531" y="102"/>
                </a:cubicBezTo>
                <a:cubicBezTo>
                  <a:pt x="316" y="185"/>
                  <a:pt x="316" y="185"/>
                  <a:pt x="316" y="185"/>
                </a:cubicBezTo>
                <a:cubicBezTo>
                  <a:pt x="154" y="247"/>
                  <a:pt x="154" y="247"/>
                  <a:pt x="154" y="247"/>
                </a:cubicBezTo>
                <a:cubicBezTo>
                  <a:pt x="230" y="147"/>
                  <a:pt x="230" y="147"/>
                  <a:pt x="230" y="147"/>
                </a:cubicBezTo>
                <a:cubicBezTo>
                  <a:pt x="232" y="148"/>
                  <a:pt x="234" y="149"/>
                  <a:pt x="237" y="149"/>
                </a:cubicBezTo>
                <a:cubicBezTo>
                  <a:pt x="244" y="149"/>
                  <a:pt x="250" y="143"/>
                  <a:pt x="250" y="136"/>
                </a:cubicBezTo>
                <a:cubicBezTo>
                  <a:pt x="250" y="136"/>
                  <a:pt x="250" y="135"/>
                  <a:pt x="250" y="135"/>
                </a:cubicBezTo>
                <a:lnTo>
                  <a:pt x="530" y="101"/>
                </a:lnTo>
                <a:close/>
                <a:moveTo>
                  <a:pt x="227" y="144"/>
                </a:moveTo>
                <a:cubicBezTo>
                  <a:pt x="228" y="145"/>
                  <a:pt x="228" y="145"/>
                  <a:pt x="229" y="146"/>
                </a:cubicBezTo>
                <a:cubicBezTo>
                  <a:pt x="151" y="248"/>
                  <a:pt x="151" y="248"/>
                  <a:pt x="151" y="248"/>
                </a:cubicBezTo>
                <a:cubicBezTo>
                  <a:pt x="11" y="302"/>
                  <a:pt x="11" y="302"/>
                  <a:pt x="11" y="302"/>
                </a:cubicBezTo>
                <a:lnTo>
                  <a:pt x="227" y="144"/>
                </a:lnTo>
                <a:close/>
                <a:moveTo>
                  <a:pt x="7" y="305"/>
                </a:moveTo>
                <a:cubicBezTo>
                  <a:pt x="150" y="250"/>
                  <a:pt x="150" y="250"/>
                  <a:pt x="150" y="250"/>
                </a:cubicBezTo>
                <a:cubicBezTo>
                  <a:pt x="75" y="350"/>
                  <a:pt x="75" y="350"/>
                  <a:pt x="75" y="350"/>
                </a:cubicBezTo>
                <a:lnTo>
                  <a:pt x="7" y="305"/>
                </a:lnTo>
                <a:close/>
                <a:moveTo>
                  <a:pt x="76" y="351"/>
                </a:moveTo>
                <a:cubicBezTo>
                  <a:pt x="152" y="249"/>
                  <a:pt x="152" y="249"/>
                  <a:pt x="152" y="249"/>
                </a:cubicBezTo>
                <a:cubicBezTo>
                  <a:pt x="320" y="185"/>
                  <a:pt x="320" y="185"/>
                  <a:pt x="320" y="185"/>
                </a:cubicBezTo>
                <a:cubicBezTo>
                  <a:pt x="531" y="104"/>
                  <a:pt x="531" y="104"/>
                  <a:pt x="531" y="104"/>
                </a:cubicBezTo>
                <a:cubicBezTo>
                  <a:pt x="532" y="105"/>
                  <a:pt x="533" y="106"/>
                  <a:pt x="534" y="107"/>
                </a:cubicBezTo>
                <a:cubicBezTo>
                  <a:pt x="251" y="452"/>
                  <a:pt x="251" y="452"/>
                  <a:pt x="251" y="452"/>
                </a:cubicBezTo>
                <a:cubicBezTo>
                  <a:pt x="249" y="450"/>
                  <a:pt x="247" y="449"/>
                  <a:pt x="244" y="449"/>
                </a:cubicBezTo>
                <a:cubicBezTo>
                  <a:pt x="240" y="449"/>
                  <a:pt x="236" y="451"/>
                  <a:pt x="234" y="454"/>
                </a:cubicBezTo>
                <a:lnTo>
                  <a:pt x="76" y="351"/>
                </a:lnTo>
                <a:close/>
                <a:moveTo>
                  <a:pt x="472" y="806"/>
                </a:moveTo>
                <a:cubicBezTo>
                  <a:pt x="471" y="806"/>
                  <a:pt x="469" y="805"/>
                  <a:pt x="467" y="805"/>
                </a:cubicBezTo>
                <a:cubicBezTo>
                  <a:pt x="465" y="805"/>
                  <a:pt x="463" y="806"/>
                  <a:pt x="461" y="807"/>
                </a:cubicBezTo>
                <a:cubicBezTo>
                  <a:pt x="251" y="472"/>
                  <a:pt x="251" y="472"/>
                  <a:pt x="251" y="472"/>
                </a:cubicBezTo>
                <a:cubicBezTo>
                  <a:pt x="253" y="471"/>
                  <a:pt x="254" y="470"/>
                  <a:pt x="255" y="468"/>
                </a:cubicBezTo>
                <a:cubicBezTo>
                  <a:pt x="573" y="618"/>
                  <a:pt x="573" y="618"/>
                  <a:pt x="573" y="618"/>
                </a:cubicBezTo>
                <a:cubicBezTo>
                  <a:pt x="567" y="627"/>
                  <a:pt x="567" y="627"/>
                  <a:pt x="567" y="627"/>
                </a:cubicBezTo>
                <a:cubicBezTo>
                  <a:pt x="566" y="626"/>
                  <a:pt x="564" y="625"/>
                  <a:pt x="562" y="625"/>
                </a:cubicBezTo>
                <a:cubicBezTo>
                  <a:pt x="555" y="625"/>
                  <a:pt x="549" y="631"/>
                  <a:pt x="549" y="638"/>
                </a:cubicBezTo>
                <a:cubicBezTo>
                  <a:pt x="549" y="643"/>
                  <a:pt x="551" y="647"/>
                  <a:pt x="555" y="649"/>
                </a:cubicBezTo>
                <a:lnTo>
                  <a:pt x="472" y="806"/>
                </a:lnTo>
                <a:close/>
                <a:moveTo>
                  <a:pt x="573" y="632"/>
                </a:moveTo>
                <a:cubicBezTo>
                  <a:pt x="572" y="630"/>
                  <a:pt x="571" y="629"/>
                  <a:pt x="569" y="627"/>
                </a:cubicBezTo>
                <a:cubicBezTo>
                  <a:pt x="574" y="619"/>
                  <a:pt x="574" y="619"/>
                  <a:pt x="574" y="619"/>
                </a:cubicBezTo>
                <a:cubicBezTo>
                  <a:pt x="589" y="626"/>
                  <a:pt x="589" y="626"/>
                  <a:pt x="589" y="626"/>
                </a:cubicBezTo>
                <a:lnTo>
                  <a:pt x="573" y="632"/>
                </a:lnTo>
                <a:close/>
                <a:moveTo>
                  <a:pt x="593" y="626"/>
                </a:moveTo>
                <a:cubicBezTo>
                  <a:pt x="634" y="608"/>
                  <a:pt x="634" y="608"/>
                  <a:pt x="634" y="608"/>
                </a:cubicBezTo>
                <a:cubicBezTo>
                  <a:pt x="810" y="728"/>
                  <a:pt x="810" y="728"/>
                  <a:pt x="810" y="728"/>
                </a:cubicBezTo>
                <a:cubicBezTo>
                  <a:pt x="810" y="728"/>
                  <a:pt x="810" y="728"/>
                  <a:pt x="810" y="728"/>
                </a:cubicBezTo>
                <a:lnTo>
                  <a:pt x="593" y="626"/>
                </a:lnTo>
                <a:close/>
                <a:moveTo>
                  <a:pt x="664" y="935"/>
                </a:moveTo>
                <a:cubicBezTo>
                  <a:pt x="815" y="744"/>
                  <a:pt x="815" y="744"/>
                  <a:pt x="815" y="744"/>
                </a:cubicBezTo>
                <a:cubicBezTo>
                  <a:pt x="817" y="745"/>
                  <a:pt x="819" y="746"/>
                  <a:pt x="822" y="746"/>
                </a:cubicBezTo>
                <a:cubicBezTo>
                  <a:pt x="827" y="746"/>
                  <a:pt x="831" y="744"/>
                  <a:pt x="833" y="740"/>
                </a:cubicBezTo>
                <a:cubicBezTo>
                  <a:pt x="1315" y="935"/>
                  <a:pt x="1315" y="935"/>
                  <a:pt x="1315" y="935"/>
                </a:cubicBezTo>
                <a:lnTo>
                  <a:pt x="664" y="935"/>
                </a:lnTo>
                <a:close/>
                <a:moveTo>
                  <a:pt x="833" y="739"/>
                </a:moveTo>
                <a:cubicBezTo>
                  <a:pt x="834" y="738"/>
                  <a:pt x="834" y="738"/>
                  <a:pt x="834" y="738"/>
                </a:cubicBezTo>
                <a:cubicBezTo>
                  <a:pt x="1175" y="798"/>
                  <a:pt x="1175" y="798"/>
                  <a:pt x="1175" y="798"/>
                </a:cubicBezTo>
                <a:cubicBezTo>
                  <a:pt x="1175" y="799"/>
                  <a:pt x="1174" y="799"/>
                  <a:pt x="1174" y="800"/>
                </a:cubicBezTo>
                <a:cubicBezTo>
                  <a:pt x="1174" y="807"/>
                  <a:pt x="1180" y="813"/>
                  <a:pt x="1187" y="813"/>
                </a:cubicBezTo>
                <a:cubicBezTo>
                  <a:pt x="1191" y="813"/>
                  <a:pt x="1193" y="812"/>
                  <a:pt x="1196" y="809"/>
                </a:cubicBezTo>
                <a:cubicBezTo>
                  <a:pt x="1316" y="934"/>
                  <a:pt x="1316" y="934"/>
                  <a:pt x="1316" y="934"/>
                </a:cubicBezTo>
                <a:lnTo>
                  <a:pt x="833" y="739"/>
                </a:lnTo>
                <a:close/>
              </a:path>
            </a:pathLst>
          </a:custGeom>
          <a:solidFill>
            <a:schemeClr val="tx1">
              <a:lumMod val="75000"/>
              <a:alpha val="45000"/>
            </a:schemeClr>
          </a:solidFill>
          <a:ln>
            <a:noFill/>
          </a:ln>
        </p:spPr>
        <p:txBody>
          <a:bodyPr anchor="t" anchorCtr="0" bIns="34290" compatLnSpc="1" lIns="68580" numCol="1" rIns="68580" tIns="34290" vert="horz" wrap="square"/>
          <a:p>
            <a:endParaRPr lang="id-ID">
              <a:latin typeface="+mn-ea"/>
            </a:endParaRPr>
          </a:p>
        </p:txBody>
      </p:sp>
      <p:cxnSp>
        <p:nvCxnSpPr>
          <p:cNvPr id="3145737" name="直接连接符 4"/>
          <p:cNvCxnSpPr>
            <a:cxnSpLocks/>
          </p:cNvCxnSpPr>
          <p:nvPr/>
        </p:nvCxnSpPr>
        <p:spPr>
          <a:xfrm flipH="1">
            <a:off x="7934325" y="3326557"/>
            <a:ext cx="428625" cy="0"/>
          </a:xfrm>
          <a:prstGeom prst="line"/>
          <a:ln w="38100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fade/>
  </p:transition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after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500" id="7"/>
                                        <p:tgtEl>
                                          <p:spTgt spid="1048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8">
                            <p:stCondLst>
                              <p:cond delay="500"/>
                            </p:stCondLst>
                            <p:childTnLst>
                              <p:par>
                                <p:cTn fill="hold" grpId="0" id="9" nodeType="after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750" id="11"/>
                                        <p:tgtEl>
                                          <p:spTgt spid="1048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12">
                            <p:stCondLst>
                              <p:cond delay="1250"/>
                            </p:stCondLst>
                            <p:childTnLst>
                              <p:par>
                                <p:cTn fill="hold" grpId="0" id="13" nodeType="after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500" id="15"/>
                                        <p:tgtEl>
                                          <p:spTgt spid="1048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16">
                            <p:stCondLst>
                              <p:cond delay="1750"/>
                            </p:stCondLst>
                            <p:childTnLst>
                              <p:par>
                                <p:cTn fill="hold" grpId="0" id="17" nodeType="afterEffect" presetClass="entr" presetID="42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 id="19"/>
                                        <p:tgtEl>
                                          <p:spTgt spid="10486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dur="1000" fill="hold" id="20"/>
                                        <p:tgtEl>
                                          <p:spTgt spid="10486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fill="hold" id="21"/>
                                        <p:tgtEl>
                                          <p:spTgt spid="10486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40" grpId="0" animBg="1"/>
      <p:bldP spid="1048641" grpId="0"/>
      <p:bldP spid="1048642" grpId="0"/>
      <p:bldP spid="1048643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</p:bgPr>
    </p:bg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0" name="图片 1" descr="2015-02-28_CopacabanaBoats_PT-BR13265001951_1920x1080 2.jpg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 b="58366"/>
          <a:stretch>
            <a:fillRect/>
          </a:stretch>
        </p:blipFill>
        <p:spPr bwMode="auto">
          <a:xfrm>
            <a:off x="0" y="0"/>
            <a:ext cx="9144000" cy="2141538"/>
          </a:xfrm>
          <a:prstGeom prst="rect"/>
          <a:noFill/>
          <a:ln>
            <a:noFill/>
          </a:ln>
        </p:spPr>
      </p:pic>
      <p:sp>
        <p:nvSpPr>
          <p:cNvPr id="1048627" name="矩形 9"/>
          <p:cNvSpPr/>
          <p:nvPr/>
        </p:nvSpPr>
        <p:spPr>
          <a:xfrm>
            <a:off x="2560638" y="0"/>
            <a:ext cx="4684712" cy="774700"/>
          </a:xfrm>
          <a:prstGeom prst="rect"/>
          <a:solidFill>
            <a:srgbClr val="40404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defTabSz="457200" eaLnBrk="1" fontAlgn="auto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altLang="en-US" baseline="0" b="0" cap="none" sz="1800" i="0" kern="1200" kumimoji="1" lang="zh-CN" noProof="1" normalizeH="0" spc="0" strike="noStrike" u="none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/>
              <a:cs typeface="微软雅黑" panose="020B0503020204020204" pitchFamily="34" charset="-122"/>
            </a:endParaRPr>
          </a:p>
        </p:txBody>
      </p:sp>
      <p:sp>
        <p:nvSpPr>
          <p:cNvPr id="1048628" name="TextBox 31"/>
          <p:cNvSpPr txBox="1">
            <a:spLocks noChangeArrowheads="1"/>
          </p:cNvSpPr>
          <p:nvPr/>
        </p:nvSpPr>
        <p:spPr bwMode="auto">
          <a:xfrm>
            <a:off x="598488" y="2355850"/>
            <a:ext cx="2854325" cy="400050"/>
          </a:xfrm>
          <a:prstGeom prst="rect"/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indent="-285750" marL="7429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indent="-228600" marL="11430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indent="-228600" marL="16002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indent="-228600" marL="20574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altLang="en-US" baseline="0" b="1" cap="none" dirty="0" sz="2000" i="0" kern="1200" kumimoji="0" lang="zh-CN" noProof="0" normalizeH="0" spc="0" strike="noStrike" u="none">
                <a:ln>
                  <a:noFill/>
                </a:ln>
                <a:solidFill>
                  <a:srgbClr val="4B4D4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参与者</a:t>
            </a:r>
            <a:r>
              <a:rPr altLang="zh-CN" baseline="0" b="1" cap="none" dirty="0" sz="2000" i="0" kern="1200" kumimoji="0" lang="en-US" noProof="0" normalizeH="0" spc="0" strike="noStrike" u="none">
                <a:ln>
                  <a:noFill/>
                </a:ln>
                <a:solidFill>
                  <a:srgbClr val="4B4D4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</a:t>
            </a:r>
            <a:r>
              <a:rPr altLang="en-US" baseline="0" b="1" cap="none" dirty="0" sz="2000" i="0" kern="1200" kumimoji="0" lang="zh-CN" noProof="0" normalizeH="0" spc="0" strike="noStrike" u="none">
                <a:ln>
                  <a:noFill/>
                </a:ln>
                <a:solidFill>
                  <a:srgbClr val="4B4D4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管理员用例图：</a:t>
            </a:r>
          </a:p>
        </p:txBody>
      </p:sp>
      <p:grpSp>
        <p:nvGrpSpPr>
          <p:cNvPr id="44" name="组 7"/>
          <p:cNvGrpSpPr/>
          <p:nvPr/>
        </p:nvGrpSpPr>
        <p:grpSpPr>
          <a:xfrm>
            <a:off x="424815" y="0"/>
            <a:ext cx="2248535" cy="773430"/>
            <a:chOff x="782065" y="0"/>
            <a:chExt cx="2248535" cy="1343608"/>
          </a:xfrm>
          <a:solidFill>
            <a:srgbClr val="F5E168"/>
          </a:solidFill>
        </p:grpSpPr>
        <p:sp>
          <p:nvSpPr>
            <p:cNvPr id="1048629" name="矩形 5"/>
            <p:cNvSpPr/>
            <p:nvPr/>
          </p:nvSpPr>
          <p:spPr>
            <a:xfrm>
              <a:off x="787145" y="0"/>
              <a:ext cx="2120044" cy="1343608"/>
            </a:xfrm>
            <a:prstGeom prst="rect"/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 defTabSz="457200" eaLnBrk="1" fontAlgn="auto" hangingPunct="1" indent="0" latinLnBrk="0" lvl="0" marL="0" marR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altLang="en-US" baseline="0" b="0" cap="none" sz="1800" i="0" kern="1200" kumimoji="1" lang="zh-CN" noProof="1" normalizeH="0" spc="0" strike="noStrike" u="none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/>
                <a:cs typeface="微软雅黑" panose="020B0503020204020204" pitchFamily="34" charset="-122"/>
              </a:endParaRPr>
            </a:p>
          </p:txBody>
        </p:sp>
        <p:sp>
          <p:nvSpPr>
            <p:cNvPr id="1048630" name="矩形 6"/>
            <p:cNvSpPr/>
            <p:nvPr/>
          </p:nvSpPr>
          <p:spPr>
            <a:xfrm>
              <a:off x="782065" y="71755"/>
              <a:ext cx="2248535" cy="1107538"/>
            </a:xfrm>
            <a:prstGeom prst="rect"/>
            <a:noFill/>
          </p:spPr>
          <p:txBody>
            <a:bodyPr>
              <a:spAutoFit/>
            </a:bodyPr>
            <a:p>
              <a:pPr algn="ctr" defTabSz="457200" eaLnBrk="1" fontAlgn="auto" hangingPunct="1" indent="0" latinLnBrk="0" lvl="0" marL="0" marR="0" rtl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altLang="zh-CN" baseline="0" b="0" cap="none" sz="2800" i="0" kern="1200" kumimoji="1" lang="en-US" noProof="1" normalizeH="0" spc="0" strike="noStrike" u="none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PART</a:t>
              </a:r>
              <a:r>
                <a:rPr altLang="en-US" baseline="0" b="0" cap="none" sz="2800" i="0" kern="1200" kumimoji="1" lang="zh-CN" noProof="1" normalizeH="0" spc="0" strike="noStrike" u="none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 </a:t>
              </a:r>
              <a:r>
                <a:rPr altLang="zh-CN" baseline="0" b="0" cap="none" sz="2800" i="0" kern="1200" kumimoji="1" lang="en-US" noProof="1" normalizeH="0" spc="0" strike="noStrike" u="none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2</a:t>
              </a:r>
              <a:endParaRPr altLang="zh-CN" baseline="0" b="0" cap="none" sz="2800" i="0" kern="1200" kumimoji="1" lang="en-US" noProof="1" normalizeH="0" spc="0" strike="noStrike" u="none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sp>
        <p:nvSpPr>
          <p:cNvPr id="1048631" name="文本框 8"/>
          <p:cNvSpPr txBox="1">
            <a:spLocks noChangeArrowheads="1"/>
          </p:cNvSpPr>
          <p:nvPr/>
        </p:nvSpPr>
        <p:spPr bwMode="auto">
          <a:xfrm>
            <a:off x="2584450" y="71438"/>
            <a:ext cx="1605280" cy="510540"/>
          </a:xfrm>
          <a:prstGeom prst="rect"/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indent="-285750" marL="7429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indent="-228600" marL="11430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indent="-228600" marL="16002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indent="-228600" marL="20574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defTabSz="457200" eaLnBrk="0" fontAlgn="base" hangingPunct="0" indent="-228600" marL="2514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defTabSz="457200" eaLnBrk="0" fontAlgn="base" hangingPunct="0" indent="-228600" marL="29718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defTabSz="457200" eaLnBrk="0" fontAlgn="base" hangingPunct="0" indent="-228600" marL="34290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defTabSz="457200" eaLnBrk="0" fontAlgn="base" hangingPunct="0" indent="-228600" marL="3886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 defTabSz="457200" eaLnBrk="1" fontAlgn="base" hangingPunct="1" indent="0" latinLnBrk="0" lvl="0" marL="0" marR="0" rtl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altLang="en-US" baseline="0" b="0" cap="none" dirty="0" sz="2800" i="0" kern="1200" kumimoji="0" lang="zh-CN" noProof="0" normalizeH="0" spc="0" strike="noStrike" u="none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黑体" panose="02010609060101010101" pitchFamily="49" charset="-122"/>
              </a:rPr>
              <a:t>系统设计</a:t>
            </a:r>
            <a:endParaRPr altLang="en-US" baseline="0" b="0" cap="none" dirty="0" sz="2800" i="0" kern="1200" kumimoji="0" lang="zh-CN" noProof="0" normalizeH="0" spc="0" strike="noStrike" u="none">
              <a:ln>
                <a:noFill/>
              </a:ln>
              <a:solidFill>
                <a:srgbClr val="4B4D4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2097161" name="图片 10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3394928" y="2355850"/>
            <a:ext cx="5526341" cy="2572607"/>
          </a:xfrm>
          <a:prstGeom prst="rect"/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</p:bgPr>
    </p:bg>
    <p:spTree>
      <p:nvGrpSpPr>
        <p:cNvPr id="6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矩形 22"/>
          <p:cNvSpPr/>
          <p:nvPr/>
        </p:nvSpPr>
        <p:spPr>
          <a:xfrm>
            <a:off x="0" y="908464"/>
            <a:ext cx="9144000" cy="3295403"/>
          </a:xfrm>
          <a:prstGeom prst="rect"/>
          <a:solidFill>
            <a:srgbClr val="F3E4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/>
          </a:p>
        </p:txBody>
      </p:sp>
      <p:sp>
        <p:nvSpPr>
          <p:cNvPr id="1048676" name="Freeform 72"/>
          <p:cNvSpPr>
            <a:spLocks noEditPoints="1"/>
          </p:cNvSpPr>
          <p:nvPr/>
        </p:nvSpPr>
        <p:spPr bwMode="auto">
          <a:xfrm>
            <a:off x="2498472" y="1196658"/>
            <a:ext cx="3812120" cy="2707105"/>
          </a:xfrm>
          <a:custGeom>
            <a:avLst/>
            <a:gdLst>
              <a:gd name="T0" fmla="*/ 1287 w 1323"/>
              <a:gd name="T1" fmla="*/ 453 h 938"/>
              <a:gd name="T2" fmla="*/ 1274 w 1323"/>
              <a:gd name="T3" fmla="*/ 447 h 938"/>
              <a:gd name="T4" fmla="*/ 1080 w 1323"/>
              <a:gd name="T5" fmla="*/ 427 h 938"/>
              <a:gd name="T6" fmla="*/ 1084 w 1323"/>
              <a:gd name="T7" fmla="*/ 193 h 938"/>
              <a:gd name="T8" fmla="*/ 1242 w 1323"/>
              <a:gd name="T9" fmla="*/ 26 h 938"/>
              <a:gd name="T10" fmla="*/ 1238 w 1323"/>
              <a:gd name="T11" fmla="*/ 17 h 938"/>
              <a:gd name="T12" fmla="*/ 1073 w 1323"/>
              <a:gd name="T13" fmla="*/ 177 h 938"/>
              <a:gd name="T14" fmla="*/ 500 w 1323"/>
              <a:gd name="T15" fmla="*/ 12 h 938"/>
              <a:gd name="T16" fmla="*/ 1073 w 1323"/>
              <a:gd name="T17" fmla="*/ 413 h 938"/>
              <a:gd name="T18" fmla="*/ 770 w 1323"/>
              <a:gd name="T19" fmla="*/ 261 h 938"/>
              <a:gd name="T20" fmla="*/ 520 w 1323"/>
              <a:gd name="T21" fmla="*/ 148 h 938"/>
              <a:gd name="T22" fmla="*/ 543 w 1323"/>
              <a:gd name="T23" fmla="*/ 111 h 938"/>
              <a:gd name="T24" fmla="*/ 530 w 1323"/>
              <a:gd name="T25" fmla="*/ 99 h 938"/>
              <a:gd name="T26" fmla="*/ 226 w 1323"/>
              <a:gd name="T27" fmla="*/ 143 h 938"/>
              <a:gd name="T28" fmla="*/ 0 w 1323"/>
              <a:gd name="T29" fmla="*/ 308 h 938"/>
              <a:gd name="T30" fmla="*/ 6 w 1323"/>
              <a:gd name="T31" fmla="*/ 444 h 938"/>
              <a:gd name="T32" fmla="*/ 244 w 1323"/>
              <a:gd name="T33" fmla="*/ 475 h 938"/>
              <a:gd name="T34" fmla="*/ 467 w 1323"/>
              <a:gd name="T35" fmla="*/ 831 h 938"/>
              <a:gd name="T36" fmla="*/ 562 w 1323"/>
              <a:gd name="T37" fmla="*/ 651 h 938"/>
              <a:gd name="T38" fmla="*/ 810 w 1323"/>
              <a:gd name="T39" fmla="*/ 730 h 938"/>
              <a:gd name="T40" fmla="*/ 661 w 1323"/>
              <a:gd name="T41" fmla="*/ 937 h 938"/>
              <a:gd name="T42" fmla="*/ 1318 w 1323"/>
              <a:gd name="T43" fmla="*/ 934 h 938"/>
              <a:gd name="T44" fmla="*/ 1283 w 1323"/>
              <a:gd name="T45" fmla="*/ 453 h 938"/>
              <a:gd name="T46" fmla="*/ 1275 w 1323"/>
              <a:gd name="T47" fmla="*/ 448 h 938"/>
              <a:gd name="T48" fmla="*/ 1175 w 1323"/>
              <a:gd name="T49" fmla="*/ 797 h 938"/>
              <a:gd name="T50" fmla="*/ 1275 w 1323"/>
              <a:gd name="T51" fmla="*/ 448 h 938"/>
              <a:gd name="T52" fmla="*/ 774 w 1323"/>
              <a:gd name="T53" fmla="*/ 278 h 938"/>
              <a:gd name="T54" fmla="*/ 454 w 1323"/>
              <a:gd name="T55" fmla="*/ 494 h 938"/>
              <a:gd name="T56" fmla="*/ 573 w 1323"/>
              <a:gd name="T57" fmla="*/ 617 h 938"/>
              <a:gd name="T58" fmla="*/ 595 w 1323"/>
              <a:gd name="T59" fmla="*/ 580 h 938"/>
              <a:gd name="T60" fmla="*/ 659 w 1323"/>
              <a:gd name="T61" fmla="*/ 472 h 938"/>
              <a:gd name="T62" fmla="*/ 633 w 1323"/>
              <a:gd name="T63" fmla="*/ 607 h 938"/>
              <a:gd name="T64" fmla="*/ 596 w 1323"/>
              <a:gd name="T65" fmla="*/ 581 h 938"/>
              <a:gd name="T66" fmla="*/ 1075 w 1323"/>
              <a:gd name="T67" fmla="*/ 423 h 938"/>
              <a:gd name="T68" fmla="*/ 1078 w 1323"/>
              <a:gd name="T69" fmla="*/ 427 h 938"/>
              <a:gd name="T70" fmla="*/ 811 w 1323"/>
              <a:gd name="T71" fmla="*/ 726 h 938"/>
              <a:gd name="T72" fmla="*/ 525 w 1323"/>
              <a:gd name="T73" fmla="*/ 15 h 938"/>
              <a:gd name="T74" fmla="*/ 1084 w 1323"/>
              <a:gd name="T75" fmla="*/ 403 h 938"/>
              <a:gd name="T76" fmla="*/ 1072 w 1323"/>
              <a:gd name="T77" fmla="*/ 416 h 938"/>
              <a:gd name="T78" fmla="*/ 781 w 1323"/>
              <a:gd name="T79" fmla="*/ 280 h 938"/>
              <a:gd name="T80" fmla="*/ 543 w 1323"/>
              <a:gd name="T81" fmla="*/ 155 h 938"/>
              <a:gd name="T82" fmla="*/ 550 w 1323"/>
              <a:gd name="T83" fmla="*/ 350 h 938"/>
              <a:gd name="T84" fmla="*/ 533 w 1323"/>
              <a:gd name="T85" fmla="*/ 161 h 938"/>
              <a:gd name="T86" fmla="*/ 154 w 1323"/>
              <a:gd name="T87" fmla="*/ 247 h 938"/>
              <a:gd name="T88" fmla="*/ 250 w 1323"/>
              <a:gd name="T89" fmla="*/ 135 h 938"/>
              <a:gd name="T90" fmla="*/ 151 w 1323"/>
              <a:gd name="T91" fmla="*/ 248 h 938"/>
              <a:gd name="T92" fmla="*/ 150 w 1323"/>
              <a:gd name="T93" fmla="*/ 250 h 938"/>
              <a:gd name="T94" fmla="*/ 152 w 1323"/>
              <a:gd name="T95" fmla="*/ 249 h 938"/>
              <a:gd name="T96" fmla="*/ 251 w 1323"/>
              <a:gd name="T97" fmla="*/ 452 h 938"/>
              <a:gd name="T98" fmla="*/ 472 w 1323"/>
              <a:gd name="T99" fmla="*/ 806 h 938"/>
              <a:gd name="T100" fmla="*/ 255 w 1323"/>
              <a:gd name="T101" fmla="*/ 468 h 938"/>
              <a:gd name="T102" fmla="*/ 549 w 1323"/>
              <a:gd name="T103" fmla="*/ 638 h 938"/>
              <a:gd name="T104" fmla="*/ 569 w 1323"/>
              <a:gd name="T105" fmla="*/ 627 h 938"/>
              <a:gd name="T106" fmla="*/ 593 w 1323"/>
              <a:gd name="T107" fmla="*/ 626 h 938"/>
              <a:gd name="T108" fmla="*/ 593 w 1323"/>
              <a:gd name="T109" fmla="*/ 626 h 938"/>
              <a:gd name="T110" fmla="*/ 833 w 1323"/>
              <a:gd name="T111" fmla="*/ 740 h 938"/>
              <a:gd name="T112" fmla="*/ 834 w 1323"/>
              <a:gd name="T113" fmla="*/ 738 h 938"/>
              <a:gd name="T114" fmla="*/ 1196 w 1323"/>
              <a:gd name="T115" fmla="*/ 809 h 9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323" h="938">
                <a:moveTo>
                  <a:pt x="1320" y="937"/>
                </a:moveTo>
                <a:cubicBezTo>
                  <a:pt x="1323" y="937"/>
                  <a:pt x="1323" y="937"/>
                  <a:pt x="1323" y="937"/>
                </a:cubicBezTo>
                <a:cubicBezTo>
                  <a:pt x="1320" y="935"/>
                  <a:pt x="1320" y="935"/>
                  <a:pt x="1320" y="935"/>
                </a:cubicBezTo>
                <a:cubicBezTo>
                  <a:pt x="1287" y="453"/>
                  <a:pt x="1287" y="453"/>
                  <a:pt x="1287" y="453"/>
                </a:cubicBezTo>
                <a:cubicBezTo>
                  <a:pt x="1293" y="453"/>
                  <a:pt x="1298" y="447"/>
                  <a:pt x="1298" y="441"/>
                </a:cubicBezTo>
                <a:cubicBezTo>
                  <a:pt x="1298" y="434"/>
                  <a:pt x="1292" y="428"/>
                  <a:pt x="1285" y="428"/>
                </a:cubicBezTo>
                <a:cubicBezTo>
                  <a:pt x="1278" y="428"/>
                  <a:pt x="1272" y="434"/>
                  <a:pt x="1272" y="441"/>
                </a:cubicBezTo>
                <a:cubicBezTo>
                  <a:pt x="1272" y="443"/>
                  <a:pt x="1273" y="445"/>
                  <a:pt x="1274" y="447"/>
                </a:cubicBezTo>
                <a:cubicBezTo>
                  <a:pt x="833" y="727"/>
                  <a:pt x="833" y="727"/>
                  <a:pt x="833" y="727"/>
                </a:cubicBezTo>
                <a:cubicBezTo>
                  <a:pt x="832" y="726"/>
                  <a:pt x="832" y="725"/>
                  <a:pt x="831" y="725"/>
                </a:cubicBezTo>
                <a:cubicBezTo>
                  <a:pt x="837" y="717"/>
                  <a:pt x="837" y="717"/>
                  <a:pt x="837" y="717"/>
                </a:cubicBezTo>
                <a:cubicBezTo>
                  <a:pt x="1080" y="427"/>
                  <a:pt x="1080" y="427"/>
                  <a:pt x="1080" y="427"/>
                </a:cubicBezTo>
                <a:cubicBezTo>
                  <a:pt x="1081" y="428"/>
                  <a:pt x="1083" y="429"/>
                  <a:pt x="1085" y="429"/>
                </a:cubicBezTo>
                <a:cubicBezTo>
                  <a:pt x="1092" y="429"/>
                  <a:pt x="1098" y="423"/>
                  <a:pt x="1098" y="416"/>
                </a:cubicBezTo>
                <a:cubicBezTo>
                  <a:pt x="1098" y="409"/>
                  <a:pt x="1093" y="403"/>
                  <a:pt x="1086" y="403"/>
                </a:cubicBezTo>
                <a:cubicBezTo>
                  <a:pt x="1084" y="193"/>
                  <a:pt x="1084" y="193"/>
                  <a:pt x="1084" y="193"/>
                </a:cubicBezTo>
                <a:cubicBezTo>
                  <a:pt x="1084" y="193"/>
                  <a:pt x="1085" y="193"/>
                  <a:pt x="1085" y="193"/>
                </a:cubicBezTo>
                <a:cubicBezTo>
                  <a:pt x="1092" y="193"/>
                  <a:pt x="1098" y="187"/>
                  <a:pt x="1098" y="180"/>
                </a:cubicBezTo>
                <a:cubicBezTo>
                  <a:pt x="1098" y="177"/>
                  <a:pt x="1096" y="173"/>
                  <a:pt x="1094" y="171"/>
                </a:cubicBezTo>
                <a:cubicBezTo>
                  <a:pt x="1242" y="26"/>
                  <a:pt x="1242" y="26"/>
                  <a:pt x="1242" y="26"/>
                </a:cubicBezTo>
                <a:cubicBezTo>
                  <a:pt x="1244" y="28"/>
                  <a:pt x="1247" y="29"/>
                  <a:pt x="1250" y="29"/>
                </a:cubicBezTo>
                <a:cubicBezTo>
                  <a:pt x="1257" y="29"/>
                  <a:pt x="1263" y="24"/>
                  <a:pt x="1263" y="17"/>
                </a:cubicBezTo>
                <a:cubicBezTo>
                  <a:pt x="1263" y="10"/>
                  <a:pt x="1257" y="4"/>
                  <a:pt x="1250" y="4"/>
                </a:cubicBezTo>
                <a:cubicBezTo>
                  <a:pt x="1243" y="4"/>
                  <a:pt x="1238" y="10"/>
                  <a:pt x="1238" y="17"/>
                </a:cubicBezTo>
                <a:cubicBezTo>
                  <a:pt x="1238" y="20"/>
                  <a:pt x="1239" y="23"/>
                  <a:pt x="1241" y="25"/>
                </a:cubicBezTo>
                <a:cubicBezTo>
                  <a:pt x="1093" y="170"/>
                  <a:pt x="1093" y="170"/>
                  <a:pt x="1093" y="170"/>
                </a:cubicBezTo>
                <a:cubicBezTo>
                  <a:pt x="1090" y="168"/>
                  <a:pt x="1088" y="168"/>
                  <a:pt x="1085" y="168"/>
                </a:cubicBezTo>
                <a:cubicBezTo>
                  <a:pt x="1079" y="168"/>
                  <a:pt x="1075" y="171"/>
                  <a:pt x="1073" y="177"/>
                </a:cubicBezTo>
                <a:cubicBezTo>
                  <a:pt x="525" y="14"/>
                  <a:pt x="525" y="14"/>
                  <a:pt x="525" y="14"/>
                </a:cubicBezTo>
                <a:cubicBezTo>
                  <a:pt x="525" y="13"/>
                  <a:pt x="525" y="13"/>
                  <a:pt x="525" y="12"/>
                </a:cubicBezTo>
                <a:cubicBezTo>
                  <a:pt x="525" y="5"/>
                  <a:pt x="520" y="0"/>
                  <a:pt x="512" y="0"/>
                </a:cubicBezTo>
                <a:cubicBezTo>
                  <a:pt x="505" y="0"/>
                  <a:pt x="500" y="5"/>
                  <a:pt x="500" y="12"/>
                </a:cubicBezTo>
                <a:cubicBezTo>
                  <a:pt x="500" y="19"/>
                  <a:pt x="505" y="25"/>
                  <a:pt x="512" y="25"/>
                </a:cubicBezTo>
                <a:cubicBezTo>
                  <a:pt x="517" y="25"/>
                  <a:pt x="522" y="22"/>
                  <a:pt x="524" y="18"/>
                </a:cubicBezTo>
                <a:cubicBezTo>
                  <a:pt x="1073" y="412"/>
                  <a:pt x="1073" y="412"/>
                  <a:pt x="1073" y="412"/>
                </a:cubicBezTo>
                <a:cubicBezTo>
                  <a:pt x="1073" y="412"/>
                  <a:pt x="1073" y="412"/>
                  <a:pt x="1073" y="413"/>
                </a:cubicBezTo>
                <a:cubicBezTo>
                  <a:pt x="793" y="272"/>
                  <a:pt x="793" y="272"/>
                  <a:pt x="793" y="272"/>
                </a:cubicBezTo>
                <a:cubicBezTo>
                  <a:pt x="793" y="271"/>
                  <a:pt x="794" y="269"/>
                  <a:pt x="794" y="267"/>
                </a:cubicBezTo>
                <a:cubicBezTo>
                  <a:pt x="794" y="260"/>
                  <a:pt x="788" y="255"/>
                  <a:pt x="781" y="255"/>
                </a:cubicBezTo>
                <a:cubicBezTo>
                  <a:pt x="776" y="255"/>
                  <a:pt x="772" y="257"/>
                  <a:pt x="770" y="261"/>
                </a:cubicBezTo>
                <a:cubicBezTo>
                  <a:pt x="544" y="153"/>
                  <a:pt x="544" y="153"/>
                  <a:pt x="544" y="153"/>
                </a:cubicBezTo>
                <a:cubicBezTo>
                  <a:pt x="545" y="152"/>
                  <a:pt x="546" y="150"/>
                  <a:pt x="546" y="148"/>
                </a:cubicBezTo>
                <a:cubicBezTo>
                  <a:pt x="546" y="141"/>
                  <a:pt x="540" y="135"/>
                  <a:pt x="533" y="135"/>
                </a:cubicBezTo>
                <a:cubicBezTo>
                  <a:pt x="526" y="135"/>
                  <a:pt x="520" y="141"/>
                  <a:pt x="520" y="148"/>
                </a:cubicBezTo>
                <a:cubicBezTo>
                  <a:pt x="520" y="151"/>
                  <a:pt x="521" y="153"/>
                  <a:pt x="523" y="155"/>
                </a:cubicBezTo>
                <a:cubicBezTo>
                  <a:pt x="258" y="446"/>
                  <a:pt x="258" y="446"/>
                  <a:pt x="258" y="446"/>
                </a:cubicBezTo>
                <a:cubicBezTo>
                  <a:pt x="535" y="108"/>
                  <a:pt x="535" y="108"/>
                  <a:pt x="535" y="108"/>
                </a:cubicBezTo>
                <a:cubicBezTo>
                  <a:pt x="537" y="110"/>
                  <a:pt x="540" y="111"/>
                  <a:pt x="543" y="111"/>
                </a:cubicBezTo>
                <a:cubicBezTo>
                  <a:pt x="550" y="111"/>
                  <a:pt x="556" y="105"/>
                  <a:pt x="556" y="98"/>
                </a:cubicBezTo>
                <a:cubicBezTo>
                  <a:pt x="556" y="91"/>
                  <a:pt x="550" y="86"/>
                  <a:pt x="543" y="86"/>
                </a:cubicBezTo>
                <a:cubicBezTo>
                  <a:pt x="536" y="86"/>
                  <a:pt x="530" y="91"/>
                  <a:pt x="530" y="98"/>
                </a:cubicBezTo>
                <a:cubicBezTo>
                  <a:pt x="530" y="99"/>
                  <a:pt x="530" y="99"/>
                  <a:pt x="530" y="99"/>
                </a:cubicBezTo>
                <a:cubicBezTo>
                  <a:pt x="250" y="134"/>
                  <a:pt x="250" y="134"/>
                  <a:pt x="250" y="134"/>
                </a:cubicBezTo>
                <a:cubicBezTo>
                  <a:pt x="249" y="128"/>
                  <a:pt x="243" y="123"/>
                  <a:pt x="237" y="123"/>
                </a:cubicBezTo>
                <a:cubicBezTo>
                  <a:pt x="230" y="123"/>
                  <a:pt x="224" y="129"/>
                  <a:pt x="224" y="136"/>
                </a:cubicBezTo>
                <a:cubicBezTo>
                  <a:pt x="224" y="139"/>
                  <a:pt x="225" y="141"/>
                  <a:pt x="226" y="143"/>
                </a:cubicBezTo>
                <a:cubicBezTo>
                  <a:pt x="5" y="304"/>
                  <a:pt x="5" y="304"/>
                  <a:pt x="5" y="304"/>
                </a:cubicBezTo>
                <a:cubicBezTo>
                  <a:pt x="3" y="305"/>
                  <a:pt x="3" y="305"/>
                  <a:pt x="3" y="305"/>
                </a:cubicBezTo>
                <a:cubicBezTo>
                  <a:pt x="4" y="305"/>
                  <a:pt x="4" y="305"/>
                  <a:pt x="4" y="305"/>
                </a:cubicBezTo>
                <a:cubicBezTo>
                  <a:pt x="0" y="308"/>
                  <a:pt x="0" y="308"/>
                  <a:pt x="0" y="308"/>
                </a:cubicBezTo>
                <a:cubicBezTo>
                  <a:pt x="5" y="306"/>
                  <a:pt x="5" y="306"/>
                  <a:pt x="5" y="306"/>
                </a:cubicBezTo>
                <a:cubicBezTo>
                  <a:pt x="74" y="351"/>
                  <a:pt x="74" y="351"/>
                  <a:pt x="74" y="351"/>
                </a:cubicBezTo>
                <a:cubicBezTo>
                  <a:pt x="4" y="443"/>
                  <a:pt x="4" y="443"/>
                  <a:pt x="4" y="443"/>
                </a:cubicBezTo>
                <a:cubicBezTo>
                  <a:pt x="6" y="444"/>
                  <a:pt x="6" y="444"/>
                  <a:pt x="6" y="444"/>
                </a:cubicBezTo>
                <a:cubicBezTo>
                  <a:pt x="75" y="352"/>
                  <a:pt x="75" y="352"/>
                  <a:pt x="75" y="352"/>
                </a:cubicBezTo>
                <a:cubicBezTo>
                  <a:pt x="233" y="455"/>
                  <a:pt x="233" y="455"/>
                  <a:pt x="233" y="455"/>
                </a:cubicBezTo>
                <a:cubicBezTo>
                  <a:pt x="232" y="457"/>
                  <a:pt x="231" y="460"/>
                  <a:pt x="231" y="462"/>
                </a:cubicBezTo>
                <a:cubicBezTo>
                  <a:pt x="231" y="469"/>
                  <a:pt x="237" y="475"/>
                  <a:pt x="244" y="475"/>
                </a:cubicBezTo>
                <a:cubicBezTo>
                  <a:pt x="246" y="475"/>
                  <a:pt x="248" y="474"/>
                  <a:pt x="250" y="473"/>
                </a:cubicBezTo>
                <a:cubicBezTo>
                  <a:pt x="460" y="808"/>
                  <a:pt x="460" y="808"/>
                  <a:pt x="460" y="808"/>
                </a:cubicBezTo>
                <a:cubicBezTo>
                  <a:pt x="456" y="810"/>
                  <a:pt x="454" y="814"/>
                  <a:pt x="454" y="818"/>
                </a:cubicBezTo>
                <a:cubicBezTo>
                  <a:pt x="454" y="825"/>
                  <a:pt x="460" y="831"/>
                  <a:pt x="467" y="831"/>
                </a:cubicBezTo>
                <a:cubicBezTo>
                  <a:pt x="474" y="831"/>
                  <a:pt x="480" y="825"/>
                  <a:pt x="480" y="818"/>
                </a:cubicBezTo>
                <a:cubicBezTo>
                  <a:pt x="480" y="813"/>
                  <a:pt x="477" y="809"/>
                  <a:pt x="474" y="807"/>
                </a:cubicBezTo>
                <a:cubicBezTo>
                  <a:pt x="556" y="650"/>
                  <a:pt x="556" y="650"/>
                  <a:pt x="556" y="650"/>
                </a:cubicBezTo>
                <a:cubicBezTo>
                  <a:pt x="558" y="650"/>
                  <a:pt x="560" y="651"/>
                  <a:pt x="562" y="651"/>
                </a:cubicBezTo>
                <a:cubicBezTo>
                  <a:pt x="569" y="651"/>
                  <a:pt x="574" y="645"/>
                  <a:pt x="574" y="638"/>
                </a:cubicBezTo>
                <a:cubicBezTo>
                  <a:pt x="574" y="637"/>
                  <a:pt x="574" y="635"/>
                  <a:pt x="574" y="634"/>
                </a:cubicBezTo>
                <a:cubicBezTo>
                  <a:pt x="591" y="627"/>
                  <a:pt x="591" y="627"/>
                  <a:pt x="591" y="627"/>
                </a:cubicBezTo>
                <a:cubicBezTo>
                  <a:pt x="810" y="730"/>
                  <a:pt x="810" y="730"/>
                  <a:pt x="810" y="730"/>
                </a:cubicBezTo>
                <a:cubicBezTo>
                  <a:pt x="809" y="731"/>
                  <a:pt x="809" y="732"/>
                  <a:pt x="809" y="733"/>
                </a:cubicBezTo>
                <a:cubicBezTo>
                  <a:pt x="809" y="737"/>
                  <a:pt x="811" y="741"/>
                  <a:pt x="814" y="743"/>
                </a:cubicBezTo>
                <a:cubicBezTo>
                  <a:pt x="662" y="936"/>
                  <a:pt x="662" y="936"/>
                  <a:pt x="662" y="936"/>
                </a:cubicBezTo>
                <a:cubicBezTo>
                  <a:pt x="661" y="937"/>
                  <a:pt x="661" y="937"/>
                  <a:pt x="661" y="937"/>
                </a:cubicBezTo>
                <a:cubicBezTo>
                  <a:pt x="1319" y="937"/>
                  <a:pt x="1319" y="937"/>
                  <a:pt x="1319" y="937"/>
                </a:cubicBezTo>
                <a:cubicBezTo>
                  <a:pt x="1320" y="938"/>
                  <a:pt x="1320" y="938"/>
                  <a:pt x="1320" y="938"/>
                </a:cubicBezTo>
                <a:lnTo>
                  <a:pt x="1320" y="937"/>
                </a:lnTo>
                <a:close/>
                <a:moveTo>
                  <a:pt x="1318" y="934"/>
                </a:moveTo>
                <a:cubicBezTo>
                  <a:pt x="1197" y="808"/>
                  <a:pt x="1197" y="808"/>
                  <a:pt x="1197" y="808"/>
                </a:cubicBezTo>
                <a:cubicBezTo>
                  <a:pt x="1199" y="806"/>
                  <a:pt x="1200" y="803"/>
                  <a:pt x="1200" y="800"/>
                </a:cubicBezTo>
                <a:cubicBezTo>
                  <a:pt x="1200" y="795"/>
                  <a:pt x="1197" y="790"/>
                  <a:pt x="1192" y="788"/>
                </a:cubicBezTo>
                <a:cubicBezTo>
                  <a:pt x="1283" y="453"/>
                  <a:pt x="1283" y="453"/>
                  <a:pt x="1283" y="453"/>
                </a:cubicBezTo>
                <a:cubicBezTo>
                  <a:pt x="1283" y="454"/>
                  <a:pt x="1284" y="454"/>
                  <a:pt x="1285" y="454"/>
                </a:cubicBezTo>
                <a:cubicBezTo>
                  <a:pt x="1285" y="454"/>
                  <a:pt x="1285" y="454"/>
                  <a:pt x="1285" y="454"/>
                </a:cubicBezTo>
                <a:lnTo>
                  <a:pt x="1318" y="934"/>
                </a:lnTo>
                <a:close/>
                <a:moveTo>
                  <a:pt x="1275" y="448"/>
                </a:moveTo>
                <a:cubicBezTo>
                  <a:pt x="1276" y="451"/>
                  <a:pt x="1278" y="452"/>
                  <a:pt x="1281" y="453"/>
                </a:cubicBezTo>
                <a:cubicBezTo>
                  <a:pt x="1190" y="788"/>
                  <a:pt x="1190" y="788"/>
                  <a:pt x="1190" y="788"/>
                </a:cubicBezTo>
                <a:cubicBezTo>
                  <a:pt x="1189" y="787"/>
                  <a:pt x="1188" y="787"/>
                  <a:pt x="1187" y="787"/>
                </a:cubicBezTo>
                <a:cubicBezTo>
                  <a:pt x="1181" y="787"/>
                  <a:pt x="1176" y="791"/>
                  <a:pt x="1175" y="797"/>
                </a:cubicBezTo>
                <a:cubicBezTo>
                  <a:pt x="834" y="736"/>
                  <a:pt x="834" y="736"/>
                  <a:pt x="834" y="736"/>
                </a:cubicBezTo>
                <a:cubicBezTo>
                  <a:pt x="835" y="735"/>
                  <a:pt x="835" y="734"/>
                  <a:pt x="835" y="733"/>
                </a:cubicBezTo>
                <a:cubicBezTo>
                  <a:pt x="835" y="731"/>
                  <a:pt x="834" y="730"/>
                  <a:pt x="834" y="728"/>
                </a:cubicBezTo>
                <a:lnTo>
                  <a:pt x="1275" y="448"/>
                </a:lnTo>
                <a:close/>
                <a:moveTo>
                  <a:pt x="256" y="459"/>
                </a:moveTo>
                <a:cubicBezTo>
                  <a:pt x="552" y="351"/>
                  <a:pt x="552" y="351"/>
                  <a:pt x="552" y="351"/>
                </a:cubicBezTo>
                <a:cubicBezTo>
                  <a:pt x="769" y="272"/>
                  <a:pt x="769" y="272"/>
                  <a:pt x="769" y="272"/>
                </a:cubicBezTo>
                <a:cubicBezTo>
                  <a:pt x="770" y="275"/>
                  <a:pt x="772" y="277"/>
                  <a:pt x="774" y="278"/>
                </a:cubicBezTo>
                <a:cubicBezTo>
                  <a:pt x="660" y="470"/>
                  <a:pt x="660" y="470"/>
                  <a:pt x="660" y="470"/>
                </a:cubicBezTo>
                <a:cubicBezTo>
                  <a:pt x="480" y="492"/>
                  <a:pt x="480" y="492"/>
                  <a:pt x="480" y="492"/>
                </a:cubicBezTo>
                <a:cubicBezTo>
                  <a:pt x="479" y="486"/>
                  <a:pt x="473" y="481"/>
                  <a:pt x="467" y="481"/>
                </a:cubicBezTo>
                <a:cubicBezTo>
                  <a:pt x="460" y="481"/>
                  <a:pt x="454" y="487"/>
                  <a:pt x="454" y="494"/>
                </a:cubicBezTo>
                <a:cubicBezTo>
                  <a:pt x="454" y="501"/>
                  <a:pt x="460" y="507"/>
                  <a:pt x="467" y="507"/>
                </a:cubicBezTo>
                <a:cubicBezTo>
                  <a:pt x="471" y="507"/>
                  <a:pt x="475" y="505"/>
                  <a:pt x="477" y="502"/>
                </a:cubicBezTo>
                <a:cubicBezTo>
                  <a:pt x="594" y="581"/>
                  <a:pt x="594" y="581"/>
                  <a:pt x="594" y="581"/>
                </a:cubicBezTo>
                <a:cubicBezTo>
                  <a:pt x="573" y="617"/>
                  <a:pt x="573" y="617"/>
                  <a:pt x="573" y="617"/>
                </a:cubicBezTo>
                <a:cubicBezTo>
                  <a:pt x="256" y="467"/>
                  <a:pt x="256" y="467"/>
                  <a:pt x="256" y="467"/>
                </a:cubicBezTo>
                <a:cubicBezTo>
                  <a:pt x="256" y="465"/>
                  <a:pt x="257" y="464"/>
                  <a:pt x="257" y="462"/>
                </a:cubicBezTo>
                <a:cubicBezTo>
                  <a:pt x="257" y="461"/>
                  <a:pt x="256" y="460"/>
                  <a:pt x="256" y="459"/>
                </a:cubicBezTo>
                <a:close/>
                <a:moveTo>
                  <a:pt x="595" y="580"/>
                </a:moveTo>
                <a:cubicBezTo>
                  <a:pt x="478" y="501"/>
                  <a:pt x="478" y="501"/>
                  <a:pt x="478" y="501"/>
                </a:cubicBezTo>
                <a:cubicBezTo>
                  <a:pt x="479" y="499"/>
                  <a:pt x="480" y="496"/>
                  <a:pt x="480" y="494"/>
                </a:cubicBezTo>
                <a:cubicBezTo>
                  <a:pt x="480" y="494"/>
                  <a:pt x="480" y="494"/>
                  <a:pt x="480" y="493"/>
                </a:cubicBezTo>
                <a:cubicBezTo>
                  <a:pt x="659" y="472"/>
                  <a:pt x="659" y="472"/>
                  <a:pt x="659" y="472"/>
                </a:cubicBezTo>
                <a:cubicBezTo>
                  <a:pt x="631" y="519"/>
                  <a:pt x="631" y="519"/>
                  <a:pt x="631" y="519"/>
                </a:cubicBezTo>
                <a:lnTo>
                  <a:pt x="595" y="580"/>
                </a:lnTo>
                <a:close/>
                <a:moveTo>
                  <a:pt x="596" y="582"/>
                </a:moveTo>
                <a:cubicBezTo>
                  <a:pt x="633" y="607"/>
                  <a:pt x="633" y="607"/>
                  <a:pt x="633" y="607"/>
                </a:cubicBezTo>
                <a:cubicBezTo>
                  <a:pt x="591" y="625"/>
                  <a:pt x="591" y="625"/>
                  <a:pt x="591" y="625"/>
                </a:cubicBezTo>
                <a:cubicBezTo>
                  <a:pt x="575" y="617"/>
                  <a:pt x="575" y="617"/>
                  <a:pt x="575" y="617"/>
                </a:cubicBezTo>
                <a:lnTo>
                  <a:pt x="596" y="582"/>
                </a:lnTo>
                <a:close/>
                <a:moveTo>
                  <a:pt x="596" y="581"/>
                </a:moveTo>
                <a:cubicBezTo>
                  <a:pt x="634" y="517"/>
                  <a:pt x="634" y="517"/>
                  <a:pt x="634" y="517"/>
                </a:cubicBezTo>
                <a:cubicBezTo>
                  <a:pt x="661" y="471"/>
                  <a:pt x="661" y="471"/>
                  <a:pt x="661" y="471"/>
                </a:cubicBezTo>
                <a:cubicBezTo>
                  <a:pt x="1074" y="422"/>
                  <a:pt x="1074" y="422"/>
                  <a:pt x="1074" y="422"/>
                </a:cubicBezTo>
                <a:cubicBezTo>
                  <a:pt x="1074" y="422"/>
                  <a:pt x="1074" y="423"/>
                  <a:pt x="1075" y="423"/>
                </a:cubicBezTo>
                <a:cubicBezTo>
                  <a:pt x="635" y="607"/>
                  <a:pt x="635" y="607"/>
                  <a:pt x="635" y="607"/>
                </a:cubicBezTo>
                <a:lnTo>
                  <a:pt x="596" y="581"/>
                </a:lnTo>
                <a:close/>
                <a:moveTo>
                  <a:pt x="1076" y="424"/>
                </a:moveTo>
                <a:cubicBezTo>
                  <a:pt x="1076" y="425"/>
                  <a:pt x="1077" y="426"/>
                  <a:pt x="1078" y="427"/>
                </a:cubicBezTo>
                <a:cubicBezTo>
                  <a:pt x="839" y="713"/>
                  <a:pt x="839" y="713"/>
                  <a:pt x="839" y="713"/>
                </a:cubicBezTo>
                <a:cubicBezTo>
                  <a:pt x="830" y="724"/>
                  <a:pt x="830" y="724"/>
                  <a:pt x="830" y="724"/>
                </a:cubicBezTo>
                <a:cubicBezTo>
                  <a:pt x="828" y="722"/>
                  <a:pt x="825" y="720"/>
                  <a:pt x="822" y="720"/>
                </a:cubicBezTo>
                <a:cubicBezTo>
                  <a:pt x="817" y="720"/>
                  <a:pt x="813" y="723"/>
                  <a:pt x="811" y="726"/>
                </a:cubicBezTo>
                <a:cubicBezTo>
                  <a:pt x="636" y="608"/>
                  <a:pt x="636" y="608"/>
                  <a:pt x="636" y="608"/>
                </a:cubicBezTo>
                <a:lnTo>
                  <a:pt x="1076" y="424"/>
                </a:lnTo>
                <a:close/>
                <a:moveTo>
                  <a:pt x="524" y="17"/>
                </a:moveTo>
                <a:cubicBezTo>
                  <a:pt x="525" y="16"/>
                  <a:pt x="525" y="16"/>
                  <a:pt x="525" y="15"/>
                </a:cubicBezTo>
                <a:cubicBezTo>
                  <a:pt x="1073" y="178"/>
                  <a:pt x="1073" y="178"/>
                  <a:pt x="1073" y="178"/>
                </a:cubicBezTo>
                <a:cubicBezTo>
                  <a:pt x="1073" y="179"/>
                  <a:pt x="1072" y="180"/>
                  <a:pt x="1072" y="180"/>
                </a:cubicBezTo>
                <a:cubicBezTo>
                  <a:pt x="1072" y="186"/>
                  <a:pt x="1077" y="191"/>
                  <a:pt x="1082" y="193"/>
                </a:cubicBezTo>
                <a:cubicBezTo>
                  <a:pt x="1084" y="403"/>
                  <a:pt x="1084" y="403"/>
                  <a:pt x="1084" y="403"/>
                </a:cubicBezTo>
                <a:cubicBezTo>
                  <a:pt x="1080" y="403"/>
                  <a:pt x="1076" y="406"/>
                  <a:pt x="1074" y="410"/>
                </a:cubicBezTo>
                <a:lnTo>
                  <a:pt x="524" y="17"/>
                </a:lnTo>
                <a:close/>
                <a:moveTo>
                  <a:pt x="1073" y="414"/>
                </a:moveTo>
                <a:cubicBezTo>
                  <a:pt x="1073" y="415"/>
                  <a:pt x="1072" y="415"/>
                  <a:pt x="1072" y="416"/>
                </a:cubicBezTo>
                <a:cubicBezTo>
                  <a:pt x="1072" y="417"/>
                  <a:pt x="1073" y="419"/>
                  <a:pt x="1073" y="420"/>
                </a:cubicBezTo>
                <a:cubicBezTo>
                  <a:pt x="662" y="470"/>
                  <a:pt x="662" y="470"/>
                  <a:pt x="662" y="470"/>
                </a:cubicBezTo>
                <a:cubicBezTo>
                  <a:pt x="775" y="279"/>
                  <a:pt x="775" y="279"/>
                  <a:pt x="775" y="279"/>
                </a:cubicBezTo>
                <a:cubicBezTo>
                  <a:pt x="777" y="280"/>
                  <a:pt x="779" y="280"/>
                  <a:pt x="781" y="280"/>
                </a:cubicBezTo>
                <a:cubicBezTo>
                  <a:pt x="786" y="280"/>
                  <a:pt x="790" y="278"/>
                  <a:pt x="792" y="274"/>
                </a:cubicBezTo>
                <a:lnTo>
                  <a:pt x="1073" y="414"/>
                </a:lnTo>
                <a:close/>
                <a:moveTo>
                  <a:pt x="533" y="161"/>
                </a:moveTo>
                <a:cubicBezTo>
                  <a:pt x="537" y="161"/>
                  <a:pt x="541" y="158"/>
                  <a:pt x="543" y="155"/>
                </a:cubicBezTo>
                <a:cubicBezTo>
                  <a:pt x="769" y="263"/>
                  <a:pt x="769" y="263"/>
                  <a:pt x="769" y="263"/>
                </a:cubicBezTo>
                <a:cubicBezTo>
                  <a:pt x="768" y="264"/>
                  <a:pt x="768" y="266"/>
                  <a:pt x="768" y="267"/>
                </a:cubicBezTo>
                <a:cubicBezTo>
                  <a:pt x="768" y="269"/>
                  <a:pt x="768" y="270"/>
                  <a:pt x="769" y="271"/>
                </a:cubicBezTo>
                <a:cubicBezTo>
                  <a:pt x="550" y="350"/>
                  <a:pt x="550" y="350"/>
                  <a:pt x="550" y="350"/>
                </a:cubicBezTo>
                <a:cubicBezTo>
                  <a:pt x="255" y="457"/>
                  <a:pt x="255" y="457"/>
                  <a:pt x="255" y="457"/>
                </a:cubicBezTo>
                <a:cubicBezTo>
                  <a:pt x="255" y="456"/>
                  <a:pt x="254" y="454"/>
                  <a:pt x="253" y="453"/>
                </a:cubicBezTo>
                <a:cubicBezTo>
                  <a:pt x="524" y="157"/>
                  <a:pt x="524" y="157"/>
                  <a:pt x="524" y="157"/>
                </a:cubicBezTo>
                <a:cubicBezTo>
                  <a:pt x="526" y="159"/>
                  <a:pt x="529" y="161"/>
                  <a:pt x="533" y="161"/>
                </a:cubicBezTo>
                <a:close/>
                <a:moveTo>
                  <a:pt x="530" y="101"/>
                </a:moveTo>
                <a:cubicBezTo>
                  <a:pt x="530" y="101"/>
                  <a:pt x="531" y="102"/>
                  <a:pt x="531" y="102"/>
                </a:cubicBezTo>
                <a:cubicBezTo>
                  <a:pt x="316" y="185"/>
                  <a:pt x="316" y="185"/>
                  <a:pt x="316" y="185"/>
                </a:cubicBezTo>
                <a:cubicBezTo>
                  <a:pt x="154" y="247"/>
                  <a:pt x="154" y="247"/>
                  <a:pt x="154" y="247"/>
                </a:cubicBezTo>
                <a:cubicBezTo>
                  <a:pt x="230" y="147"/>
                  <a:pt x="230" y="147"/>
                  <a:pt x="230" y="147"/>
                </a:cubicBezTo>
                <a:cubicBezTo>
                  <a:pt x="232" y="148"/>
                  <a:pt x="234" y="149"/>
                  <a:pt x="237" y="149"/>
                </a:cubicBezTo>
                <a:cubicBezTo>
                  <a:pt x="244" y="149"/>
                  <a:pt x="250" y="143"/>
                  <a:pt x="250" y="136"/>
                </a:cubicBezTo>
                <a:cubicBezTo>
                  <a:pt x="250" y="136"/>
                  <a:pt x="250" y="135"/>
                  <a:pt x="250" y="135"/>
                </a:cubicBezTo>
                <a:lnTo>
                  <a:pt x="530" y="101"/>
                </a:lnTo>
                <a:close/>
                <a:moveTo>
                  <a:pt x="227" y="144"/>
                </a:moveTo>
                <a:cubicBezTo>
                  <a:pt x="228" y="145"/>
                  <a:pt x="228" y="145"/>
                  <a:pt x="229" y="146"/>
                </a:cubicBezTo>
                <a:cubicBezTo>
                  <a:pt x="151" y="248"/>
                  <a:pt x="151" y="248"/>
                  <a:pt x="151" y="248"/>
                </a:cubicBezTo>
                <a:cubicBezTo>
                  <a:pt x="11" y="302"/>
                  <a:pt x="11" y="302"/>
                  <a:pt x="11" y="302"/>
                </a:cubicBezTo>
                <a:lnTo>
                  <a:pt x="227" y="144"/>
                </a:lnTo>
                <a:close/>
                <a:moveTo>
                  <a:pt x="7" y="305"/>
                </a:moveTo>
                <a:cubicBezTo>
                  <a:pt x="150" y="250"/>
                  <a:pt x="150" y="250"/>
                  <a:pt x="150" y="250"/>
                </a:cubicBezTo>
                <a:cubicBezTo>
                  <a:pt x="75" y="350"/>
                  <a:pt x="75" y="350"/>
                  <a:pt x="75" y="350"/>
                </a:cubicBezTo>
                <a:lnTo>
                  <a:pt x="7" y="305"/>
                </a:lnTo>
                <a:close/>
                <a:moveTo>
                  <a:pt x="76" y="351"/>
                </a:moveTo>
                <a:cubicBezTo>
                  <a:pt x="152" y="249"/>
                  <a:pt x="152" y="249"/>
                  <a:pt x="152" y="249"/>
                </a:cubicBezTo>
                <a:cubicBezTo>
                  <a:pt x="320" y="185"/>
                  <a:pt x="320" y="185"/>
                  <a:pt x="320" y="185"/>
                </a:cubicBezTo>
                <a:cubicBezTo>
                  <a:pt x="531" y="104"/>
                  <a:pt x="531" y="104"/>
                  <a:pt x="531" y="104"/>
                </a:cubicBezTo>
                <a:cubicBezTo>
                  <a:pt x="532" y="105"/>
                  <a:pt x="533" y="106"/>
                  <a:pt x="534" y="107"/>
                </a:cubicBezTo>
                <a:cubicBezTo>
                  <a:pt x="251" y="452"/>
                  <a:pt x="251" y="452"/>
                  <a:pt x="251" y="452"/>
                </a:cubicBezTo>
                <a:cubicBezTo>
                  <a:pt x="249" y="450"/>
                  <a:pt x="247" y="449"/>
                  <a:pt x="244" y="449"/>
                </a:cubicBezTo>
                <a:cubicBezTo>
                  <a:pt x="240" y="449"/>
                  <a:pt x="236" y="451"/>
                  <a:pt x="234" y="454"/>
                </a:cubicBezTo>
                <a:lnTo>
                  <a:pt x="76" y="351"/>
                </a:lnTo>
                <a:close/>
                <a:moveTo>
                  <a:pt x="472" y="806"/>
                </a:moveTo>
                <a:cubicBezTo>
                  <a:pt x="471" y="806"/>
                  <a:pt x="469" y="805"/>
                  <a:pt x="467" y="805"/>
                </a:cubicBezTo>
                <a:cubicBezTo>
                  <a:pt x="465" y="805"/>
                  <a:pt x="463" y="806"/>
                  <a:pt x="461" y="807"/>
                </a:cubicBezTo>
                <a:cubicBezTo>
                  <a:pt x="251" y="472"/>
                  <a:pt x="251" y="472"/>
                  <a:pt x="251" y="472"/>
                </a:cubicBezTo>
                <a:cubicBezTo>
                  <a:pt x="253" y="471"/>
                  <a:pt x="254" y="470"/>
                  <a:pt x="255" y="468"/>
                </a:cubicBezTo>
                <a:cubicBezTo>
                  <a:pt x="573" y="618"/>
                  <a:pt x="573" y="618"/>
                  <a:pt x="573" y="618"/>
                </a:cubicBezTo>
                <a:cubicBezTo>
                  <a:pt x="567" y="627"/>
                  <a:pt x="567" y="627"/>
                  <a:pt x="567" y="627"/>
                </a:cubicBezTo>
                <a:cubicBezTo>
                  <a:pt x="566" y="626"/>
                  <a:pt x="564" y="625"/>
                  <a:pt x="562" y="625"/>
                </a:cubicBezTo>
                <a:cubicBezTo>
                  <a:pt x="555" y="625"/>
                  <a:pt x="549" y="631"/>
                  <a:pt x="549" y="638"/>
                </a:cubicBezTo>
                <a:cubicBezTo>
                  <a:pt x="549" y="643"/>
                  <a:pt x="551" y="647"/>
                  <a:pt x="555" y="649"/>
                </a:cubicBezTo>
                <a:lnTo>
                  <a:pt x="472" y="806"/>
                </a:lnTo>
                <a:close/>
                <a:moveTo>
                  <a:pt x="573" y="632"/>
                </a:moveTo>
                <a:cubicBezTo>
                  <a:pt x="572" y="630"/>
                  <a:pt x="571" y="629"/>
                  <a:pt x="569" y="627"/>
                </a:cubicBezTo>
                <a:cubicBezTo>
                  <a:pt x="574" y="619"/>
                  <a:pt x="574" y="619"/>
                  <a:pt x="574" y="619"/>
                </a:cubicBezTo>
                <a:cubicBezTo>
                  <a:pt x="589" y="626"/>
                  <a:pt x="589" y="626"/>
                  <a:pt x="589" y="626"/>
                </a:cubicBezTo>
                <a:lnTo>
                  <a:pt x="573" y="632"/>
                </a:lnTo>
                <a:close/>
                <a:moveTo>
                  <a:pt x="593" y="626"/>
                </a:moveTo>
                <a:cubicBezTo>
                  <a:pt x="634" y="608"/>
                  <a:pt x="634" y="608"/>
                  <a:pt x="634" y="608"/>
                </a:cubicBezTo>
                <a:cubicBezTo>
                  <a:pt x="810" y="728"/>
                  <a:pt x="810" y="728"/>
                  <a:pt x="810" y="728"/>
                </a:cubicBezTo>
                <a:cubicBezTo>
                  <a:pt x="810" y="728"/>
                  <a:pt x="810" y="728"/>
                  <a:pt x="810" y="728"/>
                </a:cubicBezTo>
                <a:lnTo>
                  <a:pt x="593" y="626"/>
                </a:lnTo>
                <a:close/>
                <a:moveTo>
                  <a:pt x="664" y="935"/>
                </a:moveTo>
                <a:cubicBezTo>
                  <a:pt x="815" y="744"/>
                  <a:pt x="815" y="744"/>
                  <a:pt x="815" y="744"/>
                </a:cubicBezTo>
                <a:cubicBezTo>
                  <a:pt x="817" y="745"/>
                  <a:pt x="819" y="746"/>
                  <a:pt x="822" y="746"/>
                </a:cubicBezTo>
                <a:cubicBezTo>
                  <a:pt x="827" y="746"/>
                  <a:pt x="831" y="744"/>
                  <a:pt x="833" y="740"/>
                </a:cubicBezTo>
                <a:cubicBezTo>
                  <a:pt x="1315" y="935"/>
                  <a:pt x="1315" y="935"/>
                  <a:pt x="1315" y="935"/>
                </a:cubicBezTo>
                <a:lnTo>
                  <a:pt x="664" y="935"/>
                </a:lnTo>
                <a:close/>
                <a:moveTo>
                  <a:pt x="833" y="739"/>
                </a:moveTo>
                <a:cubicBezTo>
                  <a:pt x="834" y="738"/>
                  <a:pt x="834" y="738"/>
                  <a:pt x="834" y="738"/>
                </a:cubicBezTo>
                <a:cubicBezTo>
                  <a:pt x="1175" y="798"/>
                  <a:pt x="1175" y="798"/>
                  <a:pt x="1175" y="798"/>
                </a:cubicBezTo>
                <a:cubicBezTo>
                  <a:pt x="1175" y="799"/>
                  <a:pt x="1174" y="799"/>
                  <a:pt x="1174" y="800"/>
                </a:cubicBezTo>
                <a:cubicBezTo>
                  <a:pt x="1174" y="807"/>
                  <a:pt x="1180" y="813"/>
                  <a:pt x="1187" y="813"/>
                </a:cubicBezTo>
                <a:cubicBezTo>
                  <a:pt x="1191" y="813"/>
                  <a:pt x="1193" y="812"/>
                  <a:pt x="1196" y="809"/>
                </a:cubicBezTo>
                <a:cubicBezTo>
                  <a:pt x="1316" y="934"/>
                  <a:pt x="1316" y="934"/>
                  <a:pt x="1316" y="934"/>
                </a:cubicBezTo>
                <a:lnTo>
                  <a:pt x="833" y="739"/>
                </a:lnTo>
                <a:close/>
              </a:path>
            </a:pathLst>
          </a:custGeom>
          <a:solidFill>
            <a:schemeClr val="tx1">
              <a:lumMod val="75000"/>
              <a:alpha val="45000"/>
            </a:schemeClr>
          </a:solidFill>
          <a:ln>
            <a:noFill/>
          </a:ln>
        </p:spPr>
        <p:txBody>
          <a:bodyPr anchor="t" anchorCtr="0" bIns="34290" compatLnSpc="1" lIns="68580" numCol="1" rIns="68580" tIns="34290" vert="horz" wrap="square"/>
          <a:p>
            <a:endParaRPr lang="id-ID">
              <a:latin typeface="+mn-ea"/>
            </a:endParaRPr>
          </a:p>
        </p:txBody>
      </p:sp>
      <p:sp>
        <p:nvSpPr>
          <p:cNvPr id="1048677" name="Oval 4"/>
          <p:cNvSpPr/>
          <p:nvPr/>
        </p:nvSpPr>
        <p:spPr>
          <a:xfrm>
            <a:off x="3864215" y="1343806"/>
            <a:ext cx="1415570" cy="1415570"/>
          </a:xfrm>
          <a:prstGeom prst="ellipse"/>
          <a:solidFill>
            <a:schemeClr val="bg1">
              <a:alpha val="0"/>
            </a:schemeClr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r>
              <a:rPr dirty="0" sz="5400" lang="en-US">
                <a:solidFill>
                  <a:schemeClr val="tx1">
                    <a:lumMod val="75000"/>
                  </a:schemeClr>
                </a:solidFill>
                <a:latin typeface="ITC Avant Garde Std Md" panose="020B0602020202020204" pitchFamily="34" charset="0"/>
                <a:ea typeface="造字工房悦圆演示版常规体" pitchFamily="50" charset="-122"/>
              </a:rPr>
              <a:t>03</a:t>
            </a:r>
            <a:endParaRPr dirty="0" sz="5400" lang="id-ID">
              <a:solidFill>
                <a:schemeClr val="tx1">
                  <a:lumMod val="75000"/>
                </a:schemeClr>
              </a:solidFill>
              <a:latin typeface="ITC Avant Garde Std Md" panose="020B0602020202020204" pitchFamily="34" charset="0"/>
              <a:ea typeface="造字工房悦圆演示版常规体" pitchFamily="50" charset="-122"/>
            </a:endParaRPr>
          </a:p>
        </p:txBody>
      </p:sp>
      <p:sp>
        <p:nvSpPr>
          <p:cNvPr id="1048678" name="AutoShape 2"/>
          <p:cNvSpPr/>
          <p:nvPr/>
        </p:nvSpPr>
        <p:spPr bwMode="auto">
          <a:xfrm>
            <a:off x="2694876" y="2820638"/>
            <a:ext cx="3682786" cy="54292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</p:spPr>
        <p:txBody>
          <a:bodyPr anchor="ctr" bIns="14288" lIns="14288" rIns="14288" tIns="14288"/>
          <a:p>
            <a:pPr algn="ctr"/>
            <a:r>
              <a:rPr altLang="en-US" b="1" dirty="0" sz="2400" lang="zh-CN">
                <a:solidFill>
                  <a:schemeClr val="tx1">
                    <a:lumMod val="75000"/>
                  </a:schemeClr>
                </a:solidFill>
                <a:latin typeface="Raleway Regular"/>
                <a:cs typeface="Raleway Regular"/>
              </a:rPr>
              <a:t>项目进度</a:t>
            </a:r>
            <a:endParaRPr b="1" dirty="0" sz="2400" lang="es-ES">
              <a:solidFill>
                <a:schemeClr val="tx1">
                  <a:lumMod val="75000"/>
                </a:schemeClr>
              </a:solidFill>
              <a:latin typeface="Raleway Regular"/>
              <a:cs typeface="Raleway Regular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afterEffect" presetClass="entr" presetID="21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dur="2000" id="7"/>
                                        <p:tgtEl>
                                          <p:spTgt spid="1048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8">
                            <p:stCondLst>
                              <p:cond delay="2000"/>
                            </p:stCondLst>
                            <p:childTnLst>
                              <p:par>
                                <p:cTn fill="hold" grpId="0" id="9" nodeType="afterEffect" presetClass="entr" presetID="42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 id="11"/>
                                        <p:tgtEl>
                                          <p:spTgt spid="10486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dur="500" fill="hold" id="12"/>
                                        <p:tgtEl>
                                          <p:spTgt spid="10486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13"/>
                                        <p:tgtEl>
                                          <p:spTgt spid="10486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14">
                            <p:stCondLst>
                              <p:cond delay="2500"/>
                            </p:stCondLst>
                            <p:childTnLst>
                              <p:par>
                                <p:cTn fill="hold" grpId="0" id="15" nodeType="after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500" id="17"/>
                                        <p:tgtEl>
                                          <p:spTgt spid="1048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18">
                            <p:stCondLst>
                              <p:cond delay="3000"/>
                            </p:stCondLst>
                            <p:childTnLst>
                              <p:par>
                                <p:cTn fill="hold" grpId="0" id="19" nodeType="after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750" id="21"/>
                                        <p:tgtEl>
                                          <p:spTgt spid="1048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75" grpId="0" animBg="1"/>
      <p:bldP spid="1048676" grpId="0" animBg="1"/>
      <p:bldP spid="1048677" grpId="0" animBg="1"/>
      <p:bldP spid="104867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</p:bgPr>
    </p:bg>
    <p:spTree>
      <p:nvGrpSpPr>
        <p:cNvPr id="6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图片 1" descr="2015-02-28_CopacabanaBoats_PT-BR13265001951_1920x1080 2.jpg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 b="58366"/>
          <a:stretch>
            <a:fillRect/>
          </a:stretch>
        </p:blipFill>
        <p:spPr bwMode="auto">
          <a:xfrm>
            <a:off x="0" y="0"/>
            <a:ext cx="9144000" cy="2141538"/>
          </a:xfrm>
          <a:prstGeom prst="rect"/>
          <a:noFill/>
          <a:ln>
            <a:noFill/>
          </a:ln>
        </p:spPr>
      </p:pic>
      <p:sp>
        <p:nvSpPr>
          <p:cNvPr id="1048682" name="矩形 9"/>
          <p:cNvSpPr/>
          <p:nvPr/>
        </p:nvSpPr>
        <p:spPr>
          <a:xfrm>
            <a:off x="2560638" y="0"/>
            <a:ext cx="4684712" cy="774700"/>
          </a:xfrm>
          <a:prstGeom prst="rect"/>
          <a:solidFill>
            <a:srgbClr val="40404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defTabSz="457200" eaLnBrk="1" fontAlgn="auto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altLang="en-US" baseline="0" b="0" cap="none" sz="1800" i="0" kern="1200" kumimoji="1" lang="zh-CN" noProof="1" normalizeH="0" spc="0" strike="noStrike" u="none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/>
              <a:cs typeface="微软雅黑" panose="020B0503020204020204" pitchFamily="34" charset="-122"/>
            </a:endParaRPr>
          </a:p>
        </p:txBody>
      </p:sp>
      <p:grpSp>
        <p:nvGrpSpPr>
          <p:cNvPr id="66" name="组 7"/>
          <p:cNvGrpSpPr/>
          <p:nvPr/>
        </p:nvGrpSpPr>
        <p:grpSpPr>
          <a:xfrm>
            <a:off x="424815" y="0"/>
            <a:ext cx="2248535" cy="773430"/>
            <a:chOff x="782065" y="0"/>
            <a:chExt cx="2248535" cy="1343608"/>
          </a:xfrm>
          <a:solidFill>
            <a:srgbClr val="F5E168"/>
          </a:solidFill>
        </p:grpSpPr>
        <p:sp>
          <p:nvSpPr>
            <p:cNvPr id="1048683" name="矩形 5"/>
            <p:cNvSpPr/>
            <p:nvPr/>
          </p:nvSpPr>
          <p:spPr>
            <a:xfrm>
              <a:off x="787145" y="0"/>
              <a:ext cx="2120044" cy="1343608"/>
            </a:xfrm>
            <a:prstGeom prst="rect"/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 defTabSz="457200" eaLnBrk="1" fontAlgn="auto" hangingPunct="1" indent="0" latinLnBrk="0" lvl="0" marL="0" marR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altLang="en-US" baseline="0" b="0" cap="none" sz="1800" i="0" kern="1200" kumimoji="1" lang="zh-CN" noProof="1" normalizeH="0" spc="0" strike="noStrike" u="none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/>
                <a:cs typeface="微软雅黑" panose="020B0503020204020204" pitchFamily="34" charset="-122"/>
              </a:endParaRPr>
            </a:p>
          </p:txBody>
        </p:sp>
        <p:sp>
          <p:nvSpPr>
            <p:cNvPr id="1048684" name="矩形 6"/>
            <p:cNvSpPr/>
            <p:nvPr/>
          </p:nvSpPr>
          <p:spPr>
            <a:xfrm>
              <a:off x="782065" y="71755"/>
              <a:ext cx="2248535" cy="1107538"/>
            </a:xfrm>
            <a:prstGeom prst="rect"/>
            <a:noFill/>
          </p:spPr>
          <p:txBody>
            <a:bodyPr>
              <a:spAutoFit/>
            </a:bodyPr>
            <a:p>
              <a:pPr algn="ctr" defTabSz="457200" eaLnBrk="1" fontAlgn="auto" hangingPunct="1" indent="0" latinLnBrk="0" lvl="0" marL="0" marR="0" rtl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altLang="zh-CN" baseline="0" b="0" cap="none" sz="2800" i="0" kern="1200" kumimoji="1" lang="en-US" noProof="1" normalizeH="0" spc="0" strike="noStrike" u="none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PART</a:t>
              </a:r>
              <a:r>
                <a:rPr altLang="en-US" baseline="0" b="0" cap="none" sz="2800" i="0" kern="1200" kumimoji="1" lang="zh-CN" noProof="1" normalizeH="0" spc="0" strike="noStrike" u="none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 </a:t>
              </a:r>
              <a:r>
                <a:rPr altLang="zh-CN" baseline="0" b="0" cap="none" sz="2800" i="0" kern="1200" kumimoji="1" lang="en-US" noProof="1" normalizeH="0" spc="0" strike="noStrike" u="none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3</a:t>
              </a:r>
              <a:endParaRPr altLang="zh-CN" baseline="0" b="0" cap="none" sz="2800" i="0" kern="1200" kumimoji="1" lang="en-US" noProof="1" normalizeH="0" spc="0" strike="noStrike" u="none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sp>
        <p:nvSpPr>
          <p:cNvPr id="1048685" name="文本框 8"/>
          <p:cNvSpPr txBox="1">
            <a:spLocks noChangeArrowheads="1"/>
          </p:cNvSpPr>
          <p:nvPr/>
        </p:nvSpPr>
        <p:spPr bwMode="auto">
          <a:xfrm>
            <a:off x="2584450" y="71438"/>
            <a:ext cx="1605280" cy="510540"/>
          </a:xfrm>
          <a:prstGeom prst="rect"/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indent="-285750" marL="7429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indent="-228600" marL="11430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indent="-228600" marL="16002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indent="-228600" marL="20574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defTabSz="457200" eaLnBrk="0" fontAlgn="base" hangingPunct="0" indent="-228600" marL="2514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defTabSz="457200" eaLnBrk="0" fontAlgn="base" hangingPunct="0" indent="-228600" marL="29718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defTabSz="457200" eaLnBrk="0" fontAlgn="base" hangingPunct="0" indent="-228600" marL="34290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defTabSz="457200" eaLnBrk="0" fontAlgn="base" hangingPunct="0" indent="-228600" marL="3886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 defTabSz="457200" eaLnBrk="1" fontAlgn="base" hangingPunct="1" indent="0" latinLnBrk="0" lvl="0" marL="0" marR="0" rtl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altLang="en-US" baseline="0" b="0" cap="none" dirty="0" sz="2800" i="0" kern="1200" kumimoji="0" lang="zh-CN" noProof="0" normalizeH="0" spc="0" strike="noStrike" u="none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黑体" panose="02010609060101010101" pitchFamily="49" charset="-122"/>
              </a:rPr>
              <a:t>项目进度</a:t>
            </a:r>
            <a:endParaRPr altLang="en-US" baseline="0" b="0" cap="none" dirty="0" sz="2800" i="0" kern="1200" kumimoji="0" lang="zh-CN" noProof="0" normalizeH="0" spc="0" strike="noStrike" u="none">
              <a:ln>
                <a:noFill/>
              </a:ln>
              <a:solidFill>
                <a:srgbClr val="4B4D4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48686" name="椭圆 21"/>
          <p:cNvSpPr>
            <a:spLocks noChangeAspect="1"/>
          </p:cNvSpPr>
          <p:nvPr/>
        </p:nvSpPr>
        <p:spPr>
          <a:xfrm>
            <a:off x="1238907" y="2563100"/>
            <a:ext cx="645387" cy="645387"/>
          </a:xfrm>
          <a:prstGeom prst="ellipse"/>
          <a:solidFill>
            <a:srgbClr val="28D5B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 rtlCol="0"/>
          <a:p>
            <a:pPr algn="ctr" defTabSz="914400" eaLnBrk="1" fontAlgn="auto" hangingPunct="1" indent="0" latinLnBrk="0" lvl="0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dirty="0" sz="1400" i="0" kern="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1048687" name="文本框 22"/>
          <p:cNvSpPr txBox="1"/>
          <p:nvPr/>
        </p:nvSpPr>
        <p:spPr>
          <a:xfrm>
            <a:off x="2134384" y="2493986"/>
            <a:ext cx="1077931" cy="307777"/>
          </a:xfrm>
          <a:prstGeom prst="rect"/>
          <a:noFill/>
        </p:spPr>
        <p:txBody>
          <a:bodyPr rtlCol="0" wrap="square">
            <a:spAutoFit/>
          </a:bodyPr>
          <a:p>
            <a:pPr defTabSz="9144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altLang="en-US" dirty="0" sz="1400" lang="zh-CN">
                <a:solidFill>
                  <a:prstClr val="black"/>
                </a:solidFill>
                <a:latin typeface="微软雅黑"/>
                <a:ea typeface="微软雅黑"/>
              </a:rPr>
              <a:t>已实现</a:t>
            </a:r>
          </a:p>
        </p:txBody>
      </p:sp>
      <p:pic>
        <p:nvPicPr>
          <p:cNvPr id="2097164" name="图片 23"/>
          <p:cNvPicPr>
            <a:picLocks noChangeAspect="1"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 flipH="1">
            <a:off x="1397157" y="2741574"/>
            <a:ext cx="328886" cy="328886"/>
          </a:xfrm>
          <a:prstGeom prst="rect"/>
        </p:spPr>
      </p:pic>
      <p:sp>
        <p:nvSpPr>
          <p:cNvPr id="1048688" name="椭圆 24"/>
          <p:cNvSpPr>
            <a:spLocks noChangeAspect="1"/>
          </p:cNvSpPr>
          <p:nvPr/>
        </p:nvSpPr>
        <p:spPr>
          <a:xfrm>
            <a:off x="1361073" y="3887052"/>
            <a:ext cx="645387" cy="645387"/>
          </a:xfrm>
          <a:prstGeom prst="ellipse"/>
          <a:solidFill>
            <a:srgbClr val="28D5B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 rtlCol="0"/>
          <a:p>
            <a:pPr algn="ctr" defTabSz="914400" eaLnBrk="1" fontAlgn="auto" hangingPunct="1" indent="0" latinLnBrk="0" lvl="0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dirty="0" sz="1400" i="0" kern="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1048689" name="文本框 25"/>
          <p:cNvSpPr txBox="1"/>
          <p:nvPr/>
        </p:nvSpPr>
        <p:spPr>
          <a:xfrm>
            <a:off x="2134384" y="3901967"/>
            <a:ext cx="1077931" cy="307777"/>
          </a:xfrm>
          <a:prstGeom prst="rect"/>
          <a:noFill/>
        </p:spPr>
        <p:txBody>
          <a:bodyPr rtlCol="0" wrap="square">
            <a:spAutoFit/>
          </a:bodyPr>
          <a:p>
            <a:pPr defTabSz="9144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altLang="en-US" dirty="0" sz="1400" lang="zh-CN">
                <a:solidFill>
                  <a:prstClr val="black"/>
                </a:solidFill>
                <a:latin typeface="微软雅黑"/>
                <a:ea typeface="微软雅黑"/>
              </a:rPr>
              <a:t>待实现</a:t>
            </a:r>
          </a:p>
        </p:txBody>
      </p:sp>
      <p:pic>
        <p:nvPicPr>
          <p:cNvPr id="2097165" name="图片 26"/>
          <p:cNvPicPr>
            <a:picLocks noChangeAspect="1"/>
          </p:cNvPicPr>
          <p:nvPr/>
        </p:nvPicPr>
        <p:blipFill>
          <a:blip xmlns:r="http://schemas.openxmlformats.org/officeDocument/2006/relationships" r:embed="rId3" cstate="print"/>
          <a:stretch>
            <a:fillRect/>
          </a:stretch>
        </p:blipFill>
        <p:spPr>
          <a:xfrm>
            <a:off x="1524974" y="4050953"/>
            <a:ext cx="317583" cy="317583"/>
          </a:xfrm>
          <a:prstGeom prst="rect"/>
        </p:spPr>
      </p:pic>
      <p:sp>
        <p:nvSpPr>
          <p:cNvPr id="1048690" name="文本框 27"/>
          <p:cNvSpPr txBox="1"/>
          <p:nvPr/>
        </p:nvSpPr>
        <p:spPr>
          <a:xfrm>
            <a:off x="2098267" y="2856554"/>
            <a:ext cx="5928183" cy="523220"/>
          </a:xfrm>
          <a:prstGeom prst="rect"/>
          <a:noFill/>
        </p:spPr>
        <p:txBody>
          <a:bodyPr rtlCol="0" wrap="square">
            <a:spAutoFit/>
          </a:bodyPr>
          <a:p>
            <a:pPr defTabSz="9144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altLang="en-US" dirty="0" sz="1400" lang="zh-CN">
                <a:solidFill>
                  <a:prstClr val="black"/>
                </a:solidFill>
                <a:latin typeface="微软雅黑"/>
                <a:ea typeface="微软雅黑"/>
              </a:rPr>
              <a:t>用户注册登录、个人信息管理、商品购买。管理员用户管理、商品管理、订单管理。</a:t>
            </a:r>
          </a:p>
        </p:txBody>
      </p:sp>
      <p:sp>
        <p:nvSpPr>
          <p:cNvPr id="1048691" name="文本框 28"/>
          <p:cNvSpPr txBox="1"/>
          <p:nvPr/>
        </p:nvSpPr>
        <p:spPr>
          <a:xfrm>
            <a:off x="2134384" y="4224662"/>
            <a:ext cx="5563391" cy="307777"/>
          </a:xfrm>
          <a:prstGeom prst="rect"/>
          <a:noFill/>
        </p:spPr>
        <p:txBody>
          <a:bodyPr rtlCol="0" wrap="square">
            <a:spAutoFit/>
          </a:bodyPr>
          <a:p>
            <a:pPr defTabSz="9144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altLang="en-US" dirty="0" sz="1400" lang="zh-CN">
                <a:solidFill>
                  <a:prstClr val="black"/>
                </a:solidFill>
                <a:latin typeface="微软雅黑"/>
                <a:ea typeface="微软雅黑"/>
              </a:rPr>
              <a:t>个人中心、信用评价管理，积分系统，活动营销。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</p:bgPr>
    </p:bg>
    <p:spTree>
      <p:nvGrpSpPr>
        <p:cNvPr id="6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PA_矩形 2"/>
          <p:cNvSpPr/>
          <p:nvPr/>
        </p:nvSpPr>
        <p:spPr>
          <a:xfrm>
            <a:off x="0" y="908464"/>
            <a:ext cx="9144000" cy="3295403"/>
          </a:xfrm>
          <a:prstGeom prst="rect"/>
          <a:solidFill>
            <a:srgbClr val="F3E4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/>
          </a:p>
        </p:txBody>
      </p:sp>
      <p:sp>
        <p:nvSpPr>
          <p:cNvPr id="1048693" name="PA_矩形 14"/>
          <p:cNvSpPr/>
          <p:nvPr/>
        </p:nvSpPr>
        <p:spPr>
          <a:xfrm>
            <a:off x="6595011" y="1663786"/>
            <a:ext cx="1909498" cy="1015663"/>
          </a:xfrm>
          <a:prstGeom prst="rect"/>
        </p:spPr>
        <p:txBody>
          <a:bodyPr wrap="none">
            <a:spAutoFit/>
          </a:bodyPr>
          <a:p>
            <a:pPr algn="r"/>
            <a:r>
              <a:rPr altLang="zh-CN" b="1" dirty="0" sz="6000" lang="en-US">
                <a:solidFill>
                  <a:schemeClr val="tx1">
                    <a:lumMod val="75000"/>
                  </a:schemeClr>
                </a:solidFill>
                <a:latin typeface="ITC Avant Garde Std Md" panose="020B0602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2017</a:t>
            </a:r>
            <a:endParaRPr altLang="en-US" b="1" dirty="0" sz="6000" lang="zh-CN">
              <a:solidFill>
                <a:schemeClr val="tx1">
                  <a:lumMod val="75000"/>
                </a:schemeClr>
              </a:solidFill>
              <a:latin typeface="ITC Avant Garde Std Md" panose="020B0602020202020204" pitchFamily="34" charset="0"/>
            </a:endParaRPr>
          </a:p>
        </p:txBody>
      </p:sp>
      <p:sp>
        <p:nvSpPr>
          <p:cNvPr id="1048694" name="PA_文本框 2"/>
          <p:cNvSpPr txBox="1"/>
          <p:nvPr/>
        </p:nvSpPr>
        <p:spPr>
          <a:xfrm>
            <a:off x="2261755" y="2670701"/>
            <a:ext cx="6242754" cy="646331"/>
          </a:xfrm>
          <a:prstGeom prst="rect"/>
          <a:noFill/>
        </p:spPr>
        <p:txBody>
          <a:bodyPr rtlCol="0" wrap="square">
            <a:spAutoFit/>
          </a:bodyPr>
          <a:p>
            <a:pPr algn="r"/>
            <a:r>
              <a:rPr altLang="zh-CN" b="1" dirty="0" sz="3600" lang="en-US">
                <a:solidFill>
                  <a:schemeClr val="tx1">
                    <a:lumMod val="75000"/>
                  </a:schemeClr>
                </a:solidFill>
                <a:latin typeface="+mn-ea"/>
                <a:cs typeface="Open Sans" panose="020B0606030504020204" pitchFamily="34" charset="0"/>
              </a:rPr>
              <a:t>THANKS</a:t>
            </a:r>
            <a:endParaRPr b="1" dirty="0" sz="3600" lang="en-US">
              <a:solidFill>
                <a:schemeClr val="tx1">
                  <a:lumMod val="75000"/>
                </a:schemeClr>
              </a:solidFill>
              <a:latin typeface="+mn-ea"/>
              <a:cs typeface="Open Sans" panose="020B0606030504020204" pitchFamily="34" charset="0"/>
            </a:endParaRPr>
          </a:p>
        </p:txBody>
      </p:sp>
      <p:sp>
        <p:nvSpPr>
          <p:cNvPr id="1048695" name="PA_任意多边形 72"/>
          <p:cNvSpPr>
            <a:spLocks noEditPoints="1"/>
          </p:cNvSpPr>
          <p:nvPr/>
        </p:nvSpPr>
        <p:spPr bwMode="auto">
          <a:xfrm>
            <a:off x="254038" y="1241189"/>
            <a:ext cx="3812120" cy="2707105"/>
          </a:xfrm>
          <a:custGeom>
            <a:avLst/>
            <a:gdLst>
              <a:gd name="T0" fmla="*/ 1287 w 1323"/>
              <a:gd name="T1" fmla="*/ 453 h 938"/>
              <a:gd name="T2" fmla="*/ 1274 w 1323"/>
              <a:gd name="T3" fmla="*/ 447 h 938"/>
              <a:gd name="T4" fmla="*/ 1080 w 1323"/>
              <a:gd name="T5" fmla="*/ 427 h 938"/>
              <a:gd name="T6" fmla="*/ 1084 w 1323"/>
              <a:gd name="T7" fmla="*/ 193 h 938"/>
              <a:gd name="T8" fmla="*/ 1242 w 1323"/>
              <a:gd name="T9" fmla="*/ 26 h 938"/>
              <a:gd name="T10" fmla="*/ 1238 w 1323"/>
              <a:gd name="T11" fmla="*/ 17 h 938"/>
              <a:gd name="T12" fmla="*/ 1073 w 1323"/>
              <a:gd name="T13" fmla="*/ 177 h 938"/>
              <a:gd name="T14" fmla="*/ 500 w 1323"/>
              <a:gd name="T15" fmla="*/ 12 h 938"/>
              <a:gd name="T16" fmla="*/ 1073 w 1323"/>
              <a:gd name="T17" fmla="*/ 413 h 938"/>
              <a:gd name="T18" fmla="*/ 770 w 1323"/>
              <a:gd name="T19" fmla="*/ 261 h 938"/>
              <a:gd name="T20" fmla="*/ 520 w 1323"/>
              <a:gd name="T21" fmla="*/ 148 h 938"/>
              <a:gd name="T22" fmla="*/ 543 w 1323"/>
              <a:gd name="T23" fmla="*/ 111 h 938"/>
              <a:gd name="T24" fmla="*/ 530 w 1323"/>
              <a:gd name="T25" fmla="*/ 99 h 938"/>
              <a:gd name="T26" fmla="*/ 226 w 1323"/>
              <a:gd name="T27" fmla="*/ 143 h 938"/>
              <a:gd name="T28" fmla="*/ 0 w 1323"/>
              <a:gd name="T29" fmla="*/ 308 h 938"/>
              <a:gd name="T30" fmla="*/ 6 w 1323"/>
              <a:gd name="T31" fmla="*/ 444 h 938"/>
              <a:gd name="T32" fmla="*/ 244 w 1323"/>
              <a:gd name="T33" fmla="*/ 475 h 938"/>
              <a:gd name="T34" fmla="*/ 467 w 1323"/>
              <a:gd name="T35" fmla="*/ 831 h 938"/>
              <a:gd name="T36" fmla="*/ 562 w 1323"/>
              <a:gd name="T37" fmla="*/ 651 h 938"/>
              <a:gd name="T38" fmla="*/ 810 w 1323"/>
              <a:gd name="T39" fmla="*/ 730 h 938"/>
              <a:gd name="T40" fmla="*/ 661 w 1323"/>
              <a:gd name="T41" fmla="*/ 937 h 938"/>
              <a:gd name="T42" fmla="*/ 1318 w 1323"/>
              <a:gd name="T43" fmla="*/ 934 h 938"/>
              <a:gd name="T44" fmla="*/ 1283 w 1323"/>
              <a:gd name="T45" fmla="*/ 453 h 938"/>
              <a:gd name="T46" fmla="*/ 1275 w 1323"/>
              <a:gd name="T47" fmla="*/ 448 h 938"/>
              <a:gd name="T48" fmla="*/ 1175 w 1323"/>
              <a:gd name="T49" fmla="*/ 797 h 938"/>
              <a:gd name="T50" fmla="*/ 1275 w 1323"/>
              <a:gd name="T51" fmla="*/ 448 h 938"/>
              <a:gd name="T52" fmla="*/ 774 w 1323"/>
              <a:gd name="T53" fmla="*/ 278 h 938"/>
              <a:gd name="T54" fmla="*/ 454 w 1323"/>
              <a:gd name="T55" fmla="*/ 494 h 938"/>
              <a:gd name="T56" fmla="*/ 573 w 1323"/>
              <a:gd name="T57" fmla="*/ 617 h 938"/>
              <a:gd name="T58" fmla="*/ 595 w 1323"/>
              <a:gd name="T59" fmla="*/ 580 h 938"/>
              <a:gd name="T60" fmla="*/ 659 w 1323"/>
              <a:gd name="T61" fmla="*/ 472 h 938"/>
              <a:gd name="T62" fmla="*/ 633 w 1323"/>
              <a:gd name="T63" fmla="*/ 607 h 938"/>
              <a:gd name="T64" fmla="*/ 596 w 1323"/>
              <a:gd name="T65" fmla="*/ 581 h 938"/>
              <a:gd name="T66" fmla="*/ 1075 w 1323"/>
              <a:gd name="T67" fmla="*/ 423 h 938"/>
              <a:gd name="T68" fmla="*/ 1078 w 1323"/>
              <a:gd name="T69" fmla="*/ 427 h 938"/>
              <a:gd name="T70" fmla="*/ 811 w 1323"/>
              <a:gd name="T71" fmla="*/ 726 h 938"/>
              <a:gd name="T72" fmla="*/ 525 w 1323"/>
              <a:gd name="T73" fmla="*/ 15 h 938"/>
              <a:gd name="T74" fmla="*/ 1084 w 1323"/>
              <a:gd name="T75" fmla="*/ 403 h 938"/>
              <a:gd name="T76" fmla="*/ 1072 w 1323"/>
              <a:gd name="T77" fmla="*/ 416 h 938"/>
              <a:gd name="T78" fmla="*/ 781 w 1323"/>
              <a:gd name="T79" fmla="*/ 280 h 938"/>
              <a:gd name="T80" fmla="*/ 543 w 1323"/>
              <a:gd name="T81" fmla="*/ 155 h 938"/>
              <a:gd name="T82" fmla="*/ 550 w 1323"/>
              <a:gd name="T83" fmla="*/ 350 h 938"/>
              <a:gd name="T84" fmla="*/ 533 w 1323"/>
              <a:gd name="T85" fmla="*/ 161 h 938"/>
              <a:gd name="T86" fmla="*/ 154 w 1323"/>
              <a:gd name="T87" fmla="*/ 247 h 938"/>
              <a:gd name="T88" fmla="*/ 250 w 1323"/>
              <a:gd name="T89" fmla="*/ 135 h 938"/>
              <a:gd name="T90" fmla="*/ 151 w 1323"/>
              <a:gd name="T91" fmla="*/ 248 h 938"/>
              <a:gd name="T92" fmla="*/ 150 w 1323"/>
              <a:gd name="T93" fmla="*/ 250 h 938"/>
              <a:gd name="T94" fmla="*/ 152 w 1323"/>
              <a:gd name="T95" fmla="*/ 249 h 938"/>
              <a:gd name="T96" fmla="*/ 251 w 1323"/>
              <a:gd name="T97" fmla="*/ 452 h 938"/>
              <a:gd name="T98" fmla="*/ 472 w 1323"/>
              <a:gd name="T99" fmla="*/ 806 h 938"/>
              <a:gd name="T100" fmla="*/ 255 w 1323"/>
              <a:gd name="T101" fmla="*/ 468 h 938"/>
              <a:gd name="T102" fmla="*/ 549 w 1323"/>
              <a:gd name="T103" fmla="*/ 638 h 938"/>
              <a:gd name="T104" fmla="*/ 569 w 1323"/>
              <a:gd name="T105" fmla="*/ 627 h 938"/>
              <a:gd name="T106" fmla="*/ 593 w 1323"/>
              <a:gd name="T107" fmla="*/ 626 h 938"/>
              <a:gd name="T108" fmla="*/ 593 w 1323"/>
              <a:gd name="T109" fmla="*/ 626 h 938"/>
              <a:gd name="T110" fmla="*/ 833 w 1323"/>
              <a:gd name="T111" fmla="*/ 740 h 938"/>
              <a:gd name="T112" fmla="*/ 834 w 1323"/>
              <a:gd name="T113" fmla="*/ 738 h 938"/>
              <a:gd name="T114" fmla="*/ 1196 w 1323"/>
              <a:gd name="T115" fmla="*/ 809 h 9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323" h="938">
                <a:moveTo>
                  <a:pt x="1320" y="937"/>
                </a:moveTo>
                <a:cubicBezTo>
                  <a:pt x="1323" y="937"/>
                  <a:pt x="1323" y="937"/>
                  <a:pt x="1323" y="937"/>
                </a:cubicBezTo>
                <a:cubicBezTo>
                  <a:pt x="1320" y="935"/>
                  <a:pt x="1320" y="935"/>
                  <a:pt x="1320" y="935"/>
                </a:cubicBezTo>
                <a:cubicBezTo>
                  <a:pt x="1287" y="453"/>
                  <a:pt x="1287" y="453"/>
                  <a:pt x="1287" y="453"/>
                </a:cubicBezTo>
                <a:cubicBezTo>
                  <a:pt x="1293" y="453"/>
                  <a:pt x="1298" y="447"/>
                  <a:pt x="1298" y="441"/>
                </a:cubicBezTo>
                <a:cubicBezTo>
                  <a:pt x="1298" y="434"/>
                  <a:pt x="1292" y="428"/>
                  <a:pt x="1285" y="428"/>
                </a:cubicBezTo>
                <a:cubicBezTo>
                  <a:pt x="1278" y="428"/>
                  <a:pt x="1272" y="434"/>
                  <a:pt x="1272" y="441"/>
                </a:cubicBezTo>
                <a:cubicBezTo>
                  <a:pt x="1272" y="443"/>
                  <a:pt x="1273" y="445"/>
                  <a:pt x="1274" y="447"/>
                </a:cubicBezTo>
                <a:cubicBezTo>
                  <a:pt x="833" y="727"/>
                  <a:pt x="833" y="727"/>
                  <a:pt x="833" y="727"/>
                </a:cubicBezTo>
                <a:cubicBezTo>
                  <a:pt x="832" y="726"/>
                  <a:pt x="832" y="725"/>
                  <a:pt x="831" y="725"/>
                </a:cubicBezTo>
                <a:cubicBezTo>
                  <a:pt x="837" y="717"/>
                  <a:pt x="837" y="717"/>
                  <a:pt x="837" y="717"/>
                </a:cubicBezTo>
                <a:cubicBezTo>
                  <a:pt x="1080" y="427"/>
                  <a:pt x="1080" y="427"/>
                  <a:pt x="1080" y="427"/>
                </a:cubicBezTo>
                <a:cubicBezTo>
                  <a:pt x="1081" y="428"/>
                  <a:pt x="1083" y="429"/>
                  <a:pt x="1085" y="429"/>
                </a:cubicBezTo>
                <a:cubicBezTo>
                  <a:pt x="1092" y="429"/>
                  <a:pt x="1098" y="423"/>
                  <a:pt x="1098" y="416"/>
                </a:cubicBezTo>
                <a:cubicBezTo>
                  <a:pt x="1098" y="409"/>
                  <a:pt x="1093" y="403"/>
                  <a:pt x="1086" y="403"/>
                </a:cubicBezTo>
                <a:cubicBezTo>
                  <a:pt x="1084" y="193"/>
                  <a:pt x="1084" y="193"/>
                  <a:pt x="1084" y="193"/>
                </a:cubicBezTo>
                <a:cubicBezTo>
                  <a:pt x="1084" y="193"/>
                  <a:pt x="1085" y="193"/>
                  <a:pt x="1085" y="193"/>
                </a:cubicBezTo>
                <a:cubicBezTo>
                  <a:pt x="1092" y="193"/>
                  <a:pt x="1098" y="187"/>
                  <a:pt x="1098" y="180"/>
                </a:cubicBezTo>
                <a:cubicBezTo>
                  <a:pt x="1098" y="177"/>
                  <a:pt x="1096" y="173"/>
                  <a:pt x="1094" y="171"/>
                </a:cubicBezTo>
                <a:cubicBezTo>
                  <a:pt x="1242" y="26"/>
                  <a:pt x="1242" y="26"/>
                  <a:pt x="1242" y="26"/>
                </a:cubicBezTo>
                <a:cubicBezTo>
                  <a:pt x="1244" y="28"/>
                  <a:pt x="1247" y="29"/>
                  <a:pt x="1250" y="29"/>
                </a:cubicBezTo>
                <a:cubicBezTo>
                  <a:pt x="1257" y="29"/>
                  <a:pt x="1263" y="24"/>
                  <a:pt x="1263" y="17"/>
                </a:cubicBezTo>
                <a:cubicBezTo>
                  <a:pt x="1263" y="10"/>
                  <a:pt x="1257" y="4"/>
                  <a:pt x="1250" y="4"/>
                </a:cubicBezTo>
                <a:cubicBezTo>
                  <a:pt x="1243" y="4"/>
                  <a:pt x="1238" y="10"/>
                  <a:pt x="1238" y="17"/>
                </a:cubicBezTo>
                <a:cubicBezTo>
                  <a:pt x="1238" y="20"/>
                  <a:pt x="1239" y="23"/>
                  <a:pt x="1241" y="25"/>
                </a:cubicBezTo>
                <a:cubicBezTo>
                  <a:pt x="1093" y="170"/>
                  <a:pt x="1093" y="170"/>
                  <a:pt x="1093" y="170"/>
                </a:cubicBezTo>
                <a:cubicBezTo>
                  <a:pt x="1090" y="168"/>
                  <a:pt x="1088" y="168"/>
                  <a:pt x="1085" y="168"/>
                </a:cubicBezTo>
                <a:cubicBezTo>
                  <a:pt x="1079" y="168"/>
                  <a:pt x="1075" y="171"/>
                  <a:pt x="1073" y="177"/>
                </a:cubicBezTo>
                <a:cubicBezTo>
                  <a:pt x="525" y="14"/>
                  <a:pt x="525" y="14"/>
                  <a:pt x="525" y="14"/>
                </a:cubicBezTo>
                <a:cubicBezTo>
                  <a:pt x="525" y="13"/>
                  <a:pt x="525" y="13"/>
                  <a:pt x="525" y="12"/>
                </a:cubicBezTo>
                <a:cubicBezTo>
                  <a:pt x="525" y="5"/>
                  <a:pt x="520" y="0"/>
                  <a:pt x="512" y="0"/>
                </a:cubicBezTo>
                <a:cubicBezTo>
                  <a:pt x="505" y="0"/>
                  <a:pt x="500" y="5"/>
                  <a:pt x="500" y="12"/>
                </a:cubicBezTo>
                <a:cubicBezTo>
                  <a:pt x="500" y="19"/>
                  <a:pt x="505" y="25"/>
                  <a:pt x="512" y="25"/>
                </a:cubicBezTo>
                <a:cubicBezTo>
                  <a:pt x="517" y="25"/>
                  <a:pt x="522" y="22"/>
                  <a:pt x="524" y="18"/>
                </a:cubicBezTo>
                <a:cubicBezTo>
                  <a:pt x="1073" y="412"/>
                  <a:pt x="1073" y="412"/>
                  <a:pt x="1073" y="412"/>
                </a:cubicBezTo>
                <a:cubicBezTo>
                  <a:pt x="1073" y="412"/>
                  <a:pt x="1073" y="412"/>
                  <a:pt x="1073" y="413"/>
                </a:cubicBezTo>
                <a:cubicBezTo>
                  <a:pt x="793" y="272"/>
                  <a:pt x="793" y="272"/>
                  <a:pt x="793" y="272"/>
                </a:cubicBezTo>
                <a:cubicBezTo>
                  <a:pt x="793" y="271"/>
                  <a:pt x="794" y="269"/>
                  <a:pt x="794" y="267"/>
                </a:cubicBezTo>
                <a:cubicBezTo>
                  <a:pt x="794" y="260"/>
                  <a:pt x="788" y="255"/>
                  <a:pt x="781" y="255"/>
                </a:cubicBezTo>
                <a:cubicBezTo>
                  <a:pt x="776" y="255"/>
                  <a:pt x="772" y="257"/>
                  <a:pt x="770" y="261"/>
                </a:cubicBezTo>
                <a:cubicBezTo>
                  <a:pt x="544" y="153"/>
                  <a:pt x="544" y="153"/>
                  <a:pt x="544" y="153"/>
                </a:cubicBezTo>
                <a:cubicBezTo>
                  <a:pt x="545" y="152"/>
                  <a:pt x="546" y="150"/>
                  <a:pt x="546" y="148"/>
                </a:cubicBezTo>
                <a:cubicBezTo>
                  <a:pt x="546" y="141"/>
                  <a:pt x="540" y="135"/>
                  <a:pt x="533" y="135"/>
                </a:cubicBezTo>
                <a:cubicBezTo>
                  <a:pt x="526" y="135"/>
                  <a:pt x="520" y="141"/>
                  <a:pt x="520" y="148"/>
                </a:cubicBezTo>
                <a:cubicBezTo>
                  <a:pt x="520" y="151"/>
                  <a:pt x="521" y="153"/>
                  <a:pt x="523" y="155"/>
                </a:cubicBezTo>
                <a:cubicBezTo>
                  <a:pt x="258" y="446"/>
                  <a:pt x="258" y="446"/>
                  <a:pt x="258" y="446"/>
                </a:cubicBezTo>
                <a:cubicBezTo>
                  <a:pt x="535" y="108"/>
                  <a:pt x="535" y="108"/>
                  <a:pt x="535" y="108"/>
                </a:cubicBezTo>
                <a:cubicBezTo>
                  <a:pt x="537" y="110"/>
                  <a:pt x="540" y="111"/>
                  <a:pt x="543" y="111"/>
                </a:cubicBezTo>
                <a:cubicBezTo>
                  <a:pt x="550" y="111"/>
                  <a:pt x="556" y="105"/>
                  <a:pt x="556" y="98"/>
                </a:cubicBezTo>
                <a:cubicBezTo>
                  <a:pt x="556" y="91"/>
                  <a:pt x="550" y="86"/>
                  <a:pt x="543" y="86"/>
                </a:cubicBezTo>
                <a:cubicBezTo>
                  <a:pt x="536" y="86"/>
                  <a:pt x="530" y="91"/>
                  <a:pt x="530" y="98"/>
                </a:cubicBezTo>
                <a:cubicBezTo>
                  <a:pt x="530" y="99"/>
                  <a:pt x="530" y="99"/>
                  <a:pt x="530" y="99"/>
                </a:cubicBezTo>
                <a:cubicBezTo>
                  <a:pt x="250" y="134"/>
                  <a:pt x="250" y="134"/>
                  <a:pt x="250" y="134"/>
                </a:cubicBezTo>
                <a:cubicBezTo>
                  <a:pt x="249" y="128"/>
                  <a:pt x="243" y="123"/>
                  <a:pt x="237" y="123"/>
                </a:cubicBezTo>
                <a:cubicBezTo>
                  <a:pt x="230" y="123"/>
                  <a:pt x="224" y="129"/>
                  <a:pt x="224" y="136"/>
                </a:cubicBezTo>
                <a:cubicBezTo>
                  <a:pt x="224" y="139"/>
                  <a:pt x="225" y="141"/>
                  <a:pt x="226" y="143"/>
                </a:cubicBezTo>
                <a:cubicBezTo>
                  <a:pt x="5" y="304"/>
                  <a:pt x="5" y="304"/>
                  <a:pt x="5" y="304"/>
                </a:cubicBezTo>
                <a:cubicBezTo>
                  <a:pt x="3" y="305"/>
                  <a:pt x="3" y="305"/>
                  <a:pt x="3" y="305"/>
                </a:cubicBezTo>
                <a:cubicBezTo>
                  <a:pt x="4" y="305"/>
                  <a:pt x="4" y="305"/>
                  <a:pt x="4" y="305"/>
                </a:cubicBezTo>
                <a:cubicBezTo>
                  <a:pt x="0" y="308"/>
                  <a:pt x="0" y="308"/>
                  <a:pt x="0" y="308"/>
                </a:cubicBezTo>
                <a:cubicBezTo>
                  <a:pt x="5" y="306"/>
                  <a:pt x="5" y="306"/>
                  <a:pt x="5" y="306"/>
                </a:cubicBezTo>
                <a:cubicBezTo>
                  <a:pt x="74" y="351"/>
                  <a:pt x="74" y="351"/>
                  <a:pt x="74" y="351"/>
                </a:cubicBezTo>
                <a:cubicBezTo>
                  <a:pt x="4" y="443"/>
                  <a:pt x="4" y="443"/>
                  <a:pt x="4" y="443"/>
                </a:cubicBezTo>
                <a:cubicBezTo>
                  <a:pt x="6" y="444"/>
                  <a:pt x="6" y="444"/>
                  <a:pt x="6" y="444"/>
                </a:cubicBezTo>
                <a:cubicBezTo>
                  <a:pt x="75" y="352"/>
                  <a:pt x="75" y="352"/>
                  <a:pt x="75" y="352"/>
                </a:cubicBezTo>
                <a:cubicBezTo>
                  <a:pt x="233" y="455"/>
                  <a:pt x="233" y="455"/>
                  <a:pt x="233" y="455"/>
                </a:cubicBezTo>
                <a:cubicBezTo>
                  <a:pt x="232" y="457"/>
                  <a:pt x="231" y="460"/>
                  <a:pt x="231" y="462"/>
                </a:cubicBezTo>
                <a:cubicBezTo>
                  <a:pt x="231" y="469"/>
                  <a:pt x="237" y="475"/>
                  <a:pt x="244" y="475"/>
                </a:cubicBezTo>
                <a:cubicBezTo>
                  <a:pt x="246" y="475"/>
                  <a:pt x="248" y="474"/>
                  <a:pt x="250" y="473"/>
                </a:cubicBezTo>
                <a:cubicBezTo>
                  <a:pt x="460" y="808"/>
                  <a:pt x="460" y="808"/>
                  <a:pt x="460" y="808"/>
                </a:cubicBezTo>
                <a:cubicBezTo>
                  <a:pt x="456" y="810"/>
                  <a:pt x="454" y="814"/>
                  <a:pt x="454" y="818"/>
                </a:cubicBezTo>
                <a:cubicBezTo>
                  <a:pt x="454" y="825"/>
                  <a:pt x="460" y="831"/>
                  <a:pt x="467" y="831"/>
                </a:cubicBezTo>
                <a:cubicBezTo>
                  <a:pt x="474" y="831"/>
                  <a:pt x="480" y="825"/>
                  <a:pt x="480" y="818"/>
                </a:cubicBezTo>
                <a:cubicBezTo>
                  <a:pt x="480" y="813"/>
                  <a:pt x="477" y="809"/>
                  <a:pt x="474" y="807"/>
                </a:cubicBezTo>
                <a:cubicBezTo>
                  <a:pt x="556" y="650"/>
                  <a:pt x="556" y="650"/>
                  <a:pt x="556" y="650"/>
                </a:cubicBezTo>
                <a:cubicBezTo>
                  <a:pt x="558" y="650"/>
                  <a:pt x="560" y="651"/>
                  <a:pt x="562" y="651"/>
                </a:cubicBezTo>
                <a:cubicBezTo>
                  <a:pt x="569" y="651"/>
                  <a:pt x="574" y="645"/>
                  <a:pt x="574" y="638"/>
                </a:cubicBezTo>
                <a:cubicBezTo>
                  <a:pt x="574" y="637"/>
                  <a:pt x="574" y="635"/>
                  <a:pt x="574" y="634"/>
                </a:cubicBezTo>
                <a:cubicBezTo>
                  <a:pt x="591" y="627"/>
                  <a:pt x="591" y="627"/>
                  <a:pt x="591" y="627"/>
                </a:cubicBezTo>
                <a:cubicBezTo>
                  <a:pt x="810" y="730"/>
                  <a:pt x="810" y="730"/>
                  <a:pt x="810" y="730"/>
                </a:cubicBezTo>
                <a:cubicBezTo>
                  <a:pt x="809" y="731"/>
                  <a:pt x="809" y="732"/>
                  <a:pt x="809" y="733"/>
                </a:cubicBezTo>
                <a:cubicBezTo>
                  <a:pt x="809" y="737"/>
                  <a:pt x="811" y="741"/>
                  <a:pt x="814" y="743"/>
                </a:cubicBezTo>
                <a:cubicBezTo>
                  <a:pt x="662" y="936"/>
                  <a:pt x="662" y="936"/>
                  <a:pt x="662" y="936"/>
                </a:cubicBezTo>
                <a:cubicBezTo>
                  <a:pt x="661" y="937"/>
                  <a:pt x="661" y="937"/>
                  <a:pt x="661" y="937"/>
                </a:cubicBezTo>
                <a:cubicBezTo>
                  <a:pt x="1319" y="937"/>
                  <a:pt x="1319" y="937"/>
                  <a:pt x="1319" y="937"/>
                </a:cubicBezTo>
                <a:cubicBezTo>
                  <a:pt x="1320" y="938"/>
                  <a:pt x="1320" y="938"/>
                  <a:pt x="1320" y="938"/>
                </a:cubicBezTo>
                <a:lnTo>
                  <a:pt x="1320" y="937"/>
                </a:lnTo>
                <a:close/>
                <a:moveTo>
                  <a:pt x="1318" y="934"/>
                </a:moveTo>
                <a:cubicBezTo>
                  <a:pt x="1197" y="808"/>
                  <a:pt x="1197" y="808"/>
                  <a:pt x="1197" y="808"/>
                </a:cubicBezTo>
                <a:cubicBezTo>
                  <a:pt x="1199" y="806"/>
                  <a:pt x="1200" y="803"/>
                  <a:pt x="1200" y="800"/>
                </a:cubicBezTo>
                <a:cubicBezTo>
                  <a:pt x="1200" y="795"/>
                  <a:pt x="1197" y="790"/>
                  <a:pt x="1192" y="788"/>
                </a:cubicBezTo>
                <a:cubicBezTo>
                  <a:pt x="1283" y="453"/>
                  <a:pt x="1283" y="453"/>
                  <a:pt x="1283" y="453"/>
                </a:cubicBezTo>
                <a:cubicBezTo>
                  <a:pt x="1283" y="454"/>
                  <a:pt x="1284" y="454"/>
                  <a:pt x="1285" y="454"/>
                </a:cubicBezTo>
                <a:cubicBezTo>
                  <a:pt x="1285" y="454"/>
                  <a:pt x="1285" y="454"/>
                  <a:pt x="1285" y="454"/>
                </a:cubicBezTo>
                <a:lnTo>
                  <a:pt x="1318" y="934"/>
                </a:lnTo>
                <a:close/>
                <a:moveTo>
                  <a:pt x="1275" y="448"/>
                </a:moveTo>
                <a:cubicBezTo>
                  <a:pt x="1276" y="451"/>
                  <a:pt x="1278" y="452"/>
                  <a:pt x="1281" y="453"/>
                </a:cubicBezTo>
                <a:cubicBezTo>
                  <a:pt x="1190" y="788"/>
                  <a:pt x="1190" y="788"/>
                  <a:pt x="1190" y="788"/>
                </a:cubicBezTo>
                <a:cubicBezTo>
                  <a:pt x="1189" y="787"/>
                  <a:pt x="1188" y="787"/>
                  <a:pt x="1187" y="787"/>
                </a:cubicBezTo>
                <a:cubicBezTo>
                  <a:pt x="1181" y="787"/>
                  <a:pt x="1176" y="791"/>
                  <a:pt x="1175" y="797"/>
                </a:cubicBezTo>
                <a:cubicBezTo>
                  <a:pt x="834" y="736"/>
                  <a:pt x="834" y="736"/>
                  <a:pt x="834" y="736"/>
                </a:cubicBezTo>
                <a:cubicBezTo>
                  <a:pt x="835" y="735"/>
                  <a:pt x="835" y="734"/>
                  <a:pt x="835" y="733"/>
                </a:cubicBezTo>
                <a:cubicBezTo>
                  <a:pt x="835" y="731"/>
                  <a:pt x="834" y="730"/>
                  <a:pt x="834" y="728"/>
                </a:cubicBezTo>
                <a:lnTo>
                  <a:pt x="1275" y="448"/>
                </a:lnTo>
                <a:close/>
                <a:moveTo>
                  <a:pt x="256" y="459"/>
                </a:moveTo>
                <a:cubicBezTo>
                  <a:pt x="552" y="351"/>
                  <a:pt x="552" y="351"/>
                  <a:pt x="552" y="351"/>
                </a:cubicBezTo>
                <a:cubicBezTo>
                  <a:pt x="769" y="272"/>
                  <a:pt x="769" y="272"/>
                  <a:pt x="769" y="272"/>
                </a:cubicBezTo>
                <a:cubicBezTo>
                  <a:pt x="770" y="275"/>
                  <a:pt x="772" y="277"/>
                  <a:pt x="774" y="278"/>
                </a:cubicBezTo>
                <a:cubicBezTo>
                  <a:pt x="660" y="470"/>
                  <a:pt x="660" y="470"/>
                  <a:pt x="660" y="470"/>
                </a:cubicBezTo>
                <a:cubicBezTo>
                  <a:pt x="480" y="492"/>
                  <a:pt x="480" y="492"/>
                  <a:pt x="480" y="492"/>
                </a:cubicBezTo>
                <a:cubicBezTo>
                  <a:pt x="479" y="486"/>
                  <a:pt x="473" y="481"/>
                  <a:pt x="467" y="481"/>
                </a:cubicBezTo>
                <a:cubicBezTo>
                  <a:pt x="460" y="481"/>
                  <a:pt x="454" y="487"/>
                  <a:pt x="454" y="494"/>
                </a:cubicBezTo>
                <a:cubicBezTo>
                  <a:pt x="454" y="501"/>
                  <a:pt x="460" y="507"/>
                  <a:pt x="467" y="507"/>
                </a:cubicBezTo>
                <a:cubicBezTo>
                  <a:pt x="471" y="507"/>
                  <a:pt x="475" y="505"/>
                  <a:pt x="477" y="502"/>
                </a:cubicBezTo>
                <a:cubicBezTo>
                  <a:pt x="594" y="581"/>
                  <a:pt x="594" y="581"/>
                  <a:pt x="594" y="581"/>
                </a:cubicBezTo>
                <a:cubicBezTo>
                  <a:pt x="573" y="617"/>
                  <a:pt x="573" y="617"/>
                  <a:pt x="573" y="617"/>
                </a:cubicBezTo>
                <a:cubicBezTo>
                  <a:pt x="256" y="467"/>
                  <a:pt x="256" y="467"/>
                  <a:pt x="256" y="467"/>
                </a:cubicBezTo>
                <a:cubicBezTo>
                  <a:pt x="256" y="465"/>
                  <a:pt x="257" y="464"/>
                  <a:pt x="257" y="462"/>
                </a:cubicBezTo>
                <a:cubicBezTo>
                  <a:pt x="257" y="461"/>
                  <a:pt x="256" y="460"/>
                  <a:pt x="256" y="459"/>
                </a:cubicBezTo>
                <a:close/>
                <a:moveTo>
                  <a:pt x="595" y="580"/>
                </a:moveTo>
                <a:cubicBezTo>
                  <a:pt x="478" y="501"/>
                  <a:pt x="478" y="501"/>
                  <a:pt x="478" y="501"/>
                </a:cubicBezTo>
                <a:cubicBezTo>
                  <a:pt x="479" y="499"/>
                  <a:pt x="480" y="496"/>
                  <a:pt x="480" y="494"/>
                </a:cubicBezTo>
                <a:cubicBezTo>
                  <a:pt x="480" y="494"/>
                  <a:pt x="480" y="494"/>
                  <a:pt x="480" y="493"/>
                </a:cubicBezTo>
                <a:cubicBezTo>
                  <a:pt x="659" y="472"/>
                  <a:pt x="659" y="472"/>
                  <a:pt x="659" y="472"/>
                </a:cubicBezTo>
                <a:cubicBezTo>
                  <a:pt x="631" y="519"/>
                  <a:pt x="631" y="519"/>
                  <a:pt x="631" y="519"/>
                </a:cubicBezTo>
                <a:lnTo>
                  <a:pt x="595" y="580"/>
                </a:lnTo>
                <a:close/>
                <a:moveTo>
                  <a:pt x="596" y="582"/>
                </a:moveTo>
                <a:cubicBezTo>
                  <a:pt x="633" y="607"/>
                  <a:pt x="633" y="607"/>
                  <a:pt x="633" y="607"/>
                </a:cubicBezTo>
                <a:cubicBezTo>
                  <a:pt x="591" y="625"/>
                  <a:pt x="591" y="625"/>
                  <a:pt x="591" y="625"/>
                </a:cubicBezTo>
                <a:cubicBezTo>
                  <a:pt x="575" y="617"/>
                  <a:pt x="575" y="617"/>
                  <a:pt x="575" y="617"/>
                </a:cubicBezTo>
                <a:lnTo>
                  <a:pt x="596" y="582"/>
                </a:lnTo>
                <a:close/>
                <a:moveTo>
                  <a:pt x="596" y="581"/>
                </a:moveTo>
                <a:cubicBezTo>
                  <a:pt x="634" y="517"/>
                  <a:pt x="634" y="517"/>
                  <a:pt x="634" y="517"/>
                </a:cubicBezTo>
                <a:cubicBezTo>
                  <a:pt x="661" y="471"/>
                  <a:pt x="661" y="471"/>
                  <a:pt x="661" y="471"/>
                </a:cubicBezTo>
                <a:cubicBezTo>
                  <a:pt x="1074" y="422"/>
                  <a:pt x="1074" y="422"/>
                  <a:pt x="1074" y="422"/>
                </a:cubicBezTo>
                <a:cubicBezTo>
                  <a:pt x="1074" y="422"/>
                  <a:pt x="1074" y="423"/>
                  <a:pt x="1075" y="423"/>
                </a:cubicBezTo>
                <a:cubicBezTo>
                  <a:pt x="635" y="607"/>
                  <a:pt x="635" y="607"/>
                  <a:pt x="635" y="607"/>
                </a:cubicBezTo>
                <a:lnTo>
                  <a:pt x="596" y="581"/>
                </a:lnTo>
                <a:close/>
                <a:moveTo>
                  <a:pt x="1076" y="424"/>
                </a:moveTo>
                <a:cubicBezTo>
                  <a:pt x="1076" y="425"/>
                  <a:pt x="1077" y="426"/>
                  <a:pt x="1078" y="427"/>
                </a:cubicBezTo>
                <a:cubicBezTo>
                  <a:pt x="839" y="713"/>
                  <a:pt x="839" y="713"/>
                  <a:pt x="839" y="713"/>
                </a:cubicBezTo>
                <a:cubicBezTo>
                  <a:pt x="830" y="724"/>
                  <a:pt x="830" y="724"/>
                  <a:pt x="830" y="724"/>
                </a:cubicBezTo>
                <a:cubicBezTo>
                  <a:pt x="828" y="722"/>
                  <a:pt x="825" y="720"/>
                  <a:pt x="822" y="720"/>
                </a:cubicBezTo>
                <a:cubicBezTo>
                  <a:pt x="817" y="720"/>
                  <a:pt x="813" y="723"/>
                  <a:pt x="811" y="726"/>
                </a:cubicBezTo>
                <a:cubicBezTo>
                  <a:pt x="636" y="608"/>
                  <a:pt x="636" y="608"/>
                  <a:pt x="636" y="608"/>
                </a:cubicBezTo>
                <a:lnTo>
                  <a:pt x="1076" y="424"/>
                </a:lnTo>
                <a:close/>
                <a:moveTo>
                  <a:pt x="524" y="17"/>
                </a:moveTo>
                <a:cubicBezTo>
                  <a:pt x="525" y="16"/>
                  <a:pt x="525" y="16"/>
                  <a:pt x="525" y="15"/>
                </a:cubicBezTo>
                <a:cubicBezTo>
                  <a:pt x="1073" y="178"/>
                  <a:pt x="1073" y="178"/>
                  <a:pt x="1073" y="178"/>
                </a:cubicBezTo>
                <a:cubicBezTo>
                  <a:pt x="1073" y="179"/>
                  <a:pt x="1072" y="180"/>
                  <a:pt x="1072" y="180"/>
                </a:cubicBezTo>
                <a:cubicBezTo>
                  <a:pt x="1072" y="186"/>
                  <a:pt x="1077" y="191"/>
                  <a:pt x="1082" y="193"/>
                </a:cubicBezTo>
                <a:cubicBezTo>
                  <a:pt x="1084" y="403"/>
                  <a:pt x="1084" y="403"/>
                  <a:pt x="1084" y="403"/>
                </a:cubicBezTo>
                <a:cubicBezTo>
                  <a:pt x="1080" y="403"/>
                  <a:pt x="1076" y="406"/>
                  <a:pt x="1074" y="410"/>
                </a:cubicBezTo>
                <a:lnTo>
                  <a:pt x="524" y="17"/>
                </a:lnTo>
                <a:close/>
                <a:moveTo>
                  <a:pt x="1073" y="414"/>
                </a:moveTo>
                <a:cubicBezTo>
                  <a:pt x="1073" y="415"/>
                  <a:pt x="1072" y="415"/>
                  <a:pt x="1072" y="416"/>
                </a:cubicBezTo>
                <a:cubicBezTo>
                  <a:pt x="1072" y="417"/>
                  <a:pt x="1073" y="419"/>
                  <a:pt x="1073" y="420"/>
                </a:cubicBezTo>
                <a:cubicBezTo>
                  <a:pt x="662" y="470"/>
                  <a:pt x="662" y="470"/>
                  <a:pt x="662" y="470"/>
                </a:cubicBezTo>
                <a:cubicBezTo>
                  <a:pt x="775" y="279"/>
                  <a:pt x="775" y="279"/>
                  <a:pt x="775" y="279"/>
                </a:cubicBezTo>
                <a:cubicBezTo>
                  <a:pt x="777" y="280"/>
                  <a:pt x="779" y="280"/>
                  <a:pt x="781" y="280"/>
                </a:cubicBezTo>
                <a:cubicBezTo>
                  <a:pt x="786" y="280"/>
                  <a:pt x="790" y="278"/>
                  <a:pt x="792" y="274"/>
                </a:cubicBezTo>
                <a:lnTo>
                  <a:pt x="1073" y="414"/>
                </a:lnTo>
                <a:close/>
                <a:moveTo>
                  <a:pt x="533" y="161"/>
                </a:moveTo>
                <a:cubicBezTo>
                  <a:pt x="537" y="161"/>
                  <a:pt x="541" y="158"/>
                  <a:pt x="543" y="155"/>
                </a:cubicBezTo>
                <a:cubicBezTo>
                  <a:pt x="769" y="263"/>
                  <a:pt x="769" y="263"/>
                  <a:pt x="769" y="263"/>
                </a:cubicBezTo>
                <a:cubicBezTo>
                  <a:pt x="768" y="264"/>
                  <a:pt x="768" y="266"/>
                  <a:pt x="768" y="267"/>
                </a:cubicBezTo>
                <a:cubicBezTo>
                  <a:pt x="768" y="269"/>
                  <a:pt x="768" y="270"/>
                  <a:pt x="769" y="271"/>
                </a:cubicBezTo>
                <a:cubicBezTo>
                  <a:pt x="550" y="350"/>
                  <a:pt x="550" y="350"/>
                  <a:pt x="550" y="350"/>
                </a:cubicBezTo>
                <a:cubicBezTo>
                  <a:pt x="255" y="457"/>
                  <a:pt x="255" y="457"/>
                  <a:pt x="255" y="457"/>
                </a:cubicBezTo>
                <a:cubicBezTo>
                  <a:pt x="255" y="456"/>
                  <a:pt x="254" y="454"/>
                  <a:pt x="253" y="453"/>
                </a:cubicBezTo>
                <a:cubicBezTo>
                  <a:pt x="524" y="157"/>
                  <a:pt x="524" y="157"/>
                  <a:pt x="524" y="157"/>
                </a:cubicBezTo>
                <a:cubicBezTo>
                  <a:pt x="526" y="159"/>
                  <a:pt x="529" y="161"/>
                  <a:pt x="533" y="161"/>
                </a:cubicBezTo>
                <a:close/>
                <a:moveTo>
                  <a:pt x="530" y="101"/>
                </a:moveTo>
                <a:cubicBezTo>
                  <a:pt x="530" y="101"/>
                  <a:pt x="531" y="102"/>
                  <a:pt x="531" y="102"/>
                </a:cubicBezTo>
                <a:cubicBezTo>
                  <a:pt x="316" y="185"/>
                  <a:pt x="316" y="185"/>
                  <a:pt x="316" y="185"/>
                </a:cubicBezTo>
                <a:cubicBezTo>
                  <a:pt x="154" y="247"/>
                  <a:pt x="154" y="247"/>
                  <a:pt x="154" y="247"/>
                </a:cubicBezTo>
                <a:cubicBezTo>
                  <a:pt x="230" y="147"/>
                  <a:pt x="230" y="147"/>
                  <a:pt x="230" y="147"/>
                </a:cubicBezTo>
                <a:cubicBezTo>
                  <a:pt x="232" y="148"/>
                  <a:pt x="234" y="149"/>
                  <a:pt x="237" y="149"/>
                </a:cubicBezTo>
                <a:cubicBezTo>
                  <a:pt x="244" y="149"/>
                  <a:pt x="250" y="143"/>
                  <a:pt x="250" y="136"/>
                </a:cubicBezTo>
                <a:cubicBezTo>
                  <a:pt x="250" y="136"/>
                  <a:pt x="250" y="135"/>
                  <a:pt x="250" y="135"/>
                </a:cubicBezTo>
                <a:lnTo>
                  <a:pt x="530" y="101"/>
                </a:lnTo>
                <a:close/>
                <a:moveTo>
                  <a:pt x="227" y="144"/>
                </a:moveTo>
                <a:cubicBezTo>
                  <a:pt x="228" y="145"/>
                  <a:pt x="228" y="145"/>
                  <a:pt x="229" y="146"/>
                </a:cubicBezTo>
                <a:cubicBezTo>
                  <a:pt x="151" y="248"/>
                  <a:pt x="151" y="248"/>
                  <a:pt x="151" y="248"/>
                </a:cubicBezTo>
                <a:cubicBezTo>
                  <a:pt x="11" y="302"/>
                  <a:pt x="11" y="302"/>
                  <a:pt x="11" y="302"/>
                </a:cubicBezTo>
                <a:lnTo>
                  <a:pt x="227" y="144"/>
                </a:lnTo>
                <a:close/>
                <a:moveTo>
                  <a:pt x="7" y="305"/>
                </a:moveTo>
                <a:cubicBezTo>
                  <a:pt x="150" y="250"/>
                  <a:pt x="150" y="250"/>
                  <a:pt x="150" y="250"/>
                </a:cubicBezTo>
                <a:cubicBezTo>
                  <a:pt x="75" y="350"/>
                  <a:pt x="75" y="350"/>
                  <a:pt x="75" y="350"/>
                </a:cubicBezTo>
                <a:lnTo>
                  <a:pt x="7" y="305"/>
                </a:lnTo>
                <a:close/>
                <a:moveTo>
                  <a:pt x="76" y="351"/>
                </a:moveTo>
                <a:cubicBezTo>
                  <a:pt x="152" y="249"/>
                  <a:pt x="152" y="249"/>
                  <a:pt x="152" y="249"/>
                </a:cubicBezTo>
                <a:cubicBezTo>
                  <a:pt x="320" y="185"/>
                  <a:pt x="320" y="185"/>
                  <a:pt x="320" y="185"/>
                </a:cubicBezTo>
                <a:cubicBezTo>
                  <a:pt x="531" y="104"/>
                  <a:pt x="531" y="104"/>
                  <a:pt x="531" y="104"/>
                </a:cubicBezTo>
                <a:cubicBezTo>
                  <a:pt x="532" y="105"/>
                  <a:pt x="533" y="106"/>
                  <a:pt x="534" y="107"/>
                </a:cubicBezTo>
                <a:cubicBezTo>
                  <a:pt x="251" y="452"/>
                  <a:pt x="251" y="452"/>
                  <a:pt x="251" y="452"/>
                </a:cubicBezTo>
                <a:cubicBezTo>
                  <a:pt x="249" y="450"/>
                  <a:pt x="247" y="449"/>
                  <a:pt x="244" y="449"/>
                </a:cubicBezTo>
                <a:cubicBezTo>
                  <a:pt x="240" y="449"/>
                  <a:pt x="236" y="451"/>
                  <a:pt x="234" y="454"/>
                </a:cubicBezTo>
                <a:lnTo>
                  <a:pt x="76" y="351"/>
                </a:lnTo>
                <a:close/>
                <a:moveTo>
                  <a:pt x="472" y="806"/>
                </a:moveTo>
                <a:cubicBezTo>
                  <a:pt x="471" y="806"/>
                  <a:pt x="469" y="805"/>
                  <a:pt x="467" y="805"/>
                </a:cubicBezTo>
                <a:cubicBezTo>
                  <a:pt x="465" y="805"/>
                  <a:pt x="463" y="806"/>
                  <a:pt x="461" y="807"/>
                </a:cubicBezTo>
                <a:cubicBezTo>
                  <a:pt x="251" y="472"/>
                  <a:pt x="251" y="472"/>
                  <a:pt x="251" y="472"/>
                </a:cubicBezTo>
                <a:cubicBezTo>
                  <a:pt x="253" y="471"/>
                  <a:pt x="254" y="470"/>
                  <a:pt x="255" y="468"/>
                </a:cubicBezTo>
                <a:cubicBezTo>
                  <a:pt x="573" y="618"/>
                  <a:pt x="573" y="618"/>
                  <a:pt x="573" y="618"/>
                </a:cubicBezTo>
                <a:cubicBezTo>
                  <a:pt x="567" y="627"/>
                  <a:pt x="567" y="627"/>
                  <a:pt x="567" y="627"/>
                </a:cubicBezTo>
                <a:cubicBezTo>
                  <a:pt x="566" y="626"/>
                  <a:pt x="564" y="625"/>
                  <a:pt x="562" y="625"/>
                </a:cubicBezTo>
                <a:cubicBezTo>
                  <a:pt x="555" y="625"/>
                  <a:pt x="549" y="631"/>
                  <a:pt x="549" y="638"/>
                </a:cubicBezTo>
                <a:cubicBezTo>
                  <a:pt x="549" y="643"/>
                  <a:pt x="551" y="647"/>
                  <a:pt x="555" y="649"/>
                </a:cubicBezTo>
                <a:lnTo>
                  <a:pt x="472" y="806"/>
                </a:lnTo>
                <a:close/>
                <a:moveTo>
                  <a:pt x="573" y="632"/>
                </a:moveTo>
                <a:cubicBezTo>
                  <a:pt x="572" y="630"/>
                  <a:pt x="571" y="629"/>
                  <a:pt x="569" y="627"/>
                </a:cubicBezTo>
                <a:cubicBezTo>
                  <a:pt x="574" y="619"/>
                  <a:pt x="574" y="619"/>
                  <a:pt x="574" y="619"/>
                </a:cubicBezTo>
                <a:cubicBezTo>
                  <a:pt x="589" y="626"/>
                  <a:pt x="589" y="626"/>
                  <a:pt x="589" y="626"/>
                </a:cubicBezTo>
                <a:lnTo>
                  <a:pt x="573" y="632"/>
                </a:lnTo>
                <a:close/>
                <a:moveTo>
                  <a:pt x="593" y="626"/>
                </a:moveTo>
                <a:cubicBezTo>
                  <a:pt x="634" y="608"/>
                  <a:pt x="634" y="608"/>
                  <a:pt x="634" y="608"/>
                </a:cubicBezTo>
                <a:cubicBezTo>
                  <a:pt x="810" y="728"/>
                  <a:pt x="810" y="728"/>
                  <a:pt x="810" y="728"/>
                </a:cubicBezTo>
                <a:cubicBezTo>
                  <a:pt x="810" y="728"/>
                  <a:pt x="810" y="728"/>
                  <a:pt x="810" y="728"/>
                </a:cubicBezTo>
                <a:lnTo>
                  <a:pt x="593" y="626"/>
                </a:lnTo>
                <a:close/>
                <a:moveTo>
                  <a:pt x="664" y="935"/>
                </a:moveTo>
                <a:cubicBezTo>
                  <a:pt x="815" y="744"/>
                  <a:pt x="815" y="744"/>
                  <a:pt x="815" y="744"/>
                </a:cubicBezTo>
                <a:cubicBezTo>
                  <a:pt x="817" y="745"/>
                  <a:pt x="819" y="746"/>
                  <a:pt x="822" y="746"/>
                </a:cubicBezTo>
                <a:cubicBezTo>
                  <a:pt x="827" y="746"/>
                  <a:pt x="831" y="744"/>
                  <a:pt x="833" y="740"/>
                </a:cubicBezTo>
                <a:cubicBezTo>
                  <a:pt x="1315" y="935"/>
                  <a:pt x="1315" y="935"/>
                  <a:pt x="1315" y="935"/>
                </a:cubicBezTo>
                <a:lnTo>
                  <a:pt x="664" y="935"/>
                </a:lnTo>
                <a:close/>
                <a:moveTo>
                  <a:pt x="833" y="739"/>
                </a:moveTo>
                <a:cubicBezTo>
                  <a:pt x="834" y="738"/>
                  <a:pt x="834" y="738"/>
                  <a:pt x="834" y="738"/>
                </a:cubicBezTo>
                <a:cubicBezTo>
                  <a:pt x="1175" y="798"/>
                  <a:pt x="1175" y="798"/>
                  <a:pt x="1175" y="798"/>
                </a:cubicBezTo>
                <a:cubicBezTo>
                  <a:pt x="1175" y="799"/>
                  <a:pt x="1174" y="799"/>
                  <a:pt x="1174" y="800"/>
                </a:cubicBezTo>
                <a:cubicBezTo>
                  <a:pt x="1174" y="807"/>
                  <a:pt x="1180" y="813"/>
                  <a:pt x="1187" y="813"/>
                </a:cubicBezTo>
                <a:cubicBezTo>
                  <a:pt x="1191" y="813"/>
                  <a:pt x="1193" y="812"/>
                  <a:pt x="1196" y="809"/>
                </a:cubicBezTo>
                <a:cubicBezTo>
                  <a:pt x="1316" y="934"/>
                  <a:pt x="1316" y="934"/>
                  <a:pt x="1316" y="934"/>
                </a:cubicBezTo>
                <a:lnTo>
                  <a:pt x="833" y="739"/>
                </a:lnTo>
                <a:close/>
              </a:path>
            </a:pathLst>
          </a:custGeom>
          <a:solidFill>
            <a:schemeClr val="tx1">
              <a:lumMod val="75000"/>
              <a:alpha val="45000"/>
            </a:schemeClr>
          </a:solidFill>
          <a:ln>
            <a:noFill/>
          </a:ln>
        </p:spPr>
        <p:txBody>
          <a:bodyPr anchor="t" anchorCtr="0" bIns="34290" compatLnSpc="1" lIns="68580" numCol="1" rIns="68580" tIns="34290" vert="horz" wrap="square"/>
          <a:p>
            <a:endParaRPr lang="id-ID">
              <a:latin typeface="+mn-ea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after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500" id="7"/>
                                        <p:tgtEl>
                                          <p:spTgt spid="1048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8">
                            <p:stCondLst>
                              <p:cond delay="500"/>
                            </p:stCondLst>
                            <p:childTnLst>
                              <p:par>
                                <p:cTn fill="hold" grpId="0" id="9" nodeType="after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750" id="11"/>
                                        <p:tgtEl>
                                          <p:spTgt spid="1048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12">
                            <p:stCondLst>
                              <p:cond delay="1250"/>
                            </p:stCondLst>
                            <p:childTnLst>
                              <p:par>
                                <p:cTn fill="hold" grpId="0" id="13" nodeType="after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500" id="15"/>
                                        <p:tgtEl>
                                          <p:spTgt spid="1048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16">
                            <p:stCondLst>
                              <p:cond delay="1750"/>
                            </p:stCondLst>
                            <p:childTnLst>
                              <p:par>
                                <p:cTn fill="hold" grpId="0" id="17" nodeType="afterEffect" presetClass="entr" presetID="42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 id="19"/>
                                        <p:tgtEl>
                                          <p:spTgt spid="10486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dur="1000" fill="hold" id="20"/>
                                        <p:tgtEl>
                                          <p:spTgt spid="10486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fill="hold" id="21"/>
                                        <p:tgtEl>
                                          <p:spTgt spid="10486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92" grpId="0" animBg="1"/>
      <p:bldP spid="1048693" grpId="0"/>
      <p:bldP spid="1048694" grpId="0"/>
      <p:bldP spid="104869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</a:schemeClr>
        </a:solidFill>
      </p:bgPr>
    </p:bg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7" name="矩形 55"/>
          <p:cNvSpPr/>
          <p:nvPr/>
        </p:nvSpPr>
        <p:spPr>
          <a:xfrm>
            <a:off x="0" y="908464"/>
            <a:ext cx="3914775" cy="3295403"/>
          </a:xfrm>
          <a:prstGeom prst="rect"/>
          <a:solidFill>
            <a:srgbClr val="F3E4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/>
          </a:p>
        </p:txBody>
      </p:sp>
      <p:sp>
        <p:nvSpPr>
          <p:cNvPr id="1048648" name="Oval 4"/>
          <p:cNvSpPr/>
          <p:nvPr/>
        </p:nvSpPr>
        <p:spPr>
          <a:xfrm>
            <a:off x="937520" y="1466741"/>
            <a:ext cx="2178848" cy="2178848"/>
          </a:xfrm>
          <a:prstGeom prst="ellipse"/>
          <a:solidFill>
            <a:schemeClr val="bg1">
              <a:alpha val="0"/>
            </a:schemeClr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dirty="0" sz="5400" lang="id-ID">
              <a:latin typeface="造字工房悦圆演示版常规体" pitchFamily="50" charset="-122"/>
              <a:ea typeface="造字工房悦圆演示版常规体" pitchFamily="50" charset="-122"/>
            </a:endParaRPr>
          </a:p>
        </p:txBody>
      </p:sp>
      <p:sp>
        <p:nvSpPr>
          <p:cNvPr id="1048649" name="Freeform 72"/>
          <p:cNvSpPr>
            <a:spLocks noEditPoints="1"/>
          </p:cNvSpPr>
          <p:nvPr/>
        </p:nvSpPr>
        <p:spPr bwMode="auto">
          <a:xfrm>
            <a:off x="254038" y="1241189"/>
            <a:ext cx="3812120" cy="2707105"/>
          </a:xfrm>
          <a:custGeom>
            <a:avLst/>
            <a:gdLst>
              <a:gd name="T0" fmla="*/ 1287 w 1323"/>
              <a:gd name="T1" fmla="*/ 453 h 938"/>
              <a:gd name="T2" fmla="*/ 1274 w 1323"/>
              <a:gd name="T3" fmla="*/ 447 h 938"/>
              <a:gd name="T4" fmla="*/ 1080 w 1323"/>
              <a:gd name="T5" fmla="*/ 427 h 938"/>
              <a:gd name="T6" fmla="*/ 1084 w 1323"/>
              <a:gd name="T7" fmla="*/ 193 h 938"/>
              <a:gd name="T8" fmla="*/ 1242 w 1323"/>
              <a:gd name="T9" fmla="*/ 26 h 938"/>
              <a:gd name="T10" fmla="*/ 1238 w 1323"/>
              <a:gd name="T11" fmla="*/ 17 h 938"/>
              <a:gd name="T12" fmla="*/ 1073 w 1323"/>
              <a:gd name="T13" fmla="*/ 177 h 938"/>
              <a:gd name="T14" fmla="*/ 500 w 1323"/>
              <a:gd name="T15" fmla="*/ 12 h 938"/>
              <a:gd name="T16" fmla="*/ 1073 w 1323"/>
              <a:gd name="T17" fmla="*/ 413 h 938"/>
              <a:gd name="T18" fmla="*/ 770 w 1323"/>
              <a:gd name="T19" fmla="*/ 261 h 938"/>
              <a:gd name="T20" fmla="*/ 520 w 1323"/>
              <a:gd name="T21" fmla="*/ 148 h 938"/>
              <a:gd name="T22" fmla="*/ 543 w 1323"/>
              <a:gd name="T23" fmla="*/ 111 h 938"/>
              <a:gd name="T24" fmla="*/ 530 w 1323"/>
              <a:gd name="T25" fmla="*/ 99 h 938"/>
              <a:gd name="T26" fmla="*/ 226 w 1323"/>
              <a:gd name="T27" fmla="*/ 143 h 938"/>
              <a:gd name="T28" fmla="*/ 0 w 1323"/>
              <a:gd name="T29" fmla="*/ 308 h 938"/>
              <a:gd name="T30" fmla="*/ 6 w 1323"/>
              <a:gd name="T31" fmla="*/ 444 h 938"/>
              <a:gd name="T32" fmla="*/ 244 w 1323"/>
              <a:gd name="T33" fmla="*/ 475 h 938"/>
              <a:gd name="T34" fmla="*/ 467 w 1323"/>
              <a:gd name="T35" fmla="*/ 831 h 938"/>
              <a:gd name="T36" fmla="*/ 562 w 1323"/>
              <a:gd name="T37" fmla="*/ 651 h 938"/>
              <a:gd name="T38" fmla="*/ 810 w 1323"/>
              <a:gd name="T39" fmla="*/ 730 h 938"/>
              <a:gd name="T40" fmla="*/ 661 w 1323"/>
              <a:gd name="T41" fmla="*/ 937 h 938"/>
              <a:gd name="T42" fmla="*/ 1318 w 1323"/>
              <a:gd name="T43" fmla="*/ 934 h 938"/>
              <a:gd name="T44" fmla="*/ 1283 w 1323"/>
              <a:gd name="T45" fmla="*/ 453 h 938"/>
              <a:gd name="T46" fmla="*/ 1275 w 1323"/>
              <a:gd name="T47" fmla="*/ 448 h 938"/>
              <a:gd name="T48" fmla="*/ 1175 w 1323"/>
              <a:gd name="T49" fmla="*/ 797 h 938"/>
              <a:gd name="T50" fmla="*/ 1275 w 1323"/>
              <a:gd name="T51" fmla="*/ 448 h 938"/>
              <a:gd name="T52" fmla="*/ 774 w 1323"/>
              <a:gd name="T53" fmla="*/ 278 h 938"/>
              <a:gd name="T54" fmla="*/ 454 w 1323"/>
              <a:gd name="T55" fmla="*/ 494 h 938"/>
              <a:gd name="T56" fmla="*/ 573 w 1323"/>
              <a:gd name="T57" fmla="*/ 617 h 938"/>
              <a:gd name="T58" fmla="*/ 595 w 1323"/>
              <a:gd name="T59" fmla="*/ 580 h 938"/>
              <a:gd name="T60" fmla="*/ 659 w 1323"/>
              <a:gd name="T61" fmla="*/ 472 h 938"/>
              <a:gd name="T62" fmla="*/ 633 w 1323"/>
              <a:gd name="T63" fmla="*/ 607 h 938"/>
              <a:gd name="T64" fmla="*/ 596 w 1323"/>
              <a:gd name="T65" fmla="*/ 581 h 938"/>
              <a:gd name="T66" fmla="*/ 1075 w 1323"/>
              <a:gd name="T67" fmla="*/ 423 h 938"/>
              <a:gd name="T68" fmla="*/ 1078 w 1323"/>
              <a:gd name="T69" fmla="*/ 427 h 938"/>
              <a:gd name="T70" fmla="*/ 811 w 1323"/>
              <a:gd name="T71" fmla="*/ 726 h 938"/>
              <a:gd name="T72" fmla="*/ 525 w 1323"/>
              <a:gd name="T73" fmla="*/ 15 h 938"/>
              <a:gd name="T74" fmla="*/ 1084 w 1323"/>
              <a:gd name="T75" fmla="*/ 403 h 938"/>
              <a:gd name="T76" fmla="*/ 1072 w 1323"/>
              <a:gd name="T77" fmla="*/ 416 h 938"/>
              <a:gd name="T78" fmla="*/ 781 w 1323"/>
              <a:gd name="T79" fmla="*/ 280 h 938"/>
              <a:gd name="T80" fmla="*/ 543 w 1323"/>
              <a:gd name="T81" fmla="*/ 155 h 938"/>
              <a:gd name="T82" fmla="*/ 550 w 1323"/>
              <a:gd name="T83" fmla="*/ 350 h 938"/>
              <a:gd name="T84" fmla="*/ 533 w 1323"/>
              <a:gd name="T85" fmla="*/ 161 h 938"/>
              <a:gd name="T86" fmla="*/ 154 w 1323"/>
              <a:gd name="T87" fmla="*/ 247 h 938"/>
              <a:gd name="T88" fmla="*/ 250 w 1323"/>
              <a:gd name="T89" fmla="*/ 135 h 938"/>
              <a:gd name="T90" fmla="*/ 151 w 1323"/>
              <a:gd name="T91" fmla="*/ 248 h 938"/>
              <a:gd name="T92" fmla="*/ 150 w 1323"/>
              <a:gd name="T93" fmla="*/ 250 h 938"/>
              <a:gd name="T94" fmla="*/ 152 w 1323"/>
              <a:gd name="T95" fmla="*/ 249 h 938"/>
              <a:gd name="T96" fmla="*/ 251 w 1323"/>
              <a:gd name="T97" fmla="*/ 452 h 938"/>
              <a:gd name="T98" fmla="*/ 472 w 1323"/>
              <a:gd name="T99" fmla="*/ 806 h 938"/>
              <a:gd name="T100" fmla="*/ 255 w 1323"/>
              <a:gd name="T101" fmla="*/ 468 h 938"/>
              <a:gd name="T102" fmla="*/ 549 w 1323"/>
              <a:gd name="T103" fmla="*/ 638 h 938"/>
              <a:gd name="T104" fmla="*/ 569 w 1323"/>
              <a:gd name="T105" fmla="*/ 627 h 938"/>
              <a:gd name="T106" fmla="*/ 593 w 1323"/>
              <a:gd name="T107" fmla="*/ 626 h 938"/>
              <a:gd name="T108" fmla="*/ 593 w 1323"/>
              <a:gd name="T109" fmla="*/ 626 h 938"/>
              <a:gd name="T110" fmla="*/ 833 w 1323"/>
              <a:gd name="T111" fmla="*/ 740 h 938"/>
              <a:gd name="T112" fmla="*/ 834 w 1323"/>
              <a:gd name="T113" fmla="*/ 738 h 938"/>
              <a:gd name="T114" fmla="*/ 1196 w 1323"/>
              <a:gd name="T115" fmla="*/ 809 h 9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323" h="938">
                <a:moveTo>
                  <a:pt x="1320" y="937"/>
                </a:moveTo>
                <a:cubicBezTo>
                  <a:pt x="1323" y="937"/>
                  <a:pt x="1323" y="937"/>
                  <a:pt x="1323" y="937"/>
                </a:cubicBezTo>
                <a:cubicBezTo>
                  <a:pt x="1320" y="935"/>
                  <a:pt x="1320" y="935"/>
                  <a:pt x="1320" y="935"/>
                </a:cubicBezTo>
                <a:cubicBezTo>
                  <a:pt x="1287" y="453"/>
                  <a:pt x="1287" y="453"/>
                  <a:pt x="1287" y="453"/>
                </a:cubicBezTo>
                <a:cubicBezTo>
                  <a:pt x="1293" y="453"/>
                  <a:pt x="1298" y="447"/>
                  <a:pt x="1298" y="441"/>
                </a:cubicBezTo>
                <a:cubicBezTo>
                  <a:pt x="1298" y="434"/>
                  <a:pt x="1292" y="428"/>
                  <a:pt x="1285" y="428"/>
                </a:cubicBezTo>
                <a:cubicBezTo>
                  <a:pt x="1278" y="428"/>
                  <a:pt x="1272" y="434"/>
                  <a:pt x="1272" y="441"/>
                </a:cubicBezTo>
                <a:cubicBezTo>
                  <a:pt x="1272" y="443"/>
                  <a:pt x="1273" y="445"/>
                  <a:pt x="1274" y="447"/>
                </a:cubicBezTo>
                <a:cubicBezTo>
                  <a:pt x="833" y="727"/>
                  <a:pt x="833" y="727"/>
                  <a:pt x="833" y="727"/>
                </a:cubicBezTo>
                <a:cubicBezTo>
                  <a:pt x="832" y="726"/>
                  <a:pt x="832" y="725"/>
                  <a:pt x="831" y="725"/>
                </a:cubicBezTo>
                <a:cubicBezTo>
                  <a:pt x="837" y="717"/>
                  <a:pt x="837" y="717"/>
                  <a:pt x="837" y="717"/>
                </a:cubicBezTo>
                <a:cubicBezTo>
                  <a:pt x="1080" y="427"/>
                  <a:pt x="1080" y="427"/>
                  <a:pt x="1080" y="427"/>
                </a:cubicBezTo>
                <a:cubicBezTo>
                  <a:pt x="1081" y="428"/>
                  <a:pt x="1083" y="429"/>
                  <a:pt x="1085" y="429"/>
                </a:cubicBezTo>
                <a:cubicBezTo>
                  <a:pt x="1092" y="429"/>
                  <a:pt x="1098" y="423"/>
                  <a:pt x="1098" y="416"/>
                </a:cubicBezTo>
                <a:cubicBezTo>
                  <a:pt x="1098" y="409"/>
                  <a:pt x="1093" y="403"/>
                  <a:pt x="1086" y="403"/>
                </a:cubicBezTo>
                <a:cubicBezTo>
                  <a:pt x="1084" y="193"/>
                  <a:pt x="1084" y="193"/>
                  <a:pt x="1084" y="193"/>
                </a:cubicBezTo>
                <a:cubicBezTo>
                  <a:pt x="1084" y="193"/>
                  <a:pt x="1085" y="193"/>
                  <a:pt x="1085" y="193"/>
                </a:cubicBezTo>
                <a:cubicBezTo>
                  <a:pt x="1092" y="193"/>
                  <a:pt x="1098" y="187"/>
                  <a:pt x="1098" y="180"/>
                </a:cubicBezTo>
                <a:cubicBezTo>
                  <a:pt x="1098" y="177"/>
                  <a:pt x="1096" y="173"/>
                  <a:pt x="1094" y="171"/>
                </a:cubicBezTo>
                <a:cubicBezTo>
                  <a:pt x="1242" y="26"/>
                  <a:pt x="1242" y="26"/>
                  <a:pt x="1242" y="26"/>
                </a:cubicBezTo>
                <a:cubicBezTo>
                  <a:pt x="1244" y="28"/>
                  <a:pt x="1247" y="29"/>
                  <a:pt x="1250" y="29"/>
                </a:cubicBezTo>
                <a:cubicBezTo>
                  <a:pt x="1257" y="29"/>
                  <a:pt x="1263" y="24"/>
                  <a:pt x="1263" y="17"/>
                </a:cubicBezTo>
                <a:cubicBezTo>
                  <a:pt x="1263" y="10"/>
                  <a:pt x="1257" y="4"/>
                  <a:pt x="1250" y="4"/>
                </a:cubicBezTo>
                <a:cubicBezTo>
                  <a:pt x="1243" y="4"/>
                  <a:pt x="1238" y="10"/>
                  <a:pt x="1238" y="17"/>
                </a:cubicBezTo>
                <a:cubicBezTo>
                  <a:pt x="1238" y="20"/>
                  <a:pt x="1239" y="23"/>
                  <a:pt x="1241" y="25"/>
                </a:cubicBezTo>
                <a:cubicBezTo>
                  <a:pt x="1093" y="170"/>
                  <a:pt x="1093" y="170"/>
                  <a:pt x="1093" y="170"/>
                </a:cubicBezTo>
                <a:cubicBezTo>
                  <a:pt x="1090" y="168"/>
                  <a:pt x="1088" y="168"/>
                  <a:pt x="1085" y="168"/>
                </a:cubicBezTo>
                <a:cubicBezTo>
                  <a:pt x="1079" y="168"/>
                  <a:pt x="1075" y="171"/>
                  <a:pt x="1073" y="177"/>
                </a:cubicBezTo>
                <a:cubicBezTo>
                  <a:pt x="525" y="14"/>
                  <a:pt x="525" y="14"/>
                  <a:pt x="525" y="14"/>
                </a:cubicBezTo>
                <a:cubicBezTo>
                  <a:pt x="525" y="13"/>
                  <a:pt x="525" y="13"/>
                  <a:pt x="525" y="12"/>
                </a:cubicBezTo>
                <a:cubicBezTo>
                  <a:pt x="525" y="5"/>
                  <a:pt x="520" y="0"/>
                  <a:pt x="512" y="0"/>
                </a:cubicBezTo>
                <a:cubicBezTo>
                  <a:pt x="505" y="0"/>
                  <a:pt x="500" y="5"/>
                  <a:pt x="500" y="12"/>
                </a:cubicBezTo>
                <a:cubicBezTo>
                  <a:pt x="500" y="19"/>
                  <a:pt x="505" y="25"/>
                  <a:pt x="512" y="25"/>
                </a:cubicBezTo>
                <a:cubicBezTo>
                  <a:pt x="517" y="25"/>
                  <a:pt x="522" y="22"/>
                  <a:pt x="524" y="18"/>
                </a:cubicBezTo>
                <a:cubicBezTo>
                  <a:pt x="1073" y="412"/>
                  <a:pt x="1073" y="412"/>
                  <a:pt x="1073" y="412"/>
                </a:cubicBezTo>
                <a:cubicBezTo>
                  <a:pt x="1073" y="412"/>
                  <a:pt x="1073" y="412"/>
                  <a:pt x="1073" y="413"/>
                </a:cubicBezTo>
                <a:cubicBezTo>
                  <a:pt x="793" y="272"/>
                  <a:pt x="793" y="272"/>
                  <a:pt x="793" y="272"/>
                </a:cubicBezTo>
                <a:cubicBezTo>
                  <a:pt x="793" y="271"/>
                  <a:pt x="794" y="269"/>
                  <a:pt x="794" y="267"/>
                </a:cubicBezTo>
                <a:cubicBezTo>
                  <a:pt x="794" y="260"/>
                  <a:pt x="788" y="255"/>
                  <a:pt x="781" y="255"/>
                </a:cubicBezTo>
                <a:cubicBezTo>
                  <a:pt x="776" y="255"/>
                  <a:pt x="772" y="257"/>
                  <a:pt x="770" y="261"/>
                </a:cubicBezTo>
                <a:cubicBezTo>
                  <a:pt x="544" y="153"/>
                  <a:pt x="544" y="153"/>
                  <a:pt x="544" y="153"/>
                </a:cubicBezTo>
                <a:cubicBezTo>
                  <a:pt x="545" y="152"/>
                  <a:pt x="546" y="150"/>
                  <a:pt x="546" y="148"/>
                </a:cubicBezTo>
                <a:cubicBezTo>
                  <a:pt x="546" y="141"/>
                  <a:pt x="540" y="135"/>
                  <a:pt x="533" y="135"/>
                </a:cubicBezTo>
                <a:cubicBezTo>
                  <a:pt x="526" y="135"/>
                  <a:pt x="520" y="141"/>
                  <a:pt x="520" y="148"/>
                </a:cubicBezTo>
                <a:cubicBezTo>
                  <a:pt x="520" y="151"/>
                  <a:pt x="521" y="153"/>
                  <a:pt x="523" y="155"/>
                </a:cubicBezTo>
                <a:cubicBezTo>
                  <a:pt x="258" y="446"/>
                  <a:pt x="258" y="446"/>
                  <a:pt x="258" y="446"/>
                </a:cubicBezTo>
                <a:cubicBezTo>
                  <a:pt x="535" y="108"/>
                  <a:pt x="535" y="108"/>
                  <a:pt x="535" y="108"/>
                </a:cubicBezTo>
                <a:cubicBezTo>
                  <a:pt x="537" y="110"/>
                  <a:pt x="540" y="111"/>
                  <a:pt x="543" y="111"/>
                </a:cubicBezTo>
                <a:cubicBezTo>
                  <a:pt x="550" y="111"/>
                  <a:pt x="556" y="105"/>
                  <a:pt x="556" y="98"/>
                </a:cubicBezTo>
                <a:cubicBezTo>
                  <a:pt x="556" y="91"/>
                  <a:pt x="550" y="86"/>
                  <a:pt x="543" y="86"/>
                </a:cubicBezTo>
                <a:cubicBezTo>
                  <a:pt x="536" y="86"/>
                  <a:pt x="530" y="91"/>
                  <a:pt x="530" y="98"/>
                </a:cubicBezTo>
                <a:cubicBezTo>
                  <a:pt x="530" y="99"/>
                  <a:pt x="530" y="99"/>
                  <a:pt x="530" y="99"/>
                </a:cubicBezTo>
                <a:cubicBezTo>
                  <a:pt x="250" y="134"/>
                  <a:pt x="250" y="134"/>
                  <a:pt x="250" y="134"/>
                </a:cubicBezTo>
                <a:cubicBezTo>
                  <a:pt x="249" y="128"/>
                  <a:pt x="243" y="123"/>
                  <a:pt x="237" y="123"/>
                </a:cubicBezTo>
                <a:cubicBezTo>
                  <a:pt x="230" y="123"/>
                  <a:pt x="224" y="129"/>
                  <a:pt x="224" y="136"/>
                </a:cubicBezTo>
                <a:cubicBezTo>
                  <a:pt x="224" y="139"/>
                  <a:pt x="225" y="141"/>
                  <a:pt x="226" y="143"/>
                </a:cubicBezTo>
                <a:cubicBezTo>
                  <a:pt x="5" y="304"/>
                  <a:pt x="5" y="304"/>
                  <a:pt x="5" y="304"/>
                </a:cubicBezTo>
                <a:cubicBezTo>
                  <a:pt x="3" y="305"/>
                  <a:pt x="3" y="305"/>
                  <a:pt x="3" y="305"/>
                </a:cubicBezTo>
                <a:cubicBezTo>
                  <a:pt x="4" y="305"/>
                  <a:pt x="4" y="305"/>
                  <a:pt x="4" y="305"/>
                </a:cubicBezTo>
                <a:cubicBezTo>
                  <a:pt x="0" y="308"/>
                  <a:pt x="0" y="308"/>
                  <a:pt x="0" y="308"/>
                </a:cubicBezTo>
                <a:cubicBezTo>
                  <a:pt x="5" y="306"/>
                  <a:pt x="5" y="306"/>
                  <a:pt x="5" y="306"/>
                </a:cubicBezTo>
                <a:cubicBezTo>
                  <a:pt x="74" y="351"/>
                  <a:pt x="74" y="351"/>
                  <a:pt x="74" y="351"/>
                </a:cubicBezTo>
                <a:cubicBezTo>
                  <a:pt x="4" y="443"/>
                  <a:pt x="4" y="443"/>
                  <a:pt x="4" y="443"/>
                </a:cubicBezTo>
                <a:cubicBezTo>
                  <a:pt x="6" y="444"/>
                  <a:pt x="6" y="444"/>
                  <a:pt x="6" y="444"/>
                </a:cubicBezTo>
                <a:cubicBezTo>
                  <a:pt x="75" y="352"/>
                  <a:pt x="75" y="352"/>
                  <a:pt x="75" y="352"/>
                </a:cubicBezTo>
                <a:cubicBezTo>
                  <a:pt x="233" y="455"/>
                  <a:pt x="233" y="455"/>
                  <a:pt x="233" y="455"/>
                </a:cubicBezTo>
                <a:cubicBezTo>
                  <a:pt x="232" y="457"/>
                  <a:pt x="231" y="460"/>
                  <a:pt x="231" y="462"/>
                </a:cubicBezTo>
                <a:cubicBezTo>
                  <a:pt x="231" y="469"/>
                  <a:pt x="237" y="475"/>
                  <a:pt x="244" y="475"/>
                </a:cubicBezTo>
                <a:cubicBezTo>
                  <a:pt x="246" y="475"/>
                  <a:pt x="248" y="474"/>
                  <a:pt x="250" y="473"/>
                </a:cubicBezTo>
                <a:cubicBezTo>
                  <a:pt x="460" y="808"/>
                  <a:pt x="460" y="808"/>
                  <a:pt x="460" y="808"/>
                </a:cubicBezTo>
                <a:cubicBezTo>
                  <a:pt x="456" y="810"/>
                  <a:pt x="454" y="814"/>
                  <a:pt x="454" y="818"/>
                </a:cubicBezTo>
                <a:cubicBezTo>
                  <a:pt x="454" y="825"/>
                  <a:pt x="460" y="831"/>
                  <a:pt x="467" y="831"/>
                </a:cubicBezTo>
                <a:cubicBezTo>
                  <a:pt x="474" y="831"/>
                  <a:pt x="480" y="825"/>
                  <a:pt x="480" y="818"/>
                </a:cubicBezTo>
                <a:cubicBezTo>
                  <a:pt x="480" y="813"/>
                  <a:pt x="477" y="809"/>
                  <a:pt x="474" y="807"/>
                </a:cubicBezTo>
                <a:cubicBezTo>
                  <a:pt x="556" y="650"/>
                  <a:pt x="556" y="650"/>
                  <a:pt x="556" y="650"/>
                </a:cubicBezTo>
                <a:cubicBezTo>
                  <a:pt x="558" y="650"/>
                  <a:pt x="560" y="651"/>
                  <a:pt x="562" y="651"/>
                </a:cubicBezTo>
                <a:cubicBezTo>
                  <a:pt x="569" y="651"/>
                  <a:pt x="574" y="645"/>
                  <a:pt x="574" y="638"/>
                </a:cubicBezTo>
                <a:cubicBezTo>
                  <a:pt x="574" y="637"/>
                  <a:pt x="574" y="635"/>
                  <a:pt x="574" y="634"/>
                </a:cubicBezTo>
                <a:cubicBezTo>
                  <a:pt x="591" y="627"/>
                  <a:pt x="591" y="627"/>
                  <a:pt x="591" y="627"/>
                </a:cubicBezTo>
                <a:cubicBezTo>
                  <a:pt x="810" y="730"/>
                  <a:pt x="810" y="730"/>
                  <a:pt x="810" y="730"/>
                </a:cubicBezTo>
                <a:cubicBezTo>
                  <a:pt x="809" y="731"/>
                  <a:pt x="809" y="732"/>
                  <a:pt x="809" y="733"/>
                </a:cubicBezTo>
                <a:cubicBezTo>
                  <a:pt x="809" y="737"/>
                  <a:pt x="811" y="741"/>
                  <a:pt x="814" y="743"/>
                </a:cubicBezTo>
                <a:cubicBezTo>
                  <a:pt x="662" y="936"/>
                  <a:pt x="662" y="936"/>
                  <a:pt x="662" y="936"/>
                </a:cubicBezTo>
                <a:cubicBezTo>
                  <a:pt x="661" y="937"/>
                  <a:pt x="661" y="937"/>
                  <a:pt x="661" y="937"/>
                </a:cubicBezTo>
                <a:cubicBezTo>
                  <a:pt x="1319" y="937"/>
                  <a:pt x="1319" y="937"/>
                  <a:pt x="1319" y="937"/>
                </a:cubicBezTo>
                <a:cubicBezTo>
                  <a:pt x="1320" y="938"/>
                  <a:pt x="1320" y="938"/>
                  <a:pt x="1320" y="938"/>
                </a:cubicBezTo>
                <a:lnTo>
                  <a:pt x="1320" y="937"/>
                </a:lnTo>
                <a:close/>
                <a:moveTo>
                  <a:pt x="1318" y="934"/>
                </a:moveTo>
                <a:cubicBezTo>
                  <a:pt x="1197" y="808"/>
                  <a:pt x="1197" y="808"/>
                  <a:pt x="1197" y="808"/>
                </a:cubicBezTo>
                <a:cubicBezTo>
                  <a:pt x="1199" y="806"/>
                  <a:pt x="1200" y="803"/>
                  <a:pt x="1200" y="800"/>
                </a:cubicBezTo>
                <a:cubicBezTo>
                  <a:pt x="1200" y="795"/>
                  <a:pt x="1197" y="790"/>
                  <a:pt x="1192" y="788"/>
                </a:cubicBezTo>
                <a:cubicBezTo>
                  <a:pt x="1283" y="453"/>
                  <a:pt x="1283" y="453"/>
                  <a:pt x="1283" y="453"/>
                </a:cubicBezTo>
                <a:cubicBezTo>
                  <a:pt x="1283" y="454"/>
                  <a:pt x="1284" y="454"/>
                  <a:pt x="1285" y="454"/>
                </a:cubicBezTo>
                <a:cubicBezTo>
                  <a:pt x="1285" y="454"/>
                  <a:pt x="1285" y="454"/>
                  <a:pt x="1285" y="454"/>
                </a:cubicBezTo>
                <a:lnTo>
                  <a:pt x="1318" y="934"/>
                </a:lnTo>
                <a:close/>
                <a:moveTo>
                  <a:pt x="1275" y="448"/>
                </a:moveTo>
                <a:cubicBezTo>
                  <a:pt x="1276" y="451"/>
                  <a:pt x="1278" y="452"/>
                  <a:pt x="1281" y="453"/>
                </a:cubicBezTo>
                <a:cubicBezTo>
                  <a:pt x="1190" y="788"/>
                  <a:pt x="1190" y="788"/>
                  <a:pt x="1190" y="788"/>
                </a:cubicBezTo>
                <a:cubicBezTo>
                  <a:pt x="1189" y="787"/>
                  <a:pt x="1188" y="787"/>
                  <a:pt x="1187" y="787"/>
                </a:cubicBezTo>
                <a:cubicBezTo>
                  <a:pt x="1181" y="787"/>
                  <a:pt x="1176" y="791"/>
                  <a:pt x="1175" y="797"/>
                </a:cubicBezTo>
                <a:cubicBezTo>
                  <a:pt x="834" y="736"/>
                  <a:pt x="834" y="736"/>
                  <a:pt x="834" y="736"/>
                </a:cubicBezTo>
                <a:cubicBezTo>
                  <a:pt x="835" y="735"/>
                  <a:pt x="835" y="734"/>
                  <a:pt x="835" y="733"/>
                </a:cubicBezTo>
                <a:cubicBezTo>
                  <a:pt x="835" y="731"/>
                  <a:pt x="834" y="730"/>
                  <a:pt x="834" y="728"/>
                </a:cubicBezTo>
                <a:lnTo>
                  <a:pt x="1275" y="448"/>
                </a:lnTo>
                <a:close/>
                <a:moveTo>
                  <a:pt x="256" y="459"/>
                </a:moveTo>
                <a:cubicBezTo>
                  <a:pt x="552" y="351"/>
                  <a:pt x="552" y="351"/>
                  <a:pt x="552" y="351"/>
                </a:cubicBezTo>
                <a:cubicBezTo>
                  <a:pt x="769" y="272"/>
                  <a:pt x="769" y="272"/>
                  <a:pt x="769" y="272"/>
                </a:cubicBezTo>
                <a:cubicBezTo>
                  <a:pt x="770" y="275"/>
                  <a:pt x="772" y="277"/>
                  <a:pt x="774" y="278"/>
                </a:cubicBezTo>
                <a:cubicBezTo>
                  <a:pt x="660" y="470"/>
                  <a:pt x="660" y="470"/>
                  <a:pt x="660" y="470"/>
                </a:cubicBezTo>
                <a:cubicBezTo>
                  <a:pt x="480" y="492"/>
                  <a:pt x="480" y="492"/>
                  <a:pt x="480" y="492"/>
                </a:cubicBezTo>
                <a:cubicBezTo>
                  <a:pt x="479" y="486"/>
                  <a:pt x="473" y="481"/>
                  <a:pt x="467" y="481"/>
                </a:cubicBezTo>
                <a:cubicBezTo>
                  <a:pt x="460" y="481"/>
                  <a:pt x="454" y="487"/>
                  <a:pt x="454" y="494"/>
                </a:cubicBezTo>
                <a:cubicBezTo>
                  <a:pt x="454" y="501"/>
                  <a:pt x="460" y="507"/>
                  <a:pt x="467" y="507"/>
                </a:cubicBezTo>
                <a:cubicBezTo>
                  <a:pt x="471" y="507"/>
                  <a:pt x="475" y="505"/>
                  <a:pt x="477" y="502"/>
                </a:cubicBezTo>
                <a:cubicBezTo>
                  <a:pt x="594" y="581"/>
                  <a:pt x="594" y="581"/>
                  <a:pt x="594" y="581"/>
                </a:cubicBezTo>
                <a:cubicBezTo>
                  <a:pt x="573" y="617"/>
                  <a:pt x="573" y="617"/>
                  <a:pt x="573" y="617"/>
                </a:cubicBezTo>
                <a:cubicBezTo>
                  <a:pt x="256" y="467"/>
                  <a:pt x="256" y="467"/>
                  <a:pt x="256" y="467"/>
                </a:cubicBezTo>
                <a:cubicBezTo>
                  <a:pt x="256" y="465"/>
                  <a:pt x="257" y="464"/>
                  <a:pt x="257" y="462"/>
                </a:cubicBezTo>
                <a:cubicBezTo>
                  <a:pt x="257" y="461"/>
                  <a:pt x="256" y="460"/>
                  <a:pt x="256" y="459"/>
                </a:cubicBezTo>
                <a:close/>
                <a:moveTo>
                  <a:pt x="595" y="580"/>
                </a:moveTo>
                <a:cubicBezTo>
                  <a:pt x="478" y="501"/>
                  <a:pt x="478" y="501"/>
                  <a:pt x="478" y="501"/>
                </a:cubicBezTo>
                <a:cubicBezTo>
                  <a:pt x="479" y="499"/>
                  <a:pt x="480" y="496"/>
                  <a:pt x="480" y="494"/>
                </a:cubicBezTo>
                <a:cubicBezTo>
                  <a:pt x="480" y="494"/>
                  <a:pt x="480" y="494"/>
                  <a:pt x="480" y="493"/>
                </a:cubicBezTo>
                <a:cubicBezTo>
                  <a:pt x="659" y="472"/>
                  <a:pt x="659" y="472"/>
                  <a:pt x="659" y="472"/>
                </a:cubicBezTo>
                <a:cubicBezTo>
                  <a:pt x="631" y="519"/>
                  <a:pt x="631" y="519"/>
                  <a:pt x="631" y="519"/>
                </a:cubicBezTo>
                <a:lnTo>
                  <a:pt x="595" y="580"/>
                </a:lnTo>
                <a:close/>
                <a:moveTo>
                  <a:pt x="596" y="582"/>
                </a:moveTo>
                <a:cubicBezTo>
                  <a:pt x="633" y="607"/>
                  <a:pt x="633" y="607"/>
                  <a:pt x="633" y="607"/>
                </a:cubicBezTo>
                <a:cubicBezTo>
                  <a:pt x="591" y="625"/>
                  <a:pt x="591" y="625"/>
                  <a:pt x="591" y="625"/>
                </a:cubicBezTo>
                <a:cubicBezTo>
                  <a:pt x="575" y="617"/>
                  <a:pt x="575" y="617"/>
                  <a:pt x="575" y="617"/>
                </a:cubicBezTo>
                <a:lnTo>
                  <a:pt x="596" y="582"/>
                </a:lnTo>
                <a:close/>
                <a:moveTo>
                  <a:pt x="596" y="581"/>
                </a:moveTo>
                <a:cubicBezTo>
                  <a:pt x="634" y="517"/>
                  <a:pt x="634" y="517"/>
                  <a:pt x="634" y="517"/>
                </a:cubicBezTo>
                <a:cubicBezTo>
                  <a:pt x="661" y="471"/>
                  <a:pt x="661" y="471"/>
                  <a:pt x="661" y="471"/>
                </a:cubicBezTo>
                <a:cubicBezTo>
                  <a:pt x="1074" y="422"/>
                  <a:pt x="1074" y="422"/>
                  <a:pt x="1074" y="422"/>
                </a:cubicBezTo>
                <a:cubicBezTo>
                  <a:pt x="1074" y="422"/>
                  <a:pt x="1074" y="423"/>
                  <a:pt x="1075" y="423"/>
                </a:cubicBezTo>
                <a:cubicBezTo>
                  <a:pt x="635" y="607"/>
                  <a:pt x="635" y="607"/>
                  <a:pt x="635" y="607"/>
                </a:cubicBezTo>
                <a:lnTo>
                  <a:pt x="596" y="581"/>
                </a:lnTo>
                <a:close/>
                <a:moveTo>
                  <a:pt x="1076" y="424"/>
                </a:moveTo>
                <a:cubicBezTo>
                  <a:pt x="1076" y="425"/>
                  <a:pt x="1077" y="426"/>
                  <a:pt x="1078" y="427"/>
                </a:cubicBezTo>
                <a:cubicBezTo>
                  <a:pt x="839" y="713"/>
                  <a:pt x="839" y="713"/>
                  <a:pt x="839" y="713"/>
                </a:cubicBezTo>
                <a:cubicBezTo>
                  <a:pt x="830" y="724"/>
                  <a:pt x="830" y="724"/>
                  <a:pt x="830" y="724"/>
                </a:cubicBezTo>
                <a:cubicBezTo>
                  <a:pt x="828" y="722"/>
                  <a:pt x="825" y="720"/>
                  <a:pt x="822" y="720"/>
                </a:cubicBezTo>
                <a:cubicBezTo>
                  <a:pt x="817" y="720"/>
                  <a:pt x="813" y="723"/>
                  <a:pt x="811" y="726"/>
                </a:cubicBezTo>
                <a:cubicBezTo>
                  <a:pt x="636" y="608"/>
                  <a:pt x="636" y="608"/>
                  <a:pt x="636" y="608"/>
                </a:cubicBezTo>
                <a:lnTo>
                  <a:pt x="1076" y="424"/>
                </a:lnTo>
                <a:close/>
                <a:moveTo>
                  <a:pt x="524" y="17"/>
                </a:moveTo>
                <a:cubicBezTo>
                  <a:pt x="525" y="16"/>
                  <a:pt x="525" y="16"/>
                  <a:pt x="525" y="15"/>
                </a:cubicBezTo>
                <a:cubicBezTo>
                  <a:pt x="1073" y="178"/>
                  <a:pt x="1073" y="178"/>
                  <a:pt x="1073" y="178"/>
                </a:cubicBezTo>
                <a:cubicBezTo>
                  <a:pt x="1073" y="179"/>
                  <a:pt x="1072" y="180"/>
                  <a:pt x="1072" y="180"/>
                </a:cubicBezTo>
                <a:cubicBezTo>
                  <a:pt x="1072" y="186"/>
                  <a:pt x="1077" y="191"/>
                  <a:pt x="1082" y="193"/>
                </a:cubicBezTo>
                <a:cubicBezTo>
                  <a:pt x="1084" y="403"/>
                  <a:pt x="1084" y="403"/>
                  <a:pt x="1084" y="403"/>
                </a:cubicBezTo>
                <a:cubicBezTo>
                  <a:pt x="1080" y="403"/>
                  <a:pt x="1076" y="406"/>
                  <a:pt x="1074" y="410"/>
                </a:cubicBezTo>
                <a:lnTo>
                  <a:pt x="524" y="17"/>
                </a:lnTo>
                <a:close/>
                <a:moveTo>
                  <a:pt x="1073" y="414"/>
                </a:moveTo>
                <a:cubicBezTo>
                  <a:pt x="1073" y="415"/>
                  <a:pt x="1072" y="415"/>
                  <a:pt x="1072" y="416"/>
                </a:cubicBezTo>
                <a:cubicBezTo>
                  <a:pt x="1072" y="417"/>
                  <a:pt x="1073" y="419"/>
                  <a:pt x="1073" y="420"/>
                </a:cubicBezTo>
                <a:cubicBezTo>
                  <a:pt x="662" y="470"/>
                  <a:pt x="662" y="470"/>
                  <a:pt x="662" y="470"/>
                </a:cubicBezTo>
                <a:cubicBezTo>
                  <a:pt x="775" y="279"/>
                  <a:pt x="775" y="279"/>
                  <a:pt x="775" y="279"/>
                </a:cubicBezTo>
                <a:cubicBezTo>
                  <a:pt x="777" y="280"/>
                  <a:pt x="779" y="280"/>
                  <a:pt x="781" y="280"/>
                </a:cubicBezTo>
                <a:cubicBezTo>
                  <a:pt x="786" y="280"/>
                  <a:pt x="790" y="278"/>
                  <a:pt x="792" y="274"/>
                </a:cubicBezTo>
                <a:lnTo>
                  <a:pt x="1073" y="414"/>
                </a:lnTo>
                <a:close/>
                <a:moveTo>
                  <a:pt x="533" y="161"/>
                </a:moveTo>
                <a:cubicBezTo>
                  <a:pt x="537" y="161"/>
                  <a:pt x="541" y="158"/>
                  <a:pt x="543" y="155"/>
                </a:cubicBezTo>
                <a:cubicBezTo>
                  <a:pt x="769" y="263"/>
                  <a:pt x="769" y="263"/>
                  <a:pt x="769" y="263"/>
                </a:cubicBezTo>
                <a:cubicBezTo>
                  <a:pt x="768" y="264"/>
                  <a:pt x="768" y="266"/>
                  <a:pt x="768" y="267"/>
                </a:cubicBezTo>
                <a:cubicBezTo>
                  <a:pt x="768" y="269"/>
                  <a:pt x="768" y="270"/>
                  <a:pt x="769" y="271"/>
                </a:cubicBezTo>
                <a:cubicBezTo>
                  <a:pt x="550" y="350"/>
                  <a:pt x="550" y="350"/>
                  <a:pt x="550" y="350"/>
                </a:cubicBezTo>
                <a:cubicBezTo>
                  <a:pt x="255" y="457"/>
                  <a:pt x="255" y="457"/>
                  <a:pt x="255" y="457"/>
                </a:cubicBezTo>
                <a:cubicBezTo>
                  <a:pt x="255" y="456"/>
                  <a:pt x="254" y="454"/>
                  <a:pt x="253" y="453"/>
                </a:cubicBezTo>
                <a:cubicBezTo>
                  <a:pt x="524" y="157"/>
                  <a:pt x="524" y="157"/>
                  <a:pt x="524" y="157"/>
                </a:cubicBezTo>
                <a:cubicBezTo>
                  <a:pt x="526" y="159"/>
                  <a:pt x="529" y="161"/>
                  <a:pt x="533" y="161"/>
                </a:cubicBezTo>
                <a:close/>
                <a:moveTo>
                  <a:pt x="530" y="101"/>
                </a:moveTo>
                <a:cubicBezTo>
                  <a:pt x="530" y="101"/>
                  <a:pt x="531" y="102"/>
                  <a:pt x="531" y="102"/>
                </a:cubicBezTo>
                <a:cubicBezTo>
                  <a:pt x="316" y="185"/>
                  <a:pt x="316" y="185"/>
                  <a:pt x="316" y="185"/>
                </a:cubicBezTo>
                <a:cubicBezTo>
                  <a:pt x="154" y="247"/>
                  <a:pt x="154" y="247"/>
                  <a:pt x="154" y="247"/>
                </a:cubicBezTo>
                <a:cubicBezTo>
                  <a:pt x="230" y="147"/>
                  <a:pt x="230" y="147"/>
                  <a:pt x="230" y="147"/>
                </a:cubicBezTo>
                <a:cubicBezTo>
                  <a:pt x="232" y="148"/>
                  <a:pt x="234" y="149"/>
                  <a:pt x="237" y="149"/>
                </a:cubicBezTo>
                <a:cubicBezTo>
                  <a:pt x="244" y="149"/>
                  <a:pt x="250" y="143"/>
                  <a:pt x="250" y="136"/>
                </a:cubicBezTo>
                <a:cubicBezTo>
                  <a:pt x="250" y="136"/>
                  <a:pt x="250" y="135"/>
                  <a:pt x="250" y="135"/>
                </a:cubicBezTo>
                <a:lnTo>
                  <a:pt x="530" y="101"/>
                </a:lnTo>
                <a:close/>
                <a:moveTo>
                  <a:pt x="227" y="144"/>
                </a:moveTo>
                <a:cubicBezTo>
                  <a:pt x="228" y="145"/>
                  <a:pt x="228" y="145"/>
                  <a:pt x="229" y="146"/>
                </a:cubicBezTo>
                <a:cubicBezTo>
                  <a:pt x="151" y="248"/>
                  <a:pt x="151" y="248"/>
                  <a:pt x="151" y="248"/>
                </a:cubicBezTo>
                <a:cubicBezTo>
                  <a:pt x="11" y="302"/>
                  <a:pt x="11" y="302"/>
                  <a:pt x="11" y="302"/>
                </a:cubicBezTo>
                <a:lnTo>
                  <a:pt x="227" y="144"/>
                </a:lnTo>
                <a:close/>
                <a:moveTo>
                  <a:pt x="7" y="305"/>
                </a:moveTo>
                <a:cubicBezTo>
                  <a:pt x="150" y="250"/>
                  <a:pt x="150" y="250"/>
                  <a:pt x="150" y="250"/>
                </a:cubicBezTo>
                <a:cubicBezTo>
                  <a:pt x="75" y="350"/>
                  <a:pt x="75" y="350"/>
                  <a:pt x="75" y="350"/>
                </a:cubicBezTo>
                <a:lnTo>
                  <a:pt x="7" y="305"/>
                </a:lnTo>
                <a:close/>
                <a:moveTo>
                  <a:pt x="76" y="351"/>
                </a:moveTo>
                <a:cubicBezTo>
                  <a:pt x="152" y="249"/>
                  <a:pt x="152" y="249"/>
                  <a:pt x="152" y="249"/>
                </a:cubicBezTo>
                <a:cubicBezTo>
                  <a:pt x="320" y="185"/>
                  <a:pt x="320" y="185"/>
                  <a:pt x="320" y="185"/>
                </a:cubicBezTo>
                <a:cubicBezTo>
                  <a:pt x="531" y="104"/>
                  <a:pt x="531" y="104"/>
                  <a:pt x="531" y="104"/>
                </a:cubicBezTo>
                <a:cubicBezTo>
                  <a:pt x="532" y="105"/>
                  <a:pt x="533" y="106"/>
                  <a:pt x="534" y="107"/>
                </a:cubicBezTo>
                <a:cubicBezTo>
                  <a:pt x="251" y="452"/>
                  <a:pt x="251" y="452"/>
                  <a:pt x="251" y="452"/>
                </a:cubicBezTo>
                <a:cubicBezTo>
                  <a:pt x="249" y="450"/>
                  <a:pt x="247" y="449"/>
                  <a:pt x="244" y="449"/>
                </a:cubicBezTo>
                <a:cubicBezTo>
                  <a:pt x="240" y="449"/>
                  <a:pt x="236" y="451"/>
                  <a:pt x="234" y="454"/>
                </a:cubicBezTo>
                <a:lnTo>
                  <a:pt x="76" y="351"/>
                </a:lnTo>
                <a:close/>
                <a:moveTo>
                  <a:pt x="472" y="806"/>
                </a:moveTo>
                <a:cubicBezTo>
                  <a:pt x="471" y="806"/>
                  <a:pt x="469" y="805"/>
                  <a:pt x="467" y="805"/>
                </a:cubicBezTo>
                <a:cubicBezTo>
                  <a:pt x="465" y="805"/>
                  <a:pt x="463" y="806"/>
                  <a:pt x="461" y="807"/>
                </a:cubicBezTo>
                <a:cubicBezTo>
                  <a:pt x="251" y="472"/>
                  <a:pt x="251" y="472"/>
                  <a:pt x="251" y="472"/>
                </a:cubicBezTo>
                <a:cubicBezTo>
                  <a:pt x="253" y="471"/>
                  <a:pt x="254" y="470"/>
                  <a:pt x="255" y="468"/>
                </a:cubicBezTo>
                <a:cubicBezTo>
                  <a:pt x="573" y="618"/>
                  <a:pt x="573" y="618"/>
                  <a:pt x="573" y="618"/>
                </a:cubicBezTo>
                <a:cubicBezTo>
                  <a:pt x="567" y="627"/>
                  <a:pt x="567" y="627"/>
                  <a:pt x="567" y="627"/>
                </a:cubicBezTo>
                <a:cubicBezTo>
                  <a:pt x="566" y="626"/>
                  <a:pt x="564" y="625"/>
                  <a:pt x="562" y="625"/>
                </a:cubicBezTo>
                <a:cubicBezTo>
                  <a:pt x="555" y="625"/>
                  <a:pt x="549" y="631"/>
                  <a:pt x="549" y="638"/>
                </a:cubicBezTo>
                <a:cubicBezTo>
                  <a:pt x="549" y="643"/>
                  <a:pt x="551" y="647"/>
                  <a:pt x="555" y="649"/>
                </a:cubicBezTo>
                <a:lnTo>
                  <a:pt x="472" y="806"/>
                </a:lnTo>
                <a:close/>
                <a:moveTo>
                  <a:pt x="573" y="632"/>
                </a:moveTo>
                <a:cubicBezTo>
                  <a:pt x="572" y="630"/>
                  <a:pt x="571" y="629"/>
                  <a:pt x="569" y="627"/>
                </a:cubicBezTo>
                <a:cubicBezTo>
                  <a:pt x="574" y="619"/>
                  <a:pt x="574" y="619"/>
                  <a:pt x="574" y="619"/>
                </a:cubicBezTo>
                <a:cubicBezTo>
                  <a:pt x="589" y="626"/>
                  <a:pt x="589" y="626"/>
                  <a:pt x="589" y="626"/>
                </a:cubicBezTo>
                <a:lnTo>
                  <a:pt x="573" y="632"/>
                </a:lnTo>
                <a:close/>
                <a:moveTo>
                  <a:pt x="593" y="626"/>
                </a:moveTo>
                <a:cubicBezTo>
                  <a:pt x="634" y="608"/>
                  <a:pt x="634" y="608"/>
                  <a:pt x="634" y="608"/>
                </a:cubicBezTo>
                <a:cubicBezTo>
                  <a:pt x="810" y="728"/>
                  <a:pt x="810" y="728"/>
                  <a:pt x="810" y="728"/>
                </a:cubicBezTo>
                <a:cubicBezTo>
                  <a:pt x="810" y="728"/>
                  <a:pt x="810" y="728"/>
                  <a:pt x="810" y="728"/>
                </a:cubicBezTo>
                <a:lnTo>
                  <a:pt x="593" y="626"/>
                </a:lnTo>
                <a:close/>
                <a:moveTo>
                  <a:pt x="664" y="935"/>
                </a:moveTo>
                <a:cubicBezTo>
                  <a:pt x="815" y="744"/>
                  <a:pt x="815" y="744"/>
                  <a:pt x="815" y="744"/>
                </a:cubicBezTo>
                <a:cubicBezTo>
                  <a:pt x="817" y="745"/>
                  <a:pt x="819" y="746"/>
                  <a:pt x="822" y="746"/>
                </a:cubicBezTo>
                <a:cubicBezTo>
                  <a:pt x="827" y="746"/>
                  <a:pt x="831" y="744"/>
                  <a:pt x="833" y="740"/>
                </a:cubicBezTo>
                <a:cubicBezTo>
                  <a:pt x="1315" y="935"/>
                  <a:pt x="1315" y="935"/>
                  <a:pt x="1315" y="935"/>
                </a:cubicBezTo>
                <a:lnTo>
                  <a:pt x="664" y="935"/>
                </a:lnTo>
                <a:close/>
                <a:moveTo>
                  <a:pt x="833" y="739"/>
                </a:moveTo>
                <a:cubicBezTo>
                  <a:pt x="834" y="738"/>
                  <a:pt x="834" y="738"/>
                  <a:pt x="834" y="738"/>
                </a:cubicBezTo>
                <a:cubicBezTo>
                  <a:pt x="1175" y="798"/>
                  <a:pt x="1175" y="798"/>
                  <a:pt x="1175" y="798"/>
                </a:cubicBezTo>
                <a:cubicBezTo>
                  <a:pt x="1175" y="799"/>
                  <a:pt x="1174" y="799"/>
                  <a:pt x="1174" y="800"/>
                </a:cubicBezTo>
                <a:cubicBezTo>
                  <a:pt x="1174" y="807"/>
                  <a:pt x="1180" y="813"/>
                  <a:pt x="1187" y="813"/>
                </a:cubicBezTo>
                <a:cubicBezTo>
                  <a:pt x="1191" y="813"/>
                  <a:pt x="1193" y="812"/>
                  <a:pt x="1196" y="809"/>
                </a:cubicBezTo>
                <a:cubicBezTo>
                  <a:pt x="1316" y="934"/>
                  <a:pt x="1316" y="934"/>
                  <a:pt x="1316" y="934"/>
                </a:cubicBezTo>
                <a:lnTo>
                  <a:pt x="833" y="739"/>
                </a:lnTo>
                <a:close/>
              </a:path>
            </a:pathLst>
          </a:custGeom>
          <a:solidFill>
            <a:schemeClr val="tx1">
              <a:lumMod val="75000"/>
              <a:alpha val="45000"/>
            </a:schemeClr>
          </a:solidFill>
          <a:ln>
            <a:noFill/>
          </a:ln>
        </p:spPr>
        <p:txBody>
          <a:bodyPr anchor="t" anchorCtr="0" bIns="34290" compatLnSpc="1" lIns="68580" numCol="1" rIns="68580" tIns="34290" vert="horz" wrap="square"/>
          <a:p>
            <a:endParaRPr lang="id-ID">
              <a:latin typeface="+mn-ea"/>
            </a:endParaRPr>
          </a:p>
        </p:txBody>
      </p:sp>
      <p:sp>
        <p:nvSpPr>
          <p:cNvPr id="1048650" name="TextBox 13"/>
          <p:cNvSpPr txBox="1"/>
          <p:nvPr/>
        </p:nvSpPr>
        <p:spPr>
          <a:xfrm>
            <a:off x="1842213" y="2298014"/>
            <a:ext cx="297180" cy="624840"/>
          </a:xfrm>
          <a:prstGeom prst="rect"/>
          <a:noFill/>
        </p:spPr>
        <p:txBody>
          <a:bodyPr rtlCol="0" wrap="none">
            <a:spAutoFit/>
          </a:bodyPr>
          <a:p>
            <a:pPr algn="ctr"/>
            <a:endParaRPr b="1" dirty="0" sz="3600" lang="id-ID" spc="225">
              <a:solidFill>
                <a:schemeClr val="bg1"/>
              </a:solidFill>
              <a:latin typeface="Chiller" panose="04020404031007020602" pitchFamily="82" charset="0"/>
            </a:endParaRPr>
          </a:p>
        </p:txBody>
      </p:sp>
      <p:sp>
        <p:nvSpPr>
          <p:cNvPr id="1048651" name="TextBox 1"/>
          <p:cNvSpPr txBox="1"/>
          <p:nvPr/>
        </p:nvSpPr>
        <p:spPr>
          <a:xfrm>
            <a:off x="1106724" y="1951765"/>
            <a:ext cx="1840440" cy="688340"/>
          </a:xfrm>
          <a:prstGeom prst="rect"/>
          <a:noFill/>
        </p:spPr>
        <p:txBody>
          <a:bodyPr rtlCol="0" wrap="square">
            <a:spAutoFit/>
          </a:bodyPr>
          <a:p>
            <a:pPr algn="ctr"/>
            <a:r>
              <a:rPr altLang="en-US" b="1" dirty="0" sz="4050" lang="zh-CN">
                <a:solidFill>
                  <a:schemeClr val="tx1">
                    <a:lumMod val="75000"/>
                  </a:schemeClr>
                </a:solidFill>
                <a:latin typeface="+mn-ea"/>
              </a:rPr>
              <a:t>目录</a:t>
            </a:r>
            <a:endParaRPr altLang="zh-CN" b="1" dirty="0" sz="4050" lang="en-US">
              <a:solidFill>
                <a:schemeClr val="tx1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1048652" name="矩形 57"/>
          <p:cNvSpPr/>
          <p:nvPr/>
        </p:nvSpPr>
        <p:spPr>
          <a:xfrm>
            <a:off x="1091126" y="2606290"/>
            <a:ext cx="1732280" cy="497840"/>
          </a:xfrm>
          <a:prstGeom prst="rect"/>
        </p:spPr>
        <p:txBody>
          <a:bodyPr wrap="none">
            <a:spAutoFit/>
          </a:bodyPr>
          <a:p>
            <a:pPr algn="ctr"/>
            <a:r>
              <a:rPr altLang="zh-CN" b="1" dirty="0" sz="2700" lang="en-US">
                <a:solidFill>
                  <a:schemeClr val="tx1">
                    <a:lumMod val="75000"/>
                  </a:schemeClr>
                </a:solidFill>
                <a:latin typeface="+mn-ea"/>
              </a:rPr>
              <a:t>CONTENT</a:t>
            </a:r>
          </a:p>
        </p:txBody>
      </p:sp>
      <p:grpSp>
        <p:nvGrpSpPr>
          <p:cNvPr id="54" name="组合 41"/>
          <p:cNvGrpSpPr/>
          <p:nvPr/>
        </p:nvGrpSpPr>
        <p:grpSpPr>
          <a:xfrm>
            <a:off x="5050323" y="1389592"/>
            <a:ext cx="462280" cy="399561"/>
            <a:chOff x="4883212" y="1193637"/>
            <a:chExt cx="462280" cy="399561"/>
          </a:xfrm>
          <a:effectLst>
            <a:outerShdw algn="t" blurRad="50800" dir="5400000" dist="38100" rotWithShape="0">
              <a:prstClr val="black">
                <a:alpha val="40000"/>
              </a:prstClr>
            </a:outerShdw>
          </a:effectLst>
        </p:grpSpPr>
        <p:sp>
          <p:nvSpPr>
            <p:cNvPr id="1048653" name="椭圆 80"/>
            <p:cNvSpPr/>
            <p:nvPr/>
          </p:nvSpPr>
          <p:spPr>
            <a:xfrm>
              <a:off x="4893861" y="1194187"/>
              <a:ext cx="399011" cy="399011"/>
            </a:xfrm>
            <a:prstGeom prst="ellipse"/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algn="l" defTabSz="685800" eaLnBrk="1" hangingPunct="1" latinLnBrk="0" marL="0" rtl="0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algn="l" defTabSz="685800" eaLnBrk="1" hangingPunct="1" latinLnBrk="0" marL="342900" rtl="0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algn="l" defTabSz="685800" eaLnBrk="1" hangingPunct="1" latinLnBrk="0" marL="685800" rtl="0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algn="l" defTabSz="685800" eaLnBrk="1" hangingPunct="1" latinLnBrk="0" marL="1028700" rtl="0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algn="l" defTabSz="685800" eaLnBrk="1" hangingPunct="1" latinLnBrk="0" marL="1371600" rtl="0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algn="l" defTabSz="685800" eaLnBrk="1" hangingPunct="1" latinLnBrk="0" marL="1714500" rtl="0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algn="l" defTabSz="685800" eaLnBrk="1" hangingPunct="1" latinLnBrk="0" marL="2057400" rtl="0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algn="l" defTabSz="685800" eaLnBrk="1" hangingPunct="1" latinLnBrk="0" marL="2400300" rtl="0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algn="l" defTabSz="685800" eaLnBrk="1" hangingPunct="1" latinLnBrk="0" marL="2743200" rtl="0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 eaLnBrk="1" fontAlgn="auto" hangingPunct="1" indent="0" latinLnBrk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altLang="en-US" baseline="0" b="0" cap="none" sz="1350" i="0" kern="1200" kumimoji="0" lang="zh-CN" noProof="0" normalizeH="0" spc="0" strike="noStrike" u="none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48654" name="文本框 13"/>
            <p:cNvSpPr txBox="1"/>
            <p:nvPr/>
          </p:nvSpPr>
          <p:spPr>
            <a:xfrm>
              <a:off x="4883212" y="1193637"/>
              <a:ext cx="462280" cy="396240"/>
            </a:xfrm>
            <a:prstGeom prst="rect"/>
            <a:noFill/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defTabSz="685800" eaLnBrk="1" hangingPunct="1" latinLnBrk="0" marL="0" rtl="0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algn="l" defTabSz="685800" eaLnBrk="1" hangingPunct="1" latinLnBrk="0" marL="342900" rtl="0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algn="l" defTabSz="685800" eaLnBrk="1" hangingPunct="1" latinLnBrk="0" marL="685800" rtl="0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algn="l" defTabSz="685800" eaLnBrk="1" hangingPunct="1" latinLnBrk="0" marL="1028700" rtl="0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algn="l" defTabSz="685800" eaLnBrk="1" hangingPunct="1" latinLnBrk="0" marL="1371600" rtl="0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algn="l" defTabSz="685800" eaLnBrk="1" hangingPunct="1" latinLnBrk="0" marL="1714500" rtl="0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algn="l" defTabSz="685800" eaLnBrk="1" hangingPunct="1" latinLnBrk="0" marL="2057400" rtl="0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algn="l" defTabSz="685800" eaLnBrk="1" hangingPunct="1" latinLnBrk="0" marL="2400300" rtl="0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algn="l" defTabSz="685800" eaLnBrk="1" hangingPunct="1" latinLnBrk="0" marL="2743200" rtl="0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685800" eaLnBrk="1" fontAlgn="auto" hangingPunct="1" indent="0" latinLnBrk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altLang="zh-CN" baseline="0" b="0" cap="none" dirty="0" sz="2000" i="0" kern="1200" kumimoji="0" lang="en-US" noProof="0" normalizeH="0" spc="0" strike="noStrike" u="none">
                  <a:ln>
                    <a:noFill/>
                  </a:ln>
                  <a:solidFill>
                    <a:schemeClr val="tx1">
                      <a:lumMod val="75000"/>
                    </a:schemeClr>
                  </a:solidFill>
                  <a:effectLst/>
                  <a:uLnTx/>
                  <a:uFillTx/>
                  <a:latin typeface="Impact" panose="020B0806030902050204" pitchFamily="34" charset="0"/>
                  <a:ea typeface="Impact Label" panose="02000000000000000000" pitchFamily="2" charset="0"/>
                  <a:cs typeface="+mn-cs"/>
                </a:rPr>
                <a:t>01</a:t>
              </a:r>
              <a:endParaRPr altLang="en-US" baseline="0" b="0" cap="none" dirty="0" sz="2000" i="0" kern="1200" kumimoji="0" lang="zh-CN" noProof="0" normalizeH="0" spc="0" strike="noStrike" u="none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Impact" panose="020B0806030902050204" pitchFamily="34" charset="0"/>
                <a:ea typeface="Impact Label" panose="02000000000000000000" pitchFamily="2" charset="0"/>
                <a:cs typeface="+mn-cs"/>
              </a:endParaRPr>
            </a:p>
          </p:txBody>
        </p:sp>
      </p:grpSp>
      <p:grpSp>
        <p:nvGrpSpPr>
          <p:cNvPr id="55" name="组合 42"/>
          <p:cNvGrpSpPr/>
          <p:nvPr/>
        </p:nvGrpSpPr>
        <p:grpSpPr>
          <a:xfrm>
            <a:off x="5035626" y="2290020"/>
            <a:ext cx="450850" cy="400050"/>
            <a:chOff x="4883212" y="1193637"/>
            <a:chExt cx="450764" cy="400110"/>
          </a:xfrm>
        </p:grpSpPr>
        <p:sp>
          <p:nvSpPr>
            <p:cNvPr id="1048655" name="椭圆 78"/>
            <p:cNvSpPr/>
            <p:nvPr/>
          </p:nvSpPr>
          <p:spPr>
            <a:xfrm>
              <a:off x="4894322" y="1193637"/>
              <a:ext cx="398387" cy="400110"/>
            </a:xfrm>
            <a:prstGeom prst="ellipse"/>
            <a:solidFill>
              <a:schemeClr val="bg1"/>
            </a:solidFill>
            <a:ln>
              <a:noFill/>
            </a:ln>
            <a:effectLst>
              <a:outerShdw algn="t" blurRad="50800" dir="5400000" dist="381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algn="l" defTabSz="685800" eaLnBrk="1" hangingPunct="1" latinLnBrk="0" marL="0" rtl="0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algn="l" defTabSz="685800" eaLnBrk="1" hangingPunct="1" latinLnBrk="0" marL="342900" rtl="0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algn="l" defTabSz="685800" eaLnBrk="1" hangingPunct="1" latinLnBrk="0" marL="685800" rtl="0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algn="l" defTabSz="685800" eaLnBrk="1" hangingPunct="1" latinLnBrk="0" marL="1028700" rtl="0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algn="l" defTabSz="685800" eaLnBrk="1" hangingPunct="1" latinLnBrk="0" marL="1371600" rtl="0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algn="l" defTabSz="685800" eaLnBrk="1" hangingPunct="1" latinLnBrk="0" marL="1714500" rtl="0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algn="l" defTabSz="685800" eaLnBrk="1" hangingPunct="1" latinLnBrk="0" marL="2057400" rtl="0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algn="l" defTabSz="685800" eaLnBrk="1" hangingPunct="1" latinLnBrk="0" marL="2400300" rtl="0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algn="l" defTabSz="685800" eaLnBrk="1" hangingPunct="1" latinLnBrk="0" marL="2743200" rtl="0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 eaLnBrk="1" fontAlgn="auto" hangingPunct="1" indent="0" latinLnBrk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altLang="en-US" baseline="0" b="0" cap="none" sz="1350" i="0" kern="1200" kumimoji="0" lang="zh-CN" noProof="0" normalizeH="0" spc="0" strike="noStrike" u="none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48656" name="文本框 16"/>
            <p:cNvSpPr txBox="1"/>
            <p:nvPr/>
          </p:nvSpPr>
          <p:spPr>
            <a:xfrm>
              <a:off x="4883212" y="1193637"/>
              <a:ext cx="450764" cy="400110"/>
            </a:xfrm>
            <a:prstGeom prst="rect"/>
            <a:noFill/>
            <a:ln w="9525">
              <a:noFill/>
            </a:ln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defTabSz="685800" eaLnBrk="1" hangingPunct="1" latinLnBrk="0" marL="0" rtl="0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algn="l" defTabSz="685800" eaLnBrk="1" hangingPunct="1" latinLnBrk="0" marL="342900" rtl="0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algn="l" defTabSz="685800" eaLnBrk="1" hangingPunct="1" latinLnBrk="0" marL="685800" rtl="0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algn="l" defTabSz="685800" eaLnBrk="1" hangingPunct="1" latinLnBrk="0" marL="1028700" rtl="0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algn="l" defTabSz="685800" eaLnBrk="1" hangingPunct="1" latinLnBrk="0" marL="1371600" rtl="0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algn="l" defTabSz="685800" eaLnBrk="1" hangingPunct="1" latinLnBrk="0" marL="1714500" rtl="0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algn="l" defTabSz="685800" eaLnBrk="1" hangingPunct="1" latinLnBrk="0" marL="2057400" rtl="0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algn="l" defTabSz="685800" eaLnBrk="1" hangingPunct="1" latinLnBrk="0" marL="2400300" rtl="0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algn="l" defTabSz="685800" eaLnBrk="1" hangingPunct="1" latinLnBrk="0" marL="2743200" rtl="0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 lvl="0"/>
              <a:r>
                <a:rPr altLang="zh-CN" dirty="0" sz="2000" lang="en-US">
                  <a:solidFill>
                    <a:schemeClr val="tx1">
                      <a:lumMod val="75000"/>
                    </a:schemeClr>
                  </a:solidFill>
                  <a:latin typeface="Impact" panose="020B0806030902050204" pitchFamily="34" charset="0"/>
                  <a:ea typeface="宋体" panose="02010600030101010101" pitchFamily="2" charset="-122"/>
                </a:rPr>
                <a:t>02</a:t>
              </a:r>
              <a:endParaRPr altLang="en-US" dirty="0" sz="2000" lang="zh-CN">
                <a:solidFill>
                  <a:schemeClr val="tx1">
                    <a:lumMod val="75000"/>
                  </a:schemeClr>
                </a:solidFill>
                <a:latin typeface="Impact" panose="020B080603090205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56" name="组合 49"/>
          <p:cNvGrpSpPr/>
          <p:nvPr/>
        </p:nvGrpSpPr>
        <p:grpSpPr>
          <a:xfrm>
            <a:off x="5031087" y="3191690"/>
            <a:ext cx="458780" cy="400110"/>
            <a:chOff x="4883212" y="1193637"/>
            <a:chExt cx="458780" cy="400110"/>
          </a:xfrm>
          <a:effectLst>
            <a:outerShdw algn="t" blurRad="50800" dir="5400000" dist="38100" rotWithShape="0">
              <a:prstClr val="black">
                <a:alpha val="40000"/>
              </a:prstClr>
            </a:outerShdw>
          </a:effectLst>
        </p:grpSpPr>
        <p:sp>
          <p:nvSpPr>
            <p:cNvPr id="1048657" name="椭圆 76"/>
            <p:cNvSpPr/>
            <p:nvPr/>
          </p:nvSpPr>
          <p:spPr>
            <a:xfrm>
              <a:off x="4893861" y="1194187"/>
              <a:ext cx="399011" cy="399011"/>
            </a:xfrm>
            <a:prstGeom prst="ellipse"/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algn="l" defTabSz="685800" eaLnBrk="1" hangingPunct="1" latinLnBrk="0" marL="0" rtl="0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algn="l" defTabSz="685800" eaLnBrk="1" hangingPunct="1" latinLnBrk="0" marL="342900" rtl="0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algn="l" defTabSz="685800" eaLnBrk="1" hangingPunct="1" latinLnBrk="0" marL="685800" rtl="0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algn="l" defTabSz="685800" eaLnBrk="1" hangingPunct="1" latinLnBrk="0" marL="1028700" rtl="0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algn="l" defTabSz="685800" eaLnBrk="1" hangingPunct="1" latinLnBrk="0" marL="1371600" rtl="0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algn="l" defTabSz="685800" eaLnBrk="1" hangingPunct="1" latinLnBrk="0" marL="1714500" rtl="0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algn="l" defTabSz="685800" eaLnBrk="1" hangingPunct="1" latinLnBrk="0" marL="2057400" rtl="0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algn="l" defTabSz="685800" eaLnBrk="1" hangingPunct="1" latinLnBrk="0" marL="2400300" rtl="0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algn="l" defTabSz="685800" eaLnBrk="1" hangingPunct="1" latinLnBrk="0" marL="2743200" rtl="0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 eaLnBrk="1" fontAlgn="auto" hangingPunct="1" indent="0" latinLnBrk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altLang="en-US" baseline="0" b="0" cap="none" sz="1350" i="0" kern="1200" kumimoji="0" lang="zh-CN" noProof="0" normalizeH="0" spc="0" strike="noStrike" u="none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48658" name="文本框 19"/>
            <p:cNvSpPr txBox="1"/>
            <p:nvPr/>
          </p:nvSpPr>
          <p:spPr>
            <a:xfrm>
              <a:off x="4883212" y="1193637"/>
              <a:ext cx="458780" cy="400110"/>
            </a:xfrm>
            <a:prstGeom prst="rect"/>
            <a:noFill/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defTabSz="685800" eaLnBrk="1" hangingPunct="1" latinLnBrk="0" marL="0" rtl="0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algn="l" defTabSz="685800" eaLnBrk="1" hangingPunct="1" latinLnBrk="0" marL="342900" rtl="0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algn="l" defTabSz="685800" eaLnBrk="1" hangingPunct="1" latinLnBrk="0" marL="685800" rtl="0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algn="l" defTabSz="685800" eaLnBrk="1" hangingPunct="1" latinLnBrk="0" marL="1028700" rtl="0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algn="l" defTabSz="685800" eaLnBrk="1" hangingPunct="1" latinLnBrk="0" marL="1371600" rtl="0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algn="l" defTabSz="685800" eaLnBrk="1" hangingPunct="1" latinLnBrk="0" marL="1714500" rtl="0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algn="l" defTabSz="685800" eaLnBrk="1" hangingPunct="1" latinLnBrk="0" marL="2057400" rtl="0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algn="l" defTabSz="685800" eaLnBrk="1" hangingPunct="1" latinLnBrk="0" marL="2400300" rtl="0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algn="l" defTabSz="685800" eaLnBrk="1" hangingPunct="1" latinLnBrk="0" marL="2743200" rtl="0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685800" eaLnBrk="1" fontAlgn="auto" hangingPunct="1" indent="0" latinLnBrk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altLang="zh-CN" baseline="0" b="0" cap="none" sz="2000" i="0" kern="1200" kumimoji="0" lang="en-US" noProof="0" normalizeH="0" spc="0" strike="noStrike" u="none">
                  <a:ln>
                    <a:noFill/>
                  </a:ln>
                  <a:solidFill>
                    <a:schemeClr val="tx1">
                      <a:lumMod val="75000"/>
                    </a:schemeClr>
                  </a:solidFill>
                  <a:effectLst/>
                  <a:uLnTx/>
                  <a:uFillTx/>
                  <a:latin typeface="Impact" panose="020B0806030902050204" pitchFamily="34" charset="0"/>
                  <a:ea typeface="Impact Label" panose="02000000000000000000" pitchFamily="2" charset="0"/>
                  <a:cs typeface="+mn-cs"/>
                </a:rPr>
                <a:t>03</a:t>
              </a:r>
              <a:endParaRPr altLang="en-US" baseline="0" b="0" cap="none" sz="2000" i="0" kern="1200" kumimoji="0" lang="zh-CN" noProof="0" normalizeH="0" spc="0" strike="noStrike" u="none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Impact" panose="020B0806030902050204" pitchFamily="34" charset="0"/>
                <a:ea typeface="Impact Label" panose="02000000000000000000" pitchFamily="2" charset="0"/>
                <a:cs typeface="+mn-cs"/>
              </a:endParaRPr>
            </a:p>
          </p:txBody>
        </p:sp>
      </p:grpSp>
      <p:sp>
        <p:nvSpPr>
          <p:cNvPr id="1048659" name="矩形 66"/>
          <p:cNvSpPr/>
          <p:nvPr/>
        </p:nvSpPr>
        <p:spPr>
          <a:xfrm>
            <a:off x="5679168" y="1658195"/>
            <a:ext cx="870720" cy="253916"/>
          </a:xfrm>
          <a:prstGeom prst="rect"/>
        </p:spPr>
        <p:txBody>
          <a:bodyPr wrap="square">
            <a:spAutoFit/>
          </a:bodyPr>
          <a:lstStyle>
            <a:defPPr>
              <a:defRPr lang="en-US"/>
            </a:defPPr>
            <a:lvl1pPr algn="l" defTabSz="685800" eaLnBrk="1" hangingPunct="1" latinLnBrk="0" marL="0" rtl="0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685800" eaLnBrk="1" hangingPunct="1" latinLnBrk="0" marL="342900" rtl="0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685800" eaLnBrk="1" hangingPunct="1" latinLnBrk="0" marL="685800" rtl="0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685800" eaLnBrk="1" hangingPunct="1" latinLnBrk="0" marL="1028700" rtl="0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685800" eaLnBrk="1" hangingPunct="1" latinLnBrk="0" marL="1371600" rtl="0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685800" eaLnBrk="1" hangingPunct="1" latinLnBrk="0" marL="1714500" rtl="0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685800" eaLnBrk="1" hangingPunct="1" latinLnBrk="0" marL="2057400" rtl="0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685800" eaLnBrk="1" hangingPunct="1" latinLnBrk="0" marL="2400300" rtl="0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685800" eaLnBrk="1" hangingPunct="1" latinLnBrk="0" marL="2743200" rtl="0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6858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altLang="zh-CN" dirty="0" sz="1050"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Task View</a:t>
            </a:r>
            <a:endParaRPr altLang="en-US" baseline="0" b="0" cap="none" dirty="0" sz="1350" i="0" kern="1200" kumimoji="0" lang="zh-CN" noProof="0" normalizeH="0" spc="0" strike="noStrike" u="none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48660" name="矩形 67"/>
          <p:cNvSpPr/>
          <p:nvPr/>
        </p:nvSpPr>
        <p:spPr>
          <a:xfrm>
            <a:off x="5679167" y="2566245"/>
            <a:ext cx="1194919" cy="253916"/>
          </a:xfrm>
          <a:prstGeom prst="rect"/>
        </p:spPr>
        <p:txBody>
          <a:bodyPr wrap="square">
            <a:spAutoFit/>
          </a:bodyPr>
          <a:lstStyle>
            <a:defPPr>
              <a:defRPr lang="en-US"/>
            </a:defPPr>
            <a:lvl1pPr algn="l" defTabSz="685800" eaLnBrk="1" hangingPunct="1" latinLnBrk="0" marL="0" rtl="0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685800" eaLnBrk="1" hangingPunct="1" latinLnBrk="0" marL="342900" rtl="0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685800" eaLnBrk="1" hangingPunct="1" latinLnBrk="0" marL="685800" rtl="0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685800" eaLnBrk="1" hangingPunct="1" latinLnBrk="0" marL="1028700" rtl="0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685800" eaLnBrk="1" hangingPunct="1" latinLnBrk="0" marL="1371600" rtl="0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685800" eaLnBrk="1" hangingPunct="1" latinLnBrk="0" marL="1714500" rtl="0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685800" eaLnBrk="1" hangingPunct="1" latinLnBrk="0" marL="2057400" rtl="0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685800" eaLnBrk="1" hangingPunct="1" latinLnBrk="0" marL="2400300" rtl="0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685800" eaLnBrk="1" hangingPunct="1" latinLnBrk="0" marL="2743200" rtl="0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6858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altLang="zh-CN" baseline="0" b="0" cap="none" dirty="0" sz="1050" i="0" kern="1200" kumimoji="0" lang="en-US" noProof="0" normalizeH="0" spc="0" strike="noStrike" u="none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System design</a:t>
            </a:r>
            <a:endParaRPr altLang="en-US" baseline="0" b="0" cap="none" dirty="0" sz="1350" i="0" kern="1200" kumimoji="0" lang="zh-CN" noProof="0" normalizeH="0" spc="0" strike="noStrike" u="none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48661" name="矩形 68"/>
          <p:cNvSpPr/>
          <p:nvPr/>
        </p:nvSpPr>
        <p:spPr>
          <a:xfrm>
            <a:off x="5679168" y="3474295"/>
            <a:ext cx="1308042" cy="253916"/>
          </a:xfrm>
          <a:prstGeom prst="rect"/>
        </p:spPr>
        <p:txBody>
          <a:bodyPr wrap="square">
            <a:spAutoFit/>
          </a:bodyPr>
          <a:lstStyle>
            <a:defPPr>
              <a:defRPr lang="en-US"/>
            </a:defPPr>
            <a:lvl1pPr algn="l" defTabSz="685800" eaLnBrk="1" hangingPunct="1" latinLnBrk="0" marL="0" rtl="0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685800" eaLnBrk="1" hangingPunct="1" latinLnBrk="0" marL="342900" rtl="0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685800" eaLnBrk="1" hangingPunct="1" latinLnBrk="0" marL="685800" rtl="0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685800" eaLnBrk="1" hangingPunct="1" latinLnBrk="0" marL="1028700" rtl="0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685800" eaLnBrk="1" hangingPunct="1" latinLnBrk="0" marL="1371600" rtl="0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685800" eaLnBrk="1" hangingPunct="1" latinLnBrk="0" marL="1714500" rtl="0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685800" eaLnBrk="1" hangingPunct="1" latinLnBrk="0" marL="2057400" rtl="0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685800" eaLnBrk="1" hangingPunct="1" latinLnBrk="0" marL="2400300" rtl="0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685800" eaLnBrk="1" hangingPunct="1" latinLnBrk="0" marL="2743200" rtl="0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6858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altLang="zh-CN" baseline="0" b="0" cap="none" dirty="0" sz="1050" i="0" kern="1200" kumimoji="0" lang="en-US" noProof="0" normalizeH="0" spc="0" strike="noStrike" u="none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Project progress</a:t>
            </a:r>
            <a:endParaRPr altLang="en-US" baseline="0" b="0" cap="none" dirty="0" sz="1350" i="0" kern="1200" kumimoji="0" lang="zh-CN" noProof="0" normalizeH="0" spc="0" strike="noStrike" u="none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48662" name="文本框 8"/>
          <p:cNvSpPr txBox="1"/>
          <p:nvPr/>
        </p:nvSpPr>
        <p:spPr>
          <a:xfrm>
            <a:off x="5691867" y="1331170"/>
            <a:ext cx="1005403" cy="332740"/>
          </a:xfrm>
          <a:prstGeom prst="rect"/>
          <a:noFill/>
          <a:ln w="9525">
            <a:noFill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defTabSz="685800" eaLnBrk="1" hangingPunct="1" latinLnBrk="0" marL="0" rtl="0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685800" eaLnBrk="1" hangingPunct="1" latinLnBrk="0" marL="342900" rtl="0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685800" eaLnBrk="1" hangingPunct="1" latinLnBrk="0" marL="685800" rtl="0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685800" eaLnBrk="1" hangingPunct="1" latinLnBrk="0" marL="1028700" rtl="0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685800" eaLnBrk="1" hangingPunct="1" latinLnBrk="0" marL="1371600" rtl="0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685800" eaLnBrk="1" hangingPunct="1" latinLnBrk="0" marL="1714500" rtl="0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685800" eaLnBrk="1" hangingPunct="1" latinLnBrk="0" marL="2057400" rtl="0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685800" eaLnBrk="1" hangingPunct="1" latinLnBrk="0" marL="2400300" rtl="0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685800" eaLnBrk="1" hangingPunct="1" latinLnBrk="0" marL="2743200" rtl="0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 lvl="0"/>
            <a:r>
              <a:rPr altLang="en-US" b="1" dirty="0" sz="1600" lang="zh-CN">
                <a:solidFill>
                  <a:srgbClr val="F3E48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任务目标</a:t>
            </a:r>
          </a:p>
        </p:txBody>
      </p:sp>
      <p:sp>
        <p:nvSpPr>
          <p:cNvPr id="1048663" name="文本框 8"/>
          <p:cNvSpPr txBox="1"/>
          <p:nvPr/>
        </p:nvSpPr>
        <p:spPr>
          <a:xfrm>
            <a:off x="5656942" y="2239220"/>
            <a:ext cx="1005403" cy="332740"/>
          </a:xfrm>
          <a:prstGeom prst="rect"/>
          <a:noFill/>
          <a:ln w="9525">
            <a:noFill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defTabSz="685800" eaLnBrk="1" hangingPunct="1" latinLnBrk="0" marL="0" rtl="0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685800" eaLnBrk="1" hangingPunct="1" latinLnBrk="0" marL="342900" rtl="0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685800" eaLnBrk="1" hangingPunct="1" latinLnBrk="0" marL="685800" rtl="0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685800" eaLnBrk="1" hangingPunct="1" latinLnBrk="0" marL="1028700" rtl="0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685800" eaLnBrk="1" hangingPunct="1" latinLnBrk="0" marL="1371600" rtl="0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685800" eaLnBrk="1" hangingPunct="1" latinLnBrk="0" marL="1714500" rtl="0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685800" eaLnBrk="1" hangingPunct="1" latinLnBrk="0" marL="2057400" rtl="0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685800" eaLnBrk="1" hangingPunct="1" latinLnBrk="0" marL="2400300" rtl="0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685800" eaLnBrk="1" hangingPunct="1" latinLnBrk="0" marL="2743200" rtl="0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altLang="en-US" b="1" dirty="0" sz="1600" lang="zh-CN">
                <a:solidFill>
                  <a:srgbClr val="F3E48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系统设计</a:t>
            </a:r>
          </a:p>
        </p:txBody>
      </p:sp>
      <p:sp>
        <p:nvSpPr>
          <p:cNvPr id="1048664" name="文本框 8"/>
          <p:cNvSpPr txBox="1"/>
          <p:nvPr/>
        </p:nvSpPr>
        <p:spPr>
          <a:xfrm>
            <a:off x="5668055" y="3140920"/>
            <a:ext cx="1005403" cy="332740"/>
          </a:xfrm>
          <a:prstGeom prst="rect"/>
          <a:noFill/>
          <a:ln w="9525">
            <a:noFill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defTabSz="685800" eaLnBrk="1" hangingPunct="1" latinLnBrk="0" marL="0" rtl="0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685800" eaLnBrk="1" hangingPunct="1" latinLnBrk="0" marL="342900" rtl="0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685800" eaLnBrk="1" hangingPunct="1" latinLnBrk="0" marL="685800" rtl="0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685800" eaLnBrk="1" hangingPunct="1" latinLnBrk="0" marL="1028700" rtl="0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685800" eaLnBrk="1" hangingPunct="1" latinLnBrk="0" marL="1371600" rtl="0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685800" eaLnBrk="1" hangingPunct="1" latinLnBrk="0" marL="1714500" rtl="0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685800" eaLnBrk="1" hangingPunct="1" latinLnBrk="0" marL="2057400" rtl="0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685800" eaLnBrk="1" hangingPunct="1" latinLnBrk="0" marL="2400300" rtl="0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685800" eaLnBrk="1" hangingPunct="1" latinLnBrk="0" marL="2743200" rtl="0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altLang="en-US" b="1" dirty="0" sz="1600" lang="zh-CN">
                <a:solidFill>
                  <a:srgbClr val="F3E48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项目进度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after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500" id="7"/>
                                        <p:tgtEl>
                                          <p:spTgt spid="1048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8">
                            <p:stCondLst>
                              <p:cond delay="500"/>
                            </p:stCondLst>
                            <p:childTnLst>
                              <p:par>
                                <p:cTn fill="hold" grpId="0" id="9" nodeType="after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750" id="11"/>
                                        <p:tgtEl>
                                          <p:spTgt spid="1048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12">
                            <p:stCondLst>
                              <p:cond delay="1250"/>
                            </p:stCondLst>
                            <p:childTnLst>
                              <p:par>
                                <p:cTn fill="hold" grpId="0" id="13" nodeType="afterEffect" presetClass="entr" presetID="21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dur="2000" id="15"/>
                                        <p:tgtEl>
                                          <p:spTgt spid="1048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47" grpId="0" animBg="1"/>
      <p:bldP spid="1048648" grpId="0" animBg="1"/>
      <p:bldP spid="104864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</a:schemeClr>
        </a:solidFill>
      </p:bgPr>
    </p:bg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矩形 22"/>
          <p:cNvSpPr/>
          <p:nvPr/>
        </p:nvSpPr>
        <p:spPr>
          <a:xfrm>
            <a:off x="0" y="908464"/>
            <a:ext cx="9144000" cy="3295403"/>
          </a:xfrm>
          <a:prstGeom prst="rect"/>
          <a:solidFill>
            <a:srgbClr val="F3E4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/>
          </a:p>
        </p:txBody>
      </p:sp>
      <p:sp>
        <p:nvSpPr>
          <p:cNvPr id="1048669" name="Freeform 72"/>
          <p:cNvSpPr>
            <a:spLocks noEditPoints="1"/>
          </p:cNvSpPr>
          <p:nvPr/>
        </p:nvSpPr>
        <p:spPr bwMode="auto">
          <a:xfrm>
            <a:off x="2498472" y="1196658"/>
            <a:ext cx="3812120" cy="2707105"/>
          </a:xfrm>
          <a:custGeom>
            <a:avLst/>
            <a:gdLst>
              <a:gd name="T0" fmla="*/ 1287 w 1323"/>
              <a:gd name="T1" fmla="*/ 453 h 938"/>
              <a:gd name="T2" fmla="*/ 1274 w 1323"/>
              <a:gd name="T3" fmla="*/ 447 h 938"/>
              <a:gd name="T4" fmla="*/ 1080 w 1323"/>
              <a:gd name="T5" fmla="*/ 427 h 938"/>
              <a:gd name="T6" fmla="*/ 1084 w 1323"/>
              <a:gd name="T7" fmla="*/ 193 h 938"/>
              <a:gd name="T8" fmla="*/ 1242 w 1323"/>
              <a:gd name="T9" fmla="*/ 26 h 938"/>
              <a:gd name="T10" fmla="*/ 1238 w 1323"/>
              <a:gd name="T11" fmla="*/ 17 h 938"/>
              <a:gd name="T12" fmla="*/ 1073 w 1323"/>
              <a:gd name="T13" fmla="*/ 177 h 938"/>
              <a:gd name="T14" fmla="*/ 500 w 1323"/>
              <a:gd name="T15" fmla="*/ 12 h 938"/>
              <a:gd name="T16" fmla="*/ 1073 w 1323"/>
              <a:gd name="T17" fmla="*/ 413 h 938"/>
              <a:gd name="T18" fmla="*/ 770 w 1323"/>
              <a:gd name="T19" fmla="*/ 261 h 938"/>
              <a:gd name="T20" fmla="*/ 520 w 1323"/>
              <a:gd name="T21" fmla="*/ 148 h 938"/>
              <a:gd name="T22" fmla="*/ 543 w 1323"/>
              <a:gd name="T23" fmla="*/ 111 h 938"/>
              <a:gd name="T24" fmla="*/ 530 w 1323"/>
              <a:gd name="T25" fmla="*/ 99 h 938"/>
              <a:gd name="T26" fmla="*/ 226 w 1323"/>
              <a:gd name="T27" fmla="*/ 143 h 938"/>
              <a:gd name="T28" fmla="*/ 0 w 1323"/>
              <a:gd name="T29" fmla="*/ 308 h 938"/>
              <a:gd name="T30" fmla="*/ 6 w 1323"/>
              <a:gd name="T31" fmla="*/ 444 h 938"/>
              <a:gd name="T32" fmla="*/ 244 w 1323"/>
              <a:gd name="T33" fmla="*/ 475 h 938"/>
              <a:gd name="T34" fmla="*/ 467 w 1323"/>
              <a:gd name="T35" fmla="*/ 831 h 938"/>
              <a:gd name="T36" fmla="*/ 562 w 1323"/>
              <a:gd name="T37" fmla="*/ 651 h 938"/>
              <a:gd name="T38" fmla="*/ 810 w 1323"/>
              <a:gd name="T39" fmla="*/ 730 h 938"/>
              <a:gd name="T40" fmla="*/ 661 w 1323"/>
              <a:gd name="T41" fmla="*/ 937 h 938"/>
              <a:gd name="T42" fmla="*/ 1318 w 1323"/>
              <a:gd name="T43" fmla="*/ 934 h 938"/>
              <a:gd name="T44" fmla="*/ 1283 w 1323"/>
              <a:gd name="T45" fmla="*/ 453 h 938"/>
              <a:gd name="T46" fmla="*/ 1275 w 1323"/>
              <a:gd name="T47" fmla="*/ 448 h 938"/>
              <a:gd name="T48" fmla="*/ 1175 w 1323"/>
              <a:gd name="T49" fmla="*/ 797 h 938"/>
              <a:gd name="T50" fmla="*/ 1275 w 1323"/>
              <a:gd name="T51" fmla="*/ 448 h 938"/>
              <a:gd name="T52" fmla="*/ 774 w 1323"/>
              <a:gd name="T53" fmla="*/ 278 h 938"/>
              <a:gd name="T54" fmla="*/ 454 w 1323"/>
              <a:gd name="T55" fmla="*/ 494 h 938"/>
              <a:gd name="T56" fmla="*/ 573 w 1323"/>
              <a:gd name="T57" fmla="*/ 617 h 938"/>
              <a:gd name="T58" fmla="*/ 595 w 1323"/>
              <a:gd name="T59" fmla="*/ 580 h 938"/>
              <a:gd name="T60" fmla="*/ 659 w 1323"/>
              <a:gd name="T61" fmla="*/ 472 h 938"/>
              <a:gd name="T62" fmla="*/ 633 w 1323"/>
              <a:gd name="T63" fmla="*/ 607 h 938"/>
              <a:gd name="T64" fmla="*/ 596 w 1323"/>
              <a:gd name="T65" fmla="*/ 581 h 938"/>
              <a:gd name="T66" fmla="*/ 1075 w 1323"/>
              <a:gd name="T67" fmla="*/ 423 h 938"/>
              <a:gd name="T68" fmla="*/ 1078 w 1323"/>
              <a:gd name="T69" fmla="*/ 427 h 938"/>
              <a:gd name="T70" fmla="*/ 811 w 1323"/>
              <a:gd name="T71" fmla="*/ 726 h 938"/>
              <a:gd name="T72" fmla="*/ 525 w 1323"/>
              <a:gd name="T73" fmla="*/ 15 h 938"/>
              <a:gd name="T74" fmla="*/ 1084 w 1323"/>
              <a:gd name="T75" fmla="*/ 403 h 938"/>
              <a:gd name="T76" fmla="*/ 1072 w 1323"/>
              <a:gd name="T77" fmla="*/ 416 h 938"/>
              <a:gd name="T78" fmla="*/ 781 w 1323"/>
              <a:gd name="T79" fmla="*/ 280 h 938"/>
              <a:gd name="T80" fmla="*/ 543 w 1323"/>
              <a:gd name="T81" fmla="*/ 155 h 938"/>
              <a:gd name="T82" fmla="*/ 550 w 1323"/>
              <a:gd name="T83" fmla="*/ 350 h 938"/>
              <a:gd name="T84" fmla="*/ 533 w 1323"/>
              <a:gd name="T85" fmla="*/ 161 h 938"/>
              <a:gd name="T86" fmla="*/ 154 w 1323"/>
              <a:gd name="T87" fmla="*/ 247 h 938"/>
              <a:gd name="T88" fmla="*/ 250 w 1323"/>
              <a:gd name="T89" fmla="*/ 135 h 938"/>
              <a:gd name="T90" fmla="*/ 151 w 1323"/>
              <a:gd name="T91" fmla="*/ 248 h 938"/>
              <a:gd name="T92" fmla="*/ 150 w 1323"/>
              <a:gd name="T93" fmla="*/ 250 h 938"/>
              <a:gd name="T94" fmla="*/ 152 w 1323"/>
              <a:gd name="T95" fmla="*/ 249 h 938"/>
              <a:gd name="T96" fmla="*/ 251 w 1323"/>
              <a:gd name="T97" fmla="*/ 452 h 938"/>
              <a:gd name="T98" fmla="*/ 472 w 1323"/>
              <a:gd name="T99" fmla="*/ 806 h 938"/>
              <a:gd name="T100" fmla="*/ 255 w 1323"/>
              <a:gd name="T101" fmla="*/ 468 h 938"/>
              <a:gd name="T102" fmla="*/ 549 w 1323"/>
              <a:gd name="T103" fmla="*/ 638 h 938"/>
              <a:gd name="T104" fmla="*/ 569 w 1323"/>
              <a:gd name="T105" fmla="*/ 627 h 938"/>
              <a:gd name="T106" fmla="*/ 593 w 1323"/>
              <a:gd name="T107" fmla="*/ 626 h 938"/>
              <a:gd name="T108" fmla="*/ 593 w 1323"/>
              <a:gd name="T109" fmla="*/ 626 h 938"/>
              <a:gd name="T110" fmla="*/ 833 w 1323"/>
              <a:gd name="T111" fmla="*/ 740 h 938"/>
              <a:gd name="T112" fmla="*/ 834 w 1323"/>
              <a:gd name="T113" fmla="*/ 738 h 938"/>
              <a:gd name="T114" fmla="*/ 1196 w 1323"/>
              <a:gd name="T115" fmla="*/ 809 h 9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323" h="938">
                <a:moveTo>
                  <a:pt x="1320" y="937"/>
                </a:moveTo>
                <a:cubicBezTo>
                  <a:pt x="1323" y="937"/>
                  <a:pt x="1323" y="937"/>
                  <a:pt x="1323" y="937"/>
                </a:cubicBezTo>
                <a:cubicBezTo>
                  <a:pt x="1320" y="935"/>
                  <a:pt x="1320" y="935"/>
                  <a:pt x="1320" y="935"/>
                </a:cubicBezTo>
                <a:cubicBezTo>
                  <a:pt x="1287" y="453"/>
                  <a:pt x="1287" y="453"/>
                  <a:pt x="1287" y="453"/>
                </a:cubicBezTo>
                <a:cubicBezTo>
                  <a:pt x="1293" y="453"/>
                  <a:pt x="1298" y="447"/>
                  <a:pt x="1298" y="441"/>
                </a:cubicBezTo>
                <a:cubicBezTo>
                  <a:pt x="1298" y="434"/>
                  <a:pt x="1292" y="428"/>
                  <a:pt x="1285" y="428"/>
                </a:cubicBezTo>
                <a:cubicBezTo>
                  <a:pt x="1278" y="428"/>
                  <a:pt x="1272" y="434"/>
                  <a:pt x="1272" y="441"/>
                </a:cubicBezTo>
                <a:cubicBezTo>
                  <a:pt x="1272" y="443"/>
                  <a:pt x="1273" y="445"/>
                  <a:pt x="1274" y="447"/>
                </a:cubicBezTo>
                <a:cubicBezTo>
                  <a:pt x="833" y="727"/>
                  <a:pt x="833" y="727"/>
                  <a:pt x="833" y="727"/>
                </a:cubicBezTo>
                <a:cubicBezTo>
                  <a:pt x="832" y="726"/>
                  <a:pt x="832" y="725"/>
                  <a:pt x="831" y="725"/>
                </a:cubicBezTo>
                <a:cubicBezTo>
                  <a:pt x="837" y="717"/>
                  <a:pt x="837" y="717"/>
                  <a:pt x="837" y="717"/>
                </a:cubicBezTo>
                <a:cubicBezTo>
                  <a:pt x="1080" y="427"/>
                  <a:pt x="1080" y="427"/>
                  <a:pt x="1080" y="427"/>
                </a:cubicBezTo>
                <a:cubicBezTo>
                  <a:pt x="1081" y="428"/>
                  <a:pt x="1083" y="429"/>
                  <a:pt x="1085" y="429"/>
                </a:cubicBezTo>
                <a:cubicBezTo>
                  <a:pt x="1092" y="429"/>
                  <a:pt x="1098" y="423"/>
                  <a:pt x="1098" y="416"/>
                </a:cubicBezTo>
                <a:cubicBezTo>
                  <a:pt x="1098" y="409"/>
                  <a:pt x="1093" y="403"/>
                  <a:pt x="1086" y="403"/>
                </a:cubicBezTo>
                <a:cubicBezTo>
                  <a:pt x="1084" y="193"/>
                  <a:pt x="1084" y="193"/>
                  <a:pt x="1084" y="193"/>
                </a:cubicBezTo>
                <a:cubicBezTo>
                  <a:pt x="1084" y="193"/>
                  <a:pt x="1085" y="193"/>
                  <a:pt x="1085" y="193"/>
                </a:cubicBezTo>
                <a:cubicBezTo>
                  <a:pt x="1092" y="193"/>
                  <a:pt x="1098" y="187"/>
                  <a:pt x="1098" y="180"/>
                </a:cubicBezTo>
                <a:cubicBezTo>
                  <a:pt x="1098" y="177"/>
                  <a:pt x="1096" y="173"/>
                  <a:pt x="1094" y="171"/>
                </a:cubicBezTo>
                <a:cubicBezTo>
                  <a:pt x="1242" y="26"/>
                  <a:pt x="1242" y="26"/>
                  <a:pt x="1242" y="26"/>
                </a:cubicBezTo>
                <a:cubicBezTo>
                  <a:pt x="1244" y="28"/>
                  <a:pt x="1247" y="29"/>
                  <a:pt x="1250" y="29"/>
                </a:cubicBezTo>
                <a:cubicBezTo>
                  <a:pt x="1257" y="29"/>
                  <a:pt x="1263" y="24"/>
                  <a:pt x="1263" y="17"/>
                </a:cubicBezTo>
                <a:cubicBezTo>
                  <a:pt x="1263" y="10"/>
                  <a:pt x="1257" y="4"/>
                  <a:pt x="1250" y="4"/>
                </a:cubicBezTo>
                <a:cubicBezTo>
                  <a:pt x="1243" y="4"/>
                  <a:pt x="1238" y="10"/>
                  <a:pt x="1238" y="17"/>
                </a:cubicBezTo>
                <a:cubicBezTo>
                  <a:pt x="1238" y="20"/>
                  <a:pt x="1239" y="23"/>
                  <a:pt x="1241" y="25"/>
                </a:cubicBezTo>
                <a:cubicBezTo>
                  <a:pt x="1093" y="170"/>
                  <a:pt x="1093" y="170"/>
                  <a:pt x="1093" y="170"/>
                </a:cubicBezTo>
                <a:cubicBezTo>
                  <a:pt x="1090" y="168"/>
                  <a:pt x="1088" y="168"/>
                  <a:pt x="1085" y="168"/>
                </a:cubicBezTo>
                <a:cubicBezTo>
                  <a:pt x="1079" y="168"/>
                  <a:pt x="1075" y="171"/>
                  <a:pt x="1073" y="177"/>
                </a:cubicBezTo>
                <a:cubicBezTo>
                  <a:pt x="525" y="14"/>
                  <a:pt x="525" y="14"/>
                  <a:pt x="525" y="14"/>
                </a:cubicBezTo>
                <a:cubicBezTo>
                  <a:pt x="525" y="13"/>
                  <a:pt x="525" y="13"/>
                  <a:pt x="525" y="12"/>
                </a:cubicBezTo>
                <a:cubicBezTo>
                  <a:pt x="525" y="5"/>
                  <a:pt x="520" y="0"/>
                  <a:pt x="512" y="0"/>
                </a:cubicBezTo>
                <a:cubicBezTo>
                  <a:pt x="505" y="0"/>
                  <a:pt x="500" y="5"/>
                  <a:pt x="500" y="12"/>
                </a:cubicBezTo>
                <a:cubicBezTo>
                  <a:pt x="500" y="19"/>
                  <a:pt x="505" y="25"/>
                  <a:pt x="512" y="25"/>
                </a:cubicBezTo>
                <a:cubicBezTo>
                  <a:pt x="517" y="25"/>
                  <a:pt x="522" y="22"/>
                  <a:pt x="524" y="18"/>
                </a:cubicBezTo>
                <a:cubicBezTo>
                  <a:pt x="1073" y="412"/>
                  <a:pt x="1073" y="412"/>
                  <a:pt x="1073" y="412"/>
                </a:cubicBezTo>
                <a:cubicBezTo>
                  <a:pt x="1073" y="412"/>
                  <a:pt x="1073" y="412"/>
                  <a:pt x="1073" y="413"/>
                </a:cubicBezTo>
                <a:cubicBezTo>
                  <a:pt x="793" y="272"/>
                  <a:pt x="793" y="272"/>
                  <a:pt x="793" y="272"/>
                </a:cubicBezTo>
                <a:cubicBezTo>
                  <a:pt x="793" y="271"/>
                  <a:pt x="794" y="269"/>
                  <a:pt x="794" y="267"/>
                </a:cubicBezTo>
                <a:cubicBezTo>
                  <a:pt x="794" y="260"/>
                  <a:pt x="788" y="255"/>
                  <a:pt x="781" y="255"/>
                </a:cubicBezTo>
                <a:cubicBezTo>
                  <a:pt x="776" y="255"/>
                  <a:pt x="772" y="257"/>
                  <a:pt x="770" y="261"/>
                </a:cubicBezTo>
                <a:cubicBezTo>
                  <a:pt x="544" y="153"/>
                  <a:pt x="544" y="153"/>
                  <a:pt x="544" y="153"/>
                </a:cubicBezTo>
                <a:cubicBezTo>
                  <a:pt x="545" y="152"/>
                  <a:pt x="546" y="150"/>
                  <a:pt x="546" y="148"/>
                </a:cubicBezTo>
                <a:cubicBezTo>
                  <a:pt x="546" y="141"/>
                  <a:pt x="540" y="135"/>
                  <a:pt x="533" y="135"/>
                </a:cubicBezTo>
                <a:cubicBezTo>
                  <a:pt x="526" y="135"/>
                  <a:pt x="520" y="141"/>
                  <a:pt x="520" y="148"/>
                </a:cubicBezTo>
                <a:cubicBezTo>
                  <a:pt x="520" y="151"/>
                  <a:pt x="521" y="153"/>
                  <a:pt x="523" y="155"/>
                </a:cubicBezTo>
                <a:cubicBezTo>
                  <a:pt x="258" y="446"/>
                  <a:pt x="258" y="446"/>
                  <a:pt x="258" y="446"/>
                </a:cubicBezTo>
                <a:cubicBezTo>
                  <a:pt x="535" y="108"/>
                  <a:pt x="535" y="108"/>
                  <a:pt x="535" y="108"/>
                </a:cubicBezTo>
                <a:cubicBezTo>
                  <a:pt x="537" y="110"/>
                  <a:pt x="540" y="111"/>
                  <a:pt x="543" y="111"/>
                </a:cubicBezTo>
                <a:cubicBezTo>
                  <a:pt x="550" y="111"/>
                  <a:pt x="556" y="105"/>
                  <a:pt x="556" y="98"/>
                </a:cubicBezTo>
                <a:cubicBezTo>
                  <a:pt x="556" y="91"/>
                  <a:pt x="550" y="86"/>
                  <a:pt x="543" y="86"/>
                </a:cubicBezTo>
                <a:cubicBezTo>
                  <a:pt x="536" y="86"/>
                  <a:pt x="530" y="91"/>
                  <a:pt x="530" y="98"/>
                </a:cubicBezTo>
                <a:cubicBezTo>
                  <a:pt x="530" y="99"/>
                  <a:pt x="530" y="99"/>
                  <a:pt x="530" y="99"/>
                </a:cubicBezTo>
                <a:cubicBezTo>
                  <a:pt x="250" y="134"/>
                  <a:pt x="250" y="134"/>
                  <a:pt x="250" y="134"/>
                </a:cubicBezTo>
                <a:cubicBezTo>
                  <a:pt x="249" y="128"/>
                  <a:pt x="243" y="123"/>
                  <a:pt x="237" y="123"/>
                </a:cubicBezTo>
                <a:cubicBezTo>
                  <a:pt x="230" y="123"/>
                  <a:pt x="224" y="129"/>
                  <a:pt x="224" y="136"/>
                </a:cubicBezTo>
                <a:cubicBezTo>
                  <a:pt x="224" y="139"/>
                  <a:pt x="225" y="141"/>
                  <a:pt x="226" y="143"/>
                </a:cubicBezTo>
                <a:cubicBezTo>
                  <a:pt x="5" y="304"/>
                  <a:pt x="5" y="304"/>
                  <a:pt x="5" y="304"/>
                </a:cubicBezTo>
                <a:cubicBezTo>
                  <a:pt x="3" y="305"/>
                  <a:pt x="3" y="305"/>
                  <a:pt x="3" y="305"/>
                </a:cubicBezTo>
                <a:cubicBezTo>
                  <a:pt x="4" y="305"/>
                  <a:pt x="4" y="305"/>
                  <a:pt x="4" y="305"/>
                </a:cubicBezTo>
                <a:cubicBezTo>
                  <a:pt x="0" y="308"/>
                  <a:pt x="0" y="308"/>
                  <a:pt x="0" y="308"/>
                </a:cubicBezTo>
                <a:cubicBezTo>
                  <a:pt x="5" y="306"/>
                  <a:pt x="5" y="306"/>
                  <a:pt x="5" y="306"/>
                </a:cubicBezTo>
                <a:cubicBezTo>
                  <a:pt x="74" y="351"/>
                  <a:pt x="74" y="351"/>
                  <a:pt x="74" y="351"/>
                </a:cubicBezTo>
                <a:cubicBezTo>
                  <a:pt x="4" y="443"/>
                  <a:pt x="4" y="443"/>
                  <a:pt x="4" y="443"/>
                </a:cubicBezTo>
                <a:cubicBezTo>
                  <a:pt x="6" y="444"/>
                  <a:pt x="6" y="444"/>
                  <a:pt x="6" y="444"/>
                </a:cubicBezTo>
                <a:cubicBezTo>
                  <a:pt x="75" y="352"/>
                  <a:pt x="75" y="352"/>
                  <a:pt x="75" y="352"/>
                </a:cubicBezTo>
                <a:cubicBezTo>
                  <a:pt x="233" y="455"/>
                  <a:pt x="233" y="455"/>
                  <a:pt x="233" y="455"/>
                </a:cubicBezTo>
                <a:cubicBezTo>
                  <a:pt x="232" y="457"/>
                  <a:pt x="231" y="460"/>
                  <a:pt x="231" y="462"/>
                </a:cubicBezTo>
                <a:cubicBezTo>
                  <a:pt x="231" y="469"/>
                  <a:pt x="237" y="475"/>
                  <a:pt x="244" y="475"/>
                </a:cubicBezTo>
                <a:cubicBezTo>
                  <a:pt x="246" y="475"/>
                  <a:pt x="248" y="474"/>
                  <a:pt x="250" y="473"/>
                </a:cubicBezTo>
                <a:cubicBezTo>
                  <a:pt x="460" y="808"/>
                  <a:pt x="460" y="808"/>
                  <a:pt x="460" y="808"/>
                </a:cubicBezTo>
                <a:cubicBezTo>
                  <a:pt x="456" y="810"/>
                  <a:pt x="454" y="814"/>
                  <a:pt x="454" y="818"/>
                </a:cubicBezTo>
                <a:cubicBezTo>
                  <a:pt x="454" y="825"/>
                  <a:pt x="460" y="831"/>
                  <a:pt x="467" y="831"/>
                </a:cubicBezTo>
                <a:cubicBezTo>
                  <a:pt x="474" y="831"/>
                  <a:pt x="480" y="825"/>
                  <a:pt x="480" y="818"/>
                </a:cubicBezTo>
                <a:cubicBezTo>
                  <a:pt x="480" y="813"/>
                  <a:pt x="477" y="809"/>
                  <a:pt x="474" y="807"/>
                </a:cubicBezTo>
                <a:cubicBezTo>
                  <a:pt x="556" y="650"/>
                  <a:pt x="556" y="650"/>
                  <a:pt x="556" y="650"/>
                </a:cubicBezTo>
                <a:cubicBezTo>
                  <a:pt x="558" y="650"/>
                  <a:pt x="560" y="651"/>
                  <a:pt x="562" y="651"/>
                </a:cubicBezTo>
                <a:cubicBezTo>
                  <a:pt x="569" y="651"/>
                  <a:pt x="574" y="645"/>
                  <a:pt x="574" y="638"/>
                </a:cubicBezTo>
                <a:cubicBezTo>
                  <a:pt x="574" y="637"/>
                  <a:pt x="574" y="635"/>
                  <a:pt x="574" y="634"/>
                </a:cubicBezTo>
                <a:cubicBezTo>
                  <a:pt x="591" y="627"/>
                  <a:pt x="591" y="627"/>
                  <a:pt x="591" y="627"/>
                </a:cubicBezTo>
                <a:cubicBezTo>
                  <a:pt x="810" y="730"/>
                  <a:pt x="810" y="730"/>
                  <a:pt x="810" y="730"/>
                </a:cubicBezTo>
                <a:cubicBezTo>
                  <a:pt x="809" y="731"/>
                  <a:pt x="809" y="732"/>
                  <a:pt x="809" y="733"/>
                </a:cubicBezTo>
                <a:cubicBezTo>
                  <a:pt x="809" y="737"/>
                  <a:pt x="811" y="741"/>
                  <a:pt x="814" y="743"/>
                </a:cubicBezTo>
                <a:cubicBezTo>
                  <a:pt x="662" y="936"/>
                  <a:pt x="662" y="936"/>
                  <a:pt x="662" y="936"/>
                </a:cubicBezTo>
                <a:cubicBezTo>
                  <a:pt x="661" y="937"/>
                  <a:pt x="661" y="937"/>
                  <a:pt x="661" y="937"/>
                </a:cubicBezTo>
                <a:cubicBezTo>
                  <a:pt x="1319" y="937"/>
                  <a:pt x="1319" y="937"/>
                  <a:pt x="1319" y="937"/>
                </a:cubicBezTo>
                <a:cubicBezTo>
                  <a:pt x="1320" y="938"/>
                  <a:pt x="1320" y="938"/>
                  <a:pt x="1320" y="938"/>
                </a:cubicBezTo>
                <a:lnTo>
                  <a:pt x="1320" y="937"/>
                </a:lnTo>
                <a:close/>
                <a:moveTo>
                  <a:pt x="1318" y="934"/>
                </a:moveTo>
                <a:cubicBezTo>
                  <a:pt x="1197" y="808"/>
                  <a:pt x="1197" y="808"/>
                  <a:pt x="1197" y="808"/>
                </a:cubicBezTo>
                <a:cubicBezTo>
                  <a:pt x="1199" y="806"/>
                  <a:pt x="1200" y="803"/>
                  <a:pt x="1200" y="800"/>
                </a:cubicBezTo>
                <a:cubicBezTo>
                  <a:pt x="1200" y="795"/>
                  <a:pt x="1197" y="790"/>
                  <a:pt x="1192" y="788"/>
                </a:cubicBezTo>
                <a:cubicBezTo>
                  <a:pt x="1283" y="453"/>
                  <a:pt x="1283" y="453"/>
                  <a:pt x="1283" y="453"/>
                </a:cubicBezTo>
                <a:cubicBezTo>
                  <a:pt x="1283" y="454"/>
                  <a:pt x="1284" y="454"/>
                  <a:pt x="1285" y="454"/>
                </a:cubicBezTo>
                <a:cubicBezTo>
                  <a:pt x="1285" y="454"/>
                  <a:pt x="1285" y="454"/>
                  <a:pt x="1285" y="454"/>
                </a:cubicBezTo>
                <a:lnTo>
                  <a:pt x="1318" y="934"/>
                </a:lnTo>
                <a:close/>
                <a:moveTo>
                  <a:pt x="1275" y="448"/>
                </a:moveTo>
                <a:cubicBezTo>
                  <a:pt x="1276" y="451"/>
                  <a:pt x="1278" y="452"/>
                  <a:pt x="1281" y="453"/>
                </a:cubicBezTo>
                <a:cubicBezTo>
                  <a:pt x="1190" y="788"/>
                  <a:pt x="1190" y="788"/>
                  <a:pt x="1190" y="788"/>
                </a:cubicBezTo>
                <a:cubicBezTo>
                  <a:pt x="1189" y="787"/>
                  <a:pt x="1188" y="787"/>
                  <a:pt x="1187" y="787"/>
                </a:cubicBezTo>
                <a:cubicBezTo>
                  <a:pt x="1181" y="787"/>
                  <a:pt x="1176" y="791"/>
                  <a:pt x="1175" y="797"/>
                </a:cubicBezTo>
                <a:cubicBezTo>
                  <a:pt x="834" y="736"/>
                  <a:pt x="834" y="736"/>
                  <a:pt x="834" y="736"/>
                </a:cubicBezTo>
                <a:cubicBezTo>
                  <a:pt x="835" y="735"/>
                  <a:pt x="835" y="734"/>
                  <a:pt x="835" y="733"/>
                </a:cubicBezTo>
                <a:cubicBezTo>
                  <a:pt x="835" y="731"/>
                  <a:pt x="834" y="730"/>
                  <a:pt x="834" y="728"/>
                </a:cubicBezTo>
                <a:lnTo>
                  <a:pt x="1275" y="448"/>
                </a:lnTo>
                <a:close/>
                <a:moveTo>
                  <a:pt x="256" y="459"/>
                </a:moveTo>
                <a:cubicBezTo>
                  <a:pt x="552" y="351"/>
                  <a:pt x="552" y="351"/>
                  <a:pt x="552" y="351"/>
                </a:cubicBezTo>
                <a:cubicBezTo>
                  <a:pt x="769" y="272"/>
                  <a:pt x="769" y="272"/>
                  <a:pt x="769" y="272"/>
                </a:cubicBezTo>
                <a:cubicBezTo>
                  <a:pt x="770" y="275"/>
                  <a:pt x="772" y="277"/>
                  <a:pt x="774" y="278"/>
                </a:cubicBezTo>
                <a:cubicBezTo>
                  <a:pt x="660" y="470"/>
                  <a:pt x="660" y="470"/>
                  <a:pt x="660" y="470"/>
                </a:cubicBezTo>
                <a:cubicBezTo>
                  <a:pt x="480" y="492"/>
                  <a:pt x="480" y="492"/>
                  <a:pt x="480" y="492"/>
                </a:cubicBezTo>
                <a:cubicBezTo>
                  <a:pt x="479" y="486"/>
                  <a:pt x="473" y="481"/>
                  <a:pt x="467" y="481"/>
                </a:cubicBezTo>
                <a:cubicBezTo>
                  <a:pt x="460" y="481"/>
                  <a:pt x="454" y="487"/>
                  <a:pt x="454" y="494"/>
                </a:cubicBezTo>
                <a:cubicBezTo>
                  <a:pt x="454" y="501"/>
                  <a:pt x="460" y="507"/>
                  <a:pt x="467" y="507"/>
                </a:cubicBezTo>
                <a:cubicBezTo>
                  <a:pt x="471" y="507"/>
                  <a:pt x="475" y="505"/>
                  <a:pt x="477" y="502"/>
                </a:cubicBezTo>
                <a:cubicBezTo>
                  <a:pt x="594" y="581"/>
                  <a:pt x="594" y="581"/>
                  <a:pt x="594" y="581"/>
                </a:cubicBezTo>
                <a:cubicBezTo>
                  <a:pt x="573" y="617"/>
                  <a:pt x="573" y="617"/>
                  <a:pt x="573" y="617"/>
                </a:cubicBezTo>
                <a:cubicBezTo>
                  <a:pt x="256" y="467"/>
                  <a:pt x="256" y="467"/>
                  <a:pt x="256" y="467"/>
                </a:cubicBezTo>
                <a:cubicBezTo>
                  <a:pt x="256" y="465"/>
                  <a:pt x="257" y="464"/>
                  <a:pt x="257" y="462"/>
                </a:cubicBezTo>
                <a:cubicBezTo>
                  <a:pt x="257" y="461"/>
                  <a:pt x="256" y="460"/>
                  <a:pt x="256" y="459"/>
                </a:cubicBezTo>
                <a:close/>
                <a:moveTo>
                  <a:pt x="595" y="580"/>
                </a:moveTo>
                <a:cubicBezTo>
                  <a:pt x="478" y="501"/>
                  <a:pt x="478" y="501"/>
                  <a:pt x="478" y="501"/>
                </a:cubicBezTo>
                <a:cubicBezTo>
                  <a:pt x="479" y="499"/>
                  <a:pt x="480" y="496"/>
                  <a:pt x="480" y="494"/>
                </a:cubicBezTo>
                <a:cubicBezTo>
                  <a:pt x="480" y="494"/>
                  <a:pt x="480" y="494"/>
                  <a:pt x="480" y="493"/>
                </a:cubicBezTo>
                <a:cubicBezTo>
                  <a:pt x="659" y="472"/>
                  <a:pt x="659" y="472"/>
                  <a:pt x="659" y="472"/>
                </a:cubicBezTo>
                <a:cubicBezTo>
                  <a:pt x="631" y="519"/>
                  <a:pt x="631" y="519"/>
                  <a:pt x="631" y="519"/>
                </a:cubicBezTo>
                <a:lnTo>
                  <a:pt x="595" y="580"/>
                </a:lnTo>
                <a:close/>
                <a:moveTo>
                  <a:pt x="596" y="582"/>
                </a:moveTo>
                <a:cubicBezTo>
                  <a:pt x="633" y="607"/>
                  <a:pt x="633" y="607"/>
                  <a:pt x="633" y="607"/>
                </a:cubicBezTo>
                <a:cubicBezTo>
                  <a:pt x="591" y="625"/>
                  <a:pt x="591" y="625"/>
                  <a:pt x="591" y="625"/>
                </a:cubicBezTo>
                <a:cubicBezTo>
                  <a:pt x="575" y="617"/>
                  <a:pt x="575" y="617"/>
                  <a:pt x="575" y="617"/>
                </a:cubicBezTo>
                <a:lnTo>
                  <a:pt x="596" y="582"/>
                </a:lnTo>
                <a:close/>
                <a:moveTo>
                  <a:pt x="596" y="581"/>
                </a:moveTo>
                <a:cubicBezTo>
                  <a:pt x="634" y="517"/>
                  <a:pt x="634" y="517"/>
                  <a:pt x="634" y="517"/>
                </a:cubicBezTo>
                <a:cubicBezTo>
                  <a:pt x="661" y="471"/>
                  <a:pt x="661" y="471"/>
                  <a:pt x="661" y="471"/>
                </a:cubicBezTo>
                <a:cubicBezTo>
                  <a:pt x="1074" y="422"/>
                  <a:pt x="1074" y="422"/>
                  <a:pt x="1074" y="422"/>
                </a:cubicBezTo>
                <a:cubicBezTo>
                  <a:pt x="1074" y="422"/>
                  <a:pt x="1074" y="423"/>
                  <a:pt x="1075" y="423"/>
                </a:cubicBezTo>
                <a:cubicBezTo>
                  <a:pt x="635" y="607"/>
                  <a:pt x="635" y="607"/>
                  <a:pt x="635" y="607"/>
                </a:cubicBezTo>
                <a:lnTo>
                  <a:pt x="596" y="581"/>
                </a:lnTo>
                <a:close/>
                <a:moveTo>
                  <a:pt x="1076" y="424"/>
                </a:moveTo>
                <a:cubicBezTo>
                  <a:pt x="1076" y="425"/>
                  <a:pt x="1077" y="426"/>
                  <a:pt x="1078" y="427"/>
                </a:cubicBezTo>
                <a:cubicBezTo>
                  <a:pt x="839" y="713"/>
                  <a:pt x="839" y="713"/>
                  <a:pt x="839" y="713"/>
                </a:cubicBezTo>
                <a:cubicBezTo>
                  <a:pt x="830" y="724"/>
                  <a:pt x="830" y="724"/>
                  <a:pt x="830" y="724"/>
                </a:cubicBezTo>
                <a:cubicBezTo>
                  <a:pt x="828" y="722"/>
                  <a:pt x="825" y="720"/>
                  <a:pt x="822" y="720"/>
                </a:cubicBezTo>
                <a:cubicBezTo>
                  <a:pt x="817" y="720"/>
                  <a:pt x="813" y="723"/>
                  <a:pt x="811" y="726"/>
                </a:cubicBezTo>
                <a:cubicBezTo>
                  <a:pt x="636" y="608"/>
                  <a:pt x="636" y="608"/>
                  <a:pt x="636" y="608"/>
                </a:cubicBezTo>
                <a:lnTo>
                  <a:pt x="1076" y="424"/>
                </a:lnTo>
                <a:close/>
                <a:moveTo>
                  <a:pt x="524" y="17"/>
                </a:moveTo>
                <a:cubicBezTo>
                  <a:pt x="525" y="16"/>
                  <a:pt x="525" y="16"/>
                  <a:pt x="525" y="15"/>
                </a:cubicBezTo>
                <a:cubicBezTo>
                  <a:pt x="1073" y="178"/>
                  <a:pt x="1073" y="178"/>
                  <a:pt x="1073" y="178"/>
                </a:cubicBezTo>
                <a:cubicBezTo>
                  <a:pt x="1073" y="179"/>
                  <a:pt x="1072" y="180"/>
                  <a:pt x="1072" y="180"/>
                </a:cubicBezTo>
                <a:cubicBezTo>
                  <a:pt x="1072" y="186"/>
                  <a:pt x="1077" y="191"/>
                  <a:pt x="1082" y="193"/>
                </a:cubicBezTo>
                <a:cubicBezTo>
                  <a:pt x="1084" y="403"/>
                  <a:pt x="1084" y="403"/>
                  <a:pt x="1084" y="403"/>
                </a:cubicBezTo>
                <a:cubicBezTo>
                  <a:pt x="1080" y="403"/>
                  <a:pt x="1076" y="406"/>
                  <a:pt x="1074" y="410"/>
                </a:cubicBezTo>
                <a:lnTo>
                  <a:pt x="524" y="17"/>
                </a:lnTo>
                <a:close/>
                <a:moveTo>
                  <a:pt x="1073" y="414"/>
                </a:moveTo>
                <a:cubicBezTo>
                  <a:pt x="1073" y="415"/>
                  <a:pt x="1072" y="415"/>
                  <a:pt x="1072" y="416"/>
                </a:cubicBezTo>
                <a:cubicBezTo>
                  <a:pt x="1072" y="417"/>
                  <a:pt x="1073" y="419"/>
                  <a:pt x="1073" y="420"/>
                </a:cubicBezTo>
                <a:cubicBezTo>
                  <a:pt x="662" y="470"/>
                  <a:pt x="662" y="470"/>
                  <a:pt x="662" y="470"/>
                </a:cubicBezTo>
                <a:cubicBezTo>
                  <a:pt x="775" y="279"/>
                  <a:pt x="775" y="279"/>
                  <a:pt x="775" y="279"/>
                </a:cubicBezTo>
                <a:cubicBezTo>
                  <a:pt x="777" y="280"/>
                  <a:pt x="779" y="280"/>
                  <a:pt x="781" y="280"/>
                </a:cubicBezTo>
                <a:cubicBezTo>
                  <a:pt x="786" y="280"/>
                  <a:pt x="790" y="278"/>
                  <a:pt x="792" y="274"/>
                </a:cubicBezTo>
                <a:lnTo>
                  <a:pt x="1073" y="414"/>
                </a:lnTo>
                <a:close/>
                <a:moveTo>
                  <a:pt x="533" y="161"/>
                </a:moveTo>
                <a:cubicBezTo>
                  <a:pt x="537" y="161"/>
                  <a:pt x="541" y="158"/>
                  <a:pt x="543" y="155"/>
                </a:cubicBezTo>
                <a:cubicBezTo>
                  <a:pt x="769" y="263"/>
                  <a:pt x="769" y="263"/>
                  <a:pt x="769" y="263"/>
                </a:cubicBezTo>
                <a:cubicBezTo>
                  <a:pt x="768" y="264"/>
                  <a:pt x="768" y="266"/>
                  <a:pt x="768" y="267"/>
                </a:cubicBezTo>
                <a:cubicBezTo>
                  <a:pt x="768" y="269"/>
                  <a:pt x="768" y="270"/>
                  <a:pt x="769" y="271"/>
                </a:cubicBezTo>
                <a:cubicBezTo>
                  <a:pt x="550" y="350"/>
                  <a:pt x="550" y="350"/>
                  <a:pt x="550" y="350"/>
                </a:cubicBezTo>
                <a:cubicBezTo>
                  <a:pt x="255" y="457"/>
                  <a:pt x="255" y="457"/>
                  <a:pt x="255" y="457"/>
                </a:cubicBezTo>
                <a:cubicBezTo>
                  <a:pt x="255" y="456"/>
                  <a:pt x="254" y="454"/>
                  <a:pt x="253" y="453"/>
                </a:cubicBezTo>
                <a:cubicBezTo>
                  <a:pt x="524" y="157"/>
                  <a:pt x="524" y="157"/>
                  <a:pt x="524" y="157"/>
                </a:cubicBezTo>
                <a:cubicBezTo>
                  <a:pt x="526" y="159"/>
                  <a:pt x="529" y="161"/>
                  <a:pt x="533" y="161"/>
                </a:cubicBezTo>
                <a:close/>
                <a:moveTo>
                  <a:pt x="530" y="101"/>
                </a:moveTo>
                <a:cubicBezTo>
                  <a:pt x="530" y="101"/>
                  <a:pt x="531" y="102"/>
                  <a:pt x="531" y="102"/>
                </a:cubicBezTo>
                <a:cubicBezTo>
                  <a:pt x="316" y="185"/>
                  <a:pt x="316" y="185"/>
                  <a:pt x="316" y="185"/>
                </a:cubicBezTo>
                <a:cubicBezTo>
                  <a:pt x="154" y="247"/>
                  <a:pt x="154" y="247"/>
                  <a:pt x="154" y="247"/>
                </a:cubicBezTo>
                <a:cubicBezTo>
                  <a:pt x="230" y="147"/>
                  <a:pt x="230" y="147"/>
                  <a:pt x="230" y="147"/>
                </a:cubicBezTo>
                <a:cubicBezTo>
                  <a:pt x="232" y="148"/>
                  <a:pt x="234" y="149"/>
                  <a:pt x="237" y="149"/>
                </a:cubicBezTo>
                <a:cubicBezTo>
                  <a:pt x="244" y="149"/>
                  <a:pt x="250" y="143"/>
                  <a:pt x="250" y="136"/>
                </a:cubicBezTo>
                <a:cubicBezTo>
                  <a:pt x="250" y="136"/>
                  <a:pt x="250" y="135"/>
                  <a:pt x="250" y="135"/>
                </a:cubicBezTo>
                <a:lnTo>
                  <a:pt x="530" y="101"/>
                </a:lnTo>
                <a:close/>
                <a:moveTo>
                  <a:pt x="227" y="144"/>
                </a:moveTo>
                <a:cubicBezTo>
                  <a:pt x="228" y="145"/>
                  <a:pt x="228" y="145"/>
                  <a:pt x="229" y="146"/>
                </a:cubicBezTo>
                <a:cubicBezTo>
                  <a:pt x="151" y="248"/>
                  <a:pt x="151" y="248"/>
                  <a:pt x="151" y="248"/>
                </a:cubicBezTo>
                <a:cubicBezTo>
                  <a:pt x="11" y="302"/>
                  <a:pt x="11" y="302"/>
                  <a:pt x="11" y="302"/>
                </a:cubicBezTo>
                <a:lnTo>
                  <a:pt x="227" y="144"/>
                </a:lnTo>
                <a:close/>
                <a:moveTo>
                  <a:pt x="7" y="305"/>
                </a:moveTo>
                <a:cubicBezTo>
                  <a:pt x="150" y="250"/>
                  <a:pt x="150" y="250"/>
                  <a:pt x="150" y="250"/>
                </a:cubicBezTo>
                <a:cubicBezTo>
                  <a:pt x="75" y="350"/>
                  <a:pt x="75" y="350"/>
                  <a:pt x="75" y="350"/>
                </a:cubicBezTo>
                <a:lnTo>
                  <a:pt x="7" y="305"/>
                </a:lnTo>
                <a:close/>
                <a:moveTo>
                  <a:pt x="76" y="351"/>
                </a:moveTo>
                <a:cubicBezTo>
                  <a:pt x="152" y="249"/>
                  <a:pt x="152" y="249"/>
                  <a:pt x="152" y="249"/>
                </a:cubicBezTo>
                <a:cubicBezTo>
                  <a:pt x="320" y="185"/>
                  <a:pt x="320" y="185"/>
                  <a:pt x="320" y="185"/>
                </a:cubicBezTo>
                <a:cubicBezTo>
                  <a:pt x="531" y="104"/>
                  <a:pt x="531" y="104"/>
                  <a:pt x="531" y="104"/>
                </a:cubicBezTo>
                <a:cubicBezTo>
                  <a:pt x="532" y="105"/>
                  <a:pt x="533" y="106"/>
                  <a:pt x="534" y="107"/>
                </a:cubicBezTo>
                <a:cubicBezTo>
                  <a:pt x="251" y="452"/>
                  <a:pt x="251" y="452"/>
                  <a:pt x="251" y="452"/>
                </a:cubicBezTo>
                <a:cubicBezTo>
                  <a:pt x="249" y="450"/>
                  <a:pt x="247" y="449"/>
                  <a:pt x="244" y="449"/>
                </a:cubicBezTo>
                <a:cubicBezTo>
                  <a:pt x="240" y="449"/>
                  <a:pt x="236" y="451"/>
                  <a:pt x="234" y="454"/>
                </a:cubicBezTo>
                <a:lnTo>
                  <a:pt x="76" y="351"/>
                </a:lnTo>
                <a:close/>
                <a:moveTo>
                  <a:pt x="472" y="806"/>
                </a:moveTo>
                <a:cubicBezTo>
                  <a:pt x="471" y="806"/>
                  <a:pt x="469" y="805"/>
                  <a:pt x="467" y="805"/>
                </a:cubicBezTo>
                <a:cubicBezTo>
                  <a:pt x="465" y="805"/>
                  <a:pt x="463" y="806"/>
                  <a:pt x="461" y="807"/>
                </a:cubicBezTo>
                <a:cubicBezTo>
                  <a:pt x="251" y="472"/>
                  <a:pt x="251" y="472"/>
                  <a:pt x="251" y="472"/>
                </a:cubicBezTo>
                <a:cubicBezTo>
                  <a:pt x="253" y="471"/>
                  <a:pt x="254" y="470"/>
                  <a:pt x="255" y="468"/>
                </a:cubicBezTo>
                <a:cubicBezTo>
                  <a:pt x="573" y="618"/>
                  <a:pt x="573" y="618"/>
                  <a:pt x="573" y="618"/>
                </a:cubicBezTo>
                <a:cubicBezTo>
                  <a:pt x="567" y="627"/>
                  <a:pt x="567" y="627"/>
                  <a:pt x="567" y="627"/>
                </a:cubicBezTo>
                <a:cubicBezTo>
                  <a:pt x="566" y="626"/>
                  <a:pt x="564" y="625"/>
                  <a:pt x="562" y="625"/>
                </a:cubicBezTo>
                <a:cubicBezTo>
                  <a:pt x="555" y="625"/>
                  <a:pt x="549" y="631"/>
                  <a:pt x="549" y="638"/>
                </a:cubicBezTo>
                <a:cubicBezTo>
                  <a:pt x="549" y="643"/>
                  <a:pt x="551" y="647"/>
                  <a:pt x="555" y="649"/>
                </a:cubicBezTo>
                <a:lnTo>
                  <a:pt x="472" y="806"/>
                </a:lnTo>
                <a:close/>
                <a:moveTo>
                  <a:pt x="573" y="632"/>
                </a:moveTo>
                <a:cubicBezTo>
                  <a:pt x="572" y="630"/>
                  <a:pt x="571" y="629"/>
                  <a:pt x="569" y="627"/>
                </a:cubicBezTo>
                <a:cubicBezTo>
                  <a:pt x="574" y="619"/>
                  <a:pt x="574" y="619"/>
                  <a:pt x="574" y="619"/>
                </a:cubicBezTo>
                <a:cubicBezTo>
                  <a:pt x="589" y="626"/>
                  <a:pt x="589" y="626"/>
                  <a:pt x="589" y="626"/>
                </a:cubicBezTo>
                <a:lnTo>
                  <a:pt x="573" y="632"/>
                </a:lnTo>
                <a:close/>
                <a:moveTo>
                  <a:pt x="593" y="626"/>
                </a:moveTo>
                <a:cubicBezTo>
                  <a:pt x="634" y="608"/>
                  <a:pt x="634" y="608"/>
                  <a:pt x="634" y="608"/>
                </a:cubicBezTo>
                <a:cubicBezTo>
                  <a:pt x="810" y="728"/>
                  <a:pt x="810" y="728"/>
                  <a:pt x="810" y="728"/>
                </a:cubicBezTo>
                <a:cubicBezTo>
                  <a:pt x="810" y="728"/>
                  <a:pt x="810" y="728"/>
                  <a:pt x="810" y="728"/>
                </a:cubicBezTo>
                <a:lnTo>
                  <a:pt x="593" y="626"/>
                </a:lnTo>
                <a:close/>
                <a:moveTo>
                  <a:pt x="664" y="935"/>
                </a:moveTo>
                <a:cubicBezTo>
                  <a:pt x="815" y="744"/>
                  <a:pt x="815" y="744"/>
                  <a:pt x="815" y="744"/>
                </a:cubicBezTo>
                <a:cubicBezTo>
                  <a:pt x="817" y="745"/>
                  <a:pt x="819" y="746"/>
                  <a:pt x="822" y="746"/>
                </a:cubicBezTo>
                <a:cubicBezTo>
                  <a:pt x="827" y="746"/>
                  <a:pt x="831" y="744"/>
                  <a:pt x="833" y="740"/>
                </a:cubicBezTo>
                <a:cubicBezTo>
                  <a:pt x="1315" y="935"/>
                  <a:pt x="1315" y="935"/>
                  <a:pt x="1315" y="935"/>
                </a:cubicBezTo>
                <a:lnTo>
                  <a:pt x="664" y="935"/>
                </a:lnTo>
                <a:close/>
                <a:moveTo>
                  <a:pt x="833" y="739"/>
                </a:moveTo>
                <a:cubicBezTo>
                  <a:pt x="834" y="738"/>
                  <a:pt x="834" y="738"/>
                  <a:pt x="834" y="738"/>
                </a:cubicBezTo>
                <a:cubicBezTo>
                  <a:pt x="1175" y="798"/>
                  <a:pt x="1175" y="798"/>
                  <a:pt x="1175" y="798"/>
                </a:cubicBezTo>
                <a:cubicBezTo>
                  <a:pt x="1175" y="799"/>
                  <a:pt x="1174" y="799"/>
                  <a:pt x="1174" y="800"/>
                </a:cubicBezTo>
                <a:cubicBezTo>
                  <a:pt x="1174" y="807"/>
                  <a:pt x="1180" y="813"/>
                  <a:pt x="1187" y="813"/>
                </a:cubicBezTo>
                <a:cubicBezTo>
                  <a:pt x="1191" y="813"/>
                  <a:pt x="1193" y="812"/>
                  <a:pt x="1196" y="809"/>
                </a:cubicBezTo>
                <a:cubicBezTo>
                  <a:pt x="1316" y="934"/>
                  <a:pt x="1316" y="934"/>
                  <a:pt x="1316" y="934"/>
                </a:cubicBezTo>
                <a:lnTo>
                  <a:pt x="833" y="739"/>
                </a:lnTo>
                <a:close/>
              </a:path>
            </a:pathLst>
          </a:custGeom>
          <a:solidFill>
            <a:schemeClr val="tx1">
              <a:lumMod val="75000"/>
              <a:alpha val="45000"/>
            </a:schemeClr>
          </a:solidFill>
          <a:ln>
            <a:noFill/>
          </a:ln>
        </p:spPr>
        <p:txBody>
          <a:bodyPr anchor="t" anchorCtr="0" bIns="34290" compatLnSpc="1" lIns="68580" numCol="1" rIns="68580" tIns="34290" vert="horz" wrap="square"/>
          <a:p>
            <a:endParaRPr lang="id-ID">
              <a:latin typeface="+mn-ea"/>
            </a:endParaRPr>
          </a:p>
        </p:txBody>
      </p:sp>
      <p:sp>
        <p:nvSpPr>
          <p:cNvPr id="1048670" name="Oval 4"/>
          <p:cNvSpPr/>
          <p:nvPr/>
        </p:nvSpPr>
        <p:spPr>
          <a:xfrm>
            <a:off x="3864215" y="1343806"/>
            <a:ext cx="1415570" cy="1415570"/>
          </a:xfrm>
          <a:prstGeom prst="ellipse"/>
          <a:solidFill>
            <a:schemeClr val="bg1">
              <a:alpha val="0"/>
            </a:schemeClr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r>
              <a:rPr dirty="0" sz="5400" lang="en-US">
                <a:solidFill>
                  <a:schemeClr val="tx1">
                    <a:lumMod val="75000"/>
                  </a:schemeClr>
                </a:solidFill>
                <a:latin typeface="ITC Avant Garde Std Md" panose="020B0602020202020204" pitchFamily="34" charset="0"/>
                <a:ea typeface="造字工房悦圆演示版常规体" pitchFamily="50" charset="-122"/>
              </a:rPr>
              <a:t>01</a:t>
            </a:r>
            <a:endParaRPr dirty="0" sz="5400" lang="id-ID">
              <a:solidFill>
                <a:schemeClr val="tx1">
                  <a:lumMod val="75000"/>
                </a:schemeClr>
              </a:solidFill>
              <a:latin typeface="ITC Avant Garde Std Md" panose="020B0602020202020204" pitchFamily="34" charset="0"/>
              <a:ea typeface="造字工房悦圆演示版常规体" pitchFamily="50" charset="-122"/>
            </a:endParaRPr>
          </a:p>
        </p:txBody>
      </p:sp>
      <p:sp>
        <p:nvSpPr>
          <p:cNvPr id="1048671" name="AutoShape 2"/>
          <p:cNvSpPr/>
          <p:nvPr/>
        </p:nvSpPr>
        <p:spPr bwMode="auto">
          <a:xfrm>
            <a:off x="2694876" y="2820638"/>
            <a:ext cx="3682786" cy="54292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</p:spPr>
        <p:txBody>
          <a:bodyPr anchor="ctr" bIns="14288" lIns="14288" rIns="14288" tIns="14288"/>
          <a:p>
            <a:pPr algn="ctr"/>
            <a:r>
              <a:rPr altLang="en-US" b="1" dirty="0" sz="2400" lang="zh-CN">
                <a:solidFill>
                  <a:schemeClr val="tx1">
                    <a:lumMod val="75000"/>
                  </a:schemeClr>
                </a:solidFill>
                <a:latin typeface="Raleway Regular"/>
                <a:cs typeface="Raleway Regular"/>
              </a:rPr>
              <a:t>任务目标</a:t>
            </a:r>
            <a:endParaRPr b="1" dirty="0" sz="2400" lang="es-ES">
              <a:solidFill>
                <a:schemeClr val="tx1">
                  <a:lumMod val="75000"/>
                </a:schemeClr>
              </a:solidFill>
              <a:latin typeface="Raleway Regular"/>
              <a:cs typeface="Raleway Regular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21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dur="2000" id="7"/>
                                        <p:tgtEl>
                                          <p:spTgt spid="1048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8">
                            <p:stCondLst>
                              <p:cond delay="2000"/>
                            </p:stCondLst>
                            <p:childTnLst>
                              <p:par>
                                <p:cTn fill="hold" grpId="0" id="9" nodeType="afterEffect" presetClass="entr" presetID="42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 id="11"/>
                                        <p:tgtEl>
                                          <p:spTgt spid="10486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dur="1000" fill="hold" id="12"/>
                                        <p:tgtEl>
                                          <p:spTgt spid="10486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fill="hold" id="13"/>
                                        <p:tgtEl>
                                          <p:spTgt spid="10486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14">
                            <p:stCondLst>
                              <p:cond delay="3000"/>
                            </p:stCondLst>
                            <p:childTnLst>
                              <p:par>
                                <p:cTn fill="hold" grpId="0" id="15" nodeType="afterEffect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dur="500" id="17"/>
                                        <p:tgtEl>
                                          <p:spTgt spid="1048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18">
                            <p:stCondLst>
                              <p:cond delay="3500"/>
                            </p:stCondLst>
                            <p:childTnLst>
                              <p:par>
                                <p:cTn fill="hold" grpId="0" id="19" nodeType="afterEffect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dur="500" id="21"/>
                                        <p:tgtEl>
                                          <p:spTgt spid="1048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68" grpId="0" animBg="1"/>
      <p:bldP spid="1048669" grpId="0" animBg="1"/>
      <p:bldP spid="1048670" grpId="0" animBg="1"/>
      <p:bldP spid="104867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</p:bgPr>
    </p:bg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2" name="图片 1" descr="2015-02-28_CopacabanaBoats_PT-BR13265001951_1920x1080 2.jpg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 b="58366"/>
          <a:stretch>
            <a:fillRect/>
          </a:stretch>
        </p:blipFill>
        <p:spPr bwMode="auto">
          <a:xfrm>
            <a:off x="0" y="0"/>
            <a:ext cx="9144000" cy="2141538"/>
          </a:xfrm>
          <a:prstGeom prst="rect"/>
          <a:noFill/>
          <a:ln>
            <a:noFill/>
          </a:ln>
        </p:spPr>
      </p:pic>
      <p:sp>
        <p:nvSpPr>
          <p:cNvPr id="1048632" name="矩形 9"/>
          <p:cNvSpPr/>
          <p:nvPr/>
        </p:nvSpPr>
        <p:spPr>
          <a:xfrm>
            <a:off x="2560638" y="0"/>
            <a:ext cx="4684712" cy="774700"/>
          </a:xfrm>
          <a:prstGeom prst="rect"/>
          <a:solidFill>
            <a:srgbClr val="40404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fontAlgn="auto" hangingPunct="1"/>
            <a:endParaRPr altLang="en-US" kumimoji="1" lang="zh-CN" noProof="1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048633" name="TextBox 31"/>
          <p:cNvSpPr txBox="1">
            <a:spLocks noChangeArrowheads="1"/>
          </p:cNvSpPr>
          <p:nvPr/>
        </p:nvSpPr>
        <p:spPr bwMode="auto">
          <a:xfrm>
            <a:off x="598488" y="2355850"/>
            <a:ext cx="2854325" cy="400050"/>
          </a:xfrm>
          <a:prstGeom prst="rect"/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indent="-285750" marL="7429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indent="-228600" marL="11430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indent="-228600" marL="16002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indent="-228600" marL="20574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defTabSz="914400" eaLnBrk="1" hangingPunct="1"/>
            <a:r>
              <a:rPr altLang="en-US" b="1" dirty="0" sz="2000" lang="zh-CN">
                <a:latin typeface="微软雅黑" panose="020B0503020204020204" pitchFamily="34" charset="-122"/>
              </a:rPr>
              <a:t>任务目标</a:t>
            </a:r>
          </a:p>
        </p:txBody>
      </p:sp>
      <p:sp>
        <p:nvSpPr>
          <p:cNvPr id="1048634" name="矩形 3"/>
          <p:cNvSpPr/>
          <p:nvPr/>
        </p:nvSpPr>
        <p:spPr>
          <a:xfrm>
            <a:off x="598488" y="2860819"/>
            <a:ext cx="6991350" cy="1856741"/>
          </a:xfrm>
          <a:prstGeom prst="rect"/>
        </p:spPr>
        <p:txBody>
          <a:bodyPr>
            <a:spAutoFit/>
          </a:bodyPr>
          <a:p>
            <a:r>
              <a:rPr altLang="en-US" dirty="0" sz="1400" lang="zh-CN"/>
              <a:t>微商城，又叫</a:t>
            </a:r>
            <a:r>
              <a:rPr altLang="en-US" dirty="0" sz="1400" lang="zh-CN">
                <a:hlinkClick r:id="rId2"/>
              </a:rPr>
              <a:t>微信商城</a:t>
            </a:r>
            <a:r>
              <a:rPr altLang="en-US" dirty="0" sz="1400" lang="zh-CN"/>
              <a:t>，是第三方开发者基于微信而研发的一款社会化电子商务系统，同时又是一款集传统互联网、</a:t>
            </a:r>
            <a:r>
              <a:rPr altLang="en-US" dirty="0" sz="1400" lang="zh-CN">
                <a:hlinkClick r:id="rId3"/>
              </a:rPr>
              <a:t>移动互联网</a:t>
            </a:r>
            <a:r>
              <a:rPr altLang="en-US" dirty="0" sz="1400" lang="zh-CN"/>
              <a:t>、微信商城一体化的企业购物系统。消费者只要通过微信商城平台，就可以实现</a:t>
            </a:r>
            <a:r>
              <a:rPr altLang="en-US" dirty="0" sz="1400" lang="zh-CN">
                <a:hlinkClick r:id="rId4"/>
              </a:rPr>
              <a:t>商品查询</a:t>
            </a:r>
            <a:r>
              <a:rPr altLang="en-US" dirty="0" sz="1400" lang="zh-CN"/>
              <a:t>、</a:t>
            </a:r>
            <a:r>
              <a:rPr altLang="en-US" dirty="0" sz="1400" lang="zh-CN">
                <a:hlinkClick r:id="rId5"/>
              </a:rPr>
              <a:t>选购</a:t>
            </a:r>
            <a:r>
              <a:rPr altLang="en-US" dirty="0" sz="1400" lang="zh-CN"/>
              <a:t>、</a:t>
            </a:r>
            <a:r>
              <a:rPr altLang="en-US" dirty="0" sz="1400" lang="zh-CN">
                <a:hlinkClick r:id="rId6"/>
              </a:rPr>
              <a:t>体验</a:t>
            </a:r>
            <a:r>
              <a:rPr altLang="en-US" dirty="0" sz="1400" lang="zh-CN"/>
              <a:t>、</a:t>
            </a:r>
            <a:r>
              <a:rPr altLang="en-US" dirty="0" sz="1400" lang="zh-CN">
                <a:hlinkClick r:id="rId7"/>
              </a:rPr>
              <a:t>互动</a:t>
            </a:r>
            <a:r>
              <a:rPr altLang="en-US" dirty="0" sz="1400" lang="zh-CN"/>
              <a:t>、订购与支付的线上线下一体化服务模式，此次目标是</a:t>
            </a:r>
            <a:r>
              <a:rPr altLang="zh-CN" dirty="0" sz="1400" lang="zh-CN"/>
              <a:t>设计一个基于</a:t>
            </a:r>
            <a:r>
              <a:rPr altLang="zh-CN" dirty="0" sz="1400" lang="en-US"/>
              <a:t>Web</a:t>
            </a:r>
            <a:r>
              <a:rPr altLang="zh-CN" dirty="0" sz="1400" lang="zh-CN"/>
              <a:t>的微商城系统。微商城系统在满足原有购物网站基础功能（包括：商品，多属性，多规格，供应商，报表统计，支付，积分，活动营销等）基础上，注重微信平台：包括整合微信公众号，微信营销分享，微活动等，为实体商家提供一站式信息化解决方案。</a:t>
            </a:r>
          </a:p>
          <a:p>
            <a:pPr algn="just" defTabSz="914400" eaLnBrk="1" fontAlgn="auto" hangingPunct="1" indent="-171450" marL="179705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altLang="zh-CN" sz="1200" lang="en-US" noProof="1"/>
          </a:p>
        </p:txBody>
      </p:sp>
      <p:grpSp>
        <p:nvGrpSpPr>
          <p:cNvPr id="46" name="组 7"/>
          <p:cNvGrpSpPr/>
          <p:nvPr/>
        </p:nvGrpSpPr>
        <p:grpSpPr>
          <a:xfrm>
            <a:off x="424815" y="0"/>
            <a:ext cx="2248535" cy="773430"/>
            <a:chOff x="782065" y="0"/>
            <a:chExt cx="2248535" cy="1343608"/>
          </a:xfrm>
          <a:solidFill>
            <a:srgbClr val="F5E168"/>
          </a:solidFill>
        </p:grpSpPr>
        <p:sp>
          <p:nvSpPr>
            <p:cNvPr id="1048635" name="矩形 5"/>
            <p:cNvSpPr/>
            <p:nvPr/>
          </p:nvSpPr>
          <p:spPr>
            <a:xfrm>
              <a:off x="787145" y="0"/>
              <a:ext cx="2120044" cy="1343608"/>
            </a:xfrm>
            <a:prstGeom prst="rect"/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 eaLnBrk="1" fontAlgn="auto" hangingPunct="1"/>
              <a:endParaRPr altLang="en-US" kumimoji="1" lang="zh-CN" noProof="1">
                <a:latin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48636" name="矩形 6"/>
            <p:cNvSpPr/>
            <p:nvPr/>
          </p:nvSpPr>
          <p:spPr>
            <a:xfrm>
              <a:off x="782065" y="71755"/>
              <a:ext cx="2248535" cy="1121880"/>
            </a:xfrm>
            <a:prstGeom prst="rect"/>
            <a:noFill/>
          </p:spPr>
          <p:txBody>
            <a:bodyPr>
              <a:spAutoFit/>
            </a:bodyPr>
            <a:p>
              <a:pPr algn="ctr" eaLnBrk="1" fontAlgn="auto" hangingPunct="1">
                <a:lnSpc>
                  <a:spcPct val="130000"/>
                </a:lnSpc>
              </a:pPr>
              <a:r>
                <a:rPr altLang="zh-CN" sz="2800" kumimoji="1" lang="en-US" noProof="1">
                  <a:solidFill>
                    <a:srgbClr val="FFFFFF"/>
                  </a:solidFill>
                  <a:latin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PART</a:t>
              </a:r>
              <a:r>
                <a:rPr altLang="en-US" sz="2800" kumimoji="1" lang="zh-CN" noProof="1">
                  <a:solidFill>
                    <a:srgbClr val="FFFFFF"/>
                  </a:solidFill>
                  <a:latin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 </a:t>
              </a:r>
              <a:r>
                <a:rPr altLang="zh-CN" sz="2800" kumimoji="1" lang="en-US" noProof="1">
                  <a:solidFill>
                    <a:srgbClr val="FFFFFF"/>
                  </a:solidFill>
                  <a:latin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1</a:t>
              </a:r>
              <a:endParaRPr altLang="zh-CN" sz="2800" kumimoji="1" lang="en-US" noProof="1">
                <a:solidFill>
                  <a:srgbClr val="FFFFFF"/>
                </a:solidFill>
                <a:latin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sp>
        <p:nvSpPr>
          <p:cNvPr id="1048637" name="文本框 8"/>
          <p:cNvSpPr txBox="1">
            <a:spLocks noChangeArrowheads="1"/>
          </p:cNvSpPr>
          <p:nvPr/>
        </p:nvSpPr>
        <p:spPr bwMode="auto">
          <a:xfrm>
            <a:off x="2584450" y="71438"/>
            <a:ext cx="1605280" cy="510540"/>
          </a:xfrm>
          <a:prstGeom prst="rect"/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indent="-285750" marL="7429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indent="-228600" marL="11430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indent="-228600" marL="16002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indent="-228600" marL="20574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defTabSz="457200" eaLnBrk="0" fontAlgn="base" hangingPunct="0" indent="-228600" marL="2514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defTabSz="457200" eaLnBrk="0" fontAlgn="base" hangingPunct="0" indent="-228600" marL="29718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defTabSz="457200" eaLnBrk="0" fontAlgn="base" hangingPunct="0" indent="-228600" marL="34290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defTabSz="457200" eaLnBrk="0" fontAlgn="base" hangingPunct="0" indent="-228600" marL="3886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altLang="en-US" dirty="0" sz="2800" lang="zh-CN">
                <a:solidFill>
                  <a:srgbClr val="FFFFFF"/>
                </a:solidFill>
                <a:latin typeface="微软雅黑" panose="020B0503020204020204" pitchFamily="34" charset="-122"/>
                <a:sym typeface="黑体" panose="02010609060101010101" pitchFamily="49" charset="-122"/>
              </a:rPr>
              <a:t>任务目标</a:t>
            </a:r>
            <a:endParaRPr altLang="en-US" dirty="0" sz="2800" lang="zh-CN">
              <a:latin typeface="微软雅黑" panose="020B0503020204020204" pitchFamily="34" charset="-122"/>
            </a:endParaRPr>
          </a:p>
        </p:txBody>
      </p:sp>
      <p:grpSp>
        <p:nvGrpSpPr>
          <p:cNvPr id="47" name="组 7"/>
          <p:cNvGrpSpPr/>
          <p:nvPr/>
        </p:nvGrpSpPr>
        <p:grpSpPr>
          <a:xfrm>
            <a:off x="7904683" y="2860819"/>
            <a:ext cx="78105" cy="1310640"/>
            <a:chOff x="782065" y="0"/>
            <a:chExt cx="2248535" cy="1343608"/>
          </a:xfrm>
          <a:solidFill>
            <a:srgbClr val="F5E168"/>
          </a:solidFill>
        </p:grpSpPr>
        <p:sp>
          <p:nvSpPr>
            <p:cNvPr id="1048638" name="矩形 11"/>
            <p:cNvSpPr/>
            <p:nvPr/>
          </p:nvSpPr>
          <p:spPr>
            <a:xfrm>
              <a:off x="787145" y="0"/>
              <a:ext cx="2120044" cy="1343608"/>
            </a:xfrm>
            <a:prstGeom prst="rect"/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 eaLnBrk="1" fontAlgn="auto" hangingPunct="1"/>
              <a:endParaRPr altLang="en-US" kumimoji="1" lang="zh-CN" noProof="1">
                <a:latin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48639" name="矩形 12"/>
            <p:cNvSpPr/>
            <p:nvPr/>
          </p:nvSpPr>
          <p:spPr>
            <a:xfrm>
              <a:off x="782065" y="71755"/>
              <a:ext cx="2248535" cy="1121880"/>
            </a:xfrm>
            <a:prstGeom prst="rect"/>
            <a:noFill/>
          </p:spPr>
          <p:txBody>
            <a:bodyPr>
              <a:spAutoFit/>
            </a:bodyPr>
            <a:p>
              <a:pPr algn="ctr" eaLnBrk="1" fontAlgn="auto" hangingPunct="1">
                <a:lnSpc>
                  <a:spcPct val="130000"/>
                </a:lnSpc>
              </a:pPr>
              <a:endParaRPr altLang="zh-CN" sz="2800" kumimoji="1" lang="en-US" noProof="1">
                <a:solidFill>
                  <a:srgbClr val="FFFFFF"/>
                </a:solidFill>
                <a:latin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</a:schemeClr>
        </a:solidFill>
      </p:bgPr>
    </p:bg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0" name="矩形 22"/>
          <p:cNvSpPr/>
          <p:nvPr/>
        </p:nvSpPr>
        <p:spPr>
          <a:xfrm>
            <a:off x="0" y="908464"/>
            <a:ext cx="9144000" cy="3295403"/>
          </a:xfrm>
          <a:prstGeom prst="rect"/>
          <a:solidFill>
            <a:srgbClr val="F3E4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dirty="0" lang="zh-CN"/>
          </a:p>
        </p:txBody>
      </p:sp>
      <p:sp>
        <p:nvSpPr>
          <p:cNvPr id="1048621" name="Freeform 72"/>
          <p:cNvSpPr>
            <a:spLocks noEditPoints="1"/>
          </p:cNvSpPr>
          <p:nvPr/>
        </p:nvSpPr>
        <p:spPr bwMode="auto">
          <a:xfrm>
            <a:off x="2498472" y="1196658"/>
            <a:ext cx="3812120" cy="2707105"/>
          </a:xfrm>
          <a:custGeom>
            <a:avLst/>
            <a:gdLst>
              <a:gd name="T0" fmla="*/ 1287 w 1323"/>
              <a:gd name="T1" fmla="*/ 453 h 938"/>
              <a:gd name="T2" fmla="*/ 1274 w 1323"/>
              <a:gd name="T3" fmla="*/ 447 h 938"/>
              <a:gd name="T4" fmla="*/ 1080 w 1323"/>
              <a:gd name="T5" fmla="*/ 427 h 938"/>
              <a:gd name="T6" fmla="*/ 1084 w 1323"/>
              <a:gd name="T7" fmla="*/ 193 h 938"/>
              <a:gd name="T8" fmla="*/ 1242 w 1323"/>
              <a:gd name="T9" fmla="*/ 26 h 938"/>
              <a:gd name="T10" fmla="*/ 1238 w 1323"/>
              <a:gd name="T11" fmla="*/ 17 h 938"/>
              <a:gd name="T12" fmla="*/ 1073 w 1323"/>
              <a:gd name="T13" fmla="*/ 177 h 938"/>
              <a:gd name="T14" fmla="*/ 500 w 1323"/>
              <a:gd name="T15" fmla="*/ 12 h 938"/>
              <a:gd name="T16" fmla="*/ 1073 w 1323"/>
              <a:gd name="T17" fmla="*/ 413 h 938"/>
              <a:gd name="T18" fmla="*/ 770 w 1323"/>
              <a:gd name="T19" fmla="*/ 261 h 938"/>
              <a:gd name="T20" fmla="*/ 520 w 1323"/>
              <a:gd name="T21" fmla="*/ 148 h 938"/>
              <a:gd name="T22" fmla="*/ 543 w 1323"/>
              <a:gd name="T23" fmla="*/ 111 h 938"/>
              <a:gd name="T24" fmla="*/ 530 w 1323"/>
              <a:gd name="T25" fmla="*/ 99 h 938"/>
              <a:gd name="T26" fmla="*/ 226 w 1323"/>
              <a:gd name="T27" fmla="*/ 143 h 938"/>
              <a:gd name="T28" fmla="*/ 0 w 1323"/>
              <a:gd name="T29" fmla="*/ 308 h 938"/>
              <a:gd name="T30" fmla="*/ 6 w 1323"/>
              <a:gd name="T31" fmla="*/ 444 h 938"/>
              <a:gd name="T32" fmla="*/ 244 w 1323"/>
              <a:gd name="T33" fmla="*/ 475 h 938"/>
              <a:gd name="T34" fmla="*/ 467 w 1323"/>
              <a:gd name="T35" fmla="*/ 831 h 938"/>
              <a:gd name="T36" fmla="*/ 562 w 1323"/>
              <a:gd name="T37" fmla="*/ 651 h 938"/>
              <a:gd name="T38" fmla="*/ 810 w 1323"/>
              <a:gd name="T39" fmla="*/ 730 h 938"/>
              <a:gd name="T40" fmla="*/ 661 w 1323"/>
              <a:gd name="T41" fmla="*/ 937 h 938"/>
              <a:gd name="T42" fmla="*/ 1318 w 1323"/>
              <a:gd name="T43" fmla="*/ 934 h 938"/>
              <a:gd name="T44" fmla="*/ 1283 w 1323"/>
              <a:gd name="T45" fmla="*/ 453 h 938"/>
              <a:gd name="T46" fmla="*/ 1275 w 1323"/>
              <a:gd name="T47" fmla="*/ 448 h 938"/>
              <a:gd name="T48" fmla="*/ 1175 w 1323"/>
              <a:gd name="T49" fmla="*/ 797 h 938"/>
              <a:gd name="T50" fmla="*/ 1275 w 1323"/>
              <a:gd name="T51" fmla="*/ 448 h 938"/>
              <a:gd name="T52" fmla="*/ 774 w 1323"/>
              <a:gd name="T53" fmla="*/ 278 h 938"/>
              <a:gd name="T54" fmla="*/ 454 w 1323"/>
              <a:gd name="T55" fmla="*/ 494 h 938"/>
              <a:gd name="T56" fmla="*/ 573 w 1323"/>
              <a:gd name="T57" fmla="*/ 617 h 938"/>
              <a:gd name="T58" fmla="*/ 595 w 1323"/>
              <a:gd name="T59" fmla="*/ 580 h 938"/>
              <a:gd name="T60" fmla="*/ 659 w 1323"/>
              <a:gd name="T61" fmla="*/ 472 h 938"/>
              <a:gd name="T62" fmla="*/ 633 w 1323"/>
              <a:gd name="T63" fmla="*/ 607 h 938"/>
              <a:gd name="T64" fmla="*/ 596 w 1323"/>
              <a:gd name="T65" fmla="*/ 581 h 938"/>
              <a:gd name="T66" fmla="*/ 1075 w 1323"/>
              <a:gd name="T67" fmla="*/ 423 h 938"/>
              <a:gd name="T68" fmla="*/ 1078 w 1323"/>
              <a:gd name="T69" fmla="*/ 427 h 938"/>
              <a:gd name="T70" fmla="*/ 811 w 1323"/>
              <a:gd name="T71" fmla="*/ 726 h 938"/>
              <a:gd name="T72" fmla="*/ 525 w 1323"/>
              <a:gd name="T73" fmla="*/ 15 h 938"/>
              <a:gd name="T74" fmla="*/ 1084 w 1323"/>
              <a:gd name="T75" fmla="*/ 403 h 938"/>
              <a:gd name="T76" fmla="*/ 1072 w 1323"/>
              <a:gd name="T77" fmla="*/ 416 h 938"/>
              <a:gd name="T78" fmla="*/ 781 w 1323"/>
              <a:gd name="T79" fmla="*/ 280 h 938"/>
              <a:gd name="T80" fmla="*/ 543 w 1323"/>
              <a:gd name="T81" fmla="*/ 155 h 938"/>
              <a:gd name="T82" fmla="*/ 550 w 1323"/>
              <a:gd name="T83" fmla="*/ 350 h 938"/>
              <a:gd name="T84" fmla="*/ 533 w 1323"/>
              <a:gd name="T85" fmla="*/ 161 h 938"/>
              <a:gd name="T86" fmla="*/ 154 w 1323"/>
              <a:gd name="T87" fmla="*/ 247 h 938"/>
              <a:gd name="T88" fmla="*/ 250 w 1323"/>
              <a:gd name="T89" fmla="*/ 135 h 938"/>
              <a:gd name="T90" fmla="*/ 151 w 1323"/>
              <a:gd name="T91" fmla="*/ 248 h 938"/>
              <a:gd name="T92" fmla="*/ 150 w 1323"/>
              <a:gd name="T93" fmla="*/ 250 h 938"/>
              <a:gd name="T94" fmla="*/ 152 w 1323"/>
              <a:gd name="T95" fmla="*/ 249 h 938"/>
              <a:gd name="T96" fmla="*/ 251 w 1323"/>
              <a:gd name="T97" fmla="*/ 452 h 938"/>
              <a:gd name="T98" fmla="*/ 472 w 1323"/>
              <a:gd name="T99" fmla="*/ 806 h 938"/>
              <a:gd name="T100" fmla="*/ 255 w 1323"/>
              <a:gd name="T101" fmla="*/ 468 h 938"/>
              <a:gd name="T102" fmla="*/ 549 w 1323"/>
              <a:gd name="T103" fmla="*/ 638 h 938"/>
              <a:gd name="T104" fmla="*/ 569 w 1323"/>
              <a:gd name="T105" fmla="*/ 627 h 938"/>
              <a:gd name="T106" fmla="*/ 593 w 1323"/>
              <a:gd name="T107" fmla="*/ 626 h 938"/>
              <a:gd name="T108" fmla="*/ 593 w 1323"/>
              <a:gd name="T109" fmla="*/ 626 h 938"/>
              <a:gd name="T110" fmla="*/ 833 w 1323"/>
              <a:gd name="T111" fmla="*/ 740 h 938"/>
              <a:gd name="T112" fmla="*/ 834 w 1323"/>
              <a:gd name="T113" fmla="*/ 738 h 938"/>
              <a:gd name="T114" fmla="*/ 1196 w 1323"/>
              <a:gd name="T115" fmla="*/ 809 h 9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323" h="938">
                <a:moveTo>
                  <a:pt x="1320" y="937"/>
                </a:moveTo>
                <a:cubicBezTo>
                  <a:pt x="1323" y="937"/>
                  <a:pt x="1323" y="937"/>
                  <a:pt x="1323" y="937"/>
                </a:cubicBezTo>
                <a:cubicBezTo>
                  <a:pt x="1320" y="935"/>
                  <a:pt x="1320" y="935"/>
                  <a:pt x="1320" y="935"/>
                </a:cubicBezTo>
                <a:cubicBezTo>
                  <a:pt x="1287" y="453"/>
                  <a:pt x="1287" y="453"/>
                  <a:pt x="1287" y="453"/>
                </a:cubicBezTo>
                <a:cubicBezTo>
                  <a:pt x="1293" y="453"/>
                  <a:pt x="1298" y="447"/>
                  <a:pt x="1298" y="441"/>
                </a:cubicBezTo>
                <a:cubicBezTo>
                  <a:pt x="1298" y="434"/>
                  <a:pt x="1292" y="428"/>
                  <a:pt x="1285" y="428"/>
                </a:cubicBezTo>
                <a:cubicBezTo>
                  <a:pt x="1278" y="428"/>
                  <a:pt x="1272" y="434"/>
                  <a:pt x="1272" y="441"/>
                </a:cubicBezTo>
                <a:cubicBezTo>
                  <a:pt x="1272" y="443"/>
                  <a:pt x="1273" y="445"/>
                  <a:pt x="1274" y="447"/>
                </a:cubicBezTo>
                <a:cubicBezTo>
                  <a:pt x="833" y="727"/>
                  <a:pt x="833" y="727"/>
                  <a:pt x="833" y="727"/>
                </a:cubicBezTo>
                <a:cubicBezTo>
                  <a:pt x="832" y="726"/>
                  <a:pt x="832" y="725"/>
                  <a:pt x="831" y="725"/>
                </a:cubicBezTo>
                <a:cubicBezTo>
                  <a:pt x="837" y="717"/>
                  <a:pt x="837" y="717"/>
                  <a:pt x="837" y="717"/>
                </a:cubicBezTo>
                <a:cubicBezTo>
                  <a:pt x="1080" y="427"/>
                  <a:pt x="1080" y="427"/>
                  <a:pt x="1080" y="427"/>
                </a:cubicBezTo>
                <a:cubicBezTo>
                  <a:pt x="1081" y="428"/>
                  <a:pt x="1083" y="429"/>
                  <a:pt x="1085" y="429"/>
                </a:cubicBezTo>
                <a:cubicBezTo>
                  <a:pt x="1092" y="429"/>
                  <a:pt x="1098" y="423"/>
                  <a:pt x="1098" y="416"/>
                </a:cubicBezTo>
                <a:cubicBezTo>
                  <a:pt x="1098" y="409"/>
                  <a:pt x="1093" y="403"/>
                  <a:pt x="1086" y="403"/>
                </a:cubicBezTo>
                <a:cubicBezTo>
                  <a:pt x="1084" y="193"/>
                  <a:pt x="1084" y="193"/>
                  <a:pt x="1084" y="193"/>
                </a:cubicBezTo>
                <a:cubicBezTo>
                  <a:pt x="1084" y="193"/>
                  <a:pt x="1085" y="193"/>
                  <a:pt x="1085" y="193"/>
                </a:cubicBezTo>
                <a:cubicBezTo>
                  <a:pt x="1092" y="193"/>
                  <a:pt x="1098" y="187"/>
                  <a:pt x="1098" y="180"/>
                </a:cubicBezTo>
                <a:cubicBezTo>
                  <a:pt x="1098" y="177"/>
                  <a:pt x="1096" y="173"/>
                  <a:pt x="1094" y="171"/>
                </a:cubicBezTo>
                <a:cubicBezTo>
                  <a:pt x="1242" y="26"/>
                  <a:pt x="1242" y="26"/>
                  <a:pt x="1242" y="26"/>
                </a:cubicBezTo>
                <a:cubicBezTo>
                  <a:pt x="1244" y="28"/>
                  <a:pt x="1247" y="29"/>
                  <a:pt x="1250" y="29"/>
                </a:cubicBezTo>
                <a:cubicBezTo>
                  <a:pt x="1257" y="29"/>
                  <a:pt x="1263" y="24"/>
                  <a:pt x="1263" y="17"/>
                </a:cubicBezTo>
                <a:cubicBezTo>
                  <a:pt x="1263" y="10"/>
                  <a:pt x="1257" y="4"/>
                  <a:pt x="1250" y="4"/>
                </a:cubicBezTo>
                <a:cubicBezTo>
                  <a:pt x="1243" y="4"/>
                  <a:pt x="1238" y="10"/>
                  <a:pt x="1238" y="17"/>
                </a:cubicBezTo>
                <a:cubicBezTo>
                  <a:pt x="1238" y="20"/>
                  <a:pt x="1239" y="23"/>
                  <a:pt x="1241" y="25"/>
                </a:cubicBezTo>
                <a:cubicBezTo>
                  <a:pt x="1093" y="170"/>
                  <a:pt x="1093" y="170"/>
                  <a:pt x="1093" y="170"/>
                </a:cubicBezTo>
                <a:cubicBezTo>
                  <a:pt x="1090" y="168"/>
                  <a:pt x="1088" y="168"/>
                  <a:pt x="1085" y="168"/>
                </a:cubicBezTo>
                <a:cubicBezTo>
                  <a:pt x="1079" y="168"/>
                  <a:pt x="1075" y="171"/>
                  <a:pt x="1073" y="177"/>
                </a:cubicBezTo>
                <a:cubicBezTo>
                  <a:pt x="525" y="14"/>
                  <a:pt x="525" y="14"/>
                  <a:pt x="525" y="14"/>
                </a:cubicBezTo>
                <a:cubicBezTo>
                  <a:pt x="525" y="13"/>
                  <a:pt x="525" y="13"/>
                  <a:pt x="525" y="12"/>
                </a:cubicBezTo>
                <a:cubicBezTo>
                  <a:pt x="525" y="5"/>
                  <a:pt x="520" y="0"/>
                  <a:pt x="512" y="0"/>
                </a:cubicBezTo>
                <a:cubicBezTo>
                  <a:pt x="505" y="0"/>
                  <a:pt x="500" y="5"/>
                  <a:pt x="500" y="12"/>
                </a:cubicBezTo>
                <a:cubicBezTo>
                  <a:pt x="500" y="19"/>
                  <a:pt x="505" y="25"/>
                  <a:pt x="512" y="25"/>
                </a:cubicBezTo>
                <a:cubicBezTo>
                  <a:pt x="517" y="25"/>
                  <a:pt x="522" y="22"/>
                  <a:pt x="524" y="18"/>
                </a:cubicBezTo>
                <a:cubicBezTo>
                  <a:pt x="1073" y="412"/>
                  <a:pt x="1073" y="412"/>
                  <a:pt x="1073" y="412"/>
                </a:cubicBezTo>
                <a:cubicBezTo>
                  <a:pt x="1073" y="412"/>
                  <a:pt x="1073" y="412"/>
                  <a:pt x="1073" y="413"/>
                </a:cubicBezTo>
                <a:cubicBezTo>
                  <a:pt x="793" y="272"/>
                  <a:pt x="793" y="272"/>
                  <a:pt x="793" y="272"/>
                </a:cubicBezTo>
                <a:cubicBezTo>
                  <a:pt x="793" y="271"/>
                  <a:pt x="794" y="269"/>
                  <a:pt x="794" y="267"/>
                </a:cubicBezTo>
                <a:cubicBezTo>
                  <a:pt x="794" y="260"/>
                  <a:pt x="788" y="255"/>
                  <a:pt x="781" y="255"/>
                </a:cubicBezTo>
                <a:cubicBezTo>
                  <a:pt x="776" y="255"/>
                  <a:pt x="772" y="257"/>
                  <a:pt x="770" y="261"/>
                </a:cubicBezTo>
                <a:cubicBezTo>
                  <a:pt x="544" y="153"/>
                  <a:pt x="544" y="153"/>
                  <a:pt x="544" y="153"/>
                </a:cubicBezTo>
                <a:cubicBezTo>
                  <a:pt x="545" y="152"/>
                  <a:pt x="546" y="150"/>
                  <a:pt x="546" y="148"/>
                </a:cubicBezTo>
                <a:cubicBezTo>
                  <a:pt x="546" y="141"/>
                  <a:pt x="540" y="135"/>
                  <a:pt x="533" y="135"/>
                </a:cubicBezTo>
                <a:cubicBezTo>
                  <a:pt x="526" y="135"/>
                  <a:pt x="520" y="141"/>
                  <a:pt x="520" y="148"/>
                </a:cubicBezTo>
                <a:cubicBezTo>
                  <a:pt x="520" y="151"/>
                  <a:pt x="521" y="153"/>
                  <a:pt x="523" y="155"/>
                </a:cubicBezTo>
                <a:cubicBezTo>
                  <a:pt x="258" y="446"/>
                  <a:pt x="258" y="446"/>
                  <a:pt x="258" y="446"/>
                </a:cubicBezTo>
                <a:cubicBezTo>
                  <a:pt x="535" y="108"/>
                  <a:pt x="535" y="108"/>
                  <a:pt x="535" y="108"/>
                </a:cubicBezTo>
                <a:cubicBezTo>
                  <a:pt x="537" y="110"/>
                  <a:pt x="540" y="111"/>
                  <a:pt x="543" y="111"/>
                </a:cubicBezTo>
                <a:cubicBezTo>
                  <a:pt x="550" y="111"/>
                  <a:pt x="556" y="105"/>
                  <a:pt x="556" y="98"/>
                </a:cubicBezTo>
                <a:cubicBezTo>
                  <a:pt x="556" y="91"/>
                  <a:pt x="550" y="86"/>
                  <a:pt x="543" y="86"/>
                </a:cubicBezTo>
                <a:cubicBezTo>
                  <a:pt x="536" y="86"/>
                  <a:pt x="530" y="91"/>
                  <a:pt x="530" y="98"/>
                </a:cubicBezTo>
                <a:cubicBezTo>
                  <a:pt x="530" y="99"/>
                  <a:pt x="530" y="99"/>
                  <a:pt x="530" y="99"/>
                </a:cubicBezTo>
                <a:cubicBezTo>
                  <a:pt x="250" y="134"/>
                  <a:pt x="250" y="134"/>
                  <a:pt x="250" y="134"/>
                </a:cubicBezTo>
                <a:cubicBezTo>
                  <a:pt x="249" y="128"/>
                  <a:pt x="243" y="123"/>
                  <a:pt x="237" y="123"/>
                </a:cubicBezTo>
                <a:cubicBezTo>
                  <a:pt x="230" y="123"/>
                  <a:pt x="224" y="129"/>
                  <a:pt x="224" y="136"/>
                </a:cubicBezTo>
                <a:cubicBezTo>
                  <a:pt x="224" y="139"/>
                  <a:pt x="225" y="141"/>
                  <a:pt x="226" y="143"/>
                </a:cubicBezTo>
                <a:cubicBezTo>
                  <a:pt x="5" y="304"/>
                  <a:pt x="5" y="304"/>
                  <a:pt x="5" y="304"/>
                </a:cubicBezTo>
                <a:cubicBezTo>
                  <a:pt x="3" y="305"/>
                  <a:pt x="3" y="305"/>
                  <a:pt x="3" y="305"/>
                </a:cubicBezTo>
                <a:cubicBezTo>
                  <a:pt x="4" y="305"/>
                  <a:pt x="4" y="305"/>
                  <a:pt x="4" y="305"/>
                </a:cubicBezTo>
                <a:cubicBezTo>
                  <a:pt x="0" y="308"/>
                  <a:pt x="0" y="308"/>
                  <a:pt x="0" y="308"/>
                </a:cubicBezTo>
                <a:cubicBezTo>
                  <a:pt x="5" y="306"/>
                  <a:pt x="5" y="306"/>
                  <a:pt x="5" y="306"/>
                </a:cubicBezTo>
                <a:cubicBezTo>
                  <a:pt x="74" y="351"/>
                  <a:pt x="74" y="351"/>
                  <a:pt x="74" y="351"/>
                </a:cubicBezTo>
                <a:cubicBezTo>
                  <a:pt x="4" y="443"/>
                  <a:pt x="4" y="443"/>
                  <a:pt x="4" y="443"/>
                </a:cubicBezTo>
                <a:cubicBezTo>
                  <a:pt x="6" y="444"/>
                  <a:pt x="6" y="444"/>
                  <a:pt x="6" y="444"/>
                </a:cubicBezTo>
                <a:cubicBezTo>
                  <a:pt x="75" y="352"/>
                  <a:pt x="75" y="352"/>
                  <a:pt x="75" y="352"/>
                </a:cubicBezTo>
                <a:cubicBezTo>
                  <a:pt x="233" y="455"/>
                  <a:pt x="233" y="455"/>
                  <a:pt x="233" y="455"/>
                </a:cubicBezTo>
                <a:cubicBezTo>
                  <a:pt x="232" y="457"/>
                  <a:pt x="231" y="460"/>
                  <a:pt x="231" y="462"/>
                </a:cubicBezTo>
                <a:cubicBezTo>
                  <a:pt x="231" y="469"/>
                  <a:pt x="237" y="475"/>
                  <a:pt x="244" y="475"/>
                </a:cubicBezTo>
                <a:cubicBezTo>
                  <a:pt x="246" y="475"/>
                  <a:pt x="248" y="474"/>
                  <a:pt x="250" y="473"/>
                </a:cubicBezTo>
                <a:cubicBezTo>
                  <a:pt x="460" y="808"/>
                  <a:pt x="460" y="808"/>
                  <a:pt x="460" y="808"/>
                </a:cubicBezTo>
                <a:cubicBezTo>
                  <a:pt x="456" y="810"/>
                  <a:pt x="454" y="814"/>
                  <a:pt x="454" y="818"/>
                </a:cubicBezTo>
                <a:cubicBezTo>
                  <a:pt x="454" y="825"/>
                  <a:pt x="460" y="831"/>
                  <a:pt x="467" y="831"/>
                </a:cubicBezTo>
                <a:cubicBezTo>
                  <a:pt x="474" y="831"/>
                  <a:pt x="480" y="825"/>
                  <a:pt x="480" y="818"/>
                </a:cubicBezTo>
                <a:cubicBezTo>
                  <a:pt x="480" y="813"/>
                  <a:pt x="477" y="809"/>
                  <a:pt x="474" y="807"/>
                </a:cubicBezTo>
                <a:cubicBezTo>
                  <a:pt x="556" y="650"/>
                  <a:pt x="556" y="650"/>
                  <a:pt x="556" y="650"/>
                </a:cubicBezTo>
                <a:cubicBezTo>
                  <a:pt x="558" y="650"/>
                  <a:pt x="560" y="651"/>
                  <a:pt x="562" y="651"/>
                </a:cubicBezTo>
                <a:cubicBezTo>
                  <a:pt x="569" y="651"/>
                  <a:pt x="574" y="645"/>
                  <a:pt x="574" y="638"/>
                </a:cubicBezTo>
                <a:cubicBezTo>
                  <a:pt x="574" y="637"/>
                  <a:pt x="574" y="635"/>
                  <a:pt x="574" y="634"/>
                </a:cubicBezTo>
                <a:cubicBezTo>
                  <a:pt x="591" y="627"/>
                  <a:pt x="591" y="627"/>
                  <a:pt x="591" y="627"/>
                </a:cubicBezTo>
                <a:cubicBezTo>
                  <a:pt x="810" y="730"/>
                  <a:pt x="810" y="730"/>
                  <a:pt x="810" y="730"/>
                </a:cubicBezTo>
                <a:cubicBezTo>
                  <a:pt x="809" y="731"/>
                  <a:pt x="809" y="732"/>
                  <a:pt x="809" y="733"/>
                </a:cubicBezTo>
                <a:cubicBezTo>
                  <a:pt x="809" y="737"/>
                  <a:pt x="811" y="741"/>
                  <a:pt x="814" y="743"/>
                </a:cubicBezTo>
                <a:cubicBezTo>
                  <a:pt x="662" y="936"/>
                  <a:pt x="662" y="936"/>
                  <a:pt x="662" y="936"/>
                </a:cubicBezTo>
                <a:cubicBezTo>
                  <a:pt x="661" y="937"/>
                  <a:pt x="661" y="937"/>
                  <a:pt x="661" y="937"/>
                </a:cubicBezTo>
                <a:cubicBezTo>
                  <a:pt x="1319" y="937"/>
                  <a:pt x="1319" y="937"/>
                  <a:pt x="1319" y="937"/>
                </a:cubicBezTo>
                <a:cubicBezTo>
                  <a:pt x="1320" y="938"/>
                  <a:pt x="1320" y="938"/>
                  <a:pt x="1320" y="938"/>
                </a:cubicBezTo>
                <a:lnTo>
                  <a:pt x="1320" y="937"/>
                </a:lnTo>
                <a:close/>
                <a:moveTo>
                  <a:pt x="1318" y="934"/>
                </a:moveTo>
                <a:cubicBezTo>
                  <a:pt x="1197" y="808"/>
                  <a:pt x="1197" y="808"/>
                  <a:pt x="1197" y="808"/>
                </a:cubicBezTo>
                <a:cubicBezTo>
                  <a:pt x="1199" y="806"/>
                  <a:pt x="1200" y="803"/>
                  <a:pt x="1200" y="800"/>
                </a:cubicBezTo>
                <a:cubicBezTo>
                  <a:pt x="1200" y="795"/>
                  <a:pt x="1197" y="790"/>
                  <a:pt x="1192" y="788"/>
                </a:cubicBezTo>
                <a:cubicBezTo>
                  <a:pt x="1283" y="453"/>
                  <a:pt x="1283" y="453"/>
                  <a:pt x="1283" y="453"/>
                </a:cubicBezTo>
                <a:cubicBezTo>
                  <a:pt x="1283" y="454"/>
                  <a:pt x="1284" y="454"/>
                  <a:pt x="1285" y="454"/>
                </a:cubicBezTo>
                <a:cubicBezTo>
                  <a:pt x="1285" y="454"/>
                  <a:pt x="1285" y="454"/>
                  <a:pt x="1285" y="454"/>
                </a:cubicBezTo>
                <a:lnTo>
                  <a:pt x="1318" y="934"/>
                </a:lnTo>
                <a:close/>
                <a:moveTo>
                  <a:pt x="1275" y="448"/>
                </a:moveTo>
                <a:cubicBezTo>
                  <a:pt x="1276" y="451"/>
                  <a:pt x="1278" y="452"/>
                  <a:pt x="1281" y="453"/>
                </a:cubicBezTo>
                <a:cubicBezTo>
                  <a:pt x="1190" y="788"/>
                  <a:pt x="1190" y="788"/>
                  <a:pt x="1190" y="788"/>
                </a:cubicBezTo>
                <a:cubicBezTo>
                  <a:pt x="1189" y="787"/>
                  <a:pt x="1188" y="787"/>
                  <a:pt x="1187" y="787"/>
                </a:cubicBezTo>
                <a:cubicBezTo>
                  <a:pt x="1181" y="787"/>
                  <a:pt x="1176" y="791"/>
                  <a:pt x="1175" y="797"/>
                </a:cubicBezTo>
                <a:cubicBezTo>
                  <a:pt x="834" y="736"/>
                  <a:pt x="834" y="736"/>
                  <a:pt x="834" y="736"/>
                </a:cubicBezTo>
                <a:cubicBezTo>
                  <a:pt x="835" y="735"/>
                  <a:pt x="835" y="734"/>
                  <a:pt x="835" y="733"/>
                </a:cubicBezTo>
                <a:cubicBezTo>
                  <a:pt x="835" y="731"/>
                  <a:pt x="834" y="730"/>
                  <a:pt x="834" y="728"/>
                </a:cubicBezTo>
                <a:lnTo>
                  <a:pt x="1275" y="448"/>
                </a:lnTo>
                <a:close/>
                <a:moveTo>
                  <a:pt x="256" y="459"/>
                </a:moveTo>
                <a:cubicBezTo>
                  <a:pt x="552" y="351"/>
                  <a:pt x="552" y="351"/>
                  <a:pt x="552" y="351"/>
                </a:cubicBezTo>
                <a:cubicBezTo>
                  <a:pt x="769" y="272"/>
                  <a:pt x="769" y="272"/>
                  <a:pt x="769" y="272"/>
                </a:cubicBezTo>
                <a:cubicBezTo>
                  <a:pt x="770" y="275"/>
                  <a:pt x="772" y="277"/>
                  <a:pt x="774" y="278"/>
                </a:cubicBezTo>
                <a:cubicBezTo>
                  <a:pt x="660" y="470"/>
                  <a:pt x="660" y="470"/>
                  <a:pt x="660" y="470"/>
                </a:cubicBezTo>
                <a:cubicBezTo>
                  <a:pt x="480" y="492"/>
                  <a:pt x="480" y="492"/>
                  <a:pt x="480" y="492"/>
                </a:cubicBezTo>
                <a:cubicBezTo>
                  <a:pt x="479" y="486"/>
                  <a:pt x="473" y="481"/>
                  <a:pt x="467" y="481"/>
                </a:cubicBezTo>
                <a:cubicBezTo>
                  <a:pt x="460" y="481"/>
                  <a:pt x="454" y="487"/>
                  <a:pt x="454" y="494"/>
                </a:cubicBezTo>
                <a:cubicBezTo>
                  <a:pt x="454" y="501"/>
                  <a:pt x="460" y="507"/>
                  <a:pt x="467" y="507"/>
                </a:cubicBezTo>
                <a:cubicBezTo>
                  <a:pt x="471" y="507"/>
                  <a:pt x="475" y="505"/>
                  <a:pt x="477" y="502"/>
                </a:cubicBezTo>
                <a:cubicBezTo>
                  <a:pt x="594" y="581"/>
                  <a:pt x="594" y="581"/>
                  <a:pt x="594" y="581"/>
                </a:cubicBezTo>
                <a:cubicBezTo>
                  <a:pt x="573" y="617"/>
                  <a:pt x="573" y="617"/>
                  <a:pt x="573" y="617"/>
                </a:cubicBezTo>
                <a:cubicBezTo>
                  <a:pt x="256" y="467"/>
                  <a:pt x="256" y="467"/>
                  <a:pt x="256" y="467"/>
                </a:cubicBezTo>
                <a:cubicBezTo>
                  <a:pt x="256" y="465"/>
                  <a:pt x="257" y="464"/>
                  <a:pt x="257" y="462"/>
                </a:cubicBezTo>
                <a:cubicBezTo>
                  <a:pt x="257" y="461"/>
                  <a:pt x="256" y="460"/>
                  <a:pt x="256" y="459"/>
                </a:cubicBezTo>
                <a:close/>
                <a:moveTo>
                  <a:pt x="595" y="580"/>
                </a:moveTo>
                <a:cubicBezTo>
                  <a:pt x="478" y="501"/>
                  <a:pt x="478" y="501"/>
                  <a:pt x="478" y="501"/>
                </a:cubicBezTo>
                <a:cubicBezTo>
                  <a:pt x="479" y="499"/>
                  <a:pt x="480" y="496"/>
                  <a:pt x="480" y="494"/>
                </a:cubicBezTo>
                <a:cubicBezTo>
                  <a:pt x="480" y="494"/>
                  <a:pt x="480" y="494"/>
                  <a:pt x="480" y="493"/>
                </a:cubicBezTo>
                <a:cubicBezTo>
                  <a:pt x="659" y="472"/>
                  <a:pt x="659" y="472"/>
                  <a:pt x="659" y="472"/>
                </a:cubicBezTo>
                <a:cubicBezTo>
                  <a:pt x="631" y="519"/>
                  <a:pt x="631" y="519"/>
                  <a:pt x="631" y="519"/>
                </a:cubicBezTo>
                <a:lnTo>
                  <a:pt x="595" y="580"/>
                </a:lnTo>
                <a:close/>
                <a:moveTo>
                  <a:pt x="596" y="582"/>
                </a:moveTo>
                <a:cubicBezTo>
                  <a:pt x="633" y="607"/>
                  <a:pt x="633" y="607"/>
                  <a:pt x="633" y="607"/>
                </a:cubicBezTo>
                <a:cubicBezTo>
                  <a:pt x="591" y="625"/>
                  <a:pt x="591" y="625"/>
                  <a:pt x="591" y="625"/>
                </a:cubicBezTo>
                <a:cubicBezTo>
                  <a:pt x="575" y="617"/>
                  <a:pt x="575" y="617"/>
                  <a:pt x="575" y="617"/>
                </a:cubicBezTo>
                <a:lnTo>
                  <a:pt x="596" y="582"/>
                </a:lnTo>
                <a:close/>
                <a:moveTo>
                  <a:pt x="596" y="581"/>
                </a:moveTo>
                <a:cubicBezTo>
                  <a:pt x="634" y="517"/>
                  <a:pt x="634" y="517"/>
                  <a:pt x="634" y="517"/>
                </a:cubicBezTo>
                <a:cubicBezTo>
                  <a:pt x="661" y="471"/>
                  <a:pt x="661" y="471"/>
                  <a:pt x="661" y="471"/>
                </a:cubicBezTo>
                <a:cubicBezTo>
                  <a:pt x="1074" y="422"/>
                  <a:pt x="1074" y="422"/>
                  <a:pt x="1074" y="422"/>
                </a:cubicBezTo>
                <a:cubicBezTo>
                  <a:pt x="1074" y="422"/>
                  <a:pt x="1074" y="423"/>
                  <a:pt x="1075" y="423"/>
                </a:cubicBezTo>
                <a:cubicBezTo>
                  <a:pt x="635" y="607"/>
                  <a:pt x="635" y="607"/>
                  <a:pt x="635" y="607"/>
                </a:cubicBezTo>
                <a:lnTo>
                  <a:pt x="596" y="581"/>
                </a:lnTo>
                <a:close/>
                <a:moveTo>
                  <a:pt x="1076" y="424"/>
                </a:moveTo>
                <a:cubicBezTo>
                  <a:pt x="1076" y="425"/>
                  <a:pt x="1077" y="426"/>
                  <a:pt x="1078" y="427"/>
                </a:cubicBezTo>
                <a:cubicBezTo>
                  <a:pt x="839" y="713"/>
                  <a:pt x="839" y="713"/>
                  <a:pt x="839" y="713"/>
                </a:cubicBezTo>
                <a:cubicBezTo>
                  <a:pt x="830" y="724"/>
                  <a:pt x="830" y="724"/>
                  <a:pt x="830" y="724"/>
                </a:cubicBezTo>
                <a:cubicBezTo>
                  <a:pt x="828" y="722"/>
                  <a:pt x="825" y="720"/>
                  <a:pt x="822" y="720"/>
                </a:cubicBezTo>
                <a:cubicBezTo>
                  <a:pt x="817" y="720"/>
                  <a:pt x="813" y="723"/>
                  <a:pt x="811" y="726"/>
                </a:cubicBezTo>
                <a:cubicBezTo>
                  <a:pt x="636" y="608"/>
                  <a:pt x="636" y="608"/>
                  <a:pt x="636" y="608"/>
                </a:cubicBezTo>
                <a:lnTo>
                  <a:pt x="1076" y="424"/>
                </a:lnTo>
                <a:close/>
                <a:moveTo>
                  <a:pt x="524" y="17"/>
                </a:moveTo>
                <a:cubicBezTo>
                  <a:pt x="525" y="16"/>
                  <a:pt x="525" y="16"/>
                  <a:pt x="525" y="15"/>
                </a:cubicBezTo>
                <a:cubicBezTo>
                  <a:pt x="1073" y="178"/>
                  <a:pt x="1073" y="178"/>
                  <a:pt x="1073" y="178"/>
                </a:cubicBezTo>
                <a:cubicBezTo>
                  <a:pt x="1073" y="179"/>
                  <a:pt x="1072" y="180"/>
                  <a:pt x="1072" y="180"/>
                </a:cubicBezTo>
                <a:cubicBezTo>
                  <a:pt x="1072" y="186"/>
                  <a:pt x="1077" y="191"/>
                  <a:pt x="1082" y="193"/>
                </a:cubicBezTo>
                <a:cubicBezTo>
                  <a:pt x="1084" y="403"/>
                  <a:pt x="1084" y="403"/>
                  <a:pt x="1084" y="403"/>
                </a:cubicBezTo>
                <a:cubicBezTo>
                  <a:pt x="1080" y="403"/>
                  <a:pt x="1076" y="406"/>
                  <a:pt x="1074" y="410"/>
                </a:cubicBezTo>
                <a:lnTo>
                  <a:pt x="524" y="17"/>
                </a:lnTo>
                <a:close/>
                <a:moveTo>
                  <a:pt x="1073" y="414"/>
                </a:moveTo>
                <a:cubicBezTo>
                  <a:pt x="1073" y="415"/>
                  <a:pt x="1072" y="415"/>
                  <a:pt x="1072" y="416"/>
                </a:cubicBezTo>
                <a:cubicBezTo>
                  <a:pt x="1072" y="417"/>
                  <a:pt x="1073" y="419"/>
                  <a:pt x="1073" y="420"/>
                </a:cubicBezTo>
                <a:cubicBezTo>
                  <a:pt x="662" y="470"/>
                  <a:pt x="662" y="470"/>
                  <a:pt x="662" y="470"/>
                </a:cubicBezTo>
                <a:cubicBezTo>
                  <a:pt x="775" y="279"/>
                  <a:pt x="775" y="279"/>
                  <a:pt x="775" y="279"/>
                </a:cubicBezTo>
                <a:cubicBezTo>
                  <a:pt x="777" y="280"/>
                  <a:pt x="779" y="280"/>
                  <a:pt x="781" y="280"/>
                </a:cubicBezTo>
                <a:cubicBezTo>
                  <a:pt x="786" y="280"/>
                  <a:pt x="790" y="278"/>
                  <a:pt x="792" y="274"/>
                </a:cubicBezTo>
                <a:lnTo>
                  <a:pt x="1073" y="414"/>
                </a:lnTo>
                <a:close/>
                <a:moveTo>
                  <a:pt x="533" y="161"/>
                </a:moveTo>
                <a:cubicBezTo>
                  <a:pt x="537" y="161"/>
                  <a:pt x="541" y="158"/>
                  <a:pt x="543" y="155"/>
                </a:cubicBezTo>
                <a:cubicBezTo>
                  <a:pt x="769" y="263"/>
                  <a:pt x="769" y="263"/>
                  <a:pt x="769" y="263"/>
                </a:cubicBezTo>
                <a:cubicBezTo>
                  <a:pt x="768" y="264"/>
                  <a:pt x="768" y="266"/>
                  <a:pt x="768" y="267"/>
                </a:cubicBezTo>
                <a:cubicBezTo>
                  <a:pt x="768" y="269"/>
                  <a:pt x="768" y="270"/>
                  <a:pt x="769" y="271"/>
                </a:cubicBezTo>
                <a:cubicBezTo>
                  <a:pt x="550" y="350"/>
                  <a:pt x="550" y="350"/>
                  <a:pt x="550" y="350"/>
                </a:cubicBezTo>
                <a:cubicBezTo>
                  <a:pt x="255" y="457"/>
                  <a:pt x="255" y="457"/>
                  <a:pt x="255" y="457"/>
                </a:cubicBezTo>
                <a:cubicBezTo>
                  <a:pt x="255" y="456"/>
                  <a:pt x="254" y="454"/>
                  <a:pt x="253" y="453"/>
                </a:cubicBezTo>
                <a:cubicBezTo>
                  <a:pt x="524" y="157"/>
                  <a:pt x="524" y="157"/>
                  <a:pt x="524" y="157"/>
                </a:cubicBezTo>
                <a:cubicBezTo>
                  <a:pt x="526" y="159"/>
                  <a:pt x="529" y="161"/>
                  <a:pt x="533" y="161"/>
                </a:cubicBezTo>
                <a:close/>
                <a:moveTo>
                  <a:pt x="530" y="101"/>
                </a:moveTo>
                <a:cubicBezTo>
                  <a:pt x="530" y="101"/>
                  <a:pt x="531" y="102"/>
                  <a:pt x="531" y="102"/>
                </a:cubicBezTo>
                <a:cubicBezTo>
                  <a:pt x="316" y="185"/>
                  <a:pt x="316" y="185"/>
                  <a:pt x="316" y="185"/>
                </a:cubicBezTo>
                <a:cubicBezTo>
                  <a:pt x="154" y="247"/>
                  <a:pt x="154" y="247"/>
                  <a:pt x="154" y="247"/>
                </a:cubicBezTo>
                <a:cubicBezTo>
                  <a:pt x="230" y="147"/>
                  <a:pt x="230" y="147"/>
                  <a:pt x="230" y="147"/>
                </a:cubicBezTo>
                <a:cubicBezTo>
                  <a:pt x="232" y="148"/>
                  <a:pt x="234" y="149"/>
                  <a:pt x="237" y="149"/>
                </a:cubicBezTo>
                <a:cubicBezTo>
                  <a:pt x="244" y="149"/>
                  <a:pt x="250" y="143"/>
                  <a:pt x="250" y="136"/>
                </a:cubicBezTo>
                <a:cubicBezTo>
                  <a:pt x="250" y="136"/>
                  <a:pt x="250" y="135"/>
                  <a:pt x="250" y="135"/>
                </a:cubicBezTo>
                <a:lnTo>
                  <a:pt x="530" y="101"/>
                </a:lnTo>
                <a:close/>
                <a:moveTo>
                  <a:pt x="227" y="144"/>
                </a:moveTo>
                <a:cubicBezTo>
                  <a:pt x="228" y="145"/>
                  <a:pt x="228" y="145"/>
                  <a:pt x="229" y="146"/>
                </a:cubicBezTo>
                <a:cubicBezTo>
                  <a:pt x="151" y="248"/>
                  <a:pt x="151" y="248"/>
                  <a:pt x="151" y="248"/>
                </a:cubicBezTo>
                <a:cubicBezTo>
                  <a:pt x="11" y="302"/>
                  <a:pt x="11" y="302"/>
                  <a:pt x="11" y="302"/>
                </a:cubicBezTo>
                <a:lnTo>
                  <a:pt x="227" y="144"/>
                </a:lnTo>
                <a:close/>
                <a:moveTo>
                  <a:pt x="7" y="305"/>
                </a:moveTo>
                <a:cubicBezTo>
                  <a:pt x="150" y="250"/>
                  <a:pt x="150" y="250"/>
                  <a:pt x="150" y="250"/>
                </a:cubicBezTo>
                <a:cubicBezTo>
                  <a:pt x="75" y="350"/>
                  <a:pt x="75" y="350"/>
                  <a:pt x="75" y="350"/>
                </a:cubicBezTo>
                <a:lnTo>
                  <a:pt x="7" y="305"/>
                </a:lnTo>
                <a:close/>
                <a:moveTo>
                  <a:pt x="76" y="351"/>
                </a:moveTo>
                <a:cubicBezTo>
                  <a:pt x="152" y="249"/>
                  <a:pt x="152" y="249"/>
                  <a:pt x="152" y="249"/>
                </a:cubicBezTo>
                <a:cubicBezTo>
                  <a:pt x="320" y="185"/>
                  <a:pt x="320" y="185"/>
                  <a:pt x="320" y="185"/>
                </a:cubicBezTo>
                <a:cubicBezTo>
                  <a:pt x="531" y="104"/>
                  <a:pt x="531" y="104"/>
                  <a:pt x="531" y="104"/>
                </a:cubicBezTo>
                <a:cubicBezTo>
                  <a:pt x="532" y="105"/>
                  <a:pt x="533" y="106"/>
                  <a:pt x="534" y="107"/>
                </a:cubicBezTo>
                <a:cubicBezTo>
                  <a:pt x="251" y="452"/>
                  <a:pt x="251" y="452"/>
                  <a:pt x="251" y="452"/>
                </a:cubicBezTo>
                <a:cubicBezTo>
                  <a:pt x="249" y="450"/>
                  <a:pt x="247" y="449"/>
                  <a:pt x="244" y="449"/>
                </a:cubicBezTo>
                <a:cubicBezTo>
                  <a:pt x="240" y="449"/>
                  <a:pt x="236" y="451"/>
                  <a:pt x="234" y="454"/>
                </a:cubicBezTo>
                <a:lnTo>
                  <a:pt x="76" y="351"/>
                </a:lnTo>
                <a:close/>
                <a:moveTo>
                  <a:pt x="472" y="806"/>
                </a:moveTo>
                <a:cubicBezTo>
                  <a:pt x="471" y="806"/>
                  <a:pt x="469" y="805"/>
                  <a:pt x="467" y="805"/>
                </a:cubicBezTo>
                <a:cubicBezTo>
                  <a:pt x="465" y="805"/>
                  <a:pt x="463" y="806"/>
                  <a:pt x="461" y="807"/>
                </a:cubicBezTo>
                <a:cubicBezTo>
                  <a:pt x="251" y="472"/>
                  <a:pt x="251" y="472"/>
                  <a:pt x="251" y="472"/>
                </a:cubicBezTo>
                <a:cubicBezTo>
                  <a:pt x="253" y="471"/>
                  <a:pt x="254" y="470"/>
                  <a:pt x="255" y="468"/>
                </a:cubicBezTo>
                <a:cubicBezTo>
                  <a:pt x="573" y="618"/>
                  <a:pt x="573" y="618"/>
                  <a:pt x="573" y="618"/>
                </a:cubicBezTo>
                <a:cubicBezTo>
                  <a:pt x="567" y="627"/>
                  <a:pt x="567" y="627"/>
                  <a:pt x="567" y="627"/>
                </a:cubicBezTo>
                <a:cubicBezTo>
                  <a:pt x="566" y="626"/>
                  <a:pt x="564" y="625"/>
                  <a:pt x="562" y="625"/>
                </a:cubicBezTo>
                <a:cubicBezTo>
                  <a:pt x="555" y="625"/>
                  <a:pt x="549" y="631"/>
                  <a:pt x="549" y="638"/>
                </a:cubicBezTo>
                <a:cubicBezTo>
                  <a:pt x="549" y="643"/>
                  <a:pt x="551" y="647"/>
                  <a:pt x="555" y="649"/>
                </a:cubicBezTo>
                <a:lnTo>
                  <a:pt x="472" y="806"/>
                </a:lnTo>
                <a:close/>
                <a:moveTo>
                  <a:pt x="573" y="632"/>
                </a:moveTo>
                <a:cubicBezTo>
                  <a:pt x="572" y="630"/>
                  <a:pt x="571" y="629"/>
                  <a:pt x="569" y="627"/>
                </a:cubicBezTo>
                <a:cubicBezTo>
                  <a:pt x="574" y="619"/>
                  <a:pt x="574" y="619"/>
                  <a:pt x="574" y="619"/>
                </a:cubicBezTo>
                <a:cubicBezTo>
                  <a:pt x="589" y="626"/>
                  <a:pt x="589" y="626"/>
                  <a:pt x="589" y="626"/>
                </a:cubicBezTo>
                <a:lnTo>
                  <a:pt x="573" y="632"/>
                </a:lnTo>
                <a:close/>
                <a:moveTo>
                  <a:pt x="593" y="626"/>
                </a:moveTo>
                <a:cubicBezTo>
                  <a:pt x="634" y="608"/>
                  <a:pt x="634" y="608"/>
                  <a:pt x="634" y="608"/>
                </a:cubicBezTo>
                <a:cubicBezTo>
                  <a:pt x="810" y="728"/>
                  <a:pt x="810" y="728"/>
                  <a:pt x="810" y="728"/>
                </a:cubicBezTo>
                <a:cubicBezTo>
                  <a:pt x="810" y="728"/>
                  <a:pt x="810" y="728"/>
                  <a:pt x="810" y="728"/>
                </a:cubicBezTo>
                <a:lnTo>
                  <a:pt x="593" y="626"/>
                </a:lnTo>
                <a:close/>
                <a:moveTo>
                  <a:pt x="664" y="935"/>
                </a:moveTo>
                <a:cubicBezTo>
                  <a:pt x="815" y="744"/>
                  <a:pt x="815" y="744"/>
                  <a:pt x="815" y="744"/>
                </a:cubicBezTo>
                <a:cubicBezTo>
                  <a:pt x="817" y="745"/>
                  <a:pt x="819" y="746"/>
                  <a:pt x="822" y="746"/>
                </a:cubicBezTo>
                <a:cubicBezTo>
                  <a:pt x="827" y="746"/>
                  <a:pt x="831" y="744"/>
                  <a:pt x="833" y="740"/>
                </a:cubicBezTo>
                <a:cubicBezTo>
                  <a:pt x="1315" y="935"/>
                  <a:pt x="1315" y="935"/>
                  <a:pt x="1315" y="935"/>
                </a:cubicBezTo>
                <a:lnTo>
                  <a:pt x="664" y="935"/>
                </a:lnTo>
                <a:close/>
                <a:moveTo>
                  <a:pt x="833" y="739"/>
                </a:moveTo>
                <a:cubicBezTo>
                  <a:pt x="834" y="738"/>
                  <a:pt x="834" y="738"/>
                  <a:pt x="834" y="738"/>
                </a:cubicBezTo>
                <a:cubicBezTo>
                  <a:pt x="1175" y="798"/>
                  <a:pt x="1175" y="798"/>
                  <a:pt x="1175" y="798"/>
                </a:cubicBezTo>
                <a:cubicBezTo>
                  <a:pt x="1175" y="799"/>
                  <a:pt x="1174" y="799"/>
                  <a:pt x="1174" y="800"/>
                </a:cubicBezTo>
                <a:cubicBezTo>
                  <a:pt x="1174" y="807"/>
                  <a:pt x="1180" y="813"/>
                  <a:pt x="1187" y="813"/>
                </a:cubicBezTo>
                <a:cubicBezTo>
                  <a:pt x="1191" y="813"/>
                  <a:pt x="1193" y="812"/>
                  <a:pt x="1196" y="809"/>
                </a:cubicBezTo>
                <a:cubicBezTo>
                  <a:pt x="1316" y="934"/>
                  <a:pt x="1316" y="934"/>
                  <a:pt x="1316" y="934"/>
                </a:cubicBezTo>
                <a:lnTo>
                  <a:pt x="833" y="739"/>
                </a:lnTo>
                <a:close/>
              </a:path>
            </a:pathLst>
          </a:custGeom>
          <a:solidFill>
            <a:schemeClr val="tx1">
              <a:lumMod val="75000"/>
              <a:alpha val="45000"/>
            </a:schemeClr>
          </a:solidFill>
          <a:ln>
            <a:noFill/>
          </a:ln>
        </p:spPr>
        <p:txBody>
          <a:bodyPr anchor="t" anchorCtr="0" bIns="34290" compatLnSpc="1" lIns="68580" numCol="1" rIns="68580" tIns="34290" vert="horz" wrap="square"/>
          <a:p>
            <a:endParaRPr lang="id-ID">
              <a:latin typeface="+mn-ea"/>
            </a:endParaRPr>
          </a:p>
        </p:txBody>
      </p:sp>
      <p:sp>
        <p:nvSpPr>
          <p:cNvPr id="1048622" name="Oval 4"/>
          <p:cNvSpPr/>
          <p:nvPr/>
        </p:nvSpPr>
        <p:spPr>
          <a:xfrm>
            <a:off x="3864215" y="1343806"/>
            <a:ext cx="1415570" cy="1415570"/>
          </a:xfrm>
          <a:prstGeom prst="ellipse"/>
          <a:solidFill>
            <a:schemeClr val="bg1">
              <a:alpha val="0"/>
            </a:schemeClr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r>
              <a:rPr dirty="0" sz="5400" lang="en-US">
                <a:solidFill>
                  <a:schemeClr val="tx1">
                    <a:lumMod val="75000"/>
                  </a:schemeClr>
                </a:solidFill>
                <a:latin typeface="ITC Avant Garde Std Md" panose="020B0602020202020204" pitchFamily="34" charset="0"/>
                <a:ea typeface="造字工房悦圆演示版常规体" pitchFamily="50" charset="-122"/>
              </a:rPr>
              <a:t>02</a:t>
            </a:r>
            <a:endParaRPr dirty="0" sz="5400" lang="id-ID">
              <a:solidFill>
                <a:schemeClr val="tx1">
                  <a:lumMod val="75000"/>
                </a:schemeClr>
              </a:solidFill>
              <a:latin typeface="ITC Avant Garde Std Md" panose="020B0602020202020204" pitchFamily="34" charset="0"/>
              <a:ea typeface="造字工房悦圆演示版常规体" pitchFamily="50" charset="-122"/>
            </a:endParaRPr>
          </a:p>
        </p:txBody>
      </p:sp>
      <p:sp>
        <p:nvSpPr>
          <p:cNvPr id="1048623" name="AutoShape 2"/>
          <p:cNvSpPr/>
          <p:nvPr/>
        </p:nvSpPr>
        <p:spPr bwMode="auto">
          <a:xfrm>
            <a:off x="2694876" y="2820638"/>
            <a:ext cx="3682786" cy="54292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</p:spPr>
        <p:txBody>
          <a:bodyPr anchor="ctr" bIns="14288" lIns="14288" rIns="14288" tIns="14288"/>
          <a:p>
            <a:pPr algn="ctr"/>
            <a:r>
              <a:rPr altLang="en-US" b="1" dirty="0" sz="2400" lang="zh-CN">
                <a:solidFill>
                  <a:schemeClr val="tx1">
                    <a:lumMod val="75000"/>
                  </a:schemeClr>
                </a:solidFill>
                <a:latin typeface="Raleway Regular"/>
                <a:cs typeface="Raleway Regular"/>
              </a:rPr>
              <a:t>系统设计</a:t>
            </a:r>
            <a:endParaRPr b="1" dirty="0" sz="2400" lang="es-ES">
              <a:solidFill>
                <a:schemeClr val="tx1">
                  <a:lumMod val="75000"/>
                </a:schemeClr>
              </a:solidFill>
              <a:latin typeface="Raleway Regular"/>
              <a:cs typeface="Raleway Regular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afterEffect" presetClass="entr" presetID="21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dur="2000" id="7"/>
                                        <p:tgtEl>
                                          <p:spTgt spid="1048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8">
                            <p:stCondLst>
                              <p:cond delay="2000"/>
                            </p:stCondLst>
                            <p:childTnLst>
                              <p:par>
                                <p:cTn fill="hold" grpId="0" id="9" nodeType="afterEffect" presetClass="entr" presetID="42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 id="11"/>
                                        <p:tgtEl>
                                          <p:spTgt spid="10486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dur="500" fill="hold" id="12"/>
                                        <p:tgtEl>
                                          <p:spTgt spid="10486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13"/>
                                        <p:tgtEl>
                                          <p:spTgt spid="10486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14">
                            <p:stCondLst>
                              <p:cond delay="2500"/>
                            </p:stCondLst>
                            <p:childTnLst>
                              <p:par>
                                <p:cTn fill="hold" grpId="0" id="15" nodeType="afterEffect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dur="500" id="17"/>
                                        <p:tgtEl>
                                          <p:spTgt spid="1048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18">
                            <p:stCondLst>
                              <p:cond delay="3000"/>
                            </p:stCondLst>
                            <p:childTnLst>
                              <p:par>
                                <p:cTn fill="hold" grpId="0" id="19" nodeType="afterEffect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dur="500" id="21"/>
                                        <p:tgtEl>
                                          <p:spTgt spid="1048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20" grpId="0" animBg="1"/>
      <p:bldP spid="1048621" grpId="0" animBg="1"/>
      <p:bldP spid="1048622" grpId="0" animBg="1"/>
      <p:bldP spid="104862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椭圆 13"/>
          <p:cNvSpPr/>
          <p:nvPr/>
        </p:nvSpPr>
        <p:spPr>
          <a:xfrm>
            <a:off x="4425553" y="3729039"/>
            <a:ext cx="310754" cy="128588"/>
          </a:xfrm>
          <a:prstGeom prst="ellipse"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altLang="en-US" sz="1350" lang="zh-CN">
              <a:solidFill>
                <a:prstClr val="white"/>
              </a:solidFill>
              <a:latin typeface="微软雅黑"/>
              <a:ea typeface="微软雅黑"/>
            </a:endParaRPr>
          </a:p>
        </p:txBody>
      </p:sp>
      <p:sp>
        <p:nvSpPr>
          <p:cNvPr id="1048598" name="文本框 7"/>
          <p:cNvSpPr txBox="1"/>
          <p:nvPr/>
        </p:nvSpPr>
        <p:spPr>
          <a:xfrm>
            <a:off x="3307556" y="593740"/>
            <a:ext cx="2528888" cy="553998"/>
          </a:xfrm>
          <a:prstGeom prst="rect"/>
          <a:noFill/>
        </p:spPr>
        <p:txBody>
          <a:bodyPr rtlCol="0" wrap="square">
            <a:spAutoFit/>
          </a:bodyPr>
          <a:p>
            <a:pPr algn="dist"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altLang="en-US" dirty="0" sz="3000" lang="zh-CN">
                <a:solidFill>
                  <a:srgbClr val="28D5BA"/>
                </a:solidFill>
                <a:latin typeface="华文细黑"/>
                <a:ea typeface="华文细黑"/>
              </a:rPr>
              <a:t>技术选型</a:t>
            </a:r>
          </a:p>
        </p:txBody>
      </p:sp>
      <p:grpSp>
        <p:nvGrpSpPr>
          <p:cNvPr id="36" name="组合 12"/>
          <p:cNvGrpSpPr/>
          <p:nvPr/>
        </p:nvGrpSpPr>
        <p:grpSpPr>
          <a:xfrm>
            <a:off x="3779359" y="2204561"/>
            <a:ext cx="1585913" cy="1097280"/>
            <a:chOff x="5024858" y="2939415"/>
            <a:chExt cx="2114550" cy="1463040"/>
          </a:xfrm>
        </p:grpSpPr>
        <p:sp>
          <p:nvSpPr>
            <p:cNvPr id="1048599" name="泪滴形 10"/>
            <p:cNvSpPr/>
            <p:nvPr/>
          </p:nvSpPr>
          <p:spPr>
            <a:xfrm rot="8100000">
              <a:off x="5350613" y="2939415"/>
              <a:ext cx="1463040" cy="1463040"/>
            </a:xfrm>
            <a:prstGeom prst="teardrop">
              <a:avLst>
                <a:gd name="adj" fmla="val 124859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altLang="en-US" dirty="0" sz="1350" lang="zh-CN">
                <a:solidFill>
                  <a:prstClr val="white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1048600" name="文本框 11"/>
            <p:cNvSpPr txBox="1"/>
            <p:nvPr/>
          </p:nvSpPr>
          <p:spPr>
            <a:xfrm>
              <a:off x="5024858" y="3443288"/>
              <a:ext cx="2114550" cy="492443"/>
            </a:xfrm>
            <a:prstGeom prst="rect"/>
            <a:noFill/>
          </p:spPr>
          <p:txBody>
            <a:bodyPr rtlCol="0" wrap="square">
              <a:spAutoFit/>
            </a:bodyPr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altLang="en-US" dirty="0" lang="zh-CN">
                  <a:solidFill>
                    <a:prstClr val="white"/>
                  </a:solidFill>
                  <a:latin typeface="微软雅黑"/>
                  <a:ea typeface="微软雅黑"/>
                </a:rPr>
                <a:t>系统</a:t>
              </a:r>
            </a:p>
          </p:txBody>
        </p:sp>
      </p:grpSp>
      <p:sp>
        <p:nvSpPr>
          <p:cNvPr id="1048601" name="椭圆 15"/>
          <p:cNvSpPr/>
          <p:nvPr/>
        </p:nvSpPr>
        <p:spPr>
          <a:xfrm>
            <a:off x="4244283" y="3654031"/>
            <a:ext cx="673295" cy="278604"/>
          </a:xfrm>
          <a:prstGeom prst="ellipse"/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altLang="en-US" sz="1350" lang="zh-CN">
              <a:solidFill>
                <a:prstClr val="white"/>
              </a:solidFill>
              <a:latin typeface="微软雅黑"/>
              <a:ea typeface="微软雅黑"/>
            </a:endParaRPr>
          </a:p>
        </p:txBody>
      </p:sp>
      <p:sp>
        <p:nvSpPr>
          <p:cNvPr id="1048602" name="椭圆 16"/>
          <p:cNvSpPr/>
          <p:nvPr/>
        </p:nvSpPr>
        <p:spPr>
          <a:xfrm>
            <a:off x="3944896" y="3514727"/>
            <a:ext cx="1272068" cy="567927"/>
          </a:xfrm>
          <a:prstGeom prst="ellipse"/>
          <a:noFill/>
          <a:ln w="6350">
            <a:solidFill>
              <a:schemeClr val="accent1">
                <a:alpha val="4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altLang="en-US" sz="1350" lang="zh-CN">
              <a:solidFill>
                <a:prstClr val="white"/>
              </a:solidFill>
              <a:latin typeface="微软雅黑"/>
              <a:ea typeface="微软雅黑"/>
            </a:endParaRPr>
          </a:p>
        </p:txBody>
      </p:sp>
      <p:sp>
        <p:nvSpPr>
          <p:cNvPr id="1048603" name="椭圆 17"/>
          <p:cNvSpPr/>
          <p:nvPr/>
        </p:nvSpPr>
        <p:spPr>
          <a:xfrm>
            <a:off x="3602257" y="3353991"/>
            <a:ext cx="1957346" cy="921545"/>
          </a:xfrm>
          <a:prstGeom prst="ellipse"/>
          <a:noFill/>
          <a:ln w="3175">
            <a:solidFill>
              <a:schemeClr val="accent1">
                <a:alpha val="4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altLang="en-US" sz="1350" lang="zh-CN">
              <a:solidFill>
                <a:prstClr val="white"/>
              </a:solidFill>
              <a:latin typeface="微软雅黑"/>
              <a:ea typeface="微软雅黑"/>
            </a:endParaRPr>
          </a:p>
        </p:txBody>
      </p:sp>
      <p:sp>
        <p:nvSpPr>
          <p:cNvPr id="1048604" name="椭圆 18"/>
          <p:cNvSpPr/>
          <p:nvPr/>
        </p:nvSpPr>
        <p:spPr>
          <a:xfrm>
            <a:off x="2418748" y="2796779"/>
            <a:ext cx="4324364" cy="2035968"/>
          </a:xfrm>
          <a:prstGeom prst="ellipse"/>
          <a:noFill/>
          <a:ln w="1270">
            <a:solidFill>
              <a:schemeClr val="accent1">
                <a:alpha val="2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altLang="en-US" sz="1350" lang="zh-CN">
              <a:solidFill>
                <a:prstClr val="white"/>
              </a:solidFill>
              <a:latin typeface="微软雅黑"/>
              <a:ea typeface="微软雅黑"/>
            </a:endParaRPr>
          </a:p>
        </p:txBody>
      </p:sp>
      <p:sp>
        <p:nvSpPr>
          <p:cNvPr id="1048605" name="椭圆 19"/>
          <p:cNvSpPr/>
          <p:nvPr/>
        </p:nvSpPr>
        <p:spPr>
          <a:xfrm>
            <a:off x="3147063" y="3139679"/>
            <a:ext cx="2867735" cy="1350168"/>
          </a:xfrm>
          <a:prstGeom prst="ellipse"/>
          <a:noFill/>
          <a:ln w="1270">
            <a:solidFill>
              <a:schemeClr val="accent1">
                <a:alpha val="2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altLang="en-US" sz="1350" lang="zh-CN">
              <a:solidFill>
                <a:prstClr val="white"/>
              </a:solidFill>
              <a:latin typeface="微软雅黑"/>
              <a:ea typeface="微软雅黑"/>
            </a:endParaRPr>
          </a:p>
        </p:txBody>
      </p:sp>
      <p:sp>
        <p:nvSpPr>
          <p:cNvPr id="1048606" name="椭圆 20"/>
          <p:cNvSpPr/>
          <p:nvPr/>
        </p:nvSpPr>
        <p:spPr>
          <a:xfrm>
            <a:off x="1414145" y="1962551"/>
            <a:ext cx="715757" cy="706627"/>
          </a:xfrm>
          <a:prstGeom prst="ellipse"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altLang="en-US" dirty="0" sz="1350" lang="zh-CN">
              <a:solidFill>
                <a:prstClr val="white"/>
              </a:solidFill>
              <a:latin typeface="微软雅黑"/>
              <a:ea typeface="微软雅黑"/>
            </a:endParaRPr>
          </a:p>
        </p:txBody>
      </p:sp>
      <p:sp>
        <p:nvSpPr>
          <p:cNvPr id="1048607" name="椭圆 38"/>
          <p:cNvSpPr/>
          <p:nvPr/>
        </p:nvSpPr>
        <p:spPr>
          <a:xfrm>
            <a:off x="2766439" y="2448368"/>
            <a:ext cx="814388" cy="814388"/>
          </a:xfrm>
          <a:prstGeom prst="ellipse"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altLang="zh-CN" dirty="0" sz="1350" lang="en-US">
              <a:solidFill>
                <a:prstClr val="white"/>
              </a:solidFill>
              <a:latin typeface="微软雅黑"/>
              <a:ea typeface="微软雅黑"/>
            </a:endParaRPr>
          </a:p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altLang="zh-CN" dirty="0" sz="1350" lang="en-US">
              <a:solidFill>
                <a:prstClr val="white"/>
              </a:solidFill>
              <a:latin typeface="微软雅黑"/>
              <a:ea typeface="微软雅黑"/>
            </a:endParaRPr>
          </a:p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altLang="en-US" dirty="0" sz="1350" lang="zh-CN">
                <a:solidFill>
                  <a:prstClr val="white"/>
                </a:solidFill>
                <a:latin typeface="微软雅黑"/>
                <a:ea typeface="微软雅黑"/>
              </a:rPr>
              <a:t>前端</a:t>
            </a:r>
          </a:p>
        </p:txBody>
      </p:sp>
      <p:pic>
        <p:nvPicPr>
          <p:cNvPr id="2097156" name="图片 4"/>
          <p:cNvPicPr>
            <a:picLocks noChangeAspect="1"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3018704" y="2545704"/>
            <a:ext cx="309858" cy="309858"/>
          </a:xfrm>
          <a:prstGeom prst="rect"/>
        </p:spPr>
      </p:pic>
      <p:sp>
        <p:nvSpPr>
          <p:cNvPr id="1048608" name="椭圆 40"/>
          <p:cNvSpPr/>
          <p:nvPr/>
        </p:nvSpPr>
        <p:spPr>
          <a:xfrm>
            <a:off x="5647502" y="2376343"/>
            <a:ext cx="814388" cy="814388"/>
          </a:xfrm>
          <a:prstGeom prst="ellipse"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altLang="zh-CN" dirty="0" sz="1350" lang="en-US">
              <a:solidFill>
                <a:prstClr val="white"/>
              </a:solidFill>
              <a:latin typeface="微软雅黑"/>
              <a:ea typeface="微软雅黑"/>
            </a:endParaRPr>
          </a:p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altLang="zh-CN" dirty="0" sz="1350" lang="en-US">
              <a:solidFill>
                <a:prstClr val="white"/>
              </a:solidFill>
              <a:latin typeface="微软雅黑"/>
              <a:ea typeface="微软雅黑"/>
            </a:endParaRPr>
          </a:p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altLang="en-US" dirty="0" sz="1350" lang="zh-CN">
                <a:solidFill>
                  <a:prstClr val="white"/>
                </a:solidFill>
                <a:latin typeface="微软雅黑"/>
                <a:ea typeface="微软雅黑"/>
              </a:rPr>
              <a:t>后端</a:t>
            </a:r>
          </a:p>
        </p:txBody>
      </p:sp>
      <p:pic>
        <p:nvPicPr>
          <p:cNvPr id="2097157" name="图片 6"/>
          <p:cNvPicPr>
            <a:picLocks noChangeAspect="1"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 flipH="1">
            <a:off x="5832978" y="2551219"/>
            <a:ext cx="310500" cy="308955"/>
          </a:xfrm>
          <a:prstGeom prst="rect"/>
        </p:spPr>
      </p:pic>
      <p:sp>
        <p:nvSpPr>
          <p:cNvPr id="1048609" name="文本框 14"/>
          <p:cNvSpPr txBox="1"/>
          <p:nvPr/>
        </p:nvSpPr>
        <p:spPr>
          <a:xfrm>
            <a:off x="1449554" y="2073490"/>
            <a:ext cx="806412" cy="472440"/>
          </a:xfrm>
          <a:prstGeom prst="rect"/>
          <a:noFill/>
        </p:spPr>
        <p:txBody>
          <a:bodyPr rtlCol="0" wrap="square">
            <a:spAutoFit/>
          </a:bodyPr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altLang="zh-CN" dirty="0" sz="1350" lang="en-US">
                <a:solidFill>
                  <a:srgbClr val="F8F8F8"/>
                </a:solidFill>
                <a:latin typeface="微软雅黑"/>
                <a:ea typeface="微软雅黑"/>
              </a:rPr>
              <a:t> Java</a:t>
            </a: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altLang="zh-CN" dirty="0" sz="1350" lang="en-US">
                <a:solidFill>
                  <a:srgbClr val="F8F8F8"/>
                </a:solidFill>
                <a:latin typeface="微软雅黑"/>
                <a:ea typeface="微软雅黑"/>
              </a:rPr>
              <a:t>Script</a:t>
            </a:r>
            <a:endParaRPr altLang="en-US" dirty="0" sz="1350" lang="zh-CN">
              <a:solidFill>
                <a:srgbClr val="F8F8F8"/>
              </a:solidFill>
              <a:latin typeface="微软雅黑"/>
              <a:ea typeface="微软雅黑"/>
            </a:endParaRPr>
          </a:p>
        </p:txBody>
      </p:sp>
      <p:sp>
        <p:nvSpPr>
          <p:cNvPr id="1048610" name="椭圆 42"/>
          <p:cNvSpPr/>
          <p:nvPr/>
        </p:nvSpPr>
        <p:spPr>
          <a:xfrm>
            <a:off x="1567402" y="3248201"/>
            <a:ext cx="858600" cy="858072"/>
          </a:xfrm>
          <a:prstGeom prst="ellipse"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altLang="zh-CN" dirty="0" sz="1350" lang="en-US">
                <a:solidFill>
                  <a:prstClr val="white"/>
                </a:solidFill>
                <a:latin typeface="微软雅黑"/>
                <a:ea typeface="微软雅黑"/>
              </a:rPr>
              <a:t>CSS</a:t>
            </a:r>
            <a:endParaRPr altLang="en-US" dirty="0" sz="1350" lang="zh-CN">
              <a:solidFill>
                <a:prstClr val="white"/>
              </a:solidFill>
              <a:latin typeface="微软雅黑"/>
              <a:ea typeface="微软雅黑"/>
            </a:endParaRPr>
          </a:p>
        </p:txBody>
      </p:sp>
      <p:sp>
        <p:nvSpPr>
          <p:cNvPr id="1048611" name="椭圆 43"/>
          <p:cNvSpPr/>
          <p:nvPr/>
        </p:nvSpPr>
        <p:spPr>
          <a:xfrm>
            <a:off x="6547247" y="1377867"/>
            <a:ext cx="805660" cy="706627"/>
          </a:xfrm>
          <a:prstGeom prst="ellipse"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altLang="zh-CN" dirty="0" sz="1350" lang="en-US">
                <a:solidFill>
                  <a:prstClr val="white"/>
                </a:solidFill>
                <a:latin typeface="微软雅黑"/>
                <a:ea typeface="微软雅黑"/>
              </a:rPr>
              <a:t>PHP</a:t>
            </a:r>
            <a:endParaRPr altLang="en-US" dirty="0" sz="1350" lang="zh-CN">
              <a:solidFill>
                <a:prstClr val="white"/>
              </a:solidFill>
              <a:latin typeface="微软雅黑"/>
              <a:ea typeface="微软雅黑"/>
            </a:endParaRPr>
          </a:p>
        </p:txBody>
      </p:sp>
      <p:sp>
        <p:nvSpPr>
          <p:cNvPr id="1048612" name="椭圆 44"/>
          <p:cNvSpPr/>
          <p:nvPr/>
        </p:nvSpPr>
        <p:spPr>
          <a:xfrm>
            <a:off x="6552800" y="3353991"/>
            <a:ext cx="1186606" cy="1017177"/>
          </a:xfrm>
          <a:prstGeom prst="ellipse"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altLang="zh-CN" dirty="0" sz="1350" lang="en-US">
                <a:solidFill>
                  <a:prstClr val="white"/>
                </a:solidFill>
                <a:latin typeface="微软雅黑"/>
                <a:ea typeface="微软雅黑"/>
              </a:rPr>
              <a:t>MySQL</a:t>
            </a:r>
            <a:endParaRPr altLang="en-US" dirty="0" sz="1350" lang="zh-CN">
              <a:solidFill>
                <a:prstClr val="white"/>
              </a:solidFill>
              <a:latin typeface="微软雅黑"/>
              <a:ea typeface="微软雅黑"/>
            </a:endParaRPr>
          </a:p>
        </p:txBody>
      </p:sp>
      <p:cxnSp>
        <p:nvCxnSpPr>
          <p:cNvPr id="3145729" name="直接连接符 45"/>
          <p:cNvCxnSpPr>
            <a:cxnSpLocks/>
            <a:stCxn id="1048606" idx="5"/>
            <a:endCxn id="1048607" idx="2"/>
          </p:cNvCxnSpPr>
          <p:nvPr/>
        </p:nvCxnSpPr>
        <p:spPr>
          <a:xfrm>
            <a:off x="2025082" y="2565694"/>
            <a:ext cx="741357" cy="289868"/>
          </a:xfrm>
          <a:prstGeom prst="line"/>
          <a:ln cap="rnd">
            <a:solidFill>
              <a:srgbClr val="28D5BA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30" name="直接连接符 46"/>
          <p:cNvCxnSpPr>
            <a:cxnSpLocks/>
            <a:stCxn id="1048610" idx="7"/>
            <a:endCxn id="1048607" idx="3"/>
          </p:cNvCxnSpPr>
          <p:nvPr/>
        </p:nvCxnSpPr>
        <p:spPr>
          <a:xfrm flipV="1">
            <a:off x="2300263" y="3143491"/>
            <a:ext cx="585440" cy="230372"/>
          </a:xfrm>
          <a:prstGeom prst="line"/>
          <a:ln cap="rnd">
            <a:solidFill>
              <a:srgbClr val="28D5BA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31" name="直接连接符 49"/>
          <p:cNvCxnSpPr>
            <a:cxnSpLocks/>
            <a:stCxn id="1048599" idx="0"/>
            <a:endCxn id="1048607" idx="6"/>
          </p:cNvCxnSpPr>
          <p:nvPr/>
        </p:nvCxnSpPr>
        <p:spPr>
          <a:xfrm flipH="1" flipV="1">
            <a:off x="3580827" y="2855562"/>
            <a:ext cx="603542" cy="285587"/>
          </a:xfrm>
          <a:prstGeom prst="line"/>
          <a:ln cap="rnd">
            <a:solidFill>
              <a:srgbClr val="28D5BA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32" name="直接连接符 54"/>
          <p:cNvCxnSpPr>
            <a:cxnSpLocks/>
            <a:stCxn id="1048608" idx="3"/>
          </p:cNvCxnSpPr>
          <p:nvPr/>
        </p:nvCxnSpPr>
        <p:spPr>
          <a:xfrm flipH="1">
            <a:off x="4917578" y="3071466"/>
            <a:ext cx="849189" cy="108324"/>
          </a:xfrm>
          <a:prstGeom prst="line"/>
          <a:ln cap="rnd">
            <a:solidFill>
              <a:srgbClr val="28D5BA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33" name="直接连接符 58"/>
          <p:cNvCxnSpPr>
            <a:cxnSpLocks/>
            <a:stCxn id="1048611" idx="3"/>
            <a:endCxn id="1048608" idx="7"/>
          </p:cNvCxnSpPr>
          <p:nvPr/>
        </p:nvCxnSpPr>
        <p:spPr>
          <a:xfrm flipH="1">
            <a:off x="6342626" y="1981011"/>
            <a:ext cx="322607" cy="514596"/>
          </a:xfrm>
          <a:prstGeom prst="line"/>
          <a:ln cap="rnd">
            <a:solidFill>
              <a:srgbClr val="28D5BA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34" name="直接连接符 61"/>
          <p:cNvCxnSpPr>
            <a:cxnSpLocks/>
            <a:stCxn id="1048612" idx="1"/>
            <a:endCxn id="1048608" idx="5"/>
          </p:cNvCxnSpPr>
          <p:nvPr/>
        </p:nvCxnSpPr>
        <p:spPr>
          <a:xfrm flipH="1" flipV="1">
            <a:off x="6342626" y="3071467"/>
            <a:ext cx="383948" cy="431486"/>
          </a:xfrm>
          <a:prstGeom prst="line"/>
          <a:ln cap="rnd">
            <a:solidFill>
              <a:srgbClr val="28D5BA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613" name="椭圆 66"/>
          <p:cNvSpPr/>
          <p:nvPr/>
        </p:nvSpPr>
        <p:spPr>
          <a:xfrm>
            <a:off x="2146962" y="1257478"/>
            <a:ext cx="871741" cy="788453"/>
          </a:xfrm>
          <a:prstGeom prst="ellipse"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altLang="zh-CN" dirty="0" sz="1350" lang="en-US">
                <a:solidFill>
                  <a:prstClr val="white"/>
                </a:solidFill>
                <a:latin typeface="微软雅黑"/>
                <a:ea typeface="微软雅黑"/>
              </a:rPr>
              <a:t>Html</a:t>
            </a:r>
            <a:endParaRPr altLang="en-US" dirty="0" sz="1350" lang="zh-CN">
              <a:solidFill>
                <a:prstClr val="white"/>
              </a:solidFill>
              <a:latin typeface="微软雅黑"/>
              <a:ea typeface="微软雅黑"/>
            </a:endParaRPr>
          </a:p>
        </p:txBody>
      </p:sp>
      <p:cxnSp>
        <p:nvCxnSpPr>
          <p:cNvPr id="3145735" name="直接连接符 70"/>
          <p:cNvCxnSpPr>
            <a:cxnSpLocks/>
            <a:stCxn id="1048613" idx="4"/>
            <a:endCxn id="1048607" idx="1"/>
          </p:cNvCxnSpPr>
          <p:nvPr/>
        </p:nvCxnSpPr>
        <p:spPr>
          <a:xfrm>
            <a:off x="2582833" y="2045931"/>
            <a:ext cx="302870" cy="521701"/>
          </a:xfrm>
          <a:prstGeom prst="line"/>
          <a:ln cap="rnd">
            <a:solidFill>
              <a:srgbClr val="28D5BA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614" name="椭圆 74"/>
          <p:cNvSpPr/>
          <p:nvPr/>
        </p:nvSpPr>
        <p:spPr>
          <a:xfrm>
            <a:off x="7101532" y="2399888"/>
            <a:ext cx="762738" cy="706627"/>
          </a:xfrm>
          <a:prstGeom prst="ellipse"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altLang="zh-CN" dirty="0" sz="1350" lang="en-US">
                <a:solidFill>
                  <a:prstClr val="white"/>
                </a:solidFill>
                <a:latin typeface="微软雅黑"/>
                <a:ea typeface="微软雅黑"/>
              </a:rPr>
              <a:t>Apache</a:t>
            </a:r>
            <a:endParaRPr altLang="en-US" dirty="0" sz="1350" lang="zh-CN">
              <a:solidFill>
                <a:prstClr val="white"/>
              </a:solidFill>
              <a:latin typeface="微软雅黑"/>
              <a:ea typeface="微软雅黑"/>
            </a:endParaRPr>
          </a:p>
        </p:txBody>
      </p:sp>
      <p:cxnSp>
        <p:nvCxnSpPr>
          <p:cNvPr id="3145736" name="直接连接符 75"/>
          <p:cNvCxnSpPr>
            <a:cxnSpLocks/>
            <a:stCxn id="1048614" idx="2"/>
            <a:endCxn id="1048608" idx="6"/>
          </p:cNvCxnSpPr>
          <p:nvPr/>
        </p:nvCxnSpPr>
        <p:spPr>
          <a:xfrm flipH="1">
            <a:off x="6461890" y="2753202"/>
            <a:ext cx="639642" cy="30335"/>
          </a:xfrm>
          <a:prstGeom prst="line"/>
          <a:ln cap="rnd">
            <a:solidFill>
              <a:srgbClr val="28D5BA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dur="1000" id="6"/>
                                        <p:tgtEl>
                                          <p:spTgt spid="10486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 id="7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48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8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 id="10"/>
                                        <p:tgtEl>
                                          <p:spTgt spid="1048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accel="50000" decel="50000" fill="hold" grpId="1" id="11" nodeType="withEffect" presetClass="path" presetID="63" presetSubtype="0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001042 E" pathEditMode="relative" ptsTypes="">
                                      <p:cBhvr>
                                        <p:cTn dur="1000" fill="hold" id="12"/>
                                        <p:tgtEl>
                                          <p:spTgt spid="1048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accel="50000" decel="50000" fill="hold" grpId="1" id="13" nodeType="withEffect" presetClass="path" presetID="63" presetSubtype="0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001042 L 0 0 E" pathEditMode="relative" ptsTypes="">
                                      <p:cBhvr>
                                        <p:cTn dur="1000" fill="hold" id="14"/>
                                        <p:tgtEl>
                                          <p:spTgt spid="1048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fill="hold" grpId="2" id="15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dur="1000" id="16"/>
                                        <p:tgtEl>
                                          <p:spTgt spid="10486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 id="17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48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18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 id="20"/>
                                        <p:tgtEl>
                                          <p:spTgt spid="1048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accel="50000" decel="50000" fill="hold" grpId="3" id="21" nodeType="withEffect" presetClass="path" presetID="63" presetSubtype="0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004166 E" pathEditMode="relative" ptsTypes="">
                                      <p:cBhvr>
                                        <p:cTn dur="1000" fill="hold" id="22"/>
                                        <p:tgtEl>
                                          <p:spTgt spid="1048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accel="50000" decel="50000" fill="hold" grpId="1" id="23" nodeType="withEffect" presetClass="path" presetID="63" presetSubtype="0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004166 L 0 0 E" pathEditMode="relative" ptsTypes="">
                                      <p:cBhvr>
                                        <p:cTn dur="1000" fill="hold" id="24"/>
                                        <p:tgtEl>
                                          <p:spTgt spid="1048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fill="hold" grpId="4" id="25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dur="1000" id="26"/>
                                        <p:tgtEl>
                                          <p:spTgt spid="10486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 id="27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48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28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 id="30"/>
                                        <p:tgtEl>
                                          <p:spTgt spid="1048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accel="50000" decel="50000" fill="hold" grpId="5" id="31" nodeType="withEffect" presetClass="path" presetID="63" presetSubtype="0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004167 E" pathEditMode="relative" ptsTypes="">
                                      <p:cBhvr>
                                        <p:cTn dur="1000" fill="hold" id="32"/>
                                        <p:tgtEl>
                                          <p:spTgt spid="1048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accel="50000" decel="50000" fill="hold" grpId="1" id="33" nodeType="withEffect" presetClass="path" presetID="63" presetSubtype="0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004167 L 0 0 E" pathEditMode="relative" ptsTypes="">
                                      <p:cBhvr>
                                        <p:cTn dur="1000" fill="hold" id="34"/>
                                        <p:tgtEl>
                                          <p:spTgt spid="10486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fill="hold" grpId="6" id="35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dur="1000" id="36"/>
                                        <p:tgtEl>
                                          <p:spTgt spid="10486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 id="37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48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38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 id="40"/>
                                        <p:tgtEl>
                                          <p:spTgt spid="1048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accel="50000" decel="50000" fill="hold" grpId="7" id="41" nodeType="withEffect" presetClass="path" presetID="63" presetSubtype="0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004167 E" pathEditMode="relative" ptsTypes="">
                                      <p:cBhvr>
                                        <p:cTn dur="1000" fill="hold" id="42"/>
                                        <p:tgtEl>
                                          <p:spTgt spid="1048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accel="50000" decel="50000" fill="hold" grpId="1" id="43" nodeType="withEffect" presetClass="path" presetID="63" presetSubtype="0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004167 L 0 0 E" pathEditMode="relative" ptsTypes="">
                                      <p:cBhvr>
                                        <p:cTn dur="1000" fill="hold" id="44"/>
                                        <p:tgtEl>
                                          <p:spTgt spid="10486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fill="hold" id="45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47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48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grpId="0" id="49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 id="51"/>
                                        <p:tgtEl>
                                          <p:spTgt spid="1048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597" grpId="0" animBg="1"/>
      <p:bldP spid="1048601" grpId="0" animBg="1"/>
      <p:bldP spid="1048601" grpId="1" animBg="1"/>
      <p:bldP spid="1048601" grpId="2" animBg="1"/>
      <p:bldP spid="1048601" grpId="3" animBg="1"/>
      <p:bldP spid="1048601" grpId="4" animBg="1"/>
      <p:bldP spid="1048601" grpId="5" animBg="1"/>
      <p:bldP spid="1048601" grpId="6" animBg="1"/>
      <p:bldP spid="1048601" grpId="7" animBg="1"/>
      <p:bldP spid="1048602" grpId="0" animBg="1"/>
      <p:bldP spid="1048602" grpId="1" animBg="1"/>
      <p:bldP spid="1048603" grpId="0" animBg="1"/>
      <p:bldP spid="1048603" grpId="1" animBg="1"/>
      <p:bldP spid="1048604" grpId="0" animBg="1"/>
      <p:bldP spid="1048604" grpId="1" animBg="1"/>
      <p:bldP spid="1048605" grpId="0" animBg="1"/>
      <p:bldP spid="1048605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</p:bgPr>
    </p:bg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图片 1" descr="2015-02-28_CopacabanaBoats_PT-BR13265001951_1920x1080 2.jpg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 b="58366"/>
          <a:stretch>
            <a:fillRect/>
          </a:stretch>
        </p:blipFill>
        <p:spPr bwMode="auto">
          <a:xfrm>
            <a:off x="0" y="0"/>
            <a:ext cx="9144000" cy="2141538"/>
          </a:xfrm>
          <a:prstGeom prst="rect"/>
          <a:noFill/>
          <a:ln>
            <a:noFill/>
          </a:ln>
        </p:spPr>
      </p:pic>
      <p:sp>
        <p:nvSpPr>
          <p:cNvPr id="1048578" name="矩形 9"/>
          <p:cNvSpPr/>
          <p:nvPr/>
        </p:nvSpPr>
        <p:spPr>
          <a:xfrm>
            <a:off x="2560638" y="0"/>
            <a:ext cx="4684712" cy="774700"/>
          </a:xfrm>
          <a:prstGeom prst="rect"/>
          <a:solidFill>
            <a:srgbClr val="40404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defTabSz="457200" eaLnBrk="1" fontAlgn="auto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altLang="en-US" baseline="0" b="0" cap="none" sz="1800" i="0" kern="1200" kumimoji="1" lang="zh-CN" noProof="1" normalizeH="0" spc="0" strike="noStrike" u="none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/>
              <a:cs typeface="微软雅黑" panose="020B0503020204020204" pitchFamily="34" charset="-122"/>
            </a:endParaRPr>
          </a:p>
        </p:txBody>
      </p:sp>
      <p:sp>
        <p:nvSpPr>
          <p:cNvPr id="1048579" name="TextBox 31"/>
          <p:cNvSpPr txBox="1">
            <a:spLocks noChangeArrowheads="1"/>
          </p:cNvSpPr>
          <p:nvPr/>
        </p:nvSpPr>
        <p:spPr bwMode="auto">
          <a:xfrm>
            <a:off x="598488" y="2355850"/>
            <a:ext cx="2854325" cy="400050"/>
          </a:xfrm>
          <a:prstGeom prst="rect"/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indent="-285750" marL="7429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indent="-228600" marL="11430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indent="-228600" marL="16002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indent="-228600" marL="20574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altLang="en-US" baseline="0" b="1" cap="none" dirty="0" sz="2000" i="0" kern="1200" kumimoji="0" lang="zh-CN" noProof="0" normalizeH="0" spc="0" strike="noStrike" u="none">
                <a:ln>
                  <a:noFill/>
                </a:ln>
                <a:solidFill>
                  <a:srgbClr val="4B4D4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系统总体架构</a:t>
            </a:r>
          </a:p>
        </p:txBody>
      </p:sp>
      <p:grpSp>
        <p:nvGrpSpPr>
          <p:cNvPr id="26" name="组 7"/>
          <p:cNvGrpSpPr/>
          <p:nvPr/>
        </p:nvGrpSpPr>
        <p:grpSpPr>
          <a:xfrm>
            <a:off x="424815" y="0"/>
            <a:ext cx="2248535" cy="773430"/>
            <a:chOff x="782065" y="0"/>
            <a:chExt cx="2248535" cy="1343608"/>
          </a:xfrm>
          <a:solidFill>
            <a:srgbClr val="F5E168"/>
          </a:solidFill>
        </p:grpSpPr>
        <p:sp>
          <p:nvSpPr>
            <p:cNvPr id="1048580" name="矩形 5"/>
            <p:cNvSpPr/>
            <p:nvPr/>
          </p:nvSpPr>
          <p:spPr>
            <a:xfrm>
              <a:off x="787145" y="0"/>
              <a:ext cx="2120044" cy="1343608"/>
            </a:xfrm>
            <a:prstGeom prst="rect"/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 defTabSz="457200" eaLnBrk="1" fontAlgn="auto" hangingPunct="1" indent="0" latinLnBrk="0" lvl="0" marL="0" marR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altLang="en-US" baseline="0" b="0" cap="none" sz="1800" i="0" kern="1200" kumimoji="1" lang="zh-CN" noProof="1" normalizeH="0" spc="0" strike="noStrike" u="none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/>
                <a:cs typeface="微软雅黑" panose="020B0503020204020204" pitchFamily="34" charset="-122"/>
              </a:endParaRPr>
            </a:p>
          </p:txBody>
        </p:sp>
        <p:sp>
          <p:nvSpPr>
            <p:cNvPr id="1048581" name="矩形 6"/>
            <p:cNvSpPr/>
            <p:nvPr/>
          </p:nvSpPr>
          <p:spPr>
            <a:xfrm>
              <a:off x="782065" y="71755"/>
              <a:ext cx="2248535" cy="1107538"/>
            </a:xfrm>
            <a:prstGeom prst="rect"/>
            <a:noFill/>
          </p:spPr>
          <p:txBody>
            <a:bodyPr>
              <a:spAutoFit/>
            </a:bodyPr>
            <a:p>
              <a:pPr algn="ctr" defTabSz="457200" eaLnBrk="1" fontAlgn="auto" hangingPunct="1" indent="0" latinLnBrk="0" lvl="0" marL="0" marR="0" rtl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altLang="zh-CN" baseline="0" b="0" cap="none" sz="2800" i="0" kern="1200" kumimoji="1" lang="en-US" noProof="1" normalizeH="0" spc="0" strike="noStrike" u="none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PART</a:t>
              </a:r>
              <a:r>
                <a:rPr altLang="en-US" baseline="0" b="0" cap="none" sz="2800" i="0" kern="1200" kumimoji="1" lang="zh-CN" noProof="1" normalizeH="0" spc="0" strike="noStrike" u="none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 </a:t>
              </a:r>
              <a:r>
                <a:rPr altLang="zh-CN" baseline="0" b="0" cap="none" sz="2800" i="0" kern="1200" kumimoji="1" lang="en-US" noProof="1" normalizeH="0" spc="0" strike="noStrike" u="none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2</a:t>
              </a:r>
              <a:endParaRPr altLang="zh-CN" baseline="0" b="0" cap="none" sz="2800" i="0" kern="1200" kumimoji="1" lang="en-US" noProof="1" normalizeH="0" spc="0" strike="noStrike" u="none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sp>
        <p:nvSpPr>
          <p:cNvPr id="1048582" name="文本框 8"/>
          <p:cNvSpPr txBox="1">
            <a:spLocks noChangeArrowheads="1"/>
          </p:cNvSpPr>
          <p:nvPr/>
        </p:nvSpPr>
        <p:spPr bwMode="auto">
          <a:xfrm>
            <a:off x="2584450" y="71438"/>
            <a:ext cx="1605280" cy="510540"/>
          </a:xfrm>
          <a:prstGeom prst="rect"/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indent="-285750" marL="7429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indent="-228600" marL="11430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indent="-228600" marL="16002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indent="-228600" marL="20574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defTabSz="457200" eaLnBrk="0" fontAlgn="base" hangingPunct="0" indent="-228600" marL="2514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defTabSz="457200" eaLnBrk="0" fontAlgn="base" hangingPunct="0" indent="-228600" marL="29718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defTabSz="457200" eaLnBrk="0" fontAlgn="base" hangingPunct="0" indent="-228600" marL="34290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defTabSz="457200" eaLnBrk="0" fontAlgn="base" hangingPunct="0" indent="-228600" marL="3886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 defTabSz="457200" eaLnBrk="1" fontAlgn="base" hangingPunct="1" indent="0" latinLnBrk="0" lvl="0" marL="0" marR="0" rtl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altLang="en-US" baseline="0" b="0" cap="none" dirty="0" sz="2800" i="0" kern="1200" kumimoji="0" lang="zh-CN" noProof="0" normalizeH="0" spc="0" strike="noStrike" u="none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黑体" panose="02010609060101010101" pitchFamily="49" charset="-122"/>
              </a:rPr>
              <a:t>系统设计</a:t>
            </a:r>
            <a:endParaRPr altLang="en-US" baseline="0" b="0" cap="none" dirty="0" sz="2800" i="0" kern="1200" kumimoji="0" lang="zh-CN" noProof="0" normalizeH="0" spc="0" strike="noStrike" u="none">
              <a:ln>
                <a:noFill/>
              </a:ln>
              <a:solidFill>
                <a:srgbClr val="4B4D4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2097153" name="图片 1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2673350" y="2212976"/>
            <a:ext cx="4691870" cy="2875178"/>
          </a:xfrm>
          <a:prstGeom prst="rect"/>
        </p:spPr>
      </p:pic>
      <p:sp>
        <p:nvSpPr>
          <p:cNvPr id="1048583" name=""/>
          <p:cNvSpPr/>
          <p:nvPr/>
        </p:nvSpPr>
        <p:spPr>
          <a:xfrm flipH="1">
            <a:off x="6727809" y="2755899"/>
            <a:ext cx="517541" cy="1156540"/>
          </a:xfrm>
          <a:prstGeom prst="rect"/>
          <a:solidFill>
            <a:srgbClr val="FFFFFF"/>
          </a:solidFill>
          <a:ln w="25400">
            <a:solidFill>
              <a:srgbClr val="666666"/>
            </a:solidFill>
          </a:ln>
        </p:spPr>
        <p:txBody>
          <a:bodyPr anchor="ctr"/>
          <a:p>
            <a:pPr algn="ctr"/>
            <a:r>
              <a:rPr lang="zh-CN"/>
              <a:t>后台</a:t>
            </a:r>
            <a:r>
              <a:rPr lang="zh-CN"/>
              <a:t>管理</a:t>
            </a:r>
            <a:endParaRPr lang="zh-CN"/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</p:bgPr>
    </p:bg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4" name="图片 1" descr="2015-02-28_CopacabanaBoats_PT-BR13265001951_1920x1080 2.jpg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 b="58366"/>
          <a:stretch>
            <a:fillRect/>
          </a:stretch>
        </p:blipFill>
        <p:spPr bwMode="auto">
          <a:xfrm>
            <a:off x="0" y="0"/>
            <a:ext cx="9144000" cy="2141538"/>
          </a:xfrm>
          <a:prstGeom prst="rect"/>
          <a:noFill/>
          <a:ln>
            <a:noFill/>
          </a:ln>
        </p:spPr>
      </p:pic>
      <p:sp>
        <p:nvSpPr>
          <p:cNvPr id="1048584" name="矩形 9"/>
          <p:cNvSpPr/>
          <p:nvPr/>
        </p:nvSpPr>
        <p:spPr>
          <a:xfrm>
            <a:off x="2560638" y="0"/>
            <a:ext cx="4684712" cy="774700"/>
          </a:xfrm>
          <a:prstGeom prst="rect"/>
          <a:solidFill>
            <a:srgbClr val="40404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defTabSz="457200" eaLnBrk="1" fontAlgn="auto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altLang="en-US" baseline="0" b="0" cap="none" sz="1800" i="0" kern="1200" kumimoji="1" lang="zh-CN" noProof="1" normalizeH="0" spc="0" strike="noStrike" u="none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/>
              <a:cs typeface="微软雅黑" panose="020B0503020204020204" pitchFamily="34" charset="-122"/>
            </a:endParaRPr>
          </a:p>
        </p:txBody>
      </p:sp>
      <p:sp>
        <p:nvSpPr>
          <p:cNvPr id="1048585" name="TextBox 31"/>
          <p:cNvSpPr txBox="1">
            <a:spLocks noChangeArrowheads="1"/>
          </p:cNvSpPr>
          <p:nvPr/>
        </p:nvSpPr>
        <p:spPr bwMode="auto">
          <a:xfrm>
            <a:off x="598488" y="2355850"/>
            <a:ext cx="2854325" cy="400050"/>
          </a:xfrm>
          <a:prstGeom prst="rect"/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indent="-285750" marL="7429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indent="-228600" marL="11430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indent="-228600" marL="16002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indent="-228600" marL="20574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altLang="en-US" baseline="0" b="1" cap="none" dirty="0" sz="2000" i="0" kern="1200" kumimoji="0" lang="zh-CN" noProof="0" normalizeH="0" spc="0" strike="noStrike" u="none">
                <a:ln>
                  <a:noFill/>
                </a:ln>
                <a:solidFill>
                  <a:srgbClr val="4B4D4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参与者</a:t>
            </a:r>
            <a:r>
              <a:rPr altLang="zh-CN" baseline="0" b="1" cap="none" dirty="0" sz="2000" i="0" kern="1200" kumimoji="0" lang="en-US" noProof="0" normalizeH="0" spc="0" strike="noStrike" u="none">
                <a:ln>
                  <a:noFill/>
                </a:ln>
                <a:solidFill>
                  <a:srgbClr val="4B4D4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</a:t>
            </a:r>
            <a:r>
              <a:rPr altLang="en-US" baseline="0" b="1" cap="none" dirty="0" sz="2000" i="0" kern="1200" kumimoji="0" lang="zh-CN" noProof="0" normalizeH="0" spc="0" strike="noStrike" u="none">
                <a:ln>
                  <a:noFill/>
                </a:ln>
                <a:solidFill>
                  <a:srgbClr val="4B4D4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游客用例图：</a:t>
            </a:r>
          </a:p>
        </p:txBody>
      </p:sp>
      <p:grpSp>
        <p:nvGrpSpPr>
          <p:cNvPr id="31" name="组 7"/>
          <p:cNvGrpSpPr/>
          <p:nvPr/>
        </p:nvGrpSpPr>
        <p:grpSpPr>
          <a:xfrm>
            <a:off x="424815" y="0"/>
            <a:ext cx="2248535" cy="773430"/>
            <a:chOff x="782065" y="0"/>
            <a:chExt cx="2248535" cy="1343608"/>
          </a:xfrm>
          <a:solidFill>
            <a:srgbClr val="F5E168"/>
          </a:solidFill>
        </p:grpSpPr>
        <p:sp>
          <p:nvSpPr>
            <p:cNvPr id="1048586" name="矩形 5"/>
            <p:cNvSpPr/>
            <p:nvPr/>
          </p:nvSpPr>
          <p:spPr>
            <a:xfrm>
              <a:off x="787145" y="0"/>
              <a:ext cx="2120044" cy="1343608"/>
            </a:xfrm>
            <a:prstGeom prst="rect"/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 defTabSz="457200" eaLnBrk="1" fontAlgn="auto" hangingPunct="1" indent="0" latinLnBrk="0" lvl="0" marL="0" marR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altLang="en-US" baseline="0" b="0" cap="none" sz="1800" i="0" kern="1200" kumimoji="1" lang="zh-CN" noProof="1" normalizeH="0" spc="0" strike="noStrike" u="none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/>
                <a:cs typeface="微软雅黑" panose="020B0503020204020204" pitchFamily="34" charset="-122"/>
              </a:endParaRPr>
            </a:p>
          </p:txBody>
        </p:sp>
        <p:sp>
          <p:nvSpPr>
            <p:cNvPr id="1048587" name="矩形 6"/>
            <p:cNvSpPr/>
            <p:nvPr/>
          </p:nvSpPr>
          <p:spPr>
            <a:xfrm>
              <a:off x="782065" y="71755"/>
              <a:ext cx="2248535" cy="1107538"/>
            </a:xfrm>
            <a:prstGeom prst="rect"/>
            <a:noFill/>
          </p:spPr>
          <p:txBody>
            <a:bodyPr>
              <a:spAutoFit/>
            </a:bodyPr>
            <a:p>
              <a:pPr algn="ctr" defTabSz="457200" eaLnBrk="1" fontAlgn="auto" hangingPunct="1" indent="0" latinLnBrk="0" lvl="0" marL="0" marR="0" rtl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altLang="zh-CN" baseline="0" b="0" cap="none" sz="2800" i="0" kern="1200" kumimoji="1" lang="en-US" noProof="1" normalizeH="0" spc="0" strike="noStrike" u="none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PART</a:t>
              </a:r>
              <a:r>
                <a:rPr altLang="en-US" baseline="0" b="0" cap="none" sz="2800" i="0" kern="1200" kumimoji="1" lang="zh-CN" noProof="1" normalizeH="0" spc="0" strike="noStrike" u="none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 </a:t>
              </a:r>
              <a:r>
                <a:rPr altLang="zh-CN" baseline="0" b="0" cap="none" sz="2800" i="0" kern="1200" kumimoji="1" lang="en-US" noProof="1" normalizeH="0" spc="0" strike="noStrike" u="none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2</a:t>
              </a:r>
              <a:endParaRPr altLang="zh-CN" baseline="0" b="0" cap="none" sz="2800" i="0" kern="1200" kumimoji="1" lang="en-US" noProof="1" normalizeH="0" spc="0" strike="noStrike" u="none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sp>
        <p:nvSpPr>
          <p:cNvPr id="1048588" name="文本框 8"/>
          <p:cNvSpPr txBox="1">
            <a:spLocks noChangeArrowheads="1"/>
          </p:cNvSpPr>
          <p:nvPr/>
        </p:nvSpPr>
        <p:spPr bwMode="auto">
          <a:xfrm>
            <a:off x="2584450" y="71438"/>
            <a:ext cx="1605280" cy="510540"/>
          </a:xfrm>
          <a:prstGeom prst="rect"/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indent="-285750" marL="7429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indent="-228600" marL="11430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indent="-228600" marL="16002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indent="-228600" marL="20574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defTabSz="457200" eaLnBrk="0" fontAlgn="base" hangingPunct="0" indent="-228600" marL="2514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defTabSz="457200" eaLnBrk="0" fontAlgn="base" hangingPunct="0" indent="-228600" marL="29718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defTabSz="457200" eaLnBrk="0" fontAlgn="base" hangingPunct="0" indent="-228600" marL="34290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defTabSz="457200" eaLnBrk="0" fontAlgn="base" hangingPunct="0" indent="-228600" marL="3886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 defTabSz="457200" eaLnBrk="1" fontAlgn="base" hangingPunct="1" indent="0" latinLnBrk="0" lvl="0" marL="0" marR="0" rtl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altLang="en-US" baseline="0" b="0" cap="none" dirty="0" sz="2800" i="0" kern="1200" kumimoji="0" lang="zh-CN" noProof="0" normalizeH="0" spc="0" strike="noStrike" u="none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黑体" panose="02010609060101010101" pitchFamily="49" charset="-122"/>
              </a:rPr>
              <a:t>系统设计</a:t>
            </a:r>
            <a:endParaRPr altLang="en-US" baseline="0" b="0" cap="none" dirty="0" sz="2800" i="0" kern="1200" kumimoji="0" lang="zh-CN" noProof="0" normalizeH="0" spc="0" strike="noStrike" u="none">
              <a:ln>
                <a:noFill/>
              </a:ln>
              <a:solidFill>
                <a:srgbClr val="4B4D4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2097155" name="图片 13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3559470" y="2479251"/>
            <a:ext cx="4900000" cy="2019288"/>
          </a:xfrm>
          <a:prstGeom prst="rect"/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</p:bgPr>
    </p:bg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8" name="图片 1" descr="2015-02-28_CopacabanaBoats_PT-BR13265001951_1920x1080 2.jpg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 b="58366"/>
          <a:stretch>
            <a:fillRect/>
          </a:stretch>
        </p:blipFill>
        <p:spPr bwMode="auto">
          <a:xfrm>
            <a:off x="0" y="0"/>
            <a:ext cx="9144000" cy="2141538"/>
          </a:xfrm>
          <a:prstGeom prst="rect"/>
          <a:noFill/>
          <a:ln>
            <a:noFill/>
          </a:ln>
        </p:spPr>
      </p:pic>
      <p:sp>
        <p:nvSpPr>
          <p:cNvPr id="1048615" name="矩形 9"/>
          <p:cNvSpPr/>
          <p:nvPr/>
        </p:nvSpPr>
        <p:spPr>
          <a:xfrm>
            <a:off x="2560638" y="0"/>
            <a:ext cx="4684712" cy="774700"/>
          </a:xfrm>
          <a:prstGeom prst="rect"/>
          <a:solidFill>
            <a:srgbClr val="40404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defTabSz="457200" eaLnBrk="1" fontAlgn="auto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altLang="en-US" baseline="0" b="0" cap="none" sz="1800" i="0" kern="1200" kumimoji="1" lang="zh-CN" noProof="1" normalizeH="0" spc="0" strike="noStrike" u="none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/>
              <a:cs typeface="微软雅黑" panose="020B0503020204020204" pitchFamily="34" charset="-122"/>
            </a:endParaRPr>
          </a:p>
        </p:txBody>
      </p:sp>
      <p:sp>
        <p:nvSpPr>
          <p:cNvPr id="1048616" name="TextBox 31"/>
          <p:cNvSpPr txBox="1">
            <a:spLocks noChangeArrowheads="1"/>
          </p:cNvSpPr>
          <p:nvPr/>
        </p:nvSpPr>
        <p:spPr bwMode="auto">
          <a:xfrm>
            <a:off x="598488" y="2355850"/>
            <a:ext cx="2854325" cy="400050"/>
          </a:xfrm>
          <a:prstGeom prst="rect"/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indent="-285750" marL="7429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indent="-228600" marL="11430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indent="-228600" marL="16002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indent="-228600" marL="20574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altLang="en-US" baseline="0" b="1" cap="none" dirty="0" sz="2000" i="0" kern="1200" kumimoji="0" lang="zh-CN" noProof="0" normalizeH="0" spc="0" strike="noStrike" u="none">
                <a:ln>
                  <a:noFill/>
                </a:ln>
                <a:solidFill>
                  <a:srgbClr val="4B4D4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参与者</a:t>
            </a:r>
            <a:r>
              <a:rPr altLang="zh-CN" baseline="0" b="1" cap="none" dirty="0" sz="2000" i="0" kern="1200" kumimoji="0" lang="en-US" noProof="0" normalizeH="0" spc="0" strike="noStrike" u="none">
                <a:ln>
                  <a:noFill/>
                </a:ln>
                <a:solidFill>
                  <a:srgbClr val="4B4D4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</a:t>
            </a:r>
            <a:r>
              <a:rPr altLang="en-US" baseline="0" b="1" cap="none" dirty="0" sz="2000" i="0" kern="1200" kumimoji="0" lang="zh-CN" noProof="0" normalizeH="0" spc="0" strike="noStrike" u="none">
                <a:ln>
                  <a:noFill/>
                </a:ln>
                <a:solidFill>
                  <a:srgbClr val="4B4D4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用户用例图：</a:t>
            </a:r>
          </a:p>
        </p:txBody>
      </p:sp>
      <p:grpSp>
        <p:nvGrpSpPr>
          <p:cNvPr id="38" name="组 7"/>
          <p:cNvGrpSpPr/>
          <p:nvPr/>
        </p:nvGrpSpPr>
        <p:grpSpPr>
          <a:xfrm>
            <a:off x="424815" y="0"/>
            <a:ext cx="2248535" cy="773430"/>
            <a:chOff x="782065" y="0"/>
            <a:chExt cx="2248535" cy="1343608"/>
          </a:xfrm>
          <a:solidFill>
            <a:srgbClr val="F5E168"/>
          </a:solidFill>
        </p:grpSpPr>
        <p:sp>
          <p:nvSpPr>
            <p:cNvPr id="1048617" name="矩形 5"/>
            <p:cNvSpPr/>
            <p:nvPr/>
          </p:nvSpPr>
          <p:spPr>
            <a:xfrm>
              <a:off x="787145" y="0"/>
              <a:ext cx="2120044" cy="1343608"/>
            </a:xfrm>
            <a:prstGeom prst="rect"/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 defTabSz="457200" eaLnBrk="1" fontAlgn="auto" hangingPunct="1" indent="0" latinLnBrk="0" lvl="0" marL="0" marR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altLang="en-US" baseline="0" b="0" cap="none" sz="1800" i="0" kern="1200" kumimoji="1" lang="zh-CN" noProof="1" normalizeH="0" spc="0" strike="noStrike" u="none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/>
                <a:cs typeface="微软雅黑" panose="020B0503020204020204" pitchFamily="34" charset="-122"/>
              </a:endParaRPr>
            </a:p>
          </p:txBody>
        </p:sp>
        <p:sp>
          <p:nvSpPr>
            <p:cNvPr id="1048618" name="矩形 6"/>
            <p:cNvSpPr/>
            <p:nvPr/>
          </p:nvSpPr>
          <p:spPr>
            <a:xfrm>
              <a:off x="782065" y="71755"/>
              <a:ext cx="2248535" cy="1107538"/>
            </a:xfrm>
            <a:prstGeom prst="rect"/>
            <a:noFill/>
          </p:spPr>
          <p:txBody>
            <a:bodyPr>
              <a:spAutoFit/>
            </a:bodyPr>
            <a:p>
              <a:pPr algn="ctr" defTabSz="457200" eaLnBrk="1" fontAlgn="auto" hangingPunct="1" indent="0" latinLnBrk="0" lvl="0" marL="0" marR="0" rtl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altLang="zh-CN" baseline="0" b="0" cap="none" sz="2800" i="0" kern="1200" kumimoji="1" lang="en-US" noProof="1" normalizeH="0" spc="0" strike="noStrike" u="none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PART</a:t>
              </a:r>
              <a:r>
                <a:rPr altLang="en-US" baseline="0" b="0" cap="none" sz="2800" i="0" kern="1200" kumimoji="1" lang="zh-CN" noProof="1" normalizeH="0" spc="0" strike="noStrike" u="none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 </a:t>
              </a:r>
              <a:r>
                <a:rPr altLang="zh-CN" baseline="0" b="0" cap="none" sz="2800" i="0" kern="1200" kumimoji="1" lang="en-US" noProof="1" normalizeH="0" spc="0" strike="noStrike" u="none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2</a:t>
              </a:r>
              <a:endParaRPr altLang="zh-CN" baseline="0" b="0" cap="none" sz="2800" i="0" kern="1200" kumimoji="1" lang="en-US" noProof="1" normalizeH="0" spc="0" strike="noStrike" u="none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sp>
        <p:nvSpPr>
          <p:cNvPr id="1048619" name="文本框 8"/>
          <p:cNvSpPr txBox="1">
            <a:spLocks noChangeArrowheads="1"/>
          </p:cNvSpPr>
          <p:nvPr/>
        </p:nvSpPr>
        <p:spPr bwMode="auto">
          <a:xfrm>
            <a:off x="2584450" y="71438"/>
            <a:ext cx="1605280" cy="510540"/>
          </a:xfrm>
          <a:prstGeom prst="rect"/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indent="-285750" marL="7429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indent="-228600" marL="11430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indent="-228600" marL="16002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indent="-228600" marL="20574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defTabSz="457200" eaLnBrk="0" fontAlgn="base" hangingPunct="0" indent="-228600" marL="2514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defTabSz="457200" eaLnBrk="0" fontAlgn="base" hangingPunct="0" indent="-228600" marL="29718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defTabSz="457200" eaLnBrk="0" fontAlgn="base" hangingPunct="0" indent="-228600" marL="34290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defTabSz="457200" eaLnBrk="0" fontAlgn="base" hangingPunct="0" indent="-228600" marL="3886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 defTabSz="457200" eaLnBrk="1" fontAlgn="base" hangingPunct="1" indent="0" latinLnBrk="0" lvl="0" marL="0" marR="0" rtl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altLang="en-US" baseline="0" b="0" cap="none" dirty="0" sz="2800" i="0" kern="1200" kumimoji="0" lang="zh-CN" noProof="0" normalizeH="0" spc="0" strike="noStrike" u="none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黑体" panose="02010609060101010101" pitchFamily="49" charset="-122"/>
              </a:rPr>
              <a:t>系统设计</a:t>
            </a:r>
            <a:endParaRPr altLang="en-US" baseline="0" b="0" cap="none" dirty="0" sz="2800" i="0" kern="1200" kumimoji="0" lang="zh-CN" noProof="0" normalizeH="0" spc="0" strike="noStrike" u="none">
              <a:ln>
                <a:noFill/>
              </a:ln>
              <a:solidFill>
                <a:srgbClr val="4B4D4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2097159" name="图片 2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3978112" y="2212976"/>
            <a:ext cx="4658220" cy="2930524"/>
          </a:xfrm>
          <a:prstGeom prst="rect"/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A000120140530A99PPBG">
  <a:themeElements>
    <a:clrScheme name="106">
      <a:dk1>
        <a:srgbClr val="4B4D4F"/>
      </a:dk1>
      <a:lt1>
        <a:srgbClr val="FFFFFF"/>
      </a:lt1>
      <a:dk2>
        <a:srgbClr val="3D3F41"/>
      </a:dk2>
      <a:lt2>
        <a:srgbClr val="FFFFFF"/>
      </a:lt2>
      <a:accent1>
        <a:srgbClr val="DC5C31"/>
      </a:accent1>
      <a:accent2>
        <a:srgbClr val="EA9B26"/>
      </a:accent2>
      <a:accent3>
        <a:srgbClr val="D36D8D"/>
      </a:accent3>
      <a:accent4>
        <a:srgbClr val="D46E5A"/>
      </a:accent4>
      <a:accent5>
        <a:srgbClr val="FCCF86"/>
      </a:accent5>
      <a:accent6>
        <a:srgbClr val="AA5ED4"/>
      </a:accent6>
      <a:hlink>
        <a:srgbClr val="00B0F0"/>
      </a:hlink>
      <a:folHlink>
        <a:srgbClr val="AFB2B4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自定义 47">
      <a:dk1>
        <a:sysClr lastClr="000000" val="windowText"/>
      </a:dk1>
      <a:lt1>
        <a:sysClr lastClr="FFFFFF" val="window"/>
      </a:lt1>
      <a:dk2>
        <a:srgbClr val="976860"/>
      </a:dk2>
      <a:lt2>
        <a:srgbClr val="E7E6E6"/>
      </a:lt2>
      <a:accent1>
        <a:srgbClr val="28D5BA"/>
      </a:accent1>
      <a:accent2>
        <a:srgbClr val="FF5D44"/>
      </a:accent2>
      <a:accent3>
        <a:srgbClr val="2896D7"/>
      </a:accent3>
      <a:accent4>
        <a:srgbClr val="E79383"/>
      </a:accent4>
      <a:accent5>
        <a:srgbClr val="FFBF43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4">
      <a:majorFont>
        <a:latin typeface="Calibri Light"/>
        <a:ea typeface="华文细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anchor="ctr" anchorCtr="0" bIns="45720" compatLnSpc="1" forceAA="0" fromWordArt="0" horzOverflow="overflow" lIns="91440" numCol="1" rIns="91440" rot="0" rtlCol="0" spcCol="0" spcFirstLastPara="0" tIns="45720" vert="horz" vertOverflow="overflow" wrap="none">
        <a:prstTxWarp prst="textNoShape"/>
        <a:spAutoFit/>
      </a:bodyPr>
      <a:lstStyle>
        <a:defPPr algn="ctr">
          <a:defRPr dirty="0" sz="1600">
            <a:solidFill>
              <a:schemeClr val="tx1">
                <a:lumMod val="75000"/>
                <a:lumOff val="25000"/>
              </a:schemeClr>
            </a:solidFill>
          </a:defRPr>
        </a:defPPr>
      </a:lstStyle>
    </a:spDef>
  </a:objectDefaults>
</a:theme>
</file>

<file path=ppt/theme/theme3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4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PowerPoint 演示文稿</dc:title>
  <dc:creator>Office PLUS</dc:creator>
  <cp:lastModifiedBy>_ Skyside</cp:lastModifiedBy>
  <dcterms:created xsi:type="dcterms:W3CDTF">2010-04-10T23:12:00Z</dcterms:created>
  <dcterms:modified xsi:type="dcterms:W3CDTF">2017-04-23T02:27:37Z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  <property fmtid="{D5CDD505-2E9C-101B-9397-08002B2CF9AE}" pid="3" name="KSOProductBuildVer">
    <vt:lpwstr>2052-10.1.0.6029</vt:lpwstr>
  </property>
</Properties>
</file>