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C4C4C"/>
    <a:srgbClr val="333333"/>
    <a:srgbClr val="FEDB43"/>
    <a:srgbClr val="1187B1"/>
    <a:srgbClr val="E6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3308"/>
  </p:normalViewPr>
  <p:slideViewPr>
    <p:cSldViewPr snapToGrid="0" snapToObjects="1">
      <p:cViewPr varScale="1">
        <p:scale>
          <a:sx n="78" d="100"/>
          <a:sy n="78" d="100"/>
        </p:scale>
        <p:origin x="600" y="17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rgbClr val="E65B4F"/>
            </a:solidFill>
            <a:ln>
              <a:solidFill>
                <a:schemeClr val="tx1"/>
              </a:solidFill>
            </a:ln>
            <a:effectLst/>
          </c:spPr>
          <c:explosion val="25"/>
          <c:dPt>
            <c:idx val="0"/>
            <c:bubble3D val="0"/>
            <c:explosion val="7"/>
            <c:spPr>
              <a:solidFill>
                <a:srgbClr val="E65B4F"/>
              </a:solidFill>
              <a:ln>
                <a:noFill/>
              </a:ln>
              <a:effectLst/>
            </c:spPr>
          </c:dPt>
          <c:dPt>
            <c:idx val="1"/>
            <c:bubble3D val="0"/>
            <c:explosion val="7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2"/>
            <c:bubble3D val="0"/>
            <c:explosion val="7"/>
            <c:spPr>
              <a:solidFill>
                <a:srgbClr val="1187B1"/>
              </a:solidFill>
              <a:ln>
                <a:noFill/>
              </a:ln>
              <a:effectLst/>
            </c:spPr>
          </c:dPt>
          <c:dPt>
            <c:idx val="3"/>
            <c:bubble3D val="0"/>
            <c:explosion val="9"/>
            <c:spPr>
              <a:solidFill>
                <a:srgbClr val="FEDB43"/>
              </a:solidFill>
              <a:ln>
                <a:noFill/>
              </a:ln>
              <a:effectLst/>
            </c:spPr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explosion val="25"/>
          <c:dPt>
            <c:idx val="0"/>
            <c:bubble3D val="0"/>
            <c:explosion val="7"/>
            <c:spPr>
              <a:solidFill>
                <a:srgbClr val="E65B4F"/>
              </a:solidFill>
              <a:ln>
                <a:noFill/>
              </a:ln>
              <a:effectLst/>
            </c:spPr>
          </c:dPt>
          <c:dPt>
            <c:idx val="1"/>
            <c:bubble3D val="0"/>
            <c:explosion val="7"/>
            <c:spPr>
              <a:solidFill>
                <a:srgbClr val="FEDB43"/>
              </a:solidFill>
              <a:ln>
                <a:noFill/>
              </a:ln>
              <a:effectLst/>
            </c:spPr>
          </c:dPt>
          <c:dPt>
            <c:idx val="2"/>
            <c:bubble3D val="0"/>
            <c:explosion val="7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explosion val="25"/>
          <c:dPt>
            <c:idx val="0"/>
            <c:bubble3D val="0"/>
            <c:explosion val="7"/>
            <c:spPr>
              <a:solidFill>
                <a:srgbClr val="E65B4F"/>
              </a:solidFill>
              <a:ln>
                <a:noFill/>
              </a:ln>
              <a:effectLst/>
            </c:spPr>
          </c:dPt>
          <c:dPt>
            <c:idx val="1"/>
            <c:bubble3D val="0"/>
            <c:explosion val="7"/>
            <c:spPr>
              <a:solidFill>
                <a:srgbClr val="FEDB43"/>
              </a:solidFill>
              <a:ln>
                <a:noFill/>
              </a:ln>
              <a:effectLst/>
            </c:spPr>
          </c:dPt>
          <c:dPt>
            <c:idx val="2"/>
            <c:bubble3D val="0"/>
            <c:explosion val="7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rgbClr val="FEDB43"/>
            </a:solidFill>
            <a:ln>
              <a:solidFill>
                <a:schemeClr val="tx1"/>
              </a:solidFill>
            </a:ln>
            <a:effectLst/>
          </c:spPr>
          <c:explosion val="25"/>
          <c:dPt>
            <c:idx val="0"/>
            <c:bubble3D val="0"/>
            <c:explosion val="7"/>
            <c:spPr>
              <a:solidFill>
                <a:srgbClr val="E65B4F"/>
              </a:solidFill>
              <a:ln>
                <a:noFill/>
              </a:ln>
              <a:effectLst/>
            </c:spPr>
          </c:dPt>
          <c:dPt>
            <c:idx val="1"/>
            <c:bubble3D val="0"/>
            <c:explosion val="7"/>
            <c:spPr>
              <a:solidFill>
                <a:srgbClr val="FEDB43"/>
              </a:solidFill>
              <a:ln>
                <a:noFill/>
              </a:ln>
              <a:effectLst/>
            </c:spPr>
          </c:dPt>
          <c:dPt>
            <c:idx val="2"/>
            <c:bubble3D val="0"/>
            <c:explosion val="7"/>
            <c:spPr>
              <a:solidFill>
                <a:srgbClr val="FEDB43"/>
              </a:solidFill>
              <a:ln>
                <a:noFill/>
              </a:ln>
              <a:effectLst/>
            </c:spPr>
          </c:dPt>
          <c:dPt>
            <c:idx val="3"/>
            <c:bubble3D val="0"/>
            <c:explosion val="9"/>
            <c:spPr>
              <a:solidFill>
                <a:srgbClr val="FEDB43"/>
              </a:solidFill>
              <a:ln>
                <a:noFill/>
              </a:ln>
              <a:effectLst/>
            </c:spPr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65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187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ED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61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68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hyperlink" Target="http://office.msn.com.cn/" TargetMode="Externa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678779" y="1445160"/>
            <a:ext cx="283603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733" b="1" dirty="0">
                <a:solidFill>
                  <a:schemeClr val="bg1"/>
                </a:solidFill>
              </a:rPr>
              <a:t>LOGO</a:t>
            </a:r>
            <a:r>
              <a:rPr kumimoji="1" lang="zh-CN" altLang="en-US" sz="3733" b="1" dirty="0">
                <a:solidFill>
                  <a:schemeClr val="bg1"/>
                </a:solidFill>
              </a:rPr>
              <a:t> </a:t>
            </a:r>
            <a:r>
              <a:rPr kumimoji="1" lang="en-US" altLang="zh-CN" sz="3733" b="1" dirty="0">
                <a:solidFill>
                  <a:schemeClr val="bg1"/>
                </a:solidFill>
              </a:rPr>
              <a:t>HERE</a:t>
            </a:r>
            <a:endParaRPr kumimoji="1" lang="zh-CN" altLang="en-US" sz="3733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60252" y="2619288"/>
            <a:ext cx="7473085" cy="1959429"/>
            <a:chOff x="1769593" y="1964466"/>
            <a:chExt cx="5604814" cy="1469572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3170657" y="1995352"/>
              <a:ext cx="2802690" cy="869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3467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年终工作总结</a:t>
              </a:r>
              <a:endParaRPr kumimoji="1" lang="en-US" altLang="zh-CN" sz="3467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endParaRPr>
            </a:p>
            <a:p>
              <a:pPr algn="ctr"/>
              <a:r>
                <a:rPr kumimoji="1" lang="zh-CN" altLang="en-US" sz="3467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年会展示通用模板</a:t>
              </a:r>
              <a:endParaRPr kumimoji="1" lang="en-US" altLang="zh-CN" sz="3467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918053" y="5157838"/>
            <a:ext cx="635748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8" name="矩形 7"/>
          <p:cNvSpPr/>
          <p:nvPr/>
        </p:nvSpPr>
        <p:spPr>
          <a:xfrm>
            <a:off x="4819682" y="3999178"/>
            <a:ext cx="2554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738147" y="1892593"/>
            <a:ext cx="5766609" cy="2993007"/>
            <a:chOff x="4391025" y="180975"/>
            <a:chExt cx="4422775" cy="2295525"/>
          </a:xfrm>
          <a:solidFill>
            <a:srgbClr val="1187B1"/>
          </a:solidFill>
        </p:grpSpPr>
        <p:sp>
          <p:nvSpPr>
            <p:cNvPr id="3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8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3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5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6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7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8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9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0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1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2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3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4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5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6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7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8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9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0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1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2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3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4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5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6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7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8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9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0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1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787112" y="576660"/>
            <a:ext cx="4719956" cy="14056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1187B1"/>
                </a:solidFill>
              </a:rPr>
              <a:t>YOUR</a:t>
            </a:r>
            <a:r>
              <a:rPr kumimoji="1" lang="zh-CN" altLang="en-US" sz="4267" b="1" dirty="0">
                <a:solidFill>
                  <a:srgbClr val="1187B1"/>
                </a:solidFill>
              </a:rPr>
              <a:t> </a:t>
            </a:r>
            <a:r>
              <a:rPr kumimoji="1" lang="en-US" altLang="zh-CN" sz="4267" b="1" dirty="0">
                <a:solidFill>
                  <a:srgbClr val="1187B1"/>
                </a:solidFill>
              </a:rPr>
              <a:t>TITLE</a:t>
            </a:r>
            <a:r>
              <a:rPr kumimoji="1" lang="zh-CN" altLang="en-US" sz="4267" b="1" dirty="0">
                <a:solidFill>
                  <a:srgbClr val="1187B1"/>
                </a:solidFill>
              </a:rPr>
              <a:t> </a:t>
            </a:r>
            <a:r>
              <a:rPr kumimoji="1" lang="en-US" altLang="zh-CN" sz="4267" b="1" dirty="0">
                <a:solidFill>
                  <a:srgbClr val="1187B1"/>
                </a:solidFill>
              </a:rPr>
              <a:t>HERE</a:t>
            </a:r>
          </a:p>
          <a:p>
            <a:r>
              <a:rPr kumimoji="1" lang="zh-CN" altLang="en-US" sz="4267" b="1" dirty="0">
                <a:solidFill>
                  <a:srgbClr val="1187B1"/>
                </a:solidFill>
              </a:rPr>
              <a:t>点击此处添加标题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87112" y="2601977"/>
            <a:ext cx="452607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867" b="1" dirty="0">
                <a:solidFill>
                  <a:srgbClr val="E65B4F"/>
                </a:solidFill>
              </a:rPr>
              <a:t>123,456</a:t>
            </a:r>
            <a:endParaRPr kumimoji="1" lang="zh-CN" altLang="en-US" sz="5867" b="1" dirty="0">
              <a:solidFill>
                <a:srgbClr val="E65B4F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7859" y="3500222"/>
            <a:ext cx="4177713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zh-CN" altLang="en-US" sz="1333" dirty="0">
                <a:solidFill>
                  <a:srgbClr val="333333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33333"/>
                </a:solidFill>
              </a:rPr>
              <a:t>10</a:t>
            </a:r>
            <a:r>
              <a:rPr lang="zh-CN" altLang="en-US" sz="1333" dirty="0">
                <a:solidFill>
                  <a:srgbClr val="333333"/>
                </a:solidFill>
              </a:rPr>
              <a:t>号字，</a:t>
            </a:r>
            <a:r>
              <a:rPr lang="en-US" altLang="zh-CN" sz="1333" dirty="0">
                <a:solidFill>
                  <a:srgbClr val="333333"/>
                </a:solidFill>
              </a:rPr>
              <a:t>1.3</a:t>
            </a:r>
            <a:r>
              <a:rPr lang="zh-CN" altLang="en-US" sz="1333" dirty="0">
                <a:solidFill>
                  <a:srgbClr val="333333"/>
                </a:solidFill>
              </a:rPr>
              <a:t>倍字间距。</a:t>
            </a:r>
            <a:endParaRPr lang="en-US" altLang="zh-CN" sz="1333" dirty="0">
              <a:solidFill>
                <a:srgbClr val="333333"/>
              </a:solidFill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endParaRPr kumimoji="1" lang="en-US" altLang="zh-CN" sz="1333" dirty="0">
              <a:solidFill>
                <a:srgbClr val="333333"/>
              </a:solidFill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zh-CN" altLang="en-US" sz="1333" dirty="0">
                <a:solidFill>
                  <a:srgbClr val="333333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33333"/>
                </a:solidFill>
              </a:rPr>
              <a:t>10</a:t>
            </a:r>
            <a:r>
              <a:rPr lang="zh-CN" altLang="en-US" sz="1333" dirty="0">
                <a:solidFill>
                  <a:srgbClr val="333333"/>
                </a:solidFill>
              </a:rPr>
              <a:t>号字，</a:t>
            </a:r>
            <a:r>
              <a:rPr lang="en-US" altLang="zh-CN" sz="1333" dirty="0">
                <a:solidFill>
                  <a:srgbClr val="333333"/>
                </a:solidFill>
              </a:rPr>
              <a:t>1.3</a:t>
            </a:r>
            <a:r>
              <a:rPr lang="zh-CN" altLang="en-US" sz="1333" dirty="0">
                <a:solidFill>
                  <a:srgbClr val="333333"/>
                </a:solidFill>
              </a:rPr>
              <a:t>倍字间距。</a:t>
            </a:r>
            <a:endParaRPr kumimoji="1" lang="zh-CN" altLang="en-US" sz="1333" dirty="0">
              <a:solidFill>
                <a:srgbClr val="333333"/>
              </a:solidFill>
            </a:endParaRPr>
          </a:p>
        </p:txBody>
      </p:sp>
      <p:pic>
        <p:nvPicPr>
          <p:cNvPr id="116" name="图片 1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298064" y="1653571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LOGO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800" b="1" dirty="0">
                <a:solidFill>
                  <a:schemeClr val="bg1"/>
                </a:solidFill>
              </a:rPr>
              <a:t>HERE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60252" y="2619288"/>
            <a:ext cx="7473085" cy="1959429"/>
            <a:chOff x="1769593" y="1964466"/>
            <a:chExt cx="5604814" cy="1469572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3539532" y="2095141"/>
              <a:ext cx="2064940" cy="475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3200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THANK YOU!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918053" y="5157838"/>
            <a:ext cx="635748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8" name="矩形 7"/>
          <p:cNvSpPr/>
          <p:nvPr/>
        </p:nvSpPr>
        <p:spPr>
          <a:xfrm>
            <a:off x="4819680" y="3999178"/>
            <a:ext cx="2554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60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74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28089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" name="组合 1"/>
          <p:cNvGrpSpPr/>
          <p:nvPr/>
        </p:nvGrpSpPr>
        <p:grpSpPr>
          <a:xfrm>
            <a:off x="1084822" y="2110459"/>
            <a:ext cx="1693235" cy="1693235"/>
            <a:chOff x="813021" y="1582844"/>
            <a:chExt cx="1269926" cy="1269926"/>
          </a:xfrm>
        </p:grpSpPr>
        <p:sp>
          <p:nvSpPr>
            <p:cNvPr id="6" name="椭圆 5"/>
            <p:cNvSpPr/>
            <p:nvPr/>
          </p:nvSpPr>
          <p:spPr>
            <a:xfrm>
              <a:off x="813021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3795" y="1930373"/>
              <a:ext cx="78410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ONE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56453" y="3912061"/>
            <a:ext cx="235094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工作概况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7241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3" name="组合 2"/>
          <p:cNvGrpSpPr/>
          <p:nvPr/>
        </p:nvGrpSpPr>
        <p:grpSpPr>
          <a:xfrm>
            <a:off x="3953974" y="2110459"/>
            <a:ext cx="1693235" cy="1693235"/>
            <a:chOff x="2964885" y="1582844"/>
            <a:chExt cx="1269926" cy="1269926"/>
          </a:xfrm>
        </p:grpSpPr>
        <p:sp>
          <p:nvSpPr>
            <p:cNvPr id="11" name="椭圆 10"/>
            <p:cNvSpPr/>
            <p:nvPr/>
          </p:nvSpPr>
          <p:spPr>
            <a:xfrm>
              <a:off x="2964885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86041" y="1930373"/>
              <a:ext cx="8033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TWO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625605" y="3912061"/>
            <a:ext cx="235094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工作亮点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466393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9" name="组合 8"/>
          <p:cNvGrpSpPr/>
          <p:nvPr/>
        </p:nvGrpSpPr>
        <p:grpSpPr>
          <a:xfrm>
            <a:off x="6823126" y="2110459"/>
            <a:ext cx="1693234" cy="1693235"/>
            <a:chOff x="5116749" y="1582844"/>
            <a:chExt cx="1269926" cy="1269926"/>
          </a:xfrm>
        </p:grpSpPr>
        <p:sp>
          <p:nvSpPr>
            <p:cNvPr id="16" name="椭圆 15"/>
            <p:cNvSpPr/>
            <p:nvPr/>
          </p:nvSpPr>
          <p:spPr>
            <a:xfrm>
              <a:off x="5116749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51344" y="1930373"/>
              <a:ext cx="97646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THREE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494757" y="3912061"/>
            <a:ext cx="235094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经验教训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9335544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合 13"/>
          <p:cNvGrpSpPr/>
          <p:nvPr/>
        </p:nvGrpSpPr>
        <p:grpSpPr>
          <a:xfrm>
            <a:off x="9692277" y="2110459"/>
            <a:ext cx="1693235" cy="1693235"/>
            <a:chOff x="7268612" y="1582844"/>
            <a:chExt cx="1269926" cy="1269926"/>
          </a:xfrm>
        </p:grpSpPr>
        <p:sp>
          <p:nvSpPr>
            <p:cNvPr id="21" name="椭圆 20"/>
            <p:cNvSpPr/>
            <p:nvPr/>
          </p:nvSpPr>
          <p:spPr>
            <a:xfrm>
              <a:off x="7268612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30857" y="1930373"/>
              <a:ext cx="92116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FOUR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363908" y="3912061"/>
            <a:ext cx="235094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新年计划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20828" y="-1775967"/>
            <a:ext cx="3551933" cy="3551933"/>
            <a:chOff x="3240025" y="-1331975"/>
            <a:chExt cx="2663950" cy="2663950"/>
          </a:xfrm>
        </p:grpSpPr>
        <p:sp>
          <p:nvSpPr>
            <p:cNvPr id="26" name="椭圆 25"/>
            <p:cNvSpPr/>
            <p:nvPr/>
          </p:nvSpPr>
          <p:spPr>
            <a:xfrm>
              <a:off x="3240025" y="-1331975"/>
              <a:ext cx="2663950" cy="2663950"/>
            </a:xfrm>
            <a:prstGeom prst="ellipse">
              <a:avLst/>
            </a:prstGeom>
            <a:solidFill>
              <a:srgbClr val="E65B4F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09477" y="162011"/>
              <a:ext cx="1925046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733" b="1" dirty="0">
                  <a:solidFill>
                    <a:schemeClr val="bg1"/>
                  </a:solidFill>
                </a:rPr>
                <a:t>CONTENTS</a:t>
              </a:r>
              <a:endParaRPr kumimoji="1" lang="zh-CN" altLang="en-US" sz="37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05061" y="4882996"/>
            <a:ext cx="226366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805061" y="4548132"/>
            <a:ext cx="17988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333333"/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1867" b="1" dirty="0">
                <a:solidFill>
                  <a:srgbClr val="333333"/>
                </a:solidFill>
              </a:rPr>
              <a:t>Text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674748" y="4882996"/>
            <a:ext cx="226366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674747" y="4548132"/>
            <a:ext cx="17988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333333"/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1867" b="1" dirty="0">
                <a:solidFill>
                  <a:srgbClr val="333333"/>
                </a:solidFill>
              </a:rPr>
              <a:t>Text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544435" y="4882996"/>
            <a:ext cx="226366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544434" y="4548132"/>
            <a:ext cx="17988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333333"/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1867" b="1" dirty="0">
                <a:solidFill>
                  <a:srgbClr val="333333"/>
                </a:solidFill>
              </a:rPr>
              <a:t>Text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414121" y="4882996"/>
            <a:ext cx="226366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9414121" y="4548132"/>
            <a:ext cx="17988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333333"/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1867" b="1" dirty="0">
                <a:solidFill>
                  <a:srgbClr val="333333"/>
                </a:solidFill>
              </a:rPr>
              <a:t>Text</a:t>
            </a:r>
          </a:p>
        </p:txBody>
      </p: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2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</p:grpSpPr>
        <p:sp>
          <p:nvSpPr>
            <p:cNvPr id="3" name="矩形 2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984887" y="1188222"/>
              <a:ext cx="1215718" cy="2377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0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kumimoji="1" lang="zh-CN" altLang="en-US" sz="200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934144" y="5539290"/>
            <a:ext cx="2350940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chemeClr val="bg1"/>
                </a:solidFill>
              </a:rPr>
              <a:t>工作概况</a:t>
            </a:r>
          </a:p>
        </p:txBody>
      </p:sp>
      <p:pic>
        <p:nvPicPr>
          <p:cNvPr id="63" name="图片 6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14056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1187B1"/>
                </a:solidFill>
              </a:rPr>
              <a:t>YOUR</a:t>
            </a:r>
            <a:r>
              <a:rPr kumimoji="1" lang="zh-CN" altLang="en-US" sz="4267" b="1" dirty="0">
                <a:solidFill>
                  <a:srgbClr val="1187B1"/>
                </a:solidFill>
              </a:rPr>
              <a:t> </a:t>
            </a:r>
            <a:r>
              <a:rPr kumimoji="1" lang="en-US" altLang="zh-CN" sz="4267" b="1" dirty="0">
                <a:solidFill>
                  <a:srgbClr val="1187B1"/>
                </a:solidFill>
              </a:rPr>
              <a:t>TITLE</a:t>
            </a:r>
            <a:r>
              <a:rPr kumimoji="1" lang="zh-CN" altLang="en-US" sz="4267" b="1" dirty="0">
                <a:solidFill>
                  <a:srgbClr val="1187B1"/>
                </a:solidFill>
              </a:rPr>
              <a:t> </a:t>
            </a:r>
            <a:r>
              <a:rPr kumimoji="1" lang="en-US" altLang="zh-CN" sz="4267" b="1" dirty="0">
                <a:solidFill>
                  <a:srgbClr val="1187B1"/>
                </a:solidFill>
              </a:rPr>
              <a:t>HERE</a:t>
            </a:r>
          </a:p>
          <a:p>
            <a:r>
              <a:rPr kumimoji="1" lang="zh-CN" altLang="en-US" sz="4267" b="1" dirty="0">
                <a:solidFill>
                  <a:srgbClr val="1187B1"/>
                </a:solidFill>
              </a:rPr>
              <a:t>点击此处添加标题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112" y="2596258"/>
            <a:ext cx="4719956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867" b="1" dirty="0">
                <a:solidFill>
                  <a:srgbClr val="E65B4F"/>
                </a:solidFill>
              </a:rPr>
              <a:t>123,456</a:t>
            </a:r>
            <a:endParaRPr kumimoji="1" lang="zh-CN" altLang="en-US" sz="5867" b="1" dirty="0">
              <a:solidFill>
                <a:srgbClr val="E65B4F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227986" y="1336792"/>
            <a:ext cx="5165633" cy="4143459"/>
            <a:chOff x="301625" y="1724025"/>
            <a:chExt cx="898525" cy="720725"/>
          </a:xfrm>
          <a:solidFill>
            <a:srgbClr val="1187B1"/>
          </a:solidFill>
        </p:grpSpPr>
        <p:sp>
          <p:nvSpPr>
            <p:cNvPr id="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14" name="矩形 13"/>
          <p:cNvSpPr/>
          <p:nvPr/>
        </p:nvSpPr>
        <p:spPr>
          <a:xfrm>
            <a:off x="657859" y="3500222"/>
            <a:ext cx="4177713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zh-CN" altLang="en-US" sz="1333" dirty="0">
                <a:solidFill>
                  <a:srgbClr val="333333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33333"/>
                </a:solidFill>
              </a:rPr>
              <a:t>10</a:t>
            </a:r>
            <a:r>
              <a:rPr lang="zh-CN" altLang="en-US" sz="1333" dirty="0">
                <a:solidFill>
                  <a:srgbClr val="333333"/>
                </a:solidFill>
              </a:rPr>
              <a:t>号字，</a:t>
            </a:r>
            <a:r>
              <a:rPr lang="en-US" altLang="zh-CN" sz="1333" dirty="0">
                <a:solidFill>
                  <a:srgbClr val="333333"/>
                </a:solidFill>
              </a:rPr>
              <a:t>1.3</a:t>
            </a:r>
            <a:r>
              <a:rPr lang="zh-CN" altLang="en-US" sz="1333" dirty="0">
                <a:solidFill>
                  <a:srgbClr val="333333"/>
                </a:solidFill>
              </a:rPr>
              <a:t>倍字间距。</a:t>
            </a:r>
            <a:endParaRPr lang="en-US" altLang="zh-CN" sz="1333" dirty="0">
              <a:solidFill>
                <a:srgbClr val="333333"/>
              </a:solidFill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endParaRPr kumimoji="1" lang="en-US" altLang="zh-CN" sz="1333" dirty="0">
              <a:solidFill>
                <a:srgbClr val="333333"/>
              </a:solidFill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zh-CN" altLang="en-US" sz="1333" dirty="0">
                <a:solidFill>
                  <a:srgbClr val="333333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33333"/>
                </a:solidFill>
              </a:rPr>
              <a:t>10</a:t>
            </a:r>
            <a:r>
              <a:rPr lang="zh-CN" altLang="en-US" sz="1333" dirty="0">
                <a:solidFill>
                  <a:srgbClr val="333333"/>
                </a:solidFill>
              </a:rPr>
              <a:t>号字，</a:t>
            </a:r>
            <a:r>
              <a:rPr lang="en-US" altLang="zh-CN" sz="1333" dirty="0">
                <a:solidFill>
                  <a:srgbClr val="333333"/>
                </a:solidFill>
              </a:rPr>
              <a:t>1.3</a:t>
            </a:r>
            <a:r>
              <a:rPr lang="zh-CN" altLang="en-US" sz="1333" dirty="0">
                <a:solidFill>
                  <a:srgbClr val="333333"/>
                </a:solidFill>
              </a:rPr>
              <a:t>倍字间距。</a:t>
            </a:r>
            <a:endParaRPr kumimoji="1" lang="zh-CN" altLang="en-US" sz="1333" dirty="0">
              <a:solidFill>
                <a:srgbClr val="333333"/>
              </a:solidFill>
            </a:endParaRPr>
          </a:p>
        </p:txBody>
      </p:sp>
      <p:pic>
        <p:nvPicPr>
          <p:cNvPr id="15" name="图片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2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</p:grpSpPr>
        <p:sp>
          <p:nvSpPr>
            <p:cNvPr id="2" name="矩形 1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" name="矩形 2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984887" y="1188222"/>
              <a:ext cx="1215718" cy="23775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0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kumimoji="1" lang="zh-CN" altLang="en-US" sz="200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34144" y="5539290"/>
            <a:ext cx="2350940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工作亮点</a:t>
            </a:r>
          </a:p>
        </p:txBody>
      </p:sp>
      <p:pic>
        <p:nvPicPr>
          <p:cNvPr id="63" name="图片 6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 flipV="1">
            <a:off x="8974903" y="0"/>
            <a:ext cx="0" cy="374614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"/>
          <p:cNvCxnSpPr/>
          <p:nvPr/>
        </p:nvCxnSpPr>
        <p:spPr>
          <a:xfrm flipV="1">
            <a:off x="10569789" y="21253"/>
            <a:ext cx="0" cy="174354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/>
          <p:cNvCxnSpPr/>
          <p:nvPr/>
        </p:nvCxnSpPr>
        <p:spPr>
          <a:xfrm flipV="1">
            <a:off x="7596234" y="1"/>
            <a:ext cx="0" cy="174354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24379" y="1469572"/>
            <a:ext cx="4645904" cy="5388427"/>
          </a:xfrm>
          <a:prstGeom prst="rect">
            <a:avLst/>
          </a:prstGeom>
          <a:solidFill>
            <a:srgbClr val="4C4C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Freeform 13"/>
          <p:cNvSpPr>
            <a:spLocks noEditPoints="1"/>
          </p:cNvSpPr>
          <p:nvPr/>
        </p:nvSpPr>
        <p:spPr bwMode="auto">
          <a:xfrm>
            <a:off x="703221" y="349900"/>
            <a:ext cx="5132941" cy="996066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rgbClr val="2D2D2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52390194"/>
              </p:ext>
            </p:extLst>
          </p:nvPr>
        </p:nvGraphicFramePr>
        <p:xfrm>
          <a:off x="794" y="1743548"/>
          <a:ext cx="6591027" cy="4416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3724173" y="4110901"/>
            <a:ext cx="1300356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267" b="1" dirty="0">
                <a:solidFill>
                  <a:schemeClr val="bg1"/>
                </a:solidFill>
              </a:rPr>
              <a:t>TEXT</a:t>
            </a:r>
            <a:endParaRPr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37155" y="4871715"/>
            <a:ext cx="3187375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点击此处添加文本信息。</a:t>
            </a:r>
          </a:p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FFFFFF"/>
                </a:solidFill>
              </a:rPr>
              <a:t>Excel</a:t>
            </a:r>
            <a:r>
              <a:rPr lang="zh-CN" altLang="en-US" sz="1333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333" dirty="0">
              <a:solidFill>
                <a:srgbClr val="FFFFFF"/>
              </a:solidFill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95652766"/>
              </p:ext>
            </p:extLst>
          </p:nvPr>
        </p:nvGraphicFramePr>
        <p:xfrm>
          <a:off x="6144025" y="1214494"/>
          <a:ext cx="2770748" cy="253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82617473"/>
              </p:ext>
            </p:extLst>
          </p:nvPr>
        </p:nvGraphicFramePr>
        <p:xfrm>
          <a:off x="7652208" y="3160149"/>
          <a:ext cx="2525129" cy="253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663339800"/>
              </p:ext>
            </p:extLst>
          </p:nvPr>
        </p:nvGraphicFramePr>
        <p:xfrm>
          <a:off x="9278213" y="51240"/>
          <a:ext cx="2484171" cy="253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381916" y="3397329"/>
            <a:ext cx="10871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733" dirty="0">
                <a:solidFill>
                  <a:srgbClr val="333333"/>
                </a:solidFill>
              </a:rPr>
              <a:t>40%</a:t>
            </a:r>
            <a:endParaRPr kumimoji="1" lang="zh-CN" altLang="en-US" sz="3733" dirty="0">
              <a:solidFill>
                <a:srgbClr val="333333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81915" y="3963424"/>
            <a:ext cx="149317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</a:rPr>
              <a:t>点击此处添加文本信息。双击图标可以对图表图形及文字的颜色、边框等进行选择。</a:t>
            </a:r>
            <a:endParaRPr lang="en-US" altLang="zh-CN" sz="1333" dirty="0">
              <a:solidFill>
                <a:srgbClr val="333333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54927" y="4492275"/>
            <a:ext cx="10871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733" dirty="0">
                <a:solidFill>
                  <a:srgbClr val="333333"/>
                </a:solidFill>
              </a:rPr>
              <a:t>40%</a:t>
            </a:r>
            <a:endParaRPr kumimoji="1" lang="zh-CN" altLang="en-US" sz="3733" dirty="0">
              <a:solidFill>
                <a:srgbClr val="33333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54926" y="5058369"/>
            <a:ext cx="1493171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</a:rPr>
              <a:t>点击此处添加文本信息。双击图标可以对图表图形及文字的颜色、边框等进行选择。</a:t>
            </a:r>
            <a:endParaRPr lang="en-US" altLang="zh-CN" sz="1333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69789" y="2048791"/>
            <a:ext cx="10871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733" dirty="0">
                <a:solidFill>
                  <a:srgbClr val="333333"/>
                </a:solidFill>
              </a:rPr>
              <a:t>40%</a:t>
            </a:r>
            <a:endParaRPr kumimoji="1" lang="zh-CN" altLang="en-US" sz="3733" dirty="0">
              <a:solidFill>
                <a:srgbClr val="333333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69789" y="2614885"/>
            <a:ext cx="1493171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</a:rPr>
              <a:t>点击此处添加文本信息。双击图标可以对图表图形及文字的颜色、边框等进行选择。</a:t>
            </a:r>
            <a:endParaRPr lang="en-US" altLang="zh-CN" sz="1333" dirty="0">
              <a:solidFill>
                <a:srgbClr val="333333"/>
              </a:solidFill>
            </a:endParaRPr>
          </a:p>
        </p:txBody>
      </p:sp>
      <p:pic>
        <p:nvPicPr>
          <p:cNvPr id="20" name="图片 19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00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8685" y="1081759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 rot="353362">
            <a:off x="6215830" y="1087124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 rot="854280">
            <a:off x="6454724" y="112879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 rot="1207642">
            <a:off x="6634800" y="118002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 rot="1689293">
            <a:off x="6880464" y="127388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 rot="1976499">
            <a:off x="7037980" y="137508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/>
        </p:nvSpPr>
        <p:spPr>
          <a:xfrm rot="2151988">
            <a:off x="7184520" y="147623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 rot="2439194">
            <a:off x="7327033" y="1597650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/>
        </p:nvSpPr>
        <p:spPr>
          <a:xfrm rot="2998031">
            <a:off x="7465161" y="174644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矩形 10"/>
          <p:cNvSpPr/>
          <p:nvPr/>
        </p:nvSpPr>
        <p:spPr>
          <a:xfrm rot="3285237">
            <a:off x="7573797" y="189892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矩形 11"/>
          <p:cNvSpPr/>
          <p:nvPr/>
        </p:nvSpPr>
        <p:spPr>
          <a:xfrm rot="3643549">
            <a:off x="7689830" y="209509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矩形 12"/>
          <p:cNvSpPr/>
          <p:nvPr/>
        </p:nvSpPr>
        <p:spPr>
          <a:xfrm rot="3930755">
            <a:off x="7768093" y="226517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矩形 13"/>
          <p:cNvSpPr/>
          <p:nvPr/>
        </p:nvSpPr>
        <p:spPr>
          <a:xfrm rot="4605071">
            <a:off x="7839026" y="2482587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矩形 14"/>
          <p:cNvSpPr/>
          <p:nvPr/>
        </p:nvSpPr>
        <p:spPr>
          <a:xfrm rot="4958433">
            <a:off x="7876694" y="266598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矩形 15"/>
          <p:cNvSpPr/>
          <p:nvPr/>
        </p:nvSpPr>
        <p:spPr>
          <a:xfrm rot="21114211" flipH="1">
            <a:off x="5777662" y="1099543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矩形 16"/>
          <p:cNvSpPr/>
          <p:nvPr/>
        </p:nvSpPr>
        <p:spPr>
          <a:xfrm rot="20760849" flipH="1">
            <a:off x="5593138" y="113121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矩形 17"/>
          <p:cNvSpPr/>
          <p:nvPr/>
        </p:nvSpPr>
        <p:spPr>
          <a:xfrm rot="20259931" flipH="1">
            <a:off x="5362496" y="121065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9" name="矩形 18"/>
          <p:cNvSpPr/>
          <p:nvPr/>
        </p:nvSpPr>
        <p:spPr>
          <a:xfrm rot="19906569" flipH="1">
            <a:off x="5191428" y="128673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矩形 19"/>
          <p:cNvSpPr/>
          <p:nvPr/>
        </p:nvSpPr>
        <p:spPr>
          <a:xfrm rot="19424918" flipH="1">
            <a:off x="4979593" y="140972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1" name="矩形 20"/>
          <p:cNvSpPr/>
          <p:nvPr/>
        </p:nvSpPr>
        <p:spPr>
          <a:xfrm rot="19137712" flipH="1">
            <a:off x="4837901" y="1532095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2" name="矩形 21"/>
          <p:cNvSpPr/>
          <p:nvPr/>
        </p:nvSpPr>
        <p:spPr>
          <a:xfrm rot="18962223" flipH="1">
            <a:off x="4697985" y="1652871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矩形 22"/>
          <p:cNvSpPr/>
          <p:nvPr/>
        </p:nvSpPr>
        <p:spPr>
          <a:xfrm rot="18675017" flipH="1">
            <a:off x="4573994" y="179315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矩形 23"/>
          <p:cNvSpPr/>
          <p:nvPr/>
        </p:nvSpPr>
        <p:spPr>
          <a:xfrm rot="18116180" flipH="1">
            <a:off x="4453660" y="195083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 rot="17828974" flipH="1">
            <a:off x="4367581" y="2117099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6" name="矩形 25"/>
          <p:cNvSpPr/>
          <p:nvPr/>
        </p:nvSpPr>
        <p:spPr>
          <a:xfrm rot="17470662" flipH="1">
            <a:off x="4289128" y="229432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7" name="矩形 26"/>
          <p:cNvSpPr/>
          <p:nvPr/>
        </p:nvSpPr>
        <p:spPr>
          <a:xfrm rot="17183456" flipH="1">
            <a:off x="4235598" y="247372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8" name="矩形 27"/>
          <p:cNvSpPr/>
          <p:nvPr/>
        </p:nvSpPr>
        <p:spPr>
          <a:xfrm rot="16509140" flipH="1">
            <a:off x="4195992" y="2652296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矩形 28"/>
          <p:cNvSpPr/>
          <p:nvPr/>
        </p:nvSpPr>
        <p:spPr>
          <a:xfrm rot="16155778" flipH="1">
            <a:off x="4184529" y="283916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0" name="矩形 29"/>
          <p:cNvSpPr/>
          <p:nvPr/>
        </p:nvSpPr>
        <p:spPr>
          <a:xfrm rot="20965998" flipV="1">
            <a:off x="6369970" y="478501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 rot="20612636" flipV="1">
            <a:off x="6552958" y="474542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矩形 31"/>
          <p:cNvSpPr/>
          <p:nvPr/>
        </p:nvSpPr>
        <p:spPr>
          <a:xfrm rot="20111718" flipV="1">
            <a:off x="6780160" y="4660654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32"/>
          <p:cNvSpPr/>
          <p:nvPr/>
        </p:nvSpPr>
        <p:spPr>
          <a:xfrm rot="19758356" flipV="1">
            <a:off x="6947788" y="457727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矩形 33"/>
          <p:cNvSpPr/>
          <p:nvPr/>
        </p:nvSpPr>
        <p:spPr>
          <a:xfrm rot="19276705" flipV="1">
            <a:off x="7172073" y="443994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矩形 34"/>
          <p:cNvSpPr/>
          <p:nvPr/>
        </p:nvSpPr>
        <p:spPr>
          <a:xfrm rot="18989499" flipV="1">
            <a:off x="7308360" y="431157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矩形 35"/>
          <p:cNvSpPr/>
          <p:nvPr/>
        </p:nvSpPr>
        <p:spPr>
          <a:xfrm rot="18814010" flipV="1">
            <a:off x="7433866" y="4185275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矩形 36"/>
          <p:cNvSpPr/>
          <p:nvPr/>
        </p:nvSpPr>
        <p:spPr>
          <a:xfrm rot="18526804" flipV="1">
            <a:off x="7551697" y="403978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37"/>
          <p:cNvSpPr/>
          <p:nvPr/>
        </p:nvSpPr>
        <p:spPr>
          <a:xfrm rot="17967967" flipV="1">
            <a:off x="7660196" y="3868179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9" name="矩形 38"/>
          <p:cNvSpPr/>
          <p:nvPr/>
        </p:nvSpPr>
        <p:spPr>
          <a:xfrm rot="17680761" flipV="1">
            <a:off x="7739029" y="369836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矩形 39"/>
          <p:cNvSpPr/>
          <p:nvPr/>
        </p:nvSpPr>
        <p:spPr>
          <a:xfrm rot="17322449" flipV="1">
            <a:off x="7817120" y="3484240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1" name="矩形 40"/>
          <p:cNvSpPr/>
          <p:nvPr/>
        </p:nvSpPr>
        <p:spPr>
          <a:xfrm rot="17035243" flipV="1">
            <a:off x="7862868" y="330269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2" name="矩形 41"/>
          <p:cNvSpPr/>
          <p:nvPr/>
        </p:nvSpPr>
        <p:spPr>
          <a:xfrm rot="16360927" flipV="1">
            <a:off x="7892728" y="307596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3" name="矩形 42"/>
          <p:cNvSpPr/>
          <p:nvPr/>
        </p:nvSpPr>
        <p:spPr>
          <a:xfrm rot="16007565" flipV="1">
            <a:off x="7896126" y="288876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4" name="矩形 43"/>
          <p:cNvSpPr/>
          <p:nvPr/>
        </p:nvSpPr>
        <p:spPr>
          <a:xfrm rot="21451787" flipH="1" flipV="1">
            <a:off x="6119945" y="481356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5" name="矩形 44"/>
          <p:cNvSpPr/>
          <p:nvPr/>
        </p:nvSpPr>
        <p:spPr>
          <a:xfrm rot="205149" flipH="1" flipV="1">
            <a:off x="5932741" y="481627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6" name="矩形 45"/>
          <p:cNvSpPr/>
          <p:nvPr/>
        </p:nvSpPr>
        <p:spPr>
          <a:xfrm rot="706067" flipH="1" flipV="1">
            <a:off x="5691442" y="478047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7" name="矩形 46"/>
          <p:cNvSpPr/>
          <p:nvPr/>
        </p:nvSpPr>
        <p:spPr>
          <a:xfrm rot="1059429" flipH="1" flipV="1">
            <a:off x="5509324" y="4737055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8" name="矩形 47"/>
          <p:cNvSpPr/>
          <p:nvPr/>
        </p:nvSpPr>
        <p:spPr>
          <a:xfrm rot="1541080" flipH="1" flipV="1">
            <a:off x="5278528" y="4654996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9" name="矩形 48"/>
          <p:cNvSpPr/>
          <p:nvPr/>
        </p:nvSpPr>
        <p:spPr>
          <a:xfrm rot="1828286" flipH="1" flipV="1">
            <a:off x="5116796" y="456068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0" name="矩形 49"/>
          <p:cNvSpPr/>
          <p:nvPr/>
        </p:nvSpPr>
        <p:spPr>
          <a:xfrm rot="2003775" flipH="1" flipV="1">
            <a:off x="4957106" y="446761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矩形 50"/>
          <p:cNvSpPr/>
          <p:nvPr/>
        </p:nvSpPr>
        <p:spPr>
          <a:xfrm rot="2290981" flipH="1" flipV="1">
            <a:off x="4809494" y="435244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2" name="矩形 51"/>
          <p:cNvSpPr/>
          <p:nvPr/>
        </p:nvSpPr>
        <p:spPr>
          <a:xfrm rot="2849818" flipH="1" flipV="1">
            <a:off x="4662282" y="421950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3" name="矩形 52"/>
          <p:cNvSpPr/>
          <p:nvPr/>
        </p:nvSpPr>
        <p:spPr>
          <a:xfrm rot="3137024" flipH="1" flipV="1">
            <a:off x="4547174" y="407184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4" name="矩形 53"/>
          <p:cNvSpPr/>
          <p:nvPr/>
        </p:nvSpPr>
        <p:spPr>
          <a:xfrm rot="3495336" flipH="1" flipV="1">
            <a:off x="4418333" y="388169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5" name="矩形 54"/>
          <p:cNvSpPr/>
          <p:nvPr/>
        </p:nvSpPr>
        <p:spPr>
          <a:xfrm rot="3782542" flipH="1" flipV="1">
            <a:off x="4332812" y="371514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6" name="矩形 55"/>
          <p:cNvSpPr/>
          <p:nvPr/>
        </p:nvSpPr>
        <p:spPr>
          <a:xfrm rot="4456858" flipH="1" flipV="1">
            <a:off x="4272573" y="353432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矩形 56"/>
          <p:cNvSpPr/>
          <p:nvPr/>
        </p:nvSpPr>
        <p:spPr>
          <a:xfrm rot="4810220" flipH="1" flipV="1">
            <a:off x="4227036" y="3352724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8" name="矩形 57"/>
          <p:cNvSpPr/>
          <p:nvPr/>
        </p:nvSpPr>
        <p:spPr>
          <a:xfrm rot="4827269" flipH="1" flipV="1">
            <a:off x="4193848" y="319146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9" name="矩形 58"/>
          <p:cNvSpPr/>
          <p:nvPr/>
        </p:nvSpPr>
        <p:spPr>
          <a:xfrm rot="5180631" flipH="1" flipV="1">
            <a:off x="4168105" y="300601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0" name="矩形 59"/>
          <p:cNvSpPr/>
          <p:nvPr/>
        </p:nvSpPr>
        <p:spPr>
          <a:xfrm>
            <a:off x="5313978" y="1584297"/>
            <a:ext cx="1620957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kumimoji="1" lang="zh-CN" altLang="en-US" sz="20000" b="1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34144" y="5539290"/>
            <a:ext cx="2350940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chemeClr val="bg1"/>
                </a:solidFill>
              </a:rPr>
              <a:t>经验教训</a:t>
            </a:r>
          </a:p>
        </p:txBody>
      </p:sp>
      <p:pic>
        <p:nvPicPr>
          <p:cNvPr id="62" name="图片 6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3665551" y="1"/>
            <a:ext cx="6911372" cy="6911372"/>
          </a:xfrm>
          <a:prstGeom prst="ellipse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88415" y="1287668"/>
            <a:ext cx="18588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333333"/>
                </a:solidFill>
              </a:rPr>
              <a:t>TITLE</a:t>
            </a:r>
            <a:endParaRPr kumimoji="1" lang="zh-CN" altLang="en-US" sz="4267" b="1" dirty="0">
              <a:solidFill>
                <a:srgbClr val="33333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16" y="2109752"/>
            <a:ext cx="2315204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latin typeface="+mn-ea"/>
              </a:rPr>
              <a:t>点击此处添加文本。</a:t>
            </a:r>
            <a:endParaRPr lang="en-US" altLang="zh-CN" sz="1333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latin typeface="+mn-ea"/>
              </a:rPr>
              <a:t>必应脉搏使得广播公司、实时活动组织者以及一些其他的组织，有能力开展这样的交流活动，并且使得他们的观众和消费者的声音能够被重视。</a:t>
            </a:r>
          </a:p>
        </p:txBody>
      </p:sp>
      <p:cxnSp>
        <p:nvCxnSpPr>
          <p:cNvPr id="5" name="直线连接符 4"/>
          <p:cNvCxnSpPr/>
          <p:nvPr/>
        </p:nvCxnSpPr>
        <p:spPr>
          <a:xfrm flipH="1">
            <a:off x="4191605" y="3391040"/>
            <a:ext cx="7465931" cy="0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6680249" y="755824"/>
            <a:ext cx="2488644" cy="5270435"/>
            <a:chOff x="5009591" y="1094703"/>
            <a:chExt cx="1866483" cy="2897155"/>
          </a:xfrm>
        </p:grpSpPr>
        <p:cxnSp>
          <p:nvCxnSpPr>
            <p:cNvPr id="7" name="直线连接符 6"/>
            <p:cNvCxnSpPr/>
            <p:nvPr/>
          </p:nvCxnSpPr>
          <p:spPr>
            <a:xfrm flipV="1">
              <a:off x="5009591" y="1094703"/>
              <a:ext cx="0" cy="289715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6876074" y="1094703"/>
              <a:ext cx="0" cy="289715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444082" y="755823"/>
            <a:ext cx="1829259" cy="1829259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1</a:t>
            </a:r>
            <a:endParaRPr kumimoji="1" lang="zh-CN" altLang="en-US" sz="8000" b="1" dirty="0"/>
          </a:p>
        </p:txBody>
      </p:sp>
      <p:sp>
        <p:nvSpPr>
          <p:cNvPr id="10" name="椭圆 9"/>
          <p:cNvSpPr/>
          <p:nvPr/>
        </p:nvSpPr>
        <p:spPr>
          <a:xfrm>
            <a:off x="6994578" y="755823"/>
            <a:ext cx="1829259" cy="1829259"/>
          </a:xfrm>
          <a:prstGeom prst="ellipse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2</a:t>
            </a:r>
            <a:endParaRPr kumimoji="1" lang="zh-CN" altLang="en-US" sz="8000" b="1" dirty="0"/>
          </a:p>
        </p:txBody>
      </p:sp>
      <p:sp>
        <p:nvSpPr>
          <p:cNvPr id="11" name="椭圆 10"/>
          <p:cNvSpPr/>
          <p:nvPr/>
        </p:nvSpPr>
        <p:spPr>
          <a:xfrm>
            <a:off x="9545074" y="755823"/>
            <a:ext cx="1829259" cy="1829259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3</a:t>
            </a:r>
            <a:endParaRPr kumimoji="1" lang="zh-CN" altLang="en-US" sz="8000" b="1" dirty="0"/>
          </a:p>
        </p:txBody>
      </p:sp>
      <p:sp>
        <p:nvSpPr>
          <p:cNvPr id="12" name="椭圆 11"/>
          <p:cNvSpPr/>
          <p:nvPr/>
        </p:nvSpPr>
        <p:spPr>
          <a:xfrm>
            <a:off x="4444082" y="3638983"/>
            <a:ext cx="1829259" cy="1829259"/>
          </a:xfrm>
          <a:prstGeom prst="ellipse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4</a:t>
            </a:r>
            <a:endParaRPr kumimoji="1" lang="zh-CN" altLang="en-US" sz="8000" b="1" dirty="0"/>
          </a:p>
        </p:txBody>
      </p:sp>
      <p:sp>
        <p:nvSpPr>
          <p:cNvPr id="13" name="椭圆 12"/>
          <p:cNvSpPr/>
          <p:nvPr/>
        </p:nvSpPr>
        <p:spPr>
          <a:xfrm>
            <a:off x="6994578" y="3638983"/>
            <a:ext cx="1829259" cy="1829259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5</a:t>
            </a:r>
            <a:endParaRPr kumimoji="1" lang="zh-CN" altLang="en-US" sz="8000" b="1" dirty="0"/>
          </a:p>
        </p:txBody>
      </p:sp>
      <p:sp>
        <p:nvSpPr>
          <p:cNvPr id="14" name="椭圆 13"/>
          <p:cNvSpPr/>
          <p:nvPr/>
        </p:nvSpPr>
        <p:spPr>
          <a:xfrm>
            <a:off x="9545074" y="3638983"/>
            <a:ext cx="1829259" cy="1829259"/>
          </a:xfrm>
          <a:prstGeom prst="ellipse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6</a:t>
            </a:r>
            <a:endParaRPr kumimoji="1" lang="zh-CN" altLang="en-US" sz="8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409306" y="2775689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77190" y="2775689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45074" y="2775689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44082" y="5600604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11966" y="5600604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79850" y="5600604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2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</p:grpSpPr>
        <p:sp>
          <p:nvSpPr>
            <p:cNvPr id="2" name="矩形 1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" name="矩形 2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984887" y="1188222"/>
              <a:ext cx="1215718" cy="23775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0" b="1" dirty="0">
                  <a:solidFill>
                    <a:srgbClr val="1187B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endParaRPr kumimoji="1" lang="zh-CN" altLang="en-US" sz="20000" b="1" dirty="0">
                <a:solidFill>
                  <a:srgbClr val="1187B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34144" y="5539290"/>
            <a:ext cx="2350940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阶段计划</a:t>
            </a:r>
          </a:p>
        </p:txBody>
      </p:sp>
      <p:pic>
        <p:nvPicPr>
          <p:cNvPr id="63" name="图片 6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2" y="634855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3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0096FF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583</Words>
  <Application>Microsoft Macintosh PowerPoint</Application>
  <PresentationFormat>自定义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Century Gothic</vt:lpstr>
      <vt:lpstr>Segoe UI Light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52</cp:revision>
  <dcterms:created xsi:type="dcterms:W3CDTF">2015-04-26T00:57:12Z</dcterms:created>
  <dcterms:modified xsi:type="dcterms:W3CDTF">2015-09-22T16:47:05Z</dcterms:modified>
  <cp:category/>
</cp:coreProperties>
</file>