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6060"/>
    <a:srgbClr val="F018C7"/>
    <a:srgbClr val="FBFB3B"/>
    <a:srgbClr val="7177F3"/>
    <a:srgbClr val="EB6E19"/>
    <a:srgbClr val="E96E37"/>
    <a:srgbClr val="9A470E"/>
    <a:srgbClr val="68A042"/>
    <a:srgbClr val="E6E123"/>
    <a:srgbClr val="E9E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A467-0715-4A76-B2F9-5B18847BB97C}" type="datetimeFigureOut">
              <a:rPr lang="zh-CN" altLang="en-US" smtClean="0"/>
              <a:t>2015/1/27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96A7-4DC2-4273-9A69-71E66DDB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3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A467-0715-4A76-B2F9-5B18847BB97C}" type="datetimeFigureOut">
              <a:rPr lang="zh-CN" altLang="en-US" smtClean="0"/>
              <a:t>2015/1/27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96A7-4DC2-4273-9A69-71E66DDB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74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A467-0715-4A76-B2F9-5B18847BB97C}" type="datetimeFigureOut">
              <a:rPr lang="zh-CN" altLang="en-US" smtClean="0"/>
              <a:t>2015/1/27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96A7-4DC2-4273-9A69-71E66DDB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50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A467-0715-4A76-B2F9-5B18847BB97C}" type="datetimeFigureOut">
              <a:rPr lang="zh-CN" altLang="en-US" smtClean="0"/>
              <a:t>2015/1/27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96A7-4DC2-4273-9A69-71E66DDB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56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A467-0715-4A76-B2F9-5B18847BB97C}" type="datetimeFigureOut">
              <a:rPr lang="zh-CN" altLang="en-US" smtClean="0"/>
              <a:t>2015/1/27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96A7-4DC2-4273-9A69-71E66DDB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32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A467-0715-4A76-B2F9-5B18847BB97C}" type="datetimeFigureOut">
              <a:rPr lang="zh-CN" altLang="en-US" smtClean="0"/>
              <a:t>2015/1/27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96A7-4DC2-4273-9A69-71E66DDB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59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A467-0715-4A76-B2F9-5B18847BB97C}" type="datetimeFigureOut">
              <a:rPr lang="zh-CN" altLang="en-US" smtClean="0"/>
              <a:t>2015/1/27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96A7-4DC2-4273-9A69-71E66DDB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74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A467-0715-4A76-B2F9-5B18847BB97C}" type="datetimeFigureOut">
              <a:rPr lang="zh-CN" altLang="en-US" smtClean="0"/>
              <a:t>2015/1/27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96A7-4DC2-4273-9A69-71E66DDB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2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A467-0715-4A76-B2F9-5B18847BB97C}" type="datetimeFigureOut">
              <a:rPr lang="zh-CN" altLang="en-US" smtClean="0"/>
              <a:t>2015/1/27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96A7-4DC2-4273-9A69-71E66DDB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44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A467-0715-4A76-B2F9-5B18847BB97C}" type="datetimeFigureOut">
              <a:rPr lang="zh-CN" altLang="en-US" smtClean="0"/>
              <a:t>2015/1/27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96A7-4DC2-4273-9A69-71E66DDB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04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A467-0715-4A76-B2F9-5B18847BB97C}" type="datetimeFigureOut">
              <a:rPr lang="zh-CN" altLang="en-US" smtClean="0"/>
              <a:t>2015/1/27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96A7-4DC2-4273-9A69-71E66DDB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5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9A467-0715-4A76-B2F9-5B18847BB97C}" type="datetimeFigureOut">
              <a:rPr lang="zh-CN" altLang="en-US" smtClean="0"/>
              <a:t>2015/1/27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096A7-4DC2-4273-9A69-71E66DDB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80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/>
          <p:cNvSpPr>
            <a:spLocks noChangeAspect="1"/>
          </p:cNvSpPr>
          <p:nvPr/>
        </p:nvSpPr>
        <p:spPr>
          <a:xfrm>
            <a:off x="6120901" y="4346042"/>
            <a:ext cx="597040" cy="597178"/>
          </a:xfrm>
          <a:prstGeom prst="ellipse">
            <a:avLst/>
          </a:prstGeom>
          <a:solidFill>
            <a:srgbClr val="DC8006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6489821" y="2804460"/>
            <a:ext cx="909958" cy="910169"/>
          </a:xfrm>
          <a:prstGeom prst="ellipse">
            <a:avLst/>
          </a:prstGeom>
          <a:solidFill>
            <a:srgbClr val="26F61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4140004" y="2382577"/>
            <a:ext cx="1229944" cy="1230229"/>
          </a:xfrm>
          <a:prstGeom prst="ellipse">
            <a:avLst/>
          </a:prstGeom>
          <a:solidFill>
            <a:srgbClr val="EB6E19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1"/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我</a:t>
            </a:r>
            <a:endParaRPr lang="zh-CN" altLang="en-US" sz="6600" dirty="0"/>
          </a:p>
        </p:txBody>
      </p:sp>
      <p:sp>
        <p:nvSpPr>
          <p:cNvPr id="5" name="文本框 4"/>
          <p:cNvSpPr txBox="1"/>
          <p:nvPr/>
        </p:nvSpPr>
        <p:spPr>
          <a:xfrm>
            <a:off x="2278075" y="3421466"/>
            <a:ext cx="328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>
                    <a:lumMod val="50000"/>
                  </a:schemeClr>
                </a:solidFill>
                <a:latin typeface="Edwardian Script ITC" panose="030303020407070D0804" pitchFamily="66" charset="0"/>
              </a:rPr>
              <a:t>Just beautiful me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2686" y="2705304"/>
            <a:ext cx="1728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JasmineUPC" panose="02020603050405020304" pitchFamily="18" charset="-34"/>
              </a:rPr>
              <a:t>这</a:t>
            </a: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JasmineUPC" panose="02020603050405020304" pitchFamily="18" charset="-34"/>
              </a:rPr>
              <a:t>就是</a:t>
            </a:r>
            <a:endParaRPr lang="zh-CN" altLang="en-US" sz="72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80482" y="-534572"/>
            <a:ext cx="2220686" cy="2221200"/>
          </a:xfrm>
          <a:prstGeom prst="ellipse">
            <a:avLst/>
          </a:prstGeom>
          <a:solidFill>
            <a:srgbClr val="92D05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4648800" y="1121669"/>
            <a:ext cx="972634" cy="972859"/>
          </a:xfrm>
          <a:prstGeom prst="ellipse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7399942" y="883724"/>
            <a:ext cx="1229944" cy="1230229"/>
          </a:xfrm>
          <a:prstGeom prst="ellipse">
            <a:avLst/>
          </a:prstGeom>
          <a:solidFill>
            <a:srgbClr val="AF7B1D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8352675" y="298580"/>
            <a:ext cx="626078" cy="626223"/>
          </a:xfrm>
          <a:prstGeom prst="ellipse">
            <a:avLst/>
          </a:prstGeom>
          <a:solidFill>
            <a:schemeClr val="accent2">
              <a:lumMod val="60000"/>
              <a:lumOff val="4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9482930" y="-1086820"/>
            <a:ext cx="2566402" cy="2566997"/>
          </a:xfrm>
          <a:prstGeom prst="ellipse">
            <a:avLst/>
          </a:prstGeom>
          <a:solidFill>
            <a:srgbClr val="FFCC0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5463378" y="1199665"/>
            <a:ext cx="1604423" cy="1604795"/>
          </a:xfrm>
          <a:prstGeom prst="ellipse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8727231" y="986806"/>
            <a:ext cx="2306468" cy="2307003"/>
          </a:xfrm>
          <a:prstGeom prst="ellipse">
            <a:avLst/>
          </a:prstGeom>
          <a:solidFill>
            <a:srgbClr val="B482DA">
              <a:alpha val="7568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7457700" y="2359746"/>
            <a:ext cx="925921" cy="926136"/>
          </a:xfrm>
          <a:prstGeom prst="ellipse">
            <a:avLst/>
          </a:prstGeom>
          <a:solidFill>
            <a:srgbClr val="E96E37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10571305" y="2589066"/>
            <a:ext cx="1156582" cy="1156850"/>
          </a:xfrm>
          <a:prstGeom prst="ellipse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5677475" y="3107417"/>
            <a:ext cx="1653716" cy="1654099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11118650" y="1541120"/>
            <a:ext cx="609237" cy="609378"/>
          </a:xfrm>
          <a:prstGeom prst="ellipse">
            <a:avLst/>
          </a:prstGeom>
          <a:solidFill>
            <a:srgbClr val="954DCB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8604479" y="3436983"/>
            <a:ext cx="522127" cy="522248"/>
          </a:xfrm>
          <a:prstGeom prst="ellipse">
            <a:avLst/>
          </a:prstGeom>
          <a:solidFill>
            <a:srgbClr val="B482DA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 flipH="1">
            <a:off x="5635589" y="3167491"/>
            <a:ext cx="202124" cy="202171"/>
          </a:xfrm>
          <a:prstGeom prst="ellipse">
            <a:avLst/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7727252" y="456398"/>
            <a:ext cx="273916" cy="273980"/>
          </a:xfrm>
          <a:prstGeom prst="ellipse">
            <a:avLst/>
          </a:prstGeom>
          <a:solidFill>
            <a:schemeClr val="accent6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9525981" y="3167491"/>
            <a:ext cx="331963" cy="332040"/>
          </a:xfrm>
          <a:prstGeom prst="ellips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9342932" y="3754106"/>
            <a:ext cx="837567" cy="837762"/>
          </a:xfrm>
          <a:prstGeom prst="ellipse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 flipH="1">
            <a:off x="10667260" y="4012328"/>
            <a:ext cx="321242" cy="321317"/>
          </a:xfrm>
          <a:prstGeom prst="ellipse">
            <a:avLst/>
          </a:prstGeom>
          <a:solidFill>
            <a:srgbClr val="44F127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9205290" y="4350965"/>
            <a:ext cx="1229944" cy="1230229"/>
          </a:xfrm>
          <a:prstGeom prst="ellipse">
            <a:avLst/>
          </a:prstGeom>
          <a:solidFill>
            <a:srgbClr val="76B54B">
              <a:alpha val="8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 flipH="1">
            <a:off x="7761941" y="3947493"/>
            <a:ext cx="252973" cy="253031"/>
          </a:xfrm>
          <a:prstGeom prst="ellipse">
            <a:avLst/>
          </a:prstGeom>
          <a:solidFill>
            <a:srgbClr val="78B64E">
              <a:alpha val="7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6790047" y="4708813"/>
            <a:ext cx="954707" cy="954928"/>
          </a:xfrm>
          <a:prstGeom prst="ellipse">
            <a:avLst/>
          </a:prstGeom>
          <a:solidFill>
            <a:srgbClr val="78B64E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8501722" y="4773146"/>
            <a:ext cx="921600" cy="921814"/>
          </a:xfrm>
          <a:prstGeom prst="ellipse">
            <a:avLst/>
          </a:prstGeom>
          <a:solidFill>
            <a:srgbClr val="79ADDD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8189006" y="5099037"/>
            <a:ext cx="230618" cy="230671"/>
          </a:xfrm>
          <a:prstGeom prst="ellipse">
            <a:avLst/>
          </a:prstGeom>
          <a:solidFill>
            <a:srgbClr val="F018C7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8310734" y="5602579"/>
            <a:ext cx="412095" cy="412190"/>
          </a:xfrm>
          <a:prstGeom prst="ellipse">
            <a:avLst/>
          </a:prstGeom>
          <a:solidFill>
            <a:srgbClr val="EC7C30">
              <a:alpha val="7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7744754" y="5424573"/>
            <a:ext cx="676108" cy="676264"/>
          </a:xfrm>
          <a:prstGeom prst="ellipse">
            <a:avLst/>
          </a:prstGeom>
          <a:solidFill>
            <a:schemeClr val="accent1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7858198" y="6086184"/>
            <a:ext cx="276369" cy="276433"/>
          </a:xfrm>
          <a:prstGeom prst="ellipse">
            <a:avLst/>
          </a:prstGeom>
          <a:solidFill>
            <a:srgbClr val="E6E12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>
            <a:spLocks noChangeAspect="1"/>
          </p:cNvSpPr>
          <p:nvPr/>
        </p:nvSpPr>
        <p:spPr>
          <a:xfrm flipH="1">
            <a:off x="8228740" y="6104594"/>
            <a:ext cx="366006" cy="366091"/>
          </a:xfrm>
          <a:prstGeom prst="ellipse">
            <a:avLst/>
          </a:prstGeom>
          <a:solidFill>
            <a:srgbClr val="E96E37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>
            <a:spLocks noChangeAspect="1"/>
          </p:cNvSpPr>
          <p:nvPr/>
        </p:nvSpPr>
        <p:spPr>
          <a:xfrm>
            <a:off x="8001168" y="6444434"/>
            <a:ext cx="292048" cy="292116"/>
          </a:xfrm>
          <a:prstGeom prst="ellipse">
            <a:avLst/>
          </a:prstGeom>
          <a:solidFill>
            <a:srgbClr val="9A470E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8164264" y="6224401"/>
            <a:ext cx="128952" cy="128982"/>
          </a:xfrm>
          <a:prstGeom prst="ellipse">
            <a:avLst/>
          </a:prstGeom>
          <a:solidFill>
            <a:srgbClr val="68A042">
              <a:alpha val="7568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49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29565" y="2588653"/>
            <a:ext cx="6143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  <a:latin typeface="方正流行体简体" panose="03000509000000000000" pitchFamily="65" charset="-122"/>
                <a:ea typeface="方正流行体简体" panose="03000509000000000000" pitchFamily="65" charset="-122"/>
              </a:rPr>
              <a:t>Here’s  to  your  imagination.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  <a:latin typeface="方正流行体简体" panose="03000509000000000000" pitchFamily="65" charset="-122"/>
              <a:ea typeface="方正流行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42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16687" y="540913"/>
            <a:ext cx="6439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喜欢音乐</a:t>
            </a:r>
            <a:endParaRPr lang="zh-CN" altLang="en-US" sz="4000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31076" y="2150772"/>
            <a:ext cx="4144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方正呐喊体" panose="02010600010101010101" pitchFamily="2" charset="-122"/>
                <a:ea typeface="方正呐喊体" panose="02010600010101010101" pitchFamily="2" charset="-122"/>
              </a:rPr>
              <a:t>Crush---David </a:t>
            </a:r>
            <a:r>
              <a:rPr lang="en-US" altLang="zh-CN" sz="2800" b="1" dirty="0">
                <a:latin typeface="方正呐喊体" panose="02010600010101010101" pitchFamily="2" charset="-122"/>
                <a:ea typeface="方正呐喊体" panose="02010600010101010101" pitchFamily="2" charset="-122"/>
              </a:rPr>
              <a:t>Archuleta</a:t>
            </a:r>
            <a:endParaRPr lang="zh-CN" altLang="en-US" sz="2800" b="1" dirty="0">
              <a:latin typeface="方正呐喊体" panose="02010600010101010101" pitchFamily="2" charset="-122"/>
              <a:ea typeface="方正呐喊体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64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17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方正卡通简体</vt:lpstr>
      <vt:lpstr>方正兰亭超细黑简体</vt:lpstr>
      <vt:lpstr>方正流行体简体</vt:lpstr>
      <vt:lpstr>方正呐喊体</vt:lpstr>
      <vt:lpstr>方正正纤黑简体</vt:lpstr>
      <vt:lpstr>宋体</vt:lpstr>
      <vt:lpstr>Arial</vt:lpstr>
      <vt:lpstr>Calibri</vt:lpstr>
      <vt:lpstr>Calibri Light</vt:lpstr>
      <vt:lpstr>Edwardian Script ITC</vt:lpstr>
      <vt:lpstr>JasmineUPC</vt:lpstr>
      <vt:lpstr>Office 主题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17</cp:revision>
  <dcterms:created xsi:type="dcterms:W3CDTF">2015-01-20T14:28:45Z</dcterms:created>
  <dcterms:modified xsi:type="dcterms:W3CDTF">2015-01-27T15:06:36Z</dcterms:modified>
</cp:coreProperties>
</file>