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84" r:id="rId3"/>
    <p:sldId id="258" r:id="rId4"/>
    <p:sldId id="287" r:id="rId5"/>
    <p:sldId id="291" r:id="rId6"/>
    <p:sldId id="290" r:id="rId7"/>
    <p:sldId id="288" r:id="rId8"/>
    <p:sldId id="289" r:id="rId9"/>
    <p:sldId id="281" r:id="rId10"/>
    <p:sldId id="292" r:id="rId11"/>
    <p:sldId id="293" r:id="rId12"/>
    <p:sldId id="294" r:id="rId13"/>
    <p:sldId id="297" r:id="rId14"/>
    <p:sldId id="295" r:id="rId15"/>
    <p:sldId id="285" r:id="rId16"/>
    <p:sldId id="283"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655"/>
    <a:srgbClr val="52D29A"/>
    <a:srgbClr val="E7C468"/>
    <a:srgbClr val="4FC0D2"/>
    <a:srgbClr val="0B0B0D"/>
    <a:srgbClr val="E9E9E9"/>
    <a:srgbClr val="4FC0D3"/>
    <a:srgbClr val="030303"/>
    <a:srgbClr val="50637D"/>
    <a:srgbClr val="0A0A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59"/>
    <p:restoredTop sz="84288"/>
  </p:normalViewPr>
  <p:slideViewPr>
    <p:cSldViewPr snapToGrid="0" snapToObjects="1">
      <p:cViewPr varScale="1">
        <p:scale>
          <a:sx n="109" d="100"/>
          <a:sy n="109" d="100"/>
        </p:scale>
        <p:origin x="1776" y="192"/>
      </p:cViewPr>
      <p:guideLst/>
    </p:cSldViewPr>
  </p:slideViewPr>
  <p:notesTextViewPr>
    <p:cViewPr>
      <p:scale>
        <a:sx n="1" d="1"/>
        <a:sy n="1" d="1"/>
      </p:scale>
      <p:origin x="0" y="0"/>
    </p:cViewPr>
  </p:notesTextViewPr>
  <p:notesViewPr>
    <p:cSldViewPr snapToGrid="0" snapToObjects="1">
      <p:cViewPr varScale="1">
        <p:scale>
          <a:sx n="129" d="100"/>
          <a:sy n="129" d="100"/>
        </p:scale>
        <p:origin x="4920"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E0DA45-FD14-9A4E-8587-CAC22C8CBB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A8D9CF-55EB-E54C-8FDD-A90E8C6254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174F72-C954-024E-B2A2-8DCE7AB7D15D}" type="datetimeFigureOut">
              <a:rPr lang="en-US" smtClean="0"/>
              <a:t>5/16/18</a:t>
            </a:fld>
            <a:endParaRPr lang="en-US"/>
          </a:p>
        </p:txBody>
      </p:sp>
      <p:sp>
        <p:nvSpPr>
          <p:cNvPr id="4" name="Footer Placeholder 3">
            <a:extLst>
              <a:ext uri="{FF2B5EF4-FFF2-40B4-BE49-F238E27FC236}">
                <a16:creationId xmlns:a16="http://schemas.microsoft.com/office/drawing/2014/main" id="{7B0C544E-978F-394E-B99C-A252EE828A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C6A6E06-E776-5848-9887-51AE9003E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9E131F-A9CA-6040-BD39-10059F8C5676}" type="slidenum">
              <a:rPr lang="en-US" smtClean="0"/>
              <a:t>‹#›</a:t>
            </a:fld>
            <a:endParaRPr lang="en-US"/>
          </a:p>
        </p:txBody>
      </p:sp>
    </p:spTree>
    <p:extLst>
      <p:ext uri="{BB962C8B-B14F-4D97-AF65-F5344CB8AC3E}">
        <p14:creationId xmlns:p14="http://schemas.microsoft.com/office/powerpoint/2010/main" val="386880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5AC73-9EE0-C240-B96D-CA80A2C012A3}"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3F595-7B65-5B48-AA0F-D3BB53282BAE}" type="slidenum">
              <a:rPr lang="en-US" smtClean="0"/>
              <a:t>‹#›</a:t>
            </a:fld>
            <a:endParaRPr lang="en-US"/>
          </a:p>
        </p:txBody>
      </p:sp>
    </p:spTree>
    <p:extLst>
      <p:ext uri="{BB962C8B-B14F-4D97-AF65-F5344CB8AC3E}">
        <p14:creationId xmlns:p14="http://schemas.microsoft.com/office/powerpoint/2010/main" val="232491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our project is </a:t>
            </a:r>
            <a:r>
              <a:rPr lang="en-US" dirty="0" err="1"/>
              <a:t>FedInt</a:t>
            </a:r>
            <a:r>
              <a:rPr lang="en-US" dirty="0"/>
              <a:t>, short for federation integration. It’s a mutually trusted integration platform on </a:t>
            </a:r>
            <a:r>
              <a:rPr lang="en-US" dirty="0" err="1"/>
              <a:t>blockchain</a:t>
            </a:r>
            <a:r>
              <a:rPr lang="en-US" dirty="0"/>
              <a:t>.</a:t>
            </a:r>
          </a:p>
        </p:txBody>
      </p:sp>
      <p:sp>
        <p:nvSpPr>
          <p:cNvPr id="4" name="Slide Number Placeholder 3"/>
          <p:cNvSpPr>
            <a:spLocks noGrp="1"/>
          </p:cNvSpPr>
          <p:nvPr>
            <p:ph type="sldNum" sz="quarter" idx="10"/>
          </p:nvPr>
        </p:nvSpPr>
        <p:spPr/>
        <p:txBody>
          <a:bodyPr/>
          <a:lstStyle/>
          <a:p>
            <a:fld id="{B8A3F595-7B65-5B48-AA0F-D3BB53282BAE}" type="slidenum">
              <a:rPr lang="en-US" smtClean="0"/>
              <a:t>1</a:t>
            </a:fld>
            <a:endParaRPr lang="en-US"/>
          </a:p>
        </p:txBody>
      </p:sp>
    </p:spTree>
    <p:extLst>
      <p:ext uri="{BB962C8B-B14F-4D97-AF65-F5344CB8AC3E}">
        <p14:creationId xmlns:p14="http://schemas.microsoft.com/office/powerpoint/2010/main" val="2707678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A3F595-7B65-5B48-AA0F-D3BB53282BAE}" type="slidenum">
              <a:rPr lang="en-US" smtClean="0"/>
              <a:t>10</a:t>
            </a:fld>
            <a:endParaRPr lang="en-US"/>
          </a:p>
        </p:txBody>
      </p:sp>
    </p:spTree>
    <p:extLst>
      <p:ext uri="{BB962C8B-B14F-4D97-AF65-F5344CB8AC3E}">
        <p14:creationId xmlns:p14="http://schemas.microsoft.com/office/powerpoint/2010/main" val="261653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A3F595-7B65-5B48-AA0F-D3BB53282BAE}" type="slidenum">
              <a:rPr lang="en-US" smtClean="0"/>
              <a:t>11</a:t>
            </a:fld>
            <a:endParaRPr lang="en-US"/>
          </a:p>
        </p:txBody>
      </p:sp>
    </p:spTree>
    <p:extLst>
      <p:ext uri="{BB962C8B-B14F-4D97-AF65-F5344CB8AC3E}">
        <p14:creationId xmlns:p14="http://schemas.microsoft.com/office/powerpoint/2010/main" val="183592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A3F595-7B65-5B48-AA0F-D3BB53282BAE}" type="slidenum">
              <a:rPr lang="en-US" smtClean="0"/>
              <a:t>12</a:t>
            </a:fld>
            <a:endParaRPr lang="en-US"/>
          </a:p>
        </p:txBody>
      </p:sp>
    </p:spTree>
    <p:extLst>
      <p:ext uri="{BB962C8B-B14F-4D97-AF65-F5344CB8AC3E}">
        <p14:creationId xmlns:p14="http://schemas.microsoft.com/office/powerpoint/2010/main" val="4001342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A3F595-7B65-5B48-AA0F-D3BB53282BAE}" type="slidenum">
              <a:rPr lang="en-US" smtClean="0"/>
              <a:t>13</a:t>
            </a:fld>
            <a:endParaRPr lang="en-US"/>
          </a:p>
        </p:txBody>
      </p:sp>
    </p:spTree>
    <p:extLst>
      <p:ext uri="{BB962C8B-B14F-4D97-AF65-F5344CB8AC3E}">
        <p14:creationId xmlns:p14="http://schemas.microsoft.com/office/powerpoint/2010/main" val="3932921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with old-fashioned way to integrate, we provide a single entry to get integration guides of all companies using </a:t>
            </a:r>
            <a:r>
              <a:rPr lang="en-US" dirty="0" err="1"/>
              <a:t>FedInt</a:t>
            </a:r>
            <a:r>
              <a:rPr lang="en-US" dirty="0"/>
              <a:t>, we don’t need to setup a meeting to understand how to integrate. We provide access control to allow trusted companies to integrate and reject others. Last but not the least, companies are peers on our platform, third party is not required to manage everything.</a:t>
            </a:r>
          </a:p>
        </p:txBody>
      </p:sp>
      <p:sp>
        <p:nvSpPr>
          <p:cNvPr id="4" name="Slide Number Placeholder 3"/>
          <p:cNvSpPr>
            <a:spLocks noGrp="1"/>
          </p:cNvSpPr>
          <p:nvPr>
            <p:ph type="sldNum" sz="quarter" idx="10"/>
          </p:nvPr>
        </p:nvSpPr>
        <p:spPr/>
        <p:txBody>
          <a:bodyPr/>
          <a:lstStyle/>
          <a:p>
            <a:fld id="{B8A3F595-7B65-5B48-AA0F-D3BB53282BAE}" type="slidenum">
              <a:rPr lang="en-US" smtClean="0"/>
              <a:t>14</a:t>
            </a:fld>
            <a:endParaRPr lang="en-US"/>
          </a:p>
        </p:txBody>
      </p:sp>
    </p:spTree>
    <p:extLst>
      <p:ext uri="{BB962C8B-B14F-4D97-AF65-F5344CB8AC3E}">
        <p14:creationId xmlns:p14="http://schemas.microsoft.com/office/powerpoint/2010/main" val="3763124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only inter-company integrations but also internal service integrations are accelerated by </a:t>
            </a:r>
            <a:r>
              <a:rPr lang="en-US" dirty="0" err="1"/>
              <a:t>FedInt</a:t>
            </a:r>
            <a:r>
              <a:rPr lang="en-US" dirty="0"/>
              <a:t>. You can build a new product quickly by integrating with existing services.</a:t>
            </a:r>
          </a:p>
        </p:txBody>
      </p:sp>
      <p:sp>
        <p:nvSpPr>
          <p:cNvPr id="4" name="Slide Number Placeholder 3"/>
          <p:cNvSpPr>
            <a:spLocks noGrp="1"/>
          </p:cNvSpPr>
          <p:nvPr>
            <p:ph type="sldNum" sz="quarter" idx="10"/>
          </p:nvPr>
        </p:nvSpPr>
        <p:spPr/>
        <p:txBody>
          <a:bodyPr/>
          <a:lstStyle/>
          <a:p>
            <a:fld id="{B8A3F595-7B65-5B48-AA0F-D3BB53282BAE}" type="slidenum">
              <a:rPr lang="en-US" smtClean="0"/>
              <a:t>15</a:t>
            </a:fld>
            <a:endParaRPr lang="en-US"/>
          </a:p>
        </p:txBody>
      </p:sp>
    </p:spTree>
    <p:extLst>
      <p:ext uri="{BB962C8B-B14F-4D97-AF65-F5344CB8AC3E}">
        <p14:creationId xmlns:p14="http://schemas.microsoft.com/office/powerpoint/2010/main" val="389027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recent years, infrastructures, platforms and software are built as a service for easier integration. Enterprise integrations keep growing. Meanwhile, security is essential for enterprise data. Enterprises don’t want their services integrated by unauthorized entities.</a:t>
            </a:r>
          </a:p>
        </p:txBody>
      </p:sp>
      <p:sp>
        <p:nvSpPr>
          <p:cNvPr id="4" name="Slide Number Placeholder 3"/>
          <p:cNvSpPr>
            <a:spLocks noGrp="1"/>
          </p:cNvSpPr>
          <p:nvPr>
            <p:ph type="sldNum" sz="quarter" idx="10"/>
          </p:nvPr>
        </p:nvSpPr>
        <p:spPr/>
        <p:txBody>
          <a:bodyPr/>
          <a:lstStyle/>
          <a:p>
            <a:fld id="{B8A3F595-7B65-5B48-AA0F-D3BB53282BAE}" type="slidenum">
              <a:rPr lang="en-US" smtClean="0"/>
              <a:t>2</a:t>
            </a:fld>
            <a:endParaRPr lang="en-US"/>
          </a:p>
        </p:txBody>
      </p:sp>
    </p:spTree>
    <p:extLst>
      <p:ext uri="{BB962C8B-B14F-4D97-AF65-F5344CB8AC3E}">
        <p14:creationId xmlns:p14="http://schemas.microsoft.com/office/powerpoint/2010/main" val="2049079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A3F595-7B65-5B48-AA0F-D3BB53282BAE}" type="slidenum">
              <a:rPr lang="en-US" smtClean="0"/>
              <a:t>3</a:t>
            </a:fld>
            <a:endParaRPr lang="en-US"/>
          </a:p>
        </p:txBody>
      </p:sp>
    </p:spTree>
    <p:extLst>
      <p:ext uri="{BB962C8B-B14F-4D97-AF65-F5344CB8AC3E}">
        <p14:creationId xmlns:p14="http://schemas.microsoft.com/office/powerpoint/2010/main" val="331791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if enterprises want to integrate their services with each other, they need to setup a huge amount of meetings. It’s inconvenient for adopters in different time zone to contact. Pairwise meeting will waste a lot of resources.</a:t>
            </a:r>
          </a:p>
        </p:txBody>
      </p:sp>
      <p:sp>
        <p:nvSpPr>
          <p:cNvPr id="4" name="Slide Number Placeholder 3"/>
          <p:cNvSpPr>
            <a:spLocks noGrp="1"/>
          </p:cNvSpPr>
          <p:nvPr>
            <p:ph type="sldNum" sz="quarter" idx="10"/>
          </p:nvPr>
        </p:nvSpPr>
        <p:spPr/>
        <p:txBody>
          <a:bodyPr/>
          <a:lstStyle/>
          <a:p>
            <a:fld id="{B8A3F595-7B65-5B48-AA0F-D3BB53282BAE}" type="slidenum">
              <a:rPr lang="en-US" smtClean="0"/>
              <a:t>4</a:t>
            </a:fld>
            <a:endParaRPr lang="en-US"/>
          </a:p>
        </p:txBody>
      </p:sp>
    </p:spTree>
    <p:extLst>
      <p:ext uri="{BB962C8B-B14F-4D97-AF65-F5344CB8AC3E}">
        <p14:creationId xmlns:p14="http://schemas.microsoft.com/office/powerpoint/2010/main" val="293901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if enterprises want to integrate their services with each other, they need to setup a huge amount of meetings. It’s inconvenient for adopters in different time zone to contact. Pairwise meeting will waste a lot of resources.</a:t>
            </a:r>
          </a:p>
        </p:txBody>
      </p:sp>
      <p:sp>
        <p:nvSpPr>
          <p:cNvPr id="4" name="Slide Number Placeholder 3"/>
          <p:cNvSpPr>
            <a:spLocks noGrp="1"/>
          </p:cNvSpPr>
          <p:nvPr>
            <p:ph type="sldNum" sz="quarter" idx="10"/>
          </p:nvPr>
        </p:nvSpPr>
        <p:spPr/>
        <p:txBody>
          <a:bodyPr/>
          <a:lstStyle/>
          <a:p>
            <a:fld id="{B8A3F595-7B65-5B48-AA0F-D3BB53282BAE}" type="slidenum">
              <a:rPr lang="en-US" smtClean="0"/>
              <a:t>5</a:t>
            </a:fld>
            <a:endParaRPr lang="en-US"/>
          </a:p>
        </p:txBody>
      </p:sp>
    </p:spTree>
    <p:extLst>
      <p:ext uri="{BB962C8B-B14F-4D97-AF65-F5344CB8AC3E}">
        <p14:creationId xmlns:p14="http://schemas.microsoft.com/office/powerpoint/2010/main" val="3451002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if enterprises want to integrate their services with each other, they need to setup a huge amount of meetings. It’s inconvenient for adopters in different time zone to contact. Pairwise meeting will waste a lot of resources.</a:t>
            </a:r>
          </a:p>
        </p:txBody>
      </p:sp>
      <p:sp>
        <p:nvSpPr>
          <p:cNvPr id="4" name="Slide Number Placeholder 3"/>
          <p:cNvSpPr>
            <a:spLocks noGrp="1"/>
          </p:cNvSpPr>
          <p:nvPr>
            <p:ph type="sldNum" sz="quarter" idx="10"/>
          </p:nvPr>
        </p:nvSpPr>
        <p:spPr/>
        <p:txBody>
          <a:bodyPr/>
          <a:lstStyle/>
          <a:p>
            <a:fld id="{B8A3F595-7B65-5B48-AA0F-D3BB53282BAE}" type="slidenum">
              <a:rPr lang="en-US" smtClean="0"/>
              <a:t>6</a:t>
            </a:fld>
            <a:endParaRPr lang="en-US"/>
          </a:p>
        </p:txBody>
      </p:sp>
    </p:spTree>
    <p:extLst>
      <p:ext uri="{BB962C8B-B14F-4D97-AF65-F5344CB8AC3E}">
        <p14:creationId xmlns:p14="http://schemas.microsoft.com/office/powerpoint/2010/main" val="424205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a:t>
            </a:r>
            <a:r>
              <a:rPr lang="en-US" dirty="0" err="1"/>
              <a:t>FedInt</a:t>
            </a:r>
            <a:r>
              <a:rPr lang="en-US" dirty="0"/>
              <a:t>, makes integration far more easier. Every company just need to interact with it.</a:t>
            </a:r>
          </a:p>
        </p:txBody>
      </p:sp>
      <p:sp>
        <p:nvSpPr>
          <p:cNvPr id="4" name="Slide Number Placeholder 3"/>
          <p:cNvSpPr>
            <a:spLocks noGrp="1"/>
          </p:cNvSpPr>
          <p:nvPr>
            <p:ph type="sldNum" sz="quarter" idx="10"/>
          </p:nvPr>
        </p:nvSpPr>
        <p:spPr/>
        <p:txBody>
          <a:bodyPr/>
          <a:lstStyle/>
          <a:p>
            <a:fld id="{B8A3F595-7B65-5B48-AA0F-D3BB53282BAE}" type="slidenum">
              <a:rPr lang="en-US" smtClean="0"/>
              <a:t>7</a:t>
            </a:fld>
            <a:endParaRPr lang="en-US"/>
          </a:p>
        </p:txBody>
      </p:sp>
    </p:spTree>
    <p:extLst>
      <p:ext uri="{BB962C8B-B14F-4D97-AF65-F5344CB8AC3E}">
        <p14:creationId xmlns:p14="http://schemas.microsoft.com/office/powerpoint/2010/main" val="425969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a:t>
            </a:r>
            <a:r>
              <a:rPr lang="en-US" dirty="0" err="1"/>
              <a:t>FedInt</a:t>
            </a:r>
            <a:r>
              <a:rPr lang="en-US" dirty="0"/>
              <a:t>, makes integration far more easier. Every company just need to interact with it.</a:t>
            </a:r>
          </a:p>
        </p:txBody>
      </p:sp>
      <p:sp>
        <p:nvSpPr>
          <p:cNvPr id="4" name="Slide Number Placeholder 3"/>
          <p:cNvSpPr>
            <a:spLocks noGrp="1"/>
          </p:cNvSpPr>
          <p:nvPr>
            <p:ph type="sldNum" sz="quarter" idx="10"/>
          </p:nvPr>
        </p:nvSpPr>
        <p:spPr/>
        <p:txBody>
          <a:bodyPr/>
          <a:lstStyle/>
          <a:p>
            <a:fld id="{B8A3F595-7B65-5B48-AA0F-D3BB53282BAE}" type="slidenum">
              <a:rPr lang="en-US" smtClean="0"/>
              <a:t>8</a:t>
            </a:fld>
            <a:endParaRPr lang="en-US"/>
          </a:p>
        </p:txBody>
      </p:sp>
    </p:spTree>
    <p:extLst>
      <p:ext uri="{BB962C8B-B14F-4D97-AF65-F5344CB8AC3E}">
        <p14:creationId xmlns:p14="http://schemas.microsoft.com/office/powerpoint/2010/main" val="192109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companies need to exchange two kind of information when integrating. One is the steps to integrate, another is the secret to identify the client. </a:t>
            </a:r>
            <a:r>
              <a:rPr lang="en-US" dirty="0" err="1"/>
              <a:t>Blockchain</a:t>
            </a:r>
            <a:r>
              <a:rPr lang="en-US" dirty="0"/>
              <a:t> stores the integration homepage of each company and the list of companies inside the federation. Those information are distributed. Every company has a copy and no one has the ability to modify information of other companies. If company B inside the federation wants to get a secret from company A. Company A find company B is a trusted member, so company A will response with the secret. But a company C outside the federation will be rejected.</a:t>
            </a:r>
          </a:p>
        </p:txBody>
      </p:sp>
      <p:sp>
        <p:nvSpPr>
          <p:cNvPr id="4" name="Slide Number Placeholder 3"/>
          <p:cNvSpPr>
            <a:spLocks noGrp="1"/>
          </p:cNvSpPr>
          <p:nvPr>
            <p:ph type="sldNum" sz="quarter" idx="10"/>
          </p:nvPr>
        </p:nvSpPr>
        <p:spPr/>
        <p:txBody>
          <a:bodyPr/>
          <a:lstStyle/>
          <a:p>
            <a:fld id="{B8A3F595-7B65-5B48-AA0F-D3BB53282BAE}" type="slidenum">
              <a:rPr lang="en-US" smtClean="0"/>
              <a:t>9</a:t>
            </a:fld>
            <a:endParaRPr lang="en-US"/>
          </a:p>
        </p:txBody>
      </p:sp>
    </p:spTree>
    <p:extLst>
      <p:ext uri="{BB962C8B-B14F-4D97-AF65-F5344CB8AC3E}">
        <p14:creationId xmlns:p14="http://schemas.microsoft.com/office/powerpoint/2010/main" val="78655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4FC6-F7F3-3842-A548-15FF358D60E1}"/>
              </a:ext>
            </a:extLst>
          </p:cNvPr>
          <p:cNvSpPr>
            <a:spLocks noGrp="1"/>
          </p:cNvSpPr>
          <p:nvPr>
            <p:ph type="ctrTitle"/>
          </p:nvPr>
        </p:nvSpPr>
        <p:spPr>
          <a:xfrm>
            <a:off x="2641600" y="1625599"/>
            <a:ext cx="6991927" cy="1884363"/>
          </a:xfrm>
        </p:spPr>
        <p:txBody>
          <a:bodyPr anchor="b"/>
          <a:lstStyle>
            <a:lvl1pPr algn="ctr">
              <a:defRPr sz="6000">
                <a:solidFill>
                  <a:srgbClr val="4FC0D2"/>
                </a:solidFill>
                <a:latin typeface="Gill Sans MT" panose="020B0502020104020203" pitchFamily="34" charset="77"/>
              </a:defRPr>
            </a:lvl1pPr>
          </a:lstStyle>
          <a:p>
            <a:r>
              <a:rPr lang="en-US" dirty="0"/>
              <a:t>Click to edit Master title style</a:t>
            </a:r>
          </a:p>
        </p:txBody>
      </p:sp>
      <p:sp>
        <p:nvSpPr>
          <p:cNvPr id="3" name="Subtitle 2">
            <a:extLst>
              <a:ext uri="{FF2B5EF4-FFF2-40B4-BE49-F238E27FC236}">
                <a16:creationId xmlns:a16="http://schemas.microsoft.com/office/drawing/2014/main" id="{6867F646-8841-1D46-8486-C2106E4F068A}"/>
              </a:ext>
            </a:extLst>
          </p:cNvPr>
          <p:cNvSpPr>
            <a:spLocks noGrp="1"/>
          </p:cNvSpPr>
          <p:nvPr>
            <p:ph type="subTitle" idx="1"/>
          </p:nvPr>
        </p:nvSpPr>
        <p:spPr>
          <a:xfrm>
            <a:off x="2641600" y="3602038"/>
            <a:ext cx="6991927" cy="1006907"/>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solidFill>
                  <a:schemeClr val="bg1"/>
                </a:solidFill>
                <a:latin typeface="+mn-lt"/>
                <a:cs typeface="Arial Hebrew Scholar"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Master subtitle style</a:t>
            </a:r>
          </a:p>
        </p:txBody>
      </p:sp>
      <p:sp>
        <p:nvSpPr>
          <p:cNvPr id="4" name="Date Placeholder 3">
            <a:extLst>
              <a:ext uri="{FF2B5EF4-FFF2-40B4-BE49-F238E27FC236}">
                <a16:creationId xmlns:a16="http://schemas.microsoft.com/office/drawing/2014/main" id="{468CAAF0-8359-A341-BA6B-DF2650D24E28}"/>
              </a:ext>
            </a:extLst>
          </p:cNvPr>
          <p:cNvSpPr>
            <a:spLocks noGrp="1"/>
          </p:cNvSpPr>
          <p:nvPr>
            <p:ph type="dt" sz="half" idx="10"/>
          </p:nvPr>
        </p:nvSpPr>
        <p:spPr/>
        <p:txBody>
          <a:bodyPr/>
          <a:lstStyle/>
          <a:p>
            <a:fld id="{36A1BDF7-F090-074F-BA94-21AFB23A4B77}" type="datetimeFigureOut">
              <a:rPr lang="en-US" smtClean="0"/>
              <a:t>5/16/18</a:t>
            </a:fld>
            <a:endParaRPr lang="en-US"/>
          </a:p>
        </p:txBody>
      </p:sp>
      <p:sp>
        <p:nvSpPr>
          <p:cNvPr id="5" name="Footer Placeholder 4">
            <a:extLst>
              <a:ext uri="{FF2B5EF4-FFF2-40B4-BE49-F238E27FC236}">
                <a16:creationId xmlns:a16="http://schemas.microsoft.com/office/drawing/2014/main" id="{4AA34DB2-4816-D54D-959A-A5EDE978E7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760414-153B-6C45-9BB0-2FED04A2421E}"/>
              </a:ext>
            </a:extLst>
          </p:cNvPr>
          <p:cNvSpPr>
            <a:spLocks noGrp="1"/>
          </p:cNvSpPr>
          <p:nvPr>
            <p:ph type="sldNum" sz="quarter" idx="12"/>
          </p:nvPr>
        </p:nvSpPr>
        <p:spPr/>
        <p:txBody>
          <a:bodyPr/>
          <a:lstStyle/>
          <a:p>
            <a:fld id="{1CC8600C-2264-8F49-B9D8-75D5190994DE}" type="slidenum">
              <a:rPr lang="en-US" smtClean="0"/>
              <a:t>‹#›</a:t>
            </a:fld>
            <a:endParaRPr lang="en-US"/>
          </a:p>
        </p:txBody>
      </p:sp>
      <p:cxnSp>
        <p:nvCxnSpPr>
          <p:cNvPr id="8" name="Straight Connector 7">
            <a:extLst>
              <a:ext uri="{FF2B5EF4-FFF2-40B4-BE49-F238E27FC236}">
                <a16:creationId xmlns:a16="http://schemas.microsoft.com/office/drawing/2014/main" id="{0D7B65F2-519A-5446-9A75-D956A7903626}"/>
              </a:ext>
            </a:extLst>
          </p:cNvPr>
          <p:cNvCxnSpPr>
            <a:cxnSpLocks/>
          </p:cNvCxnSpPr>
          <p:nvPr userDrawn="1"/>
        </p:nvCxnSpPr>
        <p:spPr>
          <a:xfrm>
            <a:off x="2641600" y="1902679"/>
            <a:ext cx="6991927" cy="0"/>
          </a:xfrm>
          <a:prstGeom prst="line">
            <a:avLst/>
          </a:prstGeom>
          <a:ln w="28575">
            <a:solidFill>
              <a:srgbClr val="4FC0D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0797C14-1097-224D-BE68-A36856541783}"/>
              </a:ext>
            </a:extLst>
          </p:cNvPr>
          <p:cNvCxnSpPr>
            <a:cxnSpLocks/>
          </p:cNvCxnSpPr>
          <p:nvPr userDrawn="1"/>
        </p:nvCxnSpPr>
        <p:spPr>
          <a:xfrm>
            <a:off x="2641600" y="4359573"/>
            <a:ext cx="6991927" cy="0"/>
          </a:xfrm>
          <a:prstGeom prst="line">
            <a:avLst/>
          </a:prstGeom>
          <a:ln w="28575">
            <a:solidFill>
              <a:srgbClr val="4FC0D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16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51A4-9EBE-504A-B2C0-0D6EF7CC9F70}"/>
              </a:ext>
            </a:extLst>
          </p:cNvPr>
          <p:cNvSpPr>
            <a:spLocks noGrp="1"/>
          </p:cNvSpPr>
          <p:nvPr>
            <p:ph type="title"/>
          </p:nvPr>
        </p:nvSpPr>
        <p:spPr>
          <a:xfrm>
            <a:off x="838200" y="365125"/>
            <a:ext cx="10515600" cy="1325563"/>
          </a:xfrm>
        </p:spPr>
        <p:txBody>
          <a:bodyPr/>
          <a:lstStyle>
            <a:lvl1pPr>
              <a:defRPr>
                <a:solidFill>
                  <a:srgbClr val="4FC0D2"/>
                </a:solidFill>
                <a:latin typeface="Gill Sans MT" panose="020B0502020104020203" pitchFamily="34"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009A1528-E1EC-1D41-9716-54DCC101BEA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DD95D3A-F245-DD4E-ACA0-A3E11C348F82}"/>
              </a:ext>
            </a:extLst>
          </p:cNvPr>
          <p:cNvSpPr>
            <a:spLocks noGrp="1"/>
          </p:cNvSpPr>
          <p:nvPr>
            <p:ph type="dt" sz="half" idx="10"/>
          </p:nvPr>
        </p:nvSpPr>
        <p:spPr/>
        <p:txBody>
          <a:bodyPr/>
          <a:lstStyle/>
          <a:p>
            <a:fld id="{36A1BDF7-F090-074F-BA94-21AFB23A4B77}" type="datetimeFigureOut">
              <a:rPr lang="en-US" smtClean="0"/>
              <a:t>5/16/18</a:t>
            </a:fld>
            <a:endParaRPr lang="en-US"/>
          </a:p>
        </p:txBody>
      </p:sp>
      <p:sp>
        <p:nvSpPr>
          <p:cNvPr id="5" name="Footer Placeholder 4">
            <a:extLst>
              <a:ext uri="{FF2B5EF4-FFF2-40B4-BE49-F238E27FC236}">
                <a16:creationId xmlns:a16="http://schemas.microsoft.com/office/drawing/2014/main" id="{EE488F5D-74AF-FF44-96FF-E1B15521E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566AA-136E-9D40-A3DC-F337E8BFB875}"/>
              </a:ext>
            </a:extLst>
          </p:cNvPr>
          <p:cNvSpPr>
            <a:spLocks noGrp="1"/>
          </p:cNvSpPr>
          <p:nvPr>
            <p:ph type="sldNum" sz="quarter" idx="12"/>
          </p:nvPr>
        </p:nvSpPr>
        <p:spPr/>
        <p:txBody>
          <a:bodyPr/>
          <a:lstStyle/>
          <a:p>
            <a:fld id="{1CC8600C-2264-8F49-B9D8-75D5190994DE}" type="slidenum">
              <a:rPr lang="en-US" smtClean="0"/>
              <a:t>‹#›</a:t>
            </a:fld>
            <a:endParaRPr lang="en-US"/>
          </a:p>
        </p:txBody>
      </p:sp>
    </p:spTree>
    <p:extLst>
      <p:ext uri="{BB962C8B-B14F-4D97-AF65-F5344CB8AC3E}">
        <p14:creationId xmlns:p14="http://schemas.microsoft.com/office/powerpoint/2010/main" val="105081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9F30-BACC-C54B-9953-4EF3BE046D1E}"/>
              </a:ext>
            </a:extLst>
          </p:cNvPr>
          <p:cNvSpPr>
            <a:spLocks noGrp="1"/>
          </p:cNvSpPr>
          <p:nvPr>
            <p:ph type="title"/>
          </p:nvPr>
        </p:nvSpPr>
        <p:spPr/>
        <p:txBody>
          <a:bodyPr/>
          <a:lstStyle>
            <a:lvl1pPr>
              <a:defRPr>
                <a:solidFill>
                  <a:srgbClr val="4FC0D2"/>
                </a:solidFill>
                <a:latin typeface="Gill Sans MT" panose="020B0502020104020203" pitchFamily="34" charset="77"/>
                <a:cs typeface="Arial" panose="020B0604020202020204" pitchFamily="34" charset="0"/>
              </a:defRPr>
            </a:lvl1pPr>
          </a:lstStyle>
          <a:p>
            <a:r>
              <a:rPr lang="en-US" dirty="0"/>
              <a:t>Click to edit Master title style</a:t>
            </a:r>
          </a:p>
        </p:txBody>
      </p:sp>
      <p:sp>
        <p:nvSpPr>
          <p:cNvPr id="5" name="Date Placeholder 4">
            <a:extLst>
              <a:ext uri="{FF2B5EF4-FFF2-40B4-BE49-F238E27FC236}">
                <a16:creationId xmlns:a16="http://schemas.microsoft.com/office/drawing/2014/main" id="{DFA05707-CE50-DA43-AF67-C8A6DB1C1B7B}"/>
              </a:ext>
            </a:extLst>
          </p:cNvPr>
          <p:cNvSpPr>
            <a:spLocks noGrp="1"/>
          </p:cNvSpPr>
          <p:nvPr>
            <p:ph type="dt" sz="half" idx="10"/>
          </p:nvPr>
        </p:nvSpPr>
        <p:spPr/>
        <p:txBody>
          <a:bodyPr/>
          <a:lstStyle/>
          <a:p>
            <a:fld id="{36A1BDF7-F090-074F-BA94-21AFB23A4B77}" type="datetimeFigureOut">
              <a:rPr lang="en-US" smtClean="0"/>
              <a:t>5/16/18</a:t>
            </a:fld>
            <a:endParaRPr lang="en-US"/>
          </a:p>
        </p:txBody>
      </p:sp>
      <p:sp>
        <p:nvSpPr>
          <p:cNvPr id="6" name="Footer Placeholder 5">
            <a:extLst>
              <a:ext uri="{FF2B5EF4-FFF2-40B4-BE49-F238E27FC236}">
                <a16:creationId xmlns:a16="http://schemas.microsoft.com/office/drawing/2014/main" id="{9727D50D-6482-124C-B077-0318ECF5E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F0DFE-2CAC-384D-9488-C3BFC2676171}"/>
              </a:ext>
            </a:extLst>
          </p:cNvPr>
          <p:cNvSpPr>
            <a:spLocks noGrp="1"/>
          </p:cNvSpPr>
          <p:nvPr>
            <p:ph type="sldNum" sz="quarter" idx="12"/>
          </p:nvPr>
        </p:nvSpPr>
        <p:spPr/>
        <p:txBody>
          <a:bodyPr/>
          <a:lstStyle/>
          <a:p>
            <a:fld id="{1CC8600C-2264-8F49-B9D8-75D5190994DE}" type="slidenum">
              <a:rPr lang="en-US" smtClean="0"/>
              <a:t>‹#›</a:t>
            </a:fld>
            <a:endParaRPr lang="en-US"/>
          </a:p>
        </p:txBody>
      </p:sp>
      <p:sp>
        <p:nvSpPr>
          <p:cNvPr id="11" name="Oval 10">
            <a:extLst>
              <a:ext uri="{FF2B5EF4-FFF2-40B4-BE49-F238E27FC236}">
                <a16:creationId xmlns:a16="http://schemas.microsoft.com/office/drawing/2014/main" id="{4410B4CA-FA82-084C-9BE7-47594CD7B3A8}"/>
              </a:ext>
            </a:extLst>
          </p:cNvPr>
          <p:cNvSpPr/>
          <p:nvPr userDrawn="1"/>
        </p:nvSpPr>
        <p:spPr>
          <a:xfrm>
            <a:off x="1985015" y="2194204"/>
            <a:ext cx="626400" cy="626400"/>
          </a:xfrm>
          <a:prstGeom prst="ellipse">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2CE37D4-BC8E-7844-8B11-78B4221FC96D}"/>
              </a:ext>
            </a:extLst>
          </p:cNvPr>
          <p:cNvSpPr/>
          <p:nvPr userDrawn="1"/>
        </p:nvSpPr>
        <p:spPr>
          <a:xfrm>
            <a:off x="1985015" y="3470434"/>
            <a:ext cx="626400" cy="626400"/>
          </a:xfrm>
          <a:prstGeom prst="ellipse">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454CBC04-0570-F34F-96FD-BF1C7CF60C44}"/>
              </a:ext>
            </a:extLst>
          </p:cNvPr>
          <p:cNvCxnSpPr>
            <a:cxnSpLocks/>
            <a:stCxn id="11" idx="4"/>
            <a:endCxn id="12" idx="0"/>
          </p:cNvCxnSpPr>
          <p:nvPr userDrawn="1"/>
        </p:nvCxnSpPr>
        <p:spPr>
          <a:xfrm>
            <a:off x="2298215" y="2820604"/>
            <a:ext cx="0" cy="64983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589A90-3831-B742-9821-6FD8B570A508}"/>
              </a:ext>
            </a:extLst>
          </p:cNvPr>
          <p:cNvCxnSpPr>
            <a:cxnSpLocks/>
            <a:stCxn id="12" idx="4"/>
          </p:cNvCxnSpPr>
          <p:nvPr userDrawn="1"/>
        </p:nvCxnSpPr>
        <p:spPr>
          <a:xfrm flipH="1">
            <a:off x="2280001" y="4096834"/>
            <a:ext cx="18214" cy="696692"/>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5B05F500-062A-1546-B27D-CFD6C308E4B7}"/>
              </a:ext>
            </a:extLst>
          </p:cNvPr>
          <p:cNvCxnSpPr>
            <a:cxnSpLocks/>
            <a:endCxn id="11" idx="0"/>
          </p:cNvCxnSpPr>
          <p:nvPr userDrawn="1"/>
        </p:nvCxnSpPr>
        <p:spPr>
          <a:xfrm>
            <a:off x="1966802" y="1884182"/>
            <a:ext cx="331413" cy="310022"/>
          </a:xfrm>
          <a:prstGeom prst="curvedConnector2">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1AC85705-1859-BA4F-BAB0-7412C40BC73A}"/>
              </a:ext>
            </a:extLst>
          </p:cNvPr>
          <p:cNvCxnSpPr>
            <a:cxnSpLocks/>
          </p:cNvCxnSpPr>
          <p:nvPr userDrawn="1"/>
        </p:nvCxnSpPr>
        <p:spPr>
          <a:xfrm rot="5400000" flipH="1" flipV="1">
            <a:off x="1166026" y="5557817"/>
            <a:ext cx="1301549" cy="926400"/>
          </a:xfrm>
          <a:prstGeom prst="curvedConnector3">
            <a:avLst>
              <a:gd name="adj1" fmla="val 73787"/>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751973B-EFC0-1043-88DB-D4FA1CFE6A84}"/>
              </a:ext>
            </a:extLst>
          </p:cNvPr>
          <p:cNvSpPr/>
          <p:nvPr userDrawn="1"/>
        </p:nvSpPr>
        <p:spPr>
          <a:xfrm>
            <a:off x="1985015" y="4746665"/>
            <a:ext cx="626400" cy="626400"/>
          </a:xfrm>
          <a:prstGeom prst="ellipse">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20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6" name="Rounded Rectangle 25">
            <a:extLst>
              <a:ext uri="{FF2B5EF4-FFF2-40B4-BE49-F238E27FC236}">
                <a16:creationId xmlns:a16="http://schemas.microsoft.com/office/drawing/2014/main" id="{3C3FA847-7F9E-E045-A5A4-D9CDF87BE044}"/>
              </a:ext>
            </a:extLst>
          </p:cNvPr>
          <p:cNvSpPr/>
          <p:nvPr userDrawn="1"/>
        </p:nvSpPr>
        <p:spPr>
          <a:xfrm>
            <a:off x="1453097" y="4719705"/>
            <a:ext cx="6510496" cy="590204"/>
          </a:xfrm>
          <a:prstGeom prst="roundRect">
            <a:avLst>
              <a:gd name="adj" fmla="val 13850"/>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28DBD957-3527-3046-B884-EE370290686D}"/>
              </a:ext>
            </a:extLst>
          </p:cNvPr>
          <p:cNvSpPr/>
          <p:nvPr userDrawn="1"/>
        </p:nvSpPr>
        <p:spPr>
          <a:xfrm>
            <a:off x="1453097" y="1835676"/>
            <a:ext cx="3742358" cy="590204"/>
          </a:xfrm>
          <a:prstGeom prst="roundRect">
            <a:avLst>
              <a:gd name="adj" fmla="val 13850"/>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DAB1E-2623-6F43-9DC6-64CFCCEA548C}"/>
              </a:ext>
            </a:extLst>
          </p:cNvPr>
          <p:cNvSpPr>
            <a:spLocks noGrp="1"/>
          </p:cNvSpPr>
          <p:nvPr>
            <p:ph type="title"/>
          </p:nvPr>
        </p:nvSpPr>
        <p:spPr>
          <a:xfrm>
            <a:off x="839788" y="365125"/>
            <a:ext cx="10515600" cy="1325563"/>
          </a:xfrm>
        </p:spPr>
        <p:txBody>
          <a:bodyPr/>
          <a:lstStyle>
            <a:lvl1pPr>
              <a:defRPr>
                <a:solidFill>
                  <a:srgbClr val="4FC0D2"/>
                </a:solidFill>
                <a:latin typeface="Gill Sans MT" panose="020B0502020104020203" pitchFamily="34"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9D61E03C-A67C-A542-9C19-893BE86348DB}"/>
              </a:ext>
            </a:extLst>
          </p:cNvPr>
          <p:cNvSpPr>
            <a:spLocks noGrp="1"/>
          </p:cNvSpPr>
          <p:nvPr>
            <p:ph type="body" idx="1" hasCustomPrompt="1"/>
          </p:nvPr>
        </p:nvSpPr>
        <p:spPr>
          <a:xfrm>
            <a:off x="1583089" y="3736123"/>
            <a:ext cx="6722711" cy="823912"/>
          </a:xfrm>
        </p:spPr>
        <p:txBody>
          <a:bodyPr anchor="b"/>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Rule to add a new company into the federation</a:t>
            </a:r>
          </a:p>
        </p:txBody>
      </p:sp>
      <p:sp>
        <p:nvSpPr>
          <p:cNvPr id="5" name="Text Placeholder 4">
            <a:extLst>
              <a:ext uri="{FF2B5EF4-FFF2-40B4-BE49-F238E27FC236}">
                <a16:creationId xmlns:a16="http://schemas.microsoft.com/office/drawing/2014/main" id="{F6078D1B-39E3-C54D-A31E-487C758E334B}"/>
              </a:ext>
            </a:extLst>
          </p:cNvPr>
          <p:cNvSpPr>
            <a:spLocks noGrp="1"/>
          </p:cNvSpPr>
          <p:nvPr>
            <p:ph type="body" sz="quarter" idx="3"/>
          </p:nvPr>
        </p:nvSpPr>
        <p:spPr>
          <a:xfrm>
            <a:off x="5436940" y="1967212"/>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Date Placeholder 6">
            <a:extLst>
              <a:ext uri="{FF2B5EF4-FFF2-40B4-BE49-F238E27FC236}">
                <a16:creationId xmlns:a16="http://schemas.microsoft.com/office/drawing/2014/main" id="{C7C4B92F-D8E4-C74F-B9DE-9E258C202CC9}"/>
              </a:ext>
            </a:extLst>
          </p:cNvPr>
          <p:cNvSpPr>
            <a:spLocks noGrp="1"/>
          </p:cNvSpPr>
          <p:nvPr>
            <p:ph type="dt" sz="half" idx="10"/>
          </p:nvPr>
        </p:nvSpPr>
        <p:spPr/>
        <p:txBody>
          <a:bodyPr/>
          <a:lstStyle/>
          <a:p>
            <a:fld id="{36A1BDF7-F090-074F-BA94-21AFB23A4B77}" type="datetimeFigureOut">
              <a:rPr lang="en-US" smtClean="0"/>
              <a:t>5/16/18</a:t>
            </a:fld>
            <a:endParaRPr lang="en-US"/>
          </a:p>
        </p:txBody>
      </p:sp>
      <p:sp>
        <p:nvSpPr>
          <p:cNvPr id="8" name="Footer Placeholder 7">
            <a:extLst>
              <a:ext uri="{FF2B5EF4-FFF2-40B4-BE49-F238E27FC236}">
                <a16:creationId xmlns:a16="http://schemas.microsoft.com/office/drawing/2014/main" id="{08198611-184B-204B-A71F-23C5AC4A79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BE4975-DD21-E947-BD7E-D0035964F114}"/>
              </a:ext>
            </a:extLst>
          </p:cNvPr>
          <p:cNvSpPr>
            <a:spLocks noGrp="1"/>
          </p:cNvSpPr>
          <p:nvPr>
            <p:ph type="sldNum" sz="quarter" idx="12"/>
          </p:nvPr>
        </p:nvSpPr>
        <p:spPr/>
        <p:txBody>
          <a:bodyPr/>
          <a:lstStyle/>
          <a:p>
            <a:fld id="{1CC8600C-2264-8F49-B9D8-75D5190994DE}" type="slidenum">
              <a:rPr lang="en-US" smtClean="0"/>
              <a:t>‹#›</a:t>
            </a:fld>
            <a:endParaRPr lang="en-US"/>
          </a:p>
        </p:txBody>
      </p:sp>
      <p:cxnSp>
        <p:nvCxnSpPr>
          <p:cNvPr id="11" name="Straight Connector 10">
            <a:extLst>
              <a:ext uri="{FF2B5EF4-FFF2-40B4-BE49-F238E27FC236}">
                <a16:creationId xmlns:a16="http://schemas.microsoft.com/office/drawing/2014/main" id="{5042B58E-3D3F-CE40-A45C-7895537BBF82}"/>
              </a:ext>
            </a:extLst>
          </p:cNvPr>
          <p:cNvCxnSpPr>
            <a:cxnSpLocks/>
          </p:cNvCxnSpPr>
          <p:nvPr userDrawn="1"/>
        </p:nvCxnSpPr>
        <p:spPr>
          <a:xfrm>
            <a:off x="0" y="2130778"/>
            <a:ext cx="148773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56CF13C-510B-8742-8E37-8E60D18137AB}"/>
              </a:ext>
            </a:extLst>
          </p:cNvPr>
          <p:cNvSpPr/>
          <p:nvPr userDrawn="1"/>
        </p:nvSpPr>
        <p:spPr>
          <a:xfrm>
            <a:off x="1487734" y="2085543"/>
            <a:ext cx="90470" cy="90470"/>
          </a:xfrm>
          <a:prstGeom prst="ellipse">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43E2E8E-D94D-E045-AA3C-0CF75C3B49CC}"/>
              </a:ext>
            </a:extLst>
          </p:cNvPr>
          <p:cNvCxnSpPr>
            <a:cxnSpLocks/>
          </p:cNvCxnSpPr>
          <p:nvPr userDrawn="1"/>
        </p:nvCxnSpPr>
        <p:spPr>
          <a:xfrm>
            <a:off x="0" y="5033385"/>
            <a:ext cx="1537854" cy="1"/>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8EDFC34D-67F1-4247-9D44-A3857E644819}"/>
              </a:ext>
            </a:extLst>
          </p:cNvPr>
          <p:cNvSpPr/>
          <p:nvPr userDrawn="1"/>
        </p:nvSpPr>
        <p:spPr>
          <a:xfrm>
            <a:off x="1537854" y="4988150"/>
            <a:ext cx="90470" cy="90470"/>
          </a:xfrm>
          <a:prstGeom prst="ellipse">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2B5EB402-0838-0240-AE21-7758F2BD47C3}"/>
              </a:ext>
            </a:extLst>
          </p:cNvPr>
          <p:cNvCxnSpPr/>
          <p:nvPr userDrawn="1"/>
        </p:nvCxnSpPr>
        <p:spPr>
          <a:xfrm rot="5400000">
            <a:off x="979196" y="2219530"/>
            <a:ext cx="567218" cy="540327"/>
          </a:xfrm>
          <a:prstGeom prst="curvedConnector3">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E3E659D5-EFB8-AB4F-9743-61A1CFD9FEF2}"/>
              </a:ext>
            </a:extLst>
          </p:cNvPr>
          <p:cNvCxnSpPr>
            <a:cxnSpLocks/>
            <a:stCxn id="21" idx="1"/>
          </p:cNvCxnSpPr>
          <p:nvPr userDrawn="1"/>
        </p:nvCxnSpPr>
        <p:spPr>
          <a:xfrm rot="16200000" flipH="1" flipV="1">
            <a:off x="1138889" y="4934852"/>
            <a:ext cx="345668" cy="478761"/>
          </a:xfrm>
          <a:prstGeom prst="curvedConnector4">
            <a:avLst>
              <a:gd name="adj1" fmla="val -49299"/>
              <a:gd name="adj2" fmla="val 51384"/>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38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9F30-BACC-C54B-9953-4EF3BE046D1E}"/>
              </a:ext>
            </a:extLst>
          </p:cNvPr>
          <p:cNvSpPr>
            <a:spLocks noGrp="1"/>
          </p:cNvSpPr>
          <p:nvPr>
            <p:ph type="title"/>
          </p:nvPr>
        </p:nvSpPr>
        <p:spPr/>
        <p:txBody>
          <a:bodyPr/>
          <a:lstStyle>
            <a:lvl1pPr>
              <a:defRPr>
                <a:solidFill>
                  <a:srgbClr val="4FC0D2"/>
                </a:solidFill>
                <a:latin typeface="Gill Sans MT" panose="020B0502020104020203" pitchFamily="34" charset="77"/>
                <a:cs typeface="Arial" panose="020B0604020202020204" pitchFamily="34" charset="0"/>
              </a:defRPr>
            </a:lvl1pPr>
          </a:lstStyle>
          <a:p>
            <a:r>
              <a:rPr lang="en-US" dirty="0"/>
              <a:t>Click to edit Master title style</a:t>
            </a:r>
          </a:p>
        </p:txBody>
      </p:sp>
      <p:sp>
        <p:nvSpPr>
          <p:cNvPr id="5" name="Date Placeholder 4">
            <a:extLst>
              <a:ext uri="{FF2B5EF4-FFF2-40B4-BE49-F238E27FC236}">
                <a16:creationId xmlns:a16="http://schemas.microsoft.com/office/drawing/2014/main" id="{DFA05707-CE50-DA43-AF67-C8A6DB1C1B7B}"/>
              </a:ext>
            </a:extLst>
          </p:cNvPr>
          <p:cNvSpPr>
            <a:spLocks noGrp="1"/>
          </p:cNvSpPr>
          <p:nvPr>
            <p:ph type="dt" sz="half" idx="10"/>
          </p:nvPr>
        </p:nvSpPr>
        <p:spPr/>
        <p:txBody>
          <a:bodyPr/>
          <a:lstStyle/>
          <a:p>
            <a:fld id="{36A1BDF7-F090-074F-BA94-21AFB23A4B77}" type="datetimeFigureOut">
              <a:rPr lang="en-US" smtClean="0"/>
              <a:t>5/16/18</a:t>
            </a:fld>
            <a:endParaRPr lang="en-US"/>
          </a:p>
        </p:txBody>
      </p:sp>
      <p:sp>
        <p:nvSpPr>
          <p:cNvPr id="6" name="Footer Placeholder 5">
            <a:extLst>
              <a:ext uri="{FF2B5EF4-FFF2-40B4-BE49-F238E27FC236}">
                <a16:creationId xmlns:a16="http://schemas.microsoft.com/office/drawing/2014/main" id="{9727D50D-6482-124C-B077-0318ECF5E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F0DFE-2CAC-384D-9488-C3BFC2676171}"/>
              </a:ext>
            </a:extLst>
          </p:cNvPr>
          <p:cNvSpPr>
            <a:spLocks noGrp="1"/>
          </p:cNvSpPr>
          <p:nvPr>
            <p:ph type="sldNum" sz="quarter" idx="12"/>
          </p:nvPr>
        </p:nvSpPr>
        <p:spPr/>
        <p:txBody>
          <a:bodyPr/>
          <a:lstStyle/>
          <a:p>
            <a:fld id="{1CC8600C-2264-8F49-B9D8-75D5190994DE}" type="slidenum">
              <a:rPr lang="en-US" smtClean="0"/>
              <a:t>‹#›</a:t>
            </a:fld>
            <a:endParaRPr lang="en-US"/>
          </a:p>
        </p:txBody>
      </p:sp>
    </p:spTree>
    <p:extLst>
      <p:ext uri="{BB962C8B-B14F-4D97-AF65-F5344CB8AC3E}">
        <p14:creationId xmlns:p14="http://schemas.microsoft.com/office/powerpoint/2010/main" val="375350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F6F1B6-7EF3-8E4A-8296-6FD0315AF871}"/>
              </a:ext>
            </a:extLst>
          </p:cNvPr>
          <p:cNvSpPr/>
          <p:nvPr userDrawn="1"/>
        </p:nvSpPr>
        <p:spPr>
          <a:xfrm>
            <a:off x="361335" y="272845"/>
            <a:ext cx="11378381" cy="64486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A7424-7936-F64F-9DA3-B540180DD320}"/>
              </a:ext>
            </a:extLst>
          </p:cNvPr>
          <p:cNvSpPr>
            <a:spLocks noGrp="1"/>
          </p:cNvSpPr>
          <p:nvPr>
            <p:ph type="title"/>
          </p:nvPr>
        </p:nvSpPr>
        <p:spPr/>
        <p:txBody>
          <a:bodyPr/>
          <a:lstStyle>
            <a:lvl1pPr>
              <a:defRPr>
                <a:solidFill>
                  <a:srgbClr val="4FC0D2"/>
                </a:solidFill>
                <a:latin typeface="Gill Sans MT" panose="020B0502020104020203" pitchFamily="34" charset="77"/>
              </a:defRPr>
            </a:lvl1pPr>
          </a:lstStyle>
          <a:p>
            <a:r>
              <a:rPr lang="en-US" dirty="0"/>
              <a:t>Click to edit Master title style</a:t>
            </a:r>
          </a:p>
        </p:txBody>
      </p:sp>
      <p:sp>
        <p:nvSpPr>
          <p:cNvPr id="3" name="Date Placeholder 2">
            <a:extLst>
              <a:ext uri="{FF2B5EF4-FFF2-40B4-BE49-F238E27FC236}">
                <a16:creationId xmlns:a16="http://schemas.microsoft.com/office/drawing/2014/main" id="{AA9354B3-2E8A-9544-B549-12B49C8106C8}"/>
              </a:ext>
            </a:extLst>
          </p:cNvPr>
          <p:cNvSpPr>
            <a:spLocks noGrp="1"/>
          </p:cNvSpPr>
          <p:nvPr>
            <p:ph type="dt" sz="half" idx="10"/>
          </p:nvPr>
        </p:nvSpPr>
        <p:spPr/>
        <p:txBody>
          <a:bodyPr/>
          <a:lstStyle/>
          <a:p>
            <a:fld id="{36A1BDF7-F090-074F-BA94-21AFB23A4B77}" type="datetimeFigureOut">
              <a:rPr lang="en-US" smtClean="0"/>
              <a:t>5/16/18</a:t>
            </a:fld>
            <a:endParaRPr lang="en-US"/>
          </a:p>
        </p:txBody>
      </p:sp>
      <p:sp>
        <p:nvSpPr>
          <p:cNvPr id="4" name="Footer Placeholder 3">
            <a:extLst>
              <a:ext uri="{FF2B5EF4-FFF2-40B4-BE49-F238E27FC236}">
                <a16:creationId xmlns:a16="http://schemas.microsoft.com/office/drawing/2014/main" id="{A054F82C-CB1B-D641-954C-B2C88788B6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6659FE-9695-2D42-88D4-899CACD0E55C}"/>
              </a:ext>
            </a:extLst>
          </p:cNvPr>
          <p:cNvSpPr>
            <a:spLocks noGrp="1"/>
          </p:cNvSpPr>
          <p:nvPr>
            <p:ph type="sldNum" sz="quarter" idx="12"/>
          </p:nvPr>
        </p:nvSpPr>
        <p:spPr/>
        <p:txBody>
          <a:bodyPr/>
          <a:lstStyle/>
          <a:p>
            <a:fld id="{1CC8600C-2264-8F49-B9D8-75D5190994DE}" type="slidenum">
              <a:rPr lang="en-US" smtClean="0"/>
              <a:t>‹#›</a:t>
            </a:fld>
            <a:endParaRPr lang="en-US"/>
          </a:p>
        </p:txBody>
      </p:sp>
      <p:grpSp>
        <p:nvGrpSpPr>
          <p:cNvPr id="19" name="Group 18">
            <a:extLst>
              <a:ext uri="{FF2B5EF4-FFF2-40B4-BE49-F238E27FC236}">
                <a16:creationId xmlns:a16="http://schemas.microsoft.com/office/drawing/2014/main" id="{3993B9F3-4106-B343-AFF1-031BEC739411}"/>
              </a:ext>
            </a:extLst>
          </p:cNvPr>
          <p:cNvGrpSpPr/>
          <p:nvPr userDrawn="1"/>
        </p:nvGrpSpPr>
        <p:grpSpPr>
          <a:xfrm>
            <a:off x="5530732" y="1778496"/>
            <a:ext cx="1130536" cy="4671251"/>
            <a:chOff x="1105588" y="2267465"/>
            <a:chExt cx="922717" cy="3812567"/>
          </a:xfrm>
        </p:grpSpPr>
        <p:sp>
          <p:nvSpPr>
            <p:cNvPr id="6" name="Oval 5">
              <a:extLst>
                <a:ext uri="{FF2B5EF4-FFF2-40B4-BE49-F238E27FC236}">
                  <a16:creationId xmlns:a16="http://schemas.microsoft.com/office/drawing/2014/main" id="{F14E03A1-7355-1547-B50B-F92BBCF8A574}"/>
                </a:ext>
              </a:extLst>
            </p:cNvPr>
            <p:cNvSpPr/>
            <p:nvPr userDrawn="1"/>
          </p:nvSpPr>
          <p:spPr>
            <a:xfrm>
              <a:off x="1255221" y="2890920"/>
              <a:ext cx="623455" cy="623455"/>
            </a:xfrm>
            <a:prstGeom prst="ellipse">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88749E3-1B04-6944-B729-1EAADF62EFA5}"/>
                </a:ext>
              </a:extLst>
            </p:cNvPr>
            <p:cNvSpPr/>
            <p:nvPr userDrawn="1"/>
          </p:nvSpPr>
          <p:spPr>
            <a:xfrm>
              <a:off x="1255221" y="3514375"/>
              <a:ext cx="623455" cy="623455"/>
            </a:xfrm>
            <a:prstGeom prst="ellipse">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616F993-EE0E-3A48-98C7-F94BD0F06C1E}"/>
                </a:ext>
              </a:extLst>
            </p:cNvPr>
            <p:cNvSpPr/>
            <p:nvPr userDrawn="1"/>
          </p:nvSpPr>
          <p:spPr>
            <a:xfrm>
              <a:off x="1255221" y="4137830"/>
              <a:ext cx="623455" cy="623455"/>
            </a:xfrm>
            <a:prstGeom prst="ellipse">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9E2E836-7B26-3E4D-BB88-412E71773A83}"/>
                </a:ext>
              </a:extLst>
            </p:cNvPr>
            <p:cNvSpPr/>
            <p:nvPr userDrawn="1"/>
          </p:nvSpPr>
          <p:spPr>
            <a:xfrm>
              <a:off x="1255221" y="4761285"/>
              <a:ext cx="623455" cy="623455"/>
            </a:xfrm>
            <a:prstGeom prst="ellipse">
              <a:avLst/>
            </a:prstGeom>
            <a:solidFill>
              <a:srgbClr val="506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5455451-7FF4-9E43-B190-6C0F46E8F4A1}"/>
                </a:ext>
              </a:extLst>
            </p:cNvPr>
            <p:cNvSpPr/>
            <p:nvPr userDrawn="1"/>
          </p:nvSpPr>
          <p:spPr>
            <a:xfrm>
              <a:off x="1255221" y="2267465"/>
              <a:ext cx="623455" cy="623455"/>
            </a:xfrm>
            <a:prstGeom prst="ellipse">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56A575-C234-D042-8DD6-9136D48D6849}"/>
                </a:ext>
              </a:extLst>
            </p:cNvPr>
            <p:cNvSpPr/>
            <p:nvPr userDrawn="1"/>
          </p:nvSpPr>
          <p:spPr>
            <a:xfrm>
              <a:off x="1255221" y="5384740"/>
              <a:ext cx="623455" cy="623455"/>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38444D-A0F1-4948-B8BE-50E7CC1099EA}"/>
                </a:ext>
              </a:extLst>
            </p:cNvPr>
            <p:cNvSpPr/>
            <p:nvPr userDrawn="1"/>
          </p:nvSpPr>
          <p:spPr>
            <a:xfrm>
              <a:off x="1566948" y="2267465"/>
              <a:ext cx="461357" cy="62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C6A8293-8917-F842-B1CF-9F5157C40041}"/>
                </a:ext>
              </a:extLst>
            </p:cNvPr>
            <p:cNvSpPr/>
            <p:nvPr userDrawn="1"/>
          </p:nvSpPr>
          <p:spPr>
            <a:xfrm>
              <a:off x="1566947" y="3515030"/>
              <a:ext cx="461357" cy="62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A0ACA5-42C2-7F44-8B15-7FBA3068FF50}"/>
                </a:ext>
              </a:extLst>
            </p:cNvPr>
            <p:cNvSpPr/>
            <p:nvPr userDrawn="1"/>
          </p:nvSpPr>
          <p:spPr>
            <a:xfrm>
              <a:off x="1566946" y="4762595"/>
              <a:ext cx="461357" cy="62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93710F-A8C7-A443-85E3-0FC0B2120728}"/>
                </a:ext>
              </a:extLst>
            </p:cNvPr>
            <p:cNvSpPr/>
            <p:nvPr userDrawn="1"/>
          </p:nvSpPr>
          <p:spPr>
            <a:xfrm>
              <a:off x="1105589" y="2890920"/>
              <a:ext cx="461357" cy="62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622E54-299C-F340-8131-3414B2E9D0FD}"/>
                </a:ext>
              </a:extLst>
            </p:cNvPr>
            <p:cNvSpPr/>
            <p:nvPr userDrawn="1"/>
          </p:nvSpPr>
          <p:spPr>
            <a:xfrm>
              <a:off x="1105588" y="4138000"/>
              <a:ext cx="461357" cy="628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8C830D7-6E3E-D144-9BD7-FC02E63D29BF}"/>
                </a:ext>
              </a:extLst>
            </p:cNvPr>
            <p:cNvSpPr/>
            <p:nvPr userDrawn="1"/>
          </p:nvSpPr>
          <p:spPr>
            <a:xfrm>
              <a:off x="1105589" y="5379264"/>
              <a:ext cx="461357" cy="7007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653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FDDE7C-3E2E-904F-AF27-DBF3C5CBF70C}"/>
              </a:ext>
            </a:extLst>
          </p:cNvPr>
          <p:cNvSpPr>
            <a:spLocks noGrp="1"/>
          </p:cNvSpPr>
          <p:nvPr>
            <p:ph type="dt" sz="half" idx="10"/>
          </p:nvPr>
        </p:nvSpPr>
        <p:spPr/>
        <p:txBody>
          <a:bodyPr/>
          <a:lstStyle/>
          <a:p>
            <a:fld id="{36A1BDF7-F090-074F-BA94-21AFB23A4B77}" type="datetimeFigureOut">
              <a:rPr lang="en-US" smtClean="0"/>
              <a:t>5/16/18</a:t>
            </a:fld>
            <a:endParaRPr lang="en-US"/>
          </a:p>
        </p:txBody>
      </p:sp>
      <p:sp>
        <p:nvSpPr>
          <p:cNvPr id="3" name="Footer Placeholder 2">
            <a:extLst>
              <a:ext uri="{FF2B5EF4-FFF2-40B4-BE49-F238E27FC236}">
                <a16:creationId xmlns:a16="http://schemas.microsoft.com/office/drawing/2014/main" id="{214FA686-4A2C-A24F-9CC1-4B9F478C89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B76398-754C-3545-8757-EB361F31E8AF}"/>
              </a:ext>
            </a:extLst>
          </p:cNvPr>
          <p:cNvSpPr>
            <a:spLocks noGrp="1"/>
          </p:cNvSpPr>
          <p:nvPr>
            <p:ph type="sldNum" sz="quarter" idx="12"/>
          </p:nvPr>
        </p:nvSpPr>
        <p:spPr/>
        <p:txBody>
          <a:bodyPr/>
          <a:lstStyle/>
          <a:p>
            <a:fld id="{1CC8600C-2264-8F49-B9D8-75D5190994DE}" type="slidenum">
              <a:rPr lang="en-US" smtClean="0"/>
              <a:t>‹#›</a:t>
            </a:fld>
            <a:endParaRPr lang="en-US"/>
          </a:p>
        </p:txBody>
      </p:sp>
    </p:spTree>
    <p:extLst>
      <p:ext uri="{BB962C8B-B14F-4D97-AF65-F5344CB8AC3E}">
        <p14:creationId xmlns:p14="http://schemas.microsoft.com/office/powerpoint/2010/main" val="6673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C654-8E34-4040-8FF8-4BB29BAB1A4F}"/>
              </a:ext>
            </a:extLst>
          </p:cNvPr>
          <p:cNvSpPr>
            <a:spLocks noGrp="1"/>
          </p:cNvSpPr>
          <p:nvPr>
            <p:ph type="title"/>
          </p:nvPr>
        </p:nvSpPr>
        <p:spPr/>
        <p:txBody>
          <a:bodyPr/>
          <a:lstStyle>
            <a:lvl1pPr>
              <a:defRPr>
                <a:solidFill>
                  <a:srgbClr val="4FC0D2"/>
                </a:solidFill>
                <a:latin typeface="Gill Sans MT" panose="020B0502020104020203" pitchFamily="34" charset="77"/>
                <a:ea typeface="Apple Symbols" panose="02000000000000000000" pitchFamily="2" charset="-79"/>
                <a:cs typeface="Apple Symbols" panose="02000000000000000000" pitchFamily="2" charset="-79"/>
              </a:defRPr>
            </a:lvl1pPr>
          </a:lstStyle>
          <a:p>
            <a:r>
              <a:rPr lang="en-US" dirty="0"/>
              <a:t>Click to edit Master title style</a:t>
            </a:r>
          </a:p>
        </p:txBody>
      </p:sp>
      <p:sp>
        <p:nvSpPr>
          <p:cNvPr id="4" name="Date Placeholder 3">
            <a:extLst>
              <a:ext uri="{FF2B5EF4-FFF2-40B4-BE49-F238E27FC236}">
                <a16:creationId xmlns:a16="http://schemas.microsoft.com/office/drawing/2014/main" id="{69D1FF2B-A89C-0A4B-84DC-2F876D375DB0}"/>
              </a:ext>
            </a:extLst>
          </p:cNvPr>
          <p:cNvSpPr>
            <a:spLocks noGrp="1"/>
          </p:cNvSpPr>
          <p:nvPr>
            <p:ph type="dt" sz="half" idx="10"/>
          </p:nvPr>
        </p:nvSpPr>
        <p:spPr/>
        <p:txBody>
          <a:bodyPr/>
          <a:lstStyle/>
          <a:p>
            <a:fld id="{36A1BDF7-F090-074F-BA94-21AFB23A4B77}" type="datetimeFigureOut">
              <a:rPr lang="en-US" smtClean="0"/>
              <a:t>5/16/18</a:t>
            </a:fld>
            <a:endParaRPr lang="en-US"/>
          </a:p>
        </p:txBody>
      </p:sp>
      <p:sp>
        <p:nvSpPr>
          <p:cNvPr id="5" name="Footer Placeholder 4">
            <a:extLst>
              <a:ext uri="{FF2B5EF4-FFF2-40B4-BE49-F238E27FC236}">
                <a16:creationId xmlns:a16="http://schemas.microsoft.com/office/drawing/2014/main" id="{3A74AAA2-396C-0E4D-8189-76A485E3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FECF4-30FF-2E45-A6A6-CFC31640161C}"/>
              </a:ext>
            </a:extLst>
          </p:cNvPr>
          <p:cNvSpPr>
            <a:spLocks noGrp="1"/>
          </p:cNvSpPr>
          <p:nvPr>
            <p:ph type="sldNum" sz="quarter" idx="12"/>
          </p:nvPr>
        </p:nvSpPr>
        <p:spPr/>
        <p:txBody>
          <a:bodyPr/>
          <a:lstStyle/>
          <a:p>
            <a:fld id="{1CC8600C-2264-8F49-B9D8-75D5190994DE}" type="slidenum">
              <a:rPr lang="en-US" smtClean="0"/>
              <a:t>‹#›</a:t>
            </a:fld>
            <a:endParaRPr lang="en-US"/>
          </a:p>
        </p:txBody>
      </p:sp>
      <p:grpSp>
        <p:nvGrpSpPr>
          <p:cNvPr id="13" name="Group 12">
            <a:extLst>
              <a:ext uri="{FF2B5EF4-FFF2-40B4-BE49-F238E27FC236}">
                <a16:creationId xmlns:a16="http://schemas.microsoft.com/office/drawing/2014/main" id="{88C0DC40-17D0-6544-A6D4-3C8909FDA604}"/>
              </a:ext>
            </a:extLst>
          </p:cNvPr>
          <p:cNvGrpSpPr/>
          <p:nvPr userDrawn="1"/>
        </p:nvGrpSpPr>
        <p:grpSpPr>
          <a:xfrm>
            <a:off x="0" y="2105317"/>
            <a:ext cx="1280160" cy="1122220"/>
            <a:chOff x="0" y="2086494"/>
            <a:chExt cx="1280160" cy="1122220"/>
          </a:xfrm>
        </p:grpSpPr>
        <p:sp>
          <p:nvSpPr>
            <p:cNvPr id="7" name="Rectangle 6">
              <a:extLst>
                <a:ext uri="{FF2B5EF4-FFF2-40B4-BE49-F238E27FC236}">
                  <a16:creationId xmlns:a16="http://schemas.microsoft.com/office/drawing/2014/main" id="{88373C9F-E0F0-D543-B342-7083D5062BE4}"/>
                </a:ext>
              </a:extLst>
            </p:cNvPr>
            <p:cNvSpPr/>
            <p:nvPr userDrawn="1"/>
          </p:nvSpPr>
          <p:spPr>
            <a:xfrm>
              <a:off x="0" y="2086494"/>
              <a:ext cx="1280160" cy="224444"/>
            </a:xfrm>
            <a:prstGeom prst="rect">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C6DF9-199C-DD4D-99F2-C30333870C75}"/>
                </a:ext>
              </a:extLst>
            </p:cNvPr>
            <p:cNvSpPr/>
            <p:nvPr userDrawn="1"/>
          </p:nvSpPr>
          <p:spPr>
            <a:xfrm>
              <a:off x="0" y="2310938"/>
              <a:ext cx="1205345" cy="224444"/>
            </a:xfrm>
            <a:prstGeom prst="rect">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7AB5F7-D3FB-3F4F-8004-1C2BDD32C53F}"/>
                </a:ext>
              </a:extLst>
            </p:cNvPr>
            <p:cNvSpPr/>
            <p:nvPr userDrawn="1"/>
          </p:nvSpPr>
          <p:spPr>
            <a:xfrm>
              <a:off x="0" y="2535382"/>
              <a:ext cx="1014153" cy="224444"/>
            </a:xfrm>
            <a:prstGeom prst="rect">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0A85CB5-40CF-D14F-8933-6B683E3C8AD7}"/>
                </a:ext>
              </a:extLst>
            </p:cNvPr>
            <p:cNvSpPr/>
            <p:nvPr userDrawn="1"/>
          </p:nvSpPr>
          <p:spPr>
            <a:xfrm>
              <a:off x="1" y="2759826"/>
              <a:ext cx="665018" cy="224444"/>
            </a:xfrm>
            <a:prstGeom prst="rect">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79B23C7-0A3A-2F4B-96C0-AA34ACE46FA3}"/>
                </a:ext>
              </a:extLst>
            </p:cNvPr>
            <p:cNvSpPr/>
            <p:nvPr userDrawn="1"/>
          </p:nvSpPr>
          <p:spPr>
            <a:xfrm>
              <a:off x="1" y="2984270"/>
              <a:ext cx="307570" cy="224444"/>
            </a:xfrm>
            <a:prstGeom prst="rect">
              <a:avLst/>
            </a:prstGeom>
            <a:solidFill>
              <a:srgbClr val="506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2E034AE-CC31-5747-99FF-78E6BD6534D0}"/>
              </a:ext>
            </a:extLst>
          </p:cNvPr>
          <p:cNvGrpSpPr/>
          <p:nvPr userDrawn="1"/>
        </p:nvGrpSpPr>
        <p:grpSpPr>
          <a:xfrm>
            <a:off x="0" y="3979724"/>
            <a:ext cx="1280160" cy="1122220"/>
            <a:chOff x="0" y="2086494"/>
            <a:chExt cx="1280160" cy="1122220"/>
          </a:xfrm>
        </p:grpSpPr>
        <p:sp>
          <p:nvSpPr>
            <p:cNvPr id="15" name="Rectangle 14">
              <a:extLst>
                <a:ext uri="{FF2B5EF4-FFF2-40B4-BE49-F238E27FC236}">
                  <a16:creationId xmlns:a16="http://schemas.microsoft.com/office/drawing/2014/main" id="{61D2A62C-821B-C04B-839B-E823DA50776A}"/>
                </a:ext>
              </a:extLst>
            </p:cNvPr>
            <p:cNvSpPr/>
            <p:nvPr userDrawn="1"/>
          </p:nvSpPr>
          <p:spPr>
            <a:xfrm>
              <a:off x="0" y="2086494"/>
              <a:ext cx="390698" cy="224444"/>
            </a:xfrm>
            <a:prstGeom prst="rect">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DC348DB-C0C4-5943-AD3D-C1EC5FA099A6}"/>
                </a:ext>
              </a:extLst>
            </p:cNvPr>
            <p:cNvSpPr/>
            <p:nvPr userDrawn="1"/>
          </p:nvSpPr>
          <p:spPr>
            <a:xfrm>
              <a:off x="0" y="2310938"/>
              <a:ext cx="1147156" cy="224444"/>
            </a:xfrm>
            <a:prstGeom prst="rect">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17A8318-990A-4C41-B725-D9FE6EC42778}"/>
                </a:ext>
              </a:extLst>
            </p:cNvPr>
            <p:cNvSpPr/>
            <p:nvPr userDrawn="1"/>
          </p:nvSpPr>
          <p:spPr>
            <a:xfrm>
              <a:off x="0" y="2535382"/>
              <a:ext cx="1280160" cy="224444"/>
            </a:xfrm>
            <a:prstGeom prst="rect">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A02043C-6125-EA4F-8070-2D8C63C58BDD}"/>
                </a:ext>
              </a:extLst>
            </p:cNvPr>
            <p:cNvSpPr/>
            <p:nvPr userDrawn="1"/>
          </p:nvSpPr>
          <p:spPr>
            <a:xfrm>
              <a:off x="0" y="2759826"/>
              <a:ext cx="906087" cy="224444"/>
            </a:xfrm>
            <a:prstGeom prst="rect">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1CA7A9B-A0AA-B041-B731-FAC67E7BF980}"/>
                </a:ext>
              </a:extLst>
            </p:cNvPr>
            <p:cNvSpPr/>
            <p:nvPr userDrawn="1"/>
          </p:nvSpPr>
          <p:spPr>
            <a:xfrm>
              <a:off x="1" y="2984270"/>
              <a:ext cx="507076" cy="224444"/>
            </a:xfrm>
            <a:prstGeom prst="rect">
              <a:avLst/>
            </a:prstGeom>
            <a:solidFill>
              <a:srgbClr val="506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23D42EB-CB1B-8B4F-A1E8-DCA9ED0A264B}"/>
              </a:ext>
            </a:extLst>
          </p:cNvPr>
          <p:cNvGrpSpPr/>
          <p:nvPr userDrawn="1"/>
        </p:nvGrpSpPr>
        <p:grpSpPr>
          <a:xfrm>
            <a:off x="0" y="205473"/>
            <a:ext cx="436633" cy="1348584"/>
            <a:chOff x="-4632" y="1635686"/>
            <a:chExt cx="436633" cy="1348584"/>
          </a:xfrm>
        </p:grpSpPr>
        <p:sp>
          <p:nvSpPr>
            <p:cNvPr id="21" name="Rectangle 20">
              <a:extLst>
                <a:ext uri="{FF2B5EF4-FFF2-40B4-BE49-F238E27FC236}">
                  <a16:creationId xmlns:a16="http://schemas.microsoft.com/office/drawing/2014/main" id="{FA04A5A8-35B8-7D40-9E16-A5EBCE1A6D74}"/>
                </a:ext>
              </a:extLst>
            </p:cNvPr>
            <p:cNvSpPr/>
            <p:nvPr userDrawn="1"/>
          </p:nvSpPr>
          <p:spPr>
            <a:xfrm>
              <a:off x="-4632" y="1635686"/>
              <a:ext cx="144000" cy="223200"/>
            </a:xfrm>
            <a:prstGeom prst="rect">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A0648FC-F90C-5D4A-A59F-8656746FC7B8}"/>
                </a:ext>
              </a:extLst>
            </p:cNvPr>
            <p:cNvSpPr/>
            <p:nvPr userDrawn="1"/>
          </p:nvSpPr>
          <p:spPr>
            <a:xfrm>
              <a:off x="1" y="2321448"/>
              <a:ext cx="324000" cy="224444"/>
            </a:xfrm>
            <a:prstGeom prst="rect">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7DD466-9560-7943-9D80-B01E1384FA0B}"/>
                </a:ext>
              </a:extLst>
            </p:cNvPr>
            <p:cNvSpPr/>
            <p:nvPr userDrawn="1"/>
          </p:nvSpPr>
          <p:spPr>
            <a:xfrm>
              <a:off x="0" y="2535382"/>
              <a:ext cx="432000" cy="224444"/>
            </a:xfrm>
            <a:prstGeom prst="rect">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169DA25-2722-7F47-8C52-1B4547F5D289}"/>
                </a:ext>
              </a:extLst>
            </p:cNvPr>
            <p:cNvSpPr/>
            <p:nvPr userDrawn="1"/>
          </p:nvSpPr>
          <p:spPr>
            <a:xfrm>
              <a:off x="1" y="2759826"/>
              <a:ext cx="432000" cy="224444"/>
            </a:xfrm>
            <a:prstGeom prst="rect">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E366994-BB72-6844-8AEB-58B084CAA6AE}"/>
                </a:ext>
              </a:extLst>
            </p:cNvPr>
            <p:cNvSpPr/>
            <p:nvPr userDrawn="1"/>
          </p:nvSpPr>
          <p:spPr>
            <a:xfrm>
              <a:off x="-4632" y="1860020"/>
              <a:ext cx="72000" cy="224444"/>
            </a:xfrm>
            <a:prstGeom prst="rect">
              <a:avLst/>
            </a:prstGeom>
            <a:solidFill>
              <a:srgbClr val="506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1B52723-A03F-FE4B-8E77-47EA34DD5F66}"/>
              </a:ext>
            </a:extLst>
          </p:cNvPr>
          <p:cNvGrpSpPr/>
          <p:nvPr userDrawn="1"/>
        </p:nvGrpSpPr>
        <p:grpSpPr>
          <a:xfrm>
            <a:off x="0" y="5535097"/>
            <a:ext cx="503999" cy="1216810"/>
            <a:chOff x="1" y="2086494"/>
            <a:chExt cx="503999" cy="1216810"/>
          </a:xfrm>
        </p:grpSpPr>
        <p:sp>
          <p:nvSpPr>
            <p:cNvPr id="27" name="Rectangle 26">
              <a:extLst>
                <a:ext uri="{FF2B5EF4-FFF2-40B4-BE49-F238E27FC236}">
                  <a16:creationId xmlns:a16="http://schemas.microsoft.com/office/drawing/2014/main" id="{AD0C980F-EEC3-3541-920A-90BF9C15FA3F}"/>
                </a:ext>
              </a:extLst>
            </p:cNvPr>
            <p:cNvSpPr/>
            <p:nvPr userDrawn="1"/>
          </p:nvSpPr>
          <p:spPr>
            <a:xfrm>
              <a:off x="1" y="2086494"/>
              <a:ext cx="503999" cy="224444"/>
            </a:xfrm>
            <a:prstGeom prst="rect">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D769E0-FF63-224B-970D-ADE52D81FEF6}"/>
                </a:ext>
              </a:extLst>
            </p:cNvPr>
            <p:cNvSpPr/>
            <p:nvPr userDrawn="1"/>
          </p:nvSpPr>
          <p:spPr>
            <a:xfrm>
              <a:off x="1" y="2310938"/>
              <a:ext cx="216000" cy="224444"/>
            </a:xfrm>
            <a:prstGeom prst="rect">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0FF92CA-53A9-A846-8201-CF279B1439D4}"/>
                </a:ext>
              </a:extLst>
            </p:cNvPr>
            <p:cNvSpPr/>
            <p:nvPr userDrawn="1"/>
          </p:nvSpPr>
          <p:spPr>
            <a:xfrm>
              <a:off x="1" y="2629972"/>
              <a:ext cx="288000" cy="224444"/>
            </a:xfrm>
            <a:prstGeom prst="rect">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B421EFE-8C2B-7045-8EB7-41016DD89417}"/>
                </a:ext>
              </a:extLst>
            </p:cNvPr>
            <p:cNvSpPr/>
            <p:nvPr userDrawn="1"/>
          </p:nvSpPr>
          <p:spPr>
            <a:xfrm>
              <a:off x="1" y="2854416"/>
              <a:ext cx="108000" cy="223200"/>
            </a:xfrm>
            <a:prstGeom prst="rect">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EB71DBA-29BA-5144-9CBB-60E1DB933C73}"/>
                </a:ext>
              </a:extLst>
            </p:cNvPr>
            <p:cNvSpPr/>
            <p:nvPr userDrawn="1"/>
          </p:nvSpPr>
          <p:spPr>
            <a:xfrm>
              <a:off x="1" y="3078860"/>
              <a:ext cx="108000" cy="224444"/>
            </a:xfrm>
            <a:prstGeom prst="rect">
              <a:avLst/>
            </a:prstGeom>
            <a:solidFill>
              <a:srgbClr val="506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379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6000">
              <a:srgbClr val="1A1A1C">
                <a:lumMod val="62000"/>
              </a:srgbClr>
            </a:gs>
            <a:gs pos="100000">
              <a:srgbClr val="0A0A0C"/>
            </a:gs>
            <a:gs pos="0">
              <a:schemeClr val="tx1">
                <a:lumMod val="85000"/>
                <a:lumOff val="15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FDDEC-017A-7842-B2C2-B74CB1125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10EDD52-4365-AA4C-A324-590E101A6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A58B1-903A-4A49-BE28-BCFAC5A3F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1BDF7-F090-074F-BA94-21AFB23A4B77}" type="datetimeFigureOut">
              <a:rPr lang="en-US" smtClean="0"/>
              <a:t>5/16/18</a:t>
            </a:fld>
            <a:endParaRPr lang="en-US"/>
          </a:p>
        </p:txBody>
      </p:sp>
      <p:sp>
        <p:nvSpPr>
          <p:cNvPr id="5" name="Footer Placeholder 4">
            <a:extLst>
              <a:ext uri="{FF2B5EF4-FFF2-40B4-BE49-F238E27FC236}">
                <a16:creationId xmlns:a16="http://schemas.microsoft.com/office/drawing/2014/main" id="{61F48218-45EE-154D-9A5A-B5CF1821B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4F8EA8-C93B-8C40-91C4-13438E066E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8600C-2264-8F49-B9D8-75D5190994DE}" type="slidenum">
              <a:rPr lang="en-US" smtClean="0"/>
              <a:t>‹#›</a:t>
            </a:fld>
            <a:endParaRPr lang="en-US"/>
          </a:p>
        </p:txBody>
      </p:sp>
    </p:spTree>
    <p:extLst>
      <p:ext uri="{BB962C8B-B14F-4D97-AF65-F5344CB8AC3E}">
        <p14:creationId xmlns:p14="http://schemas.microsoft.com/office/powerpoint/2010/main" val="3662448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55" r:id="rId7"/>
    <p:sldLayoutId id="2147483658"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EBD9-3D54-5143-99D4-1DD6F1E13AFD}"/>
              </a:ext>
            </a:extLst>
          </p:cNvPr>
          <p:cNvSpPr>
            <a:spLocks noGrp="1"/>
          </p:cNvSpPr>
          <p:nvPr>
            <p:ph type="ctrTitle"/>
          </p:nvPr>
        </p:nvSpPr>
        <p:spPr>
          <a:xfrm>
            <a:off x="1565563" y="1856508"/>
            <a:ext cx="9144000" cy="1477819"/>
          </a:xfrm>
        </p:spPr>
        <p:txBody>
          <a:bodyPr>
            <a:normAutofit/>
          </a:bodyPr>
          <a:lstStyle/>
          <a:p>
            <a:r>
              <a:rPr lang="en-US" altLang="zh-Hans" sz="8000"/>
              <a:t>FedInt</a:t>
            </a:r>
            <a:endParaRPr lang="en-US" dirty="0"/>
          </a:p>
        </p:txBody>
      </p:sp>
      <p:sp>
        <p:nvSpPr>
          <p:cNvPr id="3" name="Subtitle 2">
            <a:extLst>
              <a:ext uri="{FF2B5EF4-FFF2-40B4-BE49-F238E27FC236}">
                <a16:creationId xmlns:a16="http://schemas.microsoft.com/office/drawing/2014/main" id="{50231FF9-ACD9-4D4B-B1F0-F766C08ED91A}"/>
              </a:ext>
            </a:extLst>
          </p:cNvPr>
          <p:cNvSpPr>
            <a:spLocks noGrp="1"/>
          </p:cNvSpPr>
          <p:nvPr>
            <p:ph type="subTitle" idx="1"/>
          </p:nvPr>
        </p:nvSpPr>
        <p:spPr/>
        <p:txBody>
          <a:bodyPr/>
          <a:lstStyle/>
          <a:p>
            <a:r>
              <a:rPr lang="en-US" dirty="0"/>
              <a:t>A Mutually Trusted Integration Platform on </a:t>
            </a:r>
            <a:r>
              <a:rPr lang="en-US" dirty="0" err="1"/>
              <a:t>Blockchain</a:t>
            </a:r>
            <a:endParaRPr lang="en-US" dirty="0"/>
          </a:p>
        </p:txBody>
      </p:sp>
      <p:sp>
        <p:nvSpPr>
          <p:cNvPr id="4" name="Title 1">
            <a:extLst>
              <a:ext uri="{FF2B5EF4-FFF2-40B4-BE49-F238E27FC236}">
                <a16:creationId xmlns:a16="http://schemas.microsoft.com/office/drawing/2014/main" id="{3BC3C1DD-66EB-374E-88FA-460F69BB7E28}"/>
              </a:ext>
            </a:extLst>
          </p:cNvPr>
          <p:cNvSpPr txBox="1">
            <a:spLocks/>
          </p:cNvSpPr>
          <p:nvPr/>
        </p:nvSpPr>
        <p:spPr>
          <a:xfrm>
            <a:off x="1565563" y="4174836"/>
            <a:ext cx="9144000" cy="8682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rgbClr val="4FC0D2"/>
                </a:solidFill>
                <a:latin typeface="Gill Sans MT" panose="020B0502020104020203" pitchFamily="34" charset="77"/>
                <a:ea typeface="+mj-ea"/>
                <a:cs typeface="+mj-cs"/>
              </a:defRPr>
            </a:lvl1pPr>
          </a:lstStyle>
          <a:p>
            <a:r>
              <a:rPr lang="en-US" altLang="zh-Hans" sz="2400" dirty="0"/>
              <a:t>TEAM</a:t>
            </a:r>
            <a:r>
              <a:rPr lang="zh-Hans" altLang="en-US" sz="2400" dirty="0"/>
              <a:t> </a:t>
            </a:r>
            <a:r>
              <a:rPr lang="en-US" altLang="zh-Hans" sz="2400" dirty="0"/>
              <a:t>SUPER-JUNIOR</a:t>
            </a:r>
            <a:endParaRPr lang="en-US" sz="1600" dirty="0"/>
          </a:p>
        </p:txBody>
      </p:sp>
    </p:spTree>
    <p:extLst>
      <p:ext uri="{BB962C8B-B14F-4D97-AF65-F5344CB8AC3E}">
        <p14:creationId xmlns:p14="http://schemas.microsoft.com/office/powerpoint/2010/main" val="1358149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12A5-871B-D244-9496-06AA0D939842}"/>
              </a:ext>
            </a:extLst>
          </p:cNvPr>
          <p:cNvSpPr>
            <a:spLocks noGrp="1"/>
          </p:cNvSpPr>
          <p:nvPr>
            <p:ph type="title"/>
          </p:nvPr>
        </p:nvSpPr>
        <p:spPr>
          <a:xfrm>
            <a:off x="838200" y="193187"/>
            <a:ext cx="9843655" cy="1325563"/>
          </a:xfrm>
        </p:spPr>
        <p:txBody>
          <a:bodyPr/>
          <a:lstStyle/>
          <a:p>
            <a:pPr algn="r"/>
            <a:r>
              <a:rPr lang="en-US" dirty="0"/>
              <a:t>Overview of </a:t>
            </a:r>
            <a:r>
              <a:rPr lang="en-US" dirty="0" err="1"/>
              <a:t>FedInt</a:t>
            </a:r>
            <a:endParaRPr lang="en-US" dirty="0"/>
          </a:p>
        </p:txBody>
      </p:sp>
      <p:sp>
        <p:nvSpPr>
          <p:cNvPr id="19" name="Rounded Rectangle 18">
            <a:extLst>
              <a:ext uri="{FF2B5EF4-FFF2-40B4-BE49-F238E27FC236}">
                <a16:creationId xmlns:a16="http://schemas.microsoft.com/office/drawing/2014/main" id="{D188C031-5F05-E947-9EBB-F87AAB68A38A}"/>
              </a:ext>
            </a:extLst>
          </p:cNvPr>
          <p:cNvSpPr/>
          <p:nvPr/>
        </p:nvSpPr>
        <p:spPr>
          <a:xfrm>
            <a:off x="749245" y="1518750"/>
            <a:ext cx="3807229" cy="3444675"/>
          </a:xfrm>
          <a:prstGeom prst="roundRect">
            <a:avLst>
              <a:gd name="adj" fmla="val 629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rgbClr val="4FC0D2"/>
                </a:solidFill>
              </a:rPr>
              <a:t>Company A</a:t>
            </a:r>
          </a:p>
        </p:txBody>
      </p:sp>
      <p:sp>
        <p:nvSpPr>
          <p:cNvPr id="22" name="Cloud 21">
            <a:extLst>
              <a:ext uri="{FF2B5EF4-FFF2-40B4-BE49-F238E27FC236}">
                <a16:creationId xmlns:a16="http://schemas.microsoft.com/office/drawing/2014/main" id="{80035289-48CA-154D-8E67-E2F84993A5D6}"/>
              </a:ext>
            </a:extLst>
          </p:cNvPr>
          <p:cNvSpPr/>
          <p:nvPr/>
        </p:nvSpPr>
        <p:spPr>
          <a:xfrm>
            <a:off x="4745114" y="3898233"/>
            <a:ext cx="2402512" cy="1619800"/>
          </a:xfrm>
          <a:prstGeom prst="cloud">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6" name="Rounded Rectangle 25">
            <a:extLst>
              <a:ext uri="{FF2B5EF4-FFF2-40B4-BE49-F238E27FC236}">
                <a16:creationId xmlns:a16="http://schemas.microsoft.com/office/drawing/2014/main" id="{3B18C0CC-C943-CE42-A631-3E119FB31EA8}"/>
              </a:ext>
            </a:extLst>
          </p:cNvPr>
          <p:cNvSpPr/>
          <p:nvPr/>
        </p:nvSpPr>
        <p:spPr>
          <a:xfrm>
            <a:off x="7780503" y="1438016"/>
            <a:ext cx="2570974" cy="3444675"/>
          </a:xfrm>
          <a:prstGeom prst="roundRect">
            <a:avLst>
              <a:gd name="adj" fmla="val 1147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algn="ctr"/>
            <a:r>
              <a:rPr lang="en-US" sz="2400" b="1" dirty="0">
                <a:solidFill>
                  <a:srgbClr val="4FC0D2"/>
                </a:solidFill>
              </a:rPr>
              <a:t>Company </a:t>
            </a:r>
            <a:r>
              <a:rPr lang="en-US" altLang="zh-Hans" sz="2400" b="1" dirty="0">
                <a:solidFill>
                  <a:srgbClr val="4FC0D2"/>
                </a:solidFill>
              </a:rPr>
              <a:t>B</a:t>
            </a:r>
            <a:endParaRPr lang="en-US" sz="2400" b="1" dirty="0">
              <a:solidFill>
                <a:srgbClr val="4FC0D2"/>
              </a:solidFill>
            </a:endParaRPr>
          </a:p>
        </p:txBody>
      </p:sp>
      <p:sp>
        <p:nvSpPr>
          <p:cNvPr id="27" name="Rounded Rectangle 26">
            <a:extLst>
              <a:ext uri="{FF2B5EF4-FFF2-40B4-BE49-F238E27FC236}">
                <a16:creationId xmlns:a16="http://schemas.microsoft.com/office/drawing/2014/main" id="{E3AFA351-0560-E44A-9E2D-2D3E50FDE23A}"/>
              </a:ext>
            </a:extLst>
          </p:cNvPr>
          <p:cNvSpPr/>
          <p:nvPr/>
        </p:nvSpPr>
        <p:spPr>
          <a:xfrm>
            <a:off x="2483871" y="3959699"/>
            <a:ext cx="1662873" cy="713942"/>
          </a:xfrm>
          <a:prstGeom prst="roundRect">
            <a:avLst>
              <a:gd name="adj" fmla="val 1147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Admin Agent</a:t>
            </a:r>
          </a:p>
        </p:txBody>
      </p:sp>
      <p:sp>
        <p:nvSpPr>
          <p:cNvPr id="28" name="Rectangle 27">
            <a:extLst>
              <a:ext uri="{FF2B5EF4-FFF2-40B4-BE49-F238E27FC236}">
                <a16:creationId xmlns:a16="http://schemas.microsoft.com/office/drawing/2014/main" id="{F00F5464-A9B4-EB4B-82F4-9C1AF6D88009}"/>
              </a:ext>
            </a:extLst>
          </p:cNvPr>
          <p:cNvSpPr/>
          <p:nvPr/>
        </p:nvSpPr>
        <p:spPr>
          <a:xfrm>
            <a:off x="5122394" y="4434093"/>
            <a:ext cx="1784591" cy="523220"/>
          </a:xfrm>
          <a:prstGeom prst="rect">
            <a:avLst/>
          </a:prstGeom>
        </p:spPr>
        <p:txBody>
          <a:bodyPr wrap="none">
            <a:spAutoFit/>
          </a:bodyPr>
          <a:lstStyle/>
          <a:p>
            <a:r>
              <a:rPr lang="en-US" sz="2800" b="1" dirty="0" err="1">
                <a:solidFill>
                  <a:schemeClr val="bg1"/>
                </a:solidFill>
              </a:rPr>
              <a:t>Blockchain</a:t>
            </a:r>
            <a:endParaRPr lang="en-US" sz="2800" dirty="0">
              <a:solidFill>
                <a:schemeClr val="bg1"/>
              </a:solidFill>
            </a:endParaRPr>
          </a:p>
        </p:txBody>
      </p:sp>
      <p:sp>
        <p:nvSpPr>
          <p:cNvPr id="30" name="Rounded Rectangle 29">
            <a:extLst>
              <a:ext uri="{FF2B5EF4-FFF2-40B4-BE49-F238E27FC236}">
                <a16:creationId xmlns:a16="http://schemas.microsoft.com/office/drawing/2014/main" id="{3A0E645C-7187-F24C-A466-4C3430EC757E}"/>
              </a:ext>
            </a:extLst>
          </p:cNvPr>
          <p:cNvSpPr/>
          <p:nvPr/>
        </p:nvSpPr>
        <p:spPr>
          <a:xfrm>
            <a:off x="7613583" y="5623905"/>
            <a:ext cx="1452403" cy="822529"/>
          </a:xfrm>
          <a:prstGeom prst="roundRect">
            <a:avLst>
              <a:gd name="adj" fmla="val 1147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algn="ctr"/>
            <a:r>
              <a:rPr lang="en-US" sz="2400" b="1" dirty="0">
                <a:solidFill>
                  <a:srgbClr val="4FC0D2"/>
                </a:solidFill>
              </a:rPr>
              <a:t>Company </a:t>
            </a:r>
            <a:r>
              <a:rPr lang="en-US" altLang="zh-Hans" sz="2400" b="1" dirty="0">
                <a:solidFill>
                  <a:srgbClr val="4FC0D2"/>
                </a:solidFill>
              </a:rPr>
              <a:t>C</a:t>
            </a:r>
            <a:endParaRPr lang="en-US" sz="2400" b="1" dirty="0">
              <a:solidFill>
                <a:srgbClr val="4FC0D2"/>
              </a:solidFill>
            </a:endParaRPr>
          </a:p>
        </p:txBody>
      </p:sp>
      <p:sp>
        <p:nvSpPr>
          <p:cNvPr id="31" name="Rounded Rectangle 30">
            <a:extLst>
              <a:ext uri="{FF2B5EF4-FFF2-40B4-BE49-F238E27FC236}">
                <a16:creationId xmlns:a16="http://schemas.microsoft.com/office/drawing/2014/main" id="{81B97A6E-95BF-454C-A2F9-E7D08C3A77AE}"/>
              </a:ext>
            </a:extLst>
          </p:cNvPr>
          <p:cNvSpPr/>
          <p:nvPr/>
        </p:nvSpPr>
        <p:spPr>
          <a:xfrm>
            <a:off x="3669991" y="5716257"/>
            <a:ext cx="1452403" cy="822529"/>
          </a:xfrm>
          <a:prstGeom prst="roundRect">
            <a:avLst>
              <a:gd name="adj" fmla="val 1147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algn="ctr"/>
            <a:r>
              <a:rPr lang="en-US" sz="2400" b="1" dirty="0">
                <a:solidFill>
                  <a:srgbClr val="4FC0D2"/>
                </a:solidFill>
              </a:rPr>
              <a:t>Company </a:t>
            </a:r>
            <a:r>
              <a:rPr lang="en-US" altLang="zh-Hans" sz="2400" b="1" dirty="0">
                <a:solidFill>
                  <a:srgbClr val="4FC0D2"/>
                </a:solidFill>
              </a:rPr>
              <a:t>D</a:t>
            </a:r>
            <a:endParaRPr lang="en-US" sz="2400" b="1" dirty="0">
              <a:solidFill>
                <a:srgbClr val="4FC0D2"/>
              </a:solidFill>
            </a:endParaRPr>
          </a:p>
        </p:txBody>
      </p:sp>
      <p:cxnSp>
        <p:nvCxnSpPr>
          <p:cNvPr id="33" name="Straight Arrow Connector 32">
            <a:extLst>
              <a:ext uri="{FF2B5EF4-FFF2-40B4-BE49-F238E27FC236}">
                <a16:creationId xmlns:a16="http://schemas.microsoft.com/office/drawing/2014/main" id="{CB56B5C7-26EF-5A4D-B9DC-322F3D0CD073}"/>
              </a:ext>
            </a:extLst>
          </p:cNvPr>
          <p:cNvCxnSpPr>
            <a:cxnSpLocks/>
          </p:cNvCxnSpPr>
          <p:nvPr/>
        </p:nvCxnSpPr>
        <p:spPr>
          <a:xfrm flipV="1">
            <a:off x="4353855" y="5280902"/>
            <a:ext cx="471033" cy="383536"/>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897064C-489F-AD49-A7AC-0751A3509BB1}"/>
              </a:ext>
            </a:extLst>
          </p:cNvPr>
          <p:cNvCxnSpPr>
            <a:cxnSpLocks/>
          </p:cNvCxnSpPr>
          <p:nvPr/>
        </p:nvCxnSpPr>
        <p:spPr>
          <a:xfrm flipV="1">
            <a:off x="-88403" y="7473697"/>
            <a:ext cx="624569" cy="5902"/>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20F7C1-D1D9-7341-8824-1E228C7C2CA8}"/>
              </a:ext>
            </a:extLst>
          </p:cNvPr>
          <p:cNvCxnSpPr>
            <a:cxnSpLocks/>
            <a:stCxn id="30" idx="1"/>
          </p:cNvCxnSpPr>
          <p:nvPr/>
        </p:nvCxnSpPr>
        <p:spPr>
          <a:xfrm flipH="1" flipV="1">
            <a:off x="6788426" y="5280902"/>
            <a:ext cx="825157" cy="754268"/>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89B876-9152-644E-A450-DC0F650A2BEB}"/>
              </a:ext>
            </a:extLst>
          </p:cNvPr>
          <p:cNvCxnSpPr>
            <a:cxnSpLocks/>
          </p:cNvCxnSpPr>
          <p:nvPr/>
        </p:nvCxnSpPr>
        <p:spPr>
          <a:xfrm>
            <a:off x="4219070" y="4353874"/>
            <a:ext cx="585047" cy="80219"/>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1C1ACF02-2BFA-3748-9FCC-E6EED54D879F}"/>
              </a:ext>
            </a:extLst>
          </p:cNvPr>
          <p:cNvSpPr/>
          <p:nvPr/>
        </p:nvSpPr>
        <p:spPr>
          <a:xfrm>
            <a:off x="8234549" y="3818418"/>
            <a:ext cx="1662873" cy="713942"/>
          </a:xfrm>
          <a:prstGeom prst="roundRect">
            <a:avLst>
              <a:gd name="adj" fmla="val 1147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Admin Agent</a:t>
            </a:r>
          </a:p>
        </p:txBody>
      </p:sp>
      <p:cxnSp>
        <p:nvCxnSpPr>
          <p:cNvPr id="42" name="Straight Arrow Connector 41">
            <a:extLst>
              <a:ext uri="{FF2B5EF4-FFF2-40B4-BE49-F238E27FC236}">
                <a16:creationId xmlns:a16="http://schemas.microsoft.com/office/drawing/2014/main" id="{25E73937-1A94-E640-AF61-F6A9E2B642A2}"/>
              </a:ext>
            </a:extLst>
          </p:cNvPr>
          <p:cNvCxnSpPr>
            <a:cxnSpLocks/>
          </p:cNvCxnSpPr>
          <p:nvPr/>
        </p:nvCxnSpPr>
        <p:spPr>
          <a:xfrm flipH="1">
            <a:off x="7147626" y="4175389"/>
            <a:ext cx="1014597" cy="356971"/>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03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12A5-871B-D244-9496-06AA0D939842}"/>
              </a:ext>
            </a:extLst>
          </p:cNvPr>
          <p:cNvSpPr>
            <a:spLocks noGrp="1"/>
          </p:cNvSpPr>
          <p:nvPr>
            <p:ph type="title"/>
          </p:nvPr>
        </p:nvSpPr>
        <p:spPr>
          <a:xfrm>
            <a:off x="838200" y="193187"/>
            <a:ext cx="9843655" cy="1325563"/>
          </a:xfrm>
        </p:spPr>
        <p:txBody>
          <a:bodyPr/>
          <a:lstStyle/>
          <a:p>
            <a:pPr algn="r"/>
            <a:r>
              <a:rPr lang="en-US" dirty="0"/>
              <a:t>Overview of </a:t>
            </a:r>
            <a:r>
              <a:rPr lang="en-US" dirty="0" err="1"/>
              <a:t>FedInt</a:t>
            </a:r>
            <a:endParaRPr lang="en-US" dirty="0"/>
          </a:p>
        </p:txBody>
      </p:sp>
      <p:sp>
        <p:nvSpPr>
          <p:cNvPr id="3" name="Rounded Rectangle 2">
            <a:extLst>
              <a:ext uri="{FF2B5EF4-FFF2-40B4-BE49-F238E27FC236}">
                <a16:creationId xmlns:a16="http://schemas.microsoft.com/office/drawing/2014/main" id="{1BF28323-118C-AD40-A21E-9D723531564A}"/>
              </a:ext>
            </a:extLst>
          </p:cNvPr>
          <p:cNvSpPr/>
          <p:nvPr/>
        </p:nvSpPr>
        <p:spPr>
          <a:xfrm>
            <a:off x="749245" y="1518750"/>
            <a:ext cx="3807229" cy="3444675"/>
          </a:xfrm>
          <a:prstGeom prst="roundRect">
            <a:avLst>
              <a:gd name="adj" fmla="val 629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rgbClr val="4FC0D2"/>
                </a:solidFill>
              </a:rPr>
              <a:t>Company A</a:t>
            </a:r>
          </a:p>
        </p:txBody>
      </p:sp>
      <p:sp>
        <p:nvSpPr>
          <p:cNvPr id="4" name="Cloud 3">
            <a:extLst>
              <a:ext uri="{FF2B5EF4-FFF2-40B4-BE49-F238E27FC236}">
                <a16:creationId xmlns:a16="http://schemas.microsoft.com/office/drawing/2014/main" id="{0EFF196B-9CC9-EA42-ABE6-75E510FB6F7E}"/>
              </a:ext>
            </a:extLst>
          </p:cNvPr>
          <p:cNvSpPr/>
          <p:nvPr/>
        </p:nvSpPr>
        <p:spPr>
          <a:xfrm>
            <a:off x="4745114" y="3898233"/>
            <a:ext cx="2402512" cy="1619800"/>
          </a:xfrm>
          <a:prstGeom prst="cloud">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Rounded Rectangle 4">
            <a:extLst>
              <a:ext uri="{FF2B5EF4-FFF2-40B4-BE49-F238E27FC236}">
                <a16:creationId xmlns:a16="http://schemas.microsoft.com/office/drawing/2014/main" id="{E1D72165-4787-3E4A-BB7C-9C274C6728E6}"/>
              </a:ext>
            </a:extLst>
          </p:cNvPr>
          <p:cNvSpPr/>
          <p:nvPr/>
        </p:nvSpPr>
        <p:spPr>
          <a:xfrm>
            <a:off x="7780503" y="1438016"/>
            <a:ext cx="2570974" cy="3444675"/>
          </a:xfrm>
          <a:prstGeom prst="roundRect">
            <a:avLst>
              <a:gd name="adj" fmla="val 1147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algn="ctr"/>
            <a:r>
              <a:rPr lang="en-US" sz="2400" b="1" dirty="0">
                <a:solidFill>
                  <a:srgbClr val="4FC0D2"/>
                </a:solidFill>
              </a:rPr>
              <a:t>Company </a:t>
            </a:r>
            <a:r>
              <a:rPr lang="en-US" altLang="zh-Hans" sz="2400" b="1" dirty="0">
                <a:solidFill>
                  <a:srgbClr val="4FC0D2"/>
                </a:solidFill>
              </a:rPr>
              <a:t>B</a:t>
            </a:r>
            <a:endParaRPr lang="en-US" sz="2400" b="1" dirty="0">
              <a:solidFill>
                <a:srgbClr val="4FC0D2"/>
              </a:solidFill>
            </a:endParaRPr>
          </a:p>
        </p:txBody>
      </p:sp>
      <p:sp>
        <p:nvSpPr>
          <p:cNvPr id="6" name="Rectangle 5">
            <a:extLst>
              <a:ext uri="{FF2B5EF4-FFF2-40B4-BE49-F238E27FC236}">
                <a16:creationId xmlns:a16="http://schemas.microsoft.com/office/drawing/2014/main" id="{A17F685D-B672-F748-9B58-3BCBB3E7606F}"/>
              </a:ext>
            </a:extLst>
          </p:cNvPr>
          <p:cNvSpPr/>
          <p:nvPr/>
        </p:nvSpPr>
        <p:spPr>
          <a:xfrm>
            <a:off x="5122394" y="4434093"/>
            <a:ext cx="1784591" cy="523220"/>
          </a:xfrm>
          <a:prstGeom prst="rect">
            <a:avLst/>
          </a:prstGeom>
        </p:spPr>
        <p:txBody>
          <a:bodyPr wrap="none">
            <a:spAutoFit/>
          </a:bodyPr>
          <a:lstStyle/>
          <a:p>
            <a:r>
              <a:rPr lang="en-US" sz="2800" b="1" dirty="0" err="1">
                <a:solidFill>
                  <a:schemeClr val="bg1"/>
                </a:solidFill>
              </a:rPr>
              <a:t>Blockchain</a:t>
            </a:r>
            <a:endParaRPr lang="en-US" sz="2800" dirty="0">
              <a:solidFill>
                <a:schemeClr val="bg1"/>
              </a:solidFill>
            </a:endParaRPr>
          </a:p>
        </p:txBody>
      </p:sp>
      <p:sp>
        <p:nvSpPr>
          <p:cNvPr id="7" name="Rounded Rectangle 6">
            <a:extLst>
              <a:ext uri="{FF2B5EF4-FFF2-40B4-BE49-F238E27FC236}">
                <a16:creationId xmlns:a16="http://schemas.microsoft.com/office/drawing/2014/main" id="{F2656416-64B4-B045-BCD8-72DC2F4510BD}"/>
              </a:ext>
            </a:extLst>
          </p:cNvPr>
          <p:cNvSpPr/>
          <p:nvPr/>
        </p:nvSpPr>
        <p:spPr>
          <a:xfrm>
            <a:off x="8234549" y="3818418"/>
            <a:ext cx="1662873" cy="713942"/>
          </a:xfrm>
          <a:prstGeom prst="roundRect">
            <a:avLst>
              <a:gd name="adj" fmla="val 1147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Admin Agent</a:t>
            </a:r>
          </a:p>
        </p:txBody>
      </p:sp>
      <p:cxnSp>
        <p:nvCxnSpPr>
          <p:cNvPr id="8" name="Straight Arrow Connector 7">
            <a:extLst>
              <a:ext uri="{FF2B5EF4-FFF2-40B4-BE49-F238E27FC236}">
                <a16:creationId xmlns:a16="http://schemas.microsoft.com/office/drawing/2014/main" id="{A8B54235-0BB7-B547-A30D-5F45A15B9FE8}"/>
              </a:ext>
            </a:extLst>
          </p:cNvPr>
          <p:cNvCxnSpPr>
            <a:cxnSpLocks/>
          </p:cNvCxnSpPr>
          <p:nvPr/>
        </p:nvCxnSpPr>
        <p:spPr>
          <a:xfrm flipV="1">
            <a:off x="7147626" y="4175389"/>
            <a:ext cx="1086923" cy="356972"/>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B7488EAF-67BD-B345-BF8A-5662BBBA5591}"/>
              </a:ext>
            </a:extLst>
          </p:cNvPr>
          <p:cNvSpPr/>
          <p:nvPr/>
        </p:nvSpPr>
        <p:spPr>
          <a:xfrm>
            <a:off x="1137647" y="2397370"/>
            <a:ext cx="3030423" cy="948422"/>
          </a:xfrm>
          <a:prstGeom prst="roundRect">
            <a:avLst>
              <a:gd name="adj" fmla="val 1147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Integration</a:t>
            </a:r>
          </a:p>
          <a:p>
            <a:pPr algn="ctr"/>
            <a:r>
              <a:rPr lang="en-US" altLang="zh-Hans" sz="2800" b="1" dirty="0">
                <a:solidFill>
                  <a:schemeClr val="bg1"/>
                </a:solidFill>
              </a:rPr>
              <a:t>Guide</a:t>
            </a:r>
            <a:endParaRPr lang="en-US" sz="2800" b="1" dirty="0">
              <a:solidFill>
                <a:schemeClr val="bg1"/>
              </a:solidFill>
            </a:endParaRPr>
          </a:p>
        </p:txBody>
      </p:sp>
      <p:cxnSp>
        <p:nvCxnSpPr>
          <p:cNvPr id="10" name="Straight Arrow Connector 9">
            <a:extLst>
              <a:ext uri="{FF2B5EF4-FFF2-40B4-BE49-F238E27FC236}">
                <a16:creationId xmlns:a16="http://schemas.microsoft.com/office/drawing/2014/main" id="{EC447386-F9F7-B54C-8783-C61B9BE0FD1F}"/>
              </a:ext>
            </a:extLst>
          </p:cNvPr>
          <p:cNvCxnSpPr>
            <a:cxnSpLocks/>
          </p:cNvCxnSpPr>
          <p:nvPr/>
        </p:nvCxnSpPr>
        <p:spPr>
          <a:xfrm flipH="1" flipV="1">
            <a:off x="4235230" y="2919719"/>
            <a:ext cx="3999319" cy="259886"/>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334DFE9-F20F-0F42-A1A9-F2B75C917DB5}"/>
              </a:ext>
            </a:extLst>
          </p:cNvPr>
          <p:cNvGrpSpPr/>
          <p:nvPr/>
        </p:nvGrpSpPr>
        <p:grpSpPr>
          <a:xfrm>
            <a:off x="8292599" y="2770578"/>
            <a:ext cx="589851" cy="925825"/>
            <a:chOff x="5117930" y="1311646"/>
            <a:chExt cx="883174" cy="1386223"/>
          </a:xfrm>
        </p:grpSpPr>
        <p:sp>
          <p:nvSpPr>
            <p:cNvPr id="12" name="Oval 11">
              <a:extLst>
                <a:ext uri="{FF2B5EF4-FFF2-40B4-BE49-F238E27FC236}">
                  <a16:creationId xmlns:a16="http://schemas.microsoft.com/office/drawing/2014/main" id="{F87390CC-2BAC-784A-BD63-4B6FD6792024}"/>
                </a:ext>
              </a:extLst>
            </p:cNvPr>
            <p:cNvSpPr/>
            <p:nvPr/>
          </p:nvSpPr>
          <p:spPr>
            <a:xfrm>
              <a:off x="5335186" y="1311646"/>
              <a:ext cx="448662" cy="446614"/>
            </a:xfrm>
            <a:prstGeom prst="ellipse">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817D224-47A5-D041-AE34-DCEB4C22432A}"/>
                </a:ext>
              </a:extLst>
            </p:cNvPr>
            <p:cNvSpPr/>
            <p:nvPr/>
          </p:nvSpPr>
          <p:spPr>
            <a:xfrm>
              <a:off x="5218487" y="1734753"/>
              <a:ext cx="682060" cy="662617"/>
            </a:xfrm>
            <a:prstGeom prst="ellipse">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72B3D9E6-DC9F-7C41-B91A-C6A8BBE4199A}"/>
                </a:ext>
              </a:extLst>
            </p:cNvPr>
            <p:cNvSpPr/>
            <p:nvPr/>
          </p:nvSpPr>
          <p:spPr>
            <a:xfrm>
              <a:off x="5117930" y="2096871"/>
              <a:ext cx="883174" cy="600998"/>
            </a:xfrm>
            <a:prstGeom prst="roundRect">
              <a:avLst>
                <a:gd name="adj" fmla="val 1147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algn="ctr"/>
              <a:endParaRPr lang="en-US" sz="2400" b="1" dirty="0">
                <a:solidFill>
                  <a:srgbClr val="4FC0D2"/>
                </a:solidFill>
              </a:endParaRPr>
            </a:p>
          </p:txBody>
        </p:sp>
      </p:grpSp>
      <p:cxnSp>
        <p:nvCxnSpPr>
          <p:cNvPr id="15" name="Straight Arrow Connector 14">
            <a:extLst>
              <a:ext uri="{FF2B5EF4-FFF2-40B4-BE49-F238E27FC236}">
                <a16:creationId xmlns:a16="http://schemas.microsoft.com/office/drawing/2014/main" id="{8E84BCBB-4BFD-1E4E-BFA7-37676FDC717C}"/>
              </a:ext>
            </a:extLst>
          </p:cNvPr>
          <p:cNvCxnSpPr>
            <a:cxnSpLocks/>
          </p:cNvCxnSpPr>
          <p:nvPr/>
        </p:nvCxnSpPr>
        <p:spPr>
          <a:xfrm flipV="1">
            <a:off x="8603972" y="3345792"/>
            <a:ext cx="0" cy="401392"/>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Multidocument 15">
            <a:extLst>
              <a:ext uri="{FF2B5EF4-FFF2-40B4-BE49-F238E27FC236}">
                <a16:creationId xmlns:a16="http://schemas.microsoft.com/office/drawing/2014/main" id="{6CA42C1E-9267-BC4A-8BA7-ABAFC2A3ED98}"/>
              </a:ext>
            </a:extLst>
          </p:cNvPr>
          <p:cNvSpPr/>
          <p:nvPr/>
        </p:nvSpPr>
        <p:spPr>
          <a:xfrm>
            <a:off x="5692242" y="2281346"/>
            <a:ext cx="644893" cy="461432"/>
          </a:xfrm>
          <a:prstGeom prst="flowChartMultidocument">
            <a:avLst/>
          </a:prstGeom>
          <a:solidFill>
            <a:srgbClr val="52D29A"/>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ans" b="1" dirty="0">
                <a:solidFill>
                  <a:schemeClr val="bg1"/>
                </a:solidFill>
              </a:rPr>
              <a:t>API</a:t>
            </a:r>
            <a:endParaRPr lang="en-US" b="1" dirty="0">
              <a:solidFill>
                <a:schemeClr val="bg1"/>
              </a:solidFill>
            </a:endParaRPr>
          </a:p>
        </p:txBody>
      </p:sp>
      <p:cxnSp>
        <p:nvCxnSpPr>
          <p:cNvPr id="17" name="Straight Arrow Connector 16">
            <a:extLst>
              <a:ext uri="{FF2B5EF4-FFF2-40B4-BE49-F238E27FC236}">
                <a16:creationId xmlns:a16="http://schemas.microsoft.com/office/drawing/2014/main" id="{7E91E06D-7F03-8D40-BE24-DEBF7B9E8605}"/>
              </a:ext>
            </a:extLst>
          </p:cNvPr>
          <p:cNvCxnSpPr>
            <a:cxnSpLocks/>
          </p:cNvCxnSpPr>
          <p:nvPr/>
        </p:nvCxnSpPr>
        <p:spPr>
          <a:xfrm>
            <a:off x="4235230" y="2746637"/>
            <a:ext cx="4028238" cy="254849"/>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67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12A5-871B-D244-9496-06AA0D939842}"/>
              </a:ext>
            </a:extLst>
          </p:cNvPr>
          <p:cNvSpPr>
            <a:spLocks noGrp="1"/>
          </p:cNvSpPr>
          <p:nvPr>
            <p:ph type="title"/>
          </p:nvPr>
        </p:nvSpPr>
        <p:spPr>
          <a:xfrm>
            <a:off x="838200" y="193187"/>
            <a:ext cx="9843655" cy="1325563"/>
          </a:xfrm>
        </p:spPr>
        <p:txBody>
          <a:bodyPr/>
          <a:lstStyle/>
          <a:p>
            <a:pPr algn="r"/>
            <a:r>
              <a:rPr lang="en-US" dirty="0"/>
              <a:t>Overview of </a:t>
            </a:r>
            <a:r>
              <a:rPr lang="en-US" dirty="0" err="1"/>
              <a:t>FedInt</a:t>
            </a:r>
            <a:endParaRPr lang="en-US" dirty="0"/>
          </a:p>
        </p:txBody>
      </p:sp>
      <p:sp>
        <p:nvSpPr>
          <p:cNvPr id="26" name="Rounded Rectangle 25">
            <a:extLst>
              <a:ext uri="{FF2B5EF4-FFF2-40B4-BE49-F238E27FC236}">
                <a16:creationId xmlns:a16="http://schemas.microsoft.com/office/drawing/2014/main" id="{B2809CC6-92A6-1648-8CE0-A0AA9AED121D}"/>
              </a:ext>
            </a:extLst>
          </p:cNvPr>
          <p:cNvSpPr/>
          <p:nvPr/>
        </p:nvSpPr>
        <p:spPr>
          <a:xfrm>
            <a:off x="749245" y="1518750"/>
            <a:ext cx="3807229" cy="3444675"/>
          </a:xfrm>
          <a:prstGeom prst="roundRect">
            <a:avLst>
              <a:gd name="adj" fmla="val 629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rgbClr val="4FC0D2"/>
                </a:solidFill>
              </a:rPr>
              <a:t>Company A</a:t>
            </a:r>
          </a:p>
        </p:txBody>
      </p:sp>
      <p:sp>
        <p:nvSpPr>
          <p:cNvPr id="28" name="Cloud 27">
            <a:extLst>
              <a:ext uri="{FF2B5EF4-FFF2-40B4-BE49-F238E27FC236}">
                <a16:creationId xmlns:a16="http://schemas.microsoft.com/office/drawing/2014/main" id="{FEAFFFB1-5995-9B4E-9800-5E6C3A092527}"/>
              </a:ext>
            </a:extLst>
          </p:cNvPr>
          <p:cNvSpPr/>
          <p:nvPr/>
        </p:nvSpPr>
        <p:spPr>
          <a:xfrm>
            <a:off x="4745114" y="3898233"/>
            <a:ext cx="2402512" cy="1619800"/>
          </a:xfrm>
          <a:prstGeom prst="cloud">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9" name="Rounded Rectangle 28">
            <a:extLst>
              <a:ext uri="{FF2B5EF4-FFF2-40B4-BE49-F238E27FC236}">
                <a16:creationId xmlns:a16="http://schemas.microsoft.com/office/drawing/2014/main" id="{19ABE531-4383-8148-A333-9E977C5BD901}"/>
              </a:ext>
            </a:extLst>
          </p:cNvPr>
          <p:cNvSpPr/>
          <p:nvPr/>
        </p:nvSpPr>
        <p:spPr>
          <a:xfrm>
            <a:off x="7780503" y="1438016"/>
            <a:ext cx="2570974" cy="3444675"/>
          </a:xfrm>
          <a:prstGeom prst="roundRect">
            <a:avLst>
              <a:gd name="adj" fmla="val 1147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algn="ctr"/>
            <a:r>
              <a:rPr lang="en-US" sz="2400" b="1" dirty="0">
                <a:solidFill>
                  <a:srgbClr val="4FC0D2"/>
                </a:solidFill>
              </a:rPr>
              <a:t>Company </a:t>
            </a:r>
            <a:r>
              <a:rPr lang="en-US" altLang="zh-Hans" sz="2400" b="1" dirty="0">
                <a:solidFill>
                  <a:srgbClr val="4FC0D2"/>
                </a:solidFill>
              </a:rPr>
              <a:t>B</a:t>
            </a:r>
            <a:endParaRPr lang="en-US" sz="2400" b="1" dirty="0">
              <a:solidFill>
                <a:srgbClr val="4FC0D2"/>
              </a:solidFill>
            </a:endParaRPr>
          </a:p>
        </p:txBody>
      </p:sp>
      <p:sp>
        <p:nvSpPr>
          <p:cNvPr id="30" name="Rounded Rectangle 29">
            <a:extLst>
              <a:ext uri="{FF2B5EF4-FFF2-40B4-BE49-F238E27FC236}">
                <a16:creationId xmlns:a16="http://schemas.microsoft.com/office/drawing/2014/main" id="{8C835E12-F252-A446-96BB-1CD17A2C42EA}"/>
              </a:ext>
            </a:extLst>
          </p:cNvPr>
          <p:cNvSpPr/>
          <p:nvPr/>
        </p:nvSpPr>
        <p:spPr>
          <a:xfrm>
            <a:off x="2483871" y="3959699"/>
            <a:ext cx="1662873" cy="713942"/>
          </a:xfrm>
          <a:prstGeom prst="roundRect">
            <a:avLst>
              <a:gd name="adj" fmla="val 1147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Admin Agent</a:t>
            </a:r>
          </a:p>
        </p:txBody>
      </p:sp>
      <p:sp>
        <p:nvSpPr>
          <p:cNvPr id="31" name="Rectangle 30">
            <a:extLst>
              <a:ext uri="{FF2B5EF4-FFF2-40B4-BE49-F238E27FC236}">
                <a16:creationId xmlns:a16="http://schemas.microsoft.com/office/drawing/2014/main" id="{33316BDF-E3A3-C048-BB94-C86968933EAA}"/>
              </a:ext>
            </a:extLst>
          </p:cNvPr>
          <p:cNvSpPr/>
          <p:nvPr/>
        </p:nvSpPr>
        <p:spPr>
          <a:xfrm>
            <a:off x="5122394" y="4434093"/>
            <a:ext cx="1784591" cy="523220"/>
          </a:xfrm>
          <a:prstGeom prst="rect">
            <a:avLst/>
          </a:prstGeom>
        </p:spPr>
        <p:txBody>
          <a:bodyPr wrap="none">
            <a:spAutoFit/>
          </a:bodyPr>
          <a:lstStyle/>
          <a:p>
            <a:r>
              <a:rPr lang="en-US" sz="2800" b="1" dirty="0" err="1">
                <a:solidFill>
                  <a:schemeClr val="bg1"/>
                </a:solidFill>
              </a:rPr>
              <a:t>Blockchain</a:t>
            </a:r>
            <a:endParaRPr lang="en-US" sz="2800" dirty="0">
              <a:solidFill>
                <a:schemeClr val="bg1"/>
              </a:solidFill>
            </a:endParaRPr>
          </a:p>
        </p:txBody>
      </p:sp>
      <p:cxnSp>
        <p:nvCxnSpPr>
          <p:cNvPr id="32" name="Straight Arrow Connector 31">
            <a:extLst>
              <a:ext uri="{FF2B5EF4-FFF2-40B4-BE49-F238E27FC236}">
                <a16:creationId xmlns:a16="http://schemas.microsoft.com/office/drawing/2014/main" id="{2900D537-634B-4142-BFAA-55FA0DC93A15}"/>
              </a:ext>
            </a:extLst>
          </p:cNvPr>
          <p:cNvCxnSpPr>
            <a:cxnSpLocks/>
          </p:cNvCxnSpPr>
          <p:nvPr/>
        </p:nvCxnSpPr>
        <p:spPr>
          <a:xfrm flipV="1">
            <a:off x="-88403" y="7473697"/>
            <a:ext cx="624569" cy="5902"/>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95F07713-299E-DA44-A33A-6B974640C771}"/>
              </a:ext>
            </a:extLst>
          </p:cNvPr>
          <p:cNvSpPr/>
          <p:nvPr/>
        </p:nvSpPr>
        <p:spPr>
          <a:xfrm>
            <a:off x="2962610" y="2274248"/>
            <a:ext cx="1172702" cy="713942"/>
          </a:xfrm>
          <a:prstGeom prst="roundRect">
            <a:avLst>
              <a:gd name="adj" fmla="val 1147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Gateway</a:t>
            </a:r>
          </a:p>
        </p:txBody>
      </p:sp>
      <p:sp>
        <p:nvSpPr>
          <p:cNvPr id="34" name="Multidocument 33">
            <a:extLst>
              <a:ext uri="{FF2B5EF4-FFF2-40B4-BE49-F238E27FC236}">
                <a16:creationId xmlns:a16="http://schemas.microsoft.com/office/drawing/2014/main" id="{05B44C0B-2BD9-0744-A585-CBD26594A583}"/>
              </a:ext>
            </a:extLst>
          </p:cNvPr>
          <p:cNvSpPr/>
          <p:nvPr/>
        </p:nvSpPr>
        <p:spPr>
          <a:xfrm>
            <a:off x="2651067" y="3241087"/>
            <a:ext cx="847489" cy="606393"/>
          </a:xfrm>
          <a:prstGeom prst="flowChartMultidocument">
            <a:avLst/>
          </a:prstGeom>
          <a:solidFill>
            <a:srgbClr val="52D29A"/>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Hans" b="1" dirty="0">
                <a:solidFill>
                  <a:schemeClr val="bg1"/>
                </a:solidFill>
              </a:rPr>
              <a:t>CA</a:t>
            </a:r>
          </a:p>
          <a:p>
            <a:pPr algn="ctr"/>
            <a:r>
              <a:rPr lang="en-US" altLang="zh-Hans" b="1" dirty="0">
                <a:solidFill>
                  <a:schemeClr val="bg1"/>
                </a:solidFill>
              </a:rPr>
              <a:t>CERT</a:t>
            </a:r>
            <a:endParaRPr lang="en-US" b="1" dirty="0">
              <a:solidFill>
                <a:schemeClr val="bg1"/>
              </a:solidFill>
            </a:endParaRPr>
          </a:p>
        </p:txBody>
      </p:sp>
      <p:cxnSp>
        <p:nvCxnSpPr>
          <p:cNvPr id="35" name="Straight Arrow Connector 34">
            <a:extLst>
              <a:ext uri="{FF2B5EF4-FFF2-40B4-BE49-F238E27FC236}">
                <a16:creationId xmlns:a16="http://schemas.microsoft.com/office/drawing/2014/main" id="{05DC0216-B69D-B744-BC78-7F952C93F93D}"/>
              </a:ext>
            </a:extLst>
          </p:cNvPr>
          <p:cNvCxnSpPr>
            <a:cxnSpLocks/>
          </p:cNvCxnSpPr>
          <p:nvPr/>
        </p:nvCxnSpPr>
        <p:spPr>
          <a:xfrm flipV="1">
            <a:off x="3603770" y="3007440"/>
            <a:ext cx="0" cy="910044"/>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6DB4AC5-F33D-DC4B-A61C-CC3C1A3224AA}"/>
              </a:ext>
            </a:extLst>
          </p:cNvPr>
          <p:cNvCxnSpPr>
            <a:cxnSpLocks/>
          </p:cNvCxnSpPr>
          <p:nvPr/>
        </p:nvCxnSpPr>
        <p:spPr>
          <a:xfrm flipH="1" flipV="1">
            <a:off x="4146744" y="4360244"/>
            <a:ext cx="598370" cy="172117"/>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7CD01E77-F29C-2F44-87DA-0E239FA532C7}"/>
              </a:ext>
            </a:extLst>
          </p:cNvPr>
          <p:cNvSpPr/>
          <p:nvPr/>
        </p:nvSpPr>
        <p:spPr>
          <a:xfrm>
            <a:off x="925076" y="2265013"/>
            <a:ext cx="1750725" cy="948422"/>
          </a:xfrm>
          <a:prstGeom prst="roundRect">
            <a:avLst>
              <a:gd name="adj" fmla="val 1147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b="1" dirty="0">
                <a:solidFill>
                  <a:schemeClr val="bg1"/>
                </a:solidFill>
              </a:rPr>
              <a:t>Integration</a:t>
            </a:r>
            <a:r>
              <a:rPr lang="zh-Hans" altLang="en-US" sz="2400" b="1" dirty="0">
                <a:solidFill>
                  <a:schemeClr val="bg1"/>
                </a:solidFill>
              </a:rPr>
              <a:t> </a:t>
            </a:r>
            <a:r>
              <a:rPr lang="en-US" altLang="zh-Hans" sz="2400" b="1" dirty="0">
                <a:solidFill>
                  <a:schemeClr val="bg1"/>
                </a:solidFill>
              </a:rPr>
              <a:t>Secret</a:t>
            </a:r>
            <a:endParaRPr lang="en-US" sz="2400" b="1" dirty="0">
              <a:solidFill>
                <a:schemeClr val="bg1"/>
              </a:solidFill>
            </a:endParaRPr>
          </a:p>
        </p:txBody>
      </p:sp>
      <p:grpSp>
        <p:nvGrpSpPr>
          <p:cNvPr id="38" name="Group 37">
            <a:extLst>
              <a:ext uri="{FF2B5EF4-FFF2-40B4-BE49-F238E27FC236}">
                <a16:creationId xmlns:a16="http://schemas.microsoft.com/office/drawing/2014/main" id="{3292F6D8-B192-7C46-A9B3-60D01C57E53F}"/>
              </a:ext>
            </a:extLst>
          </p:cNvPr>
          <p:cNvGrpSpPr/>
          <p:nvPr/>
        </p:nvGrpSpPr>
        <p:grpSpPr>
          <a:xfrm>
            <a:off x="9022620" y="2411459"/>
            <a:ext cx="589851" cy="925825"/>
            <a:chOff x="5117930" y="1311646"/>
            <a:chExt cx="883174" cy="1386223"/>
          </a:xfrm>
        </p:grpSpPr>
        <p:sp>
          <p:nvSpPr>
            <p:cNvPr id="39" name="Oval 38">
              <a:extLst>
                <a:ext uri="{FF2B5EF4-FFF2-40B4-BE49-F238E27FC236}">
                  <a16:creationId xmlns:a16="http://schemas.microsoft.com/office/drawing/2014/main" id="{48A10F3D-8280-E447-AFD9-9F37B39063B5}"/>
                </a:ext>
              </a:extLst>
            </p:cNvPr>
            <p:cNvSpPr/>
            <p:nvPr/>
          </p:nvSpPr>
          <p:spPr>
            <a:xfrm>
              <a:off x="5335186" y="1311646"/>
              <a:ext cx="448662" cy="446614"/>
            </a:xfrm>
            <a:prstGeom prst="ellipse">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F3D7AB2-806B-8541-A84E-0A145390DB82}"/>
                </a:ext>
              </a:extLst>
            </p:cNvPr>
            <p:cNvSpPr/>
            <p:nvPr/>
          </p:nvSpPr>
          <p:spPr>
            <a:xfrm>
              <a:off x="5218487" y="1734753"/>
              <a:ext cx="682060" cy="662617"/>
            </a:xfrm>
            <a:prstGeom prst="ellipse">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401FF40E-3388-A943-9101-ED70DFAB0AAF}"/>
                </a:ext>
              </a:extLst>
            </p:cNvPr>
            <p:cNvSpPr/>
            <p:nvPr/>
          </p:nvSpPr>
          <p:spPr>
            <a:xfrm>
              <a:off x="5117930" y="2096871"/>
              <a:ext cx="883174" cy="600998"/>
            </a:xfrm>
            <a:prstGeom prst="roundRect">
              <a:avLst>
                <a:gd name="adj" fmla="val 1147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algn="ctr"/>
              <a:endParaRPr lang="en-US" sz="2400" b="1" dirty="0">
                <a:solidFill>
                  <a:srgbClr val="4FC0D2"/>
                </a:solidFill>
              </a:endParaRPr>
            </a:p>
          </p:txBody>
        </p:sp>
      </p:grpSp>
      <p:sp>
        <p:nvSpPr>
          <p:cNvPr id="42" name="Vertical Scroll 41">
            <a:extLst>
              <a:ext uri="{FF2B5EF4-FFF2-40B4-BE49-F238E27FC236}">
                <a16:creationId xmlns:a16="http://schemas.microsoft.com/office/drawing/2014/main" id="{5DACBAF1-BE7D-AA47-81CB-D276B44C3C69}"/>
              </a:ext>
            </a:extLst>
          </p:cNvPr>
          <p:cNvSpPr/>
          <p:nvPr/>
        </p:nvSpPr>
        <p:spPr>
          <a:xfrm>
            <a:off x="9413961" y="3198053"/>
            <a:ext cx="735137" cy="589270"/>
          </a:xfrm>
          <a:prstGeom prst="verticalScroll">
            <a:avLst/>
          </a:prstGeom>
          <a:solidFill>
            <a:srgbClr val="4FC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r>
              <a:rPr lang="en-US" altLang="zh-Hans" b="1" dirty="0"/>
              <a:t>ert</a:t>
            </a:r>
            <a:endParaRPr lang="en-US" b="1" dirty="0"/>
          </a:p>
        </p:txBody>
      </p:sp>
      <p:cxnSp>
        <p:nvCxnSpPr>
          <p:cNvPr id="43" name="Straight Arrow Connector 42">
            <a:extLst>
              <a:ext uri="{FF2B5EF4-FFF2-40B4-BE49-F238E27FC236}">
                <a16:creationId xmlns:a16="http://schemas.microsoft.com/office/drawing/2014/main" id="{0393E796-D9E7-6146-AD5D-A3C1578412E4}"/>
              </a:ext>
            </a:extLst>
          </p:cNvPr>
          <p:cNvCxnSpPr>
            <a:cxnSpLocks/>
          </p:cNvCxnSpPr>
          <p:nvPr/>
        </p:nvCxnSpPr>
        <p:spPr>
          <a:xfrm flipV="1">
            <a:off x="9317546" y="3007440"/>
            <a:ext cx="0" cy="890794"/>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BA69BE2E-A8F0-F049-B7D1-62B3DAD50E42}"/>
              </a:ext>
            </a:extLst>
          </p:cNvPr>
          <p:cNvSpPr/>
          <p:nvPr/>
        </p:nvSpPr>
        <p:spPr>
          <a:xfrm>
            <a:off x="8958312" y="3959699"/>
            <a:ext cx="1172702" cy="713942"/>
          </a:xfrm>
          <a:prstGeom prst="roundRect">
            <a:avLst>
              <a:gd name="adj" fmla="val 1147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000" b="1" dirty="0">
                <a:solidFill>
                  <a:schemeClr val="bg1"/>
                </a:solidFill>
              </a:rPr>
              <a:t>CA</a:t>
            </a:r>
            <a:endParaRPr lang="en-US" sz="2000" b="1" dirty="0">
              <a:solidFill>
                <a:schemeClr val="bg1"/>
              </a:solidFill>
            </a:endParaRPr>
          </a:p>
        </p:txBody>
      </p:sp>
      <p:sp>
        <p:nvSpPr>
          <p:cNvPr id="45" name="Vertical Scroll 44">
            <a:extLst>
              <a:ext uri="{FF2B5EF4-FFF2-40B4-BE49-F238E27FC236}">
                <a16:creationId xmlns:a16="http://schemas.microsoft.com/office/drawing/2014/main" id="{BD129314-2378-3C4D-8AA3-5B3496285F02}"/>
              </a:ext>
            </a:extLst>
          </p:cNvPr>
          <p:cNvSpPr/>
          <p:nvPr/>
        </p:nvSpPr>
        <p:spPr>
          <a:xfrm>
            <a:off x="6239201" y="2840939"/>
            <a:ext cx="735137" cy="589270"/>
          </a:xfrm>
          <a:prstGeom prst="verticalScroll">
            <a:avLst/>
          </a:prstGeom>
          <a:solidFill>
            <a:srgbClr val="4FC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r>
              <a:rPr lang="en-US" altLang="zh-Hans" b="1" dirty="0"/>
              <a:t>ert</a:t>
            </a:r>
            <a:endParaRPr lang="en-US" b="1" dirty="0"/>
          </a:p>
        </p:txBody>
      </p:sp>
      <p:cxnSp>
        <p:nvCxnSpPr>
          <p:cNvPr id="46" name="Straight Arrow Connector 45">
            <a:extLst>
              <a:ext uri="{FF2B5EF4-FFF2-40B4-BE49-F238E27FC236}">
                <a16:creationId xmlns:a16="http://schemas.microsoft.com/office/drawing/2014/main" id="{16481D3E-680E-D94F-9473-B2737383233D}"/>
              </a:ext>
            </a:extLst>
          </p:cNvPr>
          <p:cNvCxnSpPr>
            <a:cxnSpLocks/>
          </p:cNvCxnSpPr>
          <p:nvPr/>
        </p:nvCxnSpPr>
        <p:spPr>
          <a:xfrm flipH="1">
            <a:off x="4146744" y="2761086"/>
            <a:ext cx="4935417" cy="4883"/>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70E1DC2-E487-744F-A0FF-1A1B9D60D294}"/>
              </a:ext>
            </a:extLst>
          </p:cNvPr>
          <p:cNvCxnSpPr>
            <a:cxnSpLocks/>
          </p:cNvCxnSpPr>
          <p:nvPr/>
        </p:nvCxnSpPr>
        <p:spPr>
          <a:xfrm flipH="1">
            <a:off x="2675661" y="2763527"/>
            <a:ext cx="275517" cy="0"/>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08F7BE4-6906-054D-AFA6-4F841A39C969}"/>
              </a:ext>
            </a:extLst>
          </p:cNvPr>
          <p:cNvCxnSpPr>
            <a:cxnSpLocks/>
          </p:cNvCxnSpPr>
          <p:nvPr/>
        </p:nvCxnSpPr>
        <p:spPr>
          <a:xfrm rot="10800000" flipH="1">
            <a:off x="2683420" y="2631219"/>
            <a:ext cx="275517" cy="0"/>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CCA362A-3D1A-D840-8AEB-1FF0EB7B0F03}"/>
              </a:ext>
            </a:extLst>
          </p:cNvPr>
          <p:cNvCxnSpPr>
            <a:cxnSpLocks/>
          </p:cNvCxnSpPr>
          <p:nvPr/>
        </p:nvCxnSpPr>
        <p:spPr>
          <a:xfrm rot="10800000" flipH="1">
            <a:off x="4180640" y="2634356"/>
            <a:ext cx="4935417" cy="4883"/>
          </a:xfrm>
          <a:prstGeom prst="straightConnector1">
            <a:avLst/>
          </a:prstGeom>
          <a:ln w="38100">
            <a:solidFill>
              <a:srgbClr val="4FC0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Folded Corner 49">
            <a:extLst>
              <a:ext uri="{FF2B5EF4-FFF2-40B4-BE49-F238E27FC236}">
                <a16:creationId xmlns:a16="http://schemas.microsoft.com/office/drawing/2014/main" id="{9F5F004F-F492-B043-82EE-28018DF916A2}"/>
              </a:ext>
            </a:extLst>
          </p:cNvPr>
          <p:cNvSpPr/>
          <p:nvPr/>
        </p:nvSpPr>
        <p:spPr>
          <a:xfrm>
            <a:off x="5714763" y="1706793"/>
            <a:ext cx="1259575" cy="847269"/>
          </a:xfrm>
          <a:prstGeom prst="foldedCorner">
            <a:avLst/>
          </a:prstGeom>
          <a:solidFill>
            <a:srgbClr val="4FC0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Integration</a:t>
            </a:r>
          </a:p>
          <a:p>
            <a:pPr algn="ctr"/>
            <a:r>
              <a:rPr lang="en-US" dirty="0"/>
              <a:t>Secret</a:t>
            </a:r>
          </a:p>
        </p:txBody>
      </p:sp>
    </p:spTree>
    <p:extLst>
      <p:ext uri="{BB962C8B-B14F-4D97-AF65-F5344CB8AC3E}">
        <p14:creationId xmlns:p14="http://schemas.microsoft.com/office/powerpoint/2010/main" val="294473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AC9D-FFD9-6443-8C5F-5983A0794F84}"/>
              </a:ext>
            </a:extLst>
          </p:cNvPr>
          <p:cNvSpPr>
            <a:spLocks noGrp="1"/>
          </p:cNvSpPr>
          <p:nvPr>
            <p:ph type="title"/>
          </p:nvPr>
        </p:nvSpPr>
        <p:spPr/>
        <p:txBody>
          <a:bodyPr/>
          <a:lstStyle/>
          <a:p>
            <a:r>
              <a:rPr lang="en-US" dirty="0"/>
              <a:t>Use Case – Identity System Integration</a:t>
            </a:r>
          </a:p>
        </p:txBody>
      </p:sp>
      <p:grpSp>
        <p:nvGrpSpPr>
          <p:cNvPr id="25" name="Group 24">
            <a:extLst>
              <a:ext uri="{FF2B5EF4-FFF2-40B4-BE49-F238E27FC236}">
                <a16:creationId xmlns:a16="http://schemas.microsoft.com/office/drawing/2014/main" id="{08696D57-8B79-9D43-BA86-5D64D88E0B26}"/>
              </a:ext>
            </a:extLst>
          </p:cNvPr>
          <p:cNvGrpSpPr/>
          <p:nvPr/>
        </p:nvGrpSpPr>
        <p:grpSpPr>
          <a:xfrm>
            <a:off x="2281813" y="2118572"/>
            <a:ext cx="4109312" cy="3744735"/>
            <a:chOff x="2281813" y="2118572"/>
            <a:chExt cx="4109312" cy="3744735"/>
          </a:xfrm>
        </p:grpSpPr>
        <p:pic>
          <p:nvPicPr>
            <p:cNvPr id="10" name="Picture 9">
              <a:extLst>
                <a:ext uri="{FF2B5EF4-FFF2-40B4-BE49-F238E27FC236}">
                  <a16:creationId xmlns:a16="http://schemas.microsoft.com/office/drawing/2014/main" id="{AA01BA6B-67F0-EE40-BC8C-9D88800C2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861" y="2118572"/>
              <a:ext cx="2480264" cy="3311999"/>
            </a:xfrm>
            <a:prstGeom prst="rect">
              <a:avLst/>
            </a:prstGeom>
          </p:spPr>
        </p:pic>
        <p:sp>
          <p:nvSpPr>
            <p:cNvPr id="14" name="Oval 13">
              <a:extLst>
                <a:ext uri="{FF2B5EF4-FFF2-40B4-BE49-F238E27FC236}">
                  <a16:creationId xmlns:a16="http://schemas.microsoft.com/office/drawing/2014/main" id="{4DA38D72-A07C-A64A-B023-20CBEF28209B}"/>
                </a:ext>
              </a:extLst>
            </p:cNvPr>
            <p:cNvSpPr/>
            <p:nvPr/>
          </p:nvSpPr>
          <p:spPr>
            <a:xfrm>
              <a:off x="4837793" y="5236907"/>
              <a:ext cx="626400" cy="626400"/>
            </a:xfrm>
            <a:prstGeom prst="ellipse">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E57F777-AA54-D24A-A482-BF774DC4AE75}"/>
                </a:ext>
              </a:extLst>
            </p:cNvPr>
            <p:cNvCxnSpPr>
              <a:cxnSpLocks/>
              <a:stCxn id="13" idx="6"/>
              <a:endCxn id="14" idx="2"/>
            </p:cNvCxnSpPr>
            <p:nvPr/>
          </p:nvCxnSpPr>
          <p:spPr>
            <a:xfrm>
              <a:off x="2281813" y="5550107"/>
              <a:ext cx="255598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22C3C34D-8C50-814E-95B9-8C267AB382A4}"/>
              </a:ext>
            </a:extLst>
          </p:cNvPr>
          <p:cNvGrpSpPr/>
          <p:nvPr/>
        </p:nvGrpSpPr>
        <p:grpSpPr>
          <a:xfrm>
            <a:off x="409079" y="2118571"/>
            <a:ext cx="3119068" cy="3744736"/>
            <a:chOff x="409079" y="2118571"/>
            <a:chExt cx="3119068" cy="3744736"/>
          </a:xfrm>
        </p:grpSpPr>
        <p:pic>
          <p:nvPicPr>
            <p:cNvPr id="6" name="Picture 5">
              <a:extLst>
                <a:ext uri="{FF2B5EF4-FFF2-40B4-BE49-F238E27FC236}">
                  <a16:creationId xmlns:a16="http://schemas.microsoft.com/office/drawing/2014/main" id="{2106697F-5CD3-9649-AD8D-A6102A149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79" y="2118571"/>
              <a:ext cx="3119068" cy="3312000"/>
            </a:xfrm>
            <a:prstGeom prst="rect">
              <a:avLst/>
            </a:prstGeom>
          </p:spPr>
        </p:pic>
        <p:sp>
          <p:nvSpPr>
            <p:cNvPr id="13" name="Oval 12">
              <a:extLst>
                <a:ext uri="{FF2B5EF4-FFF2-40B4-BE49-F238E27FC236}">
                  <a16:creationId xmlns:a16="http://schemas.microsoft.com/office/drawing/2014/main" id="{7774C80A-9102-BB4E-961E-A39A945D0EF0}"/>
                </a:ext>
              </a:extLst>
            </p:cNvPr>
            <p:cNvSpPr/>
            <p:nvPr/>
          </p:nvSpPr>
          <p:spPr>
            <a:xfrm>
              <a:off x="1655413" y="5236907"/>
              <a:ext cx="626400" cy="626400"/>
            </a:xfrm>
            <a:prstGeom prst="ellipse">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urved Connector 17">
              <a:extLst>
                <a:ext uri="{FF2B5EF4-FFF2-40B4-BE49-F238E27FC236}">
                  <a16:creationId xmlns:a16="http://schemas.microsoft.com/office/drawing/2014/main" id="{71D277B8-59A1-F44A-B426-701D56D1225A}"/>
                </a:ext>
              </a:extLst>
            </p:cNvPr>
            <p:cNvCxnSpPr>
              <a:cxnSpLocks/>
              <a:endCxn id="13" idx="2"/>
            </p:cNvCxnSpPr>
            <p:nvPr/>
          </p:nvCxnSpPr>
          <p:spPr>
            <a:xfrm>
              <a:off x="598037" y="5169988"/>
              <a:ext cx="1057376" cy="380119"/>
            </a:xfrm>
            <a:prstGeom prst="curvedConnector3">
              <a:avLst>
                <a:gd name="adj1" fmla="val 50000"/>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A5A83B54-1412-1B42-898A-E5FA8C4E3EE2}"/>
              </a:ext>
            </a:extLst>
          </p:cNvPr>
          <p:cNvGrpSpPr/>
          <p:nvPr/>
        </p:nvGrpSpPr>
        <p:grpSpPr>
          <a:xfrm>
            <a:off x="5464193" y="2118572"/>
            <a:ext cx="6485152" cy="4024777"/>
            <a:chOff x="5464193" y="2118572"/>
            <a:chExt cx="6485152" cy="4024777"/>
          </a:xfrm>
        </p:grpSpPr>
        <p:pic>
          <p:nvPicPr>
            <p:cNvPr id="12" name="Picture 11">
              <a:extLst>
                <a:ext uri="{FF2B5EF4-FFF2-40B4-BE49-F238E27FC236}">
                  <a16:creationId xmlns:a16="http://schemas.microsoft.com/office/drawing/2014/main" id="{12FAAFB0-58C7-CB42-966C-EE48A0A6F9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2508" y="2118572"/>
              <a:ext cx="5158030" cy="3311999"/>
            </a:xfrm>
            <a:prstGeom prst="rect">
              <a:avLst/>
            </a:prstGeom>
          </p:spPr>
        </p:pic>
        <p:sp>
          <p:nvSpPr>
            <p:cNvPr id="15" name="Oval 14">
              <a:extLst>
                <a:ext uri="{FF2B5EF4-FFF2-40B4-BE49-F238E27FC236}">
                  <a16:creationId xmlns:a16="http://schemas.microsoft.com/office/drawing/2014/main" id="{01DE76D8-389C-DF47-B173-A76490E5C9A4}"/>
                </a:ext>
              </a:extLst>
            </p:cNvPr>
            <p:cNvSpPr/>
            <p:nvPr/>
          </p:nvSpPr>
          <p:spPr>
            <a:xfrm>
              <a:off x="8948323" y="5236907"/>
              <a:ext cx="626400" cy="626400"/>
            </a:xfrm>
            <a:prstGeom prst="ellipse">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23B8B6C3-7C69-5348-BB47-27F955C2FE28}"/>
                </a:ext>
              </a:extLst>
            </p:cNvPr>
            <p:cNvCxnSpPr>
              <a:cxnSpLocks/>
              <a:stCxn id="14" idx="6"/>
              <a:endCxn id="15" idx="2"/>
            </p:cNvCxnSpPr>
            <p:nvPr/>
          </p:nvCxnSpPr>
          <p:spPr>
            <a:xfrm>
              <a:off x="5464193" y="5550107"/>
              <a:ext cx="348413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34C64FFE-73AC-5A41-B872-D6E24BE50993}"/>
                </a:ext>
              </a:extLst>
            </p:cNvPr>
            <p:cNvCxnSpPr>
              <a:cxnSpLocks/>
              <a:endCxn id="15" idx="6"/>
            </p:cNvCxnSpPr>
            <p:nvPr/>
          </p:nvCxnSpPr>
          <p:spPr>
            <a:xfrm rot="10800000">
              <a:off x="9574724" y="5550108"/>
              <a:ext cx="2374621" cy="593241"/>
            </a:xfrm>
            <a:prstGeom prst="curvedConnector3">
              <a:avLst>
                <a:gd name="adj1" fmla="val 50000"/>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4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9A4F08-4827-4640-B5BA-808913E0D9CF}"/>
              </a:ext>
            </a:extLst>
          </p:cNvPr>
          <p:cNvGrpSpPr/>
          <p:nvPr/>
        </p:nvGrpSpPr>
        <p:grpSpPr>
          <a:xfrm>
            <a:off x="-124504" y="1670666"/>
            <a:ext cx="5442828" cy="4340971"/>
            <a:chOff x="-124504" y="1670666"/>
            <a:chExt cx="5442828" cy="4340971"/>
          </a:xfrm>
        </p:grpSpPr>
        <p:cxnSp>
          <p:nvCxnSpPr>
            <p:cNvPr id="80" name="Curved Connector 79">
              <a:extLst>
                <a:ext uri="{FF2B5EF4-FFF2-40B4-BE49-F238E27FC236}">
                  <a16:creationId xmlns:a16="http://schemas.microsoft.com/office/drawing/2014/main" id="{D519D3B1-D00E-AA4B-A73A-0FE30F6F3B5D}"/>
                </a:ext>
              </a:extLst>
            </p:cNvPr>
            <p:cNvCxnSpPr>
              <a:cxnSpLocks/>
            </p:cNvCxnSpPr>
            <p:nvPr/>
          </p:nvCxnSpPr>
          <p:spPr>
            <a:xfrm rot="10800000" flipV="1">
              <a:off x="3367187" y="2483635"/>
              <a:ext cx="1951137" cy="3528000"/>
            </a:xfrm>
            <a:prstGeom prst="curvedConnector3">
              <a:avLst>
                <a:gd name="adj1" fmla="val 50000"/>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31EEE10C-197C-1844-BEB9-A29ECF5B7713}"/>
                </a:ext>
              </a:extLst>
            </p:cNvPr>
            <p:cNvCxnSpPr>
              <a:cxnSpLocks/>
            </p:cNvCxnSpPr>
            <p:nvPr/>
          </p:nvCxnSpPr>
          <p:spPr>
            <a:xfrm>
              <a:off x="-124504" y="2857500"/>
              <a:ext cx="1440000" cy="2005785"/>
            </a:xfrm>
            <a:prstGeom prst="curvedConnector3">
              <a:avLst>
                <a:gd name="adj1" fmla="val 50000"/>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53EA43C3-EAA2-5F42-B949-CD573A5D4F49}"/>
                </a:ext>
              </a:extLst>
            </p:cNvPr>
            <p:cNvGrpSpPr/>
            <p:nvPr/>
          </p:nvGrpSpPr>
          <p:grpSpPr>
            <a:xfrm>
              <a:off x="1590108" y="2279781"/>
              <a:ext cx="2484000" cy="1146020"/>
              <a:chOff x="4158392" y="1519133"/>
              <a:chExt cx="2484000" cy="2304001"/>
            </a:xfrm>
          </p:grpSpPr>
          <p:sp>
            <p:nvSpPr>
              <p:cNvPr id="41" name="Rounded Rectangle 40">
                <a:extLst>
                  <a:ext uri="{FF2B5EF4-FFF2-40B4-BE49-F238E27FC236}">
                    <a16:creationId xmlns:a16="http://schemas.microsoft.com/office/drawing/2014/main" id="{2078C120-65F3-DF47-8CB7-F2BB56F599C4}"/>
                  </a:ext>
                </a:extLst>
              </p:cNvPr>
              <p:cNvSpPr/>
              <p:nvPr/>
            </p:nvSpPr>
            <p:spPr>
              <a:xfrm>
                <a:off x="4158392" y="1519133"/>
                <a:ext cx="2484000" cy="2304001"/>
              </a:xfrm>
              <a:prstGeom prst="roundRect">
                <a:avLst>
                  <a:gd name="adj" fmla="val 3489"/>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dirty="0"/>
                  <a:t> </a:t>
                </a:r>
                <a:endParaRPr lang="en-US" dirty="0"/>
              </a:p>
            </p:txBody>
          </p:sp>
          <p:sp>
            <p:nvSpPr>
              <p:cNvPr id="44" name="Rectangle 43">
                <a:extLst>
                  <a:ext uri="{FF2B5EF4-FFF2-40B4-BE49-F238E27FC236}">
                    <a16:creationId xmlns:a16="http://schemas.microsoft.com/office/drawing/2014/main" id="{AF5C9FC7-CE58-264A-AF83-6A4E0884EC82}"/>
                  </a:ext>
                </a:extLst>
              </p:cNvPr>
              <p:cNvSpPr/>
              <p:nvPr/>
            </p:nvSpPr>
            <p:spPr>
              <a:xfrm>
                <a:off x="4257514" y="1609283"/>
                <a:ext cx="2268000" cy="208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spcBef>
                    <a:spcPts val="1200"/>
                  </a:spcBef>
                </a:pPr>
                <a:endParaRPr lang="en-US" altLang="zh-Hans" sz="2400" b="1" dirty="0">
                  <a:solidFill>
                    <a:schemeClr val="tx1">
                      <a:lumMod val="75000"/>
                      <a:lumOff val="25000"/>
                    </a:schemeClr>
                  </a:solidFill>
                </a:endParaRPr>
              </a:p>
              <a:p>
                <a:pPr algn="ctr"/>
                <a:r>
                  <a:rPr lang="en-US" altLang="zh-Hans" sz="2400" b="1" dirty="0">
                    <a:solidFill>
                      <a:schemeClr val="tx1">
                        <a:lumMod val="75000"/>
                        <a:lumOff val="25000"/>
                      </a:schemeClr>
                    </a:solidFill>
                  </a:rPr>
                  <a:t>$10+</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million</a:t>
                </a:r>
                <a:r>
                  <a:rPr lang="zh-Hans" altLang="en-US" sz="2400" b="1" dirty="0">
                    <a:solidFill>
                      <a:schemeClr val="tx1">
                        <a:lumMod val="75000"/>
                        <a:lumOff val="25000"/>
                      </a:schemeClr>
                    </a:solidFill>
                  </a:rPr>
                  <a:t> </a:t>
                </a:r>
                <a:endParaRPr lang="en-US" altLang="zh-Hans" sz="2400" b="1" dirty="0">
                  <a:solidFill>
                    <a:schemeClr val="tx1">
                      <a:lumMod val="75000"/>
                      <a:lumOff val="25000"/>
                    </a:schemeClr>
                  </a:solidFill>
                </a:endParaRPr>
              </a:p>
              <a:p>
                <a:pPr algn="ctr"/>
                <a:r>
                  <a:rPr lang="en-US" altLang="zh-Hans" sz="2400" b="1" dirty="0">
                    <a:solidFill>
                      <a:schemeClr val="tx1">
                        <a:lumMod val="75000"/>
                        <a:lumOff val="25000"/>
                      </a:schemeClr>
                    </a:solidFill>
                  </a:rPr>
                  <a:t>per</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year</a:t>
                </a:r>
              </a:p>
              <a:p>
                <a:pPr algn="ctr"/>
                <a:r>
                  <a:rPr lang="en-US" altLang="zh-Hans" dirty="0">
                    <a:solidFill>
                      <a:schemeClr val="tx1">
                        <a:lumMod val="75000"/>
                        <a:lumOff val="25000"/>
                      </a:schemeClr>
                    </a:solidFill>
                  </a:rPr>
                  <a:t>(One Login)</a:t>
                </a:r>
              </a:p>
            </p:txBody>
          </p:sp>
        </p:grpSp>
        <p:grpSp>
          <p:nvGrpSpPr>
            <p:cNvPr id="45" name="Group 44">
              <a:extLst>
                <a:ext uri="{FF2B5EF4-FFF2-40B4-BE49-F238E27FC236}">
                  <a16:creationId xmlns:a16="http://schemas.microsoft.com/office/drawing/2014/main" id="{82630D09-084A-5F41-97AA-0577519D33C6}"/>
                </a:ext>
              </a:extLst>
            </p:cNvPr>
            <p:cNvGrpSpPr/>
            <p:nvPr/>
          </p:nvGrpSpPr>
          <p:grpSpPr>
            <a:xfrm>
              <a:off x="1590108" y="3655381"/>
              <a:ext cx="2484000" cy="1146020"/>
              <a:chOff x="1084005" y="1967668"/>
              <a:chExt cx="2484000" cy="2304000"/>
            </a:xfrm>
          </p:grpSpPr>
          <p:sp>
            <p:nvSpPr>
              <p:cNvPr id="46" name="Rounded Rectangle 45">
                <a:extLst>
                  <a:ext uri="{FF2B5EF4-FFF2-40B4-BE49-F238E27FC236}">
                    <a16:creationId xmlns:a16="http://schemas.microsoft.com/office/drawing/2014/main" id="{DFEADBCC-B1A2-2443-A55C-91F859D06312}"/>
                  </a:ext>
                </a:extLst>
              </p:cNvPr>
              <p:cNvSpPr/>
              <p:nvPr/>
            </p:nvSpPr>
            <p:spPr>
              <a:xfrm>
                <a:off x="1084005" y="1967668"/>
                <a:ext cx="2484000" cy="2304000"/>
              </a:xfrm>
              <a:prstGeom prst="roundRect">
                <a:avLst>
                  <a:gd name="adj" fmla="val 3489"/>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dirty="0"/>
                  <a:t> </a:t>
                </a:r>
                <a:endParaRPr lang="en-US" dirty="0"/>
              </a:p>
            </p:txBody>
          </p:sp>
          <p:sp>
            <p:nvSpPr>
              <p:cNvPr id="52" name="Rectangle 51">
                <a:extLst>
                  <a:ext uri="{FF2B5EF4-FFF2-40B4-BE49-F238E27FC236}">
                    <a16:creationId xmlns:a16="http://schemas.microsoft.com/office/drawing/2014/main" id="{CF3D475F-1DB7-9D45-94E2-DB60B73BBBFE}"/>
                  </a:ext>
                </a:extLst>
              </p:cNvPr>
              <p:cNvSpPr/>
              <p:nvPr/>
            </p:nvSpPr>
            <p:spPr>
              <a:xfrm>
                <a:off x="1192005" y="2075668"/>
                <a:ext cx="2268000" cy="20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b="1" dirty="0">
                    <a:solidFill>
                      <a:schemeClr val="tx1">
                        <a:lumMod val="75000"/>
                        <a:lumOff val="25000"/>
                      </a:schemeClr>
                    </a:solidFill>
                  </a:rPr>
                  <a:t>Free</a:t>
                </a:r>
                <a:endParaRPr lang="en-US" sz="2400" b="1" dirty="0">
                  <a:solidFill>
                    <a:schemeClr val="tx1">
                      <a:lumMod val="75000"/>
                      <a:lumOff val="25000"/>
                    </a:schemeClr>
                  </a:solidFill>
                </a:endParaRPr>
              </a:p>
            </p:txBody>
          </p:sp>
        </p:grpSp>
        <p:cxnSp>
          <p:nvCxnSpPr>
            <p:cNvPr id="31" name="Curved Connector 30">
              <a:extLst>
                <a:ext uri="{FF2B5EF4-FFF2-40B4-BE49-F238E27FC236}">
                  <a16:creationId xmlns:a16="http://schemas.microsoft.com/office/drawing/2014/main" id="{00567BCD-B81B-434A-AB98-3C89F1C82E93}"/>
                </a:ext>
              </a:extLst>
            </p:cNvPr>
            <p:cNvCxnSpPr>
              <a:cxnSpLocks/>
            </p:cNvCxnSpPr>
            <p:nvPr/>
          </p:nvCxnSpPr>
          <p:spPr>
            <a:xfrm rot="10800000">
              <a:off x="1271746" y="4862684"/>
              <a:ext cx="2095440" cy="1148953"/>
            </a:xfrm>
            <a:prstGeom prst="curvedConnector3">
              <a:avLst>
                <a:gd name="adj1" fmla="val 50000"/>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187DB574-A9DD-2443-96E0-182BB4E16804}"/>
                </a:ext>
              </a:extLst>
            </p:cNvPr>
            <p:cNvSpPr/>
            <p:nvPr/>
          </p:nvSpPr>
          <p:spPr>
            <a:xfrm>
              <a:off x="1167397" y="4379075"/>
              <a:ext cx="796363" cy="796363"/>
            </a:xfrm>
            <a:prstGeom prst="roundRect">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954C390-A756-9543-8879-FD6143F99845}"/>
                </a:ext>
              </a:extLst>
            </p:cNvPr>
            <p:cNvGrpSpPr/>
            <p:nvPr/>
          </p:nvGrpSpPr>
          <p:grpSpPr>
            <a:xfrm>
              <a:off x="1314180" y="4562495"/>
              <a:ext cx="490756" cy="387598"/>
              <a:chOff x="8398818" y="3894358"/>
              <a:chExt cx="646799" cy="510840"/>
            </a:xfrm>
          </p:grpSpPr>
          <p:sp>
            <p:nvSpPr>
              <p:cNvPr id="25" name="Oval 24">
                <a:extLst>
                  <a:ext uri="{FF2B5EF4-FFF2-40B4-BE49-F238E27FC236}">
                    <a16:creationId xmlns:a16="http://schemas.microsoft.com/office/drawing/2014/main" id="{368EA226-7C37-A748-A5A8-9E6C9BAE8F2D}"/>
                  </a:ext>
                </a:extLst>
              </p:cNvPr>
              <p:cNvSpPr/>
              <p:nvPr/>
            </p:nvSpPr>
            <p:spPr>
              <a:xfrm>
                <a:off x="8398818" y="4183199"/>
                <a:ext cx="646799" cy="221999"/>
              </a:xfrm>
              <a:prstGeom prst="ellipse">
                <a:avLst/>
              </a:prstGeom>
              <a:noFill/>
              <a:ln w="19050">
                <a:solidFill>
                  <a:srgbClr val="5063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7A477B1-730F-E748-B9A7-9095C9484A7B}"/>
                  </a:ext>
                </a:extLst>
              </p:cNvPr>
              <p:cNvSpPr/>
              <p:nvPr/>
            </p:nvSpPr>
            <p:spPr>
              <a:xfrm>
                <a:off x="8614217" y="3894358"/>
                <a:ext cx="216000" cy="216000"/>
              </a:xfrm>
              <a:prstGeom prst="ellipse">
                <a:avLst/>
              </a:prstGeom>
              <a:solidFill>
                <a:srgbClr val="506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81C56FA-2873-9B41-9F7C-54351F0A5AA1}"/>
                  </a:ext>
                </a:extLst>
              </p:cNvPr>
              <p:cNvSpPr/>
              <p:nvPr/>
            </p:nvSpPr>
            <p:spPr>
              <a:xfrm>
                <a:off x="8576532" y="4108011"/>
                <a:ext cx="291370" cy="129419"/>
              </a:xfrm>
              <a:prstGeom prst="ellipse">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a:extLst>
                  <a:ext uri="{FF2B5EF4-FFF2-40B4-BE49-F238E27FC236}">
                    <a16:creationId xmlns:a16="http://schemas.microsoft.com/office/drawing/2014/main" id="{0F155E43-5E22-164D-9543-BA2DE0A1573E}"/>
                  </a:ext>
                </a:extLst>
              </p:cNvPr>
              <p:cNvSpPr/>
              <p:nvPr/>
            </p:nvSpPr>
            <p:spPr>
              <a:xfrm rot="10800000">
                <a:off x="8620106" y="4035112"/>
                <a:ext cx="204222" cy="259087"/>
              </a:xfrm>
              <a:prstGeom prst="triangle">
                <a:avLst/>
              </a:prstGeom>
              <a:solidFill>
                <a:srgbClr val="506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C5DF767C-3139-9249-9078-46F7226E2BB6}"/>
                </a:ext>
              </a:extLst>
            </p:cNvPr>
            <p:cNvSpPr/>
            <p:nvPr/>
          </p:nvSpPr>
          <p:spPr>
            <a:xfrm>
              <a:off x="2048045" y="4813562"/>
              <a:ext cx="1584793" cy="646331"/>
            </a:xfrm>
            <a:prstGeom prst="rect">
              <a:avLst/>
            </a:prstGeom>
          </p:spPr>
          <p:txBody>
            <a:bodyPr wrap="none">
              <a:spAutoFit/>
            </a:bodyPr>
            <a:lstStyle/>
            <a:p>
              <a:r>
                <a:rPr lang="en-US" altLang="zh-Hans" sz="3600" b="1" dirty="0" err="1">
                  <a:solidFill>
                    <a:srgbClr val="52D29A"/>
                  </a:solidFill>
                  <a:latin typeface="Gill Sans MT" panose="020B0502020104020203" pitchFamily="34" charset="77"/>
                  <a:cs typeface="Arial Hebrew" pitchFamily="2" charset="-79"/>
                </a:rPr>
                <a:t>FedInt</a:t>
              </a:r>
              <a:endParaRPr lang="en-US" sz="3600" b="1" dirty="0">
                <a:solidFill>
                  <a:srgbClr val="52D29A"/>
                </a:solidFill>
              </a:endParaRPr>
            </a:p>
          </p:txBody>
        </p:sp>
        <p:sp>
          <p:nvSpPr>
            <p:cNvPr id="65" name="Rectangle 64">
              <a:extLst>
                <a:ext uri="{FF2B5EF4-FFF2-40B4-BE49-F238E27FC236}">
                  <a16:creationId xmlns:a16="http://schemas.microsoft.com/office/drawing/2014/main" id="{8B9829EE-6DC4-4E4B-9A94-4DBF3A3F1004}"/>
                </a:ext>
              </a:extLst>
            </p:cNvPr>
            <p:cNvSpPr/>
            <p:nvPr/>
          </p:nvSpPr>
          <p:spPr>
            <a:xfrm>
              <a:off x="1574395" y="1670666"/>
              <a:ext cx="2531462" cy="646331"/>
            </a:xfrm>
            <a:prstGeom prst="rect">
              <a:avLst/>
            </a:prstGeom>
          </p:spPr>
          <p:txBody>
            <a:bodyPr wrap="none">
              <a:spAutoFit/>
            </a:bodyPr>
            <a:lstStyle/>
            <a:p>
              <a:r>
                <a:rPr lang="en-US" altLang="zh-Hans" sz="3600" b="1" dirty="0">
                  <a:solidFill>
                    <a:srgbClr val="EB7655"/>
                  </a:solidFill>
                  <a:latin typeface="Gill Sans MT" panose="020B0502020104020203" pitchFamily="34" charset="77"/>
                  <a:cs typeface="Arial Hebrew" pitchFamily="2" charset="-79"/>
                </a:rPr>
                <a:t>Traditional</a:t>
              </a:r>
              <a:endParaRPr lang="en-US" sz="3600" b="1" dirty="0">
                <a:solidFill>
                  <a:srgbClr val="EB7655"/>
                </a:solidFill>
              </a:endParaRPr>
            </a:p>
          </p:txBody>
        </p:sp>
      </p:grpSp>
      <p:sp>
        <p:nvSpPr>
          <p:cNvPr id="2" name="Title 1">
            <a:extLst>
              <a:ext uri="{FF2B5EF4-FFF2-40B4-BE49-F238E27FC236}">
                <a16:creationId xmlns:a16="http://schemas.microsoft.com/office/drawing/2014/main" id="{76E59842-1265-9C4E-B242-5E965A246EA7}"/>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Hans" dirty="0">
                <a:solidFill>
                  <a:srgbClr val="4FC0D2"/>
                </a:solidFill>
                <a:latin typeface="Gill Sans MT" panose="020B0502020104020203" pitchFamily="34" charset="77"/>
                <a:cs typeface="Arial Hebrew" pitchFamily="2" charset="-79"/>
              </a:rPr>
              <a:t>Why</a:t>
            </a:r>
            <a:r>
              <a:rPr lang="zh-Hans" altLang="en-US" dirty="0">
                <a:solidFill>
                  <a:srgbClr val="4FC0D2"/>
                </a:solidFill>
                <a:latin typeface="Gill Sans MT" panose="020B0502020104020203" pitchFamily="34" charset="77"/>
                <a:cs typeface="Arial Hebrew" pitchFamily="2" charset="-79"/>
              </a:rPr>
              <a:t> </a:t>
            </a:r>
            <a:r>
              <a:rPr lang="en-US" altLang="zh-Hans" dirty="0" err="1">
                <a:solidFill>
                  <a:srgbClr val="4FC0D2"/>
                </a:solidFill>
                <a:latin typeface="Gill Sans MT" panose="020B0502020104020203" pitchFamily="34" charset="77"/>
                <a:cs typeface="Arial Hebrew" pitchFamily="2" charset="-79"/>
              </a:rPr>
              <a:t>FedInt</a:t>
            </a:r>
            <a:r>
              <a:rPr lang="zh-Hans" altLang="en-US" dirty="0">
                <a:solidFill>
                  <a:srgbClr val="4FC0D2"/>
                </a:solidFill>
                <a:latin typeface="Gill Sans MT" panose="020B0502020104020203" pitchFamily="34" charset="77"/>
                <a:cs typeface="Arial Hebrew" pitchFamily="2" charset="-79"/>
              </a:rPr>
              <a:t> </a:t>
            </a:r>
            <a:r>
              <a:rPr lang="en-US" altLang="zh-Hans" dirty="0">
                <a:solidFill>
                  <a:srgbClr val="4FC0D2"/>
                </a:solidFill>
                <a:latin typeface="Gill Sans MT" panose="020B0502020104020203" pitchFamily="34" charset="77"/>
                <a:cs typeface="Arial Hebrew" pitchFamily="2" charset="-79"/>
              </a:rPr>
              <a:t>?</a:t>
            </a:r>
            <a:endParaRPr lang="en-US" dirty="0">
              <a:solidFill>
                <a:srgbClr val="4FC0D2"/>
              </a:solidFill>
              <a:latin typeface="Gill Sans MT" panose="020B0502020104020203" pitchFamily="34" charset="77"/>
              <a:cs typeface="Arial Hebrew" pitchFamily="2" charset="-79"/>
            </a:endParaRPr>
          </a:p>
        </p:txBody>
      </p:sp>
      <p:grpSp>
        <p:nvGrpSpPr>
          <p:cNvPr id="12" name="Group 11">
            <a:extLst>
              <a:ext uri="{FF2B5EF4-FFF2-40B4-BE49-F238E27FC236}">
                <a16:creationId xmlns:a16="http://schemas.microsoft.com/office/drawing/2014/main" id="{E81161D5-A922-9440-8114-4390C142972A}"/>
              </a:ext>
            </a:extLst>
          </p:cNvPr>
          <p:cNvGrpSpPr/>
          <p:nvPr/>
        </p:nvGrpSpPr>
        <p:grpSpPr>
          <a:xfrm>
            <a:off x="8475049" y="763501"/>
            <a:ext cx="2902309" cy="4683810"/>
            <a:chOff x="8475049" y="763501"/>
            <a:chExt cx="2902309" cy="4683810"/>
          </a:xfrm>
        </p:grpSpPr>
        <p:cxnSp>
          <p:nvCxnSpPr>
            <p:cNvPr id="119" name="Curved Connector 118">
              <a:extLst>
                <a:ext uri="{FF2B5EF4-FFF2-40B4-BE49-F238E27FC236}">
                  <a16:creationId xmlns:a16="http://schemas.microsoft.com/office/drawing/2014/main" id="{0BC7088E-BDC2-B648-A263-326E9D9319FF}"/>
                </a:ext>
              </a:extLst>
            </p:cNvPr>
            <p:cNvCxnSpPr>
              <a:cxnSpLocks/>
            </p:cNvCxnSpPr>
            <p:nvPr/>
          </p:nvCxnSpPr>
          <p:spPr>
            <a:xfrm rot="10800000">
              <a:off x="10470006" y="4199246"/>
              <a:ext cx="880484" cy="703428"/>
            </a:xfrm>
            <a:prstGeom prst="curvedConnector3">
              <a:avLst>
                <a:gd name="adj1" fmla="val 1058"/>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F7606213-B43A-6B44-9100-D84E3CA64C2B}"/>
                </a:ext>
              </a:extLst>
            </p:cNvPr>
            <p:cNvCxnSpPr>
              <a:cxnSpLocks/>
            </p:cNvCxnSpPr>
            <p:nvPr/>
          </p:nvCxnSpPr>
          <p:spPr>
            <a:xfrm rot="16320000" flipH="1">
              <a:off x="10176496" y="4361684"/>
              <a:ext cx="1086034" cy="1080000"/>
            </a:xfrm>
            <a:prstGeom prst="curvedConnector3">
              <a:avLst>
                <a:gd name="adj1" fmla="val 105163"/>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0C7524BB-E63E-BC44-8881-5927624E2E10}"/>
                </a:ext>
              </a:extLst>
            </p:cNvPr>
            <p:cNvCxnSpPr>
              <a:cxnSpLocks noChangeAspect="1"/>
            </p:cNvCxnSpPr>
            <p:nvPr/>
          </p:nvCxnSpPr>
          <p:spPr>
            <a:xfrm rot="5040000">
              <a:off x="11017358" y="5087311"/>
              <a:ext cx="576000" cy="144000"/>
            </a:xfrm>
            <a:prstGeom prst="curvedConnector3">
              <a:avLst>
                <a:gd name="adj1" fmla="val 100030"/>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75C54192-A550-1E41-86A6-5B579A63E91D}"/>
                </a:ext>
              </a:extLst>
            </p:cNvPr>
            <p:cNvCxnSpPr>
              <a:cxnSpLocks/>
            </p:cNvCxnSpPr>
            <p:nvPr/>
          </p:nvCxnSpPr>
          <p:spPr>
            <a:xfrm rot="16200000" flipV="1">
              <a:off x="8332782" y="1855324"/>
              <a:ext cx="3165919" cy="982274"/>
            </a:xfrm>
            <a:prstGeom prst="curvedConnector3">
              <a:avLst>
                <a:gd name="adj1" fmla="val 34871"/>
              </a:avLst>
            </a:prstGeom>
            <a:ln>
              <a:solidFill>
                <a:schemeClr val="bg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9CC3838-656D-E941-A110-5DFFD0901118}"/>
                </a:ext>
              </a:extLst>
            </p:cNvPr>
            <p:cNvGrpSpPr/>
            <p:nvPr/>
          </p:nvGrpSpPr>
          <p:grpSpPr>
            <a:xfrm>
              <a:off x="8475049" y="2272021"/>
              <a:ext cx="2484000" cy="2527182"/>
              <a:chOff x="6162197" y="3430954"/>
              <a:chExt cx="2484000" cy="2527182"/>
            </a:xfrm>
          </p:grpSpPr>
          <p:grpSp>
            <p:nvGrpSpPr>
              <p:cNvPr id="56" name="Group 55">
                <a:extLst>
                  <a:ext uri="{FF2B5EF4-FFF2-40B4-BE49-F238E27FC236}">
                    <a16:creationId xmlns:a16="http://schemas.microsoft.com/office/drawing/2014/main" id="{6B9E6098-B76B-6E4A-ACC1-AA0F98AC4318}"/>
                  </a:ext>
                </a:extLst>
              </p:cNvPr>
              <p:cNvGrpSpPr/>
              <p:nvPr/>
            </p:nvGrpSpPr>
            <p:grpSpPr>
              <a:xfrm>
                <a:off x="6162197" y="3430954"/>
                <a:ext cx="2484000" cy="1146020"/>
                <a:chOff x="4156733" y="1499114"/>
                <a:chExt cx="2484000" cy="2304000"/>
              </a:xfrm>
            </p:grpSpPr>
            <p:sp>
              <p:nvSpPr>
                <p:cNvPr id="57" name="Rounded Rectangle 56">
                  <a:extLst>
                    <a:ext uri="{FF2B5EF4-FFF2-40B4-BE49-F238E27FC236}">
                      <a16:creationId xmlns:a16="http://schemas.microsoft.com/office/drawing/2014/main" id="{C8382BDD-7722-DC41-91BF-FBE37715E738}"/>
                    </a:ext>
                  </a:extLst>
                </p:cNvPr>
                <p:cNvSpPr/>
                <p:nvPr/>
              </p:nvSpPr>
              <p:spPr>
                <a:xfrm>
                  <a:off x="4156733" y="1499114"/>
                  <a:ext cx="2484000" cy="2304000"/>
                </a:xfrm>
                <a:prstGeom prst="roundRect">
                  <a:avLst>
                    <a:gd name="adj" fmla="val 3489"/>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dirty="0"/>
                    <a:t> </a:t>
                  </a:r>
                  <a:endParaRPr lang="en-US" dirty="0"/>
                </a:p>
              </p:txBody>
            </p:sp>
            <p:sp>
              <p:nvSpPr>
                <p:cNvPr id="58" name="Rectangle 57">
                  <a:extLst>
                    <a:ext uri="{FF2B5EF4-FFF2-40B4-BE49-F238E27FC236}">
                      <a16:creationId xmlns:a16="http://schemas.microsoft.com/office/drawing/2014/main" id="{C3264B0C-608F-1443-8CC3-C9D739D09144}"/>
                    </a:ext>
                  </a:extLst>
                </p:cNvPr>
                <p:cNvSpPr/>
                <p:nvPr/>
              </p:nvSpPr>
              <p:spPr>
                <a:xfrm>
                  <a:off x="4264733" y="1607115"/>
                  <a:ext cx="2268000" cy="208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US" altLang="zh-Hans" sz="2400" b="1" dirty="0">
                    <a:solidFill>
                      <a:schemeClr val="tx1">
                        <a:lumMod val="75000"/>
                        <a:lumOff val="25000"/>
                      </a:schemeClr>
                    </a:solidFill>
                  </a:endParaRPr>
                </a:p>
                <a:p>
                  <a:pPr algn="ctr">
                    <a:spcBef>
                      <a:spcPts val="1200"/>
                    </a:spcBef>
                  </a:pPr>
                  <a:r>
                    <a:rPr lang="en-US" altLang="zh-Hans" sz="2400" b="1" dirty="0">
                      <a:solidFill>
                        <a:schemeClr val="tx1">
                          <a:lumMod val="75000"/>
                          <a:lumOff val="25000"/>
                        </a:schemeClr>
                      </a:solidFill>
                    </a:rPr>
                    <a:t>Manual Trust Management</a:t>
                  </a:r>
                </a:p>
                <a:p>
                  <a:pPr algn="ctr">
                    <a:spcBef>
                      <a:spcPts val="1200"/>
                    </a:spcBef>
                  </a:pPr>
                  <a:endParaRPr lang="en-US" altLang="zh-Hans" sz="2400" b="1" dirty="0">
                    <a:solidFill>
                      <a:schemeClr val="tx1">
                        <a:lumMod val="75000"/>
                        <a:lumOff val="25000"/>
                      </a:schemeClr>
                    </a:solidFill>
                  </a:endParaRPr>
                </a:p>
              </p:txBody>
            </p:sp>
          </p:grpSp>
          <p:grpSp>
            <p:nvGrpSpPr>
              <p:cNvPr id="62" name="Group 61">
                <a:extLst>
                  <a:ext uri="{FF2B5EF4-FFF2-40B4-BE49-F238E27FC236}">
                    <a16:creationId xmlns:a16="http://schemas.microsoft.com/office/drawing/2014/main" id="{384C30CB-753E-AB44-BF2C-2AEEF8132647}"/>
                  </a:ext>
                </a:extLst>
              </p:cNvPr>
              <p:cNvGrpSpPr/>
              <p:nvPr/>
            </p:nvGrpSpPr>
            <p:grpSpPr>
              <a:xfrm>
                <a:off x="6162197" y="4812116"/>
                <a:ext cx="2484000" cy="1146020"/>
                <a:chOff x="1084005" y="1967668"/>
                <a:chExt cx="2484000" cy="2304000"/>
              </a:xfrm>
            </p:grpSpPr>
            <p:sp>
              <p:nvSpPr>
                <p:cNvPr id="63" name="Rounded Rectangle 62">
                  <a:extLst>
                    <a:ext uri="{FF2B5EF4-FFF2-40B4-BE49-F238E27FC236}">
                      <a16:creationId xmlns:a16="http://schemas.microsoft.com/office/drawing/2014/main" id="{E4EDD2BD-DC72-F04A-B741-8E4E93B1DB4F}"/>
                    </a:ext>
                  </a:extLst>
                </p:cNvPr>
                <p:cNvSpPr/>
                <p:nvPr/>
              </p:nvSpPr>
              <p:spPr>
                <a:xfrm>
                  <a:off x="1084005" y="1967668"/>
                  <a:ext cx="2484000" cy="2304000"/>
                </a:xfrm>
                <a:prstGeom prst="roundRect">
                  <a:avLst>
                    <a:gd name="adj" fmla="val 3489"/>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dirty="0"/>
                    <a:t> </a:t>
                  </a:r>
                  <a:endParaRPr lang="en-US" dirty="0"/>
                </a:p>
              </p:txBody>
            </p:sp>
            <p:sp>
              <p:nvSpPr>
                <p:cNvPr id="64" name="Rectangle 63">
                  <a:extLst>
                    <a:ext uri="{FF2B5EF4-FFF2-40B4-BE49-F238E27FC236}">
                      <a16:creationId xmlns:a16="http://schemas.microsoft.com/office/drawing/2014/main" id="{23524736-9B3F-244A-933D-25BACF681A14}"/>
                    </a:ext>
                  </a:extLst>
                </p:cNvPr>
                <p:cNvSpPr/>
                <p:nvPr/>
              </p:nvSpPr>
              <p:spPr>
                <a:xfrm>
                  <a:off x="1192005" y="2075668"/>
                  <a:ext cx="2268000" cy="20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75000"/>
                          <a:lumOff val="25000"/>
                        </a:schemeClr>
                      </a:solidFill>
                    </a:rPr>
                    <a:t>Automated Management</a:t>
                  </a:r>
                </a:p>
              </p:txBody>
            </p:sp>
          </p:grpSp>
        </p:grpSp>
        <p:grpSp>
          <p:nvGrpSpPr>
            <p:cNvPr id="17" name="Group 16">
              <a:extLst>
                <a:ext uri="{FF2B5EF4-FFF2-40B4-BE49-F238E27FC236}">
                  <a16:creationId xmlns:a16="http://schemas.microsoft.com/office/drawing/2014/main" id="{8BE353E6-ED03-6948-88AB-9BB1FFEF8898}"/>
                </a:ext>
              </a:extLst>
            </p:cNvPr>
            <p:cNvGrpSpPr/>
            <p:nvPr/>
          </p:nvGrpSpPr>
          <p:grpSpPr>
            <a:xfrm>
              <a:off x="10491239" y="4568117"/>
              <a:ext cx="796363" cy="796363"/>
              <a:chOff x="2999419" y="2994617"/>
              <a:chExt cx="796363" cy="796363"/>
            </a:xfrm>
          </p:grpSpPr>
          <p:sp>
            <p:nvSpPr>
              <p:cNvPr id="18" name="Rounded Rectangle 17">
                <a:extLst>
                  <a:ext uri="{FF2B5EF4-FFF2-40B4-BE49-F238E27FC236}">
                    <a16:creationId xmlns:a16="http://schemas.microsoft.com/office/drawing/2014/main" id="{02A9F770-7C78-7D44-B785-445813DCDB7E}"/>
                  </a:ext>
                </a:extLst>
              </p:cNvPr>
              <p:cNvSpPr/>
              <p:nvPr/>
            </p:nvSpPr>
            <p:spPr>
              <a:xfrm>
                <a:off x="2999419" y="2994617"/>
                <a:ext cx="796363" cy="796363"/>
              </a:xfrm>
              <a:prstGeom prst="roundRect">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F4ACC72-2470-6040-BEA9-136C90B65566}"/>
                  </a:ext>
                </a:extLst>
              </p:cNvPr>
              <p:cNvGrpSpPr/>
              <p:nvPr/>
            </p:nvGrpSpPr>
            <p:grpSpPr>
              <a:xfrm>
                <a:off x="3146000" y="3142703"/>
                <a:ext cx="503200" cy="500189"/>
                <a:chOff x="3146400" y="3112208"/>
                <a:chExt cx="503200" cy="500189"/>
              </a:xfrm>
            </p:grpSpPr>
            <p:sp>
              <p:nvSpPr>
                <p:cNvPr id="20" name="Down Arrow 19">
                  <a:extLst>
                    <a:ext uri="{FF2B5EF4-FFF2-40B4-BE49-F238E27FC236}">
                      <a16:creationId xmlns:a16="http://schemas.microsoft.com/office/drawing/2014/main" id="{C1BEAEDE-08A1-1343-8236-070F8D3E7B3A}"/>
                    </a:ext>
                  </a:extLst>
                </p:cNvPr>
                <p:cNvSpPr/>
                <p:nvPr/>
              </p:nvSpPr>
              <p:spPr>
                <a:xfrm>
                  <a:off x="3146400" y="3238610"/>
                  <a:ext cx="288000" cy="373787"/>
                </a:xfrm>
                <a:prstGeom prst="downArrow">
                  <a:avLst/>
                </a:prstGeom>
                <a:solidFill>
                  <a:srgbClr val="506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29F7E87B-2445-9143-9B55-10E947403389}"/>
                    </a:ext>
                  </a:extLst>
                </p:cNvPr>
                <p:cNvSpPr/>
                <p:nvPr/>
              </p:nvSpPr>
              <p:spPr>
                <a:xfrm rot="10800000">
                  <a:off x="3361600" y="3112208"/>
                  <a:ext cx="288000" cy="373787"/>
                </a:xfrm>
                <a:prstGeom prst="downArrow">
                  <a:avLst/>
                </a:prstGeom>
                <a:solidFill>
                  <a:srgbClr val="506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1" name="Group 10">
            <a:extLst>
              <a:ext uri="{FF2B5EF4-FFF2-40B4-BE49-F238E27FC236}">
                <a16:creationId xmlns:a16="http://schemas.microsoft.com/office/drawing/2014/main" id="{47D98002-B988-EF48-9767-876AECB42DA8}"/>
              </a:ext>
            </a:extLst>
          </p:cNvPr>
          <p:cNvGrpSpPr/>
          <p:nvPr/>
        </p:nvGrpSpPr>
        <p:grpSpPr>
          <a:xfrm>
            <a:off x="4548968" y="1257247"/>
            <a:ext cx="3924110" cy="3541676"/>
            <a:chOff x="4548968" y="1257247"/>
            <a:chExt cx="3924110" cy="3541676"/>
          </a:xfrm>
        </p:grpSpPr>
        <p:cxnSp>
          <p:nvCxnSpPr>
            <p:cNvPr id="84" name="Curved Connector 83">
              <a:extLst>
                <a:ext uri="{FF2B5EF4-FFF2-40B4-BE49-F238E27FC236}">
                  <a16:creationId xmlns:a16="http://schemas.microsoft.com/office/drawing/2014/main" id="{0A9387E0-E821-9A47-A387-97D032A8466F}"/>
                </a:ext>
              </a:extLst>
            </p:cNvPr>
            <p:cNvCxnSpPr>
              <a:cxnSpLocks/>
            </p:cNvCxnSpPr>
            <p:nvPr/>
          </p:nvCxnSpPr>
          <p:spPr>
            <a:xfrm rot="5400000">
              <a:off x="5259880" y="1325787"/>
              <a:ext cx="936000" cy="1475999"/>
            </a:xfrm>
            <a:prstGeom prst="curvedConnector3">
              <a:avLst>
                <a:gd name="adj1" fmla="val 50000"/>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97AFACD8-3AEB-1A42-A98E-3BE85D31DC92}"/>
                </a:ext>
              </a:extLst>
            </p:cNvPr>
            <p:cNvCxnSpPr>
              <a:cxnSpLocks/>
            </p:cNvCxnSpPr>
            <p:nvPr/>
          </p:nvCxnSpPr>
          <p:spPr>
            <a:xfrm rot="16200000" flipH="1">
              <a:off x="6560165" y="1532031"/>
              <a:ext cx="720000" cy="900000"/>
            </a:xfrm>
            <a:prstGeom prst="curvedConnector3">
              <a:avLst>
                <a:gd name="adj1" fmla="val -57664"/>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9DE4D22A-D0DB-A747-A05E-3DC65C4E1EDC}"/>
                </a:ext>
              </a:extLst>
            </p:cNvPr>
            <p:cNvSpPr/>
            <p:nvPr/>
          </p:nvSpPr>
          <p:spPr>
            <a:xfrm>
              <a:off x="5899987" y="1257247"/>
              <a:ext cx="565893" cy="565893"/>
            </a:xfrm>
            <a:prstGeom prst="ellipse">
              <a:avLst/>
            </a:prstGeom>
            <a:noFill/>
            <a:ln>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a:extLst>
                <a:ext uri="{FF2B5EF4-FFF2-40B4-BE49-F238E27FC236}">
                  <a16:creationId xmlns:a16="http://schemas.microsoft.com/office/drawing/2014/main" id="{592D5350-D93F-E841-A7CE-105A12130EA5}"/>
                </a:ext>
              </a:extLst>
            </p:cNvPr>
            <p:cNvCxnSpPr>
              <a:cxnSpLocks/>
            </p:cNvCxnSpPr>
            <p:nvPr/>
          </p:nvCxnSpPr>
          <p:spPr>
            <a:xfrm rot="16200000" flipH="1">
              <a:off x="7373278" y="2650248"/>
              <a:ext cx="1188000" cy="1011600"/>
            </a:xfrm>
            <a:prstGeom prst="curvedConnector2">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66614719-809E-0C4B-A4D4-9258AB33DA26}"/>
                </a:ext>
              </a:extLst>
            </p:cNvPr>
            <p:cNvGrpSpPr/>
            <p:nvPr/>
          </p:nvGrpSpPr>
          <p:grpSpPr>
            <a:xfrm>
              <a:off x="5032579" y="2257320"/>
              <a:ext cx="2484000" cy="2541603"/>
              <a:chOff x="3902490" y="1487876"/>
              <a:chExt cx="2484000" cy="2541603"/>
            </a:xfrm>
          </p:grpSpPr>
          <p:grpSp>
            <p:nvGrpSpPr>
              <p:cNvPr id="53" name="Group 52">
                <a:extLst>
                  <a:ext uri="{FF2B5EF4-FFF2-40B4-BE49-F238E27FC236}">
                    <a16:creationId xmlns:a16="http://schemas.microsoft.com/office/drawing/2014/main" id="{E50D53D6-54C2-5044-B64E-BCAB395C650C}"/>
                  </a:ext>
                </a:extLst>
              </p:cNvPr>
              <p:cNvGrpSpPr/>
              <p:nvPr/>
            </p:nvGrpSpPr>
            <p:grpSpPr>
              <a:xfrm>
                <a:off x="3902490" y="1487876"/>
                <a:ext cx="2484000" cy="1146020"/>
                <a:chOff x="4156733" y="1468996"/>
                <a:chExt cx="2484000" cy="2304000"/>
              </a:xfrm>
            </p:grpSpPr>
            <p:sp>
              <p:nvSpPr>
                <p:cNvPr id="54" name="Rounded Rectangle 53">
                  <a:extLst>
                    <a:ext uri="{FF2B5EF4-FFF2-40B4-BE49-F238E27FC236}">
                      <a16:creationId xmlns:a16="http://schemas.microsoft.com/office/drawing/2014/main" id="{1E1470BF-E676-A04A-879C-078E9A670A18}"/>
                    </a:ext>
                  </a:extLst>
                </p:cNvPr>
                <p:cNvSpPr/>
                <p:nvPr/>
              </p:nvSpPr>
              <p:spPr>
                <a:xfrm>
                  <a:off x="4156733" y="1468996"/>
                  <a:ext cx="2484000" cy="2304000"/>
                </a:xfrm>
                <a:prstGeom prst="roundRect">
                  <a:avLst>
                    <a:gd name="adj" fmla="val 3489"/>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dirty="0"/>
                    <a:t> </a:t>
                  </a:r>
                  <a:endParaRPr lang="en-US" dirty="0"/>
                </a:p>
              </p:txBody>
            </p:sp>
            <p:sp>
              <p:nvSpPr>
                <p:cNvPr id="55" name="Rectangle 54">
                  <a:extLst>
                    <a:ext uri="{FF2B5EF4-FFF2-40B4-BE49-F238E27FC236}">
                      <a16:creationId xmlns:a16="http://schemas.microsoft.com/office/drawing/2014/main" id="{C39067FE-AD88-6C4B-B527-5B8BC3BE4BC4}"/>
                    </a:ext>
                  </a:extLst>
                </p:cNvPr>
                <p:cNvSpPr/>
                <p:nvPr/>
              </p:nvSpPr>
              <p:spPr>
                <a:xfrm>
                  <a:off x="4264733" y="1576997"/>
                  <a:ext cx="2268000" cy="20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US" altLang="zh-Hans" sz="2400" b="1" dirty="0">
                    <a:solidFill>
                      <a:schemeClr val="tx1">
                        <a:lumMod val="75000"/>
                        <a:lumOff val="25000"/>
                      </a:schemeClr>
                    </a:solidFill>
                  </a:endParaRPr>
                </a:p>
                <a:p>
                  <a:pPr algn="ctr">
                    <a:spcBef>
                      <a:spcPts val="1200"/>
                    </a:spcBef>
                  </a:pPr>
                  <a:r>
                    <a:rPr lang="en-US" altLang="zh-Hans" sz="2400" b="1" dirty="0">
                      <a:solidFill>
                        <a:schemeClr val="tx1">
                          <a:lumMod val="75000"/>
                          <a:lumOff val="25000"/>
                        </a:schemeClr>
                      </a:solidFill>
                    </a:rPr>
                    <a:t>1-hop</a:t>
                  </a:r>
                </a:p>
                <a:p>
                  <a:pPr algn="ctr">
                    <a:spcBef>
                      <a:spcPts val="1200"/>
                    </a:spcBef>
                  </a:pPr>
                  <a:endParaRPr lang="en-US" altLang="zh-Hans" sz="2400" b="1" dirty="0">
                    <a:solidFill>
                      <a:schemeClr val="tx1">
                        <a:lumMod val="75000"/>
                        <a:lumOff val="25000"/>
                      </a:schemeClr>
                    </a:solidFill>
                  </a:endParaRPr>
                </a:p>
              </p:txBody>
            </p:sp>
          </p:grpSp>
          <p:grpSp>
            <p:nvGrpSpPr>
              <p:cNvPr id="59" name="Group 58">
                <a:extLst>
                  <a:ext uri="{FF2B5EF4-FFF2-40B4-BE49-F238E27FC236}">
                    <a16:creationId xmlns:a16="http://schemas.microsoft.com/office/drawing/2014/main" id="{9DEB5636-1A2D-9A43-AAC4-F562FFC5AC39}"/>
                  </a:ext>
                </a:extLst>
              </p:cNvPr>
              <p:cNvGrpSpPr/>
              <p:nvPr/>
            </p:nvGrpSpPr>
            <p:grpSpPr>
              <a:xfrm>
                <a:off x="3902490" y="2883459"/>
                <a:ext cx="2484000" cy="1146020"/>
                <a:chOff x="1084005" y="1967668"/>
                <a:chExt cx="2484000" cy="2304000"/>
              </a:xfrm>
            </p:grpSpPr>
            <p:sp>
              <p:nvSpPr>
                <p:cNvPr id="60" name="Rounded Rectangle 59">
                  <a:extLst>
                    <a:ext uri="{FF2B5EF4-FFF2-40B4-BE49-F238E27FC236}">
                      <a16:creationId xmlns:a16="http://schemas.microsoft.com/office/drawing/2014/main" id="{503DCBA6-3234-E149-AB72-1B2F1FFD40DA}"/>
                    </a:ext>
                  </a:extLst>
                </p:cNvPr>
                <p:cNvSpPr/>
                <p:nvPr/>
              </p:nvSpPr>
              <p:spPr>
                <a:xfrm>
                  <a:off x="1084005" y="1967668"/>
                  <a:ext cx="2484000" cy="2304000"/>
                </a:xfrm>
                <a:prstGeom prst="roundRect">
                  <a:avLst>
                    <a:gd name="adj" fmla="val 3489"/>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dirty="0"/>
                    <a:t> </a:t>
                  </a:r>
                  <a:endParaRPr lang="en-US" dirty="0"/>
                </a:p>
              </p:txBody>
            </p:sp>
            <p:sp>
              <p:nvSpPr>
                <p:cNvPr id="61" name="Rectangle 60">
                  <a:extLst>
                    <a:ext uri="{FF2B5EF4-FFF2-40B4-BE49-F238E27FC236}">
                      <a16:creationId xmlns:a16="http://schemas.microsoft.com/office/drawing/2014/main" id="{D6B89382-1F24-A740-BBA5-75259A588860}"/>
                    </a:ext>
                  </a:extLst>
                </p:cNvPr>
                <p:cNvSpPr/>
                <p:nvPr/>
              </p:nvSpPr>
              <p:spPr>
                <a:xfrm>
                  <a:off x="1192005" y="2075668"/>
                  <a:ext cx="2268000" cy="20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75000"/>
                          <a:lumOff val="25000"/>
                        </a:schemeClr>
                      </a:solidFill>
                    </a:rPr>
                    <a:t>Direct Integration</a:t>
                  </a:r>
                </a:p>
              </p:txBody>
            </p:sp>
          </p:grpSp>
        </p:grpSp>
        <p:grpSp>
          <p:nvGrpSpPr>
            <p:cNvPr id="35" name="Group 34">
              <a:extLst>
                <a:ext uri="{FF2B5EF4-FFF2-40B4-BE49-F238E27FC236}">
                  <a16:creationId xmlns:a16="http://schemas.microsoft.com/office/drawing/2014/main" id="{95279576-F1D4-7D44-AD08-64CB7D386814}"/>
                </a:ext>
              </a:extLst>
            </p:cNvPr>
            <p:cNvGrpSpPr/>
            <p:nvPr/>
          </p:nvGrpSpPr>
          <p:grpSpPr>
            <a:xfrm>
              <a:off x="4548968" y="2093348"/>
              <a:ext cx="900000" cy="900000"/>
              <a:chOff x="5109236" y="4863092"/>
              <a:chExt cx="900000" cy="900000"/>
            </a:xfrm>
          </p:grpSpPr>
          <p:sp>
            <p:nvSpPr>
              <p:cNvPr id="36" name="Oval 35">
                <a:extLst>
                  <a:ext uri="{FF2B5EF4-FFF2-40B4-BE49-F238E27FC236}">
                    <a16:creationId xmlns:a16="http://schemas.microsoft.com/office/drawing/2014/main" id="{5E281178-DDC9-314A-AE6C-BF17BE172D76}"/>
                  </a:ext>
                </a:extLst>
              </p:cNvPr>
              <p:cNvSpPr/>
              <p:nvPr/>
            </p:nvSpPr>
            <p:spPr>
              <a:xfrm>
                <a:off x="5109236" y="4863092"/>
                <a:ext cx="900000" cy="900000"/>
              </a:xfrm>
              <a:prstGeom prst="ellipse">
                <a:avLst/>
              </a:prstGeom>
              <a:solidFill>
                <a:srgbClr val="506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A6D0B093-B8EA-CB4F-BB39-B199EC832FD2}"/>
                  </a:ext>
                </a:extLst>
              </p:cNvPr>
              <p:cNvGrpSpPr/>
              <p:nvPr/>
            </p:nvGrpSpPr>
            <p:grpSpPr>
              <a:xfrm>
                <a:off x="5283780" y="5069981"/>
                <a:ext cx="550912" cy="486222"/>
                <a:chOff x="5278400" y="5083200"/>
                <a:chExt cx="550912" cy="486222"/>
              </a:xfrm>
            </p:grpSpPr>
            <p:sp>
              <p:nvSpPr>
                <p:cNvPr id="38" name="4-Point Star 37">
                  <a:extLst>
                    <a:ext uri="{FF2B5EF4-FFF2-40B4-BE49-F238E27FC236}">
                      <a16:creationId xmlns:a16="http://schemas.microsoft.com/office/drawing/2014/main" id="{5FB9FBBC-C83F-E34B-A548-FDDCF5E35896}"/>
                    </a:ext>
                  </a:extLst>
                </p:cNvPr>
                <p:cNvSpPr/>
                <p:nvPr/>
              </p:nvSpPr>
              <p:spPr>
                <a:xfrm>
                  <a:off x="5278400" y="5083200"/>
                  <a:ext cx="324148" cy="324148"/>
                </a:xfrm>
                <a:prstGeom prst="star4">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4-Point Star 38">
                  <a:extLst>
                    <a:ext uri="{FF2B5EF4-FFF2-40B4-BE49-F238E27FC236}">
                      <a16:creationId xmlns:a16="http://schemas.microsoft.com/office/drawing/2014/main" id="{2292887B-7702-734B-A085-870FEC0E072C}"/>
                    </a:ext>
                  </a:extLst>
                </p:cNvPr>
                <p:cNvSpPr/>
                <p:nvPr/>
              </p:nvSpPr>
              <p:spPr>
                <a:xfrm>
                  <a:off x="5505164" y="5245274"/>
                  <a:ext cx="324148" cy="324148"/>
                </a:xfrm>
                <a:prstGeom prst="star4">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401192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9273-D904-7644-8D5D-086CEA20B73A}"/>
              </a:ext>
            </a:extLst>
          </p:cNvPr>
          <p:cNvSpPr>
            <a:spLocks noGrp="1"/>
          </p:cNvSpPr>
          <p:nvPr>
            <p:ph type="title"/>
          </p:nvPr>
        </p:nvSpPr>
        <p:spPr/>
        <p:txBody>
          <a:bodyPr/>
          <a:lstStyle/>
          <a:p>
            <a:r>
              <a:rPr lang="en-US" dirty="0"/>
              <a:t>Business Value</a:t>
            </a:r>
          </a:p>
        </p:txBody>
      </p:sp>
      <p:sp>
        <p:nvSpPr>
          <p:cNvPr id="3" name="Rectangle 2">
            <a:extLst>
              <a:ext uri="{FF2B5EF4-FFF2-40B4-BE49-F238E27FC236}">
                <a16:creationId xmlns:a16="http://schemas.microsoft.com/office/drawing/2014/main" id="{1FB5CBD2-FE16-B246-9A8C-0075E31D16EC}"/>
              </a:ext>
            </a:extLst>
          </p:cNvPr>
          <p:cNvSpPr/>
          <p:nvPr/>
        </p:nvSpPr>
        <p:spPr>
          <a:xfrm>
            <a:off x="2847245" y="2324475"/>
            <a:ext cx="7772370" cy="536814"/>
          </a:xfrm>
          <a:prstGeom prst="rect">
            <a:avLst/>
          </a:prstGeom>
        </p:spPr>
        <p:txBody>
          <a:bodyPr wrap="square">
            <a:spAutoFit/>
          </a:bodyPr>
          <a:lstStyle/>
          <a:p>
            <a:pPr>
              <a:lnSpc>
                <a:spcPct val="90000"/>
              </a:lnSpc>
              <a:spcBef>
                <a:spcPts val="1000"/>
              </a:spcBef>
            </a:pPr>
            <a:r>
              <a:rPr lang="en-US" sz="3200" dirty="0">
                <a:solidFill>
                  <a:prstClr val="white"/>
                </a:solidFill>
              </a:rPr>
              <a:t>Reduce Effort</a:t>
            </a:r>
            <a:r>
              <a:rPr lang="zh-Hans" altLang="en-US" sz="3200" dirty="0">
                <a:solidFill>
                  <a:prstClr val="white"/>
                </a:solidFill>
              </a:rPr>
              <a:t> </a:t>
            </a:r>
            <a:r>
              <a:rPr lang="en-US" altLang="zh-Hans" sz="3200" dirty="0">
                <a:solidFill>
                  <a:prstClr val="white"/>
                </a:solidFill>
              </a:rPr>
              <a:t>&amp;</a:t>
            </a:r>
            <a:r>
              <a:rPr lang="zh-Hans" altLang="en-US" sz="3200" dirty="0">
                <a:solidFill>
                  <a:prstClr val="white"/>
                </a:solidFill>
              </a:rPr>
              <a:t> </a:t>
            </a:r>
            <a:r>
              <a:rPr lang="en-US" altLang="zh-Hans" sz="3200" dirty="0">
                <a:solidFill>
                  <a:prstClr val="white"/>
                </a:solidFill>
              </a:rPr>
              <a:t>E</a:t>
            </a:r>
            <a:r>
              <a:rPr lang="en-US" sz="3200" dirty="0">
                <a:solidFill>
                  <a:prstClr val="white"/>
                </a:solidFill>
              </a:rPr>
              <a:t>xpense</a:t>
            </a:r>
          </a:p>
        </p:txBody>
      </p:sp>
      <p:sp>
        <p:nvSpPr>
          <p:cNvPr id="4" name="Rectangle 3">
            <a:extLst>
              <a:ext uri="{FF2B5EF4-FFF2-40B4-BE49-F238E27FC236}">
                <a16:creationId xmlns:a16="http://schemas.microsoft.com/office/drawing/2014/main" id="{5DCB2677-484D-334B-80FF-D92D34533A80}"/>
              </a:ext>
            </a:extLst>
          </p:cNvPr>
          <p:cNvSpPr/>
          <p:nvPr/>
        </p:nvSpPr>
        <p:spPr>
          <a:xfrm>
            <a:off x="2847245" y="3577581"/>
            <a:ext cx="8338619" cy="535531"/>
          </a:xfrm>
          <a:prstGeom prst="rect">
            <a:avLst/>
          </a:prstGeom>
        </p:spPr>
        <p:txBody>
          <a:bodyPr wrap="square">
            <a:spAutoFit/>
          </a:bodyPr>
          <a:lstStyle/>
          <a:p>
            <a:pPr>
              <a:lnSpc>
                <a:spcPct val="90000"/>
              </a:lnSpc>
              <a:spcBef>
                <a:spcPts val="1000"/>
              </a:spcBef>
            </a:pPr>
            <a:r>
              <a:rPr lang="en-US" sz="3200" dirty="0">
                <a:solidFill>
                  <a:prstClr val="white"/>
                </a:solidFill>
              </a:rPr>
              <a:t>Integrate Anytime, Anywhere</a:t>
            </a:r>
          </a:p>
        </p:txBody>
      </p:sp>
      <p:sp>
        <p:nvSpPr>
          <p:cNvPr id="5" name="Rectangle 4">
            <a:extLst>
              <a:ext uri="{FF2B5EF4-FFF2-40B4-BE49-F238E27FC236}">
                <a16:creationId xmlns:a16="http://schemas.microsoft.com/office/drawing/2014/main" id="{CD7AED87-AF7D-BC41-8ADA-B65B1777FFE3}"/>
              </a:ext>
            </a:extLst>
          </p:cNvPr>
          <p:cNvSpPr/>
          <p:nvPr/>
        </p:nvSpPr>
        <p:spPr>
          <a:xfrm>
            <a:off x="2847244" y="4830687"/>
            <a:ext cx="9199754" cy="535531"/>
          </a:xfrm>
          <a:prstGeom prst="rect">
            <a:avLst/>
          </a:prstGeom>
        </p:spPr>
        <p:txBody>
          <a:bodyPr wrap="square">
            <a:spAutoFit/>
          </a:bodyPr>
          <a:lstStyle/>
          <a:p>
            <a:pPr>
              <a:lnSpc>
                <a:spcPct val="90000"/>
              </a:lnSpc>
              <a:spcBef>
                <a:spcPts val="1000"/>
              </a:spcBef>
            </a:pPr>
            <a:r>
              <a:rPr lang="en-US" sz="3200" dirty="0">
                <a:solidFill>
                  <a:prstClr val="white"/>
                </a:solidFill>
              </a:rPr>
              <a:t>Improve </a:t>
            </a:r>
            <a:r>
              <a:rPr lang="en-US" altLang="zh-Hans" sz="3200" dirty="0">
                <a:solidFill>
                  <a:prstClr val="white"/>
                </a:solidFill>
              </a:rPr>
              <a:t>P</a:t>
            </a:r>
            <a:r>
              <a:rPr lang="en-US" sz="3200" dirty="0">
                <a:solidFill>
                  <a:prstClr val="white"/>
                </a:solidFill>
              </a:rPr>
              <a:t>roductivity throughout The </a:t>
            </a:r>
            <a:r>
              <a:rPr lang="en-US" altLang="zh-Hans" sz="3200" dirty="0">
                <a:solidFill>
                  <a:prstClr val="white"/>
                </a:solidFill>
              </a:rPr>
              <a:t>C</a:t>
            </a:r>
            <a:r>
              <a:rPr lang="en-US" sz="3200" dirty="0">
                <a:solidFill>
                  <a:prstClr val="white"/>
                </a:solidFill>
              </a:rPr>
              <a:t>ompany </a:t>
            </a:r>
          </a:p>
        </p:txBody>
      </p:sp>
    </p:spTree>
    <p:extLst>
      <p:ext uri="{BB962C8B-B14F-4D97-AF65-F5344CB8AC3E}">
        <p14:creationId xmlns:p14="http://schemas.microsoft.com/office/powerpoint/2010/main" val="133251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B741234-4374-D645-A884-53B0F9FDCF1D}"/>
              </a:ext>
            </a:extLst>
          </p:cNvPr>
          <p:cNvSpPr txBox="1">
            <a:spLocks/>
          </p:cNvSpPr>
          <p:nvPr/>
        </p:nvSpPr>
        <p:spPr>
          <a:xfrm>
            <a:off x="788323" y="2784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4FC0D2"/>
                </a:solidFill>
                <a:latin typeface="Gill Sans MT" panose="020B0502020104020203" pitchFamily="34" charset="77"/>
                <a:ea typeface="Apple Symbols" panose="02000000000000000000" pitchFamily="2" charset="-79"/>
                <a:cs typeface="Apple Symbols" panose="02000000000000000000" pitchFamily="2" charset="-79"/>
              </a:defRPr>
            </a:lvl1pPr>
          </a:lstStyle>
          <a:p>
            <a:pPr algn="ctr"/>
            <a:r>
              <a:rPr lang="en-US" altLang="zh-Hans" sz="6000" dirty="0">
                <a:hlinkClick r:id="rId2"/>
              </a:rPr>
              <a:t>DEMO</a:t>
            </a:r>
            <a:endParaRPr lang="en-US" sz="6000" dirty="0"/>
          </a:p>
        </p:txBody>
      </p:sp>
    </p:spTree>
    <p:extLst>
      <p:ext uri="{BB962C8B-B14F-4D97-AF65-F5344CB8AC3E}">
        <p14:creationId xmlns:p14="http://schemas.microsoft.com/office/powerpoint/2010/main" val="1723732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F3C-9414-9F49-B164-2469C92A4EE7}"/>
              </a:ext>
            </a:extLst>
          </p:cNvPr>
          <p:cNvSpPr>
            <a:spLocks noGrp="1"/>
          </p:cNvSpPr>
          <p:nvPr>
            <p:ph type="ctrTitle"/>
          </p:nvPr>
        </p:nvSpPr>
        <p:spPr/>
        <p:txBody>
          <a:bodyPr/>
          <a:lstStyle/>
          <a:p>
            <a:r>
              <a:rPr lang="en-US" altLang="zh-Hans" dirty="0"/>
              <a:t>THANKS</a:t>
            </a:r>
            <a:endParaRPr lang="en-US" dirty="0"/>
          </a:p>
        </p:txBody>
      </p:sp>
      <p:sp>
        <p:nvSpPr>
          <p:cNvPr id="3" name="Subtitle 2">
            <a:extLst>
              <a:ext uri="{FF2B5EF4-FFF2-40B4-BE49-F238E27FC236}">
                <a16:creationId xmlns:a16="http://schemas.microsoft.com/office/drawing/2014/main" id="{88BBABF9-AA21-774F-8D25-0A887EC3C76C}"/>
              </a:ext>
            </a:extLst>
          </p:cNvPr>
          <p:cNvSpPr>
            <a:spLocks noGrp="1"/>
          </p:cNvSpPr>
          <p:nvPr>
            <p:ph type="subTitle" idx="1"/>
          </p:nvPr>
        </p:nvSpPr>
        <p:spPr/>
        <p:txBody>
          <a:bodyPr/>
          <a:lstStyle/>
          <a:p>
            <a:r>
              <a:rPr lang="en-US" altLang="zh-Hans" dirty="0"/>
              <a:t>Questions</a:t>
            </a:r>
            <a:r>
              <a:rPr lang="zh-Hans" altLang="en-US" dirty="0"/>
              <a:t> </a:t>
            </a:r>
            <a:r>
              <a:rPr lang="en-US" altLang="zh-Hans" dirty="0"/>
              <a:t>and</a:t>
            </a:r>
            <a:r>
              <a:rPr lang="zh-Hans" altLang="en-US" dirty="0"/>
              <a:t> </a:t>
            </a:r>
            <a:r>
              <a:rPr lang="en-US" altLang="zh-Hans" dirty="0"/>
              <a:t>answers</a:t>
            </a:r>
            <a:endParaRPr lang="en-US" dirty="0"/>
          </a:p>
        </p:txBody>
      </p:sp>
    </p:spTree>
    <p:extLst>
      <p:ext uri="{BB962C8B-B14F-4D97-AF65-F5344CB8AC3E}">
        <p14:creationId xmlns:p14="http://schemas.microsoft.com/office/powerpoint/2010/main" val="55485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B0A2-14EE-D343-8229-F76A149A6400}"/>
              </a:ext>
            </a:extLst>
          </p:cNvPr>
          <p:cNvSpPr>
            <a:spLocks noGrp="1"/>
          </p:cNvSpPr>
          <p:nvPr>
            <p:ph type="title"/>
          </p:nvPr>
        </p:nvSpPr>
        <p:spPr/>
        <p:txBody>
          <a:bodyPr/>
          <a:lstStyle/>
          <a:p>
            <a:r>
              <a:rPr lang="en-US" altLang="zh-Hans" dirty="0"/>
              <a:t>Trends</a:t>
            </a:r>
            <a:endParaRPr lang="en-US" dirty="0"/>
          </a:p>
        </p:txBody>
      </p:sp>
      <p:sp>
        <p:nvSpPr>
          <p:cNvPr id="32" name="Rectangle 31">
            <a:extLst>
              <a:ext uri="{FF2B5EF4-FFF2-40B4-BE49-F238E27FC236}">
                <a16:creationId xmlns:a16="http://schemas.microsoft.com/office/drawing/2014/main" id="{12C2143C-49C3-3B44-BE77-74AA97453D91}"/>
              </a:ext>
            </a:extLst>
          </p:cNvPr>
          <p:cNvSpPr/>
          <p:nvPr/>
        </p:nvSpPr>
        <p:spPr>
          <a:xfrm>
            <a:off x="947424" y="2004881"/>
            <a:ext cx="7772370" cy="535531"/>
          </a:xfrm>
          <a:prstGeom prst="rect">
            <a:avLst/>
          </a:prstGeom>
        </p:spPr>
        <p:txBody>
          <a:bodyPr wrap="square">
            <a:spAutoFit/>
          </a:bodyPr>
          <a:lstStyle/>
          <a:p>
            <a:pPr>
              <a:lnSpc>
                <a:spcPct val="90000"/>
              </a:lnSpc>
              <a:spcBef>
                <a:spcPts val="1000"/>
              </a:spcBef>
            </a:pPr>
            <a:r>
              <a:rPr lang="en-US" altLang="zh-Hans" sz="3200" dirty="0">
                <a:solidFill>
                  <a:prstClr val="white"/>
                </a:solidFill>
              </a:rPr>
              <a:t>B</a:t>
            </a:r>
            <a:r>
              <a:rPr lang="en-US" sz="3200" dirty="0">
                <a:solidFill>
                  <a:prstClr val="white"/>
                </a:solidFill>
              </a:rPr>
              <a:t>oo</a:t>
            </a:r>
            <a:r>
              <a:rPr lang="en-US" altLang="zh-Hans" sz="3200" dirty="0">
                <a:solidFill>
                  <a:prstClr val="white"/>
                </a:solidFill>
              </a:rPr>
              <a:t>ming </a:t>
            </a:r>
            <a:r>
              <a:rPr lang="en-US" sz="3200" dirty="0">
                <a:solidFill>
                  <a:prstClr val="white"/>
                </a:solidFill>
              </a:rPr>
              <a:t>Enterprise Integratio</a:t>
            </a:r>
            <a:r>
              <a:rPr lang="en-US" altLang="zh-Hans" sz="3200" dirty="0">
                <a:solidFill>
                  <a:prstClr val="white"/>
                </a:solidFill>
              </a:rPr>
              <a:t>n</a:t>
            </a:r>
            <a:endParaRPr lang="en-US" sz="3200" dirty="0">
              <a:solidFill>
                <a:prstClr val="white"/>
              </a:solidFill>
            </a:endParaRPr>
          </a:p>
        </p:txBody>
      </p:sp>
      <p:cxnSp>
        <p:nvCxnSpPr>
          <p:cNvPr id="35" name="Straight Connector 34">
            <a:extLst>
              <a:ext uri="{FF2B5EF4-FFF2-40B4-BE49-F238E27FC236}">
                <a16:creationId xmlns:a16="http://schemas.microsoft.com/office/drawing/2014/main" id="{3140DDC4-1722-674D-ABCF-56B74D125FDA}"/>
              </a:ext>
            </a:extLst>
          </p:cNvPr>
          <p:cNvCxnSpPr>
            <a:cxnSpLocks/>
          </p:cNvCxnSpPr>
          <p:nvPr/>
        </p:nvCxnSpPr>
        <p:spPr>
          <a:xfrm>
            <a:off x="767959" y="1969369"/>
            <a:ext cx="0" cy="648000"/>
          </a:xfrm>
          <a:prstGeom prst="line">
            <a:avLst/>
          </a:prstGeom>
          <a:ln w="76200">
            <a:solidFill>
              <a:srgbClr val="E7C468"/>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055404-026B-434F-A858-933568651148}"/>
              </a:ext>
            </a:extLst>
          </p:cNvPr>
          <p:cNvCxnSpPr>
            <a:cxnSpLocks/>
          </p:cNvCxnSpPr>
          <p:nvPr/>
        </p:nvCxnSpPr>
        <p:spPr>
          <a:xfrm>
            <a:off x="767959" y="2992662"/>
            <a:ext cx="0" cy="648000"/>
          </a:xfrm>
          <a:prstGeom prst="line">
            <a:avLst/>
          </a:prstGeom>
          <a:ln w="76200">
            <a:solidFill>
              <a:srgbClr val="52D29A"/>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53FEC2-31B2-A947-8C3D-285A5C09CEB7}"/>
              </a:ext>
            </a:extLst>
          </p:cNvPr>
          <p:cNvCxnSpPr>
            <a:cxnSpLocks/>
          </p:cNvCxnSpPr>
          <p:nvPr/>
        </p:nvCxnSpPr>
        <p:spPr>
          <a:xfrm>
            <a:off x="6058434" y="3018575"/>
            <a:ext cx="0" cy="3060000"/>
          </a:xfrm>
          <a:prstGeom prst="line">
            <a:avLst/>
          </a:prstGeom>
          <a:ln w="76200">
            <a:solidFill>
              <a:srgbClr val="EB7655"/>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56B5F622-12F0-374C-80A2-31A2264C5AAE}"/>
              </a:ext>
            </a:extLst>
          </p:cNvPr>
          <p:cNvSpPr/>
          <p:nvPr/>
        </p:nvSpPr>
        <p:spPr>
          <a:xfrm>
            <a:off x="947424" y="3027166"/>
            <a:ext cx="4426009" cy="535531"/>
          </a:xfrm>
          <a:prstGeom prst="rect">
            <a:avLst/>
          </a:prstGeom>
        </p:spPr>
        <p:txBody>
          <a:bodyPr wrap="square">
            <a:spAutoFit/>
          </a:bodyPr>
          <a:lstStyle/>
          <a:p>
            <a:pPr>
              <a:lnSpc>
                <a:spcPct val="90000"/>
              </a:lnSpc>
              <a:spcBef>
                <a:spcPts val="1000"/>
              </a:spcBef>
            </a:pPr>
            <a:r>
              <a:rPr lang="en-US" sz="3200" dirty="0">
                <a:solidFill>
                  <a:prstClr val="white"/>
                </a:solidFill>
              </a:rPr>
              <a:t>Protocol Compliance</a:t>
            </a:r>
          </a:p>
        </p:txBody>
      </p:sp>
      <p:pic>
        <p:nvPicPr>
          <p:cNvPr id="1025" name="Picture 1" descr="page5image3805120">
            <a:extLst>
              <a:ext uri="{FF2B5EF4-FFF2-40B4-BE49-F238E27FC236}">
                <a16:creationId xmlns:a16="http://schemas.microsoft.com/office/drawing/2014/main" id="{47E703A8-43E2-4546-9DA4-C31BD22E5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677" y="3020316"/>
            <a:ext cx="5236234" cy="3056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25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4311EB7-2767-EC4F-AE73-3F064D2AED30}"/>
              </a:ext>
            </a:extLst>
          </p:cNvPr>
          <p:cNvSpPr/>
          <p:nvPr/>
        </p:nvSpPr>
        <p:spPr>
          <a:xfrm>
            <a:off x="687193" y="1589094"/>
            <a:ext cx="3192501" cy="4471126"/>
          </a:xfrm>
          <a:prstGeom prst="roundRect">
            <a:avLst>
              <a:gd name="adj" fmla="val 783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A13D05AD-51AC-2147-B7BD-29BA2C62D9E3}"/>
              </a:ext>
            </a:extLst>
          </p:cNvPr>
          <p:cNvSpPr/>
          <p:nvPr/>
        </p:nvSpPr>
        <p:spPr>
          <a:xfrm>
            <a:off x="2159852" y="5681777"/>
            <a:ext cx="247182" cy="247182"/>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C792B16F-46C0-2442-BBF3-9EB951E5F5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050" y="1931456"/>
            <a:ext cx="2820787" cy="3587032"/>
          </a:xfrm>
        </p:spPr>
      </p:pic>
      <p:grpSp>
        <p:nvGrpSpPr>
          <p:cNvPr id="8" name="Group 7">
            <a:extLst>
              <a:ext uri="{FF2B5EF4-FFF2-40B4-BE49-F238E27FC236}">
                <a16:creationId xmlns:a16="http://schemas.microsoft.com/office/drawing/2014/main" id="{774EB0DB-C516-6C45-9EE6-310D9E2C835B}"/>
              </a:ext>
            </a:extLst>
          </p:cNvPr>
          <p:cNvGrpSpPr/>
          <p:nvPr/>
        </p:nvGrpSpPr>
        <p:grpSpPr>
          <a:xfrm>
            <a:off x="9991053" y="2688653"/>
            <a:ext cx="1800000" cy="720000"/>
            <a:chOff x="9787306" y="2555337"/>
            <a:chExt cx="1800000" cy="720000"/>
          </a:xfrm>
        </p:grpSpPr>
        <p:sp>
          <p:nvSpPr>
            <p:cNvPr id="38" name="Rounded Rectangle 37">
              <a:extLst>
                <a:ext uri="{FF2B5EF4-FFF2-40B4-BE49-F238E27FC236}">
                  <a16:creationId xmlns:a16="http://schemas.microsoft.com/office/drawing/2014/main" id="{8D8413C2-D692-7345-ABBB-24BC65A69A2A}"/>
                </a:ext>
              </a:extLst>
            </p:cNvPr>
            <p:cNvSpPr/>
            <p:nvPr/>
          </p:nvSpPr>
          <p:spPr>
            <a:xfrm>
              <a:off x="9787306" y="2555337"/>
              <a:ext cx="1800000" cy="720000"/>
            </a:xfrm>
            <a:prstGeom prst="roundRect">
              <a:avLst>
                <a:gd name="adj" fmla="val 5073"/>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ular Callout 38">
              <a:extLst>
                <a:ext uri="{FF2B5EF4-FFF2-40B4-BE49-F238E27FC236}">
                  <a16:creationId xmlns:a16="http://schemas.microsoft.com/office/drawing/2014/main" id="{29D23CF6-EF17-7D48-A86D-7BAFD58033B0}"/>
                </a:ext>
              </a:extLst>
            </p:cNvPr>
            <p:cNvSpPr/>
            <p:nvPr/>
          </p:nvSpPr>
          <p:spPr>
            <a:xfrm>
              <a:off x="9877306" y="2645337"/>
              <a:ext cx="1620000" cy="540000"/>
            </a:xfrm>
            <a:prstGeom prst="wedgeRectCallout">
              <a:avLst>
                <a:gd name="adj1" fmla="val -32810"/>
                <a:gd name="adj2" fmla="val 9917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zh-Hans" sz="2000" b="1" dirty="0">
                  <a:solidFill>
                    <a:schemeClr val="tx1">
                      <a:lumMod val="75000"/>
                      <a:lumOff val="25000"/>
                    </a:schemeClr>
                  </a:solidFill>
                </a:rPr>
                <a:t>Step3:</a:t>
              </a:r>
              <a:r>
                <a:rPr lang="zh-Hans" altLang="en-US" sz="2000" b="1" dirty="0">
                  <a:solidFill>
                    <a:schemeClr val="tx1">
                      <a:lumMod val="75000"/>
                      <a:lumOff val="25000"/>
                    </a:schemeClr>
                  </a:solidFill>
                </a:rPr>
                <a:t>  </a:t>
              </a:r>
              <a:r>
                <a:rPr lang="en-US" altLang="zh-Hans" sz="2000" dirty="0">
                  <a:solidFill>
                    <a:schemeClr val="tx1">
                      <a:lumMod val="75000"/>
                      <a:lumOff val="25000"/>
                    </a:schemeClr>
                  </a:solidFill>
                </a:rPr>
                <a:t>DONE</a:t>
              </a:r>
              <a:endParaRPr lang="en-US" sz="2000" dirty="0">
                <a:solidFill>
                  <a:schemeClr val="tx1">
                    <a:lumMod val="75000"/>
                    <a:lumOff val="25000"/>
                  </a:schemeClr>
                </a:solidFill>
              </a:endParaRPr>
            </a:p>
            <a:p>
              <a:endParaRPr lang="en-US" sz="1100" dirty="0">
                <a:solidFill>
                  <a:schemeClr val="tx1">
                    <a:lumMod val="75000"/>
                    <a:lumOff val="25000"/>
                  </a:schemeClr>
                </a:solidFill>
                <a:latin typeface="Abadi MT Condensed Light" panose="020B0306030101010103" pitchFamily="34" charset="77"/>
              </a:endParaRPr>
            </a:p>
          </p:txBody>
        </p:sp>
      </p:grpSp>
      <p:grpSp>
        <p:nvGrpSpPr>
          <p:cNvPr id="9" name="Group 8">
            <a:extLst>
              <a:ext uri="{FF2B5EF4-FFF2-40B4-BE49-F238E27FC236}">
                <a16:creationId xmlns:a16="http://schemas.microsoft.com/office/drawing/2014/main" id="{FCAAE216-9D61-1C47-BB3F-5475DA48E6F2}"/>
              </a:ext>
            </a:extLst>
          </p:cNvPr>
          <p:cNvGrpSpPr/>
          <p:nvPr/>
        </p:nvGrpSpPr>
        <p:grpSpPr>
          <a:xfrm>
            <a:off x="5166732" y="3797188"/>
            <a:ext cx="5857422" cy="2807100"/>
            <a:chOff x="4433454" y="3742458"/>
            <a:chExt cx="5857422" cy="2807100"/>
          </a:xfrm>
        </p:grpSpPr>
        <p:sp>
          <p:nvSpPr>
            <p:cNvPr id="34" name="Rounded Rectangle 33">
              <a:extLst>
                <a:ext uri="{FF2B5EF4-FFF2-40B4-BE49-F238E27FC236}">
                  <a16:creationId xmlns:a16="http://schemas.microsoft.com/office/drawing/2014/main" id="{C855C7CD-0F49-DC4D-ACB3-9E622DDAE8A4}"/>
                </a:ext>
              </a:extLst>
            </p:cNvPr>
            <p:cNvSpPr/>
            <p:nvPr/>
          </p:nvSpPr>
          <p:spPr>
            <a:xfrm>
              <a:off x="4433454" y="3742458"/>
              <a:ext cx="5857422" cy="2807100"/>
            </a:xfrm>
            <a:prstGeom prst="roundRect">
              <a:avLst>
                <a:gd name="adj" fmla="val 2865"/>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ular Callout 36">
              <a:extLst>
                <a:ext uri="{FF2B5EF4-FFF2-40B4-BE49-F238E27FC236}">
                  <a16:creationId xmlns:a16="http://schemas.microsoft.com/office/drawing/2014/main" id="{F593AF7E-1DB5-5B4F-B82F-63365CC79BB6}"/>
                </a:ext>
              </a:extLst>
            </p:cNvPr>
            <p:cNvSpPr/>
            <p:nvPr/>
          </p:nvSpPr>
          <p:spPr>
            <a:xfrm>
              <a:off x="4532453" y="3832008"/>
              <a:ext cx="3400779" cy="2628000"/>
            </a:xfrm>
            <a:prstGeom prst="wedgeRectCallout">
              <a:avLst>
                <a:gd name="adj1" fmla="val -26976"/>
                <a:gd name="adj2" fmla="val -633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zh-Hans" sz="2000" b="1" dirty="0">
                  <a:solidFill>
                    <a:schemeClr val="tx1">
                      <a:lumMod val="75000"/>
                      <a:lumOff val="25000"/>
                    </a:schemeClr>
                  </a:solidFill>
                </a:rPr>
                <a:t>Step2:</a:t>
              </a:r>
              <a:r>
                <a:rPr lang="zh-Hans" altLang="en-US" dirty="0">
                  <a:solidFill>
                    <a:schemeClr val="tx1">
                      <a:lumMod val="75000"/>
                      <a:lumOff val="25000"/>
                    </a:schemeClr>
                  </a:solidFill>
                </a:rPr>
                <a:t> </a:t>
              </a:r>
              <a:r>
                <a:rPr lang="en-US" altLang="zh-Hans" sz="2000" dirty="0">
                  <a:solidFill>
                    <a:schemeClr val="tx1">
                      <a:lumMod val="75000"/>
                      <a:lumOff val="25000"/>
                    </a:schemeClr>
                  </a:solidFill>
                </a:rPr>
                <a:t>Fill</a:t>
              </a:r>
              <a:r>
                <a:rPr lang="zh-Hans" altLang="en-US" sz="2000" dirty="0">
                  <a:solidFill>
                    <a:schemeClr val="tx1">
                      <a:lumMod val="75000"/>
                      <a:lumOff val="25000"/>
                    </a:schemeClr>
                  </a:solidFill>
                </a:rPr>
                <a:t> </a:t>
              </a:r>
              <a:r>
                <a:rPr lang="en-US" altLang="zh-Hans" sz="2000" dirty="0">
                  <a:solidFill>
                    <a:schemeClr val="tx1">
                      <a:lumMod val="75000"/>
                      <a:lumOff val="25000"/>
                    </a:schemeClr>
                  </a:solidFill>
                </a:rPr>
                <a:t>in</a:t>
              </a:r>
              <a:r>
                <a:rPr lang="zh-Hans" altLang="en-US" sz="2000" dirty="0">
                  <a:solidFill>
                    <a:schemeClr val="tx1">
                      <a:lumMod val="75000"/>
                      <a:lumOff val="25000"/>
                    </a:schemeClr>
                  </a:solidFill>
                </a:rPr>
                <a:t> </a:t>
              </a:r>
              <a:r>
                <a:rPr lang="en-US" altLang="zh-Hans" sz="2000" dirty="0">
                  <a:solidFill>
                    <a:schemeClr val="tx1">
                      <a:lumMod val="75000"/>
                      <a:lumOff val="25000"/>
                    </a:schemeClr>
                  </a:solidFill>
                </a:rPr>
                <a:t>some</a:t>
              </a:r>
              <a:r>
                <a:rPr lang="zh-Hans" altLang="en-US" sz="2000" dirty="0">
                  <a:solidFill>
                    <a:schemeClr val="tx1">
                      <a:lumMod val="75000"/>
                      <a:lumOff val="25000"/>
                    </a:schemeClr>
                  </a:solidFill>
                </a:rPr>
                <a:t> </a:t>
              </a:r>
              <a:r>
                <a:rPr lang="en-US" altLang="zh-Hans" sz="2000" dirty="0">
                  <a:solidFill>
                    <a:schemeClr val="tx1">
                      <a:lumMod val="75000"/>
                      <a:lumOff val="25000"/>
                    </a:schemeClr>
                  </a:solidFill>
                </a:rPr>
                <a:t>blanks</a:t>
              </a:r>
              <a:endParaRPr lang="en-US" sz="1400" dirty="0">
                <a:solidFill>
                  <a:schemeClr val="tx1">
                    <a:lumMod val="75000"/>
                    <a:lumOff val="25000"/>
                  </a:schemeClr>
                </a:solidFill>
                <a:latin typeface="Abadi MT Condensed Light" panose="020B0306030101010103" pitchFamily="34" charset="77"/>
              </a:endParaRPr>
            </a:p>
          </p:txBody>
        </p:sp>
        <p:pic>
          <p:nvPicPr>
            <p:cNvPr id="41" name="Picture 40">
              <a:extLst>
                <a:ext uri="{FF2B5EF4-FFF2-40B4-BE49-F238E27FC236}">
                  <a16:creationId xmlns:a16="http://schemas.microsoft.com/office/drawing/2014/main" id="{CC31AC65-7026-604D-9EB3-34AEDC1CC4E5}"/>
                </a:ext>
              </a:extLst>
            </p:cNvPr>
            <p:cNvPicPr>
              <a:picLocks noChangeAspect="1"/>
            </p:cNvPicPr>
            <p:nvPr/>
          </p:nvPicPr>
          <p:blipFill rotWithShape="1">
            <a:blip r:embed="rId4">
              <a:extLst>
                <a:ext uri="{28A0092B-C50C-407E-A947-70E740481C1C}">
                  <a14:useLocalDpi xmlns:a14="http://schemas.microsoft.com/office/drawing/2010/main" val="0"/>
                </a:ext>
              </a:extLst>
            </a:blip>
            <a:srcRect l="30596" t="39960" r="33826" b="4445"/>
            <a:stretch/>
          </p:blipFill>
          <p:spPr>
            <a:xfrm>
              <a:off x="7382900" y="3832008"/>
              <a:ext cx="2802965" cy="2628000"/>
            </a:xfrm>
            <a:prstGeom prst="rect">
              <a:avLst/>
            </a:prstGeom>
          </p:spPr>
        </p:pic>
        <p:pic>
          <p:nvPicPr>
            <p:cNvPr id="40" name="Picture 39">
              <a:extLst>
                <a:ext uri="{FF2B5EF4-FFF2-40B4-BE49-F238E27FC236}">
                  <a16:creationId xmlns:a16="http://schemas.microsoft.com/office/drawing/2014/main" id="{65F50A4C-10A0-C74E-9E39-946E6AB4BCAD}"/>
                </a:ext>
              </a:extLst>
            </p:cNvPr>
            <p:cNvPicPr>
              <a:picLocks noChangeAspect="1"/>
            </p:cNvPicPr>
            <p:nvPr/>
          </p:nvPicPr>
          <p:blipFill rotWithShape="1">
            <a:blip r:embed="rId4">
              <a:extLst>
                <a:ext uri="{28A0092B-C50C-407E-A947-70E740481C1C}">
                  <a14:useLocalDpi xmlns:a14="http://schemas.microsoft.com/office/drawing/2010/main" val="0"/>
                </a:ext>
              </a:extLst>
            </a:blip>
            <a:srcRect l="31955" t="13253" r="42273" b="62262"/>
            <a:stretch/>
          </p:blipFill>
          <p:spPr>
            <a:xfrm>
              <a:off x="4651498" y="4853353"/>
              <a:ext cx="2612358" cy="1489200"/>
            </a:xfrm>
            <a:prstGeom prst="rect">
              <a:avLst/>
            </a:prstGeom>
          </p:spPr>
        </p:pic>
      </p:grpSp>
      <p:sp>
        <p:nvSpPr>
          <p:cNvPr id="43" name="Title 1">
            <a:extLst>
              <a:ext uri="{FF2B5EF4-FFF2-40B4-BE49-F238E27FC236}">
                <a16:creationId xmlns:a16="http://schemas.microsoft.com/office/drawing/2014/main" id="{E5771031-EE80-B04C-98E6-B8CE8D34498F}"/>
              </a:ext>
            </a:extLst>
          </p:cNvPr>
          <p:cNvSpPr txBox="1">
            <a:spLocks/>
          </p:cNvSpPr>
          <p:nvPr/>
        </p:nvSpPr>
        <p:spPr>
          <a:xfrm>
            <a:off x="3926797" y="1334733"/>
            <a:ext cx="59055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4FC0D2"/>
                </a:solidFill>
                <a:latin typeface="Gill Sans MT" panose="020B0502020104020203" pitchFamily="34" charset="77"/>
                <a:ea typeface="+mj-ea"/>
                <a:cs typeface="+mj-cs"/>
              </a:defRPr>
            </a:lvl1pPr>
          </a:lstStyle>
          <a:p>
            <a:endParaRPr lang="en-US" sz="3600" dirty="0">
              <a:solidFill>
                <a:schemeClr val="bg1">
                  <a:lumMod val="95000"/>
                </a:schemeClr>
              </a:solidFill>
            </a:endParaRPr>
          </a:p>
        </p:txBody>
      </p:sp>
      <p:grpSp>
        <p:nvGrpSpPr>
          <p:cNvPr id="6" name="Group 5">
            <a:extLst>
              <a:ext uri="{FF2B5EF4-FFF2-40B4-BE49-F238E27FC236}">
                <a16:creationId xmlns:a16="http://schemas.microsoft.com/office/drawing/2014/main" id="{66CB1516-4590-D948-8E00-369BA2E7E220}"/>
              </a:ext>
            </a:extLst>
          </p:cNvPr>
          <p:cNvGrpSpPr/>
          <p:nvPr/>
        </p:nvGrpSpPr>
        <p:grpSpPr>
          <a:xfrm>
            <a:off x="4518848" y="1571456"/>
            <a:ext cx="4500000" cy="720000"/>
            <a:chOff x="4028703" y="1368214"/>
            <a:chExt cx="4500000" cy="720000"/>
          </a:xfrm>
        </p:grpSpPr>
        <p:sp>
          <p:nvSpPr>
            <p:cNvPr id="44" name="Rounded Rectangle 43">
              <a:extLst>
                <a:ext uri="{FF2B5EF4-FFF2-40B4-BE49-F238E27FC236}">
                  <a16:creationId xmlns:a16="http://schemas.microsoft.com/office/drawing/2014/main" id="{30C3A69B-A5B7-4547-B551-9C9C3FAC64D3}"/>
                </a:ext>
              </a:extLst>
            </p:cNvPr>
            <p:cNvSpPr/>
            <p:nvPr/>
          </p:nvSpPr>
          <p:spPr>
            <a:xfrm>
              <a:off x="4028703" y="1368214"/>
              <a:ext cx="4500000" cy="720000"/>
            </a:xfrm>
            <a:prstGeom prst="roundRect">
              <a:avLst>
                <a:gd name="adj" fmla="val 5073"/>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ular Callout 44">
              <a:extLst>
                <a:ext uri="{FF2B5EF4-FFF2-40B4-BE49-F238E27FC236}">
                  <a16:creationId xmlns:a16="http://schemas.microsoft.com/office/drawing/2014/main" id="{F20BFE00-D147-764E-AB71-8DCFE6A679A0}"/>
                </a:ext>
              </a:extLst>
            </p:cNvPr>
            <p:cNvSpPr/>
            <p:nvPr/>
          </p:nvSpPr>
          <p:spPr>
            <a:xfrm>
              <a:off x="4118703" y="1458214"/>
              <a:ext cx="4320000" cy="540000"/>
            </a:xfrm>
            <a:prstGeom prst="wedgeRectCallout">
              <a:avLst>
                <a:gd name="adj1" fmla="val -61035"/>
                <a:gd name="adj2" fmla="val 45588"/>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Hans" altLang="en-US" sz="2800" b="1" dirty="0">
                  <a:solidFill>
                    <a:schemeClr val="tx1">
                      <a:lumMod val="75000"/>
                      <a:lumOff val="25000"/>
                    </a:schemeClr>
                  </a:solidFill>
                </a:rPr>
                <a:t>   </a:t>
              </a:r>
              <a:r>
                <a:rPr lang="en-US" altLang="zh-Hans" sz="2800" b="1" dirty="0">
                  <a:solidFill>
                    <a:schemeClr val="tx1">
                      <a:lumMod val="75000"/>
                      <a:lumOff val="25000"/>
                    </a:schemeClr>
                  </a:solidFill>
                </a:rPr>
                <a:t>How</a:t>
              </a:r>
              <a:r>
                <a:rPr lang="zh-Hans" altLang="en-US" sz="2800" b="1" dirty="0">
                  <a:solidFill>
                    <a:schemeClr val="tx1">
                      <a:lumMod val="75000"/>
                      <a:lumOff val="25000"/>
                    </a:schemeClr>
                  </a:solidFill>
                </a:rPr>
                <a:t> </a:t>
              </a:r>
              <a:r>
                <a:rPr lang="en-US" altLang="zh-Hans" sz="2800" b="1" dirty="0">
                  <a:solidFill>
                    <a:schemeClr val="tx1">
                      <a:lumMod val="75000"/>
                      <a:lumOff val="25000"/>
                    </a:schemeClr>
                  </a:solidFill>
                </a:rPr>
                <a:t>to</a:t>
              </a:r>
              <a:r>
                <a:rPr lang="zh-Hans" altLang="en-US" sz="2800" b="1" dirty="0">
                  <a:solidFill>
                    <a:schemeClr val="tx1">
                      <a:lumMod val="75000"/>
                      <a:lumOff val="25000"/>
                    </a:schemeClr>
                  </a:solidFill>
                </a:rPr>
                <a:t> </a:t>
              </a:r>
              <a:r>
                <a:rPr lang="en-US" altLang="zh-Hans" sz="2800" b="1" dirty="0">
                  <a:solidFill>
                    <a:schemeClr val="tx1">
                      <a:lumMod val="75000"/>
                      <a:lumOff val="25000"/>
                    </a:schemeClr>
                  </a:solidFill>
                </a:rPr>
                <a:t>integrate?</a:t>
              </a:r>
              <a:endParaRPr lang="en-US" sz="2800" b="1" dirty="0">
                <a:solidFill>
                  <a:schemeClr val="tx1">
                    <a:lumMod val="75000"/>
                    <a:lumOff val="25000"/>
                  </a:schemeClr>
                </a:solidFill>
              </a:endParaRPr>
            </a:p>
          </p:txBody>
        </p:sp>
      </p:grpSp>
      <p:grpSp>
        <p:nvGrpSpPr>
          <p:cNvPr id="7" name="Group 6">
            <a:extLst>
              <a:ext uri="{FF2B5EF4-FFF2-40B4-BE49-F238E27FC236}">
                <a16:creationId xmlns:a16="http://schemas.microsoft.com/office/drawing/2014/main" id="{4315345E-63CD-D749-B613-C162F9C9C7B8}"/>
              </a:ext>
            </a:extLst>
          </p:cNvPr>
          <p:cNvGrpSpPr/>
          <p:nvPr/>
        </p:nvGrpSpPr>
        <p:grpSpPr>
          <a:xfrm>
            <a:off x="4280020" y="2688653"/>
            <a:ext cx="5472000" cy="720000"/>
            <a:chOff x="3926797" y="2555336"/>
            <a:chExt cx="5472000" cy="720000"/>
          </a:xfrm>
        </p:grpSpPr>
        <p:sp>
          <p:nvSpPr>
            <p:cNvPr id="35" name="Rounded Rectangle 34">
              <a:extLst>
                <a:ext uri="{FF2B5EF4-FFF2-40B4-BE49-F238E27FC236}">
                  <a16:creationId xmlns:a16="http://schemas.microsoft.com/office/drawing/2014/main" id="{5BB4F81C-2632-DA42-B9F9-1305702A05FE}"/>
                </a:ext>
              </a:extLst>
            </p:cNvPr>
            <p:cNvSpPr/>
            <p:nvPr/>
          </p:nvSpPr>
          <p:spPr>
            <a:xfrm>
              <a:off x="3926797" y="2555336"/>
              <a:ext cx="5472000" cy="720000"/>
            </a:xfrm>
            <a:prstGeom prst="roundRect">
              <a:avLst>
                <a:gd name="adj" fmla="val 5073"/>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ular Callout 35">
              <a:extLst>
                <a:ext uri="{FF2B5EF4-FFF2-40B4-BE49-F238E27FC236}">
                  <a16:creationId xmlns:a16="http://schemas.microsoft.com/office/drawing/2014/main" id="{B20B2B1A-86C4-FB44-8202-88E41F1C3D73}"/>
                </a:ext>
              </a:extLst>
            </p:cNvPr>
            <p:cNvSpPr/>
            <p:nvPr/>
          </p:nvSpPr>
          <p:spPr>
            <a:xfrm>
              <a:off x="4363616" y="2645336"/>
              <a:ext cx="2307115" cy="540000"/>
            </a:xfrm>
            <a:prstGeom prst="wedgeRectCallout">
              <a:avLst>
                <a:gd name="adj1" fmla="val -16681"/>
                <a:gd name="adj2" fmla="val -129276"/>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dirty="0">
                <a:solidFill>
                  <a:schemeClr val="tx1">
                    <a:lumMod val="75000"/>
                    <a:lumOff val="25000"/>
                  </a:schemeClr>
                </a:solidFill>
                <a:latin typeface="Abadi MT Condensed Light" panose="020B0306030101010103" pitchFamily="34" charset="77"/>
              </a:endParaRPr>
            </a:p>
          </p:txBody>
        </p:sp>
        <p:sp>
          <p:nvSpPr>
            <p:cNvPr id="5" name="Rectangle 4">
              <a:extLst>
                <a:ext uri="{FF2B5EF4-FFF2-40B4-BE49-F238E27FC236}">
                  <a16:creationId xmlns:a16="http://schemas.microsoft.com/office/drawing/2014/main" id="{A61810E6-ACE7-A14E-AC28-D4D6CF86CF0C}"/>
                </a:ext>
              </a:extLst>
            </p:cNvPr>
            <p:cNvSpPr/>
            <p:nvPr/>
          </p:nvSpPr>
          <p:spPr>
            <a:xfrm>
              <a:off x="4016797" y="2645336"/>
              <a:ext cx="5292000" cy="540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zh-Hans" sz="2000" b="1" dirty="0">
                  <a:solidFill>
                    <a:schemeClr val="tx1">
                      <a:lumMod val="75000"/>
                      <a:lumOff val="25000"/>
                    </a:schemeClr>
                  </a:solidFill>
                </a:rPr>
                <a:t>Step1:</a:t>
              </a:r>
              <a:r>
                <a:rPr lang="zh-Hans" altLang="en-US" sz="2000" b="1" dirty="0">
                  <a:solidFill>
                    <a:schemeClr val="tx1">
                      <a:lumMod val="75000"/>
                      <a:lumOff val="25000"/>
                    </a:schemeClr>
                  </a:solidFill>
                </a:rPr>
                <a:t>  </a:t>
              </a:r>
              <a:r>
                <a:rPr lang="en-US" altLang="zh-Hans" sz="2000" dirty="0">
                  <a:solidFill>
                    <a:schemeClr val="tx1">
                      <a:lumMod val="75000"/>
                      <a:lumOff val="25000"/>
                    </a:schemeClr>
                  </a:solidFill>
                </a:rPr>
                <a:t>Go</a:t>
              </a:r>
              <a:r>
                <a:rPr lang="zh-Hans" altLang="en-US" sz="2000" dirty="0">
                  <a:solidFill>
                    <a:schemeClr val="tx1">
                      <a:lumMod val="75000"/>
                      <a:lumOff val="25000"/>
                    </a:schemeClr>
                  </a:solidFill>
                </a:rPr>
                <a:t> </a:t>
              </a:r>
              <a:r>
                <a:rPr lang="en-US" altLang="zh-Hans" sz="2000" dirty="0">
                  <a:solidFill>
                    <a:schemeClr val="tx1">
                      <a:lumMod val="75000"/>
                      <a:lumOff val="25000"/>
                    </a:schemeClr>
                  </a:solidFill>
                </a:rPr>
                <a:t>to</a:t>
              </a:r>
              <a:r>
                <a:rPr lang="zh-Hans" altLang="en-US" sz="2000" dirty="0">
                  <a:solidFill>
                    <a:schemeClr val="tx1">
                      <a:lumMod val="75000"/>
                      <a:lumOff val="25000"/>
                    </a:schemeClr>
                  </a:solidFill>
                </a:rPr>
                <a:t> </a:t>
              </a:r>
              <a:r>
                <a:rPr lang="en-US" dirty="0">
                  <a:solidFill>
                    <a:schemeClr val="tx1">
                      <a:lumMod val="75000"/>
                      <a:lumOff val="25000"/>
                    </a:schemeClr>
                  </a:solidFill>
                </a:rPr>
                <a:t>https://</a:t>
              </a:r>
              <a:r>
                <a:rPr lang="en-US" dirty="0" err="1">
                  <a:solidFill>
                    <a:schemeClr val="tx1">
                      <a:lumMod val="75000"/>
                      <a:lumOff val="25000"/>
                    </a:schemeClr>
                  </a:solidFill>
                </a:rPr>
                <a:t>github.com</a:t>
              </a:r>
              <a:r>
                <a:rPr lang="en-US" dirty="0">
                  <a:solidFill>
                    <a:schemeClr val="tx1">
                      <a:lumMod val="75000"/>
                      <a:lumOff val="25000"/>
                    </a:schemeClr>
                  </a:solidFill>
                </a:rPr>
                <a:t>/settings/developers</a:t>
              </a:r>
            </a:p>
          </p:txBody>
        </p:sp>
      </p:grpSp>
      <p:sp>
        <p:nvSpPr>
          <p:cNvPr id="46" name="Cloud 45">
            <a:extLst>
              <a:ext uri="{FF2B5EF4-FFF2-40B4-BE49-F238E27FC236}">
                <a16:creationId xmlns:a16="http://schemas.microsoft.com/office/drawing/2014/main" id="{D369E176-E081-AA46-AEFE-098C55E79EB5}"/>
              </a:ext>
            </a:extLst>
          </p:cNvPr>
          <p:cNvSpPr/>
          <p:nvPr/>
        </p:nvSpPr>
        <p:spPr>
          <a:xfrm>
            <a:off x="958595" y="2420116"/>
            <a:ext cx="2735241" cy="1619800"/>
          </a:xfrm>
          <a:prstGeom prst="cloud">
            <a:avLst/>
          </a:prstGeom>
          <a:noFill/>
          <a:ln w="28575">
            <a:solidFill>
              <a:srgbClr val="EB76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b="1" dirty="0"/>
              <a:t>c</a:t>
            </a:r>
            <a:endParaRPr lang="en-US" b="1" dirty="0"/>
          </a:p>
        </p:txBody>
      </p:sp>
      <p:sp>
        <p:nvSpPr>
          <p:cNvPr id="48" name="Title 1">
            <a:extLst>
              <a:ext uri="{FF2B5EF4-FFF2-40B4-BE49-F238E27FC236}">
                <a16:creationId xmlns:a16="http://schemas.microsoft.com/office/drawing/2014/main" id="{5C27C9A2-2A94-BB43-8BBB-59DC8E9EEE0A}"/>
              </a:ext>
            </a:extLst>
          </p:cNvPr>
          <p:cNvSpPr>
            <a:spLocks noGrp="1"/>
          </p:cNvSpPr>
          <p:nvPr>
            <p:ph type="title"/>
          </p:nvPr>
        </p:nvSpPr>
        <p:spPr>
          <a:xfrm>
            <a:off x="838200" y="365125"/>
            <a:ext cx="11109106" cy="1325563"/>
          </a:xfrm>
        </p:spPr>
        <p:txBody>
          <a:bodyPr/>
          <a:lstStyle/>
          <a:p>
            <a:pPr algn="r"/>
            <a:r>
              <a:rPr lang="en-US" altLang="zh-Hans" dirty="0"/>
              <a:t>Flow</a:t>
            </a:r>
            <a:r>
              <a:rPr lang="zh-Hans" altLang="en-US" dirty="0"/>
              <a:t> </a:t>
            </a:r>
            <a:r>
              <a:rPr lang="en-US" altLang="zh-Hans" dirty="0"/>
              <a:t>of</a:t>
            </a:r>
            <a:r>
              <a:rPr lang="zh-Hans" altLang="en-US" dirty="0"/>
              <a:t> </a:t>
            </a:r>
            <a:r>
              <a:rPr lang="en-US" altLang="zh-Hans" dirty="0"/>
              <a:t>Social</a:t>
            </a:r>
            <a:r>
              <a:rPr lang="zh-Hans" altLang="en-US" dirty="0"/>
              <a:t> </a:t>
            </a:r>
            <a:r>
              <a:rPr lang="en-US" altLang="zh-Hans" dirty="0"/>
              <a:t>Integration</a:t>
            </a:r>
            <a:endParaRPr lang="en-US" dirty="0"/>
          </a:p>
        </p:txBody>
      </p:sp>
    </p:spTree>
    <p:extLst>
      <p:ext uri="{BB962C8B-B14F-4D97-AF65-F5344CB8AC3E}">
        <p14:creationId xmlns:p14="http://schemas.microsoft.com/office/powerpoint/2010/main" val="343328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4FAA47F-925C-1A41-A59A-A1AD41FE8EB4}"/>
              </a:ext>
            </a:extLst>
          </p:cNvPr>
          <p:cNvGrpSpPr/>
          <p:nvPr/>
        </p:nvGrpSpPr>
        <p:grpSpPr>
          <a:xfrm>
            <a:off x="1506000" y="1619663"/>
            <a:ext cx="9180000" cy="5040000"/>
            <a:chOff x="1819923" y="1690687"/>
            <a:chExt cx="9180000" cy="5040000"/>
          </a:xfrm>
        </p:grpSpPr>
        <p:sp>
          <p:nvSpPr>
            <p:cNvPr id="24" name="Rounded Rectangle 23">
              <a:extLst>
                <a:ext uri="{FF2B5EF4-FFF2-40B4-BE49-F238E27FC236}">
                  <a16:creationId xmlns:a16="http://schemas.microsoft.com/office/drawing/2014/main" id="{C4A48EE3-289B-9C4D-9106-9F98FEE8BFCF}"/>
                </a:ext>
              </a:extLst>
            </p:cNvPr>
            <p:cNvSpPr/>
            <p:nvPr/>
          </p:nvSpPr>
          <p:spPr>
            <a:xfrm>
              <a:off x="1819923" y="1690687"/>
              <a:ext cx="9180000" cy="5040000"/>
            </a:xfrm>
            <a:prstGeom prst="roundRect">
              <a:avLst>
                <a:gd name="adj" fmla="val 3234"/>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B6FE745E-21D7-7840-9F8C-C8E8CA37BDD7}"/>
                </a:ext>
              </a:extLst>
            </p:cNvPr>
            <p:cNvSpPr/>
            <p:nvPr/>
          </p:nvSpPr>
          <p:spPr>
            <a:xfrm>
              <a:off x="1909923" y="1780687"/>
              <a:ext cx="9000000" cy="486000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itle 1">
            <a:extLst>
              <a:ext uri="{FF2B5EF4-FFF2-40B4-BE49-F238E27FC236}">
                <a16:creationId xmlns:a16="http://schemas.microsoft.com/office/drawing/2014/main" id="{E5771031-EE80-B04C-98E6-B8CE8D34498F}"/>
              </a:ext>
            </a:extLst>
          </p:cNvPr>
          <p:cNvSpPr txBox="1">
            <a:spLocks/>
          </p:cNvSpPr>
          <p:nvPr/>
        </p:nvSpPr>
        <p:spPr>
          <a:xfrm>
            <a:off x="3926797" y="1334733"/>
            <a:ext cx="59055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4FC0D2"/>
                </a:solidFill>
                <a:latin typeface="Gill Sans MT" panose="020B0502020104020203" pitchFamily="34" charset="77"/>
                <a:ea typeface="+mj-ea"/>
                <a:cs typeface="+mj-cs"/>
              </a:defRPr>
            </a:lvl1pPr>
          </a:lstStyle>
          <a:p>
            <a:endParaRPr lang="en-US" sz="3600" dirty="0">
              <a:solidFill>
                <a:schemeClr val="bg1">
                  <a:lumMod val="95000"/>
                </a:schemeClr>
              </a:solidFill>
            </a:endParaRPr>
          </a:p>
        </p:txBody>
      </p:sp>
      <p:sp>
        <p:nvSpPr>
          <p:cNvPr id="48" name="Title 1">
            <a:extLst>
              <a:ext uri="{FF2B5EF4-FFF2-40B4-BE49-F238E27FC236}">
                <a16:creationId xmlns:a16="http://schemas.microsoft.com/office/drawing/2014/main" id="{5C27C9A2-2A94-BB43-8BBB-59DC8E9EEE0A}"/>
              </a:ext>
            </a:extLst>
          </p:cNvPr>
          <p:cNvSpPr>
            <a:spLocks noGrp="1"/>
          </p:cNvSpPr>
          <p:nvPr>
            <p:ph type="title"/>
          </p:nvPr>
        </p:nvSpPr>
        <p:spPr>
          <a:xfrm>
            <a:off x="838200" y="365125"/>
            <a:ext cx="11109106" cy="1325563"/>
          </a:xfrm>
        </p:spPr>
        <p:txBody>
          <a:bodyPr/>
          <a:lstStyle/>
          <a:p>
            <a:r>
              <a:rPr lang="en-US" altLang="zh-Hans" dirty="0"/>
              <a:t>Chaos</a:t>
            </a:r>
            <a:r>
              <a:rPr lang="zh-Hans" altLang="en-US" dirty="0"/>
              <a:t> </a:t>
            </a:r>
            <a:r>
              <a:rPr lang="en-US" altLang="zh-Hans" dirty="0"/>
              <a:t>of</a:t>
            </a:r>
            <a:r>
              <a:rPr lang="zh-Hans" altLang="en-US" dirty="0"/>
              <a:t> </a:t>
            </a:r>
            <a:r>
              <a:rPr lang="en-US" altLang="zh-Hans" dirty="0"/>
              <a:t>Enterprise</a:t>
            </a:r>
            <a:r>
              <a:rPr lang="zh-Hans" altLang="en-US" dirty="0"/>
              <a:t> </a:t>
            </a:r>
            <a:r>
              <a:rPr lang="en-US" altLang="zh-Hans" dirty="0"/>
              <a:t>Integration</a:t>
            </a:r>
            <a:endParaRPr lang="en-US" dirty="0"/>
          </a:p>
        </p:txBody>
      </p:sp>
      <p:pic>
        <p:nvPicPr>
          <p:cNvPr id="20" name="Picture 19">
            <a:extLst>
              <a:ext uri="{FF2B5EF4-FFF2-40B4-BE49-F238E27FC236}">
                <a16:creationId xmlns:a16="http://schemas.microsoft.com/office/drawing/2014/main" id="{4871781B-3403-F14C-92C5-9CAC6E406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289" y="2079015"/>
            <a:ext cx="1509268" cy="793836"/>
          </a:xfrm>
          <a:prstGeom prst="rect">
            <a:avLst/>
          </a:prstGeom>
        </p:spPr>
      </p:pic>
      <p:pic>
        <p:nvPicPr>
          <p:cNvPr id="29" name="Picture 28">
            <a:extLst>
              <a:ext uri="{FF2B5EF4-FFF2-40B4-BE49-F238E27FC236}">
                <a16:creationId xmlns:a16="http://schemas.microsoft.com/office/drawing/2014/main" id="{24C2A6AF-78F2-284E-8939-AC8696B1A2A8}"/>
              </a:ext>
            </a:extLst>
          </p:cNvPr>
          <p:cNvPicPr>
            <a:picLocks noChangeAspect="1"/>
          </p:cNvPicPr>
          <p:nvPr/>
        </p:nvPicPr>
        <p:blipFill rotWithShape="1">
          <a:blip r:embed="rId4">
            <a:extLst>
              <a:ext uri="{28A0092B-C50C-407E-A947-70E740481C1C}">
                <a14:useLocalDpi xmlns:a14="http://schemas.microsoft.com/office/drawing/2010/main" val="0"/>
              </a:ext>
            </a:extLst>
          </a:blip>
          <a:srcRect b="22686"/>
          <a:stretch/>
        </p:blipFill>
        <p:spPr>
          <a:xfrm>
            <a:off x="4647743" y="5172445"/>
            <a:ext cx="2887772" cy="1109311"/>
          </a:xfrm>
          <a:prstGeom prst="rect">
            <a:avLst/>
          </a:prstGeom>
        </p:spPr>
      </p:pic>
      <p:sp>
        <p:nvSpPr>
          <p:cNvPr id="5" name="Rounded Rectangular Callout 4">
            <a:extLst>
              <a:ext uri="{FF2B5EF4-FFF2-40B4-BE49-F238E27FC236}">
                <a16:creationId xmlns:a16="http://schemas.microsoft.com/office/drawing/2014/main" id="{067008BC-A6D9-DF47-A5CA-A5F80C73E64D}"/>
              </a:ext>
            </a:extLst>
          </p:cNvPr>
          <p:cNvSpPr/>
          <p:nvPr/>
        </p:nvSpPr>
        <p:spPr>
          <a:xfrm>
            <a:off x="6551720" y="4536487"/>
            <a:ext cx="2689934" cy="900000"/>
          </a:xfrm>
          <a:prstGeom prst="wedgeRoundRectCallout">
            <a:avLst>
              <a:gd name="adj1" fmla="val -40908"/>
              <a:gd name="adj2" fmla="val 71802"/>
              <a:gd name="adj3" fmla="val 1666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b="1" dirty="0">
                <a:solidFill>
                  <a:schemeClr val="tx1">
                    <a:lumMod val="75000"/>
                    <a:lumOff val="25000"/>
                  </a:schemeClr>
                </a:solidFill>
              </a:rPr>
              <a:t>How</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to</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integrate?</a:t>
            </a:r>
            <a:endParaRPr lang="en-US" sz="2400" b="1" dirty="0">
              <a:solidFill>
                <a:schemeClr val="tx1">
                  <a:lumMod val="75000"/>
                  <a:lumOff val="25000"/>
                </a:schemeClr>
              </a:solidFill>
            </a:endParaRPr>
          </a:p>
        </p:txBody>
      </p:sp>
      <p:sp>
        <p:nvSpPr>
          <p:cNvPr id="34" name="Rounded Rectangular Callout 33">
            <a:extLst>
              <a:ext uri="{FF2B5EF4-FFF2-40B4-BE49-F238E27FC236}">
                <a16:creationId xmlns:a16="http://schemas.microsoft.com/office/drawing/2014/main" id="{3455057A-E7C8-D74C-ADDA-E2D45365998A}"/>
              </a:ext>
            </a:extLst>
          </p:cNvPr>
          <p:cNvSpPr/>
          <p:nvPr/>
        </p:nvSpPr>
        <p:spPr>
          <a:xfrm>
            <a:off x="3648721" y="3106957"/>
            <a:ext cx="2974507" cy="900000"/>
          </a:xfrm>
          <a:prstGeom prst="wedgeRoundRectCallout">
            <a:avLst>
              <a:gd name="adj1" fmla="val 34185"/>
              <a:gd name="adj2" fmla="val -70834"/>
              <a:gd name="adj3" fmla="val 1666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b="1" dirty="0">
                <a:solidFill>
                  <a:schemeClr val="tx1">
                    <a:lumMod val="75000"/>
                    <a:lumOff val="25000"/>
                  </a:schemeClr>
                </a:solidFill>
              </a:rPr>
              <a:t>Let’s</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have</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a</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meeting!</a:t>
            </a:r>
            <a:endParaRPr lang="en-US" sz="2400" b="1" dirty="0">
              <a:solidFill>
                <a:schemeClr val="tx1">
                  <a:lumMod val="75000"/>
                  <a:lumOff val="25000"/>
                </a:schemeClr>
              </a:solidFill>
            </a:endParaRPr>
          </a:p>
        </p:txBody>
      </p:sp>
    </p:spTree>
    <p:extLst>
      <p:ext uri="{BB962C8B-B14F-4D97-AF65-F5344CB8AC3E}">
        <p14:creationId xmlns:p14="http://schemas.microsoft.com/office/powerpoint/2010/main" val="221434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88903ED-36FE-2343-96CD-74BC3D28D987}"/>
              </a:ext>
            </a:extLst>
          </p:cNvPr>
          <p:cNvGrpSpPr/>
          <p:nvPr/>
        </p:nvGrpSpPr>
        <p:grpSpPr>
          <a:xfrm>
            <a:off x="1506000" y="1619663"/>
            <a:ext cx="9180000" cy="5040000"/>
            <a:chOff x="1819923" y="1690687"/>
            <a:chExt cx="9180000" cy="5040000"/>
          </a:xfrm>
        </p:grpSpPr>
        <p:sp>
          <p:nvSpPr>
            <p:cNvPr id="21" name="Rounded Rectangle 20">
              <a:extLst>
                <a:ext uri="{FF2B5EF4-FFF2-40B4-BE49-F238E27FC236}">
                  <a16:creationId xmlns:a16="http://schemas.microsoft.com/office/drawing/2014/main" id="{950CCDFC-4B81-4042-8DD1-A3645C5A7F83}"/>
                </a:ext>
              </a:extLst>
            </p:cNvPr>
            <p:cNvSpPr/>
            <p:nvPr/>
          </p:nvSpPr>
          <p:spPr>
            <a:xfrm>
              <a:off x="1819923" y="1690687"/>
              <a:ext cx="9180000" cy="5040000"/>
            </a:xfrm>
            <a:prstGeom prst="roundRect">
              <a:avLst>
                <a:gd name="adj" fmla="val 3234"/>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14382AD5-CFE0-4144-A218-4020F5F070CE}"/>
                </a:ext>
              </a:extLst>
            </p:cNvPr>
            <p:cNvSpPr/>
            <p:nvPr/>
          </p:nvSpPr>
          <p:spPr>
            <a:xfrm>
              <a:off x="1909923" y="1780687"/>
              <a:ext cx="9000000" cy="486000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itle 1">
            <a:extLst>
              <a:ext uri="{FF2B5EF4-FFF2-40B4-BE49-F238E27FC236}">
                <a16:creationId xmlns:a16="http://schemas.microsoft.com/office/drawing/2014/main" id="{E5771031-EE80-B04C-98E6-B8CE8D34498F}"/>
              </a:ext>
            </a:extLst>
          </p:cNvPr>
          <p:cNvSpPr txBox="1">
            <a:spLocks/>
          </p:cNvSpPr>
          <p:nvPr/>
        </p:nvSpPr>
        <p:spPr>
          <a:xfrm>
            <a:off x="3926797" y="1334733"/>
            <a:ext cx="59055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4FC0D2"/>
                </a:solidFill>
                <a:latin typeface="Gill Sans MT" panose="020B0502020104020203" pitchFamily="34" charset="77"/>
                <a:ea typeface="+mj-ea"/>
                <a:cs typeface="+mj-cs"/>
              </a:defRPr>
            </a:lvl1pPr>
          </a:lstStyle>
          <a:p>
            <a:endParaRPr lang="en-US" sz="3600" dirty="0">
              <a:solidFill>
                <a:schemeClr val="bg1">
                  <a:lumMod val="95000"/>
                </a:schemeClr>
              </a:solidFill>
            </a:endParaRPr>
          </a:p>
        </p:txBody>
      </p:sp>
      <p:sp>
        <p:nvSpPr>
          <p:cNvPr id="48" name="Title 1">
            <a:extLst>
              <a:ext uri="{FF2B5EF4-FFF2-40B4-BE49-F238E27FC236}">
                <a16:creationId xmlns:a16="http://schemas.microsoft.com/office/drawing/2014/main" id="{5C27C9A2-2A94-BB43-8BBB-59DC8E9EEE0A}"/>
              </a:ext>
            </a:extLst>
          </p:cNvPr>
          <p:cNvSpPr>
            <a:spLocks noGrp="1"/>
          </p:cNvSpPr>
          <p:nvPr>
            <p:ph type="title"/>
          </p:nvPr>
        </p:nvSpPr>
        <p:spPr>
          <a:xfrm>
            <a:off x="838200" y="365125"/>
            <a:ext cx="11109106" cy="1325563"/>
          </a:xfrm>
        </p:spPr>
        <p:txBody>
          <a:bodyPr/>
          <a:lstStyle/>
          <a:p>
            <a:r>
              <a:rPr lang="en-US" altLang="zh-Hans" dirty="0"/>
              <a:t>Chaos</a:t>
            </a:r>
            <a:r>
              <a:rPr lang="zh-Hans" altLang="en-US" dirty="0"/>
              <a:t> </a:t>
            </a:r>
            <a:r>
              <a:rPr lang="en-US" altLang="zh-Hans" dirty="0"/>
              <a:t>of</a:t>
            </a:r>
            <a:r>
              <a:rPr lang="zh-Hans" altLang="en-US" dirty="0"/>
              <a:t> </a:t>
            </a:r>
            <a:r>
              <a:rPr lang="en-US" altLang="zh-Hans" dirty="0"/>
              <a:t>Enterprise</a:t>
            </a:r>
            <a:r>
              <a:rPr lang="zh-Hans" altLang="en-US" dirty="0"/>
              <a:t> </a:t>
            </a:r>
            <a:r>
              <a:rPr lang="en-US" altLang="zh-Hans" dirty="0"/>
              <a:t>Integration</a:t>
            </a:r>
            <a:endParaRPr lang="en-US" dirty="0"/>
          </a:p>
        </p:txBody>
      </p:sp>
      <p:pic>
        <p:nvPicPr>
          <p:cNvPr id="20" name="Picture 19">
            <a:extLst>
              <a:ext uri="{FF2B5EF4-FFF2-40B4-BE49-F238E27FC236}">
                <a16:creationId xmlns:a16="http://schemas.microsoft.com/office/drawing/2014/main" id="{4871781B-3403-F14C-92C5-9CAC6E406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289" y="2079015"/>
            <a:ext cx="1509268" cy="793836"/>
          </a:xfrm>
          <a:prstGeom prst="rect">
            <a:avLst/>
          </a:prstGeom>
        </p:spPr>
      </p:pic>
      <p:sp>
        <p:nvSpPr>
          <p:cNvPr id="5" name="Rounded Rectangular Callout 4">
            <a:extLst>
              <a:ext uri="{FF2B5EF4-FFF2-40B4-BE49-F238E27FC236}">
                <a16:creationId xmlns:a16="http://schemas.microsoft.com/office/drawing/2014/main" id="{067008BC-A6D9-DF47-A5CA-A5F80C73E64D}"/>
              </a:ext>
            </a:extLst>
          </p:cNvPr>
          <p:cNvSpPr/>
          <p:nvPr/>
        </p:nvSpPr>
        <p:spPr>
          <a:xfrm>
            <a:off x="2037821" y="4361495"/>
            <a:ext cx="2689934" cy="900000"/>
          </a:xfrm>
          <a:prstGeom prst="wedgeRoundRectCallout">
            <a:avLst>
              <a:gd name="adj1" fmla="val 42920"/>
              <a:gd name="adj2" fmla="val 82653"/>
              <a:gd name="adj3" fmla="val 1666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b="1" dirty="0">
                <a:solidFill>
                  <a:schemeClr val="tx1">
                    <a:lumMod val="75000"/>
                    <a:lumOff val="25000"/>
                  </a:schemeClr>
                </a:solidFill>
              </a:rPr>
              <a:t>I</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want</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to</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integrate.</a:t>
            </a:r>
            <a:endParaRPr lang="en-US" sz="2400" b="1" dirty="0">
              <a:solidFill>
                <a:schemeClr val="tx1">
                  <a:lumMod val="75000"/>
                  <a:lumOff val="25000"/>
                </a:schemeClr>
              </a:solidFill>
            </a:endParaRPr>
          </a:p>
        </p:txBody>
      </p:sp>
      <p:sp>
        <p:nvSpPr>
          <p:cNvPr id="34" name="Rounded Rectangular Callout 33">
            <a:extLst>
              <a:ext uri="{FF2B5EF4-FFF2-40B4-BE49-F238E27FC236}">
                <a16:creationId xmlns:a16="http://schemas.microsoft.com/office/drawing/2014/main" id="{3455057A-E7C8-D74C-ADDA-E2D45365998A}"/>
              </a:ext>
            </a:extLst>
          </p:cNvPr>
          <p:cNvSpPr/>
          <p:nvPr/>
        </p:nvSpPr>
        <p:spPr>
          <a:xfrm>
            <a:off x="3648721" y="3106957"/>
            <a:ext cx="2974507" cy="900000"/>
          </a:xfrm>
          <a:prstGeom prst="wedgeRoundRectCallout">
            <a:avLst>
              <a:gd name="adj1" fmla="val 34185"/>
              <a:gd name="adj2" fmla="val -70834"/>
              <a:gd name="adj3" fmla="val 1666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b="1" dirty="0">
                <a:solidFill>
                  <a:schemeClr val="tx1">
                    <a:lumMod val="75000"/>
                    <a:lumOff val="25000"/>
                  </a:schemeClr>
                </a:solidFill>
              </a:rPr>
              <a:t>Who</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are</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you?</a:t>
            </a:r>
          </a:p>
          <a:p>
            <a:pPr algn="ctr"/>
            <a:r>
              <a:rPr lang="en-US" altLang="zh-Hans" sz="2400" b="1" dirty="0">
                <a:solidFill>
                  <a:schemeClr val="tx1">
                    <a:lumMod val="75000"/>
                    <a:lumOff val="25000"/>
                  </a:schemeClr>
                </a:solidFill>
              </a:rPr>
              <a:t>Let’s</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have</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a</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meeting.</a:t>
            </a:r>
            <a:endParaRPr lang="en-US" sz="2400" b="1" dirty="0">
              <a:solidFill>
                <a:schemeClr val="tx1">
                  <a:lumMod val="75000"/>
                  <a:lumOff val="25000"/>
                </a:schemeClr>
              </a:solidFill>
            </a:endParaRPr>
          </a:p>
        </p:txBody>
      </p:sp>
      <p:grpSp>
        <p:nvGrpSpPr>
          <p:cNvPr id="4" name="Group 3">
            <a:extLst>
              <a:ext uri="{FF2B5EF4-FFF2-40B4-BE49-F238E27FC236}">
                <a16:creationId xmlns:a16="http://schemas.microsoft.com/office/drawing/2014/main" id="{6445EBC1-3712-674F-BB43-228E56ACD46A}"/>
              </a:ext>
            </a:extLst>
          </p:cNvPr>
          <p:cNvGrpSpPr/>
          <p:nvPr/>
        </p:nvGrpSpPr>
        <p:grpSpPr>
          <a:xfrm>
            <a:off x="7321936" y="1872285"/>
            <a:ext cx="3094412" cy="4049118"/>
            <a:chOff x="687193" y="1589094"/>
            <a:chExt cx="3192501" cy="4471126"/>
          </a:xfrm>
        </p:grpSpPr>
        <p:sp>
          <p:nvSpPr>
            <p:cNvPr id="10" name="Rounded Rectangle 9">
              <a:extLst>
                <a:ext uri="{FF2B5EF4-FFF2-40B4-BE49-F238E27FC236}">
                  <a16:creationId xmlns:a16="http://schemas.microsoft.com/office/drawing/2014/main" id="{5359A39E-E873-7343-925C-0D68FB03700B}"/>
                </a:ext>
              </a:extLst>
            </p:cNvPr>
            <p:cNvSpPr/>
            <p:nvPr/>
          </p:nvSpPr>
          <p:spPr>
            <a:xfrm>
              <a:off x="687193" y="1589094"/>
              <a:ext cx="3192501" cy="4471126"/>
            </a:xfrm>
            <a:prstGeom prst="roundRect">
              <a:avLst>
                <a:gd name="adj" fmla="val 639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0C29A192-F0BC-BE4F-8ADC-949BDAFBF195}"/>
                </a:ext>
              </a:extLst>
            </p:cNvPr>
            <p:cNvSpPr/>
            <p:nvPr/>
          </p:nvSpPr>
          <p:spPr>
            <a:xfrm>
              <a:off x="2159852" y="5681777"/>
              <a:ext cx="247182" cy="247182"/>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9DCA8F79-3CDA-D247-89CE-DCCF82D9421B}"/>
              </a:ext>
            </a:extLst>
          </p:cNvPr>
          <p:cNvPicPr>
            <a:picLocks noChangeAspect="1"/>
          </p:cNvPicPr>
          <p:nvPr/>
        </p:nvPicPr>
        <p:blipFill rotWithShape="1">
          <a:blip r:embed="rId4">
            <a:extLst>
              <a:ext uri="{28A0092B-C50C-407E-A947-70E740481C1C}">
                <a14:useLocalDpi xmlns:a14="http://schemas.microsoft.com/office/drawing/2010/main" val="0"/>
              </a:ext>
            </a:extLst>
          </a:blip>
          <a:srcRect t="-1" b="1799"/>
          <a:stretch/>
        </p:blipFill>
        <p:spPr>
          <a:xfrm>
            <a:off x="7491422" y="2090260"/>
            <a:ext cx="2779757" cy="3424097"/>
          </a:xfrm>
          <a:prstGeom prst="rect">
            <a:avLst/>
          </a:prstGeom>
        </p:spPr>
      </p:pic>
      <p:grpSp>
        <p:nvGrpSpPr>
          <p:cNvPr id="23" name="Group 22">
            <a:extLst>
              <a:ext uri="{FF2B5EF4-FFF2-40B4-BE49-F238E27FC236}">
                <a16:creationId xmlns:a16="http://schemas.microsoft.com/office/drawing/2014/main" id="{03219ED7-4121-DD43-A586-50FBDED7466F}"/>
              </a:ext>
            </a:extLst>
          </p:cNvPr>
          <p:cNvGrpSpPr/>
          <p:nvPr/>
        </p:nvGrpSpPr>
        <p:grpSpPr>
          <a:xfrm>
            <a:off x="4509573" y="4916475"/>
            <a:ext cx="1252801" cy="1653188"/>
            <a:chOff x="5117930" y="1273160"/>
            <a:chExt cx="883174" cy="1165429"/>
          </a:xfrm>
        </p:grpSpPr>
        <p:sp>
          <p:nvSpPr>
            <p:cNvPr id="26" name="Oval 25">
              <a:extLst>
                <a:ext uri="{FF2B5EF4-FFF2-40B4-BE49-F238E27FC236}">
                  <a16:creationId xmlns:a16="http://schemas.microsoft.com/office/drawing/2014/main" id="{2E6656AD-EC92-B64D-826F-211A233982BC}"/>
                </a:ext>
              </a:extLst>
            </p:cNvPr>
            <p:cNvSpPr/>
            <p:nvPr/>
          </p:nvSpPr>
          <p:spPr>
            <a:xfrm>
              <a:off x="5335186" y="1273160"/>
              <a:ext cx="448662" cy="446614"/>
            </a:xfrm>
            <a:prstGeom prst="ellipse">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7709176-2784-6147-973A-17136C88CB5D}"/>
                </a:ext>
              </a:extLst>
            </p:cNvPr>
            <p:cNvSpPr/>
            <p:nvPr/>
          </p:nvSpPr>
          <p:spPr>
            <a:xfrm>
              <a:off x="5218487" y="1734753"/>
              <a:ext cx="682060" cy="703836"/>
            </a:xfrm>
            <a:prstGeom prst="ellipse">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AABD884D-0D68-9646-8891-3B4BC0843153}"/>
                </a:ext>
              </a:extLst>
            </p:cNvPr>
            <p:cNvSpPr/>
            <p:nvPr/>
          </p:nvSpPr>
          <p:spPr>
            <a:xfrm>
              <a:off x="5117930" y="2096871"/>
              <a:ext cx="883174" cy="341718"/>
            </a:xfrm>
            <a:prstGeom prst="roundRect">
              <a:avLst>
                <a:gd name="adj" fmla="val 114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algn="ctr"/>
              <a:endParaRPr lang="en-US" sz="2400" b="1" dirty="0">
                <a:solidFill>
                  <a:srgbClr val="4FC0D2"/>
                </a:solidFill>
              </a:endParaRPr>
            </a:p>
          </p:txBody>
        </p:sp>
      </p:grpSp>
      <p:sp>
        <p:nvSpPr>
          <p:cNvPr id="30" name="Rounded Rectangular Callout 29">
            <a:extLst>
              <a:ext uri="{FF2B5EF4-FFF2-40B4-BE49-F238E27FC236}">
                <a16:creationId xmlns:a16="http://schemas.microsoft.com/office/drawing/2014/main" id="{BD43D937-4AC7-7B4E-B15E-5CAFD1DC67D5}"/>
              </a:ext>
            </a:extLst>
          </p:cNvPr>
          <p:cNvSpPr/>
          <p:nvPr/>
        </p:nvSpPr>
        <p:spPr>
          <a:xfrm>
            <a:off x="2105644" y="1993623"/>
            <a:ext cx="2974507" cy="900000"/>
          </a:xfrm>
          <a:prstGeom prst="wedgeRoundRectCallout">
            <a:avLst>
              <a:gd name="adj1" fmla="val 61046"/>
              <a:gd name="adj2" fmla="val 29779"/>
              <a:gd name="adj3" fmla="val 1666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b="1" dirty="0">
                <a:solidFill>
                  <a:schemeClr val="tx1">
                    <a:lumMod val="75000"/>
                    <a:lumOff val="25000"/>
                  </a:schemeClr>
                </a:solidFill>
              </a:rPr>
              <a:t>I</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have</a:t>
            </a:r>
            <a:r>
              <a:rPr lang="zh-Hans" altLang="en-US" sz="2400" b="1" dirty="0">
                <a:solidFill>
                  <a:schemeClr val="tx1">
                    <a:lumMod val="75000"/>
                    <a:lumOff val="25000"/>
                  </a:schemeClr>
                </a:solidFill>
              </a:rPr>
              <a:t> </a:t>
            </a:r>
            <a:r>
              <a:rPr lang="en-US" altLang="zh-Hans" sz="2400" b="1" dirty="0">
                <a:solidFill>
                  <a:schemeClr val="tx1">
                    <a:lumMod val="75000"/>
                    <a:lumOff val="25000"/>
                  </a:schemeClr>
                </a:solidFill>
              </a:rPr>
              <a:t>published.</a:t>
            </a:r>
            <a:endParaRPr lang="en-US" sz="2400" b="1" dirty="0">
              <a:solidFill>
                <a:schemeClr val="tx1">
                  <a:lumMod val="75000"/>
                  <a:lumOff val="25000"/>
                </a:schemeClr>
              </a:solidFill>
            </a:endParaRPr>
          </a:p>
        </p:txBody>
      </p:sp>
    </p:spTree>
    <p:extLst>
      <p:ext uri="{BB962C8B-B14F-4D97-AF65-F5344CB8AC3E}">
        <p14:creationId xmlns:p14="http://schemas.microsoft.com/office/powerpoint/2010/main" val="164034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B4A01CEB-8B17-EF4B-97BA-8F5A07224C83}"/>
              </a:ext>
            </a:extLst>
          </p:cNvPr>
          <p:cNvGrpSpPr/>
          <p:nvPr/>
        </p:nvGrpSpPr>
        <p:grpSpPr>
          <a:xfrm>
            <a:off x="1506000" y="1619663"/>
            <a:ext cx="9180000" cy="5040000"/>
            <a:chOff x="1819923" y="1690687"/>
            <a:chExt cx="9180000" cy="5040000"/>
          </a:xfrm>
        </p:grpSpPr>
        <p:sp>
          <p:nvSpPr>
            <p:cNvPr id="32" name="Rounded Rectangle 31">
              <a:extLst>
                <a:ext uri="{FF2B5EF4-FFF2-40B4-BE49-F238E27FC236}">
                  <a16:creationId xmlns:a16="http://schemas.microsoft.com/office/drawing/2014/main" id="{1626D052-DE77-5D4B-9FD3-AF6C67C8FB80}"/>
                </a:ext>
              </a:extLst>
            </p:cNvPr>
            <p:cNvSpPr/>
            <p:nvPr/>
          </p:nvSpPr>
          <p:spPr>
            <a:xfrm>
              <a:off x="1819923" y="1690687"/>
              <a:ext cx="9180000" cy="5040000"/>
            </a:xfrm>
            <a:prstGeom prst="roundRect">
              <a:avLst>
                <a:gd name="adj" fmla="val 3234"/>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584A7637-A726-7743-9614-3076516D09FE}"/>
                </a:ext>
              </a:extLst>
            </p:cNvPr>
            <p:cNvSpPr/>
            <p:nvPr/>
          </p:nvSpPr>
          <p:spPr>
            <a:xfrm>
              <a:off x="1909923" y="1780687"/>
              <a:ext cx="9000000" cy="486000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itle 1">
            <a:extLst>
              <a:ext uri="{FF2B5EF4-FFF2-40B4-BE49-F238E27FC236}">
                <a16:creationId xmlns:a16="http://schemas.microsoft.com/office/drawing/2014/main" id="{5C27C9A2-2A94-BB43-8BBB-59DC8E9EEE0A}"/>
              </a:ext>
            </a:extLst>
          </p:cNvPr>
          <p:cNvSpPr>
            <a:spLocks noGrp="1"/>
          </p:cNvSpPr>
          <p:nvPr>
            <p:ph type="title"/>
          </p:nvPr>
        </p:nvSpPr>
        <p:spPr>
          <a:xfrm>
            <a:off x="838200" y="365125"/>
            <a:ext cx="11109106" cy="1325563"/>
          </a:xfrm>
        </p:spPr>
        <p:txBody>
          <a:bodyPr/>
          <a:lstStyle/>
          <a:p>
            <a:r>
              <a:rPr lang="en-US" altLang="zh-Hans" dirty="0"/>
              <a:t>Chaos</a:t>
            </a:r>
            <a:r>
              <a:rPr lang="zh-Hans" altLang="en-US" dirty="0"/>
              <a:t> </a:t>
            </a:r>
            <a:r>
              <a:rPr lang="en-US" altLang="zh-Hans" dirty="0"/>
              <a:t>of</a:t>
            </a:r>
            <a:r>
              <a:rPr lang="zh-Hans" altLang="en-US" dirty="0"/>
              <a:t> </a:t>
            </a:r>
            <a:r>
              <a:rPr lang="en-US" altLang="zh-Hans" dirty="0"/>
              <a:t>Enterprise</a:t>
            </a:r>
            <a:r>
              <a:rPr lang="zh-Hans" altLang="en-US" dirty="0"/>
              <a:t> </a:t>
            </a:r>
            <a:r>
              <a:rPr lang="en-US" altLang="zh-Hans" dirty="0"/>
              <a:t>Integration</a:t>
            </a:r>
            <a:endParaRPr lang="en-US" dirty="0"/>
          </a:p>
        </p:txBody>
      </p:sp>
      <p:sp>
        <p:nvSpPr>
          <p:cNvPr id="43" name="Title 1">
            <a:extLst>
              <a:ext uri="{FF2B5EF4-FFF2-40B4-BE49-F238E27FC236}">
                <a16:creationId xmlns:a16="http://schemas.microsoft.com/office/drawing/2014/main" id="{E5771031-EE80-B04C-98E6-B8CE8D34498F}"/>
              </a:ext>
            </a:extLst>
          </p:cNvPr>
          <p:cNvSpPr txBox="1">
            <a:spLocks/>
          </p:cNvSpPr>
          <p:nvPr/>
        </p:nvSpPr>
        <p:spPr>
          <a:xfrm>
            <a:off x="3926797" y="1334733"/>
            <a:ext cx="59055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4FC0D2"/>
                </a:solidFill>
                <a:latin typeface="Gill Sans MT" panose="020B0502020104020203" pitchFamily="34" charset="77"/>
                <a:ea typeface="+mj-ea"/>
                <a:cs typeface="+mj-cs"/>
              </a:defRPr>
            </a:lvl1pPr>
          </a:lstStyle>
          <a:p>
            <a:endParaRPr lang="en-US" sz="3600" dirty="0">
              <a:solidFill>
                <a:schemeClr val="bg1">
                  <a:lumMod val="95000"/>
                </a:schemeClr>
              </a:solidFill>
            </a:endParaRPr>
          </a:p>
        </p:txBody>
      </p:sp>
      <p:pic>
        <p:nvPicPr>
          <p:cNvPr id="9" name="Picture 8">
            <a:extLst>
              <a:ext uri="{FF2B5EF4-FFF2-40B4-BE49-F238E27FC236}">
                <a16:creationId xmlns:a16="http://schemas.microsoft.com/office/drawing/2014/main" id="{DAD01CD1-2DD9-B44F-8635-A7CDBAF335E5}"/>
              </a:ext>
            </a:extLst>
          </p:cNvPr>
          <p:cNvPicPr>
            <a:picLocks noChangeAspect="1"/>
          </p:cNvPicPr>
          <p:nvPr/>
        </p:nvPicPr>
        <p:blipFill rotWithShape="1">
          <a:blip r:embed="rId3">
            <a:extLst>
              <a:ext uri="{28A0092B-C50C-407E-A947-70E740481C1C}">
                <a14:useLocalDpi xmlns:a14="http://schemas.microsoft.com/office/drawing/2010/main" val="0"/>
              </a:ext>
            </a:extLst>
          </a:blip>
          <a:srcRect b="22686"/>
          <a:stretch/>
        </p:blipFill>
        <p:spPr>
          <a:xfrm>
            <a:off x="4647743" y="5172445"/>
            <a:ext cx="2887772" cy="1109311"/>
          </a:xfrm>
          <a:prstGeom prst="rect">
            <a:avLst/>
          </a:prstGeom>
        </p:spPr>
      </p:pic>
      <p:pic>
        <p:nvPicPr>
          <p:cNvPr id="16" name="Picture 15">
            <a:extLst>
              <a:ext uri="{FF2B5EF4-FFF2-40B4-BE49-F238E27FC236}">
                <a16:creationId xmlns:a16="http://schemas.microsoft.com/office/drawing/2014/main" id="{3AB40B74-8825-6440-BF0C-7E0A58D26D16}"/>
              </a:ext>
            </a:extLst>
          </p:cNvPr>
          <p:cNvPicPr>
            <a:picLocks noChangeAspect="1"/>
          </p:cNvPicPr>
          <p:nvPr/>
        </p:nvPicPr>
        <p:blipFill rotWithShape="1">
          <a:blip r:embed="rId4">
            <a:extLst>
              <a:ext uri="{28A0092B-C50C-407E-A947-70E740481C1C}">
                <a14:useLocalDpi xmlns:a14="http://schemas.microsoft.com/office/drawing/2010/main" val="0"/>
              </a:ext>
            </a:extLst>
          </a:blip>
          <a:srcRect t="-243" r="8987" b="-1"/>
          <a:stretch/>
        </p:blipFill>
        <p:spPr>
          <a:xfrm>
            <a:off x="7153426" y="3985859"/>
            <a:ext cx="2778508" cy="2301150"/>
          </a:xfrm>
          <a:prstGeom prst="rect">
            <a:avLst/>
          </a:prstGeom>
        </p:spPr>
      </p:pic>
      <p:pic>
        <p:nvPicPr>
          <p:cNvPr id="18" name="Picture 17">
            <a:extLst>
              <a:ext uri="{FF2B5EF4-FFF2-40B4-BE49-F238E27FC236}">
                <a16:creationId xmlns:a16="http://schemas.microsoft.com/office/drawing/2014/main" id="{715A7DAF-CE02-554D-80D9-D49064C230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1849" y="4554889"/>
            <a:ext cx="1276501" cy="512043"/>
          </a:xfrm>
          <a:prstGeom prst="rect">
            <a:avLst/>
          </a:prstGeom>
        </p:spPr>
      </p:pic>
      <p:pic>
        <p:nvPicPr>
          <p:cNvPr id="20" name="Picture 19">
            <a:extLst>
              <a:ext uri="{FF2B5EF4-FFF2-40B4-BE49-F238E27FC236}">
                <a16:creationId xmlns:a16="http://schemas.microsoft.com/office/drawing/2014/main" id="{4871781B-3403-F14C-92C5-9CAC6E4068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4289" y="2079015"/>
            <a:ext cx="1509268" cy="793836"/>
          </a:xfrm>
          <a:prstGeom prst="rect">
            <a:avLst/>
          </a:prstGeom>
        </p:spPr>
      </p:pic>
      <p:cxnSp>
        <p:nvCxnSpPr>
          <p:cNvPr id="33" name="Straight Connector 32">
            <a:extLst>
              <a:ext uri="{FF2B5EF4-FFF2-40B4-BE49-F238E27FC236}">
                <a16:creationId xmlns:a16="http://schemas.microsoft.com/office/drawing/2014/main" id="{1A6387F9-FB70-2F41-A1E5-8F2B5C37A4CB}"/>
              </a:ext>
            </a:extLst>
          </p:cNvPr>
          <p:cNvCxnSpPr>
            <a:cxnSpLocks/>
          </p:cNvCxnSpPr>
          <p:nvPr/>
        </p:nvCxnSpPr>
        <p:spPr>
          <a:xfrm flipV="1">
            <a:off x="4936528" y="2848433"/>
            <a:ext cx="671488" cy="13104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B997D2-B9B7-EA4E-880D-74F6C42B4457}"/>
              </a:ext>
            </a:extLst>
          </p:cNvPr>
          <p:cNvCxnSpPr>
            <a:cxnSpLocks/>
          </p:cNvCxnSpPr>
          <p:nvPr/>
        </p:nvCxnSpPr>
        <p:spPr>
          <a:xfrm flipV="1">
            <a:off x="3813780" y="2987734"/>
            <a:ext cx="1982755" cy="157922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6B10DC6-AD5E-514D-9626-199C19E853C8}"/>
              </a:ext>
            </a:extLst>
          </p:cNvPr>
          <p:cNvCxnSpPr>
            <a:cxnSpLocks/>
          </p:cNvCxnSpPr>
          <p:nvPr/>
        </p:nvCxnSpPr>
        <p:spPr>
          <a:xfrm flipV="1">
            <a:off x="5971784" y="2979478"/>
            <a:ext cx="62260" cy="242316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A355D0-B31B-0748-9417-3DF41BBA85EE}"/>
              </a:ext>
            </a:extLst>
          </p:cNvPr>
          <p:cNvCxnSpPr>
            <a:cxnSpLocks/>
          </p:cNvCxnSpPr>
          <p:nvPr/>
        </p:nvCxnSpPr>
        <p:spPr>
          <a:xfrm flipH="1" flipV="1">
            <a:off x="6233658" y="2987735"/>
            <a:ext cx="1578608" cy="18929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FB44870-E148-AA43-9099-2F7410C530A9}"/>
              </a:ext>
            </a:extLst>
          </p:cNvPr>
          <p:cNvCxnSpPr>
            <a:cxnSpLocks/>
          </p:cNvCxnSpPr>
          <p:nvPr/>
        </p:nvCxnSpPr>
        <p:spPr>
          <a:xfrm flipH="1" flipV="1">
            <a:off x="6935486" y="2872521"/>
            <a:ext cx="997643" cy="40539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460F8F2-AA9F-2E46-873C-2A48067FC481}"/>
              </a:ext>
            </a:extLst>
          </p:cNvPr>
          <p:cNvCxnSpPr>
            <a:cxnSpLocks/>
          </p:cNvCxnSpPr>
          <p:nvPr/>
        </p:nvCxnSpPr>
        <p:spPr>
          <a:xfrm flipH="1">
            <a:off x="3625362" y="3359574"/>
            <a:ext cx="376836" cy="10746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274063F-2691-174B-8BEA-74A65D4FD2E2}"/>
              </a:ext>
            </a:extLst>
          </p:cNvPr>
          <p:cNvCxnSpPr>
            <a:cxnSpLocks/>
          </p:cNvCxnSpPr>
          <p:nvPr/>
        </p:nvCxnSpPr>
        <p:spPr>
          <a:xfrm>
            <a:off x="4124079" y="3354776"/>
            <a:ext cx="1672456" cy="20478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8D91731-41D8-BF4C-9520-5186AFF63891}"/>
              </a:ext>
            </a:extLst>
          </p:cNvPr>
          <p:cNvCxnSpPr>
            <a:cxnSpLocks/>
          </p:cNvCxnSpPr>
          <p:nvPr/>
        </p:nvCxnSpPr>
        <p:spPr>
          <a:xfrm>
            <a:off x="4271409" y="3299256"/>
            <a:ext cx="3291217" cy="165693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8EED3D-2749-4049-A296-1B43F80C4035}"/>
              </a:ext>
            </a:extLst>
          </p:cNvPr>
          <p:cNvCxnSpPr>
            <a:cxnSpLocks/>
          </p:cNvCxnSpPr>
          <p:nvPr/>
        </p:nvCxnSpPr>
        <p:spPr>
          <a:xfrm>
            <a:off x="4418739" y="3243736"/>
            <a:ext cx="3393527" cy="20131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2E558D-B6A5-9F44-9CB5-B19976962FC9}"/>
              </a:ext>
            </a:extLst>
          </p:cNvPr>
          <p:cNvCxnSpPr>
            <a:cxnSpLocks/>
          </p:cNvCxnSpPr>
          <p:nvPr/>
        </p:nvCxnSpPr>
        <p:spPr>
          <a:xfrm>
            <a:off x="3946109" y="4956193"/>
            <a:ext cx="1604158" cy="56131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78C8938-4E49-8844-8BC4-232F22B1FDB5}"/>
              </a:ext>
            </a:extLst>
          </p:cNvPr>
          <p:cNvCxnSpPr>
            <a:cxnSpLocks/>
          </p:cNvCxnSpPr>
          <p:nvPr/>
        </p:nvCxnSpPr>
        <p:spPr>
          <a:xfrm>
            <a:off x="3933850" y="4880723"/>
            <a:ext cx="3493401" cy="24172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6968811-5D73-9542-BD56-EA83AA950F55}"/>
              </a:ext>
            </a:extLst>
          </p:cNvPr>
          <p:cNvCxnSpPr>
            <a:cxnSpLocks/>
          </p:cNvCxnSpPr>
          <p:nvPr/>
        </p:nvCxnSpPr>
        <p:spPr>
          <a:xfrm flipV="1">
            <a:off x="3926797" y="3656990"/>
            <a:ext cx="3976905" cy="103334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F153B45-D244-A748-95EA-0CB7D0F27B81}"/>
              </a:ext>
            </a:extLst>
          </p:cNvPr>
          <p:cNvCxnSpPr>
            <a:cxnSpLocks/>
          </p:cNvCxnSpPr>
          <p:nvPr/>
        </p:nvCxnSpPr>
        <p:spPr>
          <a:xfrm flipV="1">
            <a:off x="6470035" y="5202020"/>
            <a:ext cx="1001624" cy="352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41D289-032E-D44B-8198-01AA716308EC}"/>
              </a:ext>
            </a:extLst>
          </p:cNvPr>
          <p:cNvCxnSpPr>
            <a:cxnSpLocks/>
          </p:cNvCxnSpPr>
          <p:nvPr/>
        </p:nvCxnSpPr>
        <p:spPr>
          <a:xfrm flipV="1">
            <a:off x="7982716" y="3832229"/>
            <a:ext cx="180627" cy="107960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A664E28-653A-984C-8193-6BE6EAC30D41}"/>
              </a:ext>
            </a:extLst>
          </p:cNvPr>
          <p:cNvCxnSpPr>
            <a:cxnSpLocks/>
          </p:cNvCxnSpPr>
          <p:nvPr/>
        </p:nvCxnSpPr>
        <p:spPr>
          <a:xfrm flipV="1">
            <a:off x="6091629" y="3794387"/>
            <a:ext cx="1919062" cy="163656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1E94B3A-FAE4-284B-9C6C-24E6023C2EA0}"/>
              </a:ext>
            </a:extLst>
          </p:cNvPr>
          <p:cNvSpPr txBox="1"/>
          <p:nvPr/>
        </p:nvSpPr>
        <p:spPr>
          <a:xfrm rot="21367401">
            <a:off x="4261263" y="3639058"/>
            <a:ext cx="3411444" cy="769441"/>
          </a:xfrm>
          <a:prstGeom prst="rect">
            <a:avLst/>
          </a:prstGeom>
          <a:noFill/>
          <a:ln w="28575">
            <a:solidFill>
              <a:srgbClr val="EB7655"/>
            </a:solidFill>
          </a:ln>
        </p:spPr>
        <p:txBody>
          <a:bodyPr wrap="square" rtlCol="0">
            <a:spAutoFit/>
          </a:bodyPr>
          <a:lstStyle/>
          <a:p>
            <a:r>
              <a:rPr lang="en-US" altLang="zh-Hans" sz="4400" b="1" dirty="0">
                <a:solidFill>
                  <a:srgbClr val="EB7655"/>
                </a:solidFill>
                <a:latin typeface="Gill Sans MT" panose="020B0502020104020203" pitchFamily="34" charset="77"/>
                <a:ea typeface="+mj-ea"/>
                <a:cs typeface="+mj-cs"/>
              </a:rPr>
              <a:t>MEETINGS!</a:t>
            </a:r>
            <a:endParaRPr lang="en-US" sz="4400" b="1" dirty="0">
              <a:solidFill>
                <a:srgbClr val="EB7655"/>
              </a:solidFill>
              <a:latin typeface="Gill Sans MT" panose="020B0502020104020203" pitchFamily="34" charset="77"/>
              <a:ea typeface="+mj-ea"/>
              <a:cs typeface="+mj-cs"/>
            </a:endParaRPr>
          </a:p>
        </p:txBody>
      </p:sp>
      <p:pic>
        <p:nvPicPr>
          <p:cNvPr id="3" name="Picture 2">
            <a:extLst>
              <a:ext uri="{FF2B5EF4-FFF2-40B4-BE49-F238E27FC236}">
                <a16:creationId xmlns:a16="http://schemas.microsoft.com/office/drawing/2014/main" id="{2BB133E8-0838-7D4B-925D-3D89483B10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2528" y="2702356"/>
            <a:ext cx="2794000" cy="596900"/>
          </a:xfrm>
          <a:prstGeom prst="rect">
            <a:avLst/>
          </a:prstGeom>
        </p:spPr>
      </p:pic>
      <p:pic>
        <p:nvPicPr>
          <p:cNvPr id="14" name="Picture 13">
            <a:extLst>
              <a:ext uri="{FF2B5EF4-FFF2-40B4-BE49-F238E27FC236}">
                <a16:creationId xmlns:a16="http://schemas.microsoft.com/office/drawing/2014/main" id="{1E5709BE-82A3-2645-A61B-42236F41C3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46427" y="3311100"/>
            <a:ext cx="1992160" cy="597648"/>
          </a:xfrm>
          <a:prstGeom prst="rect">
            <a:avLst/>
          </a:prstGeom>
        </p:spPr>
      </p:pic>
    </p:spTree>
    <p:extLst>
      <p:ext uri="{BB962C8B-B14F-4D97-AF65-F5344CB8AC3E}">
        <p14:creationId xmlns:p14="http://schemas.microsoft.com/office/powerpoint/2010/main" val="291843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076A3DA-AA81-4745-B40A-E101F7DD4EDF}"/>
              </a:ext>
            </a:extLst>
          </p:cNvPr>
          <p:cNvGrpSpPr/>
          <p:nvPr/>
        </p:nvGrpSpPr>
        <p:grpSpPr>
          <a:xfrm>
            <a:off x="1506000" y="1619663"/>
            <a:ext cx="9180000" cy="5040000"/>
            <a:chOff x="1819923" y="1690687"/>
            <a:chExt cx="9180000" cy="5040000"/>
          </a:xfrm>
        </p:grpSpPr>
        <p:sp>
          <p:nvSpPr>
            <p:cNvPr id="31" name="Rounded Rectangle 30">
              <a:extLst>
                <a:ext uri="{FF2B5EF4-FFF2-40B4-BE49-F238E27FC236}">
                  <a16:creationId xmlns:a16="http://schemas.microsoft.com/office/drawing/2014/main" id="{9580FFC4-FC37-094A-AFCA-70FDE5BE0484}"/>
                </a:ext>
              </a:extLst>
            </p:cNvPr>
            <p:cNvSpPr/>
            <p:nvPr/>
          </p:nvSpPr>
          <p:spPr>
            <a:xfrm>
              <a:off x="1819923" y="1690687"/>
              <a:ext cx="9180000" cy="5040000"/>
            </a:xfrm>
            <a:prstGeom prst="roundRect">
              <a:avLst>
                <a:gd name="adj" fmla="val 3234"/>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A97C6F43-7CA3-354A-9260-7C9610149549}"/>
                </a:ext>
              </a:extLst>
            </p:cNvPr>
            <p:cNvSpPr/>
            <p:nvPr/>
          </p:nvSpPr>
          <p:spPr>
            <a:xfrm>
              <a:off x="1909923" y="1780687"/>
              <a:ext cx="9000000" cy="486000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itle 1">
            <a:extLst>
              <a:ext uri="{FF2B5EF4-FFF2-40B4-BE49-F238E27FC236}">
                <a16:creationId xmlns:a16="http://schemas.microsoft.com/office/drawing/2014/main" id="{E5771031-EE80-B04C-98E6-B8CE8D34498F}"/>
              </a:ext>
            </a:extLst>
          </p:cNvPr>
          <p:cNvSpPr txBox="1">
            <a:spLocks/>
          </p:cNvSpPr>
          <p:nvPr/>
        </p:nvSpPr>
        <p:spPr>
          <a:xfrm>
            <a:off x="3926797" y="1334733"/>
            <a:ext cx="59055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4FC0D2"/>
                </a:solidFill>
                <a:latin typeface="Gill Sans MT" panose="020B0502020104020203" pitchFamily="34" charset="77"/>
                <a:ea typeface="+mj-ea"/>
                <a:cs typeface="+mj-cs"/>
              </a:defRPr>
            </a:lvl1pPr>
          </a:lstStyle>
          <a:p>
            <a:endParaRPr lang="en-US" sz="3600" dirty="0">
              <a:solidFill>
                <a:schemeClr val="bg1">
                  <a:lumMod val="95000"/>
                </a:schemeClr>
              </a:solidFill>
            </a:endParaRPr>
          </a:p>
        </p:txBody>
      </p:sp>
      <p:sp>
        <p:nvSpPr>
          <p:cNvPr id="48" name="Title 1">
            <a:extLst>
              <a:ext uri="{FF2B5EF4-FFF2-40B4-BE49-F238E27FC236}">
                <a16:creationId xmlns:a16="http://schemas.microsoft.com/office/drawing/2014/main" id="{5C27C9A2-2A94-BB43-8BBB-59DC8E9EEE0A}"/>
              </a:ext>
            </a:extLst>
          </p:cNvPr>
          <p:cNvSpPr>
            <a:spLocks noGrp="1"/>
          </p:cNvSpPr>
          <p:nvPr>
            <p:ph type="title"/>
          </p:nvPr>
        </p:nvSpPr>
        <p:spPr>
          <a:xfrm>
            <a:off x="838200" y="365125"/>
            <a:ext cx="11109106" cy="1325563"/>
          </a:xfrm>
        </p:spPr>
        <p:txBody>
          <a:bodyPr/>
          <a:lstStyle/>
          <a:p>
            <a:r>
              <a:rPr lang="en-US" altLang="zh-Hans" dirty="0"/>
              <a:t>Chaos</a:t>
            </a:r>
            <a:r>
              <a:rPr lang="zh-Hans" altLang="en-US" dirty="0"/>
              <a:t> </a:t>
            </a:r>
            <a:r>
              <a:rPr lang="en-US" altLang="zh-Hans" dirty="0"/>
              <a:t>of</a:t>
            </a:r>
            <a:r>
              <a:rPr lang="zh-Hans" altLang="en-US" dirty="0"/>
              <a:t> </a:t>
            </a:r>
            <a:r>
              <a:rPr lang="en-US" altLang="zh-Hans" dirty="0"/>
              <a:t>Enterprise</a:t>
            </a:r>
            <a:r>
              <a:rPr lang="zh-Hans" altLang="en-US" dirty="0"/>
              <a:t> </a:t>
            </a:r>
            <a:r>
              <a:rPr lang="en-US" altLang="zh-Hans" dirty="0"/>
              <a:t>Integration</a:t>
            </a:r>
            <a:endParaRPr lang="en-US" dirty="0"/>
          </a:p>
        </p:txBody>
      </p:sp>
      <p:pic>
        <p:nvPicPr>
          <p:cNvPr id="16" name="Picture 15">
            <a:extLst>
              <a:ext uri="{FF2B5EF4-FFF2-40B4-BE49-F238E27FC236}">
                <a16:creationId xmlns:a16="http://schemas.microsoft.com/office/drawing/2014/main" id="{3AB40B74-8825-6440-BF0C-7E0A58D26D16}"/>
              </a:ext>
            </a:extLst>
          </p:cNvPr>
          <p:cNvPicPr>
            <a:picLocks noChangeAspect="1"/>
          </p:cNvPicPr>
          <p:nvPr/>
        </p:nvPicPr>
        <p:blipFill rotWithShape="1">
          <a:blip r:embed="rId3">
            <a:extLst>
              <a:ext uri="{28A0092B-C50C-407E-A947-70E740481C1C}">
                <a14:useLocalDpi xmlns:a14="http://schemas.microsoft.com/office/drawing/2010/main" val="0"/>
              </a:ext>
            </a:extLst>
          </a:blip>
          <a:srcRect t="-243" r="8987" b="-1"/>
          <a:stretch/>
        </p:blipFill>
        <p:spPr>
          <a:xfrm>
            <a:off x="7153426" y="3985859"/>
            <a:ext cx="2778508" cy="2301150"/>
          </a:xfrm>
          <a:prstGeom prst="rect">
            <a:avLst/>
          </a:prstGeom>
        </p:spPr>
      </p:pic>
      <p:pic>
        <p:nvPicPr>
          <p:cNvPr id="18" name="Picture 17">
            <a:extLst>
              <a:ext uri="{FF2B5EF4-FFF2-40B4-BE49-F238E27FC236}">
                <a16:creationId xmlns:a16="http://schemas.microsoft.com/office/drawing/2014/main" id="{715A7DAF-CE02-554D-80D9-D49064C23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1849" y="4554889"/>
            <a:ext cx="1276501" cy="512043"/>
          </a:xfrm>
          <a:prstGeom prst="rect">
            <a:avLst/>
          </a:prstGeom>
        </p:spPr>
      </p:pic>
      <p:pic>
        <p:nvPicPr>
          <p:cNvPr id="20" name="Picture 19">
            <a:extLst>
              <a:ext uri="{FF2B5EF4-FFF2-40B4-BE49-F238E27FC236}">
                <a16:creationId xmlns:a16="http://schemas.microsoft.com/office/drawing/2014/main" id="{4871781B-3403-F14C-92C5-9CAC6E406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4289" y="2079015"/>
            <a:ext cx="1509268" cy="793836"/>
          </a:xfrm>
          <a:prstGeom prst="rect">
            <a:avLst/>
          </a:prstGeom>
        </p:spPr>
      </p:pic>
      <p:cxnSp>
        <p:nvCxnSpPr>
          <p:cNvPr id="33" name="Straight Connector 32">
            <a:extLst>
              <a:ext uri="{FF2B5EF4-FFF2-40B4-BE49-F238E27FC236}">
                <a16:creationId xmlns:a16="http://schemas.microsoft.com/office/drawing/2014/main" id="{1A6387F9-FB70-2F41-A1E5-8F2B5C37A4CB}"/>
              </a:ext>
            </a:extLst>
          </p:cNvPr>
          <p:cNvCxnSpPr>
            <a:cxnSpLocks/>
          </p:cNvCxnSpPr>
          <p:nvPr/>
        </p:nvCxnSpPr>
        <p:spPr>
          <a:xfrm>
            <a:off x="6183086" y="2944747"/>
            <a:ext cx="0" cy="59740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2E558D-B6A5-9F44-9CB5-B19976962FC9}"/>
              </a:ext>
            </a:extLst>
          </p:cNvPr>
          <p:cNvCxnSpPr>
            <a:cxnSpLocks/>
          </p:cNvCxnSpPr>
          <p:nvPr/>
        </p:nvCxnSpPr>
        <p:spPr>
          <a:xfrm>
            <a:off x="6173374" y="4632540"/>
            <a:ext cx="0" cy="82045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78C8938-4E49-8844-8BC4-232F22B1FDB5}"/>
              </a:ext>
            </a:extLst>
          </p:cNvPr>
          <p:cNvCxnSpPr>
            <a:cxnSpLocks/>
          </p:cNvCxnSpPr>
          <p:nvPr/>
        </p:nvCxnSpPr>
        <p:spPr>
          <a:xfrm flipV="1">
            <a:off x="3879095" y="4288241"/>
            <a:ext cx="1408550" cy="44251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F153B45-D244-A748-95EA-0CB7D0F27B81}"/>
              </a:ext>
            </a:extLst>
          </p:cNvPr>
          <p:cNvCxnSpPr>
            <a:cxnSpLocks/>
          </p:cNvCxnSpPr>
          <p:nvPr/>
        </p:nvCxnSpPr>
        <p:spPr>
          <a:xfrm>
            <a:off x="6762339" y="4571140"/>
            <a:ext cx="806120" cy="4426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41D289-032E-D44B-8198-01AA716308EC}"/>
              </a:ext>
            </a:extLst>
          </p:cNvPr>
          <p:cNvCxnSpPr>
            <a:cxnSpLocks/>
          </p:cNvCxnSpPr>
          <p:nvPr/>
        </p:nvCxnSpPr>
        <p:spPr>
          <a:xfrm flipV="1">
            <a:off x="7013557" y="3574054"/>
            <a:ext cx="850283" cy="303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47EADC6-2C89-D247-AA38-DA26088DADEE}"/>
              </a:ext>
            </a:extLst>
          </p:cNvPr>
          <p:cNvCxnSpPr>
            <a:cxnSpLocks/>
          </p:cNvCxnSpPr>
          <p:nvPr/>
        </p:nvCxnSpPr>
        <p:spPr>
          <a:xfrm>
            <a:off x="4057187" y="3361499"/>
            <a:ext cx="1159674" cy="51603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113BAEB6-A71B-B449-A433-D6B795508E5B}"/>
              </a:ext>
            </a:extLst>
          </p:cNvPr>
          <p:cNvSpPr/>
          <p:nvPr/>
        </p:nvSpPr>
        <p:spPr>
          <a:xfrm>
            <a:off x="5082263" y="3574054"/>
            <a:ext cx="2065891" cy="965183"/>
          </a:xfrm>
          <a:prstGeom prst="roundRect">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E09CD76-1DA3-2840-A34A-D3D547D2C7BE}"/>
              </a:ext>
            </a:extLst>
          </p:cNvPr>
          <p:cNvSpPr/>
          <p:nvPr/>
        </p:nvSpPr>
        <p:spPr>
          <a:xfrm>
            <a:off x="5082264" y="3764258"/>
            <a:ext cx="2098460" cy="584775"/>
          </a:xfrm>
          <a:prstGeom prst="rect">
            <a:avLst/>
          </a:prstGeom>
        </p:spPr>
        <p:txBody>
          <a:bodyPr wrap="none">
            <a:spAutoFit/>
          </a:bodyPr>
          <a:lstStyle/>
          <a:p>
            <a:pPr algn="ctr"/>
            <a:r>
              <a:rPr lang="en-US" altLang="zh-Hans" sz="3200" b="1" dirty="0">
                <a:solidFill>
                  <a:schemeClr val="bg1"/>
                </a:solidFill>
              </a:rPr>
              <a:t>Third-party</a:t>
            </a:r>
            <a:endParaRPr lang="en-US" sz="2800" dirty="0">
              <a:solidFill>
                <a:schemeClr val="bg1"/>
              </a:solidFill>
            </a:endParaRPr>
          </a:p>
        </p:txBody>
      </p:sp>
      <p:pic>
        <p:nvPicPr>
          <p:cNvPr id="26" name="Picture 25">
            <a:extLst>
              <a:ext uri="{FF2B5EF4-FFF2-40B4-BE49-F238E27FC236}">
                <a16:creationId xmlns:a16="http://schemas.microsoft.com/office/drawing/2014/main" id="{BC928AC7-1581-BC41-8926-8F5B5C6A71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6427" y="3311100"/>
            <a:ext cx="1992160" cy="597648"/>
          </a:xfrm>
          <a:prstGeom prst="rect">
            <a:avLst/>
          </a:prstGeom>
        </p:spPr>
      </p:pic>
      <p:pic>
        <p:nvPicPr>
          <p:cNvPr id="22" name="Picture 21">
            <a:extLst>
              <a:ext uri="{FF2B5EF4-FFF2-40B4-BE49-F238E27FC236}">
                <a16:creationId xmlns:a16="http://schemas.microsoft.com/office/drawing/2014/main" id="{43757BA4-4227-8A4F-95C0-ECA64BC2266F}"/>
              </a:ext>
            </a:extLst>
          </p:cNvPr>
          <p:cNvPicPr>
            <a:picLocks noChangeAspect="1"/>
          </p:cNvPicPr>
          <p:nvPr/>
        </p:nvPicPr>
        <p:blipFill rotWithShape="1">
          <a:blip r:embed="rId7">
            <a:extLst>
              <a:ext uri="{28A0092B-C50C-407E-A947-70E740481C1C}">
                <a14:useLocalDpi xmlns:a14="http://schemas.microsoft.com/office/drawing/2010/main" val="0"/>
              </a:ext>
            </a:extLst>
          </a:blip>
          <a:srcRect t="24796" b="22686"/>
          <a:stretch/>
        </p:blipFill>
        <p:spPr>
          <a:xfrm>
            <a:off x="4647743" y="5528222"/>
            <a:ext cx="2887772" cy="753534"/>
          </a:xfrm>
          <a:prstGeom prst="rect">
            <a:avLst/>
          </a:prstGeom>
        </p:spPr>
      </p:pic>
      <p:pic>
        <p:nvPicPr>
          <p:cNvPr id="23" name="Picture 22">
            <a:extLst>
              <a:ext uri="{FF2B5EF4-FFF2-40B4-BE49-F238E27FC236}">
                <a16:creationId xmlns:a16="http://schemas.microsoft.com/office/drawing/2014/main" id="{0C0E43AA-24ED-2345-9B05-FF20B1D418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2528" y="2702356"/>
            <a:ext cx="2794000" cy="596900"/>
          </a:xfrm>
          <a:prstGeom prst="rect">
            <a:avLst/>
          </a:prstGeom>
        </p:spPr>
      </p:pic>
    </p:spTree>
    <p:extLst>
      <p:ext uri="{BB962C8B-B14F-4D97-AF65-F5344CB8AC3E}">
        <p14:creationId xmlns:p14="http://schemas.microsoft.com/office/powerpoint/2010/main" val="93319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0438017-50F6-DE42-B4A0-69CA19E47A13}"/>
              </a:ext>
            </a:extLst>
          </p:cNvPr>
          <p:cNvGrpSpPr/>
          <p:nvPr/>
        </p:nvGrpSpPr>
        <p:grpSpPr>
          <a:xfrm>
            <a:off x="1506000" y="1619663"/>
            <a:ext cx="9180000" cy="5040000"/>
            <a:chOff x="1819923" y="1690687"/>
            <a:chExt cx="9180000" cy="5040000"/>
          </a:xfrm>
        </p:grpSpPr>
        <p:sp>
          <p:nvSpPr>
            <p:cNvPr id="28" name="Rounded Rectangle 27">
              <a:extLst>
                <a:ext uri="{FF2B5EF4-FFF2-40B4-BE49-F238E27FC236}">
                  <a16:creationId xmlns:a16="http://schemas.microsoft.com/office/drawing/2014/main" id="{E0FD2AE0-AD78-1B40-9993-38BB242A4604}"/>
                </a:ext>
              </a:extLst>
            </p:cNvPr>
            <p:cNvSpPr/>
            <p:nvPr/>
          </p:nvSpPr>
          <p:spPr>
            <a:xfrm>
              <a:off x="1819923" y="1690687"/>
              <a:ext cx="9180000" cy="5040000"/>
            </a:xfrm>
            <a:prstGeom prst="roundRect">
              <a:avLst>
                <a:gd name="adj" fmla="val 3234"/>
              </a:avLst>
            </a:prstGeom>
            <a:solidFill>
              <a:srgbClr val="4F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00D2FD3B-728D-4D47-B689-2B7934A18A94}"/>
                </a:ext>
              </a:extLst>
            </p:cNvPr>
            <p:cNvSpPr/>
            <p:nvPr/>
          </p:nvSpPr>
          <p:spPr>
            <a:xfrm>
              <a:off x="1909923" y="1780687"/>
              <a:ext cx="9000000" cy="486000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itle 1">
            <a:extLst>
              <a:ext uri="{FF2B5EF4-FFF2-40B4-BE49-F238E27FC236}">
                <a16:creationId xmlns:a16="http://schemas.microsoft.com/office/drawing/2014/main" id="{E5771031-EE80-B04C-98E6-B8CE8D34498F}"/>
              </a:ext>
            </a:extLst>
          </p:cNvPr>
          <p:cNvSpPr txBox="1">
            <a:spLocks/>
          </p:cNvSpPr>
          <p:nvPr/>
        </p:nvSpPr>
        <p:spPr>
          <a:xfrm>
            <a:off x="3926797" y="1334733"/>
            <a:ext cx="59055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4FC0D2"/>
                </a:solidFill>
                <a:latin typeface="Gill Sans MT" panose="020B0502020104020203" pitchFamily="34" charset="77"/>
                <a:ea typeface="+mj-ea"/>
                <a:cs typeface="+mj-cs"/>
              </a:defRPr>
            </a:lvl1pPr>
          </a:lstStyle>
          <a:p>
            <a:endParaRPr lang="en-US" sz="3600" dirty="0">
              <a:solidFill>
                <a:schemeClr val="bg1">
                  <a:lumMod val="95000"/>
                </a:schemeClr>
              </a:solidFill>
            </a:endParaRPr>
          </a:p>
        </p:txBody>
      </p:sp>
      <p:sp>
        <p:nvSpPr>
          <p:cNvPr id="48" name="Title 1">
            <a:extLst>
              <a:ext uri="{FF2B5EF4-FFF2-40B4-BE49-F238E27FC236}">
                <a16:creationId xmlns:a16="http://schemas.microsoft.com/office/drawing/2014/main" id="{5C27C9A2-2A94-BB43-8BBB-59DC8E9EEE0A}"/>
              </a:ext>
            </a:extLst>
          </p:cNvPr>
          <p:cNvSpPr>
            <a:spLocks noGrp="1"/>
          </p:cNvSpPr>
          <p:nvPr>
            <p:ph type="title"/>
          </p:nvPr>
        </p:nvSpPr>
        <p:spPr>
          <a:xfrm>
            <a:off x="838200" y="365125"/>
            <a:ext cx="11109106" cy="1325563"/>
          </a:xfrm>
        </p:spPr>
        <p:txBody>
          <a:bodyPr/>
          <a:lstStyle/>
          <a:p>
            <a:r>
              <a:rPr lang="en-US" altLang="zh-Hans" dirty="0"/>
              <a:t>Solution</a:t>
            </a:r>
            <a:endParaRPr lang="en-US" dirty="0"/>
          </a:p>
        </p:txBody>
      </p:sp>
      <p:pic>
        <p:nvPicPr>
          <p:cNvPr id="16" name="Picture 15">
            <a:extLst>
              <a:ext uri="{FF2B5EF4-FFF2-40B4-BE49-F238E27FC236}">
                <a16:creationId xmlns:a16="http://schemas.microsoft.com/office/drawing/2014/main" id="{3AB40B74-8825-6440-BF0C-7E0A58D26D16}"/>
              </a:ext>
            </a:extLst>
          </p:cNvPr>
          <p:cNvPicPr>
            <a:picLocks noChangeAspect="1"/>
          </p:cNvPicPr>
          <p:nvPr/>
        </p:nvPicPr>
        <p:blipFill rotWithShape="1">
          <a:blip r:embed="rId3">
            <a:extLst>
              <a:ext uri="{28A0092B-C50C-407E-A947-70E740481C1C}">
                <a14:useLocalDpi xmlns:a14="http://schemas.microsoft.com/office/drawing/2010/main" val="0"/>
              </a:ext>
            </a:extLst>
          </a:blip>
          <a:srcRect t="-243" r="8987" b="-1"/>
          <a:stretch/>
        </p:blipFill>
        <p:spPr>
          <a:xfrm>
            <a:off x="7153426" y="3985859"/>
            <a:ext cx="2778508" cy="2301150"/>
          </a:xfrm>
          <a:prstGeom prst="rect">
            <a:avLst/>
          </a:prstGeom>
        </p:spPr>
      </p:pic>
      <p:pic>
        <p:nvPicPr>
          <p:cNvPr id="18" name="Picture 17">
            <a:extLst>
              <a:ext uri="{FF2B5EF4-FFF2-40B4-BE49-F238E27FC236}">
                <a16:creationId xmlns:a16="http://schemas.microsoft.com/office/drawing/2014/main" id="{715A7DAF-CE02-554D-80D9-D49064C23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1849" y="4554889"/>
            <a:ext cx="1276501" cy="512043"/>
          </a:xfrm>
          <a:prstGeom prst="rect">
            <a:avLst/>
          </a:prstGeom>
        </p:spPr>
      </p:pic>
      <p:pic>
        <p:nvPicPr>
          <p:cNvPr id="20" name="Picture 19">
            <a:extLst>
              <a:ext uri="{FF2B5EF4-FFF2-40B4-BE49-F238E27FC236}">
                <a16:creationId xmlns:a16="http://schemas.microsoft.com/office/drawing/2014/main" id="{4871781B-3403-F14C-92C5-9CAC6E406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4289" y="2079015"/>
            <a:ext cx="1509268" cy="793836"/>
          </a:xfrm>
          <a:prstGeom prst="rect">
            <a:avLst/>
          </a:prstGeom>
        </p:spPr>
      </p:pic>
      <p:cxnSp>
        <p:nvCxnSpPr>
          <p:cNvPr id="33" name="Straight Connector 32">
            <a:extLst>
              <a:ext uri="{FF2B5EF4-FFF2-40B4-BE49-F238E27FC236}">
                <a16:creationId xmlns:a16="http://schemas.microsoft.com/office/drawing/2014/main" id="{1A6387F9-FB70-2F41-A1E5-8F2B5C37A4CB}"/>
              </a:ext>
            </a:extLst>
          </p:cNvPr>
          <p:cNvCxnSpPr>
            <a:cxnSpLocks/>
          </p:cNvCxnSpPr>
          <p:nvPr/>
        </p:nvCxnSpPr>
        <p:spPr>
          <a:xfrm>
            <a:off x="6183086" y="2944747"/>
            <a:ext cx="0" cy="59740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2E558D-B6A5-9F44-9CB5-B19976962FC9}"/>
              </a:ext>
            </a:extLst>
          </p:cNvPr>
          <p:cNvCxnSpPr>
            <a:cxnSpLocks/>
          </p:cNvCxnSpPr>
          <p:nvPr/>
        </p:nvCxnSpPr>
        <p:spPr>
          <a:xfrm>
            <a:off x="6173374" y="4632540"/>
            <a:ext cx="0" cy="82045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78C8938-4E49-8844-8BC4-232F22B1FDB5}"/>
              </a:ext>
            </a:extLst>
          </p:cNvPr>
          <p:cNvCxnSpPr>
            <a:cxnSpLocks/>
          </p:cNvCxnSpPr>
          <p:nvPr/>
        </p:nvCxnSpPr>
        <p:spPr>
          <a:xfrm flipV="1">
            <a:off x="3879095" y="4288241"/>
            <a:ext cx="1408550" cy="44251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F153B45-D244-A748-95EA-0CB7D0F27B81}"/>
              </a:ext>
            </a:extLst>
          </p:cNvPr>
          <p:cNvCxnSpPr>
            <a:cxnSpLocks/>
          </p:cNvCxnSpPr>
          <p:nvPr/>
        </p:nvCxnSpPr>
        <p:spPr>
          <a:xfrm>
            <a:off x="6762339" y="4571140"/>
            <a:ext cx="806120" cy="4426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41D289-032E-D44B-8198-01AA716308EC}"/>
              </a:ext>
            </a:extLst>
          </p:cNvPr>
          <p:cNvCxnSpPr>
            <a:cxnSpLocks/>
          </p:cNvCxnSpPr>
          <p:nvPr/>
        </p:nvCxnSpPr>
        <p:spPr>
          <a:xfrm flipV="1">
            <a:off x="7013557" y="3574054"/>
            <a:ext cx="850283" cy="303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47EADC6-2C89-D247-AA38-DA26088DADEE}"/>
              </a:ext>
            </a:extLst>
          </p:cNvPr>
          <p:cNvCxnSpPr>
            <a:cxnSpLocks/>
          </p:cNvCxnSpPr>
          <p:nvPr/>
        </p:nvCxnSpPr>
        <p:spPr>
          <a:xfrm>
            <a:off x="4057187" y="3361499"/>
            <a:ext cx="1159674" cy="51603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Explosion 2 3">
            <a:extLst>
              <a:ext uri="{FF2B5EF4-FFF2-40B4-BE49-F238E27FC236}">
                <a16:creationId xmlns:a16="http://schemas.microsoft.com/office/drawing/2014/main" id="{368D36C7-6485-814F-A1FF-249C093D9FC3}"/>
              </a:ext>
            </a:extLst>
          </p:cNvPr>
          <p:cNvSpPr/>
          <p:nvPr/>
        </p:nvSpPr>
        <p:spPr>
          <a:xfrm>
            <a:off x="4998156" y="3095582"/>
            <a:ext cx="2505822" cy="1891711"/>
          </a:xfrm>
          <a:prstGeom prst="irregularSeal2">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113BAEB6-A71B-B449-A433-D6B795508E5B}"/>
              </a:ext>
            </a:extLst>
          </p:cNvPr>
          <p:cNvSpPr/>
          <p:nvPr/>
        </p:nvSpPr>
        <p:spPr>
          <a:xfrm>
            <a:off x="5319604" y="3574054"/>
            <a:ext cx="1623778" cy="965183"/>
          </a:xfrm>
          <a:prstGeom prst="roundRect">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E09CD76-1DA3-2840-A34A-D3D547D2C7BE}"/>
              </a:ext>
            </a:extLst>
          </p:cNvPr>
          <p:cNvSpPr/>
          <p:nvPr/>
        </p:nvSpPr>
        <p:spPr>
          <a:xfrm>
            <a:off x="5500647" y="3764258"/>
            <a:ext cx="1261692" cy="584775"/>
          </a:xfrm>
          <a:prstGeom prst="rect">
            <a:avLst/>
          </a:prstGeom>
        </p:spPr>
        <p:txBody>
          <a:bodyPr wrap="none">
            <a:spAutoFit/>
          </a:bodyPr>
          <a:lstStyle/>
          <a:p>
            <a:pPr algn="ctr"/>
            <a:r>
              <a:rPr lang="en-US" sz="3200" b="1" dirty="0" err="1">
                <a:solidFill>
                  <a:schemeClr val="bg1"/>
                </a:solidFill>
              </a:rPr>
              <a:t>FedInt</a:t>
            </a:r>
            <a:endParaRPr lang="en-US" sz="2800" dirty="0">
              <a:solidFill>
                <a:schemeClr val="bg1"/>
              </a:solidFill>
            </a:endParaRPr>
          </a:p>
        </p:txBody>
      </p:sp>
      <p:pic>
        <p:nvPicPr>
          <p:cNvPr id="26" name="Picture 25">
            <a:extLst>
              <a:ext uri="{FF2B5EF4-FFF2-40B4-BE49-F238E27FC236}">
                <a16:creationId xmlns:a16="http://schemas.microsoft.com/office/drawing/2014/main" id="{BC928AC7-1581-BC41-8926-8F5B5C6A71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6427" y="3311100"/>
            <a:ext cx="1992160" cy="597648"/>
          </a:xfrm>
          <a:prstGeom prst="rect">
            <a:avLst/>
          </a:prstGeom>
        </p:spPr>
      </p:pic>
      <p:pic>
        <p:nvPicPr>
          <p:cNvPr id="22" name="Picture 21">
            <a:extLst>
              <a:ext uri="{FF2B5EF4-FFF2-40B4-BE49-F238E27FC236}">
                <a16:creationId xmlns:a16="http://schemas.microsoft.com/office/drawing/2014/main" id="{7C6082FB-07CB-7649-B957-D7A9FD159066}"/>
              </a:ext>
            </a:extLst>
          </p:cNvPr>
          <p:cNvPicPr>
            <a:picLocks noChangeAspect="1"/>
          </p:cNvPicPr>
          <p:nvPr/>
        </p:nvPicPr>
        <p:blipFill rotWithShape="1">
          <a:blip r:embed="rId7">
            <a:extLst>
              <a:ext uri="{28A0092B-C50C-407E-A947-70E740481C1C}">
                <a14:useLocalDpi xmlns:a14="http://schemas.microsoft.com/office/drawing/2010/main" val="0"/>
              </a:ext>
            </a:extLst>
          </a:blip>
          <a:srcRect t="23212" b="22686"/>
          <a:stretch/>
        </p:blipFill>
        <p:spPr>
          <a:xfrm>
            <a:off x="4647743" y="5505480"/>
            <a:ext cx="2887772" cy="776276"/>
          </a:xfrm>
          <a:prstGeom prst="rect">
            <a:avLst/>
          </a:prstGeom>
        </p:spPr>
      </p:pic>
      <p:pic>
        <p:nvPicPr>
          <p:cNvPr id="23" name="Picture 22">
            <a:extLst>
              <a:ext uri="{FF2B5EF4-FFF2-40B4-BE49-F238E27FC236}">
                <a16:creationId xmlns:a16="http://schemas.microsoft.com/office/drawing/2014/main" id="{376E2536-AEB4-5341-BED2-4CE9FBB5C9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2528" y="2702356"/>
            <a:ext cx="2794000" cy="596900"/>
          </a:xfrm>
          <a:prstGeom prst="rect">
            <a:avLst/>
          </a:prstGeom>
        </p:spPr>
      </p:pic>
    </p:spTree>
    <p:extLst>
      <p:ext uri="{BB962C8B-B14F-4D97-AF65-F5344CB8AC3E}">
        <p14:creationId xmlns:p14="http://schemas.microsoft.com/office/powerpoint/2010/main" val="163180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77E157EF-3DB0-E144-8B24-34243A3FB826}"/>
              </a:ext>
            </a:extLst>
          </p:cNvPr>
          <p:cNvSpPr/>
          <p:nvPr/>
        </p:nvSpPr>
        <p:spPr>
          <a:xfrm>
            <a:off x="-5437439" y="762744"/>
            <a:ext cx="14886239" cy="9897189"/>
          </a:xfrm>
          <a:prstGeom prst="ellipse">
            <a:avLst/>
          </a:prstGeom>
          <a:solidFill>
            <a:schemeClr val="bg1">
              <a:lumMod val="65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AD08839D-EDD1-6B4A-B0D5-42ABE9746D39}"/>
              </a:ext>
            </a:extLst>
          </p:cNvPr>
          <p:cNvSpPr/>
          <p:nvPr/>
        </p:nvSpPr>
        <p:spPr>
          <a:xfrm>
            <a:off x="1197118" y="1633600"/>
            <a:ext cx="2546636" cy="3753246"/>
          </a:xfrm>
          <a:prstGeom prst="roundRect">
            <a:avLst>
              <a:gd name="adj" fmla="val 629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rgbClr val="4FC0D2"/>
                </a:solidFill>
              </a:rPr>
              <a:t>Company A</a:t>
            </a:r>
          </a:p>
        </p:txBody>
      </p:sp>
      <p:sp>
        <p:nvSpPr>
          <p:cNvPr id="2" name="Title 1">
            <a:extLst>
              <a:ext uri="{FF2B5EF4-FFF2-40B4-BE49-F238E27FC236}">
                <a16:creationId xmlns:a16="http://schemas.microsoft.com/office/drawing/2014/main" id="{445112A5-871B-D244-9496-06AA0D939842}"/>
              </a:ext>
            </a:extLst>
          </p:cNvPr>
          <p:cNvSpPr>
            <a:spLocks noGrp="1"/>
          </p:cNvSpPr>
          <p:nvPr>
            <p:ph type="title"/>
          </p:nvPr>
        </p:nvSpPr>
        <p:spPr>
          <a:xfrm>
            <a:off x="838200" y="193187"/>
            <a:ext cx="9843655" cy="1325563"/>
          </a:xfrm>
        </p:spPr>
        <p:txBody>
          <a:bodyPr/>
          <a:lstStyle/>
          <a:p>
            <a:pPr algn="r"/>
            <a:r>
              <a:rPr lang="en-US" dirty="0"/>
              <a:t>Overview of </a:t>
            </a:r>
            <a:r>
              <a:rPr lang="en-US" dirty="0" err="1"/>
              <a:t>FedInt</a:t>
            </a:r>
            <a:endParaRPr lang="en-US" dirty="0"/>
          </a:p>
        </p:txBody>
      </p:sp>
      <p:grpSp>
        <p:nvGrpSpPr>
          <p:cNvPr id="3" name="Group 2">
            <a:extLst>
              <a:ext uri="{FF2B5EF4-FFF2-40B4-BE49-F238E27FC236}">
                <a16:creationId xmlns:a16="http://schemas.microsoft.com/office/drawing/2014/main" id="{5B6BBC6D-D138-C648-B6A0-BA3C3E22C9A4}"/>
              </a:ext>
            </a:extLst>
          </p:cNvPr>
          <p:cNvGrpSpPr/>
          <p:nvPr/>
        </p:nvGrpSpPr>
        <p:grpSpPr>
          <a:xfrm>
            <a:off x="3652692" y="4715602"/>
            <a:ext cx="4425236" cy="2983543"/>
            <a:chOff x="6212462" y="2773256"/>
            <a:chExt cx="2402512" cy="1619800"/>
          </a:xfrm>
        </p:grpSpPr>
        <p:sp>
          <p:nvSpPr>
            <p:cNvPr id="4" name="Cloud 3">
              <a:extLst>
                <a:ext uri="{FF2B5EF4-FFF2-40B4-BE49-F238E27FC236}">
                  <a16:creationId xmlns:a16="http://schemas.microsoft.com/office/drawing/2014/main" id="{A8AA1AB8-BADC-5D40-9AE4-FD35A5066AB8}"/>
                </a:ext>
              </a:extLst>
            </p:cNvPr>
            <p:cNvSpPr/>
            <p:nvPr/>
          </p:nvSpPr>
          <p:spPr>
            <a:xfrm>
              <a:off x="6212462" y="2773256"/>
              <a:ext cx="2402512" cy="1619800"/>
            </a:xfrm>
            <a:prstGeom prst="cloud">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4" name="Rectangle 123">
              <a:extLst>
                <a:ext uri="{FF2B5EF4-FFF2-40B4-BE49-F238E27FC236}">
                  <a16:creationId xmlns:a16="http://schemas.microsoft.com/office/drawing/2014/main" id="{DB148BF0-4891-2048-B53D-A2EF137702D6}"/>
                </a:ext>
              </a:extLst>
            </p:cNvPr>
            <p:cNvSpPr/>
            <p:nvPr/>
          </p:nvSpPr>
          <p:spPr>
            <a:xfrm>
              <a:off x="6906422" y="3313853"/>
              <a:ext cx="1091829" cy="317481"/>
            </a:xfrm>
            <a:prstGeom prst="rect">
              <a:avLst/>
            </a:prstGeom>
          </p:spPr>
          <p:txBody>
            <a:bodyPr wrap="none">
              <a:spAutoFit/>
            </a:bodyPr>
            <a:lstStyle/>
            <a:p>
              <a:pPr algn="ctr"/>
              <a:r>
                <a:rPr lang="en-US" sz="3200" b="1" dirty="0" err="1">
                  <a:solidFill>
                    <a:schemeClr val="bg1"/>
                  </a:solidFill>
                </a:rPr>
                <a:t>Blockchain</a:t>
              </a:r>
              <a:endParaRPr lang="en-US" sz="2800" dirty="0">
                <a:solidFill>
                  <a:schemeClr val="bg1"/>
                </a:solidFill>
              </a:endParaRPr>
            </a:p>
          </p:txBody>
        </p:sp>
      </p:grpSp>
      <p:cxnSp>
        <p:nvCxnSpPr>
          <p:cNvPr id="20" name="Straight Arrow Connector 19">
            <a:extLst>
              <a:ext uri="{FF2B5EF4-FFF2-40B4-BE49-F238E27FC236}">
                <a16:creationId xmlns:a16="http://schemas.microsoft.com/office/drawing/2014/main" id="{938A0211-EC8F-554D-B7D1-CCF3E4CA4F50}"/>
              </a:ext>
            </a:extLst>
          </p:cNvPr>
          <p:cNvCxnSpPr>
            <a:cxnSpLocks/>
          </p:cNvCxnSpPr>
          <p:nvPr/>
        </p:nvCxnSpPr>
        <p:spPr>
          <a:xfrm flipH="1" flipV="1">
            <a:off x="3767530" y="4394034"/>
            <a:ext cx="702052" cy="601762"/>
          </a:xfrm>
          <a:prstGeom prst="straightConnector1">
            <a:avLst/>
          </a:prstGeom>
          <a:ln w="38100">
            <a:solidFill>
              <a:srgbClr val="4FC0D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63566D16-7C5D-F24E-9362-99DB5266A3E6}"/>
              </a:ext>
            </a:extLst>
          </p:cNvPr>
          <p:cNvSpPr/>
          <p:nvPr/>
        </p:nvSpPr>
        <p:spPr>
          <a:xfrm>
            <a:off x="1600544" y="2568384"/>
            <a:ext cx="1750725" cy="862952"/>
          </a:xfrm>
          <a:prstGeom prst="roundRect">
            <a:avLst>
              <a:gd name="adj" fmla="val 1147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b="1" dirty="0">
                <a:solidFill>
                  <a:schemeClr val="bg1"/>
                </a:solidFill>
              </a:rPr>
              <a:t>Integration</a:t>
            </a:r>
            <a:r>
              <a:rPr lang="zh-Hans" altLang="en-US" sz="2400" b="1" dirty="0">
                <a:solidFill>
                  <a:schemeClr val="bg1"/>
                </a:solidFill>
              </a:rPr>
              <a:t> </a:t>
            </a:r>
            <a:r>
              <a:rPr lang="en-US" altLang="zh-Hans" sz="2400" b="1" dirty="0">
                <a:solidFill>
                  <a:schemeClr val="bg1"/>
                </a:solidFill>
              </a:rPr>
              <a:t>Secret</a:t>
            </a:r>
            <a:endParaRPr lang="en-US" sz="2400" b="1" dirty="0">
              <a:solidFill>
                <a:schemeClr val="bg1"/>
              </a:solidFill>
            </a:endParaRPr>
          </a:p>
        </p:txBody>
      </p:sp>
      <p:sp>
        <p:nvSpPr>
          <p:cNvPr id="32" name="Rounded Rectangle 31">
            <a:extLst>
              <a:ext uri="{FF2B5EF4-FFF2-40B4-BE49-F238E27FC236}">
                <a16:creationId xmlns:a16="http://schemas.microsoft.com/office/drawing/2014/main" id="{F0436ED0-218A-1942-81A4-36C98B7FCA25}"/>
              </a:ext>
            </a:extLst>
          </p:cNvPr>
          <p:cNvSpPr/>
          <p:nvPr/>
        </p:nvSpPr>
        <p:spPr>
          <a:xfrm>
            <a:off x="1591918" y="3788100"/>
            <a:ext cx="1759351" cy="1040205"/>
          </a:xfrm>
          <a:prstGeom prst="roundRect">
            <a:avLst>
              <a:gd name="adj" fmla="val 11477"/>
            </a:avLst>
          </a:prstGeom>
          <a:solidFill>
            <a:srgbClr val="E7C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Integration</a:t>
            </a:r>
          </a:p>
          <a:p>
            <a:pPr algn="ctr"/>
            <a:r>
              <a:rPr lang="en-US" altLang="zh-Hans" sz="2400" b="1" dirty="0">
                <a:solidFill>
                  <a:schemeClr val="bg1"/>
                </a:solidFill>
              </a:rPr>
              <a:t>Guide</a:t>
            </a:r>
            <a:endParaRPr lang="en-US" sz="2400" b="1" dirty="0">
              <a:solidFill>
                <a:schemeClr val="bg1"/>
              </a:solidFill>
            </a:endParaRPr>
          </a:p>
        </p:txBody>
      </p:sp>
      <p:sp>
        <p:nvSpPr>
          <p:cNvPr id="34" name="Rounded Rectangle 33">
            <a:extLst>
              <a:ext uri="{FF2B5EF4-FFF2-40B4-BE49-F238E27FC236}">
                <a16:creationId xmlns:a16="http://schemas.microsoft.com/office/drawing/2014/main" id="{4E3B37DF-C9B6-2843-AFAC-CFE989ACDF4B}"/>
              </a:ext>
            </a:extLst>
          </p:cNvPr>
          <p:cNvSpPr/>
          <p:nvPr/>
        </p:nvSpPr>
        <p:spPr>
          <a:xfrm>
            <a:off x="7872342" y="1596566"/>
            <a:ext cx="1452403" cy="822529"/>
          </a:xfrm>
          <a:prstGeom prst="roundRect">
            <a:avLst>
              <a:gd name="adj" fmla="val 1147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algn="ctr"/>
            <a:r>
              <a:rPr lang="en-US" sz="2400" b="1" dirty="0">
                <a:solidFill>
                  <a:srgbClr val="4FC0D2"/>
                </a:solidFill>
              </a:rPr>
              <a:t>Company </a:t>
            </a:r>
            <a:r>
              <a:rPr lang="en-US" altLang="zh-Hans" sz="2400" b="1" dirty="0">
                <a:solidFill>
                  <a:srgbClr val="4FC0D2"/>
                </a:solidFill>
              </a:rPr>
              <a:t>C</a:t>
            </a:r>
            <a:endParaRPr lang="en-US" sz="2400" b="1" dirty="0">
              <a:solidFill>
                <a:srgbClr val="4FC0D2"/>
              </a:solidFill>
            </a:endParaRPr>
          </a:p>
        </p:txBody>
      </p:sp>
      <p:sp>
        <p:nvSpPr>
          <p:cNvPr id="36" name="Rounded Rectangle 35">
            <a:extLst>
              <a:ext uri="{FF2B5EF4-FFF2-40B4-BE49-F238E27FC236}">
                <a16:creationId xmlns:a16="http://schemas.microsoft.com/office/drawing/2014/main" id="{A24EC1B5-23AB-B045-AAB9-AD58D98504AB}"/>
              </a:ext>
            </a:extLst>
          </p:cNvPr>
          <p:cNvSpPr/>
          <p:nvPr/>
        </p:nvSpPr>
        <p:spPr>
          <a:xfrm>
            <a:off x="6100920" y="3119406"/>
            <a:ext cx="1452403" cy="822529"/>
          </a:xfrm>
          <a:prstGeom prst="roundRect">
            <a:avLst>
              <a:gd name="adj" fmla="val 11477"/>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algn="ctr"/>
            <a:r>
              <a:rPr lang="en-US" sz="2400" b="1" dirty="0">
                <a:solidFill>
                  <a:srgbClr val="4FC0D2"/>
                </a:solidFill>
              </a:rPr>
              <a:t>Company </a:t>
            </a:r>
            <a:r>
              <a:rPr lang="en-US" altLang="zh-Hans" sz="2400" b="1" dirty="0">
                <a:solidFill>
                  <a:srgbClr val="4FC0D2"/>
                </a:solidFill>
              </a:rPr>
              <a:t>B</a:t>
            </a:r>
            <a:endParaRPr lang="en-US" sz="2400" b="1" dirty="0">
              <a:solidFill>
                <a:srgbClr val="4FC0D2"/>
              </a:solidFill>
            </a:endParaRPr>
          </a:p>
        </p:txBody>
      </p:sp>
      <p:cxnSp>
        <p:nvCxnSpPr>
          <p:cNvPr id="37" name="Straight Arrow Connector 36">
            <a:extLst>
              <a:ext uri="{FF2B5EF4-FFF2-40B4-BE49-F238E27FC236}">
                <a16:creationId xmlns:a16="http://schemas.microsoft.com/office/drawing/2014/main" id="{3F5BF92D-C43E-B842-947D-B698480D154D}"/>
              </a:ext>
            </a:extLst>
          </p:cNvPr>
          <p:cNvCxnSpPr>
            <a:cxnSpLocks/>
          </p:cNvCxnSpPr>
          <p:nvPr/>
        </p:nvCxnSpPr>
        <p:spPr>
          <a:xfrm flipH="1">
            <a:off x="6300766" y="4019194"/>
            <a:ext cx="355732" cy="655034"/>
          </a:xfrm>
          <a:prstGeom prst="straightConnector1">
            <a:avLst/>
          </a:prstGeom>
          <a:ln w="38100">
            <a:solidFill>
              <a:srgbClr val="4FC0D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7B5A97-4B61-BF44-9356-2F23AB38CF87}"/>
              </a:ext>
            </a:extLst>
          </p:cNvPr>
          <p:cNvCxnSpPr>
            <a:cxnSpLocks/>
          </p:cNvCxnSpPr>
          <p:nvPr/>
        </p:nvCxnSpPr>
        <p:spPr>
          <a:xfrm flipH="1" flipV="1">
            <a:off x="3478306" y="3089260"/>
            <a:ext cx="2535231" cy="420964"/>
          </a:xfrm>
          <a:prstGeom prst="straightConnector1">
            <a:avLst/>
          </a:prstGeom>
          <a:ln w="38100">
            <a:solidFill>
              <a:srgbClr val="4FC0D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9F2DB14-E399-7940-92E6-2D78B5627D72}"/>
              </a:ext>
            </a:extLst>
          </p:cNvPr>
          <p:cNvCxnSpPr>
            <a:cxnSpLocks/>
          </p:cNvCxnSpPr>
          <p:nvPr/>
        </p:nvCxnSpPr>
        <p:spPr>
          <a:xfrm flipH="1">
            <a:off x="3478306" y="2045639"/>
            <a:ext cx="4303059" cy="954221"/>
          </a:xfrm>
          <a:prstGeom prst="straightConnector1">
            <a:avLst/>
          </a:prstGeom>
          <a:ln w="38100">
            <a:solidFill>
              <a:srgbClr val="4FC0D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quot;No&quot; Symbol 20">
            <a:extLst>
              <a:ext uri="{FF2B5EF4-FFF2-40B4-BE49-F238E27FC236}">
                <a16:creationId xmlns:a16="http://schemas.microsoft.com/office/drawing/2014/main" id="{673486E1-864A-4245-98A0-34C5FC37727F}"/>
              </a:ext>
            </a:extLst>
          </p:cNvPr>
          <p:cNvSpPr/>
          <p:nvPr/>
        </p:nvSpPr>
        <p:spPr>
          <a:xfrm>
            <a:off x="5631734" y="2203528"/>
            <a:ext cx="422031" cy="422031"/>
          </a:xfrm>
          <a:prstGeom prst="noSmoking">
            <a:avLst/>
          </a:prstGeom>
          <a:solidFill>
            <a:srgbClr val="EB7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L-Shape 22">
            <a:extLst>
              <a:ext uri="{FF2B5EF4-FFF2-40B4-BE49-F238E27FC236}">
                <a16:creationId xmlns:a16="http://schemas.microsoft.com/office/drawing/2014/main" id="{DA641282-5C9F-AE40-B32B-34AD2ECDDF8E}"/>
              </a:ext>
            </a:extLst>
          </p:cNvPr>
          <p:cNvSpPr/>
          <p:nvPr/>
        </p:nvSpPr>
        <p:spPr>
          <a:xfrm rot="19184867">
            <a:off x="4842872" y="3151489"/>
            <a:ext cx="373960" cy="226143"/>
          </a:xfrm>
          <a:prstGeom prst="corner">
            <a:avLst/>
          </a:prstGeom>
          <a:solidFill>
            <a:srgbClr val="52D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1035AA4-8A4D-5B4A-B561-A59B94843B09}"/>
              </a:ext>
            </a:extLst>
          </p:cNvPr>
          <p:cNvSpPr/>
          <p:nvPr/>
        </p:nvSpPr>
        <p:spPr>
          <a:xfrm>
            <a:off x="283762" y="5675732"/>
            <a:ext cx="2250617" cy="646331"/>
          </a:xfrm>
          <a:prstGeom prst="rect">
            <a:avLst/>
          </a:prstGeom>
        </p:spPr>
        <p:txBody>
          <a:bodyPr wrap="none">
            <a:spAutoFit/>
          </a:bodyPr>
          <a:lstStyle/>
          <a:p>
            <a:pPr algn="ctr"/>
            <a:r>
              <a:rPr lang="en-US" altLang="zh-Hans" sz="3600" b="1" dirty="0">
                <a:solidFill>
                  <a:schemeClr val="bg1"/>
                </a:solidFill>
              </a:rPr>
              <a:t>Federation</a:t>
            </a:r>
            <a:endParaRPr lang="en-US" sz="3600" dirty="0">
              <a:solidFill>
                <a:schemeClr val="bg1"/>
              </a:solidFill>
            </a:endParaRPr>
          </a:p>
        </p:txBody>
      </p:sp>
      <p:sp>
        <p:nvSpPr>
          <p:cNvPr id="19" name="Vertical Scroll 18">
            <a:extLst>
              <a:ext uri="{FF2B5EF4-FFF2-40B4-BE49-F238E27FC236}">
                <a16:creationId xmlns:a16="http://schemas.microsoft.com/office/drawing/2014/main" id="{D8CF3AE9-68E2-7149-ADFD-A2BF6ACD3232}"/>
              </a:ext>
            </a:extLst>
          </p:cNvPr>
          <p:cNvSpPr/>
          <p:nvPr/>
        </p:nvSpPr>
        <p:spPr>
          <a:xfrm>
            <a:off x="4745921" y="3492361"/>
            <a:ext cx="735137" cy="589270"/>
          </a:xfrm>
          <a:prstGeom prst="verticalScroll">
            <a:avLst/>
          </a:prstGeom>
          <a:solidFill>
            <a:srgbClr val="4FC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r>
              <a:rPr lang="en-US" altLang="zh-Hans" b="1" dirty="0"/>
              <a:t>ert</a:t>
            </a:r>
            <a:endParaRPr lang="en-US" b="1" dirty="0"/>
          </a:p>
        </p:txBody>
      </p:sp>
    </p:spTree>
    <p:extLst>
      <p:ext uri="{BB962C8B-B14F-4D97-AF65-F5344CB8AC3E}">
        <p14:creationId xmlns:p14="http://schemas.microsoft.com/office/powerpoint/2010/main" val="1363398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2379</TotalTime>
  <Words>680</Words>
  <Application>Microsoft Macintosh PowerPoint</Application>
  <PresentationFormat>Widescreen</PresentationFormat>
  <Paragraphs>119</Paragraphs>
  <Slides>17</Slides>
  <Notes>15</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等线</vt:lpstr>
      <vt:lpstr>等线 Light</vt:lpstr>
      <vt:lpstr>Abadi MT Condensed Light</vt:lpstr>
      <vt:lpstr>Apple Symbols</vt:lpstr>
      <vt:lpstr>Arial</vt:lpstr>
      <vt:lpstr>Arial Hebrew</vt:lpstr>
      <vt:lpstr>Arial Hebrew Scholar</vt:lpstr>
      <vt:lpstr>Calibri</vt:lpstr>
      <vt:lpstr>Calibri Light</vt:lpstr>
      <vt:lpstr>Gill Sans MT</vt:lpstr>
      <vt:lpstr>Office Theme</vt:lpstr>
      <vt:lpstr>FedInt</vt:lpstr>
      <vt:lpstr>Trends</vt:lpstr>
      <vt:lpstr>Flow of Social Integration</vt:lpstr>
      <vt:lpstr>Chaos of Enterprise Integration</vt:lpstr>
      <vt:lpstr>Chaos of Enterprise Integration</vt:lpstr>
      <vt:lpstr>Chaos of Enterprise Integration</vt:lpstr>
      <vt:lpstr>Chaos of Enterprise Integration</vt:lpstr>
      <vt:lpstr>Solution</vt:lpstr>
      <vt:lpstr>Overview of FedInt</vt:lpstr>
      <vt:lpstr>Overview of FedInt</vt:lpstr>
      <vt:lpstr>Overview of FedInt</vt:lpstr>
      <vt:lpstr>Overview of FedInt</vt:lpstr>
      <vt:lpstr>Use Case – Identity System Integration</vt:lpstr>
      <vt:lpstr>PowerPoint Presentation</vt:lpstr>
      <vt:lpstr>Business Value</vt:lpstr>
      <vt:lpstr>PowerPoint Presentation</vt:lpstr>
      <vt:lpstr>THANKS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FedInt</dc:title>
  <dc:creator>Microsoft Office User</dc:creator>
  <cp:lastModifiedBy>Xie Dreamer</cp:lastModifiedBy>
  <cp:revision>335</cp:revision>
  <dcterms:created xsi:type="dcterms:W3CDTF">2018-04-30T13:51:59Z</dcterms:created>
  <dcterms:modified xsi:type="dcterms:W3CDTF">2018-05-16T11:11:04Z</dcterms:modified>
</cp:coreProperties>
</file>