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68" r:id="rId4"/>
    <p:sldId id="258" r:id="rId5"/>
    <p:sldId id="260" r:id="rId6"/>
    <p:sldId id="261" r:id="rId7"/>
    <p:sldId id="280" r:id="rId8"/>
    <p:sldId id="281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D29A"/>
    <a:srgbClr val="4FC0D2"/>
    <a:srgbClr val="4FC0D3"/>
    <a:srgbClr val="EB7655"/>
    <a:srgbClr val="E7C468"/>
    <a:srgbClr val="50637D"/>
    <a:srgbClr val="E9E9E9"/>
    <a:srgbClr val="0A0A0C"/>
    <a:srgbClr val="52D255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AC73-9EE0-C240-B96D-CA80A2C012A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3F595-7B65-5B48-AA0F-D3BB53282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3F595-7B65-5B48-AA0F-D3BB53282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4FC6-F7F3-3842-A548-15FF358D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00" y="1625599"/>
            <a:ext cx="6991927" cy="1884363"/>
          </a:xfrm>
        </p:spPr>
        <p:txBody>
          <a:bodyPr anchor="b"/>
          <a:lstStyle>
            <a:lvl1pPr algn="ctr">
              <a:defRPr sz="6000">
                <a:solidFill>
                  <a:srgbClr val="4FC0D2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7F646-8841-1D46-8486-C2106E4F0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600" y="3602038"/>
            <a:ext cx="6991927" cy="1006907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+mn-lt"/>
                <a:cs typeface="Arial Hebrew Scholar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AAF0-8359-A341-BA6B-DF2650D2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DF7-F090-074F-BA94-21AFB23A4B7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4DB2-4816-D54D-959A-A5EDE978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0414-153B-6C45-9BB0-2FED04A2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00C-2264-8F49-B9D8-75D51909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7B65F2-519A-5446-9A75-D956A7903626}"/>
              </a:ext>
            </a:extLst>
          </p:cNvPr>
          <p:cNvCxnSpPr>
            <a:cxnSpLocks/>
          </p:cNvCxnSpPr>
          <p:nvPr userDrawn="1"/>
        </p:nvCxnSpPr>
        <p:spPr>
          <a:xfrm>
            <a:off x="2641600" y="1902679"/>
            <a:ext cx="6991927" cy="0"/>
          </a:xfrm>
          <a:prstGeom prst="line">
            <a:avLst/>
          </a:prstGeom>
          <a:ln w="28575">
            <a:solidFill>
              <a:srgbClr val="4FC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797C14-1097-224D-BE68-A36856541783}"/>
              </a:ext>
            </a:extLst>
          </p:cNvPr>
          <p:cNvCxnSpPr>
            <a:cxnSpLocks/>
          </p:cNvCxnSpPr>
          <p:nvPr userDrawn="1"/>
        </p:nvCxnSpPr>
        <p:spPr>
          <a:xfrm>
            <a:off x="2641600" y="4359573"/>
            <a:ext cx="6991927" cy="0"/>
          </a:xfrm>
          <a:prstGeom prst="line">
            <a:avLst/>
          </a:prstGeom>
          <a:ln w="28575">
            <a:solidFill>
              <a:srgbClr val="4FC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6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51A4-9EBE-504A-B2C0-0D6EF7CC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4FC0D2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1528-E1EC-1D41-9716-54DCC101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95D3A-F245-DD4E-ACA0-A3E11C34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DF7-F090-074F-BA94-21AFB23A4B7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8F5D-74AF-FF44-96FF-E1B1552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66AA-136E-9D40-A3DC-F337E8BF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00C-2264-8F49-B9D8-75D51909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9F30-BACC-C54B-9953-4EF3BE04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FC0D2"/>
                </a:solidFill>
                <a:latin typeface="Gill Sans MT" panose="020B0502020104020203" pitchFamily="34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05707-CE50-DA43-AF67-C8A6DB1C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DF7-F090-074F-BA94-21AFB23A4B7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D50D-6482-124C-B077-0318ECF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F0DFE-2CAC-384D-9488-C3BFC267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00C-2264-8F49-B9D8-75D5190994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10B4CA-FA82-084C-9BE7-47594CD7B3A8}"/>
              </a:ext>
            </a:extLst>
          </p:cNvPr>
          <p:cNvSpPr/>
          <p:nvPr userDrawn="1"/>
        </p:nvSpPr>
        <p:spPr>
          <a:xfrm>
            <a:off x="1966800" y="2194204"/>
            <a:ext cx="626400" cy="626400"/>
          </a:xfrm>
          <a:prstGeom prst="ellipse">
            <a:avLst/>
          </a:prstGeom>
          <a:solidFill>
            <a:srgbClr val="EB7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CE37D4-BC8E-7844-8B11-78B4221FC96D}"/>
              </a:ext>
            </a:extLst>
          </p:cNvPr>
          <p:cNvSpPr/>
          <p:nvPr userDrawn="1"/>
        </p:nvSpPr>
        <p:spPr>
          <a:xfrm>
            <a:off x="1966800" y="3493865"/>
            <a:ext cx="626400" cy="626400"/>
          </a:xfrm>
          <a:prstGeom prst="ellipse">
            <a:avLst/>
          </a:prstGeom>
          <a:solidFill>
            <a:srgbClr val="52D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4163B0-553D-A745-8B81-3F6FB1F94802}"/>
              </a:ext>
            </a:extLst>
          </p:cNvPr>
          <p:cNvSpPr/>
          <p:nvPr userDrawn="1"/>
        </p:nvSpPr>
        <p:spPr>
          <a:xfrm>
            <a:off x="1966800" y="4793526"/>
            <a:ext cx="626400" cy="626400"/>
          </a:xfrm>
          <a:prstGeom prst="ellipse">
            <a:avLst/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CBC04-0570-F34F-96FD-BF1C7CF60C44}"/>
              </a:ext>
            </a:extLst>
          </p:cNvPr>
          <p:cNvCxnSpPr>
            <a:cxnSpLocks/>
            <a:stCxn id="11" idx="4"/>
            <a:endCxn id="12" idx="0"/>
          </p:cNvCxnSpPr>
          <p:nvPr userDrawn="1"/>
        </p:nvCxnSpPr>
        <p:spPr>
          <a:xfrm>
            <a:off x="2280000" y="2820604"/>
            <a:ext cx="0" cy="67326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589A90-3831-B742-9821-6FD8B570A508}"/>
              </a:ext>
            </a:extLst>
          </p:cNvPr>
          <p:cNvCxnSpPr>
            <a:cxnSpLocks/>
            <a:stCxn id="12" idx="4"/>
            <a:endCxn id="13" idx="0"/>
          </p:cNvCxnSpPr>
          <p:nvPr userDrawn="1"/>
        </p:nvCxnSpPr>
        <p:spPr>
          <a:xfrm>
            <a:off x="2280000" y="4120265"/>
            <a:ext cx="0" cy="67326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5B05F500-062A-1546-B27D-CFD6C308E4B7}"/>
              </a:ext>
            </a:extLst>
          </p:cNvPr>
          <p:cNvCxnSpPr>
            <a:cxnSpLocks/>
            <a:endCxn id="11" idx="0"/>
          </p:cNvCxnSpPr>
          <p:nvPr userDrawn="1"/>
        </p:nvCxnSpPr>
        <p:spPr>
          <a:xfrm>
            <a:off x="1966802" y="1884182"/>
            <a:ext cx="313198" cy="310022"/>
          </a:xfrm>
          <a:prstGeom prst="curvedConnector2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AC85705-1859-BA4F-BAB0-7412C40BC73A}"/>
              </a:ext>
            </a:extLst>
          </p:cNvPr>
          <p:cNvCxnSpPr>
            <a:cxnSpLocks/>
            <a:endCxn id="13" idx="4"/>
          </p:cNvCxnSpPr>
          <p:nvPr userDrawn="1"/>
        </p:nvCxnSpPr>
        <p:spPr>
          <a:xfrm rot="5400000" flipH="1" flipV="1">
            <a:off x="1166026" y="5607501"/>
            <a:ext cx="1301549" cy="926400"/>
          </a:xfrm>
          <a:prstGeom prst="curvedConnector3">
            <a:avLst>
              <a:gd name="adj1" fmla="val 73787"/>
            </a:avLst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0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3FA847-7F9E-E045-A5A4-D9CDF87BE044}"/>
              </a:ext>
            </a:extLst>
          </p:cNvPr>
          <p:cNvSpPr/>
          <p:nvPr userDrawn="1"/>
        </p:nvSpPr>
        <p:spPr>
          <a:xfrm>
            <a:off x="1453097" y="4719705"/>
            <a:ext cx="6510496" cy="590204"/>
          </a:xfrm>
          <a:prstGeom prst="roundRect">
            <a:avLst>
              <a:gd name="adj" fmla="val 13850"/>
            </a:avLst>
          </a:prstGeom>
          <a:solidFill>
            <a:srgbClr val="EB7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DBD957-3527-3046-B884-EE370290686D}"/>
              </a:ext>
            </a:extLst>
          </p:cNvPr>
          <p:cNvSpPr/>
          <p:nvPr userDrawn="1"/>
        </p:nvSpPr>
        <p:spPr>
          <a:xfrm>
            <a:off x="1453097" y="1835676"/>
            <a:ext cx="3742358" cy="590204"/>
          </a:xfrm>
          <a:prstGeom prst="roundRect">
            <a:avLst>
              <a:gd name="adj" fmla="val 13850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DAB1E-2623-6F43-9DC6-64CFCCEA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4FC0D2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E03C-A67C-A542-9C19-893BE86348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83089" y="3736123"/>
            <a:ext cx="672271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Rule to add a new company into the federation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8D1B-39E3-C54D-A31E-487C758E3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36940" y="19672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4B92F-D8E4-C74F-B9DE-9E258C20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DF7-F090-074F-BA94-21AFB23A4B7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98611-184B-204B-A71F-23C5AC4A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E4975-DD21-E947-BD7E-D003596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00C-2264-8F49-B9D8-75D5190994D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42B58E-3D3F-CE40-A45C-7895537BBF82}"/>
              </a:ext>
            </a:extLst>
          </p:cNvPr>
          <p:cNvCxnSpPr>
            <a:cxnSpLocks/>
          </p:cNvCxnSpPr>
          <p:nvPr userDrawn="1"/>
        </p:nvCxnSpPr>
        <p:spPr>
          <a:xfrm>
            <a:off x="0" y="2130778"/>
            <a:ext cx="148773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6CF13C-510B-8742-8E37-8E60D18137AB}"/>
              </a:ext>
            </a:extLst>
          </p:cNvPr>
          <p:cNvSpPr/>
          <p:nvPr userDrawn="1"/>
        </p:nvSpPr>
        <p:spPr>
          <a:xfrm>
            <a:off x="1487734" y="2085543"/>
            <a:ext cx="90470" cy="9047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3E2E8E-D94D-E045-AA3C-0CF75C3B49CC}"/>
              </a:ext>
            </a:extLst>
          </p:cNvPr>
          <p:cNvCxnSpPr>
            <a:cxnSpLocks/>
          </p:cNvCxnSpPr>
          <p:nvPr userDrawn="1"/>
        </p:nvCxnSpPr>
        <p:spPr>
          <a:xfrm>
            <a:off x="0" y="5033385"/>
            <a:ext cx="1537854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EDFC34D-67F1-4247-9D44-A3857E644819}"/>
              </a:ext>
            </a:extLst>
          </p:cNvPr>
          <p:cNvSpPr/>
          <p:nvPr userDrawn="1"/>
        </p:nvSpPr>
        <p:spPr>
          <a:xfrm>
            <a:off x="1537854" y="4988150"/>
            <a:ext cx="90470" cy="9047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B5EB402-0838-0240-AE21-7758F2BD47C3}"/>
              </a:ext>
            </a:extLst>
          </p:cNvPr>
          <p:cNvCxnSpPr/>
          <p:nvPr userDrawn="1"/>
        </p:nvCxnSpPr>
        <p:spPr>
          <a:xfrm rot="5400000">
            <a:off x="979196" y="2219530"/>
            <a:ext cx="567218" cy="540327"/>
          </a:xfrm>
          <a:prstGeom prst="curvedConnector3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E659D5-EFB8-AB4F-9743-61A1CFD9FEF2}"/>
              </a:ext>
            </a:extLst>
          </p:cNvPr>
          <p:cNvCxnSpPr>
            <a:cxnSpLocks/>
            <a:stCxn id="21" idx="1"/>
          </p:cNvCxnSpPr>
          <p:nvPr userDrawn="1"/>
        </p:nvCxnSpPr>
        <p:spPr>
          <a:xfrm rot="16200000" flipH="1" flipV="1">
            <a:off x="1138889" y="4934852"/>
            <a:ext cx="345668" cy="478761"/>
          </a:xfrm>
          <a:prstGeom prst="curvedConnector4">
            <a:avLst>
              <a:gd name="adj1" fmla="val -49299"/>
              <a:gd name="adj2" fmla="val 51384"/>
            </a:avLst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8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9F30-BACC-C54B-9953-4EF3BE04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FC0D2"/>
                </a:solidFill>
                <a:latin typeface="Gill Sans MT" panose="020B0502020104020203" pitchFamily="34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05707-CE50-DA43-AF67-C8A6DB1C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DF7-F090-074F-BA94-21AFB23A4B7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D50D-6482-124C-B077-0318ECF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F0DFE-2CAC-384D-9488-C3BFC267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00C-2264-8F49-B9D8-75D5190994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10B4CA-FA82-084C-9BE7-47594CD7B3A8}"/>
              </a:ext>
            </a:extLst>
          </p:cNvPr>
          <p:cNvSpPr/>
          <p:nvPr userDrawn="1"/>
        </p:nvSpPr>
        <p:spPr>
          <a:xfrm>
            <a:off x="2785800" y="5285672"/>
            <a:ext cx="626400" cy="626400"/>
          </a:xfrm>
          <a:prstGeom prst="ellipse">
            <a:avLst/>
          </a:prstGeom>
          <a:solidFill>
            <a:srgbClr val="EB7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CE37D4-BC8E-7844-8B11-78B4221FC96D}"/>
              </a:ext>
            </a:extLst>
          </p:cNvPr>
          <p:cNvSpPr/>
          <p:nvPr userDrawn="1"/>
        </p:nvSpPr>
        <p:spPr>
          <a:xfrm>
            <a:off x="5759400" y="5285672"/>
            <a:ext cx="626400" cy="626400"/>
          </a:xfrm>
          <a:prstGeom prst="ellipse">
            <a:avLst/>
          </a:prstGeom>
          <a:solidFill>
            <a:srgbClr val="52D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4163B0-553D-A745-8B81-3F6FB1F94802}"/>
              </a:ext>
            </a:extLst>
          </p:cNvPr>
          <p:cNvSpPr/>
          <p:nvPr userDrawn="1"/>
        </p:nvSpPr>
        <p:spPr>
          <a:xfrm>
            <a:off x="8733000" y="5285672"/>
            <a:ext cx="626400" cy="626400"/>
          </a:xfrm>
          <a:prstGeom prst="ellipse">
            <a:avLst/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CBC04-0570-F34F-96FD-BF1C7CF60C44}"/>
              </a:ext>
            </a:extLst>
          </p:cNvPr>
          <p:cNvCxnSpPr>
            <a:cxnSpLocks/>
            <a:stCxn id="11" idx="6"/>
            <a:endCxn id="12" idx="2"/>
          </p:cNvCxnSpPr>
          <p:nvPr userDrawn="1"/>
        </p:nvCxnSpPr>
        <p:spPr>
          <a:xfrm>
            <a:off x="3412200" y="5598872"/>
            <a:ext cx="23472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589A90-3831-B742-9821-6FD8B570A508}"/>
              </a:ext>
            </a:extLst>
          </p:cNvPr>
          <p:cNvCxnSpPr>
            <a:cxnSpLocks/>
            <a:stCxn id="12" idx="6"/>
            <a:endCxn id="13" idx="2"/>
          </p:cNvCxnSpPr>
          <p:nvPr userDrawn="1"/>
        </p:nvCxnSpPr>
        <p:spPr>
          <a:xfrm>
            <a:off x="6385800" y="5598872"/>
            <a:ext cx="23472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5B05F500-062A-1546-B27D-CFD6C308E4B7}"/>
              </a:ext>
            </a:extLst>
          </p:cNvPr>
          <p:cNvCxnSpPr>
            <a:cxnSpLocks/>
            <a:endCxn id="11" idx="2"/>
          </p:cNvCxnSpPr>
          <p:nvPr userDrawn="1"/>
        </p:nvCxnSpPr>
        <p:spPr>
          <a:xfrm>
            <a:off x="1805400" y="5218753"/>
            <a:ext cx="980400" cy="38011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AC85705-1859-BA4F-BAB0-7412C40BC73A}"/>
              </a:ext>
            </a:extLst>
          </p:cNvPr>
          <p:cNvCxnSpPr>
            <a:cxnSpLocks/>
            <a:endCxn id="13" idx="6"/>
          </p:cNvCxnSpPr>
          <p:nvPr userDrawn="1"/>
        </p:nvCxnSpPr>
        <p:spPr>
          <a:xfrm rot="10800000">
            <a:off x="9359401" y="5598872"/>
            <a:ext cx="1726803" cy="75747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7424-7936-F64F-9DA3-B540180D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FC0D2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354B3-2E8A-9544-B549-12B49C81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DF7-F090-074F-BA94-21AFB23A4B7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4F82C-CB1B-D641-954C-B2C88788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659FE-9695-2D42-88D4-899CACD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00C-2264-8F49-B9D8-75D5190994DE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93B9F3-4106-B343-AFF1-031BEC739411}"/>
              </a:ext>
            </a:extLst>
          </p:cNvPr>
          <p:cNvGrpSpPr/>
          <p:nvPr userDrawn="1"/>
        </p:nvGrpSpPr>
        <p:grpSpPr>
          <a:xfrm>
            <a:off x="1105588" y="1778496"/>
            <a:ext cx="1130536" cy="4671251"/>
            <a:chOff x="1105588" y="2267465"/>
            <a:chExt cx="922717" cy="38125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4E03A1-7355-1547-B50B-F92BBCF8A574}"/>
                </a:ext>
              </a:extLst>
            </p:cNvPr>
            <p:cNvSpPr/>
            <p:nvPr userDrawn="1"/>
          </p:nvSpPr>
          <p:spPr>
            <a:xfrm>
              <a:off x="1255221" y="2890920"/>
              <a:ext cx="623455" cy="623455"/>
            </a:xfrm>
            <a:prstGeom prst="ellipse">
              <a:avLst/>
            </a:prstGeom>
            <a:solidFill>
              <a:srgbClr val="EB7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8749E3-1B04-6944-B729-1EAADF62EFA5}"/>
                </a:ext>
              </a:extLst>
            </p:cNvPr>
            <p:cNvSpPr/>
            <p:nvPr userDrawn="1"/>
          </p:nvSpPr>
          <p:spPr>
            <a:xfrm>
              <a:off x="1255221" y="3514375"/>
              <a:ext cx="623455" cy="623455"/>
            </a:xfrm>
            <a:prstGeom prst="ellipse">
              <a:avLst/>
            </a:prstGeom>
            <a:solidFill>
              <a:srgbClr val="52D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16F993-EE0E-3A48-98C7-F94BD0F06C1E}"/>
                </a:ext>
              </a:extLst>
            </p:cNvPr>
            <p:cNvSpPr/>
            <p:nvPr userDrawn="1"/>
          </p:nvSpPr>
          <p:spPr>
            <a:xfrm>
              <a:off x="1255221" y="4137830"/>
              <a:ext cx="623455" cy="623455"/>
            </a:xfrm>
            <a:prstGeom prst="ellipse">
              <a:avLst/>
            </a:prstGeom>
            <a:solidFill>
              <a:srgbClr val="4FC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E2E836-7B26-3E4D-BB88-412E71773A83}"/>
                </a:ext>
              </a:extLst>
            </p:cNvPr>
            <p:cNvSpPr/>
            <p:nvPr userDrawn="1"/>
          </p:nvSpPr>
          <p:spPr>
            <a:xfrm>
              <a:off x="1255221" y="4761285"/>
              <a:ext cx="623455" cy="623455"/>
            </a:xfrm>
            <a:prstGeom prst="ellipse">
              <a:avLst/>
            </a:prstGeom>
            <a:solidFill>
              <a:srgbClr val="506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455451-7FF4-9E43-B190-6C0F46E8F4A1}"/>
                </a:ext>
              </a:extLst>
            </p:cNvPr>
            <p:cNvSpPr/>
            <p:nvPr userDrawn="1"/>
          </p:nvSpPr>
          <p:spPr>
            <a:xfrm>
              <a:off x="1255221" y="2267465"/>
              <a:ext cx="623455" cy="623455"/>
            </a:xfrm>
            <a:prstGeom prst="ellipse">
              <a:avLst/>
            </a:prstGeom>
            <a:solidFill>
              <a:srgbClr val="E7C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56A575-C234-D042-8DD6-9136D48D6849}"/>
                </a:ext>
              </a:extLst>
            </p:cNvPr>
            <p:cNvSpPr/>
            <p:nvPr userDrawn="1"/>
          </p:nvSpPr>
          <p:spPr>
            <a:xfrm>
              <a:off x="1255221" y="5384740"/>
              <a:ext cx="623455" cy="6234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8444D-A0F1-4948-B8BE-50E7CC1099EA}"/>
                </a:ext>
              </a:extLst>
            </p:cNvPr>
            <p:cNvSpPr/>
            <p:nvPr userDrawn="1"/>
          </p:nvSpPr>
          <p:spPr>
            <a:xfrm>
              <a:off x="1566948" y="2267465"/>
              <a:ext cx="461357" cy="622800"/>
            </a:xfrm>
            <a:prstGeom prst="rect">
              <a:avLst/>
            </a:prstGeom>
            <a:solidFill>
              <a:srgbClr val="0A0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6A8293-8917-F842-B1CF-9F5157C40041}"/>
                </a:ext>
              </a:extLst>
            </p:cNvPr>
            <p:cNvSpPr/>
            <p:nvPr userDrawn="1"/>
          </p:nvSpPr>
          <p:spPr>
            <a:xfrm>
              <a:off x="1566947" y="3515030"/>
              <a:ext cx="461357" cy="622800"/>
            </a:xfrm>
            <a:prstGeom prst="rect">
              <a:avLst/>
            </a:prstGeom>
            <a:solidFill>
              <a:srgbClr val="0A0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A0ACA5-42C2-7F44-8B15-7FBA3068FF50}"/>
                </a:ext>
              </a:extLst>
            </p:cNvPr>
            <p:cNvSpPr/>
            <p:nvPr userDrawn="1"/>
          </p:nvSpPr>
          <p:spPr>
            <a:xfrm>
              <a:off x="1566946" y="4762595"/>
              <a:ext cx="461357" cy="622800"/>
            </a:xfrm>
            <a:prstGeom prst="rect">
              <a:avLst/>
            </a:prstGeom>
            <a:solidFill>
              <a:srgbClr val="0A0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93710F-A8C7-A443-85E3-0FC0B2120728}"/>
                </a:ext>
              </a:extLst>
            </p:cNvPr>
            <p:cNvSpPr/>
            <p:nvPr userDrawn="1"/>
          </p:nvSpPr>
          <p:spPr>
            <a:xfrm>
              <a:off x="1105589" y="2890920"/>
              <a:ext cx="461357" cy="622800"/>
            </a:xfrm>
            <a:prstGeom prst="rect">
              <a:avLst/>
            </a:prstGeom>
            <a:solidFill>
              <a:srgbClr val="0A0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622E54-299C-F340-8131-3414B2E9D0FD}"/>
                </a:ext>
              </a:extLst>
            </p:cNvPr>
            <p:cNvSpPr/>
            <p:nvPr userDrawn="1"/>
          </p:nvSpPr>
          <p:spPr>
            <a:xfrm>
              <a:off x="1105588" y="4138000"/>
              <a:ext cx="461357" cy="628760"/>
            </a:xfrm>
            <a:prstGeom prst="rect">
              <a:avLst/>
            </a:prstGeom>
            <a:solidFill>
              <a:srgbClr val="0A0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C830D7-6E3E-D144-9BD7-FC02E63D29BF}"/>
                </a:ext>
              </a:extLst>
            </p:cNvPr>
            <p:cNvSpPr/>
            <p:nvPr userDrawn="1"/>
          </p:nvSpPr>
          <p:spPr>
            <a:xfrm>
              <a:off x="1105589" y="5379264"/>
              <a:ext cx="461357" cy="700768"/>
            </a:xfrm>
            <a:prstGeom prst="rect">
              <a:avLst/>
            </a:prstGeom>
            <a:solidFill>
              <a:srgbClr val="0A0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5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DDE7C-3E2E-904F-AF27-DBF3C5CB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DF7-F090-074F-BA94-21AFB23A4B7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FA686-4A2C-A24F-9CC1-4B9F478C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76398-754C-3545-8757-EB361F31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00C-2264-8F49-B9D8-75D5190994DE}" type="slidenum">
              <a:rPr lang="en-US" smtClean="0"/>
              <a:t>‹#›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42529D-BF9A-014A-9316-9230B35D1E50}"/>
              </a:ext>
            </a:extLst>
          </p:cNvPr>
          <p:cNvGrpSpPr/>
          <p:nvPr userDrawn="1"/>
        </p:nvGrpSpPr>
        <p:grpSpPr>
          <a:xfrm>
            <a:off x="8414849" y="3143799"/>
            <a:ext cx="900000" cy="900000"/>
            <a:chOff x="6009236" y="1840834"/>
            <a:chExt cx="900000" cy="90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D57105-9057-1544-8F1E-0C0ED52A410A}"/>
                </a:ext>
              </a:extLst>
            </p:cNvPr>
            <p:cNvSpPr/>
            <p:nvPr/>
          </p:nvSpPr>
          <p:spPr>
            <a:xfrm>
              <a:off x="6009236" y="1840834"/>
              <a:ext cx="900000" cy="900000"/>
            </a:xfrm>
            <a:prstGeom prst="ellipse">
              <a:avLst/>
            </a:prstGeom>
            <a:solidFill>
              <a:srgbClr val="506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E657AFC-2204-0B43-B0D1-93B49832AD63}"/>
                </a:ext>
              </a:extLst>
            </p:cNvPr>
            <p:cNvGrpSpPr/>
            <p:nvPr/>
          </p:nvGrpSpPr>
          <p:grpSpPr>
            <a:xfrm>
              <a:off x="6196852" y="2094589"/>
              <a:ext cx="524768" cy="432611"/>
              <a:chOff x="6196852" y="2094589"/>
              <a:chExt cx="524768" cy="43261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FE4CA18-1DDE-DB4E-9204-6F61BE670549}"/>
                  </a:ext>
                </a:extLst>
              </p:cNvPr>
              <p:cNvGrpSpPr/>
              <p:nvPr/>
            </p:nvGrpSpPr>
            <p:grpSpPr>
              <a:xfrm>
                <a:off x="6196852" y="2094589"/>
                <a:ext cx="524768" cy="432611"/>
                <a:chOff x="7188472" y="2111943"/>
                <a:chExt cx="598647" cy="493515"/>
              </a:xfrm>
            </p:grpSpPr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C0EB6D25-C7C1-4942-BA8A-16D13C648C3F}"/>
                    </a:ext>
                  </a:extLst>
                </p:cNvPr>
                <p:cNvSpPr/>
                <p:nvPr/>
              </p:nvSpPr>
              <p:spPr>
                <a:xfrm>
                  <a:off x="7188472" y="2111943"/>
                  <a:ext cx="598647" cy="493515"/>
                </a:xfrm>
                <a:prstGeom prst="roundRect">
                  <a:avLst/>
                </a:prstGeom>
                <a:solidFill>
                  <a:srgbClr val="4FC0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FCF64980-26B0-FB4E-A631-9DA57F608684}"/>
                    </a:ext>
                  </a:extLst>
                </p:cNvPr>
                <p:cNvSpPr/>
                <p:nvPr/>
              </p:nvSpPr>
              <p:spPr>
                <a:xfrm>
                  <a:off x="7234333" y="2152823"/>
                  <a:ext cx="506925" cy="295177"/>
                </a:xfrm>
                <a:prstGeom prst="roundRect">
                  <a:avLst/>
                </a:prstGeom>
                <a:solidFill>
                  <a:srgbClr val="5063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9FC6881-AA5D-804B-B6B2-21E0D600F78F}"/>
                  </a:ext>
                </a:extLst>
              </p:cNvPr>
              <p:cNvSpPr/>
              <p:nvPr/>
            </p:nvSpPr>
            <p:spPr>
              <a:xfrm>
                <a:off x="6595018" y="2416791"/>
                <a:ext cx="72000" cy="72000"/>
              </a:xfrm>
              <a:prstGeom prst="ellipse">
                <a:avLst/>
              </a:prstGeom>
              <a:solidFill>
                <a:srgbClr val="506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981093-C333-F143-A843-3D930FACD5FF}"/>
              </a:ext>
            </a:extLst>
          </p:cNvPr>
          <p:cNvGrpSpPr/>
          <p:nvPr userDrawn="1"/>
        </p:nvGrpSpPr>
        <p:grpSpPr>
          <a:xfrm>
            <a:off x="1933819" y="2642725"/>
            <a:ext cx="796363" cy="796363"/>
            <a:chOff x="2999419" y="2994617"/>
            <a:chExt cx="796363" cy="796363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AB65909-E87C-A94E-B98B-C2DA1F2F310E}"/>
                </a:ext>
              </a:extLst>
            </p:cNvPr>
            <p:cNvSpPr/>
            <p:nvPr/>
          </p:nvSpPr>
          <p:spPr>
            <a:xfrm>
              <a:off x="2999419" y="2994617"/>
              <a:ext cx="796363" cy="796363"/>
            </a:xfrm>
            <a:prstGeom prst="roundRect">
              <a:avLst/>
            </a:prstGeom>
            <a:solidFill>
              <a:srgbClr val="4FC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7FA0AE9-44D7-DA44-9028-384D1353A077}"/>
                </a:ext>
              </a:extLst>
            </p:cNvPr>
            <p:cNvGrpSpPr/>
            <p:nvPr/>
          </p:nvGrpSpPr>
          <p:grpSpPr>
            <a:xfrm>
              <a:off x="3146000" y="3142703"/>
              <a:ext cx="503200" cy="500189"/>
              <a:chOff x="3146400" y="3112208"/>
              <a:chExt cx="503200" cy="500189"/>
            </a:xfrm>
          </p:grpSpPr>
          <p:sp>
            <p:nvSpPr>
              <p:cNvPr id="44" name="Down Arrow 43">
                <a:extLst>
                  <a:ext uri="{FF2B5EF4-FFF2-40B4-BE49-F238E27FC236}">
                    <a16:creationId xmlns:a16="http://schemas.microsoft.com/office/drawing/2014/main" id="{49A23C28-B8DA-B140-AE61-82D46CE02965}"/>
                  </a:ext>
                </a:extLst>
              </p:cNvPr>
              <p:cNvSpPr/>
              <p:nvPr/>
            </p:nvSpPr>
            <p:spPr>
              <a:xfrm>
                <a:off x="3146400" y="3238610"/>
                <a:ext cx="288000" cy="373787"/>
              </a:xfrm>
              <a:prstGeom prst="downArrow">
                <a:avLst/>
              </a:prstGeom>
              <a:solidFill>
                <a:srgbClr val="506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Down Arrow 44">
                <a:extLst>
                  <a:ext uri="{FF2B5EF4-FFF2-40B4-BE49-F238E27FC236}">
                    <a16:creationId xmlns:a16="http://schemas.microsoft.com/office/drawing/2014/main" id="{A157226F-DB8B-804A-B241-A194C7848D71}"/>
                  </a:ext>
                </a:extLst>
              </p:cNvPr>
              <p:cNvSpPr/>
              <p:nvPr/>
            </p:nvSpPr>
            <p:spPr>
              <a:xfrm rot="10800000">
                <a:off x="3361600" y="3112208"/>
                <a:ext cx="288000" cy="373787"/>
              </a:xfrm>
              <a:prstGeom prst="downArrow">
                <a:avLst/>
              </a:prstGeom>
              <a:solidFill>
                <a:srgbClr val="506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6820E7-C7DB-6E41-BB59-49367FE40899}"/>
              </a:ext>
            </a:extLst>
          </p:cNvPr>
          <p:cNvGrpSpPr/>
          <p:nvPr userDrawn="1"/>
        </p:nvGrpSpPr>
        <p:grpSpPr>
          <a:xfrm>
            <a:off x="5421482" y="2590991"/>
            <a:ext cx="796363" cy="796363"/>
            <a:chOff x="8324036" y="3790980"/>
            <a:chExt cx="796363" cy="79636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3DB1F7D-E56E-6944-A19D-997E816F9FBA}"/>
                </a:ext>
              </a:extLst>
            </p:cNvPr>
            <p:cNvSpPr/>
            <p:nvPr/>
          </p:nvSpPr>
          <p:spPr>
            <a:xfrm>
              <a:off x="8324036" y="3790980"/>
              <a:ext cx="796363" cy="796363"/>
            </a:xfrm>
            <a:prstGeom prst="roundRect">
              <a:avLst/>
            </a:prstGeom>
            <a:solidFill>
              <a:srgbClr val="4FC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B10F907-1587-F641-916D-CA681A8DAC97}"/>
                </a:ext>
              </a:extLst>
            </p:cNvPr>
            <p:cNvGrpSpPr/>
            <p:nvPr/>
          </p:nvGrpSpPr>
          <p:grpSpPr>
            <a:xfrm>
              <a:off x="8470819" y="3974400"/>
              <a:ext cx="490756" cy="387598"/>
              <a:chOff x="8398818" y="3894358"/>
              <a:chExt cx="646799" cy="51084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4536B64-727D-5848-845C-64B5F3D8D98B}"/>
                  </a:ext>
                </a:extLst>
              </p:cNvPr>
              <p:cNvSpPr/>
              <p:nvPr/>
            </p:nvSpPr>
            <p:spPr>
              <a:xfrm>
                <a:off x="8398818" y="4183199"/>
                <a:ext cx="646799" cy="221999"/>
              </a:xfrm>
              <a:prstGeom prst="ellipse">
                <a:avLst/>
              </a:prstGeom>
              <a:noFill/>
              <a:ln w="19050">
                <a:solidFill>
                  <a:srgbClr val="506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F172F11-C7D8-C740-9212-E7AF55A3A462}"/>
                  </a:ext>
                </a:extLst>
              </p:cNvPr>
              <p:cNvSpPr/>
              <p:nvPr/>
            </p:nvSpPr>
            <p:spPr>
              <a:xfrm>
                <a:off x="8614217" y="3894358"/>
                <a:ext cx="216000" cy="216000"/>
              </a:xfrm>
              <a:prstGeom prst="ellipse">
                <a:avLst/>
              </a:prstGeom>
              <a:solidFill>
                <a:srgbClr val="506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9300491-0F20-9849-B386-7C92B47C66E5}"/>
                  </a:ext>
                </a:extLst>
              </p:cNvPr>
              <p:cNvSpPr/>
              <p:nvPr/>
            </p:nvSpPr>
            <p:spPr>
              <a:xfrm>
                <a:off x="8576532" y="4108011"/>
                <a:ext cx="291370" cy="129419"/>
              </a:xfrm>
              <a:prstGeom prst="ellipse">
                <a:avLst/>
              </a:prstGeom>
              <a:solidFill>
                <a:srgbClr val="4FC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FFBFCA16-DB30-9347-B79D-B2C0163B2CAF}"/>
                  </a:ext>
                </a:extLst>
              </p:cNvPr>
              <p:cNvSpPr/>
              <p:nvPr/>
            </p:nvSpPr>
            <p:spPr>
              <a:xfrm rot="10800000">
                <a:off x="8620106" y="4035112"/>
                <a:ext cx="204222" cy="259087"/>
              </a:xfrm>
              <a:prstGeom prst="triangle">
                <a:avLst/>
              </a:prstGeom>
              <a:solidFill>
                <a:srgbClr val="506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1105D4-85E0-0744-AC74-E1AE255D2C0A}"/>
              </a:ext>
            </a:extLst>
          </p:cNvPr>
          <p:cNvGrpSpPr/>
          <p:nvPr userDrawn="1"/>
        </p:nvGrpSpPr>
        <p:grpSpPr>
          <a:xfrm>
            <a:off x="3928436" y="4596692"/>
            <a:ext cx="900000" cy="900000"/>
            <a:chOff x="5109236" y="4863092"/>
            <a:chExt cx="900000" cy="900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E5BE007-6396-2D47-B013-B7A1F4472A21}"/>
                </a:ext>
              </a:extLst>
            </p:cNvPr>
            <p:cNvSpPr/>
            <p:nvPr/>
          </p:nvSpPr>
          <p:spPr>
            <a:xfrm>
              <a:off x="5109236" y="4863092"/>
              <a:ext cx="900000" cy="900000"/>
            </a:xfrm>
            <a:prstGeom prst="ellipse">
              <a:avLst/>
            </a:prstGeom>
            <a:solidFill>
              <a:srgbClr val="506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C6E583-C766-C94B-9BF0-9AF864FE5602}"/>
                </a:ext>
              </a:extLst>
            </p:cNvPr>
            <p:cNvGrpSpPr/>
            <p:nvPr/>
          </p:nvGrpSpPr>
          <p:grpSpPr>
            <a:xfrm>
              <a:off x="5283780" y="5069981"/>
              <a:ext cx="550912" cy="486222"/>
              <a:chOff x="5278400" y="5083200"/>
              <a:chExt cx="550912" cy="486222"/>
            </a:xfrm>
          </p:grpSpPr>
          <p:sp>
            <p:nvSpPr>
              <p:cNvPr id="56" name="4-Point Star 55">
                <a:extLst>
                  <a:ext uri="{FF2B5EF4-FFF2-40B4-BE49-F238E27FC236}">
                    <a16:creationId xmlns:a16="http://schemas.microsoft.com/office/drawing/2014/main" id="{E8E1E06F-1D45-A142-B0DE-156917004EA7}"/>
                  </a:ext>
                </a:extLst>
              </p:cNvPr>
              <p:cNvSpPr/>
              <p:nvPr/>
            </p:nvSpPr>
            <p:spPr>
              <a:xfrm>
                <a:off x="5278400" y="5083200"/>
                <a:ext cx="324148" cy="324148"/>
              </a:xfrm>
              <a:prstGeom prst="star4">
                <a:avLst/>
              </a:prstGeom>
              <a:solidFill>
                <a:srgbClr val="4FC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4-Point Star 56">
                <a:extLst>
                  <a:ext uri="{FF2B5EF4-FFF2-40B4-BE49-F238E27FC236}">
                    <a16:creationId xmlns:a16="http://schemas.microsoft.com/office/drawing/2014/main" id="{8FC99B23-F4DB-1847-95B8-1BA01CD20D3B}"/>
                  </a:ext>
                </a:extLst>
              </p:cNvPr>
              <p:cNvSpPr/>
              <p:nvPr/>
            </p:nvSpPr>
            <p:spPr>
              <a:xfrm>
                <a:off x="5505164" y="5245274"/>
                <a:ext cx="324148" cy="324148"/>
              </a:xfrm>
              <a:prstGeom prst="star4">
                <a:avLst/>
              </a:prstGeom>
              <a:solidFill>
                <a:srgbClr val="4FC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5FB9FF0-9C2A-F34E-8CCF-DC0C788139E3}"/>
              </a:ext>
            </a:extLst>
          </p:cNvPr>
          <p:cNvCxnSpPr>
            <a:cxnSpLocks/>
            <a:stCxn id="38" idx="3"/>
            <a:endCxn id="42" idx="2"/>
          </p:cNvCxnSpPr>
          <p:nvPr userDrawn="1"/>
        </p:nvCxnSpPr>
        <p:spPr>
          <a:xfrm>
            <a:off x="2730182" y="3040907"/>
            <a:ext cx="1198254" cy="200578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78D61FD4-7E65-394A-8025-C5064F0E73E4}"/>
              </a:ext>
            </a:extLst>
          </p:cNvPr>
          <p:cNvCxnSpPr>
            <a:cxnSpLocks/>
            <a:stCxn id="39" idx="2"/>
            <a:endCxn id="42" idx="6"/>
          </p:cNvCxnSpPr>
          <p:nvPr userDrawn="1"/>
        </p:nvCxnSpPr>
        <p:spPr>
          <a:xfrm rot="5400000">
            <a:off x="4494381" y="3721409"/>
            <a:ext cx="1659338" cy="991228"/>
          </a:xfrm>
          <a:prstGeom prst="curvedConnector2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9D1A29BC-73F4-F349-A6CE-37823D9F0517}"/>
              </a:ext>
            </a:extLst>
          </p:cNvPr>
          <p:cNvCxnSpPr>
            <a:cxnSpLocks/>
            <a:stCxn id="39" idx="0"/>
            <a:endCxn id="36" idx="2"/>
          </p:cNvCxnSpPr>
          <p:nvPr userDrawn="1"/>
        </p:nvCxnSpPr>
        <p:spPr>
          <a:xfrm rot="16200000" flipH="1">
            <a:off x="6615852" y="1794803"/>
            <a:ext cx="1002808" cy="2595185"/>
          </a:xfrm>
          <a:prstGeom prst="curvedConnector4">
            <a:avLst>
              <a:gd name="adj1" fmla="val -79517"/>
              <a:gd name="adj2" fmla="val 87913"/>
            </a:avLst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F95B22D9-FEB4-A541-B0D0-56920FD21829}"/>
              </a:ext>
            </a:extLst>
          </p:cNvPr>
          <p:cNvCxnSpPr>
            <a:cxnSpLocks/>
            <a:stCxn id="36" idx="6"/>
          </p:cNvCxnSpPr>
          <p:nvPr userDrawn="1"/>
        </p:nvCxnSpPr>
        <p:spPr>
          <a:xfrm>
            <a:off x="9314849" y="3593799"/>
            <a:ext cx="2158082" cy="909801"/>
          </a:xfrm>
          <a:prstGeom prst="curvedConnector3">
            <a:avLst>
              <a:gd name="adj1" fmla="val 44328"/>
            </a:avLst>
          </a:prstGeom>
          <a:ln w="127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C654-8E34-4040-8FF8-4BB29BAB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FC0D2"/>
                </a:solidFill>
                <a:latin typeface="Gill Sans MT" panose="020B0502020104020203" pitchFamily="34" charset="77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FF2B-A89C-0A4B-84DC-2F876D37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DF7-F090-074F-BA94-21AFB23A4B7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AAA2-396C-0E4D-8189-76A485E3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ECF4-30FF-2E45-A6A6-CFC31640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00C-2264-8F49-B9D8-75D5190994DE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0DC40-17D0-6544-A6D4-3C8909FDA604}"/>
              </a:ext>
            </a:extLst>
          </p:cNvPr>
          <p:cNvGrpSpPr/>
          <p:nvPr userDrawn="1"/>
        </p:nvGrpSpPr>
        <p:grpSpPr>
          <a:xfrm>
            <a:off x="0" y="2094807"/>
            <a:ext cx="1280160" cy="1122220"/>
            <a:chOff x="0" y="2086494"/>
            <a:chExt cx="1280160" cy="1122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373C9F-E0F0-D543-B342-7083D5062BE4}"/>
                </a:ext>
              </a:extLst>
            </p:cNvPr>
            <p:cNvSpPr/>
            <p:nvPr userDrawn="1"/>
          </p:nvSpPr>
          <p:spPr>
            <a:xfrm>
              <a:off x="0" y="2086494"/>
              <a:ext cx="1280160" cy="224444"/>
            </a:xfrm>
            <a:prstGeom prst="rect">
              <a:avLst/>
            </a:prstGeom>
            <a:solidFill>
              <a:srgbClr val="E7C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EC6DF9-199C-DD4D-99F2-C30333870C75}"/>
                </a:ext>
              </a:extLst>
            </p:cNvPr>
            <p:cNvSpPr/>
            <p:nvPr userDrawn="1"/>
          </p:nvSpPr>
          <p:spPr>
            <a:xfrm>
              <a:off x="0" y="2310938"/>
              <a:ext cx="1205345" cy="224444"/>
            </a:xfrm>
            <a:prstGeom prst="rect">
              <a:avLst/>
            </a:prstGeom>
            <a:solidFill>
              <a:srgbClr val="EB7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B5F7-D3FB-3F4F-8004-1C2BDD32C53F}"/>
                </a:ext>
              </a:extLst>
            </p:cNvPr>
            <p:cNvSpPr/>
            <p:nvPr userDrawn="1"/>
          </p:nvSpPr>
          <p:spPr>
            <a:xfrm>
              <a:off x="0" y="2535382"/>
              <a:ext cx="1014153" cy="224444"/>
            </a:xfrm>
            <a:prstGeom prst="rect">
              <a:avLst/>
            </a:prstGeom>
            <a:solidFill>
              <a:srgbClr val="52D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85CB5-40CF-D14F-8933-6B683E3C8AD7}"/>
                </a:ext>
              </a:extLst>
            </p:cNvPr>
            <p:cNvSpPr/>
            <p:nvPr userDrawn="1"/>
          </p:nvSpPr>
          <p:spPr>
            <a:xfrm>
              <a:off x="1" y="2759826"/>
              <a:ext cx="665018" cy="224444"/>
            </a:xfrm>
            <a:prstGeom prst="rect">
              <a:avLst/>
            </a:prstGeom>
            <a:solidFill>
              <a:srgbClr val="4FC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9B23C7-0A3A-2F4B-96C0-AA34ACE46FA3}"/>
                </a:ext>
              </a:extLst>
            </p:cNvPr>
            <p:cNvSpPr/>
            <p:nvPr userDrawn="1"/>
          </p:nvSpPr>
          <p:spPr>
            <a:xfrm>
              <a:off x="1" y="2984270"/>
              <a:ext cx="307570" cy="224444"/>
            </a:xfrm>
            <a:prstGeom prst="rect">
              <a:avLst/>
            </a:prstGeom>
            <a:solidFill>
              <a:srgbClr val="506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034AE-CC31-5747-99FF-78E6BD6534D0}"/>
              </a:ext>
            </a:extLst>
          </p:cNvPr>
          <p:cNvGrpSpPr/>
          <p:nvPr userDrawn="1"/>
        </p:nvGrpSpPr>
        <p:grpSpPr>
          <a:xfrm>
            <a:off x="0" y="4189931"/>
            <a:ext cx="1280160" cy="1122220"/>
            <a:chOff x="0" y="2086494"/>
            <a:chExt cx="1280160" cy="1122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D2A62C-821B-C04B-839B-E823DA50776A}"/>
                </a:ext>
              </a:extLst>
            </p:cNvPr>
            <p:cNvSpPr/>
            <p:nvPr userDrawn="1"/>
          </p:nvSpPr>
          <p:spPr>
            <a:xfrm>
              <a:off x="0" y="2086494"/>
              <a:ext cx="390698" cy="224444"/>
            </a:xfrm>
            <a:prstGeom prst="rect">
              <a:avLst/>
            </a:prstGeom>
            <a:solidFill>
              <a:srgbClr val="E7C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C348DB-C0C4-5943-AD3D-C1EC5FA099A6}"/>
                </a:ext>
              </a:extLst>
            </p:cNvPr>
            <p:cNvSpPr/>
            <p:nvPr userDrawn="1"/>
          </p:nvSpPr>
          <p:spPr>
            <a:xfrm>
              <a:off x="0" y="2310938"/>
              <a:ext cx="1147156" cy="224444"/>
            </a:xfrm>
            <a:prstGeom prst="rect">
              <a:avLst/>
            </a:prstGeom>
            <a:solidFill>
              <a:srgbClr val="EB7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7A8318-990A-4C41-B725-D9FE6EC42778}"/>
                </a:ext>
              </a:extLst>
            </p:cNvPr>
            <p:cNvSpPr/>
            <p:nvPr userDrawn="1"/>
          </p:nvSpPr>
          <p:spPr>
            <a:xfrm>
              <a:off x="0" y="2535382"/>
              <a:ext cx="1280160" cy="224444"/>
            </a:xfrm>
            <a:prstGeom prst="rect">
              <a:avLst/>
            </a:prstGeom>
            <a:solidFill>
              <a:srgbClr val="52D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02043C-6125-EA4F-8070-2D8C63C58BDD}"/>
                </a:ext>
              </a:extLst>
            </p:cNvPr>
            <p:cNvSpPr/>
            <p:nvPr userDrawn="1"/>
          </p:nvSpPr>
          <p:spPr>
            <a:xfrm>
              <a:off x="0" y="2759826"/>
              <a:ext cx="906087" cy="224444"/>
            </a:xfrm>
            <a:prstGeom prst="rect">
              <a:avLst/>
            </a:prstGeom>
            <a:solidFill>
              <a:srgbClr val="4FC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A7A9B-A0AA-B041-B731-FAC67E7BF980}"/>
                </a:ext>
              </a:extLst>
            </p:cNvPr>
            <p:cNvSpPr/>
            <p:nvPr userDrawn="1"/>
          </p:nvSpPr>
          <p:spPr>
            <a:xfrm>
              <a:off x="1" y="2984270"/>
              <a:ext cx="507076" cy="224444"/>
            </a:xfrm>
            <a:prstGeom prst="rect">
              <a:avLst/>
            </a:prstGeom>
            <a:solidFill>
              <a:srgbClr val="506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7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1A1A1C">
                <a:lumMod val="62000"/>
              </a:srgbClr>
            </a:gs>
            <a:gs pos="100000">
              <a:srgbClr val="0A0A0C"/>
            </a:gs>
            <a:gs pos="0">
              <a:schemeClr val="tx1">
                <a:lumMod val="85000"/>
                <a:lumOff val="15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FDDEC-017A-7842-B2C2-B74CB112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DD52-4365-AA4C-A324-590E101A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58B1-903A-4A49-BE28-BCFAC5A3F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BDF7-F090-074F-BA94-21AFB23A4B7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8218-45EE-154D-9A5A-B5CF1821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8EA8-C93B-8C40-91C4-13438E066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600C-2264-8F49-B9D8-75D51909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4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D9-3D54-5143-99D4-1DD6F1E13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563" y="1856508"/>
            <a:ext cx="9144000" cy="1477819"/>
          </a:xfrm>
        </p:spPr>
        <p:txBody>
          <a:bodyPr/>
          <a:lstStyle/>
          <a:p>
            <a:r>
              <a:rPr lang="en-US" altLang="zh-Hans" sz="8000" dirty="0" err="1"/>
              <a:t>FedInt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31FF9-ACD9-4D4B-B1F0-F766C08ED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Mutually Trusted Integration Platform on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3C1DD-66EB-374E-88FA-460F69BB7E28}"/>
              </a:ext>
            </a:extLst>
          </p:cNvPr>
          <p:cNvSpPr txBox="1">
            <a:spLocks/>
          </p:cNvSpPr>
          <p:nvPr/>
        </p:nvSpPr>
        <p:spPr>
          <a:xfrm>
            <a:off x="1565563" y="4174836"/>
            <a:ext cx="9144000" cy="86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4FC0D2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altLang="zh-Hans" sz="2400" dirty="0"/>
              <a:t>TEAM</a:t>
            </a:r>
            <a:r>
              <a:rPr lang="zh-Hans" altLang="en-US" sz="2400" dirty="0"/>
              <a:t> </a:t>
            </a:r>
            <a:r>
              <a:rPr lang="en-US" altLang="zh-Hans" sz="2400" dirty="0"/>
              <a:t>SUPER-JUNIOR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81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DF3C-9414-9F49-B164-2469C92A4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THANKS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BABF9-AA21-774F-8D25-0A887EC3C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/>
              <a:t>Questions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5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9842-1265-9C4E-B242-5E965A246E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ans" dirty="0">
                <a:solidFill>
                  <a:srgbClr val="4FC0D2"/>
                </a:solidFill>
                <a:latin typeface="Gill Sans MT" panose="020B0502020104020203" pitchFamily="34" charset="77"/>
                <a:cs typeface="Arial Hebrew" pitchFamily="2" charset="-79"/>
              </a:rPr>
              <a:t>CONTENTS</a:t>
            </a:r>
            <a:endParaRPr lang="en-US" dirty="0">
              <a:solidFill>
                <a:srgbClr val="4FC0D2"/>
              </a:solidFill>
              <a:latin typeface="Gill Sans MT" panose="020B0502020104020203" pitchFamily="34" charset="77"/>
              <a:cs typeface="Arial Hebrew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CACF39-9691-2946-BD51-6356E31EA9F3}"/>
              </a:ext>
            </a:extLst>
          </p:cNvPr>
          <p:cNvSpPr txBox="1">
            <a:spLocks/>
          </p:cNvSpPr>
          <p:nvPr/>
        </p:nvSpPr>
        <p:spPr>
          <a:xfrm>
            <a:off x="1038417" y="1967668"/>
            <a:ext cx="2802364" cy="746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FC0D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TRENDS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7CCEEB-6D17-7D4E-8EA8-A2910B8D680F}"/>
              </a:ext>
            </a:extLst>
          </p:cNvPr>
          <p:cNvSpPr txBox="1">
            <a:spLocks/>
          </p:cNvSpPr>
          <p:nvPr/>
        </p:nvSpPr>
        <p:spPr>
          <a:xfrm>
            <a:off x="2977254" y="5431314"/>
            <a:ext cx="2802364" cy="746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FC0D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" sz="2800" dirty="0"/>
              <a:t>PAIN</a:t>
            </a:r>
            <a:r>
              <a:rPr lang="zh-Hans" altLang="en-US" sz="2800" dirty="0"/>
              <a:t> </a:t>
            </a:r>
            <a:r>
              <a:rPr lang="en-US" altLang="zh-Hans" sz="2800" dirty="0"/>
              <a:t>POINTS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F2C9AD-F76A-6142-AC6A-5B9C2257110B}"/>
              </a:ext>
            </a:extLst>
          </p:cNvPr>
          <p:cNvSpPr txBox="1">
            <a:spLocks/>
          </p:cNvSpPr>
          <p:nvPr/>
        </p:nvSpPr>
        <p:spPr>
          <a:xfrm>
            <a:off x="6264716" y="2412106"/>
            <a:ext cx="2928966" cy="1217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FC0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dirty="0"/>
              <a:t>SOLUTION</a:t>
            </a: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3741A4-AE9C-D54F-AF48-DAD162D8C291}"/>
              </a:ext>
            </a:extLst>
          </p:cNvPr>
          <p:cNvSpPr txBox="1">
            <a:spLocks/>
          </p:cNvSpPr>
          <p:nvPr/>
        </p:nvSpPr>
        <p:spPr>
          <a:xfrm>
            <a:off x="7400365" y="3989183"/>
            <a:ext cx="2928966" cy="74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FC0D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Hans" sz="2800" dirty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69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80A2-0C3C-864A-9C87-471DA330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4F191-0166-0C4B-9FDE-5E5958F44F1B}"/>
              </a:ext>
            </a:extLst>
          </p:cNvPr>
          <p:cNvSpPr/>
          <p:nvPr/>
        </p:nvSpPr>
        <p:spPr>
          <a:xfrm>
            <a:off x="2771198" y="2279534"/>
            <a:ext cx="8968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sz="2800" dirty="0">
                <a:solidFill>
                  <a:schemeClr val="bg1">
                    <a:lumMod val="85000"/>
                  </a:schemeClr>
                </a:solidFill>
              </a:rPr>
              <a:t>Product</a:t>
            </a:r>
            <a:r>
              <a:rPr lang="zh-Hans" alt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Hans" sz="2800" dirty="0">
                <a:solidFill>
                  <a:schemeClr val="bg1">
                    <a:lumMod val="85000"/>
                  </a:schemeClr>
                </a:solidFill>
              </a:rPr>
              <a:t>Purchase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4BFC0-B39D-584A-9742-D2739E88AC80}"/>
              </a:ext>
            </a:extLst>
          </p:cNvPr>
          <p:cNvSpPr/>
          <p:nvPr/>
        </p:nvSpPr>
        <p:spPr>
          <a:xfrm>
            <a:off x="2771198" y="3618297"/>
            <a:ext cx="384554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Hans" sz="2800" dirty="0">
                <a:solidFill>
                  <a:prstClr val="white"/>
                </a:solidFill>
              </a:rPr>
              <a:t>P</a:t>
            </a:r>
            <a:r>
              <a:rPr lang="en-US" sz="2800" dirty="0">
                <a:solidFill>
                  <a:prstClr val="white"/>
                </a:solidFill>
              </a:rPr>
              <a:t>rotocol</a:t>
            </a:r>
            <a:r>
              <a:rPr lang="zh-Hans" altLang="en-US" sz="2800" dirty="0">
                <a:solidFill>
                  <a:prstClr val="white"/>
                </a:solidFill>
              </a:rPr>
              <a:t> </a:t>
            </a:r>
            <a:r>
              <a:rPr lang="en-US" altLang="zh-Hans" sz="2800" dirty="0">
                <a:solidFill>
                  <a:prstClr val="white"/>
                </a:solidFill>
              </a:rPr>
              <a:t>Standardization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7DA236-068C-9547-829B-05DDA91174B7}"/>
              </a:ext>
            </a:extLst>
          </p:cNvPr>
          <p:cNvSpPr/>
          <p:nvPr/>
        </p:nvSpPr>
        <p:spPr>
          <a:xfrm>
            <a:off x="2771198" y="4913970"/>
            <a:ext cx="824480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Hans" sz="2800" dirty="0">
                <a:solidFill>
                  <a:prstClr val="white"/>
                </a:solidFill>
              </a:rPr>
              <a:t>I</a:t>
            </a:r>
            <a:r>
              <a:rPr lang="en-US" sz="2800" dirty="0">
                <a:solidFill>
                  <a:prstClr val="white"/>
                </a:solidFill>
              </a:rPr>
              <a:t>nformation </a:t>
            </a:r>
            <a:r>
              <a:rPr lang="en-US" altLang="zh-Hans" sz="2800" dirty="0">
                <a:solidFill>
                  <a:prstClr val="white"/>
                </a:solidFill>
              </a:rPr>
              <a:t>Security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8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E551-F708-5C46-98A3-26F43CA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7"/>
            <a:ext cx="10515600" cy="1325563"/>
          </a:xfrm>
        </p:spPr>
        <p:txBody>
          <a:bodyPr/>
          <a:lstStyle/>
          <a:p>
            <a:r>
              <a:rPr lang="en-US" dirty="0"/>
              <a:t>Example – Identity System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311EB7-2767-EC4F-AE73-3F064D2AED30}"/>
              </a:ext>
            </a:extLst>
          </p:cNvPr>
          <p:cNvSpPr/>
          <p:nvPr/>
        </p:nvSpPr>
        <p:spPr>
          <a:xfrm>
            <a:off x="259201" y="1303006"/>
            <a:ext cx="3749040" cy="5250564"/>
          </a:xfrm>
          <a:prstGeom prst="roundRect">
            <a:avLst>
              <a:gd name="adj" fmla="val 78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3D05AD-51AC-2147-B7BD-29BA2C62D9E3}"/>
              </a:ext>
            </a:extLst>
          </p:cNvPr>
          <p:cNvSpPr/>
          <p:nvPr/>
        </p:nvSpPr>
        <p:spPr>
          <a:xfrm>
            <a:off x="1988585" y="6171206"/>
            <a:ext cx="290273" cy="290273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792B16F-46C0-2442-BBF3-9EB951E5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6" y="1736808"/>
            <a:ext cx="3369650" cy="4284990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AD992-4086-4041-9C05-CCAE592F7076}"/>
              </a:ext>
            </a:extLst>
          </p:cNvPr>
          <p:cNvCxnSpPr>
            <a:cxnSpLocks/>
          </p:cNvCxnSpPr>
          <p:nvPr/>
        </p:nvCxnSpPr>
        <p:spPr>
          <a:xfrm>
            <a:off x="389275" y="4188945"/>
            <a:ext cx="11447318" cy="0"/>
          </a:xfrm>
          <a:prstGeom prst="line">
            <a:avLst/>
          </a:prstGeom>
          <a:ln w="76200">
            <a:solidFill>
              <a:srgbClr val="EB76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E000A5-538E-4642-81B7-A933DE560CF1}"/>
              </a:ext>
            </a:extLst>
          </p:cNvPr>
          <p:cNvGrpSpPr/>
          <p:nvPr/>
        </p:nvGrpSpPr>
        <p:grpSpPr>
          <a:xfrm>
            <a:off x="3996737" y="5092618"/>
            <a:ext cx="5690641" cy="627362"/>
            <a:chOff x="4185920" y="3966243"/>
            <a:chExt cx="5690641" cy="62736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7D05D43-C28B-7140-B725-88A939A2CA64}"/>
                </a:ext>
              </a:extLst>
            </p:cNvPr>
            <p:cNvSpPr/>
            <p:nvPr/>
          </p:nvSpPr>
          <p:spPr>
            <a:xfrm>
              <a:off x="5639017" y="3966243"/>
              <a:ext cx="4237544" cy="590204"/>
            </a:xfrm>
            <a:prstGeom prst="roundRect">
              <a:avLst>
                <a:gd name="adj" fmla="val 13850"/>
              </a:avLst>
            </a:prstGeom>
            <a:solidFill>
              <a:srgbClr val="EB7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5A2AF5-09A8-8B43-9361-6266A276CD3E}"/>
                </a:ext>
              </a:extLst>
            </p:cNvPr>
            <p:cNvCxnSpPr>
              <a:cxnSpLocks/>
            </p:cNvCxnSpPr>
            <p:nvPr/>
          </p:nvCxnSpPr>
          <p:spPr>
            <a:xfrm>
              <a:off x="4185920" y="4269314"/>
              <a:ext cx="1537854" cy="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5CF548-5727-054B-89DC-16A4C7AA97D7}"/>
                </a:ext>
              </a:extLst>
            </p:cNvPr>
            <p:cNvSpPr/>
            <p:nvPr/>
          </p:nvSpPr>
          <p:spPr>
            <a:xfrm>
              <a:off x="5723774" y="4234688"/>
              <a:ext cx="90470" cy="90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F18DEEC8-5D9E-B644-895F-F68965BC2ED1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rot="16200000" flipH="1" flipV="1">
              <a:off x="5324809" y="4181390"/>
              <a:ext cx="345668" cy="478761"/>
            </a:xfrm>
            <a:prstGeom prst="curvedConnector4">
              <a:avLst>
                <a:gd name="adj1" fmla="val -49299"/>
                <a:gd name="adj2" fmla="val 51384"/>
              </a:avLst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F1059D-2D18-EA4A-B954-E1B9567A2411}"/>
                </a:ext>
              </a:extLst>
            </p:cNvPr>
            <p:cNvSpPr/>
            <p:nvPr/>
          </p:nvSpPr>
          <p:spPr>
            <a:xfrm>
              <a:off x="5861543" y="4006922"/>
              <a:ext cx="2249334" cy="46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Client</a:t>
              </a:r>
              <a:r>
                <a:rPr lang="zh-Hans" altLang="en-US" b="1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Justification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D1E72D-4E9D-5B44-A06C-46D90A70C5CB}"/>
              </a:ext>
            </a:extLst>
          </p:cNvPr>
          <p:cNvGrpSpPr/>
          <p:nvPr/>
        </p:nvGrpSpPr>
        <p:grpSpPr>
          <a:xfrm>
            <a:off x="3996737" y="4446055"/>
            <a:ext cx="5690641" cy="937627"/>
            <a:chOff x="4539008" y="1947980"/>
            <a:chExt cx="5690641" cy="937627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D53AF41-0A41-5D44-BA05-F19775EB5FAD}"/>
                </a:ext>
              </a:extLst>
            </p:cNvPr>
            <p:cNvSpPr/>
            <p:nvPr/>
          </p:nvSpPr>
          <p:spPr>
            <a:xfrm>
              <a:off x="5992104" y="1947980"/>
              <a:ext cx="4237545" cy="590204"/>
            </a:xfrm>
            <a:prstGeom prst="roundRect">
              <a:avLst>
                <a:gd name="adj" fmla="val 13850"/>
              </a:avLst>
            </a:prstGeom>
            <a:solidFill>
              <a:srgbClr val="E7C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3DD128-B52A-A349-A2FB-8143A6BA197F}"/>
                </a:ext>
              </a:extLst>
            </p:cNvPr>
            <p:cNvCxnSpPr>
              <a:cxnSpLocks/>
            </p:cNvCxnSpPr>
            <p:nvPr/>
          </p:nvCxnSpPr>
          <p:spPr>
            <a:xfrm>
              <a:off x="4539008" y="2243082"/>
              <a:ext cx="148773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DB927B-4F72-3943-96FD-7DCCC64FE70D}"/>
                </a:ext>
              </a:extLst>
            </p:cNvPr>
            <p:cNvSpPr/>
            <p:nvPr/>
          </p:nvSpPr>
          <p:spPr>
            <a:xfrm>
              <a:off x="6026742" y="2197847"/>
              <a:ext cx="90470" cy="90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5CD9AC0-B0A7-C74C-A05E-EB450EBC42EC}"/>
                </a:ext>
              </a:extLst>
            </p:cNvPr>
            <p:cNvCxnSpPr/>
            <p:nvPr/>
          </p:nvCxnSpPr>
          <p:spPr>
            <a:xfrm rot="5400000">
              <a:off x="5518204" y="2331834"/>
              <a:ext cx="567218" cy="540327"/>
            </a:xfrm>
            <a:prstGeom prst="curvedConnector3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5DD10F-3CAF-7E40-AAF5-3253F78EF559}"/>
                </a:ext>
              </a:extLst>
            </p:cNvPr>
            <p:cNvSpPr/>
            <p:nvPr/>
          </p:nvSpPr>
          <p:spPr>
            <a:xfrm>
              <a:off x="6185194" y="1976436"/>
              <a:ext cx="2112630" cy="46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No</a:t>
              </a:r>
              <a:r>
                <a:rPr lang="zh-Hans" altLang="en-US" b="1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Public</a:t>
              </a:r>
              <a:r>
                <a:rPr lang="zh-Hans" altLang="en-US" b="1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Access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C09B08-72AD-D74E-B977-B2F168BE951C}"/>
              </a:ext>
            </a:extLst>
          </p:cNvPr>
          <p:cNvGrpSpPr/>
          <p:nvPr/>
        </p:nvGrpSpPr>
        <p:grpSpPr>
          <a:xfrm>
            <a:off x="3996737" y="5739181"/>
            <a:ext cx="5690641" cy="918471"/>
            <a:chOff x="4185920" y="5260638"/>
            <a:chExt cx="5690641" cy="91847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ECAFF70-FBBC-BB48-B95B-5A30702D4C9F}"/>
                </a:ext>
              </a:extLst>
            </p:cNvPr>
            <p:cNvSpPr/>
            <p:nvPr/>
          </p:nvSpPr>
          <p:spPr>
            <a:xfrm>
              <a:off x="5639016" y="5260638"/>
              <a:ext cx="4237545" cy="590204"/>
            </a:xfrm>
            <a:prstGeom prst="roundRect">
              <a:avLst>
                <a:gd name="adj" fmla="val 13850"/>
              </a:avLst>
            </a:prstGeom>
            <a:solidFill>
              <a:srgbClr val="52D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05FEE8-8EBF-9A4E-864E-94BA8FD56C5E}"/>
                </a:ext>
              </a:extLst>
            </p:cNvPr>
            <p:cNvCxnSpPr>
              <a:cxnSpLocks/>
            </p:cNvCxnSpPr>
            <p:nvPr/>
          </p:nvCxnSpPr>
          <p:spPr>
            <a:xfrm>
              <a:off x="4185920" y="5574318"/>
              <a:ext cx="1537854" cy="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07E10E-77BF-E245-BB65-FBD6370251AC}"/>
                </a:ext>
              </a:extLst>
            </p:cNvPr>
            <p:cNvSpPr/>
            <p:nvPr/>
          </p:nvSpPr>
          <p:spPr>
            <a:xfrm>
              <a:off x="5723774" y="5529083"/>
              <a:ext cx="90470" cy="90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0A0EA85D-8D73-174F-A7D8-9CF221F324F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3471" y="5739646"/>
              <a:ext cx="559555" cy="319371"/>
            </a:xfrm>
            <a:prstGeom prst="curvedConnector3">
              <a:avLst>
                <a:gd name="adj1" fmla="val 74210"/>
              </a:avLst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75DA1F-6477-F248-8216-E7BD4E55F139}"/>
                </a:ext>
              </a:extLst>
            </p:cNvPr>
            <p:cNvSpPr/>
            <p:nvPr/>
          </p:nvSpPr>
          <p:spPr>
            <a:xfrm>
              <a:off x="5861543" y="5295589"/>
              <a:ext cx="3877985" cy="46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High</a:t>
              </a:r>
              <a:r>
                <a:rPr lang="zh-Hans" altLang="en-US" b="1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cost</a:t>
              </a:r>
              <a:r>
                <a:rPr lang="zh-Hans" altLang="en-US" b="1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in</a:t>
              </a:r>
              <a:r>
                <a:rPr lang="zh-Hans" altLang="en-US" b="1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pairwise</a:t>
              </a:r>
              <a:r>
                <a:rPr lang="zh-Hans" altLang="en-US" b="1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altLang="zh-Hans" b="1" dirty="0">
                  <a:solidFill>
                    <a:schemeClr val="bg1"/>
                  </a:solidFill>
                  <a:latin typeface="Helvetica" pitchFamily="2" charset="0"/>
                </a:rPr>
                <a:t>integrations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855C7CD-0F49-DC4D-ACB3-9E622DDAE8A4}"/>
              </a:ext>
            </a:extLst>
          </p:cNvPr>
          <p:cNvSpPr/>
          <p:nvPr/>
        </p:nvSpPr>
        <p:spPr>
          <a:xfrm>
            <a:off x="8531332" y="1289339"/>
            <a:ext cx="2988000" cy="2808000"/>
          </a:xfrm>
          <a:prstGeom prst="roundRect">
            <a:avLst>
              <a:gd name="adj" fmla="val 5073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BB4F81C-2632-DA42-B9F9-1305702A05FE}"/>
              </a:ext>
            </a:extLst>
          </p:cNvPr>
          <p:cNvSpPr/>
          <p:nvPr/>
        </p:nvSpPr>
        <p:spPr>
          <a:xfrm>
            <a:off x="4794736" y="1409884"/>
            <a:ext cx="3240000" cy="2651158"/>
          </a:xfrm>
          <a:prstGeom prst="roundRect">
            <a:avLst>
              <a:gd name="adj" fmla="val 5073"/>
            </a:avLst>
          </a:prstGeom>
          <a:solidFill>
            <a:srgbClr val="52D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20B2B1A-86C4-FB44-8202-88E41F1C3D73}"/>
              </a:ext>
            </a:extLst>
          </p:cNvPr>
          <p:cNvSpPr/>
          <p:nvPr/>
        </p:nvSpPr>
        <p:spPr>
          <a:xfrm>
            <a:off x="4884736" y="1545429"/>
            <a:ext cx="3060000" cy="2412227"/>
          </a:xfrm>
          <a:prstGeom prst="wedgeRectCallout">
            <a:avLst>
              <a:gd name="adj1" fmla="val -63603"/>
              <a:gd name="adj2" fmla="val 18906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https://github.com/settings/developers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F593AF7E-1DB5-5B4F-B82F-63365CC79BB6}"/>
              </a:ext>
            </a:extLst>
          </p:cNvPr>
          <p:cNvSpPr/>
          <p:nvPr/>
        </p:nvSpPr>
        <p:spPr>
          <a:xfrm>
            <a:off x="8630332" y="1384739"/>
            <a:ext cx="2790000" cy="2617200"/>
          </a:xfrm>
          <a:prstGeom prst="wedgeRectCallout">
            <a:avLst>
              <a:gd name="adj1" fmla="val -67977"/>
              <a:gd name="adj2" fmla="val 18034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C31AC65-7026-604D-9EB3-34AEDC1CC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6" t="39960" r="33826" b="4445"/>
          <a:stretch/>
        </p:blipFill>
        <p:spPr>
          <a:xfrm>
            <a:off x="8620777" y="1391055"/>
            <a:ext cx="2790648" cy="26164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A00DEDA-8AB0-B14B-91C2-6C48F82C2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13253" r="42273" b="62262"/>
          <a:stretch/>
        </p:blipFill>
        <p:spPr>
          <a:xfrm>
            <a:off x="4884736" y="2187164"/>
            <a:ext cx="3060000" cy="17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3DEE-7F24-1540-93A0-A93EF71A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7DD4-E427-E54E-A48F-F0EE9BCE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1" y="1825625"/>
            <a:ext cx="74814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company publishes its integration </a:t>
            </a:r>
            <a:r>
              <a:rPr lang="en-US" altLang="zh-Hans" dirty="0"/>
              <a:t>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Perform access control to allow limited members to integrate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Store the integration sites and the certificates of each companies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blockchain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E1FE9-0C42-E047-B434-AA72E3098C24}"/>
              </a:ext>
            </a:extLst>
          </p:cNvPr>
          <p:cNvGrpSpPr/>
          <p:nvPr/>
        </p:nvGrpSpPr>
        <p:grpSpPr>
          <a:xfrm>
            <a:off x="838200" y="2410691"/>
            <a:ext cx="2216093" cy="2547234"/>
            <a:chOff x="4091093" y="719665"/>
            <a:chExt cx="4714239" cy="541866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0B704B3-1979-A64A-968B-62CE885CE668}"/>
                </a:ext>
              </a:extLst>
            </p:cNvPr>
            <p:cNvSpPr/>
            <p:nvPr/>
          </p:nvSpPr>
          <p:spPr>
            <a:xfrm>
              <a:off x="5825066" y="3158066"/>
              <a:ext cx="2980266" cy="2980266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52D29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0286" tIns="769233" rIns="670286" bIns="821355" numCol="1" spcCol="1270" anchor="ctr" anchorCtr="0">
              <a:noAutofit/>
            </a:bodyPr>
            <a:lstStyle/>
            <a:p>
              <a:pPr marL="0" lvl="0" indent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600" kern="12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C0AF3A-112A-504B-BF79-7805FDA6CAA6}"/>
                </a:ext>
              </a:extLst>
            </p:cNvPr>
            <p:cNvSpPr/>
            <p:nvPr/>
          </p:nvSpPr>
          <p:spPr>
            <a:xfrm>
              <a:off x="4091093" y="2453639"/>
              <a:ext cx="2167466" cy="2167466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EB765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8846" tIns="592144" rIns="588846" bIns="592144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5205C4-92F0-C047-834A-8168D504570F}"/>
                </a:ext>
              </a:extLst>
            </p:cNvPr>
            <p:cNvSpPr/>
            <p:nvPr/>
          </p:nvSpPr>
          <p:spPr>
            <a:xfrm>
              <a:off x="5066452" y="719665"/>
              <a:ext cx="2600961" cy="260096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E7C46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87" tIns="752687" rIns="752688" bIns="75268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800" kern="120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CF96C6-7D19-7542-9637-BF5F22C0C3D4}"/>
              </a:ext>
            </a:extLst>
          </p:cNvPr>
          <p:cNvCxnSpPr>
            <a:cxnSpLocks/>
          </p:cNvCxnSpPr>
          <p:nvPr/>
        </p:nvCxnSpPr>
        <p:spPr>
          <a:xfrm>
            <a:off x="3699165" y="1908752"/>
            <a:ext cx="0" cy="648000"/>
          </a:xfrm>
          <a:prstGeom prst="line">
            <a:avLst/>
          </a:prstGeom>
          <a:ln w="76200">
            <a:solidFill>
              <a:srgbClr val="E7C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37A238-D4FC-0E49-BDFC-BB53666807F3}"/>
              </a:ext>
            </a:extLst>
          </p:cNvPr>
          <p:cNvCxnSpPr>
            <a:cxnSpLocks/>
          </p:cNvCxnSpPr>
          <p:nvPr/>
        </p:nvCxnSpPr>
        <p:spPr>
          <a:xfrm>
            <a:off x="3699165" y="4746157"/>
            <a:ext cx="0" cy="648000"/>
          </a:xfrm>
          <a:prstGeom prst="line">
            <a:avLst/>
          </a:prstGeom>
          <a:ln w="76200">
            <a:solidFill>
              <a:srgbClr val="52D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181DA0-66BF-4E4F-BA12-9F3F07CA20C1}"/>
              </a:ext>
            </a:extLst>
          </p:cNvPr>
          <p:cNvCxnSpPr/>
          <p:nvPr/>
        </p:nvCxnSpPr>
        <p:spPr>
          <a:xfrm>
            <a:off x="4380807" y="7832955"/>
            <a:ext cx="0" cy="842760"/>
          </a:xfrm>
          <a:prstGeom prst="line">
            <a:avLst/>
          </a:prstGeom>
          <a:ln w="76200">
            <a:solidFill>
              <a:srgbClr val="52D2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4B5B9D-85FD-BF41-84E3-700704DA7181}"/>
              </a:ext>
            </a:extLst>
          </p:cNvPr>
          <p:cNvCxnSpPr>
            <a:cxnSpLocks/>
          </p:cNvCxnSpPr>
          <p:nvPr/>
        </p:nvCxnSpPr>
        <p:spPr>
          <a:xfrm>
            <a:off x="3699165" y="3327455"/>
            <a:ext cx="0" cy="648000"/>
          </a:xfrm>
          <a:prstGeom prst="line">
            <a:avLst/>
          </a:prstGeom>
          <a:ln w="76200">
            <a:solidFill>
              <a:srgbClr val="EB76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0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D08839D-EDD1-6B4A-B0D5-42ABE9746D39}"/>
              </a:ext>
            </a:extLst>
          </p:cNvPr>
          <p:cNvSpPr/>
          <p:nvPr/>
        </p:nvSpPr>
        <p:spPr>
          <a:xfrm>
            <a:off x="749245" y="1518750"/>
            <a:ext cx="3807229" cy="3444675"/>
          </a:xfrm>
          <a:prstGeom prst="roundRect">
            <a:avLst>
              <a:gd name="adj" fmla="val 6297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rgbClr val="4FC0D2"/>
                </a:solidFill>
              </a:rPr>
              <a:t>Company 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112A5-871B-D244-9496-06AA0D93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187"/>
            <a:ext cx="9843655" cy="1325563"/>
          </a:xfrm>
        </p:spPr>
        <p:txBody>
          <a:bodyPr/>
          <a:lstStyle/>
          <a:p>
            <a:pPr algn="r"/>
            <a:r>
              <a:rPr lang="en-US" dirty="0"/>
              <a:t>Overview of </a:t>
            </a:r>
            <a:r>
              <a:rPr lang="en-US" dirty="0" err="1"/>
              <a:t>FedInt</a:t>
            </a:r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8AA1AB8-BADC-5D40-9AE4-FD35A5066AB8}"/>
              </a:ext>
            </a:extLst>
          </p:cNvPr>
          <p:cNvSpPr/>
          <p:nvPr/>
        </p:nvSpPr>
        <p:spPr>
          <a:xfrm>
            <a:off x="4745114" y="3898233"/>
            <a:ext cx="2402512" cy="1619800"/>
          </a:xfrm>
          <a:prstGeom prst="cloud">
            <a:avLst/>
          </a:prstGeom>
          <a:solidFill>
            <a:srgbClr val="EB7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D707EEC-1670-C246-BE08-061169176F37}"/>
              </a:ext>
            </a:extLst>
          </p:cNvPr>
          <p:cNvSpPr/>
          <p:nvPr/>
        </p:nvSpPr>
        <p:spPr>
          <a:xfrm>
            <a:off x="7780503" y="1438016"/>
            <a:ext cx="2570974" cy="3444675"/>
          </a:xfrm>
          <a:prstGeom prst="roundRect">
            <a:avLst>
              <a:gd name="adj" fmla="val 11477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b="1" dirty="0">
                <a:solidFill>
                  <a:srgbClr val="4FC0D2"/>
                </a:solidFill>
              </a:rPr>
              <a:t>Company </a:t>
            </a:r>
            <a:r>
              <a:rPr lang="en-US" altLang="zh-Hans" sz="2400" b="1" dirty="0">
                <a:solidFill>
                  <a:srgbClr val="4FC0D2"/>
                </a:solidFill>
              </a:rPr>
              <a:t>B</a:t>
            </a:r>
            <a:endParaRPr lang="en-US" sz="2400" b="1" dirty="0">
              <a:solidFill>
                <a:srgbClr val="4FC0D2"/>
              </a:solidFill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AF494B2-1CFA-5143-83D9-B54793F3FE05}"/>
              </a:ext>
            </a:extLst>
          </p:cNvPr>
          <p:cNvSpPr/>
          <p:nvPr/>
        </p:nvSpPr>
        <p:spPr>
          <a:xfrm>
            <a:off x="2483871" y="3959699"/>
            <a:ext cx="1662873" cy="713942"/>
          </a:xfrm>
          <a:prstGeom prst="roundRect">
            <a:avLst>
              <a:gd name="adj" fmla="val 11477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Admin Agent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B148BF0-4891-2048-B53D-A2EF137702D6}"/>
              </a:ext>
            </a:extLst>
          </p:cNvPr>
          <p:cNvSpPr/>
          <p:nvPr/>
        </p:nvSpPr>
        <p:spPr>
          <a:xfrm>
            <a:off x="5122394" y="4434093"/>
            <a:ext cx="1784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Blockchain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A147575-0FE4-3942-AC61-9F837FA9CCDE}"/>
              </a:ext>
            </a:extLst>
          </p:cNvPr>
          <p:cNvSpPr/>
          <p:nvPr/>
        </p:nvSpPr>
        <p:spPr>
          <a:xfrm>
            <a:off x="7613583" y="5623905"/>
            <a:ext cx="1452403" cy="822529"/>
          </a:xfrm>
          <a:prstGeom prst="roundRect">
            <a:avLst>
              <a:gd name="adj" fmla="val 11477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b="1" dirty="0">
                <a:solidFill>
                  <a:srgbClr val="4FC0D2"/>
                </a:solidFill>
              </a:rPr>
              <a:t>Company </a:t>
            </a:r>
            <a:r>
              <a:rPr lang="en-US" altLang="zh-Hans" sz="2400" b="1" dirty="0">
                <a:solidFill>
                  <a:srgbClr val="4FC0D2"/>
                </a:solidFill>
              </a:rPr>
              <a:t>C</a:t>
            </a:r>
            <a:endParaRPr lang="en-US" sz="2400" b="1" dirty="0">
              <a:solidFill>
                <a:srgbClr val="4FC0D2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ED184AE-98A9-7547-BFED-72777F6F49F2}"/>
              </a:ext>
            </a:extLst>
          </p:cNvPr>
          <p:cNvSpPr/>
          <p:nvPr/>
        </p:nvSpPr>
        <p:spPr>
          <a:xfrm>
            <a:off x="3669991" y="5716257"/>
            <a:ext cx="1452403" cy="822529"/>
          </a:xfrm>
          <a:prstGeom prst="roundRect">
            <a:avLst>
              <a:gd name="adj" fmla="val 11477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b="1" dirty="0">
                <a:solidFill>
                  <a:srgbClr val="4FC0D2"/>
                </a:solidFill>
              </a:rPr>
              <a:t>Company </a:t>
            </a:r>
            <a:r>
              <a:rPr lang="en-US" altLang="zh-Hans" sz="2400" b="1" dirty="0">
                <a:solidFill>
                  <a:srgbClr val="4FC0D2"/>
                </a:solidFill>
              </a:rPr>
              <a:t>D</a:t>
            </a:r>
            <a:endParaRPr lang="en-US" sz="2400" b="1" dirty="0">
              <a:solidFill>
                <a:srgbClr val="4FC0D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F28961-28F7-1F47-95BB-A41E92E83852}"/>
              </a:ext>
            </a:extLst>
          </p:cNvPr>
          <p:cNvCxnSpPr>
            <a:cxnSpLocks/>
          </p:cNvCxnSpPr>
          <p:nvPr/>
        </p:nvCxnSpPr>
        <p:spPr>
          <a:xfrm flipV="1">
            <a:off x="4353855" y="5280902"/>
            <a:ext cx="471033" cy="383536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B4539-E2AB-8C43-AA41-60526ACC41F8}"/>
              </a:ext>
            </a:extLst>
          </p:cNvPr>
          <p:cNvCxnSpPr>
            <a:cxnSpLocks/>
          </p:cNvCxnSpPr>
          <p:nvPr/>
        </p:nvCxnSpPr>
        <p:spPr>
          <a:xfrm flipV="1">
            <a:off x="-88403" y="7473697"/>
            <a:ext cx="624569" cy="5902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3788AE-DDB6-D942-B417-5EC0026F583C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788426" y="5280902"/>
            <a:ext cx="825157" cy="754268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368290-C4B7-134D-B8CA-3094E30C3ECE}"/>
              </a:ext>
            </a:extLst>
          </p:cNvPr>
          <p:cNvCxnSpPr>
            <a:cxnSpLocks/>
          </p:cNvCxnSpPr>
          <p:nvPr/>
        </p:nvCxnSpPr>
        <p:spPr>
          <a:xfrm>
            <a:off x="4219070" y="4353874"/>
            <a:ext cx="585047" cy="80219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A34AE43-00C8-7346-BEA0-628211134F82}"/>
              </a:ext>
            </a:extLst>
          </p:cNvPr>
          <p:cNvSpPr/>
          <p:nvPr/>
        </p:nvSpPr>
        <p:spPr>
          <a:xfrm>
            <a:off x="8234549" y="3818418"/>
            <a:ext cx="1662873" cy="713942"/>
          </a:xfrm>
          <a:prstGeom prst="roundRect">
            <a:avLst>
              <a:gd name="adj" fmla="val 11477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Admin Agent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DEEE47-440A-FD43-9497-BAF7190689F7}"/>
              </a:ext>
            </a:extLst>
          </p:cNvPr>
          <p:cNvCxnSpPr>
            <a:cxnSpLocks/>
          </p:cNvCxnSpPr>
          <p:nvPr/>
        </p:nvCxnSpPr>
        <p:spPr>
          <a:xfrm flipH="1">
            <a:off x="7147626" y="4175389"/>
            <a:ext cx="1014597" cy="356971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D08839D-EDD1-6B4A-B0D5-42ABE9746D39}"/>
              </a:ext>
            </a:extLst>
          </p:cNvPr>
          <p:cNvSpPr/>
          <p:nvPr/>
        </p:nvSpPr>
        <p:spPr>
          <a:xfrm>
            <a:off x="749245" y="1518750"/>
            <a:ext cx="3807229" cy="3444675"/>
          </a:xfrm>
          <a:prstGeom prst="roundRect">
            <a:avLst>
              <a:gd name="adj" fmla="val 6297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rgbClr val="4FC0D2"/>
                </a:solidFill>
              </a:rPr>
              <a:t>Company 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112A5-871B-D244-9496-06AA0D93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187"/>
            <a:ext cx="9843655" cy="1325563"/>
          </a:xfrm>
        </p:spPr>
        <p:txBody>
          <a:bodyPr/>
          <a:lstStyle/>
          <a:p>
            <a:pPr algn="r"/>
            <a:r>
              <a:rPr lang="en-US" dirty="0"/>
              <a:t>Overview of </a:t>
            </a:r>
            <a:r>
              <a:rPr lang="en-US" dirty="0" err="1"/>
              <a:t>FedInt</a:t>
            </a:r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8AA1AB8-BADC-5D40-9AE4-FD35A5066AB8}"/>
              </a:ext>
            </a:extLst>
          </p:cNvPr>
          <p:cNvSpPr/>
          <p:nvPr/>
        </p:nvSpPr>
        <p:spPr>
          <a:xfrm>
            <a:off x="4745114" y="3898233"/>
            <a:ext cx="2402512" cy="1619800"/>
          </a:xfrm>
          <a:prstGeom prst="cloud">
            <a:avLst/>
          </a:prstGeom>
          <a:solidFill>
            <a:srgbClr val="EB7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D707EEC-1670-C246-BE08-061169176F37}"/>
              </a:ext>
            </a:extLst>
          </p:cNvPr>
          <p:cNvSpPr/>
          <p:nvPr/>
        </p:nvSpPr>
        <p:spPr>
          <a:xfrm>
            <a:off x="7780503" y="1438016"/>
            <a:ext cx="2570974" cy="3444675"/>
          </a:xfrm>
          <a:prstGeom prst="roundRect">
            <a:avLst>
              <a:gd name="adj" fmla="val 11477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b="1" dirty="0">
                <a:solidFill>
                  <a:srgbClr val="4FC0D2"/>
                </a:solidFill>
              </a:rPr>
              <a:t>Company </a:t>
            </a:r>
            <a:r>
              <a:rPr lang="en-US" altLang="zh-Hans" sz="2400" b="1" dirty="0">
                <a:solidFill>
                  <a:srgbClr val="4FC0D2"/>
                </a:solidFill>
              </a:rPr>
              <a:t>B</a:t>
            </a:r>
            <a:endParaRPr lang="en-US" sz="2400" b="1" dirty="0">
              <a:solidFill>
                <a:srgbClr val="4FC0D2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B148BF0-4891-2048-B53D-A2EF137702D6}"/>
              </a:ext>
            </a:extLst>
          </p:cNvPr>
          <p:cNvSpPr/>
          <p:nvPr/>
        </p:nvSpPr>
        <p:spPr>
          <a:xfrm>
            <a:off x="5122394" y="4434093"/>
            <a:ext cx="1784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Blockchain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B4539-E2AB-8C43-AA41-60526ACC41F8}"/>
              </a:ext>
            </a:extLst>
          </p:cNvPr>
          <p:cNvCxnSpPr>
            <a:cxnSpLocks/>
          </p:cNvCxnSpPr>
          <p:nvPr/>
        </p:nvCxnSpPr>
        <p:spPr>
          <a:xfrm flipV="1">
            <a:off x="-88403" y="7473697"/>
            <a:ext cx="624569" cy="5902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A34AE43-00C8-7346-BEA0-628211134F82}"/>
              </a:ext>
            </a:extLst>
          </p:cNvPr>
          <p:cNvSpPr/>
          <p:nvPr/>
        </p:nvSpPr>
        <p:spPr>
          <a:xfrm>
            <a:off x="8234549" y="3818418"/>
            <a:ext cx="1662873" cy="713942"/>
          </a:xfrm>
          <a:prstGeom prst="roundRect">
            <a:avLst>
              <a:gd name="adj" fmla="val 11477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Admin Agent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E26DEF-112A-B847-9418-3DE737A0DE01}"/>
              </a:ext>
            </a:extLst>
          </p:cNvPr>
          <p:cNvCxnSpPr>
            <a:cxnSpLocks/>
          </p:cNvCxnSpPr>
          <p:nvPr/>
        </p:nvCxnSpPr>
        <p:spPr>
          <a:xfrm flipV="1">
            <a:off x="7147626" y="4175389"/>
            <a:ext cx="1086923" cy="356972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A51531-79CF-6E4A-8EB2-3D42FB3A0F9A}"/>
              </a:ext>
            </a:extLst>
          </p:cNvPr>
          <p:cNvSpPr/>
          <p:nvPr/>
        </p:nvSpPr>
        <p:spPr>
          <a:xfrm>
            <a:off x="1137647" y="2397370"/>
            <a:ext cx="3030423" cy="948422"/>
          </a:xfrm>
          <a:prstGeom prst="roundRect">
            <a:avLst>
              <a:gd name="adj" fmla="val 11477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Integration</a:t>
            </a:r>
          </a:p>
          <a:p>
            <a:pPr algn="ctr"/>
            <a:r>
              <a:rPr lang="en-US" altLang="zh-Hans" sz="2800" b="1" dirty="0">
                <a:solidFill>
                  <a:schemeClr val="bg1"/>
                </a:solidFill>
              </a:rPr>
              <a:t>Guide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C293CD-AC59-0E43-AC09-520A2CB8D49C}"/>
              </a:ext>
            </a:extLst>
          </p:cNvPr>
          <p:cNvCxnSpPr>
            <a:cxnSpLocks/>
          </p:cNvCxnSpPr>
          <p:nvPr/>
        </p:nvCxnSpPr>
        <p:spPr>
          <a:xfrm flipH="1" flipV="1">
            <a:off x="4235230" y="2919719"/>
            <a:ext cx="3999319" cy="259886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733AD8-201A-EF49-839E-17AC597B0216}"/>
              </a:ext>
            </a:extLst>
          </p:cNvPr>
          <p:cNvGrpSpPr/>
          <p:nvPr/>
        </p:nvGrpSpPr>
        <p:grpSpPr>
          <a:xfrm>
            <a:off x="8292599" y="2770578"/>
            <a:ext cx="589851" cy="925825"/>
            <a:chOff x="5117930" y="1311646"/>
            <a:chExt cx="883174" cy="138622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426862-BF85-6D4F-96D3-9F30130B3417}"/>
                </a:ext>
              </a:extLst>
            </p:cNvPr>
            <p:cNvSpPr/>
            <p:nvPr/>
          </p:nvSpPr>
          <p:spPr>
            <a:xfrm>
              <a:off x="5335186" y="1311646"/>
              <a:ext cx="448662" cy="446614"/>
            </a:xfrm>
            <a:prstGeom prst="ellipse">
              <a:avLst/>
            </a:prstGeom>
            <a:solidFill>
              <a:srgbClr val="4FC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AE2B1F-8CF1-C047-8E7E-D955B5775BA2}"/>
                </a:ext>
              </a:extLst>
            </p:cNvPr>
            <p:cNvSpPr/>
            <p:nvPr/>
          </p:nvSpPr>
          <p:spPr>
            <a:xfrm>
              <a:off x="5218487" y="1734753"/>
              <a:ext cx="682060" cy="662617"/>
            </a:xfrm>
            <a:prstGeom prst="ellipse">
              <a:avLst/>
            </a:prstGeom>
            <a:solidFill>
              <a:srgbClr val="4FC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818F031-2D9B-B24F-BCA7-3E332EEB3891}"/>
                </a:ext>
              </a:extLst>
            </p:cNvPr>
            <p:cNvSpPr/>
            <p:nvPr/>
          </p:nvSpPr>
          <p:spPr>
            <a:xfrm>
              <a:off x="5117930" y="2096871"/>
              <a:ext cx="883174" cy="600998"/>
            </a:xfrm>
            <a:prstGeom prst="roundRect">
              <a:avLst>
                <a:gd name="adj" fmla="val 11477"/>
              </a:avLst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t" anchorCtr="0"/>
            <a:lstStyle/>
            <a:p>
              <a:pPr algn="ctr"/>
              <a:endParaRPr lang="en-US" sz="2400" b="1" dirty="0">
                <a:solidFill>
                  <a:srgbClr val="4FC0D2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362099-0438-8F4D-967C-261F080CDEAC}"/>
              </a:ext>
            </a:extLst>
          </p:cNvPr>
          <p:cNvCxnSpPr>
            <a:cxnSpLocks/>
          </p:cNvCxnSpPr>
          <p:nvPr/>
        </p:nvCxnSpPr>
        <p:spPr>
          <a:xfrm flipV="1">
            <a:off x="8603972" y="3345792"/>
            <a:ext cx="0" cy="401392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document 18">
            <a:extLst>
              <a:ext uri="{FF2B5EF4-FFF2-40B4-BE49-F238E27FC236}">
                <a16:creationId xmlns:a16="http://schemas.microsoft.com/office/drawing/2014/main" id="{2F5C8148-ADB3-6140-9145-BA8D074A1A6F}"/>
              </a:ext>
            </a:extLst>
          </p:cNvPr>
          <p:cNvSpPr/>
          <p:nvPr/>
        </p:nvSpPr>
        <p:spPr>
          <a:xfrm>
            <a:off x="5692242" y="2281346"/>
            <a:ext cx="644893" cy="461432"/>
          </a:xfrm>
          <a:prstGeom prst="flowChartMultidocument">
            <a:avLst/>
          </a:prstGeom>
          <a:solidFill>
            <a:srgbClr val="52D2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ans" b="1" dirty="0">
                <a:solidFill>
                  <a:schemeClr val="bg1"/>
                </a:solidFill>
              </a:rPr>
              <a:t>API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93E672-E2C3-7346-88AD-44466D5F1856}"/>
              </a:ext>
            </a:extLst>
          </p:cNvPr>
          <p:cNvCxnSpPr>
            <a:cxnSpLocks/>
          </p:cNvCxnSpPr>
          <p:nvPr/>
        </p:nvCxnSpPr>
        <p:spPr>
          <a:xfrm>
            <a:off x="4235230" y="2746637"/>
            <a:ext cx="4028238" cy="254849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D08839D-EDD1-6B4A-B0D5-42ABE9746D39}"/>
              </a:ext>
            </a:extLst>
          </p:cNvPr>
          <p:cNvSpPr/>
          <p:nvPr/>
        </p:nvSpPr>
        <p:spPr>
          <a:xfrm>
            <a:off x="749245" y="1518750"/>
            <a:ext cx="3807229" cy="3444675"/>
          </a:xfrm>
          <a:prstGeom prst="roundRect">
            <a:avLst>
              <a:gd name="adj" fmla="val 6297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rgbClr val="4FC0D2"/>
                </a:solidFill>
              </a:rPr>
              <a:t>Company 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112A5-871B-D244-9496-06AA0D93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187"/>
            <a:ext cx="9843655" cy="1325563"/>
          </a:xfrm>
        </p:spPr>
        <p:txBody>
          <a:bodyPr/>
          <a:lstStyle/>
          <a:p>
            <a:pPr algn="r"/>
            <a:r>
              <a:rPr lang="en-US" dirty="0"/>
              <a:t>Overview of </a:t>
            </a:r>
            <a:r>
              <a:rPr lang="en-US" dirty="0" err="1"/>
              <a:t>FedInt</a:t>
            </a:r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8AA1AB8-BADC-5D40-9AE4-FD35A5066AB8}"/>
              </a:ext>
            </a:extLst>
          </p:cNvPr>
          <p:cNvSpPr/>
          <p:nvPr/>
        </p:nvSpPr>
        <p:spPr>
          <a:xfrm>
            <a:off x="4745114" y="3898233"/>
            <a:ext cx="2402512" cy="1619800"/>
          </a:xfrm>
          <a:prstGeom prst="cloud">
            <a:avLst/>
          </a:prstGeom>
          <a:solidFill>
            <a:srgbClr val="EB7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D707EEC-1670-C246-BE08-061169176F37}"/>
              </a:ext>
            </a:extLst>
          </p:cNvPr>
          <p:cNvSpPr/>
          <p:nvPr/>
        </p:nvSpPr>
        <p:spPr>
          <a:xfrm>
            <a:off x="7780503" y="1438016"/>
            <a:ext cx="2570974" cy="3444675"/>
          </a:xfrm>
          <a:prstGeom prst="roundRect">
            <a:avLst>
              <a:gd name="adj" fmla="val 11477"/>
            </a:avLst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b="1" dirty="0">
                <a:solidFill>
                  <a:srgbClr val="4FC0D2"/>
                </a:solidFill>
              </a:rPr>
              <a:t>Company </a:t>
            </a:r>
            <a:r>
              <a:rPr lang="en-US" altLang="zh-Hans" sz="2400" b="1" dirty="0">
                <a:solidFill>
                  <a:srgbClr val="4FC0D2"/>
                </a:solidFill>
              </a:rPr>
              <a:t>B</a:t>
            </a:r>
            <a:endParaRPr lang="en-US" sz="2400" b="1" dirty="0">
              <a:solidFill>
                <a:srgbClr val="4FC0D2"/>
              </a:solidFill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AF494B2-1CFA-5143-83D9-B54793F3FE05}"/>
              </a:ext>
            </a:extLst>
          </p:cNvPr>
          <p:cNvSpPr/>
          <p:nvPr/>
        </p:nvSpPr>
        <p:spPr>
          <a:xfrm>
            <a:off x="2483871" y="3959699"/>
            <a:ext cx="1662873" cy="713942"/>
          </a:xfrm>
          <a:prstGeom prst="roundRect">
            <a:avLst>
              <a:gd name="adj" fmla="val 11477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Admin Agent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B148BF0-4891-2048-B53D-A2EF137702D6}"/>
              </a:ext>
            </a:extLst>
          </p:cNvPr>
          <p:cNvSpPr/>
          <p:nvPr/>
        </p:nvSpPr>
        <p:spPr>
          <a:xfrm>
            <a:off x="5122394" y="4434093"/>
            <a:ext cx="1784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Blockchain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B4539-E2AB-8C43-AA41-60526ACC41F8}"/>
              </a:ext>
            </a:extLst>
          </p:cNvPr>
          <p:cNvCxnSpPr>
            <a:cxnSpLocks/>
          </p:cNvCxnSpPr>
          <p:nvPr/>
        </p:nvCxnSpPr>
        <p:spPr>
          <a:xfrm flipV="1">
            <a:off x="-88403" y="7473697"/>
            <a:ext cx="624569" cy="5902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BD0E17-5799-1240-907B-113040A6CA20}"/>
              </a:ext>
            </a:extLst>
          </p:cNvPr>
          <p:cNvSpPr/>
          <p:nvPr/>
        </p:nvSpPr>
        <p:spPr>
          <a:xfrm>
            <a:off x="2962610" y="2274248"/>
            <a:ext cx="1172702" cy="713942"/>
          </a:xfrm>
          <a:prstGeom prst="roundRect">
            <a:avLst>
              <a:gd name="adj" fmla="val 11477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17" name="Multidocument 16">
            <a:extLst>
              <a:ext uri="{FF2B5EF4-FFF2-40B4-BE49-F238E27FC236}">
                <a16:creationId xmlns:a16="http://schemas.microsoft.com/office/drawing/2014/main" id="{57E47BFF-F4BA-654E-B204-8710CB6AA00E}"/>
              </a:ext>
            </a:extLst>
          </p:cNvPr>
          <p:cNvSpPr/>
          <p:nvPr/>
        </p:nvSpPr>
        <p:spPr>
          <a:xfrm>
            <a:off x="2651067" y="3241087"/>
            <a:ext cx="847489" cy="606393"/>
          </a:xfrm>
          <a:prstGeom prst="flowChartMultidocument">
            <a:avLst/>
          </a:prstGeom>
          <a:solidFill>
            <a:srgbClr val="52D2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ans" b="1" dirty="0">
                <a:solidFill>
                  <a:schemeClr val="bg1"/>
                </a:solidFill>
              </a:rPr>
              <a:t>CA</a:t>
            </a:r>
          </a:p>
          <a:p>
            <a:pPr algn="ctr"/>
            <a:r>
              <a:rPr lang="en-US" altLang="zh-Hans" b="1" dirty="0">
                <a:solidFill>
                  <a:schemeClr val="bg1"/>
                </a:solidFill>
              </a:rPr>
              <a:t>CERT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5BF591-6E72-AC4E-80AA-3D97D27E8F43}"/>
              </a:ext>
            </a:extLst>
          </p:cNvPr>
          <p:cNvCxnSpPr>
            <a:cxnSpLocks/>
          </p:cNvCxnSpPr>
          <p:nvPr/>
        </p:nvCxnSpPr>
        <p:spPr>
          <a:xfrm flipV="1">
            <a:off x="3603770" y="3007440"/>
            <a:ext cx="0" cy="910044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A0211-EC8F-554D-B7D1-CCF3E4CA4F50}"/>
              </a:ext>
            </a:extLst>
          </p:cNvPr>
          <p:cNvCxnSpPr>
            <a:cxnSpLocks/>
          </p:cNvCxnSpPr>
          <p:nvPr/>
        </p:nvCxnSpPr>
        <p:spPr>
          <a:xfrm flipH="1" flipV="1">
            <a:off x="4146744" y="4360244"/>
            <a:ext cx="598370" cy="172117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3566D16-7C5D-F24E-9362-99DB5266A3E6}"/>
              </a:ext>
            </a:extLst>
          </p:cNvPr>
          <p:cNvSpPr/>
          <p:nvPr/>
        </p:nvSpPr>
        <p:spPr>
          <a:xfrm>
            <a:off x="925076" y="2265013"/>
            <a:ext cx="1750725" cy="948422"/>
          </a:xfrm>
          <a:prstGeom prst="roundRect">
            <a:avLst>
              <a:gd name="adj" fmla="val 11477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>
                <a:solidFill>
                  <a:schemeClr val="bg1"/>
                </a:solidFill>
              </a:rPr>
              <a:t>API</a:t>
            </a:r>
            <a:r>
              <a:rPr lang="zh-Han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Hans" sz="2800" b="1" dirty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B7B69C-E13E-6E42-BCCC-B9684F14493E}"/>
              </a:ext>
            </a:extLst>
          </p:cNvPr>
          <p:cNvGrpSpPr/>
          <p:nvPr/>
        </p:nvGrpSpPr>
        <p:grpSpPr>
          <a:xfrm>
            <a:off x="9022620" y="2411459"/>
            <a:ext cx="589851" cy="925825"/>
            <a:chOff x="5117930" y="1311646"/>
            <a:chExt cx="883174" cy="13862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7EA28B2-BB7F-1B4D-8ED4-C4E19E5E6BD2}"/>
                </a:ext>
              </a:extLst>
            </p:cNvPr>
            <p:cNvSpPr/>
            <p:nvPr/>
          </p:nvSpPr>
          <p:spPr>
            <a:xfrm>
              <a:off x="5335186" y="1311646"/>
              <a:ext cx="448662" cy="446614"/>
            </a:xfrm>
            <a:prstGeom prst="ellipse">
              <a:avLst/>
            </a:prstGeom>
            <a:solidFill>
              <a:srgbClr val="4FC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8C75A1-CEAB-7946-ACFB-9729A001BEFB}"/>
                </a:ext>
              </a:extLst>
            </p:cNvPr>
            <p:cNvSpPr/>
            <p:nvPr/>
          </p:nvSpPr>
          <p:spPr>
            <a:xfrm>
              <a:off x="5218487" y="1734753"/>
              <a:ext cx="682060" cy="662617"/>
            </a:xfrm>
            <a:prstGeom prst="ellipse">
              <a:avLst/>
            </a:prstGeom>
            <a:solidFill>
              <a:srgbClr val="4FC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9793AFF-9E49-494B-A3C4-C49D5714D9EB}"/>
                </a:ext>
              </a:extLst>
            </p:cNvPr>
            <p:cNvSpPr/>
            <p:nvPr/>
          </p:nvSpPr>
          <p:spPr>
            <a:xfrm>
              <a:off x="5117930" y="2096871"/>
              <a:ext cx="883174" cy="600998"/>
            </a:xfrm>
            <a:prstGeom prst="roundRect">
              <a:avLst>
                <a:gd name="adj" fmla="val 11477"/>
              </a:avLst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t" anchorCtr="0"/>
            <a:lstStyle/>
            <a:p>
              <a:pPr algn="ctr"/>
              <a:endParaRPr lang="en-US" sz="2400" b="1" dirty="0">
                <a:solidFill>
                  <a:srgbClr val="4FC0D2"/>
                </a:solidFill>
              </a:endParaRPr>
            </a:p>
          </p:txBody>
        </p:sp>
      </p:grpSp>
      <p:sp>
        <p:nvSpPr>
          <p:cNvPr id="33" name="Vertical Scroll 32">
            <a:extLst>
              <a:ext uri="{FF2B5EF4-FFF2-40B4-BE49-F238E27FC236}">
                <a16:creationId xmlns:a16="http://schemas.microsoft.com/office/drawing/2014/main" id="{19CFB679-82C7-4146-A280-6696CEB96F24}"/>
              </a:ext>
            </a:extLst>
          </p:cNvPr>
          <p:cNvSpPr/>
          <p:nvPr/>
        </p:nvSpPr>
        <p:spPr>
          <a:xfrm>
            <a:off x="9413961" y="3198053"/>
            <a:ext cx="735137" cy="589270"/>
          </a:xfrm>
          <a:prstGeom prst="verticalScroll">
            <a:avLst/>
          </a:prstGeom>
          <a:solidFill>
            <a:srgbClr val="4FC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altLang="zh-Hans" b="1" dirty="0"/>
              <a:t>ert</a:t>
            </a:r>
            <a:endParaRPr lang="en-US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D1522F-84A3-3743-BE98-D9B00DF6EA56}"/>
              </a:ext>
            </a:extLst>
          </p:cNvPr>
          <p:cNvCxnSpPr>
            <a:cxnSpLocks/>
          </p:cNvCxnSpPr>
          <p:nvPr/>
        </p:nvCxnSpPr>
        <p:spPr>
          <a:xfrm flipV="1">
            <a:off x="9317546" y="3007440"/>
            <a:ext cx="0" cy="890794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EF62FF5-583D-C14B-8939-E36140FD1B3E}"/>
              </a:ext>
            </a:extLst>
          </p:cNvPr>
          <p:cNvSpPr/>
          <p:nvPr/>
        </p:nvSpPr>
        <p:spPr>
          <a:xfrm>
            <a:off x="8958312" y="3959699"/>
            <a:ext cx="1172702" cy="713942"/>
          </a:xfrm>
          <a:prstGeom prst="roundRect">
            <a:avLst>
              <a:gd name="adj" fmla="val 11477"/>
            </a:avLst>
          </a:prstGeom>
          <a:solidFill>
            <a:srgbClr val="E7C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000" b="1" dirty="0">
                <a:solidFill>
                  <a:schemeClr val="bg1"/>
                </a:solidFill>
              </a:rPr>
              <a:t>CA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Vertical Scroll 40">
            <a:extLst>
              <a:ext uri="{FF2B5EF4-FFF2-40B4-BE49-F238E27FC236}">
                <a16:creationId xmlns:a16="http://schemas.microsoft.com/office/drawing/2014/main" id="{437D498C-1E49-7441-8AF2-F71FFCDE8292}"/>
              </a:ext>
            </a:extLst>
          </p:cNvPr>
          <p:cNvSpPr/>
          <p:nvPr/>
        </p:nvSpPr>
        <p:spPr>
          <a:xfrm>
            <a:off x="6239201" y="2840939"/>
            <a:ext cx="735137" cy="589270"/>
          </a:xfrm>
          <a:prstGeom prst="verticalScroll">
            <a:avLst/>
          </a:prstGeom>
          <a:solidFill>
            <a:srgbClr val="4FC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altLang="zh-Hans" b="1" dirty="0"/>
              <a:t>ert</a:t>
            </a:r>
            <a:endParaRPr lang="en-US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D8D4DB-4D1F-974E-A36D-8315F9CA2973}"/>
              </a:ext>
            </a:extLst>
          </p:cNvPr>
          <p:cNvCxnSpPr>
            <a:cxnSpLocks/>
          </p:cNvCxnSpPr>
          <p:nvPr/>
        </p:nvCxnSpPr>
        <p:spPr>
          <a:xfrm flipH="1">
            <a:off x="4146744" y="2761086"/>
            <a:ext cx="4935417" cy="4883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3DA67B-ED5C-AB4A-A3A7-AF689EEF3DCD}"/>
              </a:ext>
            </a:extLst>
          </p:cNvPr>
          <p:cNvCxnSpPr>
            <a:cxnSpLocks/>
          </p:cNvCxnSpPr>
          <p:nvPr/>
        </p:nvCxnSpPr>
        <p:spPr>
          <a:xfrm flipH="1">
            <a:off x="2675661" y="2763527"/>
            <a:ext cx="275517" cy="0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B5C708-D5D5-A245-8DA7-BED95925BB0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83420" y="2631219"/>
            <a:ext cx="275517" cy="0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17C1FE-1285-F74C-B2E7-F5B07BA0A82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80640" y="2634356"/>
            <a:ext cx="4935417" cy="4883"/>
          </a:xfrm>
          <a:prstGeom prst="straightConnector1">
            <a:avLst/>
          </a:prstGeom>
          <a:ln w="38100">
            <a:solidFill>
              <a:srgbClr val="4FC0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3F98D853-9D6D-7447-9637-19E1E1DD5918}"/>
              </a:ext>
            </a:extLst>
          </p:cNvPr>
          <p:cNvSpPr/>
          <p:nvPr/>
        </p:nvSpPr>
        <p:spPr>
          <a:xfrm>
            <a:off x="5714763" y="1706793"/>
            <a:ext cx="1259575" cy="847269"/>
          </a:xfrm>
          <a:prstGeom prst="foldedCorner">
            <a:avLst/>
          </a:prstGeom>
          <a:solidFill>
            <a:srgbClr val="4FC0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</a:t>
            </a:r>
          </a:p>
          <a:p>
            <a:pPr algn="ctr"/>
            <a:r>
              <a:rPr lang="en-US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6829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6E4A-137C-7F4E-B2CD-408DE22D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23" y="27841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ans" sz="6000" dirty="0">
                <a:hlinkClick r:id="rId2"/>
              </a:rPr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137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129</Words>
  <Application>Microsoft Macintosh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Apple Symbols</vt:lpstr>
      <vt:lpstr>Arial</vt:lpstr>
      <vt:lpstr>Arial Hebrew</vt:lpstr>
      <vt:lpstr>Arial Hebrew Scholar</vt:lpstr>
      <vt:lpstr>Calibri</vt:lpstr>
      <vt:lpstr>Calibri Light</vt:lpstr>
      <vt:lpstr>Gill Sans MT</vt:lpstr>
      <vt:lpstr>Helvetica</vt:lpstr>
      <vt:lpstr>Office Theme</vt:lpstr>
      <vt:lpstr>FedInt</vt:lpstr>
      <vt:lpstr>PowerPoint Presentation</vt:lpstr>
      <vt:lpstr>Trends</vt:lpstr>
      <vt:lpstr>Example – Identity System</vt:lpstr>
      <vt:lpstr>Solution</vt:lpstr>
      <vt:lpstr>Overview of FedInt</vt:lpstr>
      <vt:lpstr>Overview of FedInt</vt:lpstr>
      <vt:lpstr>Overview of FedInt</vt:lpstr>
      <vt:lpstr>DEMO</vt:lpstr>
      <vt:lpstr>THANKS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FedInt</dc:title>
  <dc:creator>Microsoft Office User</dc:creator>
  <cp:lastModifiedBy>Xie Dreamer</cp:lastModifiedBy>
  <cp:revision>143</cp:revision>
  <dcterms:created xsi:type="dcterms:W3CDTF">2018-04-30T13:51:59Z</dcterms:created>
  <dcterms:modified xsi:type="dcterms:W3CDTF">2018-05-10T03:25:35Z</dcterms:modified>
</cp:coreProperties>
</file>