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45aa4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45aa4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were to sum up my person in one phrase it would be: “If I like something, I try to make it myself.”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245aa414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245aa414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45aa414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45aa414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45aa414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245aa414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45aa414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45aa414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Focus on platforming, not too much on combat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Levels have some parkour puzzle elements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245aa414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245aa414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45aa414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45aa414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Rebound off of walls for speed?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48c5f9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48c5f9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be around.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Strike!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Isaiah Hull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7900" y="254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(working title)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00075"/>
            <a:ext cx="36774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like Cave Story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425" y="710999"/>
            <a:ext cx="4525976" cy="276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000" y="994563"/>
            <a:ext cx="4116250" cy="3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350" y="1384600"/>
            <a:ext cx="4865724" cy="2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00" y="1369950"/>
            <a:ext cx="35589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Messed with Game Development for 6+ years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Programming is strongest skill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50025" y="2364150"/>
            <a:ext cx="3639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Winter Break Project: Blender Model Exporter to GMS2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50025" y="3409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Hunter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Semester project for Game Dev Club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Hack-n-slash platformer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of 6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roles were programming and 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first project on a team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175" y="214625"/>
            <a:ext cx="4092998" cy="415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25181" l="6313" r="17524" t="6906"/>
          <a:stretch/>
        </p:blipFill>
        <p:spPr>
          <a:xfrm>
            <a:off x="478850" y="2951349"/>
            <a:ext cx="4016950" cy="20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Strike!!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000075"/>
            <a:ext cx="403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Scrapped idea for Hunter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slashes by mashing Attack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player holds and releases, they dash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 direction is based on initial slash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770" y="849500"/>
            <a:ext cx="442555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50" y="60713"/>
            <a:ext cx="6505498" cy="50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Strike!!! Example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43738" l="0" r="65576" t="0"/>
          <a:stretch/>
        </p:blipFill>
        <p:spPr>
          <a:xfrm>
            <a:off x="4813504" y="679475"/>
            <a:ext cx="3942595" cy="344531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00075"/>
            <a:ext cx="40326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holds up and attacks, keeping the button held down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1200" l="29979" r="35597" t="2537"/>
          <a:stretch/>
        </p:blipFill>
        <p:spPr>
          <a:xfrm>
            <a:off x="4643879" y="775898"/>
            <a:ext cx="3942595" cy="344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34837" l="58058" r="7518" t="8900"/>
          <a:stretch/>
        </p:blipFill>
        <p:spPr>
          <a:xfrm>
            <a:off x="4402127" y="850841"/>
            <a:ext cx="3942595" cy="344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-9198" l="685" r="64891" t="52936"/>
          <a:stretch/>
        </p:blipFill>
        <p:spPr>
          <a:xfrm>
            <a:off x="4281900" y="1041930"/>
            <a:ext cx="3942595" cy="344531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1700" y="1680800"/>
            <a:ext cx="3817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Player walks off platform, still holding the button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1700" y="234905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Player releases button after passing the wall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3053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Win EVO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0" y="177000"/>
            <a:ext cx="8957901" cy="4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Strike!!!!?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main mechanic = Easy Foundation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avenue to learn basic things about a new engine (like I may have to 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design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movement-based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for character expression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</a:t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