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EFF"/>
    <a:srgbClr val="BDFFC3"/>
    <a:srgbClr val="BDFFFE"/>
    <a:srgbClr val="2990D0"/>
    <a:srgbClr val="1898B5"/>
    <a:srgbClr val="37A46A"/>
    <a:srgbClr val="EC2D3A"/>
    <a:srgbClr val="D64A01"/>
    <a:srgbClr val="ECBB73"/>
    <a:srgbClr val="6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C4D7F-EBA5-443C-9B75-ADFE926370DD}" v="2" dt="2019-03-21T01:07:45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4" autoAdjust="0"/>
  </p:normalViewPr>
  <p:slideViewPr>
    <p:cSldViewPr>
      <p:cViewPr varScale="1">
        <p:scale>
          <a:sx n="79" d="100"/>
          <a:sy n="79" d="100"/>
        </p:scale>
        <p:origin x="396" y="132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 315" userId="a3f91353-034b-4d73-b44a-fb5798c24f26" providerId="ADAL" clId="{813C4D7F-EBA5-443C-9B75-ADFE926370DD}"/>
    <pc:docChg chg="undo custSel delSld modSld delMainMaster">
      <pc:chgData name="xls 315" userId="a3f91353-034b-4d73-b44a-fb5798c24f26" providerId="ADAL" clId="{813C4D7F-EBA5-443C-9B75-ADFE926370DD}" dt="2019-03-21T01:07:59.991" v="30" actId="14100"/>
      <pc:docMkLst>
        <pc:docMk/>
      </pc:docMkLst>
      <pc:sldChg chg="del">
        <pc:chgData name="xls 315" userId="a3f91353-034b-4d73-b44a-fb5798c24f26" providerId="ADAL" clId="{813C4D7F-EBA5-443C-9B75-ADFE926370DD}" dt="2019-03-21T01:07:23.983" v="1" actId="2696"/>
        <pc:sldMkLst>
          <pc:docMk/>
          <pc:sldMk cId="0" sldId="256"/>
        </pc:sldMkLst>
      </pc:sldChg>
      <pc:sldChg chg="del">
        <pc:chgData name="xls 315" userId="a3f91353-034b-4d73-b44a-fb5798c24f26" providerId="ADAL" clId="{813C4D7F-EBA5-443C-9B75-ADFE926370DD}" dt="2019-03-21T01:07:24.219" v="8" actId="2696"/>
        <pc:sldMkLst>
          <pc:docMk/>
          <pc:sldMk cId="0" sldId="258"/>
        </pc:sldMkLst>
      </pc:sldChg>
      <pc:sldChg chg="addSp delSp modSp">
        <pc:chgData name="xls 315" userId="a3f91353-034b-4d73-b44a-fb5798c24f26" providerId="ADAL" clId="{813C4D7F-EBA5-443C-9B75-ADFE926370DD}" dt="2019-03-21T01:07:59.991" v="30" actId="14100"/>
        <pc:sldMkLst>
          <pc:docMk/>
          <pc:sldMk cId="2513495337" sldId="259"/>
        </pc:sldMkLst>
        <pc:spChg chg="del">
          <ac:chgData name="xls 315" userId="a3f91353-034b-4d73-b44a-fb5798c24f26" providerId="ADAL" clId="{813C4D7F-EBA5-443C-9B75-ADFE926370DD}" dt="2019-03-21T01:07:31.049" v="21" actId="478"/>
          <ac:spMkLst>
            <pc:docMk/>
            <pc:sldMk cId="2513495337" sldId="259"/>
            <ac:spMk id="5" creationId="{071E38ED-E3EF-4AB1-A527-933241288880}"/>
          </ac:spMkLst>
        </pc:spChg>
        <pc:spChg chg="add mod">
          <ac:chgData name="xls 315" userId="a3f91353-034b-4d73-b44a-fb5798c24f26" providerId="ADAL" clId="{813C4D7F-EBA5-443C-9B75-ADFE926370DD}" dt="2019-03-21T01:07:34.738" v="23" actId="1076"/>
          <ac:spMkLst>
            <pc:docMk/>
            <pc:sldMk cId="2513495337" sldId="259"/>
            <ac:spMk id="70" creationId="{844926ED-D996-4516-9A88-4F9233036B14}"/>
          </ac:spMkLst>
        </pc:spChg>
        <pc:spChg chg="add mod">
          <ac:chgData name="xls 315" userId="a3f91353-034b-4d73-b44a-fb5798c24f26" providerId="ADAL" clId="{813C4D7F-EBA5-443C-9B75-ADFE926370DD}" dt="2019-03-21T01:07:34.738" v="23" actId="1076"/>
          <ac:spMkLst>
            <pc:docMk/>
            <pc:sldMk cId="2513495337" sldId="259"/>
            <ac:spMk id="71" creationId="{DD21B549-3DA3-404A-BC57-C4034165FFEC}"/>
          </ac:spMkLst>
        </pc:spChg>
        <pc:grpChg chg="add mod">
          <ac:chgData name="xls 315" userId="a3f91353-034b-4d73-b44a-fb5798c24f26" providerId="ADAL" clId="{813C4D7F-EBA5-443C-9B75-ADFE926370DD}" dt="2019-03-21T01:07:34.738" v="23" actId="1076"/>
          <ac:grpSpMkLst>
            <pc:docMk/>
            <pc:sldMk cId="2513495337" sldId="259"/>
            <ac:grpSpMk id="17" creationId="{289BDA0D-BCF7-4586-801C-E0FCF322D80E}"/>
          </ac:grpSpMkLst>
        </pc:grpChg>
        <pc:grpChg chg="add mod">
          <ac:chgData name="xls 315" userId="a3f91353-034b-4d73-b44a-fb5798c24f26" providerId="ADAL" clId="{813C4D7F-EBA5-443C-9B75-ADFE926370DD}" dt="2019-03-21T01:07:34.738" v="23" actId="1076"/>
          <ac:grpSpMkLst>
            <pc:docMk/>
            <pc:sldMk cId="2513495337" sldId="259"/>
            <ac:grpSpMk id="39" creationId="{1E8E4C10-BABC-4D18-A6E2-DFF8B638BD79}"/>
          </ac:grpSpMkLst>
        </pc:grpChg>
        <pc:picChg chg="del">
          <ac:chgData name="xls 315" userId="a3f91353-034b-4d73-b44a-fb5798c24f26" providerId="ADAL" clId="{813C4D7F-EBA5-443C-9B75-ADFE926370DD}" dt="2019-03-21T01:07:31.049" v="21" actId="478"/>
          <ac:picMkLst>
            <pc:docMk/>
            <pc:sldMk cId="2513495337" sldId="259"/>
            <ac:picMk id="10" creationId="{6953ECD0-04E2-4614-B65E-8F4B4A1105A2}"/>
          </ac:picMkLst>
        </pc:picChg>
        <pc:picChg chg="del">
          <ac:chgData name="xls 315" userId="a3f91353-034b-4d73-b44a-fb5798c24f26" providerId="ADAL" clId="{813C4D7F-EBA5-443C-9B75-ADFE926370DD}" dt="2019-03-21T01:07:31.049" v="21" actId="478"/>
          <ac:picMkLst>
            <pc:docMk/>
            <pc:sldMk cId="2513495337" sldId="259"/>
            <ac:picMk id="11" creationId="{2B1FBAE1-7607-497E-B501-1DFEB3F23642}"/>
          </ac:picMkLst>
        </pc:picChg>
        <pc:picChg chg="del">
          <ac:chgData name="xls 315" userId="a3f91353-034b-4d73-b44a-fb5798c24f26" providerId="ADAL" clId="{813C4D7F-EBA5-443C-9B75-ADFE926370DD}" dt="2019-03-21T01:07:31.049" v="21" actId="478"/>
          <ac:picMkLst>
            <pc:docMk/>
            <pc:sldMk cId="2513495337" sldId="259"/>
            <ac:picMk id="12" creationId="{BE371FD7-FC54-49D6-AC8B-3BC487BA9DD0}"/>
          </ac:picMkLst>
        </pc:picChg>
        <pc:picChg chg="add mod">
          <ac:chgData name="xls 315" userId="a3f91353-034b-4d73-b44a-fb5798c24f26" providerId="ADAL" clId="{813C4D7F-EBA5-443C-9B75-ADFE926370DD}" dt="2019-03-21T01:07:50.940" v="27" actId="1076"/>
          <ac:picMkLst>
            <pc:docMk/>
            <pc:sldMk cId="2513495337" sldId="259"/>
            <ac:picMk id="13" creationId="{DA8277E2-7279-47FE-9246-1CC1C7066DA0}"/>
          </ac:picMkLst>
        </pc:picChg>
        <pc:picChg chg="del">
          <ac:chgData name="xls 315" userId="a3f91353-034b-4d73-b44a-fb5798c24f26" providerId="ADAL" clId="{813C4D7F-EBA5-443C-9B75-ADFE926370DD}" dt="2019-03-21T01:07:31.049" v="21" actId="478"/>
          <ac:picMkLst>
            <pc:docMk/>
            <pc:sldMk cId="2513495337" sldId="259"/>
            <ac:picMk id="14" creationId="{1E987D57-04A3-4BE0-B878-5575571BE220}"/>
          </ac:picMkLst>
        </pc:picChg>
        <pc:picChg chg="add mod">
          <ac:chgData name="xls 315" userId="a3f91353-034b-4d73-b44a-fb5798c24f26" providerId="ADAL" clId="{813C4D7F-EBA5-443C-9B75-ADFE926370DD}" dt="2019-03-21T01:07:34.738" v="23" actId="1076"/>
          <ac:picMkLst>
            <pc:docMk/>
            <pc:sldMk cId="2513495337" sldId="259"/>
            <ac:picMk id="15" creationId="{C5D3D33C-C6DC-42A9-A91D-9D62A617F089}"/>
          </ac:picMkLst>
        </pc:picChg>
        <pc:picChg chg="del">
          <ac:chgData name="xls 315" userId="a3f91353-034b-4d73-b44a-fb5798c24f26" providerId="ADAL" clId="{813C4D7F-EBA5-443C-9B75-ADFE926370DD}" dt="2019-03-21T01:07:31.049" v="21" actId="478"/>
          <ac:picMkLst>
            <pc:docMk/>
            <pc:sldMk cId="2513495337" sldId="259"/>
            <ac:picMk id="16" creationId="{71E28E24-6907-4545-BD31-641AD6F22E82}"/>
          </ac:picMkLst>
        </pc:picChg>
        <pc:picChg chg="del">
          <ac:chgData name="xls 315" userId="a3f91353-034b-4d73-b44a-fb5798c24f26" providerId="ADAL" clId="{813C4D7F-EBA5-443C-9B75-ADFE926370DD}" dt="2019-03-21T01:07:31.049" v="21" actId="478"/>
          <ac:picMkLst>
            <pc:docMk/>
            <pc:sldMk cId="2513495337" sldId="259"/>
            <ac:picMk id="18" creationId="{4E00B864-A60D-4B84-9891-4959C43565B2}"/>
          </ac:picMkLst>
        </pc:picChg>
        <pc:picChg chg="del">
          <ac:chgData name="xls 315" userId="a3f91353-034b-4d73-b44a-fb5798c24f26" providerId="ADAL" clId="{813C4D7F-EBA5-443C-9B75-ADFE926370DD}" dt="2019-03-21T01:07:31.049" v="21" actId="478"/>
          <ac:picMkLst>
            <pc:docMk/>
            <pc:sldMk cId="2513495337" sldId="259"/>
            <ac:picMk id="24" creationId="{DBA22061-63C6-46E8-9948-3743C3E35C51}"/>
          </ac:picMkLst>
        </pc:picChg>
        <pc:picChg chg="del">
          <ac:chgData name="xls 315" userId="a3f91353-034b-4d73-b44a-fb5798c24f26" providerId="ADAL" clId="{813C4D7F-EBA5-443C-9B75-ADFE926370DD}" dt="2019-03-21T01:07:31.049" v="21" actId="478"/>
          <ac:picMkLst>
            <pc:docMk/>
            <pc:sldMk cId="2513495337" sldId="259"/>
            <ac:picMk id="26" creationId="{C006755B-2442-429A-ACD7-CCA70A99638E}"/>
          </ac:picMkLst>
        </pc:picChg>
        <pc:picChg chg="add mod ord">
          <ac:chgData name="xls 315" userId="a3f91353-034b-4d73-b44a-fb5798c24f26" providerId="ADAL" clId="{813C4D7F-EBA5-443C-9B75-ADFE926370DD}" dt="2019-03-21T01:07:59.991" v="30" actId="14100"/>
          <ac:picMkLst>
            <pc:docMk/>
            <pc:sldMk cId="2513495337" sldId="259"/>
            <ac:picMk id="72" creationId="{38181FA6-414C-4021-8432-3A761E408B16}"/>
          </ac:picMkLst>
        </pc:picChg>
      </pc:sldChg>
      <pc:sldChg chg="del">
        <pc:chgData name="xls 315" userId="a3f91353-034b-4d73-b44a-fb5798c24f26" providerId="ADAL" clId="{813C4D7F-EBA5-443C-9B75-ADFE926370DD}" dt="2019-03-21T01:07:24.199" v="7" actId="2696"/>
        <pc:sldMkLst>
          <pc:docMk/>
          <pc:sldMk cId="488417698" sldId="260"/>
        </pc:sldMkLst>
      </pc:sldChg>
      <pc:sldChg chg="del">
        <pc:chgData name="xls 315" userId="a3f91353-034b-4d73-b44a-fb5798c24f26" providerId="ADAL" clId="{813C4D7F-EBA5-443C-9B75-ADFE926370DD}" dt="2019-03-21T01:07:24" v="2" actId="2696"/>
        <pc:sldMkLst>
          <pc:docMk/>
          <pc:sldMk cId="1359341108" sldId="261"/>
        </pc:sldMkLst>
      </pc:sldChg>
      <pc:sldChg chg="del">
        <pc:chgData name="xls 315" userId="a3f91353-034b-4d73-b44a-fb5798c24f26" providerId="ADAL" clId="{813C4D7F-EBA5-443C-9B75-ADFE926370DD}" dt="2019-03-21T01:07:23.979" v="0" actId="2696"/>
        <pc:sldMkLst>
          <pc:docMk/>
          <pc:sldMk cId="3839541808" sldId="267"/>
        </pc:sldMkLst>
      </pc:sldChg>
      <pc:sldChg chg="del">
        <pc:chgData name="xls 315" userId="a3f91353-034b-4d73-b44a-fb5798c24f26" providerId="ADAL" clId="{813C4D7F-EBA5-443C-9B75-ADFE926370DD}" dt="2019-03-21T01:07:24.165" v="4" actId="2696"/>
        <pc:sldMkLst>
          <pc:docMk/>
          <pc:sldMk cId="1614848660" sldId="288"/>
        </pc:sldMkLst>
      </pc:sldChg>
      <pc:sldChg chg="del">
        <pc:chgData name="xls 315" userId="a3f91353-034b-4d73-b44a-fb5798c24f26" providerId="ADAL" clId="{813C4D7F-EBA5-443C-9B75-ADFE926370DD}" dt="2019-03-21T01:07:24.188" v="6" actId="2696"/>
        <pc:sldMkLst>
          <pc:docMk/>
          <pc:sldMk cId="400972986" sldId="290"/>
        </pc:sldMkLst>
      </pc:sldChg>
      <pc:sldChg chg="del">
        <pc:chgData name="xls 315" userId="a3f91353-034b-4d73-b44a-fb5798c24f26" providerId="ADAL" clId="{813C4D7F-EBA5-443C-9B75-ADFE926370DD}" dt="2019-03-21T01:07:24.072" v="3" actId="2696"/>
        <pc:sldMkLst>
          <pc:docMk/>
          <pc:sldMk cId="632776931" sldId="291"/>
        </pc:sldMkLst>
      </pc:sldChg>
      <pc:sldChg chg="del">
        <pc:chgData name="xls 315" userId="a3f91353-034b-4d73-b44a-fb5798c24f26" providerId="ADAL" clId="{813C4D7F-EBA5-443C-9B75-ADFE926370DD}" dt="2019-03-21T01:07:24.177" v="5" actId="2696"/>
        <pc:sldMkLst>
          <pc:docMk/>
          <pc:sldMk cId="1055238008" sldId="292"/>
        </pc:sldMkLst>
      </pc:sldChg>
      <pc:sldMasterChg chg="del delSldLayout">
        <pc:chgData name="xls 315" userId="a3f91353-034b-4d73-b44a-fb5798c24f26" providerId="ADAL" clId="{813C4D7F-EBA5-443C-9B75-ADFE926370DD}" dt="2019-03-21T01:07:24.242" v="20" actId="2696"/>
        <pc:sldMasterMkLst>
          <pc:docMk/>
          <pc:sldMasterMk cId="0" sldId="2147483650"/>
        </pc:sldMasterMkLst>
        <pc:sldLayoutChg chg="del">
          <pc:chgData name="xls 315" userId="a3f91353-034b-4d73-b44a-fb5798c24f26" providerId="ADAL" clId="{813C4D7F-EBA5-443C-9B75-ADFE926370DD}" dt="2019-03-21T01:07:24.221" v="9" actId="2696"/>
          <pc:sldLayoutMkLst>
            <pc:docMk/>
            <pc:sldMasterMk cId="0" sldId="2147483650"/>
            <pc:sldLayoutMk cId="3726603605" sldId="2147483673"/>
          </pc:sldLayoutMkLst>
        </pc:sldLayoutChg>
        <pc:sldLayoutChg chg="del">
          <pc:chgData name="xls 315" userId="a3f91353-034b-4d73-b44a-fb5798c24f26" providerId="ADAL" clId="{813C4D7F-EBA5-443C-9B75-ADFE926370DD}" dt="2019-03-21T01:07:24.223" v="10" actId="2696"/>
          <pc:sldLayoutMkLst>
            <pc:docMk/>
            <pc:sldMasterMk cId="0" sldId="2147483650"/>
            <pc:sldLayoutMk cId="3053639406" sldId="2147483674"/>
          </pc:sldLayoutMkLst>
        </pc:sldLayoutChg>
        <pc:sldLayoutChg chg="del">
          <pc:chgData name="xls 315" userId="a3f91353-034b-4d73-b44a-fb5798c24f26" providerId="ADAL" clId="{813C4D7F-EBA5-443C-9B75-ADFE926370DD}" dt="2019-03-21T01:07:24.224" v="11" actId="2696"/>
          <pc:sldLayoutMkLst>
            <pc:docMk/>
            <pc:sldMasterMk cId="0" sldId="2147483650"/>
            <pc:sldLayoutMk cId="3273621081" sldId="2147483675"/>
          </pc:sldLayoutMkLst>
        </pc:sldLayoutChg>
        <pc:sldLayoutChg chg="del">
          <pc:chgData name="xls 315" userId="a3f91353-034b-4d73-b44a-fb5798c24f26" providerId="ADAL" clId="{813C4D7F-EBA5-443C-9B75-ADFE926370DD}" dt="2019-03-21T01:07:24.226" v="12" actId="2696"/>
          <pc:sldLayoutMkLst>
            <pc:docMk/>
            <pc:sldMasterMk cId="0" sldId="2147483650"/>
            <pc:sldLayoutMk cId="2164477875" sldId="2147483676"/>
          </pc:sldLayoutMkLst>
        </pc:sldLayoutChg>
        <pc:sldLayoutChg chg="del">
          <pc:chgData name="xls 315" userId="a3f91353-034b-4d73-b44a-fb5798c24f26" providerId="ADAL" clId="{813C4D7F-EBA5-443C-9B75-ADFE926370DD}" dt="2019-03-21T01:07:24.228" v="13" actId="2696"/>
          <pc:sldLayoutMkLst>
            <pc:docMk/>
            <pc:sldMasterMk cId="0" sldId="2147483650"/>
            <pc:sldLayoutMk cId="1190674720" sldId="2147483677"/>
          </pc:sldLayoutMkLst>
        </pc:sldLayoutChg>
        <pc:sldLayoutChg chg="del">
          <pc:chgData name="xls 315" userId="a3f91353-034b-4d73-b44a-fb5798c24f26" providerId="ADAL" clId="{813C4D7F-EBA5-443C-9B75-ADFE926370DD}" dt="2019-03-21T01:07:24.229" v="14" actId="2696"/>
          <pc:sldLayoutMkLst>
            <pc:docMk/>
            <pc:sldMasterMk cId="0" sldId="2147483650"/>
            <pc:sldLayoutMk cId="272496689" sldId="2147483678"/>
          </pc:sldLayoutMkLst>
        </pc:sldLayoutChg>
        <pc:sldLayoutChg chg="del">
          <pc:chgData name="xls 315" userId="a3f91353-034b-4d73-b44a-fb5798c24f26" providerId="ADAL" clId="{813C4D7F-EBA5-443C-9B75-ADFE926370DD}" dt="2019-03-21T01:07:24.231" v="15" actId="2696"/>
          <pc:sldLayoutMkLst>
            <pc:docMk/>
            <pc:sldMasterMk cId="0" sldId="2147483650"/>
            <pc:sldLayoutMk cId="2087267444" sldId="2147483679"/>
          </pc:sldLayoutMkLst>
        </pc:sldLayoutChg>
        <pc:sldLayoutChg chg="del">
          <pc:chgData name="xls 315" userId="a3f91353-034b-4d73-b44a-fb5798c24f26" providerId="ADAL" clId="{813C4D7F-EBA5-443C-9B75-ADFE926370DD}" dt="2019-03-21T01:07:24.234" v="16" actId="2696"/>
          <pc:sldLayoutMkLst>
            <pc:docMk/>
            <pc:sldMasterMk cId="0" sldId="2147483650"/>
            <pc:sldLayoutMk cId="3849630116" sldId="2147483680"/>
          </pc:sldLayoutMkLst>
        </pc:sldLayoutChg>
        <pc:sldLayoutChg chg="del">
          <pc:chgData name="xls 315" userId="a3f91353-034b-4d73-b44a-fb5798c24f26" providerId="ADAL" clId="{813C4D7F-EBA5-443C-9B75-ADFE926370DD}" dt="2019-03-21T01:07:24.236" v="17" actId="2696"/>
          <pc:sldLayoutMkLst>
            <pc:docMk/>
            <pc:sldMasterMk cId="0" sldId="2147483650"/>
            <pc:sldLayoutMk cId="3530324546" sldId="2147483681"/>
          </pc:sldLayoutMkLst>
        </pc:sldLayoutChg>
        <pc:sldLayoutChg chg="del">
          <pc:chgData name="xls 315" userId="a3f91353-034b-4d73-b44a-fb5798c24f26" providerId="ADAL" clId="{813C4D7F-EBA5-443C-9B75-ADFE926370DD}" dt="2019-03-21T01:07:24.237" v="18" actId="2696"/>
          <pc:sldLayoutMkLst>
            <pc:docMk/>
            <pc:sldMasterMk cId="0" sldId="2147483650"/>
            <pc:sldLayoutMk cId="1747446675" sldId="2147483682"/>
          </pc:sldLayoutMkLst>
        </pc:sldLayoutChg>
        <pc:sldLayoutChg chg="del">
          <pc:chgData name="xls 315" userId="a3f91353-034b-4d73-b44a-fb5798c24f26" providerId="ADAL" clId="{813C4D7F-EBA5-443C-9B75-ADFE926370DD}" dt="2019-03-21T01:07:24.239" v="19" actId="2696"/>
          <pc:sldLayoutMkLst>
            <pc:docMk/>
            <pc:sldMasterMk cId="0" sldId="2147483650"/>
            <pc:sldLayoutMk cId="1919294589" sldId="2147483683"/>
          </pc:sldLayoutMkLst>
        </pc:sldLayoutChg>
      </pc:sldMaster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>
            <a:extLst>
              <a:ext uri="{FF2B5EF4-FFF2-40B4-BE49-F238E27FC236}">
                <a16:creationId xmlns:a16="http://schemas.microsoft.com/office/drawing/2014/main" id="{38181FA6-414C-4021-8432-3A761E408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0" y="243415"/>
            <a:ext cx="10644965" cy="654035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A8277E2-7279-47FE-9246-1CC1C7066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429000"/>
            <a:ext cx="10071192" cy="319003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D3D33C-C6DC-42A9-A91D-9D62A617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45" y="544678"/>
            <a:ext cx="10068271" cy="2444787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9BDA0D-BCF7-4586-801C-E0FCF322D80E}"/>
              </a:ext>
            </a:extLst>
          </p:cNvPr>
          <p:cNvGrpSpPr/>
          <p:nvPr/>
        </p:nvGrpSpPr>
        <p:grpSpPr>
          <a:xfrm>
            <a:off x="1122207" y="787493"/>
            <a:ext cx="9771545" cy="1623510"/>
            <a:chOff x="1703512" y="1844824"/>
            <a:chExt cx="9771545" cy="1623510"/>
          </a:xfrm>
        </p:grpSpPr>
        <p:sp>
          <p:nvSpPr>
            <p:cNvPr id="19" name="矩形: 圆角 102">
              <a:extLst>
                <a:ext uri="{FF2B5EF4-FFF2-40B4-BE49-F238E27FC236}">
                  <a16:creationId xmlns:a16="http://schemas.microsoft.com/office/drawing/2014/main" id="{D12BEC65-A725-4087-B4DA-94654350EBCE}"/>
                </a:ext>
              </a:extLst>
            </p:cNvPr>
            <p:cNvSpPr/>
            <p:nvPr/>
          </p:nvSpPr>
          <p:spPr bwMode="auto">
            <a:xfrm>
              <a:off x="3877568" y="2244197"/>
              <a:ext cx="1694513" cy="108000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96B8BD-9881-4618-BA08-B12CA2F51D92}"/>
                </a:ext>
              </a:extLst>
            </p:cNvPr>
            <p:cNvSpPr/>
            <p:nvPr/>
          </p:nvSpPr>
          <p:spPr>
            <a:xfrm>
              <a:off x="3886096" y="2626025"/>
              <a:ext cx="17492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MQ Producer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: 圆角 102">
              <a:extLst>
                <a:ext uri="{FF2B5EF4-FFF2-40B4-BE49-F238E27FC236}">
                  <a16:creationId xmlns:a16="http://schemas.microsoft.com/office/drawing/2014/main" id="{F727D6E9-F66A-4759-9F3B-A70FB4305A83}"/>
                </a:ext>
              </a:extLst>
            </p:cNvPr>
            <p:cNvSpPr/>
            <p:nvPr/>
          </p:nvSpPr>
          <p:spPr bwMode="auto">
            <a:xfrm>
              <a:off x="7645369" y="2244197"/>
              <a:ext cx="1401804" cy="108000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220F55-B589-4162-B849-DE552579573C}"/>
                </a:ext>
              </a:extLst>
            </p:cNvPr>
            <p:cNvSpPr/>
            <p:nvPr/>
          </p:nvSpPr>
          <p:spPr>
            <a:xfrm>
              <a:off x="7607284" y="2585440"/>
              <a:ext cx="15121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MQ Server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A1C0184-705D-425D-89A1-E517E991EA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73115" y="2828404"/>
              <a:ext cx="1260000" cy="5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25" name="流程图: 过程 24">
              <a:extLst>
                <a:ext uri="{FF2B5EF4-FFF2-40B4-BE49-F238E27FC236}">
                  <a16:creationId xmlns:a16="http://schemas.microsoft.com/office/drawing/2014/main" id="{BFB1CD14-37DA-4015-ABB8-5B632079EA36}"/>
                </a:ext>
              </a:extLst>
            </p:cNvPr>
            <p:cNvSpPr/>
            <p:nvPr/>
          </p:nvSpPr>
          <p:spPr>
            <a:xfrm>
              <a:off x="2440272" y="2456276"/>
              <a:ext cx="1514981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执行本地事务</a:t>
              </a: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6221215F-308B-47D3-840D-5D14FFA7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290" y="2399845"/>
              <a:ext cx="652759" cy="652759"/>
            </a:xfrm>
            <a:prstGeom prst="rect">
              <a:avLst/>
            </a:prstGeom>
          </p:spPr>
        </p:pic>
        <p:sp>
          <p:nvSpPr>
            <p:cNvPr id="28" name="矩形: 圆角 112">
              <a:extLst>
                <a:ext uri="{FF2B5EF4-FFF2-40B4-BE49-F238E27FC236}">
                  <a16:creationId xmlns:a16="http://schemas.microsoft.com/office/drawing/2014/main" id="{C09C6713-9F39-418D-89E9-89CD3CC9A1EA}"/>
                </a:ext>
              </a:extLst>
            </p:cNvPr>
            <p:cNvSpPr/>
            <p:nvPr/>
          </p:nvSpPr>
          <p:spPr bwMode="auto">
            <a:xfrm>
              <a:off x="1843290" y="3110419"/>
              <a:ext cx="733473" cy="295116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C807FCB-88D7-4EF0-9F29-7853E70784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93393" y="2371704"/>
              <a:ext cx="2052000" cy="5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0" name="流程图: 过程 29">
              <a:extLst>
                <a:ext uri="{FF2B5EF4-FFF2-40B4-BE49-F238E27FC236}">
                  <a16:creationId xmlns:a16="http://schemas.microsoft.com/office/drawing/2014/main" id="{7F6FB9FE-0FED-4886-94E0-B3EE9177CAE4}"/>
                </a:ext>
              </a:extLst>
            </p:cNvPr>
            <p:cNvSpPr/>
            <p:nvPr/>
          </p:nvSpPr>
          <p:spPr>
            <a:xfrm>
              <a:off x="5585338" y="2041544"/>
              <a:ext cx="1820704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half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4A89B8D-F0EA-48AF-A326-3291774261A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4014" y="2800994"/>
              <a:ext cx="1980000" cy="5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dash"/>
              <a:round/>
              <a:headEnd type="arrow" w="sm" len="sm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2" name="流程图: 过程 31">
              <a:extLst>
                <a:ext uri="{FF2B5EF4-FFF2-40B4-BE49-F238E27FC236}">
                  <a16:creationId xmlns:a16="http://schemas.microsoft.com/office/drawing/2014/main" id="{699DA18F-AA2F-4EF6-A683-3C3332742F05}"/>
                </a:ext>
              </a:extLst>
            </p:cNvPr>
            <p:cNvSpPr/>
            <p:nvPr/>
          </p:nvSpPr>
          <p:spPr>
            <a:xfrm>
              <a:off x="5565071" y="2437774"/>
              <a:ext cx="1353719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success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D8003D2-07CF-49C0-A426-8B92694834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93393" y="3246601"/>
              <a:ext cx="2052000" cy="929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4" name="流程图: 过程 33">
              <a:extLst>
                <a:ext uri="{FF2B5EF4-FFF2-40B4-BE49-F238E27FC236}">
                  <a16:creationId xmlns:a16="http://schemas.microsoft.com/office/drawing/2014/main" id="{212CAD57-08C9-40F8-8474-F26B07A38916}"/>
                </a:ext>
              </a:extLst>
            </p:cNvPr>
            <p:cNvSpPr/>
            <p:nvPr/>
          </p:nvSpPr>
          <p:spPr>
            <a:xfrm>
              <a:off x="5723879" y="2877283"/>
              <a:ext cx="2003563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commit or rollback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: 圆角 97">
              <a:extLst>
                <a:ext uri="{FF2B5EF4-FFF2-40B4-BE49-F238E27FC236}">
                  <a16:creationId xmlns:a16="http://schemas.microsoft.com/office/drawing/2014/main" id="{05A09E78-ABCF-4944-A350-71A272D79EF1}"/>
                </a:ext>
              </a:extLst>
            </p:cNvPr>
            <p:cNvSpPr/>
            <p:nvPr/>
          </p:nvSpPr>
          <p:spPr bwMode="auto">
            <a:xfrm>
              <a:off x="1703512" y="1844824"/>
              <a:ext cx="4042169" cy="1623510"/>
            </a:xfrm>
            <a:prstGeom prst="roundRect">
              <a:avLst/>
            </a:prstGeom>
            <a:noFill/>
            <a:ln w="254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流程图: 过程 35">
              <a:extLst>
                <a:ext uri="{FF2B5EF4-FFF2-40B4-BE49-F238E27FC236}">
                  <a16:creationId xmlns:a16="http://schemas.microsoft.com/office/drawing/2014/main" id="{15AEC57D-5E6A-4006-8FB5-D580D927AA1E}"/>
                </a:ext>
              </a:extLst>
            </p:cNvPr>
            <p:cNvSpPr/>
            <p:nvPr/>
          </p:nvSpPr>
          <p:spPr>
            <a:xfrm>
              <a:off x="1712936" y="1898647"/>
              <a:ext cx="1512168" cy="34555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B9CE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事务主动方</a:t>
              </a:r>
            </a:p>
          </p:txBody>
        </p: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EE37BCB3-94BC-435D-8D06-C17974C702C9}"/>
                </a:ext>
              </a:extLst>
            </p:cNvPr>
            <p:cNvSpPr/>
            <p:nvPr/>
          </p:nvSpPr>
          <p:spPr bwMode="auto">
            <a:xfrm rot="203790" flipV="1">
              <a:off x="8846016" y="2573882"/>
              <a:ext cx="522748" cy="420628"/>
            </a:xfrm>
            <a:prstGeom prst="arc">
              <a:avLst>
                <a:gd name="adj1" fmla="val 16200000"/>
                <a:gd name="adj2" fmla="val 5402117"/>
              </a:avLst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id="{0E337556-2F41-4683-98ED-4B2D4DE557EC}"/>
                </a:ext>
              </a:extLst>
            </p:cNvPr>
            <p:cNvSpPr/>
            <p:nvPr/>
          </p:nvSpPr>
          <p:spPr>
            <a:xfrm>
              <a:off x="9227800" y="2538678"/>
              <a:ext cx="2247257" cy="491035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 commit –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消息可投递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rollback 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删除消息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E8E4C10-BABC-4D18-A6E2-DFF8B638BD79}"/>
              </a:ext>
            </a:extLst>
          </p:cNvPr>
          <p:cNvGrpSpPr/>
          <p:nvPr/>
        </p:nvGrpSpPr>
        <p:grpSpPr>
          <a:xfrm>
            <a:off x="1119286" y="3676199"/>
            <a:ext cx="9771545" cy="2535830"/>
            <a:chOff x="1703512" y="4096570"/>
            <a:chExt cx="9771545" cy="2535830"/>
          </a:xfrm>
        </p:grpSpPr>
        <p:sp>
          <p:nvSpPr>
            <p:cNvPr id="40" name="矩形: 圆角 102">
              <a:extLst>
                <a:ext uri="{FF2B5EF4-FFF2-40B4-BE49-F238E27FC236}">
                  <a16:creationId xmlns:a16="http://schemas.microsoft.com/office/drawing/2014/main" id="{82667E37-8D6B-4F5A-9F56-F238363D95A8}"/>
                </a:ext>
              </a:extLst>
            </p:cNvPr>
            <p:cNvSpPr/>
            <p:nvPr/>
          </p:nvSpPr>
          <p:spPr bwMode="auto">
            <a:xfrm>
              <a:off x="3877568" y="4495943"/>
              <a:ext cx="1694513" cy="108000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873C0E7-E38F-48A0-A70D-36C94CEBADDD}"/>
                </a:ext>
              </a:extLst>
            </p:cNvPr>
            <p:cNvSpPr/>
            <p:nvPr/>
          </p:nvSpPr>
          <p:spPr>
            <a:xfrm>
              <a:off x="3886096" y="4877771"/>
              <a:ext cx="17492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MQ Producer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102">
              <a:extLst>
                <a:ext uri="{FF2B5EF4-FFF2-40B4-BE49-F238E27FC236}">
                  <a16:creationId xmlns:a16="http://schemas.microsoft.com/office/drawing/2014/main" id="{0AABB457-2326-458C-B43B-DD6A6DAFD16F}"/>
                </a:ext>
              </a:extLst>
            </p:cNvPr>
            <p:cNvSpPr/>
            <p:nvPr/>
          </p:nvSpPr>
          <p:spPr bwMode="auto">
            <a:xfrm>
              <a:off x="7641719" y="4495943"/>
              <a:ext cx="1401804" cy="108000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B10E24D-1EAE-476C-9571-FA8DE5D42879}"/>
                </a:ext>
              </a:extLst>
            </p:cNvPr>
            <p:cNvSpPr/>
            <p:nvPr/>
          </p:nvSpPr>
          <p:spPr>
            <a:xfrm>
              <a:off x="7603634" y="4837186"/>
              <a:ext cx="15121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MQ Server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E8D42B0-D955-4FDF-A18D-6C95E4256C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73115" y="5080150"/>
              <a:ext cx="1260000" cy="5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45" name="流程图: 过程 44">
              <a:extLst>
                <a:ext uri="{FF2B5EF4-FFF2-40B4-BE49-F238E27FC236}">
                  <a16:creationId xmlns:a16="http://schemas.microsoft.com/office/drawing/2014/main" id="{6FCD24C4-9C8C-491C-A7A4-038CCE94901B}"/>
                </a:ext>
              </a:extLst>
            </p:cNvPr>
            <p:cNvSpPr/>
            <p:nvPr/>
          </p:nvSpPr>
          <p:spPr>
            <a:xfrm>
              <a:off x="2440272" y="4708022"/>
              <a:ext cx="1514981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执行本地事务</a:t>
              </a: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5C08F7E1-5F1B-42A8-B532-8740EFFE7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290" y="4651591"/>
              <a:ext cx="652759" cy="652759"/>
            </a:xfrm>
            <a:prstGeom prst="rect">
              <a:avLst/>
            </a:prstGeom>
          </p:spPr>
        </p:pic>
        <p:sp>
          <p:nvSpPr>
            <p:cNvPr id="47" name="矩形: 圆角 112">
              <a:extLst>
                <a:ext uri="{FF2B5EF4-FFF2-40B4-BE49-F238E27FC236}">
                  <a16:creationId xmlns:a16="http://schemas.microsoft.com/office/drawing/2014/main" id="{14184180-2EB4-4793-9F3D-26154B8EB7AA}"/>
                </a:ext>
              </a:extLst>
            </p:cNvPr>
            <p:cNvSpPr/>
            <p:nvPr/>
          </p:nvSpPr>
          <p:spPr bwMode="auto">
            <a:xfrm>
              <a:off x="1843290" y="5362165"/>
              <a:ext cx="733473" cy="295116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4E5A35D-1A36-4147-B80E-0BFB896786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92714" y="4623450"/>
              <a:ext cx="2052000" cy="5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49" name="流程图: 过程 48">
              <a:extLst>
                <a:ext uri="{FF2B5EF4-FFF2-40B4-BE49-F238E27FC236}">
                  <a16:creationId xmlns:a16="http://schemas.microsoft.com/office/drawing/2014/main" id="{DAAC3B64-D30D-40F2-B5B9-2A0C74A2B5E3}"/>
                </a:ext>
              </a:extLst>
            </p:cNvPr>
            <p:cNvSpPr/>
            <p:nvPr/>
          </p:nvSpPr>
          <p:spPr>
            <a:xfrm>
              <a:off x="5567352" y="4281158"/>
              <a:ext cx="1820704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half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</a:t>
              </a: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F6FCF2A-3FD1-438B-9CCF-1804610CC62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4014" y="5052740"/>
              <a:ext cx="1980000" cy="5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dash"/>
              <a:round/>
              <a:headEnd type="arrow" w="sm" len="sm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51" name="流程图: 过程 50">
              <a:extLst>
                <a:ext uri="{FF2B5EF4-FFF2-40B4-BE49-F238E27FC236}">
                  <a16:creationId xmlns:a16="http://schemas.microsoft.com/office/drawing/2014/main" id="{49463153-1571-49EF-BB25-D7ECCF390E17}"/>
                </a:ext>
              </a:extLst>
            </p:cNvPr>
            <p:cNvSpPr/>
            <p:nvPr/>
          </p:nvSpPr>
          <p:spPr>
            <a:xfrm>
              <a:off x="5580609" y="4726715"/>
              <a:ext cx="1353719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success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85176126-5D0F-4C28-90DC-25DC53D7B1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78314" y="5498347"/>
              <a:ext cx="2052000" cy="2912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53" name="流程图: 过程 52">
              <a:extLst>
                <a:ext uri="{FF2B5EF4-FFF2-40B4-BE49-F238E27FC236}">
                  <a16:creationId xmlns:a16="http://schemas.microsoft.com/office/drawing/2014/main" id="{D1D17361-5BA3-480A-AB90-06914CBBAD57}"/>
                </a:ext>
              </a:extLst>
            </p:cNvPr>
            <p:cNvSpPr/>
            <p:nvPr/>
          </p:nvSpPr>
          <p:spPr>
            <a:xfrm>
              <a:off x="5580609" y="5138708"/>
              <a:ext cx="1982225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超时无反馈消息</a:t>
              </a:r>
            </a:p>
          </p:txBody>
        </p:sp>
        <p:sp>
          <p:nvSpPr>
            <p:cNvPr id="54" name="矩形: 圆角 97">
              <a:extLst>
                <a:ext uri="{FF2B5EF4-FFF2-40B4-BE49-F238E27FC236}">
                  <a16:creationId xmlns:a16="http://schemas.microsoft.com/office/drawing/2014/main" id="{863C4EEE-347A-4DCF-B747-1CB7BD92BB53}"/>
                </a:ext>
              </a:extLst>
            </p:cNvPr>
            <p:cNvSpPr/>
            <p:nvPr/>
          </p:nvSpPr>
          <p:spPr bwMode="auto">
            <a:xfrm>
              <a:off x="1703512" y="4096570"/>
              <a:ext cx="4042169" cy="1623510"/>
            </a:xfrm>
            <a:prstGeom prst="roundRect">
              <a:avLst/>
            </a:prstGeom>
            <a:noFill/>
            <a:ln w="254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853CD021-CC2B-4A67-980E-FEFDBC14648C}"/>
                </a:ext>
              </a:extLst>
            </p:cNvPr>
            <p:cNvSpPr/>
            <p:nvPr/>
          </p:nvSpPr>
          <p:spPr>
            <a:xfrm>
              <a:off x="1712936" y="4150393"/>
              <a:ext cx="1512168" cy="34555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B9CE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事务主动方</a:t>
              </a: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E5EC644-ADDD-485C-BE39-1D01FE55D117}"/>
                </a:ext>
              </a:extLst>
            </p:cNvPr>
            <p:cNvGrpSpPr/>
            <p:nvPr/>
          </p:nvGrpSpPr>
          <p:grpSpPr>
            <a:xfrm rot="21107458">
              <a:off x="6611216" y="5424192"/>
              <a:ext cx="180000" cy="180000"/>
              <a:chOff x="9854245" y="3211920"/>
              <a:chExt cx="562235" cy="562236"/>
            </a:xfrm>
          </p:grpSpPr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DA06B12F-4DEC-4459-AD42-EEC13B54B25E}"/>
                  </a:ext>
                </a:extLst>
              </p:cNvPr>
              <p:cNvCxnSpPr/>
              <p:nvPr/>
            </p:nvCxnSpPr>
            <p:spPr bwMode="auto">
              <a:xfrm flipH="1">
                <a:off x="9854245" y="3262272"/>
                <a:ext cx="562235" cy="511884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FF1E8C5-E9A2-4500-8FE9-FD77F1769D46}"/>
                  </a:ext>
                </a:extLst>
              </p:cNvPr>
              <p:cNvCxnSpPr/>
              <p:nvPr/>
            </p:nvCxnSpPr>
            <p:spPr bwMode="auto">
              <a:xfrm rot="5400000" flipH="1">
                <a:off x="9854244" y="3237096"/>
                <a:ext cx="562235" cy="511884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468B991F-629A-4D5E-9229-15EBE540327B}"/>
                </a:ext>
              </a:extLst>
            </p:cNvPr>
            <p:cNvSpPr/>
            <p:nvPr/>
          </p:nvSpPr>
          <p:spPr>
            <a:xfrm>
              <a:off x="5627836" y="5665459"/>
              <a:ext cx="1820704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2E1412B-8088-4DB5-B4BC-578EA51ACD4B}"/>
                </a:ext>
              </a:extLst>
            </p:cNvPr>
            <p:cNvGrpSpPr/>
            <p:nvPr/>
          </p:nvGrpSpPr>
          <p:grpSpPr>
            <a:xfrm>
              <a:off x="4871865" y="5569593"/>
              <a:ext cx="3477107" cy="493630"/>
              <a:chOff x="4731176" y="5569593"/>
              <a:chExt cx="3617796" cy="493630"/>
            </a:xfrm>
          </p:grpSpPr>
          <p:cxnSp>
            <p:nvCxnSpPr>
              <p:cNvPr id="66" name="肘形连接符 8">
                <a:extLst>
                  <a:ext uri="{FF2B5EF4-FFF2-40B4-BE49-F238E27FC236}">
                    <a16:creationId xmlns:a16="http://schemas.microsoft.com/office/drawing/2014/main" id="{416E4D0F-67F8-49A1-9B64-1C2EF7C182E3}"/>
                  </a:ext>
                </a:extLst>
              </p:cNvPr>
              <p:cNvCxnSpPr>
                <a:stCxn id="42" idx="2"/>
                <a:endCxn id="40" idx="2"/>
              </p:cNvCxnSpPr>
              <p:nvPr/>
            </p:nvCxnSpPr>
            <p:spPr bwMode="auto">
              <a:xfrm rot="5400000">
                <a:off x="6533723" y="3767045"/>
                <a:ext cx="12700" cy="3617796"/>
              </a:xfrm>
              <a:prstGeom prst="bentConnector3">
                <a:avLst>
                  <a:gd name="adj1" fmla="val 3582181"/>
                </a:avLst>
              </a:prstGeom>
              <a:solidFill>
                <a:srgbClr val="FFFFFF"/>
              </a:solidFill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67" name="流程图: 过程 66">
                <a:extLst>
                  <a:ext uri="{FF2B5EF4-FFF2-40B4-BE49-F238E27FC236}">
                    <a16:creationId xmlns:a16="http://schemas.microsoft.com/office/drawing/2014/main" id="{029BFA3E-E92F-407E-B3E9-1FF12B51358F}"/>
                  </a:ext>
                </a:extLst>
              </p:cNvPr>
              <p:cNvSpPr/>
              <p:nvPr/>
            </p:nvSpPr>
            <p:spPr>
              <a:xfrm>
                <a:off x="5348368" y="5700003"/>
                <a:ext cx="1820704" cy="363220"/>
              </a:xfrm>
              <a:prstGeom prst="flowChartProcess">
                <a:avLst/>
              </a:prstGeom>
              <a:noFill/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 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消息回查</a:t>
                </a: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0131BDFB-247E-4E5F-ACA3-859B33BA8AF7}"/>
                </a:ext>
              </a:extLst>
            </p:cNvPr>
            <p:cNvGrpSpPr/>
            <p:nvPr/>
          </p:nvGrpSpPr>
          <p:grpSpPr>
            <a:xfrm>
              <a:off x="2227331" y="5614248"/>
              <a:ext cx="2052515" cy="503058"/>
              <a:chOff x="4731175" y="5569593"/>
              <a:chExt cx="3617796" cy="503058"/>
            </a:xfrm>
          </p:grpSpPr>
          <p:cxnSp>
            <p:nvCxnSpPr>
              <p:cNvPr id="64" name="肘形连接符 66">
                <a:extLst>
                  <a:ext uri="{FF2B5EF4-FFF2-40B4-BE49-F238E27FC236}">
                    <a16:creationId xmlns:a16="http://schemas.microsoft.com/office/drawing/2014/main" id="{8FF33263-316C-45EC-A173-614BC180218A}"/>
                  </a:ext>
                </a:extLst>
              </p:cNvPr>
              <p:cNvCxnSpPr/>
              <p:nvPr/>
            </p:nvCxnSpPr>
            <p:spPr bwMode="auto">
              <a:xfrm rot="5400000">
                <a:off x="6533723" y="3767045"/>
                <a:ext cx="12700" cy="3617796"/>
              </a:xfrm>
              <a:prstGeom prst="bentConnector3">
                <a:avLst>
                  <a:gd name="adj1" fmla="val 3582181"/>
                </a:avLst>
              </a:prstGeom>
              <a:solidFill>
                <a:srgbClr val="FFFFFF"/>
              </a:solidFill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65" name="流程图: 过程 64">
                <a:extLst>
                  <a:ext uri="{FF2B5EF4-FFF2-40B4-BE49-F238E27FC236}">
                    <a16:creationId xmlns:a16="http://schemas.microsoft.com/office/drawing/2014/main" id="{D92A76DF-CF8A-4F46-A73A-E4E7A78EFD1A}"/>
                  </a:ext>
                </a:extLst>
              </p:cNvPr>
              <p:cNvSpPr/>
              <p:nvPr/>
            </p:nvSpPr>
            <p:spPr>
              <a:xfrm>
                <a:off x="5128881" y="5709431"/>
                <a:ext cx="2647957" cy="363220"/>
              </a:xfrm>
              <a:prstGeom prst="flowChartProcess">
                <a:avLst/>
              </a:prstGeom>
              <a:noFill/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回查事务状态</a:t>
                </a:r>
              </a:p>
            </p:txBody>
          </p:sp>
        </p:grpSp>
        <p:cxnSp>
          <p:nvCxnSpPr>
            <p:cNvPr id="60" name="肘形连接符 69">
              <a:extLst>
                <a:ext uri="{FF2B5EF4-FFF2-40B4-BE49-F238E27FC236}">
                  <a16:creationId xmlns:a16="http://schemas.microsoft.com/office/drawing/2014/main" id="{48B0351D-08B4-4726-A64B-B8C68D0EBF0B}"/>
                </a:ext>
              </a:extLst>
            </p:cNvPr>
            <p:cNvCxnSpPr/>
            <p:nvPr/>
          </p:nvCxnSpPr>
          <p:spPr bwMode="auto">
            <a:xfrm rot="16200000" flipH="1">
              <a:off x="6580121" y="3613305"/>
              <a:ext cx="27783" cy="4014829"/>
            </a:xfrm>
            <a:prstGeom prst="bentConnector3">
              <a:avLst>
                <a:gd name="adj1" fmla="val 3582181"/>
              </a:avLst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61" name="流程图: 过程 60">
              <a:extLst>
                <a:ext uri="{FF2B5EF4-FFF2-40B4-BE49-F238E27FC236}">
                  <a16:creationId xmlns:a16="http://schemas.microsoft.com/office/drawing/2014/main" id="{0977D83F-3512-4503-9711-02B3D70E47E8}"/>
                </a:ext>
              </a:extLst>
            </p:cNvPr>
            <p:cNvSpPr/>
            <p:nvPr/>
          </p:nvSpPr>
          <p:spPr>
            <a:xfrm>
              <a:off x="4894569" y="6269180"/>
              <a:ext cx="3398886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根据回查结果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commit or rollback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2297EBB5-B2DF-4D10-B9D0-0C11E53127AA}"/>
                </a:ext>
              </a:extLst>
            </p:cNvPr>
            <p:cNvSpPr/>
            <p:nvPr/>
          </p:nvSpPr>
          <p:spPr bwMode="auto">
            <a:xfrm rot="203790" flipV="1">
              <a:off x="8846016" y="4817590"/>
              <a:ext cx="522748" cy="420628"/>
            </a:xfrm>
            <a:prstGeom prst="arc">
              <a:avLst>
                <a:gd name="adj1" fmla="val 16200000"/>
                <a:gd name="adj2" fmla="val 5402117"/>
              </a:avLst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63" name="流程图: 过程 62">
              <a:extLst>
                <a:ext uri="{FF2B5EF4-FFF2-40B4-BE49-F238E27FC236}">
                  <a16:creationId xmlns:a16="http://schemas.microsoft.com/office/drawing/2014/main" id="{DCE23DE8-6B14-4AB6-B932-35786F11F06B}"/>
                </a:ext>
              </a:extLst>
            </p:cNvPr>
            <p:cNvSpPr/>
            <p:nvPr/>
          </p:nvSpPr>
          <p:spPr>
            <a:xfrm>
              <a:off x="9227800" y="4782386"/>
              <a:ext cx="2247257" cy="491035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8 commit –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消息可投递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rollback 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删除消息</a:t>
              </a:r>
            </a:p>
          </p:txBody>
        </p:sp>
      </p:grp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844926ED-D996-4516-9A88-4F9233036B14}"/>
              </a:ext>
            </a:extLst>
          </p:cNvPr>
          <p:cNvSpPr/>
          <p:nvPr/>
        </p:nvSpPr>
        <p:spPr>
          <a:xfrm>
            <a:off x="4613711" y="2540992"/>
            <a:ext cx="3168352" cy="39275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正常情况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事务主动方发消息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DD21B549-3DA3-404A-BC57-C4034165FFEC}"/>
              </a:ext>
            </a:extLst>
          </p:cNvPr>
          <p:cNvSpPr/>
          <p:nvPr/>
        </p:nvSpPr>
        <p:spPr>
          <a:xfrm>
            <a:off x="4561450" y="6216097"/>
            <a:ext cx="3330238" cy="39275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异常情况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事务主动消息恢复</a:t>
            </a:r>
          </a:p>
        </p:txBody>
      </p:sp>
    </p:spTree>
    <p:extLst>
      <p:ext uri="{BB962C8B-B14F-4D97-AF65-F5344CB8AC3E}">
        <p14:creationId xmlns:p14="http://schemas.microsoft.com/office/powerpoint/2010/main" val="25134953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99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彩华 陈</cp:lastModifiedBy>
  <cp:revision>15</cp:revision>
  <dcterms:modified xsi:type="dcterms:W3CDTF">2019-03-21T01:08:08Z</dcterms:modified>
</cp:coreProperties>
</file>